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6"/>
            <a:ext cx="5637011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3466-536B-402F-BE77-A296D7E32482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BBF4-8213-4065-80C9-AFC6E5CE41D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2" y="3132291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3466-536B-402F-BE77-A296D7E32482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BBF4-8213-4065-80C9-AFC6E5CE41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9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4" y="731520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3466-536B-402F-BE77-A296D7E32482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BBF4-8213-4065-80C9-AFC6E5CE41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3466-536B-402F-BE77-A296D7E32482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BBF4-8213-4065-80C9-AFC6E5CE41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7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2"/>
            <a:ext cx="5970495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3466-536B-402F-BE77-A296D7E32482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BBF4-8213-4065-80C9-AFC6E5CE41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3466-536B-402F-BE77-A296D7E32482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BBF4-8213-4065-80C9-AFC6E5CE41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3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3466-536B-402F-BE77-A296D7E32482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BBF4-8213-4065-80C9-AFC6E5CE41D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3466-536B-402F-BE77-A296D7E32482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BBF4-8213-4065-80C9-AFC6E5CE41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3466-536B-402F-BE77-A296D7E32482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BBF4-8213-4065-80C9-AFC6E5CE41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6" y="2209801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6" y="731521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6" y="3497803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3466-536B-402F-BE77-A296D7E32482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BBF4-8213-4065-80C9-AFC6E5CE41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7"/>
            <a:ext cx="369411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3466-536B-402F-BE77-A296D7E32482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BBF4-8213-4065-80C9-AFC6E5CE41D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9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90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1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0CD3466-536B-402F-BE77-A296D7E32482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1" y="6172201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1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962BBF4-8213-4065-80C9-AFC6E5CE41D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3352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Team Members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400" dirty="0" err="1" smtClean="0">
                <a:solidFill>
                  <a:schemeClr val="tx1"/>
                </a:solidFill>
              </a:rPr>
              <a:t>Greeshma</a:t>
            </a:r>
            <a:r>
              <a:rPr lang="en-US" sz="2400" dirty="0" smtClean="0">
                <a:solidFill>
                  <a:schemeClr val="tx1"/>
                </a:solidFill>
              </a:rPr>
              <a:t> Raj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400" dirty="0" err="1" smtClean="0">
                <a:solidFill>
                  <a:schemeClr val="tx1"/>
                </a:solidFill>
              </a:rPr>
              <a:t>Santhosh</a:t>
            </a:r>
            <a:r>
              <a:rPr lang="en-US" sz="2400" dirty="0" smtClean="0">
                <a:solidFill>
                  <a:schemeClr val="tx1"/>
                </a:solidFill>
              </a:rPr>
              <a:t> D S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400" dirty="0" err="1" smtClean="0">
                <a:solidFill>
                  <a:schemeClr val="tx1"/>
                </a:solidFill>
              </a:rPr>
              <a:t>Jinali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Sheth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400" dirty="0" err="1" smtClean="0">
                <a:solidFill>
                  <a:schemeClr val="tx1"/>
                </a:solidFill>
              </a:rPr>
              <a:t>Meghana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Hareesh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1470025"/>
          </a:xfrm>
        </p:spPr>
        <p:txBody>
          <a:bodyPr/>
          <a:lstStyle/>
          <a:p>
            <a:r>
              <a:rPr lang="en-US" dirty="0" err="1" smtClean="0"/>
              <a:t>easy</a:t>
            </a:r>
            <a:r>
              <a:rPr lang="en-US" dirty="0" err="1" smtClean="0">
                <a:solidFill>
                  <a:srgbClr val="00B050"/>
                </a:solidFill>
              </a:rPr>
              <a:t>Go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05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828801"/>
            <a:ext cx="8229600" cy="467836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b="1" dirty="0" smtClean="0"/>
          </a:p>
          <a:p>
            <a:r>
              <a:rPr lang="en-US" sz="2400" b="1" dirty="0"/>
              <a:t>Buying things in different geographic regions on the same day</a:t>
            </a:r>
            <a:r>
              <a:rPr lang="en-US" sz="2400" dirty="0"/>
              <a:t>. </a:t>
            </a:r>
            <a:endParaRPr lang="en-US" sz="2400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r>
              <a:rPr lang="en-US" sz="2400" b="1" dirty="0" smtClean="0"/>
              <a:t>Charging </a:t>
            </a:r>
            <a:r>
              <a:rPr lang="en-US" sz="2400" b="1" dirty="0"/>
              <a:t>travel expenses</a:t>
            </a:r>
            <a:r>
              <a:rPr lang="en-US" sz="2400" dirty="0"/>
              <a:t>. </a:t>
            </a:r>
          </a:p>
          <a:p>
            <a:pPr marL="4572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r>
              <a:rPr lang="en-US" sz="2400" b="1" dirty="0"/>
              <a:t>Shopping away from your home base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1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1981200"/>
            <a:ext cx="7315200" cy="4267200"/>
          </a:xfrm>
        </p:spPr>
        <p:txBody>
          <a:bodyPr>
            <a:normAutofit/>
          </a:bodyPr>
          <a:lstStyle/>
          <a:p>
            <a:pPr marL="228600" indent="-182880">
              <a:buFont typeface="Georgia" pitchFamily="18" charset="0"/>
              <a:buChar char="*"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card’s location can be mapped to user’s cell phone using GPS.</a:t>
            </a:r>
          </a:p>
          <a:p>
            <a:pPr marL="228600" indent="-182880">
              <a:buFont typeface="Georgia" pitchFamily="18" charset="0"/>
              <a:buChar char="*"/>
            </a:pPr>
            <a:endParaRPr lang="en-US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"/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90600" y="304801"/>
            <a:ext cx="7175351" cy="1219200"/>
          </a:xfrm>
        </p:spPr>
        <p:txBody>
          <a:bodyPr/>
          <a:lstStyle/>
          <a:p>
            <a:r>
              <a:rPr lang="en-US" sz="4600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50534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143000"/>
            <a:ext cx="6400800" cy="3474720"/>
          </a:xfrm>
        </p:spPr>
        <p:txBody>
          <a:bodyPr>
            <a:normAutofit/>
          </a:bodyPr>
          <a:lstStyle/>
          <a:p>
            <a:r>
              <a:rPr lang="en-US" dirty="0" smtClean="0"/>
              <a:t>Mobile application with GUI for card user to enter Details</a:t>
            </a:r>
          </a:p>
          <a:p>
            <a:r>
              <a:rPr lang="en-US" dirty="0" smtClean="0"/>
              <a:t>Background Application job for getting </a:t>
            </a:r>
            <a:r>
              <a:rPr lang="en-US" dirty="0" err="1" smtClean="0"/>
              <a:t>geolocation</a:t>
            </a:r>
            <a:r>
              <a:rPr lang="en-US" dirty="0" smtClean="0"/>
              <a:t> of user</a:t>
            </a:r>
          </a:p>
          <a:p>
            <a:r>
              <a:rPr lang="en-US" dirty="0" smtClean="0"/>
              <a:t>API for card provider to track swiped data and actual data</a:t>
            </a:r>
          </a:p>
          <a:p>
            <a:pPr marL="4572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                  </a:t>
            </a:r>
          </a:p>
          <a:p>
            <a:pPr marL="45720" indent="0">
              <a:buNone/>
            </a:pPr>
            <a:endParaRPr lang="en-US" sz="1100" dirty="0"/>
          </a:p>
          <a:p>
            <a:pPr marL="45720" indent="0">
              <a:buNone/>
            </a:pPr>
            <a:endParaRPr lang="en-US" sz="1100" dirty="0" smtClean="0"/>
          </a:p>
          <a:p>
            <a:pPr marL="45720" indent="0">
              <a:buNone/>
            </a:pPr>
            <a:r>
              <a:rPr lang="en-US" sz="1100" dirty="0" smtClean="0"/>
              <a:t>	User Interface</a:t>
            </a:r>
          </a:p>
          <a:p>
            <a:endParaRPr lang="en-US" sz="1100" dirty="0"/>
          </a:p>
        </p:txBody>
      </p:sp>
      <p:sp>
        <p:nvSpPr>
          <p:cNvPr id="4" name="Rectangle 3"/>
          <p:cNvSpPr/>
          <p:nvPr/>
        </p:nvSpPr>
        <p:spPr>
          <a:xfrm>
            <a:off x="1143000" y="4636770"/>
            <a:ext cx="3068345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62772" y="4812030"/>
            <a:ext cx="1828800" cy="609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Location API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192294" y="4842510"/>
            <a:ext cx="1476375" cy="5791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668669" y="5116830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Card Provider API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51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086601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0601" y="1295400"/>
            <a:ext cx="6400800" cy="3474720"/>
          </a:xfrm>
        </p:spPr>
        <p:txBody>
          <a:bodyPr/>
          <a:lstStyle/>
          <a:p>
            <a:r>
              <a:rPr lang="en-US" dirty="0" smtClean="0"/>
              <a:t>RDS Connectivity for user information such as Card number, User ID, Password, Phone Number.</a:t>
            </a:r>
          </a:p>
          <a:p>
            <a:r>
              <a:rPr lang="en-US" dirty="0" smtClean="0"/>
              <a:t>Application with GUI with Register, Login and Card Details Pages.</a:t>
            </a:r>
          </a:p>
          <a:p>
            <a:r>
              <a:rPr lang="en-US" dirty="0" smtClean="0"/>
              <a:t>Background Job running once the card details are entered to get Location of user.</a:t>
            </a:r>
          </a:p>
          <a:p>
            <a:r>
              <a:rPr lang="en-US" dirty="0" smtClean="0"/>
              <a:t>If swiped data exists compare the swiped location with geo location for the user.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5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25" y="7620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Individual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2362200"/>
            <a:ext cx="6400800" cy="347472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Santhosh</a:t>
            </a:r>
            <a:r>
              <a:rPr lang="en-US" dirty="0" smtClean="0"/>
              <a:t> </a:t>
            </a:r>
            <a:r>
              <a:rPr lang="en-US" dirty="0" err="1" smtClean="0"/>
              <a:t>Doddamallappa</a:t>
            </a:r>
            <a:r>
              <a:rPr lang="en-US" dirty="0" smtClean="0"/>
              <a:t> </a:t>
            </a:r>
            <a:r>
              <a:rPr lang="en-US" dirty="0" err="1" smtClean="0"/>
              <a:t>Shakunthala</a:t>
            </a:r>
            <a:r>
              <a:rPr lang="en-US" dirty="0" smtClean="0"/>
              <a:t> – API(Mobile) </a:t>
            </a:r>
            <a:r>
              <a:rPr lang="en-US" dirty="0" err="1" smtClean="0"/>
              <a:t>Development,UI</a:t>
            </a:r>
            <a:r>
              <a:rPr lang="en-US" dirty="0" smtClean="0"/>
              <a:t> with integration, Data Base Architecture.</a:t>
            </a:r>
          </a:p>
          <a:p>
            <a:r>
              <a:rPr lang="en-US" dirty="0" err="1" smtClean="0"/>
              <a:t>Meghana</a:t>
            </a:r>
            <a:r>
              <a:rPr lang="en-US" dirty="0" smtClean="0"/>
              <a:t> </a:t>
            </a:r>
            <a:r>
              <a:rPr lang="en-US" dirty="0" err="1" smtClean="0"/>
              <a:t>Shimoga</a:t>
            </a:r>
            <a:r>
              <a:rPr lang="en-US" dirty="0" smtClean="0"/>
              <a:t> </a:t>
            </a:r>
            <a:r>
              <a:rPr lang="en-US" dirty="0" err="1" smtClean="0"/>
              <a:t>Hareesh</a:t>
            </a:r>
            <a:r>
              <a:rPr lang="en-US" dirty="0" smtClean="0"/>
              <a:t> – API(Mobile) Architecture and UI with integration, Data Base Design.</a:t>
            </a:r>
          </a:p>
          <a:p>
            <a:r>
              <a:rPr lang="en-US" dirty="0" err="1" smtClean="0"/>
              <a:t>Jinali</a:t>
            </a:r>
            <a:r>
              <a:rPr lang="en-US" dirty="0" smtClean="0"/>
              <a:t> Mahesh </a:t>
            </a:r>
            <a:r>
              <a:rPr lang="en-US" dirty="0" err="1" smtClean="0"/>
              <a:t>Sheth</a:t>
            </a:r>
            <a:r>
              <a:rPr lang="en-US" dirty="0" smtClean="0"/>
              <a:t> - </a:t>
            </a:r>
            <a:r>
              <a:rPr lang="en-US" dirty="0" err="1" smtClean="0"/>
              <a:t>GeoLocation</a:t>
            </a:r>
            <a:r>
              <a:rPr lang="en-US" dirty="0" smtClean="0"/>
              <a:t> API Design and implementation.</a:t>
            </a:r>
          </a:p>
          <a:p>
            <a:r>
              <a:rPr lang="en-US" dirty="0" err="1" smtClean="0"/>
              <a:t>Greeshma</a:t>
            </a:r>
            <a:r>
              <a:rPr lang="en-US" dirty="0" smtClean="0"/>
              <a:t> Raj – Card Provider API Design and </a:t>
            </a:r>
            <a:r>
              <a:rPr lang="en-US" dirty="0" smtClean="0"/>
              <a:t>implementation and Database implementation.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24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1291</TotalTime>
  <Words>192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Georgia</vt:lpstr>
      <vt:lpstr>Trebuchet MS</vt:lpstr>
      <vt:lpstr>Wingdings</vt:lpstr>
      <vt:lpstr>Slipstream</vt:lpstr>
      <vt:lpstr>easyGo</vt:lpstr>
      <vt:lpstr>Problem Definition</vt:lpstr>
      <vt:lpstr>Solution</vt:lpstr>
      <vt:lpstr>Architecture</vt:lpstr>
      <vt:lpstr>Implementation Details</vt:lpstr>
      <vt:lpstr>Individual Contribution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Jinali Sheth</dc:creator>
  <cp:lastModifiedBy>dss</cp:lastModifiedBy>
  <cp:revision>24</cp:revision>
  <dcterms:created xsi:type="dcterms:W3CDTF">2014-03-13T01:28:31Z</dcterms:created>
  <dcterms:modified xsi:type="dcterms:W3CDTF">2014-05-22T19:58:26Z</dcterms:modified>
</cp:coreProperties>
</file>