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9" r:id="rId4"/>
    <p:sldId id="260" r:id="rId5"/>
    <p:sldId id="261" r:id="rId6"/>
    <p:sldId id="262" r:id="rId7"/>
    <p:sldId id="263" r:id="rId8"/>
    <p:sldId id="264" r:id="rId9"/>
    <p:sldId id="267" r:id="rId10"/>
    <p:sldId id="268" r:id="rId11"/>
    <p:sldId id="269" r:id="rId12"/>
    <p:sldId id="270" r:id="rId13"/>
    <p:sldId id="271" r:id="rId14"/>
    <p:sldId id="272" r:id="rId15"/>
    <p:sldId id="265" r:id="rId16"/>
    <p:sldId id="266" r:id="rId1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iTIUtilsLvLHfJTKMoWSubFAsa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43"/>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0841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5694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1" name="Google Shape;16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0632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1" name="Google Shape;16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1789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1" name="Google Shape;16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9982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5315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chemeClr val="dk1"/>
                </a:solidFill>
                <a:latin typeface="Calibri"/>
                <a:ea typeface="Calibri"/>
                <a:cs typeface="Calibri"/>
                <a:sym typeface="Calibri"/>
              </a:defRPr>
            </a:lvl1pPr>
            <a:lvl2pPr marL="0" lvl="1" indent="0" algn="r">
              <a:spcBef>
                <a:spcPts val="0"/>
              </a:spcBef>
              <a:spcAft>
                <a:spcPts val="0"/>
              </a:spcAft>
              <a:buNone/>
              <a:defRPr sz="1200" b="0" i="0" u="none" strike="noStrike" cap="none">
                <a:solidFill>
                  <a:schemeClr val="dk1"/>
                </a:solidFill>
                <a:latin typeface="Calibri"/>
                <a:ea typeface="Calibri"/>
                <a:cs typeface="Calibri"/>
                <a:sym typeface="Calibri"/>
              </a:defRPr>
            </a:lvl2pPr>
            <a:lvl3pPr marL="0" lvl="2" indent="0" algn="r">
              <a:spcBef>
                <a:spcPts val="0"/>
              </a:spcBef>
              <a:spcAft>
                <a:spcPts val="0"/>
              </a:spcAft>
              <a:buNone/>
              <a:defRPr sz="1200" b="0" i="0" u="none" strike="noStrike" cap="none">
                <a:solidFill>
                  <a:schemeClr val="dk1"/>
                </a:solidFill>
                <a:latin typeface="Calibri"/>
                <a:ea typeface="Calibri"/>
                <a:cs typeface="Calibri"/>
                <a:sym typeface="Calibri"/>
              </a:defRPr>
            </a:lvl3pPr>
            <a:lvl4pPr marL="0" lvl="3" indent="0" algn="r">
              <a:spcBef>
                <a:spcPts val="0"/>
              </a:spcBef>
              <a:spcAft>
                <a:spcPts val="0"/>
              </a:spcAft>
              <a:buNone/>
              <a:defRPr sz="1200" b="0" i="0" u="none" strike="noStrike" cap="none">
                <a:solidFill>
                  <a:schemeClr val="dk1"/>
                </a:solidFill>
                <a:latin typeface="Calibri"/>
                <a:ea typeface="Calibri"/>
                <a:cs typeface="Calibri"/>
                <a:sym typeface="Calibri"/>
              </a:defRPr>
            </a:lvl4pPr>
            <a:lvl5pPr marL="0" lvl="4" indent="0" algn="r">
              <a:spcBef>
                <a:spcPts val="0"/>
              </a:spcBef>
              <a:spcAft>
                <a:spcPts val="0"/>
              </a:spcAft>
              <a:buNone/>
              <a:defRPr sz="1200" b="0" i="0" u="none" strike="noStrike" cap="none">
                <a:solidFill>
                  <a:schemeClr val="dk1"/>
                </a:solidFill>
                <a:latin typeface="Calibri"/>
                <a:ea typeface="Calibri"/>
                <a:cs typeface="Calibri"/>
                <a:sym typeface="Calibri"/>
              </a:defRPr>
            </a:lvl5pPr>
            <a:lvl6pPr marL="0" lvl="5" indent="0" algn="r">
              <a:spcBef>
                <a:spcPts val="0"/>
              </a:spcBef>
              <a:spcAft>
                <a:spcPts val="0"/>
              </a:spcAft>
              <a:buNone/>
              <a:defRPr sz="1200" b="0" i="0" u="none" strike="noStrike" cap="none">
                <a:solidFill>
                  <a:schemeClr val="dk1"/>
                </a:solidFill>
                <a:latin typeface="Calibri"/>
                <a:ea typeface="Calibri"/>
                <a:cs typeface="Calibri"/>
                <a:sym typeface="Calibri"/>
              </a:defRPr>
            </a:lvl6pPr>
            <a:lvl7pPr marL="0" lvl="6" indent="0" algn="r">
              <a:spcBef>
                <a:spcPts val="0"/>
              </a:spcBef>
              <a:spcAft>
                <a:spcPts val="0"/>
              </a:spcAft>
              <a:buNone/>
              <a:defRPr sz="1200" b="0" i="0" u="none" strike="noStrike" cap="none">
                <a:solidFill>
                  <a:schemeClr val="dk1"/>
                </a:solidFill>
                <a:latin typeface="Calibri"/>
                <a:ea typeface="Calibri"/>
                <a:cs typeface="Calibri"/>
                <a:sym typeface="Calibri"/>
              </a:defRPr>
            </a:lvl7pPr>
            <a:lvl8pPr marL="0" lvl="7" indent="0" algn="r">
              <a:spcBef>
                <a:spcPts val="0"/>
              </a:spcBef>
              <a:spcAft>
                <a:spcPts val="0"/>
              </a:spcAft>
              <a:buNone/>
              <a:defRPr sz="1200" b="0" i="0" u="none" strike="noStrike" cap="none">
                <a:solidFill>
                  <a:schemeClr val="dk1"/>
                </a:solidFill>
                <a:latin typeface="Calibri"/>
                <a:ea typeface="Calibri"/>
                <a:cs typeface="Calibri"/>
                <a:sym typeface="Calibri"/>
              </a:defRPr>
            </a:lvl8pPr>
            <a:lvl9pPr marL="0" lvl="8" indent="0" algn="r">
              <a:spcBef>
                <a:spcPts val="0"/>
              </a:spcBef>
              <a:spcAft>
                <a:spcPts val="0"/>
              </a:spcAft>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2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a:ea typeface="Calibri"/>
                <a:cs typeface="Calibri"/>
                <a:sym typeface="Calibri"/>
              </a:defRPr>
            </a:lvl1pPr>
            <a:lvl2pPr marL="0" lvl="1" indent="0" algn="r">
              <a:spcBef>
                <a:spcPts val="0"/>
              </a:spcBef>
              <a:spcAft>
                <a:spcPts val="0"/>
              </a:spcAft>
              <a:buNone/>
              <a:defRPr sz="1200">
                <a:solidFill>
                  <a:schemeClr val="dk1"/>
                </a:solidFill>
                <a:latin typeface="Calibri"/>
                <a:ea typeface="Calibri"/>
                <a:cs typeface="Calibri"/>
                <a:sym typeface="Calibri"/>
              </a:defRPr>
            </a:lvl2pPr>
            <a:lvl3pPr marL="0" lvl="2" indent="0" algn="r">
              <a:spcBef>
                <a:spcPts val="0"/>
              </a:spcBef>
              <a:spcAft>
                <a:spcPts val="0"/>
              </a:spcAft>
              <a:buNone/>
              <a:defRPr sz="1200">
                <a:solidFill>
                  <a:schemeClr val="dk1"/>
                </a:solidFill>
                <a:latin typeface="Calibri"/>
                <a:ea typeface="Calibri"/>
                <a:cs typeface="Calibri"/>
                <a:sym typeface="Calibri"/>
              </a:defRPr>
            </a:lvl3pPr>
            <a:lvl4pPr marL="0" lvl="3" indent="0" algn="r">
              <a:spcBef>
                <a:spcPts val="0"/>
              </a:spcBef>
              <a:spcAft>
                <a:spcPts val="0"/>
              </a:spcAft>
              <a:buNone/>
              <a:defRPr sz="1200">
                <a:solidFill>
                  <a:schemeClr val="dk1"/>
                </a:solidFill>
                <a:latin typeface="Calibri"/>
                <a:ea typeface="Calibri"/>
                <a:cs typeface="Calibri"/>
                <a:sym typeface="Calibri"/>
              </a:defRPr>
            </a:lvl4pPr>
            <a:lvl5pPr marL="0" lvl="4" indent="0" algn="r">
              <a:spcBef>
                <a:spcPts val="0"/>
              </a:spcBef>
              <a:spcAft>
                <a:spcPts val="0"/>
              </a:spcAft>
              <a:buNone/>
              <a:defRPr sz="1200">
                <a:solidFill>
                  <a:schemeClr val="dk1"/>
                </a:solidFill>
                <a:latin typeface="Calibri"/>
                <a:ea typeface="Calibri"/>
                <a:cs typeface="Calibri"/>
                <a:sym typeface="Calibri"/>
              </a:defRPr>
            </a:lvl5pPr>
            <a:lvl6pPr marL="0" lvl="5" indent="0" algn="r">
              <a:spcBef>
                <a:spcPts val="0"/>
              </a:spcBef>
              <a:spcAft>
                <a:spcPts val="0"/>
              </a:spcAft>
              <a:buNone/>
              <a:defRPr sz="1200">
                <a:solidFill>
                  <a:schemeClr val="dk1"/>
                </a:solidFill>
                <a:latin typeface="Calibri"/>
                <a:ea typeface="Calibri"/>
                <a:cs typeface="Calibri"/>
                <a:sym typeface="Calibri"/>
              </a:defRPr>
            </a:lvl6pPr>
            <a:lvl7pPr marL="0" lvl="6" indent="0" algn="r">
              <a:spcBef>
                <a:spcPts val="0"/>
              </a:spcBef>
              <a:spcAft>
                <a:spcPts val="0"/>
              </a:spcAft>
              <a:buNone/>
              <a:defRPr sz="1200">
                <a:solidFill>
                  <a:schemeClr val="dk1"/>
                </a:solidFill>
                <a:latin typeface="Calibri"/>
                <a:ea typeface="Calibri"/>
                <a:cs typeface="Calibri"/>
                <a:sym typeface="Calibri"/>
              </a:defRPr>
            </a:lvl7pPr>
            <a:lvl8pPr marL="0" lvl="7" indent="0" algn="r">
              <a:spcBef>
                <a:spcPts val="0"/>
              </a:spcBef>
              <a:spcAft>
                <a:spcPts val="0"/>
              </a:spcAft>
              <a:buNone/>
              <a:defRPr sz="1200">
                <a:solidFill>
                  <a:schemeClr val="dk1"/>
                </a:solidFill>
                <a:latin typeface="Calibri"/>
                <a:ea typeface="Calibri"/>
                <a:cs typeface="Calibri"/>
                <a:sym typeface="Calibri"/>
              </a:defRPr>
            </a:lvl8pPr>
            <a:lvl9pPr marL="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a:ea typeface="Calibri"/>
                <a:cs typeface="Calibri"/>
                <a:sym typeface="Calibri"/>
              </a:defRPr>
            </a:lvl1pPr>
            <a:lvl2pPr marL="0" lvl="1" indent="0" algn="r">
              <a:spcBef>
                <a:spcPts val="0"/>
              </a:spcBef>
              <a:spcAft>
                <a:spcPts val="0"/>
              </a:spcAft>
              <a:buNone/>
              <a:defRPr sz="1200">
                <a:solidFill>
                  <a:schemeClr val="dk1"/>
                </a:solidFill>
                <a:latin typeface="Calibri"/>
                <a:ea typeface="Calibri"/>
                <a:cs typeface="Calibri"/>
                <a:sym typeface="Calibri"/>
              </a:defRPr>
            </a:lvl2pPr>
            <a:lvl3pPr marL="0" lvl="2" indent="0" algn="r">
              <a:spcBef>
                <a:spcPts val="0"/>
              </a:spcBef>
              <a:spcAft>
                <a:spcPts val="0"/>
              </a:spcAft>
              <a:buNone/>
              <a:defRPr sz="1200">
                <a:solidFill>
                  <a:schemeClr val="dk1"/>
                </a:solidFill>
                <a:latin typeface="Calibri"/>
                <a:ea typeface="Calibri"/>
                <a:cs typeface="Calibri"/>
                <a:sym typeface="Calibri"/>
              </a:defRPr>
            </a:lvl3pPr>
            <a:lvl4pPr marL="0" lvl="3" indent="0" algn="r">
              <a:spcBef>
                <a:spcPts val="0"/>
              </a:spcBef>
              <a:spcAft>
                <a:spcPts val="0"/>
              </a:spcAft>
              <a:buNone/>
              <a:defRPr sz="1200">
                <a:solidFill>
                  <a:schemeClr val="dk1"/>
                </a:solidFill>
                <a:latin typeface="Calibri"/>
                <a:ea typeface="Calibri"/>
                <a:cs typeface="Calibri"/>
                <a:sym typeface="Calibri"/>
              </a:defRPr>
            </a:lvl4pPr>
            <a:lvl5pPr marL="0" lvl="4" indent="0" algn="r">
              <a:spcBef>
                <a:spcPts val="0"/>
              </a:spcBef>
              <a:spcAft>
                <a:spcPts val="0"/>
              </a:spcAft>
              <a:buNone/>
              <a:defRPr sz="1200">
                <a:solidFill>
                  <a:schemeClr val="dk1"/>
                </a:solidFill>
                <a:latin typeface="Calibri"/>
                <a:ea typeface="Calibri"/>
                <a:cs typeface="Calibri"/>
                <a:sym typeface="Calibri"/>
              </a:defRPr>
            </a:lvl5pPr>
            <a:lvl6pPr marL="0" lvl="5" indent="0" algn="r">
              <a:spcBef>
                <a:spcPts val="0"/>
              </a:spcBef>
              <a:spcAft>
                <a:spcPts val="0"/>
              </a:spcAft>
              <a:buNone/>
              <a:defRPr sz="1200">
                <a:solidFill>
                  <a:schemeClr val="dk1"/>
                </a:solidFill>
                <a:latin typeface="Calibri"/>
                <a:ea typeface="Calibri"/>
                <a:cs typeface="Calibri"/>
                <a:sym typeface="Calibri"/>
              </a:defRPr>
            </a:lvl6pPr>
            <a:lvl7pPr marL="0" lvl="6" indent="0" algn="r">
              <a:spcBef>
                <a:spcPts val="0"/>
              </a:spcBef>
              <a:spcAft>
                <a:spcPts val="0"/>
              </a:spcAft>
              <a:buNone/>
              <a:defRPr sz="1200">
                <a:solidFill>
                  <a:schemeClr val="dk1"/>
                </a:solidFill>
                <a:latin typeface="Calibri"/>
                <a:ea typeface="Calibri"/>
                <a:cs typeface="Calibri"/>
                <a:sym typeface="Calibri"/>
              </a:defRPr>
            </a:lvl7pPr>
            <a:lvl8pPr marL="0" lvl="7" indent="0" algn="r">
              <a:spcBef>
                <a:spcPts val="0"/>
              </a:spcBef>
              <a:spcAft>
                <a:spcPts val="0"/>
              </a:spcAft>
              <a:buNone/>
              <a:defRPr sz="1200">
                <a:solidFill>
                  <a:schemeClr val="dk1"/>
                </a:solidFill>
                <a:latin typeface="Calibri"/>
                <a:ea typeface="Calibri"/>
                <a:cs typeface="Calibri"/>
                <a:sym typeface="Calibri"/>
              </a:defRPr>
            </a:lvl8pPr>
            <a:lvl9pPr marL="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chemeClr val="dk1"/>
                </a:solidFill>
                <a:latin typeface="Calibri"/>
                <a:ea typeface="Calibri"/>
                <a:cs typeface="Calibri"/>
                <a:sym typeface="Calibri"/>
              </a:defRPr>
            </a:lvl1pPr>
            <a:lvl2pPr marL="0" lvl="1" indent="0" algn="r">
              <a:spcBef>
                <a:spcPts val="0"/>
              </a:spcBef>
              <a:spcAft>
                <a:spcPts val="0"/>
              </a:spcAft>
              <a:buNone/>
              <a:defRPr sz="1200" b="0" i="0" u="none" strike="noStrike" cap="none">
                <a:solidFill>
                  <a:schemeClr val="dk1"/>
                </a:solidFill>
                <a:latin typeface="Calibri"/>
                <a:ea typeface="Calibri"/>
                <a:cs typeface="Calibri"/>
                <a:sym typeface="Calibri"/>
              </a:defRPr>
            </a:lvl2pPr>
            <a:lvl3pPr marL="0" lvl="2" indent="0" algn="r">
              <a:spcBef>
                <a:spcPts val="0"/>
              </a:spcBef>
              <a:spcAft>
                <a:spcPts val="0"/>
              </a:spcAft>
              <a:buNone/>
              <a:defRPr sz="1200" b="0" i="0" u="none" strike="noStrike" cap="none">
                <a:solidFill>
                  <a:schemeClr val="dk1"/>
                </a:solidFill>
                <a:latin typeface="Calibri"/>
                <a:ea typeface="Calibri"/>
                <a:cs typeface="Calibri"/>
                <a:sym typeface="Calibri"/>
              </a:defRPr>
            </a:lvl3pPr>
            <a:lvl4pPr marL="0" lvl="3" indent="0" algn="r">
              <a:spcBef>
                <a:spcPts val="0"/>
              </a:spcBef>
              <a:spcAft>
                <a:spcPts val="0"/>
              </a:spcAft>
              <a:buNone/>
              <a:defRPr sz="1200" b="0" i="0" u="none" strike="noStrike" cap="none">
                <a:solidFill>
                  <a:schemeClr val="dk1"/>
                </a:solidFill>
                <a:latin typeface="Calibri"/>
                <a:ea typeface="Calibri"/>
                <a:cs typeface="Calibri"/>
                <a:sym typeface="Calibri"/>
              </a:defRPr>
            </a:lvl4pPr>
            <a:lvl5pPr marL="0" lvl="4" indent="0" algn="r">
              <a:spcBef>
                <a:spcPts val="0"/>
              </a:spcBef>
              <a:spcAft>
                <a:spcPts val="0"/>
              </a:spcAft>
              <a:buNone/>
              <a:defRPr sz="1200" b="0" i="0" u="none" strike="noStrike" cap="none">
                <a:solidFill>
                  <a:schemeClr val="dk1"/>
                </a:solidFill>
                <a:latin typeface="Calibri"/>
                <a:ea typeface="Calibri"/>
                <a:cs typeface="Calibri"/>
                <a:sym typeface="Calibri"/>
              </a:defRPr>
            </a:lvl5pPr>
            <a:lvl6pPr marL="0" lvl="5" indent="0" algn="r">
              <a:spcBef>
                <a:spcPts val="0"/>
              </a:spcBef>
              <a:spcAft>
                <a:spcPts val="0"/>
              </a:spcAft>
              <a:buNone/>
              <a:defRPr sz="1200" b="0" i="0" u="none" strike="noStrike" cap="none">
                <a:solidFill>
                  <a:schemeClr val="dk1"/>
                </a:solidFill>
                <a:latin typeface="Calibri"/>
                <a:ea typeface="Calibri"/>
                <a:cs typeface="Calibri"/>
                <a:sym typeface="Calibri"/>
              </a:defRPr>
            </a:lvl6pPr>
            <a:lvl7pPr marL="0" lvl="6" indent="0" algn="r">
              <a:spcBef>
                <a:spcPts val="0"/>
              </a:spcBef>
              <a:spcAft>
                <a:spcPts val="0"/>
              </a:spcAft>
              <a:buNone/>
              <a:defRPr sz="1200" b="0" i="0" u="none" strike="noStrike" cap="none">
                <a:solidFill>
                  <a:schemeClr val="dk1"/>
                </a:solidFill>
                <a:latin typeface="Calibri"/>
                <a:ea typeface="Calibri"/>
                <a:cs typeface="Calibri"/>
                <a:sym typeface="Calibri"/>
              </a:defRPr>
            </a:lvl7pPr>
            <a:lvl8pPr marL="0" lvl="7" indent="0" algn="r">
              <a:spcBef>
                <a:spcPts val="0"/>
              </a:spcBef>
              <a:spcAft>
                <a:spcPts val="0"/>
              </a:spcAft>
              <a:buNone/>
              <a:defRPr sz="1200" b="0" i="0" u="none" strike="noStrike" cap="none">
                <a:solidFill>
                  <a:schemeClr val="dk1"/>
                </a:solidFill>
                <a:latin typeface="Calibri"/>
                <a:ea typeface="Calibri"/>
                <a:cs typeface="Calibri"/>
                <a:sym typeface="Calibri"/>
              </a:defRPr>
            </a:lvl8pPr>
            <a:lvl9pPr marL="0" lvl="8" indent="0" algn="r">
              <a:spcBef>
                <a:spcPts val="0"/>
              </a:spcBef>
              <a:spcAft>
                <a:spcPts val="0"/>
              </a:spcAft>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1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a:ea typeface="Calibri"/>
                <a:cs typeface="Calibri"/>
                <a:sym typeface="Calibri"/>
              </a:defRPr>
            </a:lvl1pPr>
            <a:lvl2pPr marL="0" lvl="1" indent="0" algn="r">
              <a:spcBef>
                <a:spcPts val="0"/>
              </a:spcBef>
              <a:spcAft>
                <a:spcPts val="0"/>
              </a:spcAft>
              <a:buNone/>
              <a:defRPr sz="1200">
                <a:solidFill>
                  <a:schemeClr val="dk1"/>
                </a:solidFill>
                <a:latin typeface="Calibri"/>
                <a:ea typeface="Calibri"/>
                <a:cs typeface="Calibri"/>
                <a:sym typeface="Calibri"/>
              </a:defRPr>
            </a:lvl2pPr>
            <a:lvl3pPr marL="0" lvl="2" indent="0" algn="r">
              <a:spcBef>
                <a:spcPts val="0"/>
              </a:spcBef>
              <a:spcAft>
                <a:spcPts val="0"/>
              </a:spcAft>
              <a:buNone/>
              <a:defRPr sz="1200">
                <a:solidFill>
                  <a:schemeClr val="dk1"/>
                </a:solidFill>
                <a:latin typeface="Calibri"/>
                <a:ea typeface="Calibri"/>
                <a:cs typeface="Calibri"/>
                <a:sym typeface="Calibri"/>
              </a:defRPr>
            </a:lvl3pPr>
            <a:lvl4pPr marL="0" lvl="3" indent="0" algn="r">
              <a:spcBef>
                <a:spcPts val="0"/>
              </a:spcBef>
              <a:spcAft>
                <a:spcPts val="0"/>
              </a:spcAft>
              <a:buNone/>
              <a:defRPr sz="1200">
                <a:solidFill>
                  <a:schemeClr val="dk1"/>
                </a:solidFill>
                <a:latin typeface="Calibri"/>
                <a:ea typeface="Calibri"/>
                <a:cs typeface="Calibri"/>
                <a:sym typeface="Calibri"/>
              </a:defRPr>
            </a:lvl4pPr>
            <a:lvl5pPr marL="0" lvl="4" indent="0" algn="r">
              <a:spcBef>
                <a:spcPts val="0"/>
              </a:spcBef>
              <a:spcAft>
                <a:spcPts val="0"/>
              </a:spcAft>
              <a:buNone/>
              <a:defRPr sz="1200">
                <a:solidFill>
                  <a:schemeClr val="dk1"/>
                </a:solidFill>
                <a:latin typeface="Calibri"/>
                <a:ea typeface="Calibri"/>
                <a:cs typeface="Calibri"/>
                <a:sym typeface="Calibri"/>
              </a:defRPr>
            </a:lvl5pPr>
            <a:lvl6pPr marL="0" lvl="5" indent="0" algn="r">
              <a:spcBef>
                <a:spcPts val="0"/>
              </a:spcBef>
              <a:spcAft>
                <a:spcPts val="0"/>
              </a:spcAft>
              <a:buNone/>
              <a:defRPr sz="1200">
                <a:solidFill>
                  <a:schemeClr val="dk1"/>
                </a:solidFill>
                <a:latin typeface="Calibri"/>
                <a:ea typeface="Calibri"/>
                <a:cs typeface="Calibri"/>
                <a:sym typeface="Calibri"/>
              </a:defRPr>
            </a:lvl6pPr>
            <a:lvl7pPr marL="0" lvl="6" indent="0" algn="r">
              <a:spcBef>
                <a:spcPts val="0"/>
              </a:spcBef>
              <a:spcAft>
                <a:spcPts val="0"/>
              </a:spcAft>
              <a:buNone/>
              <a:defRPr sz="1200">
                <a:solidFill>
                  <a:schemeClr val="dk1"/>
                </a:solidFill>
                <a:latin typeface="Calibri"/>
                <a:ea typeface="Calibri"/>
                <a:cs typeface="Calibri"/>
                <a:sym typeface="Calibri"/>
              </a:defRPr>
            </a:lvl7pPr>
            <a:lvl8pPr marL="0" lvl="7" indent="0" algn="r">
              <a:spcBef>
                <a:spcPts val="0"/>
              </a:spcBef>
              <a:spcAft>
                <a:spcPts val="0"/>
              </a:spcAft>
              <a:buNone/>
              <a:defRPr sz="1200">
                <a:solidFill>
                  <a:schemeClr val="dk1"/>
                </a:solidFill>
                <a:latin typeface="Calibri"/>
                <a:ea typeface="Calibri"/>
                <a:cs typeface="Calibri"/>
                <a:sym typeface="Calibri"/>
              </a:defRPr>
            </a:lvl8pPr>
            <a:lvl9pPr marL="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1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a:ea typeface="Calibri"/>
                <a:cs typeface="Calibri"/>
                <a:sym typeface="Calibri"/>
              </a:defRPr>
            </a:lvl1pPr>
            <a:lvl2pPr marL="0" lvl="1" indent="0" algn="r">
              <a:spcBef>
                <a:spcPts val="0"/>
              </a:spcBef>
              <a:spcAft>
                <a:spcPts val="0"/>
              </a:spcAft>
              <a:buNone/>
              <a:defRPr sz="1200">
                <a:solidFill>
                  <a:schemeClr val="dk1"/>
                </a:solidFill>
                <a:latin typeface="Calibri"/>
                <a:ea typeface="Calibri"/>
                <a:cs typeface="Calibri"/>
                <a:sym typeface="Calibri"/>
              </a:defRPr>
            </a:lvl2pPr>
            <a:lvl3pPr marL="0" lvl="2" indent="0" algn="r">
              <a:spcBef>
                <a:spcPts val="0"/>
              </a:spcBef>
              <a:spcAft>
                <a:spcPts val="0"/>
              </a:spcAft>
              <a:buNone/>
              <a:defRPr sz="1200">
                <a:solidFill>
                  <a:schemeClr val="dk1"/>
                </a:solidFill>
                <a:latin typeface="Calibri"/>
                <a:ea typeface="Calibri"/>
                <a:cs typeface="Calibri"/>
                <a:sym typeface="Calibri"/>
              </a:defRPr>
            </a:lvl3pPr>
            <a:lvl4pPr marL="0" lvl="3" indent="0" algn="r">
              <a:spcBef>
                <a:spcPts val="0"/>
              </a:spcBef>
              <a:spcAft>
                <a:spcPts val="0"/>
              </a:spcAft>
              <a:buNone/>
              <a:defRPr sz="1200">
                <a:solidFill>
                  <a:schemeClr val="dk1"/>
                </a:solidFill>
                <a:latin typeface="Calibri"/>
                <a:ea typeface="Calibri"/>
                <a:cs typeface="Calibri"/>
                <a:sym typeface="Calibri"/>
              </a:defRPr>
            </a:lvl4pPr>
            <a:lvl5pPr marL="0" lvl="4" indent="0" algn="r">
              <a:spcBef>
                <a:spcPts val="0"/>
              </a:spcBef>
              <a:spcAft>
                <a:spcPts val="0"/>
              </a:spcAft>
              <a:buNone/>
              <a:defRPr sz="1200">
                <a:solidFill>
                  <a:schemeClr val="dk1"/>
                </a:solidFill>
                <a:latin typeface="Calibri"/>
                <a:ea typeface="Calibri"/>
                <a:cs typeface="Calibri"/>
                <a:sym typeface="Calibri"/>
              </a:defRPr>
            </a:lvl5pPr>
            <a:lvl6pPr marL="0" lvl="5" indent="0" algn="r">
              <a:spcBef>
                <a:spcPts val="0"/>
              </a:spcBef>
              <a:spcAft>
                <a:spcPts val="0"/>
              </a:spcAft>
              <a:buNone/>
              <a:defRPr sz="1200">
                <a:solidFill>
                  <a:schemeClr val="dk1"/>
                </a:solidFill>
                <a:latin typeface="Calibri"/>
                <a:ea typeface="Calibri"/>
                <a:cs typeface="Calibri"/>
                <a:sym typeface="Calibri"/>
              </a:defRPr>
            </a:lvl6pPr>
            <a:lvl7pPr marL="0" lvl="6" indent="0" algn="r">
              <a:spcBef>
                <a:spcPts val="0"/>
              </a:spcBef>
              <a:spcAft>
                <a:spcPts val="0"/>
              </a:spcAft>
              <a:buNone/>
              <a:defRPr sz="1200">
                <a:solidFill>
                  <a:schemeClr val="dk1"/>
                </a:solidFill>
                <a:latin typeface="Calibri"/>
                <a:ea typeface="Calibri"/>
                <a:cs typeface="Calibri"/>
                <a:sym typeface="Calibri"/>
              </a:defRPr>
            </a:lvl7pPr>
            <a:lvl8pPr marL="0" lvl="7" indent="0" algn="r">
              <a:spcBef>
                <a:spcPts val="0"/>
              </a:spcBef>
              <a:spcAft>
                <a:spcPts val="0"/>
              </a:spcAft>
              <a:buNone/>
              <a:defRPr sz="1200">
                <a:solidFill>
                  <a:schemeClr val="dk1"/>
                </a:solidFill>
                <a:latin typeface="Calibri"/>
                <a:ea typeface="Calibri"/>
                <a:cs typeface="Calibri"/>
                <a:sym typeface="Calibri"/>
              </a:defRPr>
            </a:lvl8pPr>
            <a:lvl9pPr marL="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1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1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1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1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a:ea typeface="Calibri"/>
                <a:cs typeface="Calibri"/>
                <a:sym typeface="Calibri"/>
              </a:defRPr>
            </a:lvl1pPr>
            <a:lvl2pPr marL="0" lvl="1" indent="0" algn="r">
              <a:spcBef>
                <a:spcPts val="0"/>
              </a:spcBef>
              <a:spcAft>
                <a:spcPts val="0"/>
              </a:spcAft>
              <a:buNone/>
              <a:defRPr sz="1200">
                <a:solidFill>
                  <a:schemeClr val="dk1"/>
                </a:solidFill>
                <a:latin typeface="Calibri"/>
                <a:ea typeface="Calibri"/>
                <a:cs typeface="Calibri"/>
                <a:sym typeface="Calibri"/>
              </a:defRPr>
            </a:lvl2pPr>
            <a:lvl3pPr marL="0" lvl="2" indent="0" algn="r">
              <a:spcBef>
                <a:spcPts val="0"/>
              </a:spcBef>
              <a:spcAft>
                <a:spcPts val="0"/>
              </a:spcAft>
              <a:buNone/>
              <a:defRPr sz="1200">
                <a:solidFill>
                  <a:schemeClr val="dk1"/>
                </a:solidFill>
                <a:latin typeface="Calibri"/>
                <a:ea typeface="Calibri"/>
                <a:cs typeface="Calibri"/>
                <a:sym typeface="Calibri"/>
              </a:defRPr>
            </a:lvl3pPr>
            <a:lvl4pPr marL="0" lvl="3" indent="0" algn="r">
              <a:spcBef>
                <a:spcPts val="0"/>
              </a:spcBef>
              <a:spcAft>
                <a:spcPts val="0"/>
              </a:spcAft>
              <a:buNone/>
              <a:defRPr sz="1200">
                <a:solidFill>
                  <a:schemeClr val="dk1"/>
                </a:solidFill>
                <a:latin typeface="Calibri"/>
                <a:ea typeface="Calibri"/>
                <a:cs typeface="Calibri"/>
                <a:sym typeface="Calibri"/>
              </a:defRPr>
            </a:lvl4pPr>
            <a:lvl5pPr marL="0" lvl="4" indent="0" algn="r">
              <a:spcBef>
                <a:spcPts val="0"/>
              </a:spcBef>
              <a:spcAft>
                <a:spcPts val="0"/>
              </a:spcAft>
              <a:buNone/>
              <a:defRPr sz="1200">
                <a:solidFill>
                  <a:schemeClr val="dk1"/>
                </a:solidFill>
                <a:latin typeface="Calibri"/>
                <a:ea typeface="Calibri"/>
                <a:cs typeface="Calibri"/>
                <a:sym typeface="Calibri"/>
              </a:defRPr>
            </a:lvl5pPr>
            <a:lvl6pPr marL="0" lvl="5" indent="0" algn="r">
              <a:spcBef>
                <a:spcPts val="0"/>
              </a:spcBef>
              <a:spcAft>
                <a:spcPts val="0"/>
              </a:spcAft>
              <a:buNone/>
              <a:defRPr sz="1200">
                <a:solidFill>
                  <a:schemeClr val="dk1"/>
                </a:solidFill>
                <a:latin typeface="Calibri"/>
                <a:ea typeface="Calibri"/>
                <a:cs typeface="Calibri"/>
                <a:sym typeface="Calibri"/>
              </a:defRPr>
            </a:lvl6pPr>
            <a:lvl7pPr marL="0" lvl="6" indent="0" algn="r">
              <a:spcBef>
                <a:spcPts val="0"/>
              </a:spcBef>
              <a:spcAft>
                <a:spcPts val="0"/>
              </a:spcAft>
              <a:buNone/>
              <a:defRPr sz="1200">
                <a:solidFill>
                  <a:schemeClr val="dk1"/>
                </a:solidFill>
                <a:latin typeface="Calibri"/>
                <a:ea typeface="Calibri"/>
                <a:cs typeface="Calibri"/>
                <a:sym typeface="Calibri"/>
              </a:defRPr>
            </a:lvl7pPr>
            <a:lvl8pPr marL="0" lvl="7" indent="0" algn="r">
              <a:spcBef>
                <a:spcPts val="0"/>
              </a:spcBef>
              <a:spcAft>
                <a:spcPts val="0"/>
              </a:spcAft>
              <a:buNone/>
              <a:defRPr sz="1200">
                <a:solidFill>
                  <a:schemeClr val="dk1"/>
                </a:solidFill>
                <a:latin typeface="Calibri"/>
                <a:ea typeface="Calibri"/>
                <a:cs typeface="Calibri"/>
                <a:sym typeface="Calibri"/>
              </a:defRPr>
            </a:lvl8pPr>
            <a:lvl9pPr marL="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a:ea typeface="Calibri"/>
                <a:cs typeface="Calibri"/>
                <a:sym typeface="Calibri"/>
              </a:defRPr>
            </a:lvl1pPr>
            <a:lvl2pPr marL="0" lvl="1" indent="0" algn="r">
              <a:spcBef>
                <a:spcPts val="0"/>
              </a:spcBef>
              <a:spcAft>
                <a:spcPts val="0"/>
              </a:spcAft>
              <a:buNone/>
              <a:defRPr sz="1200">
                <a:solidFill>
                  <a:schemeClr val="dk1"/>
                </a:solidFill>
                <a:latin typeface="Calibri"/>
                <a:ea typeface="Calibri"/>
                <a:cs typeface="Calibri"/>
                <a:sym typeface="Calibri"/>
              </a:defRPr>
            </a:lvl2pPr>
            <a:lvl3pPr marL="0" lvl="2" indent="0" algn="r">
              <a:spcBef>
                <a:spcPts val="0"/>
              </a:spcBef>
              <a:spcAft>
                <a:spcPts val="0"/>
              </a:spcAft>
              <a:buNone/>
              <a:defRPr sz="1200">
                <a:solidFill>
                  <a:schemeClr val="dk1"/>
                </a:solidFill>
                <a:latin typeface="Calibri"/>
                <a:ea typeface="Calibri"/>
                <a:cs typeface="Calibri"/>
                <a:sym typeface="Calibri"/>
              </a:defRPr>
            </a:lvl3pPr>
            <a:lvl4pPr marL="0" lvl="3" indent="0" algn="r">
              <a:spcBef>
                <a:spcPts val="0"/>
              </a:spcBef>
              <a:spcAft>
                <a:spcPts val="0"/>
              </a:spcAft>
              <a:buNone/>
              <a:defRPr sz="1200">
                <a:solidFill>
                  <a:schemeClr val="dk1"/>
                </a:solidFill>
                <a:latin typeface="Calibri"/>
                <a:ea typeface="Calibri"/>
                <a:cs typeface="Calibri"/>
                <a:sym typeface="Calibri"/>
              </a:defRPr>
            </a:lvl4pPr>
            <a:lvl5pPr marL="0" lvl="4" indent="0" algn="r">
              <a:spcBef>
                <a:spcPts val="0"/>
              </a:spcBef>
              <a:spcAft>
                <a:spcPts val="0"/>
              </a:spcAft>
              <a:buNone/>
              <a:defRPr sz="1200">
                <a:solidFill>
                  <a:schemeClr val="dk1"/>
                </a:solidFill>
                <a:latin typeface="Calibri"/>
                <a:ea typeface="Calibri"/>
                <a:cs typeface="Calibri"/>
                <a:sym typeface="Calibri"/>
              </a:defRPr>
            </a:lvl5pPr>
            <a:lvl6pPr marL="0" lvl="5" indent="0" algn="r">
              <a:spcBef>
                <a:spcPts val="0"/>
              </a:spcBef>
              <a:spcAft>
                <a:spcPts val="0"/>
              </a:spcAft>
              <a:buNone/>
              <a:defRPr sz="1200">
                <a:solidFill>
                  <a:schemeClr val="dk1"/>
                </a:solidFill>
                <a:latin typeface="Calibri"/>
                <a:ea typeface="Calibri"/>
                <a:cs typeface="Calibri"/>
                <a:sym typeface="Calibri"/>
              </a:defRPr>
            </a:lvl6pPr>
            <a:lvl7pPr marL="0" lvl="6" indent="0" algn="r">
              <a:spcBef>
                <a:spcPts val="0"/>
              </a:spcBef>
              <a:spcAft>
                <a:spcPts val="0"/>
              </a:spcAft>
              <a:buNone/>
              <a:defRPr sz="1200">
                <a:solidFill>
                  <a:schemeClr val="dk1"/>
                </a:solidFill>
                <a:latin typeface="Calibri"/>
                <a:ea typeface="Calibri"/>
                <a:cs typeface="Calibri"/>
                <a:sym typeface="Calibri"/>
              </a:defRPr>
            </a:lvl7pPr>
            <a:lvl8pPr marL="0" lvl="7" indent="0" algn="r">
              <a:spcBef>
                <a:spcPts val="0"/>
              </a:spcBef>
              <a:spcAft>
                <a:spcPts val="0"/>
              </a:spcAft>
              <a:buNone/>
              <a:defRPr sz="1200">
                <a:solidFill>
                  <a:schemeClr val="dk1"/>
                </a:solidFill>
                <a:latin typeface="Calibri"/>
                <a:ea typeface="Calibri"/>
                <a:cs typeface="Calibri"/>
                <a:sym typeface="Calibri"/>
              </a:defRPr>
            </a:lvl8pPr>
            <a:lvl9pPr marL="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a:ea typeface="Calibri"/>
                <a:cs typeface="Calibri"/>
                <a:sym typeface="Calibri"/>
              </a:defRPr>
            </a:lvl1pPr>
            <a:lvl2pPr marL="0" lvl="1" indent="0" algn="r">
              <a:spcBef>
                <a:spcPts val="0"/>
              </a:spcBef>
              <a:spcAft>
                <a:spcPts val="0"/>
              </a:spcAft>
              <a:buNone/>
              <a:defRPr sz="1200">
                <a:solidFill>
                  <a:schemeClr val="dk1"/>
                </a:solidFill>
                <a:latin typeface="Calibri"/>
                <a:ea typeface="Calibri"/>
                <a:cs typeface="Calibri"/>
                <a:sym typeface="Calibri"/>
              </a:defRPr>
            </a:lvl2pPr>
            <a:lvl3pPr marL="0" lvl="2" indent="0" algn="r">
              <a:spcBef>
                <a:spcPts val="0"/>
              </a:spcBef>
              <a:spcAft>
                <a:spcPts val="0"/>
              </a:spcAft>
              <a:buNone/>
              <a:defRPr sz="1200">
                <a:solidFill>
                  <a:schemeClr val="dk1"/>
                </a:solidFill>
                <a:latin typeface="Calibri"/>
                <a:ea typeface="Calibri"/>
                <a:cs typeface="Calibri"/>
                <a:sym typeface="Calibri"/>
              </a:defRPr>
            </a:lvl3pPr>
            <a:lvl4pPr marL="0" lvl="3" indent="0" algn="r">
              <a:spcBef>
                <a:spcPts val="0"/>
              </a:spcBef>
              <a:spcAft>
                <a:spcPts val="0"/>
              </a:spcAft>
              <a:buNone/>
              <a:defRPr sz="1200">
                <a:solidFill>
                  <a:schemeClr val="dk1"/>
                </a:solidFill>
                <a:latin typeface="Calibri"/>
                <a:ea typeface="Calibri"/>
                <a:cs typeface="Calibri"/>
                <a:sym typeface="Calibri"/>
              </a:defRPr>
            </a:lvl4pPr>
            <a:lvl5pPr marL="0" lvl="4" indent="0" algn="r">
              <a:spcBef>
                <a:spcPts val="0"/>
              </a:spcBef>
              <a:spcAft>
                <a:spcPts val="0"/>
              </a:spcAft>
              <a:buNone/>
              <a:defRPr sz="1200">
                <a:solidFill>
                  <a:schemeClr val="dk1"/>
                </a:solidFill>
                <a:latin typeface="Calibri"/>
                <a:ea typeface="Calibri"/>
                <a:cs typeface="Calibri"/>
                <a:sym typeface="Calibri"/>
              </a:defRPr>
            </a:lvl5pPr>
            <a:lvl6pPr marL="0" lvl="5" indent="0" algn="r">
              <a:spcBef>
                <a:spcPts val="0"/>
              </a:spcBef>
              <a:spcAft>
                <a:spcPts val="0"/>
              </a:spcAft>
              <a:buNone/>
              <a:defRPr sz="1200">
                <a:solidFill>
                  <a:schemeClr val="dk1"/>
                </a:solidFill>
                <a:latin typeface="Calibri"/>
                <a:ea typeface="Calibri"/>
                <a:cs typeface="Calibri"/>
                <a:sym typeface="Calibri"/>
              </a:defRPr>
            </a:lvl6pPr>
            <a:lvl7pPr marL="0" lvl="6" indent="0" algn="r">
              <a:spcBef>
                <a:spcPts val="0"/>
              </a:spcBef>
              <a:spcAft>
                <a:spcPts val="0"/>
              </a:spcAft>
              <a:buNone/>
              <a:defRPr sz="1200">
                <a:solidFill>
                  <a:schemeClr val="dk1"/>
                </a:solidFill>
                <a:latin typeface="Calibri"/>
                <a:ea typeface="Calibri"/>
                <a:cs typeface="Calibri"/>
                <a:sym typeface="Calibri"/>
              </a:defRPr>
            </a:lvl7pPr>
            <a:lvl8pPr marL="0" lvl="7" indent="0" algn="r">
              <a:spcBef>
                <a:spcPts val="0"/>
              </a:spcBef>
              <a:spcAft>
                <a:spcPts val="0"/>
              </a:spcAft>
              <a:buNone/>
              <a:defRPr sz="1200">
                <a:solidFill>
                  <a:schemeClr val="dk1"/>
                </a:solidFill>
                <a:latin typeface="Calibri"/>
                <a:ea typeface="Calibri"/>
                <a:cs typeface="Calibri"/>
                <a:sym typeface="Calibri"/>
              </a:defRPr>
            </a:lvl8pPr>
            <a:lvl9pPr marL="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a:ea typeface="Calibri"/>
                <a:cs typeface="Calibri"/>
                <a:sym typeface="Calibri"/>
              </a:defRPr>
            </a:lvl1pPr>
            <a:lvl2pPr marL="0" lvl="1" indent="0" algn="r">
              <a:spcBef>
                <a:spcPts val="0"/>
              </a:spcBef>
              <a:spcAft>
                <a:spcPts val="0"/>
              </a:spcAft>
              <a:buNone/>
              <a:defRPr sz="1200">
                <a:solidFill>
                  <a:schemeClr val="dk1"/>
                </a:solidFill>
                <a:latin typeface="Calibri"/>
                <a:ea typeface="Calibri"/>
                <a:cs typeface="Calibri"/>
                <a:sym typeface="Calibri"/>
              </a:defRPr>
            </a:lvl2pPr>
            <a:lvl3pPr marL="0" lvl="2" indent="0" algn="r">
              <a:spcBef>
                <a:spcPts val="0"/>
              </a:spcBef>
              <a:spcAft>
                <a:spcPts val="0"/>
              </a:spcAft>
              <a:buNone/>
              <a:defRPr sz="1200">
                <a:solidFill>
                  <a:schemeClr val="dk1"/>
                </a:solidFill>
                <a:latin typeface="Calibri"/>
                <a:ea typeface="Calibri"/>
                <a:cs typeface="Calibri"/>
                <a:sym typeface="Calibri"/>
              </a:defRPr>
            </a:lvl3pPr>
            <a:lvl4pPr marL="0" lvl="3" indent="0" algn="r">
              <a:spcBef>
                <a:spcPts val="0"/>
              </a:spcBef>
              <a:spcAft>
                <a:spcPts val="0"/>
              </a:spcAft>
              <a:buNone/>
              <a:defRPr sz="1200">
                <a:solidFill>
                  <a:schemeClr val="dk1"/>
                </a:solidFill>
                <a:latin typeface="Calibri"/>
                <a:ea typeface="Calibri"/>
                <a:cs typeface="Calibri"/>
                <a:sym typeface="Calibri"/>
              </a:defRPr>
            </a:lvl4pPr>
            <a:lvl5pPr marL="0" lvl="4" indent="0" algn="r">
              <a:spcBef>
                <a:spcPts val="0"/>
              </a:spcBef>
              <a:spcAft>
                <a:spcPts val="0"/>
              </a:spcAft>
              <a:buNone/>
              <a:defRPr sz="1200">
                <a:solidFill>
                  <a:schemeClr val="dk1"/>
                </a:solidFill>
                <a:latin typeface="Calibri"/>
                <a:ea typeface="Calibri"/>
                <a:cs typeface="Calibri"/>
                <a:sym typeface="Calibri"/>
              </a:defRPr>
            </a:lvl5pPr>
            <a:lvl6pPr marL="0" lvl="5" indent="0" algn="r">
              <a:spcBef>
                <a:spcPts val="0"/>
              </a:spcBef>
              <a:spcAft>
                <a:spcPts val="0"/>
              </a:spcAft>
              <a:buNone/>
              <a:defRPr sz="1200">
                <a:solidFill>
                  <a:schemeClr val="dk1"/>
                </a:solidFill>
                <a:latin typeface="Calibri"/>
                <a:ea typeface="Calibri"/>
                <a:cs typeface="Calibri"/>
                <a:sym typeface="Calibri"/>
              </a:defRPr>
            </a:lvl6pPr>
            <a:lvl7pPr marL="0" lvl="6" indent="0" algn="r">
              <a:spcBef>
                <a:spcPts val="0"/>
              </a:spcBef>
              <a:spcAft>
                <a:spcPts val="0"/>
              </a:spcAft>
              <a:buNone/>
              <a:defRPr sz="1200">
                <a:solidFill>
                  <a:schemeClr val="dk1"/>
                </a:solidFill>
                <a:latin typeface="Calibri"/>
                <a:ea typeface="Calibri"/>
                <a:cs typeface="Calibri"/>
                <a:sym typeface="Calibri"/>
              </a:defRPr>
            </a:lvl7pPr>
            <a:lvl8pPr marL="0" lvl="7" indent="0" algn="r">
              <a:spcBef>
                <a:spcPts val="0"/>
              </a:spcBef>
              <a:spcAft>
                <a:spcPts val="0"/>
              </a:spcAft>
              <a:buNone/>
              <a:defRPr sz="1200">
                <a:solidFill>
                  <a:schemeClr val="dk1"/>
                </a:solidFill>
                <a:latin typeface="Calibri"/>
                <a:ea typeface="Calibri"/>
                <a:cs typeface="Calibri"/>
                <a:sym typeface="Calibri"/>
              </a:defRPr>
            </a:lvl8pPr>
            <a:lvl9pPr marL="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21"/>
          <p:cNvSpPr>
            <a:spLocks noGrp="1"/>
          </p:cNvSpPr>
          <p:nvPr>
            <p:ph type="pic" idx="2"/>
          </p:nvPr>
        </p:nvSpPr>
        <p:spPr>
          <a:xfrm>
            <a:off x="1792288" y="612775"/>
            <a:ext cx="5486400" cy="4114800"/>
          </a:xfrm>
          <a:prstGeom prst="rect">
            <a:avLst/>
          </a:prstGeom>
          <a:noFill/>
          <a:ln>
            <a:noFill/>
          </a:ln>
        </p:spPr>
      </p:sp>
      <p:sp>
        <p:nvSpPr>
          <p:cNvPr id="64" name="Google Shape;64;p2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a:ea typeface="Calibri"/>
                <a:cs typeface="Calibri"/>
                <a:sym typeface="Calibri"/>
              </a:defRPr>
            </a:lvl1pPr>
            <a:lvl2pPr marL="0" lvl="1" indent="0" algn="r">
              <a:spcBef>
                <a:spcPts val="0"/>
              </a:spcBef>
              <a:spcAft>
                <a:spcPts val="0"/>
              </a:spcAft>
              <a:buNone/>
              <a:defRPr sz="1200">
                <a:solidFill>
                  <a:schemeClr val="dk1"/>
                </a:solidFill>
                <a:latin typeface="Calibri"/>
                <a:ea typeface="Calibri"/>
                <a:cs typeface="Calibri"/>
                <a:sym typeface="Calibri"/>
              </a:defRPr>
            </a:lvl2pPr>
            <a:lvl3pPr marL="0" lvl="2" indent="0" algn="r">
              <a:spcBef>
                <a:spcPts val="0"/>
              </a:spcBef>
              <a:spcAft>
                <a:spcPts val="0"/>
              </a:spcAft>
              <a:buNone/>
              <a:defRPr sz="1200">
                <a:solidFill>
                  <a:schemeClr val="dk1"/>
                </a:solidFill>
                <a:latin typeface="Calibri"/>
                <a:ea typeface="Calibri"/>
                <a:cs typeface="Calibri"/>
                <a:sym typeface="Calibri"/>
              </a:defRPr>
            </a:lvl3pPr>
            <a:lvl4pPr marL="0" lvl="3" indent="0" algn="r">
              <a:spcBef>
                <a:spcPts val="0"/>
              </a:spcBef>
              <a:spcAft>
                <a:spcPts val="0"/>
              </a:spcAft>
              <a:buNone/>
              <a:defRPr sz="1200">
                <a:solidFill>
                  <a:schemeClr val="dk1"/>
                </a:solidFill>
                <a:latin typeface="Calibri"/>
                <a:ea typeface="Calibri"/>
                <a:cs typeface="Calibri"/>
                <a:sym typeface="Calibri"/>
              </a:defRPr>
            </a:lvl4pPr>
            <a:lvl5pPr marL="0" lvl="4" indent="0" algn="r">
              <a:spcBef>
                <a:spcPts val="0"/>
              </a:spcBef>
              <a:spcAft>
                <a:spcPts val="0"/>
              </a:spcAft>
              <a:buNone/>
              <a:defRPr sz="1200">
                <a:solidFill>
                  <a:schemeClr val="dk1"/>
                </a:solidFill>
                <a:latin typeface="Calibri"/>
                <a:ea typeface="Calibri"/>
                <a:cs typeface="Calibri"/>
                <a:sym typeface="Calibri"/>
              </a:defRPr>
            </a:lvl5pPr>
            <a:lvl6pPr marL="0" lvl="5" indent="0" algn="r">
              <a:spcBef>
                <a:spcPts val="0"/>
              </a:spcBef>
              <a:spcAft>
                <a:spcPts val="0"/>
              </a:spcAft>
              <a:buNone/>
              <a:defRPr sz="1200">
                <a:solidFill>
                  <a:schemeClr val="dk1"/>
                </a:solidFill>
                <a:latin typeface="Calibri"/>
                <a:ea typeface="Calibri"/>
                <a:cs typeface="Calibri"/>
                <a:sym typeface="Calibri"/>
              </a:defRPr>
            </a:lvl6pPr>
            <a:lvl7pPr marL="0" lvl="6" indent="0" algn="r">
              <a:spcBef>
                <a:spcPts val="0"/>
              </a:spcBef>
              <a:spcAft>
                <a:spcPts val="0"/>
              </a:spcAft>
              <a:buNone/>
              <a:defRPr sz="1200">
                <a:solidFill>
                  <a:schemeClr val="dk1"/>
                </a:solidFill>
                <a:latin typeface="Calibri"/>
                <a:ea typeface="Calibri"/>
                <a:cs typeface="Calibri"/>
                <a:sym typeface="Calibri"/>
              </a:defRPr>
            </a:lvl7pPr>
            <a:lvl8pPr marL="0" lvl="7" indent="0" algn="r">
              <a:spcBef>
                <a:spcPts val="0"/>
              </a:spcBef>
              <a:spcAft>
                <a:spcPts val="0"/>
              </a:spcAft>
              <a:buNone/>
              <a:defRPr sz="1200">
                <a:solidFill>
                  <a:schemeClr val="dk1"/>
                </a:solidFill>
                <a:latin typeface="Calibri"/>
                <a:ea typeface="Calibri"/>
                <a:cs typeface="Calibri"/>
                <a:sym typeface="Calibri"/>
              </a:defRPr>
            </a:lvl8pPr>
            <a:lvl9pPr marL="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chemeClr val="dk1"/>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chemeClr val="dk1"/>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chemeClr val="dk1"/>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chemeClr val="dk1"/>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chemeClr val="dk1"/>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chemeClr val="dk1"/>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chemeClr val="dk1"/>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chemeClr val="dk1"/>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descr="C:\Users\parul\Desktop\temp.png"/>
          <p:cNvPicPr preferRelativeResize="0"/>
          <p:nvPr/>
        </p:nvPicPr>
        <p:blipFill rotWithShape="1">
          <a:blip r:embed="rId3">
            <a:alphaModFix/>
          </a:blip>
          <a:srcRect/>
          <a:stretch/>
        </p:blipFill>
        <p:spPr>
          <a:xfrm>
            <a:off x="0" y="76200"/>
            <a:ext cx="9143999" cy="6900862"/>
          </a:xfrm>
          <a:prstGeom prst="rect">
            <a:avLst/>
          </a:prstGeom>
          <a:noFill/>
          <a:ln>
            <a:noFill/>
          </a:ln>
        </p:spPr>
      </p:pic>
      <p:sp>
        <p:nvSpPr>
          <p:cNvPr id="85" name="Google Shape;85;p1"/>
          <p:cNvSpPr/>
          <p:nvPr/>
        </p:nvSpPr>
        <p:spPr>
          <a:xfrm>
            <a:off x="1143000" y="1625885"/>
            <a:ext cx="6858000" cy="72635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500" b="1" i="0" u="none" strike="noStrike" cap="none" dirty="0">
                <a:solidFill>
                  <a:srgbClr val="000000"/>
                </a:solidFill>
                <a:latin typeface="Calibri"/>
                <a:ea typeface="Calibri"/>
                <a:cs typeface="Calibri"/>
                <a:sym typeface="Calibri"/>
              </a:rPr>
              <a:t>Understanding Open-Source</a:t>
            </a:r>
            <a:endParaRPr lang="en-US" sz="3500" b="1" dirty="0">
              <a:latin typeface="Calibri"/>
              <a:ea typeface="Calibri"/>
              <a:cs typeface="Calibri"/>
              <a:sym typeface="Calibri"/>
            </a:endParaRPr>
          </a:p>
          <a:p>
            <a:pPr marL="0" marR="0" lvl="0" indent="0" algn="ctr" rtl="0">
              <a:spcBef>
                <a:spcPts val="0"/>
              </a:spcBef>
              <a:spcAft>
                <a:spcPts val="0"/>
              </a:spcAft>
              <a:buNone/>
            </a:pPr>
            <a:r>
              <a:rPr lang="en-US" sz="3500" b="1" i="0" u="none" strike="noStrike" cap="none" dirty="0">
                <a:solidFill>
                  <a:srgbClr val="000000"/>
                </a:solidFill>
                <a:latin typeface="Calibri"/>
                <a:ea typeface="Calibri"/>
                <a:cs typeface="Calibri"/>
                <a:sym typeface="Calibri"/>
              </a:rPr>
              <a:t>Ecosystem</a:t>
            </a:r>
            <a:endParaRPr sz="3500" b="1" i="0" u="none" strike="noStrike" cap="none" dirty="0">
              <a:solidFill>
                <a:srgbClr val="000000"/>
              </a:solidFill>
              <a:latin typeface="Calibri"/>
              <a:ea typeface="Calibri"/>
              <a:cs typeface="Calibri"/>
              <a:sym typeface="Calibri"/>
            </a:endParaRPr>
          </a:p>
        </p:txBody>
      </p:sp>
      <p:sp>
        <p:nvSpPr>
          <p:cNvPr id="86" name="Google Shape;86;p1"/>
          <p:cNvSpPr/>
          <p:nvPr/>
        </p:nvSpPr>
        <p:spPr>
          <a:xfrm>
            <a:off x="1527175" y="2854325"/>
            <a:ext cx="6089650" cy="76993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200" b="1" i="0" u="none" strike="noStrike" cap="none" dirty="0">
                <a:solidFill>
                  <a:srgbClr val="000000"/>
                </a:solidFill>
                <a:latin typeface="Calibri"/>
                <a:ea typeface="Calibri"/>
                <a:cs typeface="Calibri"/>
                <a:sym typeface="Calibri"/>
              </a:rPr>
              <a:t>Prof</a:t>
            </a:r>
            <a:r>
              <a:rPr lang="en-US" sz="2200" b="1" dirty="0">
                <a:latin typeface="Calibri"/>
                <a:ea typeface="Calibri"/>
                <a:cs typeface="Calibri"/>
                <a:sym typeface="Calibri"/>
              </a:rPr>
              <a:t>. Ashutosh Tripathi</a:t>
            </a:r>
            <a:r>
              <a:rPr lang="en-US" sz="2200" b="1" i="0" u="none" strike="noStrike" cap="none" dirty="0">
                <a:solidFill>
                  <a:srgbClr val="000000"/>
                </a:solidFill>
                <a:latin typeface="Calibri"/>
                <a:ea typeface="Calibri"/>
                <a:cs typeface="Calibri"/>
                <a:sym typeface="Calibri"/>
              </a:rPr>
              <a:t>, </a:t>
            </a:r>
            <a:r>
              <a:rPr lang="en-US" sz="2200" b="0" i="0" u="none" strike="noStrike" cap="none" dirty="0">
                <a:solidFill>
                  <a:srgbClr val="000000"/>
                </a:solidFill>
                <a:latin typeface="Calibri"/>
                <a:ea typeface="Calibri"/>
                <a:cs typeface="Calibri"/>
                <a:sym typeface="Calibri"/>
              </a:rPr>
              <a:t>Assistant Professor</a:t>
            </a:r>
            <a:endParaRPr dirty="0"/>
          </a:p>
          <a:p>
            <a:pPr marL="0" marR="0" lvl="0" indent="0" algn="ctr" rtl="0">
              <a:spcBef>
                <a:spcPts val="0"/>
              </a:spcBef>
              <a:spcAft>
                <a:spcPts val="0"/>
              </a:spcAft>
              <a:buNone/>
            </a:pPr>
            <a:r>
              <a:rPr lang="en-US" sz="2200" b="0" i="0" u="none" strike="noStrike" cap="none" dirty="0">
                <a:solidFill>
                  <a:srgbClr val="000000"/>
                </a:solidFill>
                <a:latin typeface="Calibri"/>
                <a:ea typeface="Calibri"/>
                <a:cs typeface="Calibri"/>
                <a:sym typeface="Calibri"/>
              </a:rPr>
              <a:t>CSE Engineering</a:t>
            </a:r>
            <a:endParaRPr sz="2200" b="0" i="0" u="none" strike="noStrike" cap="none" dirty="0">
              <a:solidFill>
                <a:srgbClr val="000000"/>
              </a:solidFill>
              <a:latin typeface="Calibri"/>
              <a:ea typeface="Calibri"/>
              <a:cs typeface="Calibri"/>
              <a:sym typeface="Calibri"/>
            </a:endParaRPr>
          </a:p>
        </p:txBody>
      </p:sp>
      <p:pic>
        <p:nvPicPr>
          <p:cNvPr id="87" name="Google Shape;87;p1" descr="C:\Users\parul\Desktop\Registered Logosd.png"/>
          <p:cNvPicPr preferRelativeResize="0"/>
          <p:nvPr/>
        </p:nvPicPr>
        <p:blipFill rotWithShape="1">
          <a:blip r:embed="rId4">
            <a:alphaModFix/>
          </a:blip>
          <a:srcRect/>
          <a:stretch/>
        </p:blipFill>
        <p:spPr>
          <a:xfrm>
            <a:off x="3381375" y="500063"/>
            <a:ext cx="2381250" cy="628650"/>
          </a:xfrm>
          <a:prstGeom prst="rect">
            <a:avLst/>
          </a:prstGeom>
          <a:noFill/>
          <a:ln>
            <a:noFill/>
          </a:ln>
        </p:spPr>
      </p:pic>
      <p:grpSp>
        <p:nvGrpSpPr>
          <p:cNvPr id="88" name="Google Shape;88;p1"/>
          <p:cNvGrpSpPr/>
          <p:nvPr/>
        </p:nvGrpSpPr>
        <p:grpSpPr>
          <a:xfrm>
            <a:off x="1417638" y="2692400"/>
            <a:ext cx="6308725" cy="93663"/>
            <a:chOff x="1428728" y="2571744"/>
            <a:chExt cx="6309404" cy="94298"/>
          </a:xfrm>
        </p:grpSpPr>
        <p:cxnSp>
          <p:nvCxnSpPr>
            <p:cNvPr id="89" name="Google Shape;89;p1"/>
            <p:cNvCxnSpPr/>
            <p:nvPr/>
          </p:nvCxnSpPr>
          <p:spPr>
            <a:xfrm>
              <a:off x="1428728" y="2618094"/>
              <a:ext cx="6287177" cy="1598"/>
            </a:xfrm>
            <a:prstGeom prst="straightConnector1">
              <a:avLst/>
            </a:prstGeom>
            <a:noFill/>
            <a:ln w="9525" cap="flat" cmpd="sng">
              <a:solidFill>
                <a:srgbClr val="000000"/>
              </a:solidFill>
              <a:prstDash val="solid"/>
              <a:round/>
              <a:headEnd type="none" w="med" len="med"/>
              <a:tailEnd type="none" w="med" len="med"/>
            </a:ln>
          </p:spPr>
        </p:cxnSp>
        <p:sp>
          <p:nvSpPr>
            <p:cNvPr id="90" name="Google Shape;90;p1"/>
            <p:cNvSpPr/>
            <p:nvPr/>
          </p:nvSpPr>
          <p:spPr>
            <a:xfrm rot="10800000">
              <a:off x="1428728" y="2571744"/>
              <a:ext cx="93672"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1" name="Google Shape;91;p1"/>
            <p:cNvSpPr/>
            <p:nvPr/>
          </p:nvSpPr>
          <p:spPr>
            <a:xfrm rot="10800000">
              <a:off x="7644459" y="2571744"/>
              <a:ext cx="93673"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pic>
        <p:nvPicPr>
          <p:cNvPr id="92" name="Google Shape;92;p1"/>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9"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164" name="Google Shape;164;p9"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165" name="Google Shape;165;p9"/>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400" dirty="0">
                <a:solidFill>
                  <a:schemeClr val="bg1"/>
                </a:solidFill>
                <a:latin typeface="Calibri" panose="020F0502020204030204" pitchFamily="34" charset="0"/>
                <a:cs typeface="Calibri" panose="020F0502020204030204" pitchFamily="34" charset="0"/>
              </a:rPr>
              <a:t>Debuggers</a:t>
            </a:r>
            <a:endParaRPr dirty="0">
              <a:solidFill>
                <a:schemeClr val="bg1"/>
              </a:solidFill>
              <a:latin typeface="Calibri" panose="020F0502020204030204" pitchFamily="34" charset="0"/>
              <a:cs typeface="Calibri" panose="020F0502020204030204" pitchFamily="34" charset="0"/>
            </a:endParaRPr>
          </a:p>
        </p:txBody>
      </p:sp>
      <p:sp>
        <p:nvSpPr>
          <p:cNvPr id="166" name="Google Shape;166;p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67" name="Google Shape;167;p9"/>
          <p:cNvSpPr/>
          <p:nvPr/>
        </p:nvSpPr>
        <p:spPr>
          <a:xfrm>
            <a:off x="190500" y="2433191"/>
            <a:ext cx="8645525" cy="4320480"/>
          </a:xfrm>
          <a:prstGeom prst="rect">
            <a:avLst/>
          </a:prstGeom>
          <a:noFill/>
          <a:ln>
            <a:noFill/>
          </a:ln>
        </p:spPr>
        <p:txBody>
          <a:bodyPr spcFirstLastPara="1" wrap="square" lIns="91425" tIns="45700" rIns="91425" bIns="45700" anchor="t" anchorCtr="0">
            <a:noAutofit/>
          </a:bodyPr>
          <a:lstStyle/>
          <a:p>
            <a:pPr marL="225425" marR="0" lvl="1" indent="0" algn="just" rtl="0">
              <a:spcBef>
                <a:spcPts val="0"/>
              </a:spcBef>
              <a:spcAft>
                <a:spcPts val="0"/>
              </a:spcAft>
              <a:buNone/>
            </a:pPr>
            <a:endParaRPr dirty="0"/>
          </a:p>
        </p:txBody>
      </p:sp>
      <p:sp>
        <p:nvSpPr>
          <p:cNvPr id="3" name="TextBox 2">
            <a:extLst>
              <a:ext uri="{FF2B5EF4-FFF2-40B4-BE49-F238E27FC236}">
                <a16:creationId xmlns:a16="http://schemas.microsoft.com/office/drawing/2014/main" id="{81AD740C-5769-2444-4BF7-ED15102D0EE0}"/>
              </a:ext>
            </a:extLst>
          </p:cNvPr>
          <p:cNvSpPr txBox="1"/>
          <p:nvPr/>
        </p:nvSpPr>
        <p:spPr>
          <a:xfrm>
            <a:off x="432618" y="2684206"/>
            <a:ext cx="8520881" cy="3816429"/>
          </a:xfrm>
          <a:prstGeom prst="rect">
            <a:avLst/>
          </a:prstGeom>
          <a:noFill/>
        </p:spPr>
        <p:txBody>
          <a:bodyPr wrap="square">
            <a:spAutoFit/>
          </a:bodyPr>
          <a:lstStyle/>
          <a:p>
            <a:pPr algn="just"/>
            <a:r>
              <a:rPr lang="en-IN" sz="1800" b="0" i="0" dirty="0">
                <a:solidFill>
                  <a:srgbClr val="374151"/>
                </a:solidFill>
                <a:effectLst/>
                <a:latin typeface="Calibri" panose="020F0502020204030204" pitchFamily="34" charset="0"/>
                <a:cs typeface="Calibri" panose="020F0502020204030204" pitchFamily="34" charset="0"/>
              </a:rPr>
              <a:t>Popular debuggers vary depending on the programming language and platform being used. Some widely used debuggers include:</a:t>
            </a:r>
          </a:p>
          <a:p>
            <a:pPr algn="just">
              <a:buFont typeface="Arial" panose="020B0604020202020204" pitchFamily="34" charset="0"/>
              <a:buChar char="•"/>
            </a:pPr>
            <a:r>
              <a:rPr lang="en-IN" sz="1800" b="0" i="0" dirty="0">
                <a:solidFill>
                  <a:srgbClr val="374151"/>
                </a:solidFill>
                <a:effectLst/>
                <a:latin typeface="Calibri" panose="020F0502020204030204" pitchFamily="34" charset="0"/>
                <a:cs typeface="Calibri" panose="020F0502020204030204" pitchFamily="34" charset="0"/>
              </a:rPr>
              <a:t>GDB (GNU Debugger): A powerful open-source debugger commonly used for C, C++, and other languages.</a:t>
            </a:r>
          </a:p>
          <a:p>
            <a:pPr algn="just">
              <a:buFont typeface="Arial" panose="020B0604020202020204" pitchFamily="34" charset="0"/>
              <a:buChar char="•"/>
            </a:pPr>
            <a:r>
              <a:rPr lang="en-IN" sz="1800" b="0" i="0" dirty="0">
                <a:solidFill>
                  <a:srgbClr val="374151"/>
                </a:solidFill>
                <a:effectLst/>
                <a:latin typeface="Calibri" panose="020F0502020204030204" pitchFamily="34" charset="0"/>
                <a:cs typeface="Calibri" panose="020F0502020204030204" pitchFamily="34" charset="0"/>
              </a:rPr>
              <a:t>LLDB: A debugger commonly used for macOS and iOS development.</a:t>
            </a:r>
          </a:p>
          <a:p>
            <a:pPr algn="just">
              <a:buFont typeface="Arial" panose="020B0604020202020204" pitchFamily="34" charset="0"/>
              <a:buChar char="•"/>
            </a:pPr>
            <a:r>
              <a:rPr lang="en-IN" sz="1800" b="0" i="0" dirty="0">
                <a:solidFill>
                  <a:srgbClr val="374151"/>
                </a:solidFill>
                <a:effectLst/>
                <a:latin typeface="Calibri" panose="020F0502020204030204" pitchFamily="34" charset="0"/>
                <a:cs typeface="Calibri" panose="020F0502020204030204" pitchFamily="34" charset="0"/>
              </a:rPr>
              <a:t>Visual Studio Debugger: Integrated into Microsoft Visual Studio IDE for debugging .NET applications and other languages.</a:t>
            </a:r>
          </a:p>
          <a:p>
            <a:pPr algn="just">
              <a:buFont typeface="Arial" panose="020B0604020202020204" pitchFamily="34" charset="0"/>
              <a:buChar char="•"/>
            </a:pPr>
            <a:r>
              <a:rPr lang="en-IN" sz="1800" b="0" i="0" dirty="0">
                <a:solidFill>
                  <a:srgbClr val="374151"/>
                </a:solidFill>
                <a:effectLst/>
                <a:latin typeface="Calibri" panose="020F0502020204030204" pitchFamily="34" charset="0"/>
                <a:cs typeface="Calibri" panose="020F0502020204030204" pitchFamily="34" charset="0"/>
              </a:rPr>
              <a:t>Xcode Debugger: Integrated into Apple's Xcode IDE for debugging macOS and iOS applications.</a:t>
            </a:r>
          </a:p>
          <a:p>
            <a:pPr algn="just"/>
            <a:endParaRPr lang="en-IN" b="0" i="0" dirty="0">
              <a:solidFill>
                <a:srgbClr val="374151"/>
              </a:solidFill>
              <a:effectLst/>
              <a:latin typeface="Calibri" panose="020F0502020204030204" pitchFamily="34" charset="0"/>
              <a:cs typeface="Calibri" panose="020F0502020204030204" pitchFamily="34" charset="0"/>
            </a:endParaRPr>
          </a:p>
          <a:p>
            <a:pPr algn="just"/>
            <a:endParaRPr lang="en-IN" dirty="0">
              <a:solidFill>
                <a:srgbClr val="374151"/>
              </a:solidFill>
              <a:latin typeface="Calibri" panose="020F0502020204030204" pitchFamily="34" charset="0"/>
              <a:cs typeface="Calibri" panose="020F0502020204030204" pitchFamily="34" charset="0"/>
            </a:endParaRPr>
          </a:p>
          <a:p>
            <a:pPr algn="just"/>
            <a:endParaRPr lang="en-IN" b="0" i="0" dirty="0">
              <a:solidFill>
                <a:srgbClr val="374151"/>
              </a:solidFill>
              <a:effectLst/>
              <a:latin typeface="Calibri" panose="020F0502020204030204" pitchFamily="34" charset="0"/>
              <a:cs typeface="Calibri" panose="020F0502020204030204" pitchFamily="34" charset="0"/>
            </a:endParaRPr>
          </a:p>
          <a:p>
            <a:pPr algn="just"/>
            <a:endParaRPr lang="en-IN" sz="1600" b="0" i="0" dirty="0">
              <a:solidFill>
                <a:srgbClr val="374151"/>
              </a:solidFill>
              <a:effectLst/>
              <a:latin typeface="Calibri" panose="020F0502020204030204" pitchFamily="34" charset="0"/>
              <a:cs typeface="Calibri" panose="020F0502020204030204" pitchFamily="34" charset="0"/>
            </a:endParaRPr>
          </a:p>
          <a:p>
            <a:pPr algn="just"/>
            <a:endParaRPr lang="en-IN" sz="1600" b="0" i="0" dirty="0">
              <a:solidFill>
                <a:srgbClr val="37415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5277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9"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164" name="Google Shape;164;p9"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165" name="Google Shape;165;p9"/>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400" dirty="0">
                <a:solidFill>
                  <a:schemeClr val="bg1"/>
                </a:solidFill>
                <a:latin typeface="Calibri" panose="020F0502020204030204" pitchFamily="34" charset="0"/>
                <a:cs typeface="Calibri" panose="020F0502020204030204" pitchFamily="34" charset="0"/>
              </a:rPr>
              <a:t>Programming Language</a:t>
            </a:r>
            <a:endParaRPr dirty="0">
              <a:solidFill>
                <a:schemeClr val="bg1"/>
              </a:solidFill>
              <a:latin typeface="Calibri" panose="020F0502020204030204" pitchFamily="34" charset="0"/>
              <a:cs typeface="Calibri" panose="020F0502020204030204" pitchFamily="34" charset="0"/>
            </a:endParaRPr>
          </a:p>
        </p:txBody>
      </p:sp>
      <p:sp>
        <p:nvSpPr>
          <p:cNvPr id="166" name="Google Shape;166;p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67" name="Google Shape;167;p9"/>
          <p:cNvSpPr/>
          <p:nvPr/>
        </p:nvSpPr>
        <p:spPr>
          <a:xfrm>
            <a:off x="190500" y="2433191"/>
            <a:ext cx="8645525" cy="4320480"/>
          </a:xfrm>
          <a:prstGeom prst="rect">
            <a:avLst/>
          </a:prstGeom>
          <a:noFill/>
          <a:ln>
            <a:noFill/>
          </a:ln>
        </p:spPr>
        <p:txBody>
          <a:bodyPr spcFirstLastPara="1" wrap="square" lIns="91425" tIns="45700" rIns="91425" bIns="45700" anchor="t" anchorCtr="0">
            <a:noAutofit/>
          </a:bodyPr>
          <a:lstStyle/>
          <a:p>
            <a:pPr marL="225425" marR="0" lvl="1" indent="0" algn="just" rtl="0">
              <a:spcBef>
                <a:spcPts val="0"/>
              </a:spcBef>
              <a:spcAft>
                <a:spcPts val="0"/>
              </a:spcAft>
              <a:buNone/>
            </a:pPr>
            <a:endParaRPr dirty="0"/>
          </a:p>
        </p:txBody>
      </p:sp>
      <p:sp>
        <p:nvSpPr>
          <p:cNvPr id="3" name="TextBox 2">
            <a:extLst>
              <a:ext uri="{FF2B5EF4-FFF2-40B4-BE49-F238E27FC236}">
                <a16:creationId xmlns:a16="http://schemas.microsoft.com/office/drawing/2014/main" id="{81AD740C-5769-2444-4BF7-ED15102D0EE0}"/>
              </a:ext>
            </a:extLst>
          </p:cNvPr>
          <p:cNvSpPr txBox="1"/>
          <p:nvPr/>
        </p:nvSpPr>
        <p:spPr>
          <a:xfrm>
            <a:off x="315144" y="2713059"/>
            <a:ext cx="8520881" cy="3939540"/>
          </a:xfrm>
          <a:prstGeom prst="rect">
            <a:avLst/>
          </a:prstGeom>
          <a:noFill/>
        </p:spPr>
        <p:txBody>
          <a:bodyPr wrap="square">
            <a:spAutoFit/>
          </a:bodyPr>
          <a:lstStyle/>
          <a:p>
            <a:pPr algn="just"/>
            <a:r>
              <a:rPr lang="en-IN" sz="1600" b="0" i="0" dirty="0">
                <a:solidFill>
                  <a:srgbClr val="374151"/>
                </a:solidFill>
                <a:effectLst/>
                <a:latin typeface="Calibri" panose="020F0502020204030204" pitchFamily="34" charset="0"/>
                <a:cs typeface="Calibri" panose="020F0502020204030204" pitchFamily="34" charset="0"/>
              </a:rPr>
              <a:t>A programming language is a formal language designed to instruct a computer to perform specific tasks. It serves as a means of communication between humans and computers, allowing programmers to write instructions in a format that the computer can understand and execute. Programming languages are used to develop software applications, scripts, algorithms, and other computational tasks.</a:t>
            </a:r>
          </a:p>
          <a:p>
            <a:pPr algn="just"/>
            <a:endParaRPr lang="en-IN" sz="1600" b="0" i="0" dirty="0">
              <a:solidFill>
                <a:srgbClr val="374151"/>
              </a:solidFill>
              <a:effectLst/>
              <a:latin typeface="Calibri" panose="020F0502020204030204" pitchFamily="34" charset="0"/>
              <a:cs typeface="Calibri" panose="020F0502020204030204" pitchFamily="34" charset="0"/>
            </a:endParaRPr>
          </a:p>
          <a:p>
            <a:pPr algn="just"/>
            <a:r>
              <a:rPr lang="en-IN" sz="1600" b="0" i="0" dirty="0">
                <a:solidFill>
                  <a:srgbClr val="374151"/>
                </a:solidFill>
                <a:effectLst/>
                <a:latin typeface="Calibri" panose="020F0502020204030204" pitchFamily="34" charset="0"/>
                <a:cs typeface="Calibri" panose="020F0502020204030204" pitchFamily="34" charset="0"/>
              </a:rPr>
              <a:t>There are numerous programming languages available, each with its own syntax, semantics, and features. Some popular programming languages as of my last update in September 2021 include:</a:t>
            </a:r>
          </a:p>
          <a:p>
            <a:pPr algn="just"/>
            <a:endParaRPr lang="en-IN" sz="1600" dirty="0">
              <a:solidFill>
                <a:srgbClr val="374151"/>
              </a:solidFill>
              <a:latin typeface="Calibri" panose="020F0502020204030204" pitchFamily="34" charset="0"/>
              <a:cs typeface="Calibri" panose="020F0502020204030204" pitchFamily="34" charset="0"/>
            </a:endParaRPr>
          </a:p>
          <a:p>
            <a:pPr algn="just"/>
            <a:r>
              <a:rPr lang="en-IN" sz="1600" b="0" i="0" dirty="0">
                <a:solidFill>
                  <a:srgbClr val="374151"/>
                </a:solidFill>
                <a:effectLst/>
                <a:latin typeface="Calibri" panose="020F0502020204030204" pitchFamily="34" charset="0"/>
                <a:cs typeface="Calibri" panose="020F0502020204030204" pitchFamily="34" charset="0"/>
              </a:rPr>
              <a:t>Python , C , C++ , Java , ……etc.</a:t>
            </a:r>
          </a:p>
          <a:p>
            <a:pPr algn="just"/>
            <a:r>
              <a:rPr lang="en-IN" sz="1600" b="0" i="0" dirty="0">
                <a:solidFill>
                  <a:srgbClr val="374151"/>
                </a:solidFill>
                <a:effectLst/>
                <a:latin typeface="Calibri" panose="020F0502020204030204" pitchFamily="34" charset="0"/>
                <a:cs typeface="Calibri" panose="020F0502020204030204" pitchFamily="34" charset="0"/>
              </a:rPr>
              <a:t> </a:t>
            </a:r>
          </a:p>
          <a:p>
            <a:pPr algn="just"/>
            <a:endParaRPr lang="en-IN" b="0" i="0" dirty="0">
              <a:solidFill>
                <a:srgbClr val="374151"/>
              </a:solidFill>
              <a:effectLst/>
              <a:latin typeface="Calibri" panose="020F0502020204030204" pitchFamily="34" charset="0"/>
              <a:cs typeface="Calibri" panose="020F0502020204030204" pitchFamily="34" charset="0"/>
            </a:endParaRPr>
          </a:p>
          <a:p>
            <a:pPr algn="just"/>
            <a:endParaRPr lang="en-IN" dirty="0">
              <a:solidFill>
                <a:srgbClr val="374151"/>
              </a:solidFill>
              <a:latin typeface="Calibri" panose="020F0502020204030204" pitchFamily="34" charset="0"/>
              <a:cs typeface="Calibri" panose="020F0502020204030204" pitchFamily="34" charset="0"/>
            </a:endParaRPr>
          </a:p>
          <a:p>
            <a:pPr algn="just"/>
            <a:endParaRPr lang="en-IN" b="0" i="0" dirty="0">
              <a:solidFill>
                <a:srgbClr val="374151"/>
              </a:solidFill>
              <a:effectLst/>
              <a:latin typeface="Calibri" panose="020F0502020204030204" pitchFamily="34" charset="0"/>
              <a:cs typeface="Calibri" panose="020F0502020204030204" pitchFamily="34" charset="0"/>
            </a:endParaRPr>
          </a:p>
          <a:p>
            <a:pPr algn="just"/>
            <a:endParaRPr lang="en-IN" sz="1600" b="0" i="0" dirty="0">
              <a:solidFill>
                <a:srgbClr val="374151"/>
              </a:solidFill>
              <a:effectLst/>
              <a:latin typeface="Calibri" panose="020F0502020204030204" pitchFamily="34" charset="0"/>
              <a:cs typeface="Calibri" panose="020F0502020204030204" pitchFamily="34" charset="0"/>
            </a:endParaRPr>
          </a:p>
          <a:p>
            <a:pPr algn="just"/>
            <a:endParaRPr lang="en-IN" sz="1600" b="0" i="0" dirty="0">
              <a:solidFill>
                <a:srgbClr val="37415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4384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9"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164" name="Google Shape;164;p9"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165" name="Google Shape;165;p9"/>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400" dirty="0">
                <a:solidFill>
                  <a:schemeClr val="bg1"/>
                </a:solidFill>
                <a:latin typeface="Calibri" panose="020F0502020204030204" pitchFamily="34" charset="0"/>
                <a:cs typeface="Calibri" panose="020F0502020204030204" pitchFamily="34" charset="0"/>
              </a:rPr>
              <a:t>LAMP</a:t>
            </a:r>
            <a:endParaRPr dirty="0">
              <a:solidFill>
                <a:schemeClr val="bg1"/>
              </a:solidFill>
              <a:latin typeface="Calibri" panose="020F0502020204030204" pitchFamily="34" charset="0"/>
              <a:cs typeface="Calibri" panose="020F0502020204030204" pitchFamily="34" charset="0"/>
            </a:endParaRPr>
          </a:p>
        </p:txBody>
      </p:sp>
      <p:sp>
        <p:nvSpPr>
          <p:cNvPr id="166" name="Google Shape;166;p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67" name="Google Shape;167;p9"/>
          <p:cNvSpPr/>
          <p:nvPr/>
        </p:nvSpPr>
        <p:spPr>
          <a:xfrm>
            <a:off x="190500" y="2433191"/>
            <a:ext cx="8645525" cy="4320480"/>
          </a:xfrm>
          <a:prstGeom prst="rect">
            <a:avLst/>
          </a:prstGeom>
          <a:noFill/>
          <a:ln>
            <a:noFill/>
          </a:ln>
        </p:spPr>
        <p:txBody>
          <a:bodyPr spcFirstLastPara="1" wrap="square" lIns="91425" tIns="45700" rIns="91425" bIns="45700" anchor="t" anchorCtr="0">
            <a:noAutofit/>
          </a:bodyPr>
          <a:lstStyle/>
          <a:p>
            <a:pPr marL="225425" marR="0" lvl="1" indent="0" algn="just" rtl="0">
              <a:spcBef>
                <a:spcPts val="0"/>
              </a:spcBef>
              <a:spcAft>
                <a:spcPts val="0"/>
              </a:spcAft>
              <a:buNone/>
            </a:pPr>
            <a:endParaRPr dirty="0"/>
          </a:p>
        </p:txBody>
      </p:sp>
      <p:sp>
        <p:nvSpPr>
          <p:cNvPr id="3" name="TextBox 2">
            <a:extLst>
              <a:ext uri="{FF2B5EF4-FFF2-40B4-BE49-F238E27FC236}">
                <a16:creationId xmlns:a16="http://schemas.microsoft.com/office/drawing/2014/main" id="{81AD740C-5769-2444-4BF7-ED15102D0EE0}"/>
              </a:ext>
            </a:extLst>
          </p:cNvPr>
          <p:cNvSpPr txBox="1"/>
          <p:nvPr/>
        </p:nvSpPr>
        <p:spPr>
          <a:xfrm>
            <a:off x="315144" y="2713059"/>
            <a:ext cx="8828856" cy="5324535"/>
          </a:xfrm>
          <a:prstGeom prst="rect">
            <a:avLst/>
          </a:prstGeom>
          <a:noFill/>
        </p:spPr>
        <p:txBody>
          <a:bodyPr wrap="square">
            <a:spAutoFit/>
          </a:bodyPr>
          <a:lstStyle/>
          <a:p>
            <a:pPr algn="just"/>
            <a:r>
              <a:rPr lang="en-IN" sz="1800" b="0" i="0" dirty="0">
                <a:solidFill>
                  <a:srgbClr val="374151"/>
                </a:solidFill>
                <a:effectLst/>
                <a:latin typeface="Calibri" panose="020F0502020204030204" pitchFamily="34" charset="0"/>
                <a:cs typeface="Calibri" panose="020F0502020204030204" pitchFamily="34" charset="0"/>
              </a:rPr>
              <a:t>LAMP is an acronym that refers to a popular and commonly used software stack for web development. It is an open-source solution that combines four key components to create dynamic and robust web applications. Each letter in the LAMP acronym represents one of these components: </a:t>
            </a:r>
          </a:p>
          <a:p>
            <a:pPr algn="just"/>
            <a:endParaRPr lang="en-IN" sz="1800" dirty="0">
              <a:solidFill>
                <a:srgbClr val="374151"/>
              </a:solidFill>
              <a:latin typeface="Calibri" panose="020F0502020204030204" pitchFamily="34" charset="0"/>
              <a:cs typeface="Calibri" panose="020F0502020204030204" pitchFamily="34" charset="0"/>
            </a:endParaRPr>
          </a:p>
          <a:p>
            <a:pPr algn="just">
              <a:buFont typeface="+mj-lt"/>
              <a:buAutoNum type="arabicPeriod"/>
            </a:pPr>
            <a:r>
              <a:rPr lang="en-IN" sz="1600" b="1" i="0" dirty="0">
                <a:solidFill>
                  <a:srgbClr val="374151"/>
                </a:solidFill>
                <a:effectLst/>
                <a:latin typeface="Calibri" panose="020F0502020204030204" pitchFamily="34" charset="0"/>
                <a:cs typeface="Calibri" panose="020F0502020204030204" pitchFamily="34" charset="0"/>
              </a:rPr>
              <a:t>Linux: </a:t>
            </a:r>
            <a:r>
              <a:rPr lang="en-IN" sz="1600" b="0" i="0" dirty="0">
                <a:solidFill>
                  <a:srgbClr val="374151"/>
                </a:solidFill>
                <a:effectLst/>
                <a:latin typeface="Calibri" panose="020F0502020204030204" pitchFamily="34" charset="0"/>
                <a:cs typeface="Calibri" panose="020F0502020204030204" pitchFamily="34" charset="0"/>
              </a:rPr>
              <a:t>The operating system (OS) of the server hosting the web application. Linux is chosen for its stability, security, and cost-effectiveness. It provides the foundation for the entire LAMP stack.</a:t>
            </a:r>
          </a:p>
          <a:p>
            <a:pPr algn="just">
              <a:buFont typeface="+mj-lt"/>
              <a:buAutoNum type="arabicPeriod"/>
            </a:pPr>
            <a:r>
              <a:rPr lang="en-IN" sz="1600" b="1" i="0" dirty="0">
                <a:solidFill>
                  <a:srgbClr val="374151"/>
                </a:solidFill>
                <a:effectLst/>
                <a:latin typeface="Calibri" panose="020F0502020204030204" pitchFamily="34" charset="0"/>
                <a:cs typeface="Calibri" panose="020F0502020204030204" pitchFamily="34" charset="0"/>
              </a:rPr>
              <a:t>Apache: </a:t>
            </a:r>
            <a:r>
              <a:rPr lang="en-IN" sz="1600" b="0" i="0" dirty="0">
                <a:solidFill>
                  <a:srgbClr val="374151"/>
                </a:solidFill>
                <a:effectLst/>
                <a:latin typeface="Calibri" panose="020F0502020204030204" pitchFamily="34" charset="0"/>
                <a:cs typeface="Calibri" panose="020F0502020204030204" pitchFamily="34" charset="0"/>
              </a:rPr>
              <a:t>The web server software that handles incoming HTTP requests from web browsers and serves web pages and resources to users. Apache is one of the most widely used web servers and is known for its reliability and flexibility.</a:t>
            </a:r>
          </a:p>
          <a:p>
            <a:pPr algn="just">
              <a:buFont typeface="+mj-lt"/>
              <a:buAutoNum type="arabicPeriod"/>
            </a:pPr>
            <a:r>
              <a:rPr lang="en-IN" sz="1600" b="1" i="0" dirty="0">
                <a:solidFill>
                  <a:srgbClr val="374151"/>
                </a:solidFill>
                <a:effectLst/>
                <a:latin typeface="Calibri" panose="020F0502020204030204" pitchFamily="34" charset="0"/>
                <a:cs typeface="Calibri" panose="020F0502020204030204" pitchFamily="34" charset="0"/>
              </a:rPr>
              <a:t>MySQL: </a:t>
            </a:r>
            <a:r>
              <a:rPr lang="en-IN" sz="1600" b="0" i="0" dirty="0">
                <a:solidFill>
                  <a:srgbClr val="374151"/>
                </a:solidFill>
                <a:effectLst/>
                <a:latin typeface="Calibri" panose="020F0502020204030204" pitchFamily="34" charset="0"/>
                <a:cs typeface="Calibri" panose="020F0502020204030204" pitchFamily="34" charset="0"/>
              </a:rPr>
              <a:t>A relational database management system (RDBMS) used to store and manage the application's data. MySQL is popular for its speed, scalability, and ease of use, making it a favoured choice for web applications.</a:t>
            </a:r>
          </a:p>
          <a:p>
            <a:pPr algn="just">
              <a:buFont typeface="+mj-lt"/>
              <a:buAutoNum type="arabicPeriod"/>
            </a:pPr>
            <a:r>
              <a:rPr lang="en-IN" sz="1600" b="1" i="0" dirty="0">
                <a:solidFill>
                  <a:srgbClr val="374151"/>
                </a:solidFill>
                <a:effectLst/>
                <a:latin typeface="Calibri" panose="020F0502020204030204" pitchFamily="34" charset="0"/>
                <a:cs typeface="Calibri" panose="020F0502020204030204" pitchFamily="34" charset="0"/>
              </a:rPr>
              <a:t>PHP: </a:t>
            </a:r>
            <a:r>
              <a:rPr lang="en-IN" sz="1600" b="0" i="0" dirty="0">
                <a:solidFill>
                  <a:srgbClr val="374151"/>
                </a:solidFill>
                <a:effectLst/>
                <a:latin typeface="Calibri" panose="020F0502020204030204" pitchFamily="34" charset="0"/>
                <a:cs typeface="Calibri" panose="020F0502020204030204" pitchFamily="34" charset="0"/>
              </a:rPr>
              <a:t>A server-side scripting language used for creating dynamic web content. PHP is embedded within HTML to generate web pages on the server before sending them to the client's browser. </a:t>
            </a:r>
            <a:endParaRPr lang="en-IN" b="0" i="0" dirty="0">
              <a:solidFill>
                <a:srgbClr val="374151"/>
              </a:solidFill>
              <a:effectLst/>
              <a:latin typeface="Calibri" panose="020F0502020204030204" pitchFamily="34" charset="0"/>
              <a:cs typeface="Calibri" panose="020F0502020204030204" pitchFamily="34" charset="0"/>
            </a:endParaRPr>
          </a:p>
          <a:p>
            <a:pPr algn="just"/>
            <a:r>
              <a:rPr lang="en-IN" sz="1600" b="0" i="0" dirty="0">
                <a:solidFill>
                  <a:srgbClr val="374151"/>
                </a:solidFill>
                <a:effectLst/>
                <a:latin typeface="Calibri" panose="020F0502020204030204" pitchFamily="34" charset="0"/>
                <a:cs typeface="Calibri" panose="020F0502020204030204" pitchFamily="34" charset="0"/>
              </a:rPr>
              <a:t> </a:t>
            </a:r>
          </a:p>
          <a:p>
            <a:pPr algn="just"/>
            <a:endParaRPr lang="en-IN" b="0" i="0" dirty="0">
              <a:solidFill>
                <a:srgbClr val="374151"/>
              </a:solidFill>
              <a:effectLst/>
              <a:latin typeface="Calibri" panose="020F0502020204030204" pitchFamily="34" charset="0"/>
              <a:cs typeface="Calibri" panose="020F0502020204030204" pitchFamily="34" charset="0"/>
            </a:endParaRPr>
          </a:p>
          <a:p>
            <a:pPr algn="just"/>
            <a:endParaRPr lang="en-IN" dirty="0">
              <a:solidFill>
                <a:srgbClr val="374151"/>
              </a:solidFill>
              <a:latin typeface="Calibri" panose="020F0502020204030204" pitchFamily="34" charset="0"/>
              <a:cs typeface="Calibri" panose="020F0502020204030204" pitchFamily="34" charset="0"/>
            </a:endParaRPr>
          </a:p>
          <a:p>
            <a:pPr algn="just"/>
            <a:endParaRPr lang="en-IN" b="0" i="0" dirty="0">
              <a:solidFill>
                <a:srgbClr val="374151"/>
              </a:solidFill>
              <a:effectLst/>
              <a:latin typeface="Calibri" panose="020F0502020204030204" pitchFamily="34" charset="0"/>
              <a:cs typeface="Calibri" panose="020F0502020204030204" pitchFamily="34" charset="0"/>
            </a:endParaRPr>
          </a:p>
          <a:p>
            <a:pPr algn="just"/>
            <a:endParaRPr lang="en-IN" sz="1600" b="0" i="0" dirty="0">
              <a:solidFill>
                <a:srgbClr val="374151"/>
              </a:solidFill>
              <a:effectLst/>
              <a:latin typeface="Calibri" panose="020F0502020204030204" pitchFamily="34" charset="0"/>
              <a:cs typeface="Calibri" panose="020F0502020204030204" pitchFamily="34" charset="0"/>
            </a:endParaRPr>
          </a:p>
          <a:p>
            <a:pPr algn="just"/>
            <a:endParaRPr lang="en-IN" sz="1600" b="0" i="0" dirty="0">
              <a:solidFill>
                <a:srgbClr val="37415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0321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9"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164" name="Google Shape;164;p9"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165" name="Google Shape;165;p9"/>
          <p:cNvSpPr/>
          <p:nvPr/>
        </p:nvSpPr>
        <p:spPr>
          <a:xfrm>
            <a:off x="9832"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400" dirty="0">
                <a:solidFill>
                  <a:schemeClr val="bg1"/>
                </a:solidFill>
                <a:latin typeface="Calibri" panose="020F0502020204030204" pitchFamily="34" charset="0"/>
                <a:cs typeface="Calibri" panose="020F0502020204030204" pitchFamily="34" charset="0"/>
              </a:rPr>
              <a:t>Open Source Database Technologies</a:t>
            </a:r>
            <a:endParaRPr dirty="0">
              <a:solidFill>
                <a:schemeClr val="bg1"/>
              </a:solidFill>
              <a:latin typeface="Calibri" panose="020F0502020204030204" pitchFamily="34" charset="0"/>
              <a:cs typeface="Calibri" panose="020F0502020204030204" pitchFamily="34" charset="0"/>
            </a:endParaRPr>
          </a:p>
        </p:txBody>
      </p:sp>
      <p:sp>
        <p:nvSpPr>
          <p:cNvPr id="166" name="Google Shape;166;p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67" name="Google Shape;167;p9"/>
          <p:cNvSpPr/>
          <p:nvPr/>
        </p:nvSpPr>
        <p:spPr>
          <a:xfrm>
            <a:off x="190500" y="2433191"/>
            <a:ext cx="8645525" cy="4320480"/>
          </a:xfrm>
          <a:prstGeom prst="rect">
            <a:avLst/>
          </a:prstGeom>
          <a:noFill/>
          <a:ln>
            <a:noFill/>
          </a:ln>
        </p:spPr>
        <p:txBody>
          <a:bodyPr spcFirstLastPara="1" wrap="square" lIns="91425" tIns="45700" rIns="91425" bIns="45700" anchor="t" anchorCtr="0">
            <a:noAutofit/>
          </a:bodyPr>
          <a:lstStyle/>
          <a:p>
            <a:pPr marL="225425" marR="0" lvl="1" indent="0" algn="just" rtl="0">
              <a:spcBef>
                <a:spcPts val="0"/>
              </a:spcBef>
              <a:spcAft>
                <a:spcPts val="0"/>
              </a:spcAft>
              <a:buNone/>
            </a:pPr>
            <a:endParaRPr dirty="0"/>
          </a:p>
        </p:txBody>
      </p:sp>
      <p:sp>
        <p:nvSpPr>
          <p:cNvPr id="3" name="TextBox 2">
            <a:extLst>
              <a:ext uri="{FF2B5EF4-FFF2-40B4-BE49-F238E27FC236}">
                <a16:creationId xmlns:a16="http://schemas.microsoft.com/office/drawing/2014/main" id="{81AD740C-5769-2444-4BF7-ED15102D0EE0}"/>
              </a:ext>
            </a:extLst>
          </p:cNvPr>
          <p:cNvSpPr txBox="1"/>
          <p:nvPr/>
        </p:nvSpPr>
        <p:spPr>
          <a:xfrm>
            <a:off x="315144" y="2713059"/>
            <a:ext cx="8828856" cy="4616648"/>
          </a:xfrm>
          <a:prstGeom prst="rect">
            <a:avLst/>
          </a:prstGeom>
          <a:noFill/>
        </p:spPr>
        <p:txBody>
          <a:bodyPr wrap="square">
            <a:spAutoFit/>
          </a:bodyPr>
          <a:lstStyle/>
          <a:p>
            <a:pPr algn="just"/>
            <a:r>
              <a:rPr lang="en-IN" sz="1600" b="0" i="0" dirty="0">
                <a:solidFill>
                  <a:srgbClr val="374151"/>
                </a:solidFill>
                <a:effectLst/>
                <a:latin typeface="Calibri" panose="020F0502020204030204" pitchFamily="34" charset="0"/>
                <a:cs typeface="Calibri" panose="020F0502020204030204" pitchFamily="34" charset="0"/>
              </a:rPr>
              <a:t>Open-source database technologies are database management systems (DBMS) that are released under open-source licenses, allowing users to access, modify, and distribute the source code freely. These databases offer an alternative to proprietary solutions and have gained significant popularity due to their cost-effectiveness, flexibility, and active community support.</a:t>
            </a:r>
          </a:p>
          <a:p>
            <a:pPr algn="just"/>
            <a:endParaRPr lang="en-IN" dirty="0">
              <a:solidFill>
                <a:srgbClr val="374151"/>
              </a:solidFill>
              <a:latin typeface="Söhne"/>
              <a:cs typeface="Calibri" panose="020F0502020204030204" pitchFamily="34" charset="0"/>
            </a:endParaRPr>
          </a:p>
          <a:p>
            <a:pPr algn="just"/>
            <a:endParaRPr lang="en-IN" b="0" i="0" dirty="0">
              <a:solidFill>
                <a:srgbClr val="374151"/>
              </a:solidFill>
              <a:effectLst/>
              <a:latin typeface="Söhne"/>
              <a:cs typeface="Calibri" panose="020F0502020204030204" pitchFamily="34" charset="0"/>
            </a:endParaRPr>
          </a:p>
          <a:p>
            <a:pPr algn="just"/>
            <a:r>
              <a:rPr lang="en-IN" sz="1600" b="0" i="0" dirty="0">
                <a:solidFill>
                  <a:srgbClr val="374151"/>
                </a:solidFill>
                <a:effectLst/>
                <a:latin typeface="Calibri" panose="020F0502020204030204" pitchFamily="34" charset="0"/>
                <a:cs typeface="Calibri" panose="020F0502020204030204" pitchFamily="34" charset="0"/>
              </a:rPr>
              <a:t>Some of the prominent open-source database technologies as of my last update in September 2021 include:</a:t>
            </a:r>
            <a:endParaRPr lang="en-IN" b="0" i="0" dirty="0">
              <a:solidFill>
                <a:srgbClr val="374151"/>
              </a:solidFill>
              <a:effectLst/>
              <a:latin typeface="Calibri" panose="020F0502020204030204" pitchFamily="34" charset="0"/>
              <a:cs typeface="Calibri" panose="020F0502020204030204" pitchFamily="34" charset="0"/>
            </a:endParaRPr>
          </a:p>
          <a:p>
            <a:pPr algn="just"/>
            <a:r>
              <a:rPr lang="en-IN" sz="1600" b="0" i="0" dirty="0">
                <a:solidFill>
                  <a:srgbClr val="374151"/>
                </a:solidFill>
                <a:effectLst/>
                <a:latin typeface="Calibri" panose="020F0502020204030204" pitchFamily="34" charset="0"/>
                <a:cs typeface="Calibri" panose="020F0502020204030204" pitchFamily="34" charset="0"/>
              </a:rPr>
              <a:t> </a:t>
            </a:r>
          </a:p>
          <a:p>
            <a:pPr algn="just">
              <a:buFont typeface="+mj-lt"/>
              <a:buAutoNum type="arabicPeriod"/>
            </a:pPr>
            <a:r>
              <a:rPr lang="en-IN" sz="1600" b="0" i="0" dirty="0">
                <a:solidFill>
                  <a:srgbClr val="374151"/>
                </a:solidFill>
                <a:effectLst/>
                <a:latin typeface="Calibri" panose="020F0502020204030204" pitchFamily="34" charset="0"/>
                <a:cs typeface="Calibri" panose="020F0502020204030204" pitchFamily="34" charset="0"/>
              </a:rPr>
              <a:t>MySQL: One of the most popular open-source relational database management systems. MySQL is widely used for web applications, content management systems, and various other applications requiring a robust and scalable database.</a:t>
            </a:r>
          </a:p>
          <a:p>
            <a:pPr algn="just">
              <a:buFont typeface="+mj-lt"/>
              <a:buAutoNum type="arabicPeriod"/>
            </a:pPr>
            <a:r>
              <a:rPr lang="en-IN" sz="1600" b="0" i="0" dirty="0">
                <a:solidFill>
                  <a:srgbClr val="374151"/>
                </a:solidFill>
                <a:effectLst/>
                <a:latin typeface="Calibri" panose="020F0502020204030204" pitchFamily="34" charset="0"/>
                <a:cs typeface="Calibri" panose="020F0502020204030204" pitchFamily="34" charset="0"/>
              </a:rPr>
              <a:t>PostgreSQL: A powerful and feature-rich open-source object-relational database system. PostgreSQL is known for its extensibility, support for advanced data types, and compliance with SQL standards.</a:t>
            </a:r>
          </a:p>
          <a:p>
            <a:pPr algn="just"/>
            <a:endParaRPr lang="en-IN" b="0" i="0" dirty="0">
              <a:solidFill>
                <a:srgbClr val="374151"/>
              </a:solidFill>
              <a:effectLst/>
              <a:latin typeface="Calibri" panose="020F0502020204030204" pitchFamily="34" charset="0"/>
              <a:cs typeface="Calibri" panose="020F0502020204030204" pitchFamily="34" charset="0"/>
            </a:endParaRPr>
          </a:p>
          <a:p>
            <a:pPr algn="just"/>
            <a:endParaRPr lang="en-IN" dirty="0">
              <a:solidFill>
                <a:srgbClr val="374151"/>
              </a:solidFill>
              <a:latin typeface="Calibri" panose="020F0502020204030204" pitchFamily="34" charset="0"/>
              <a:cs typeface="Calibri" panose="020F0502020204030204" pitchFamily="34" charset="0"/>
            </a:endParaRPr>
          </a:p>
          <a:p>
            <a:pPr algn="just"/>
            <a:endParaRPr lang="en-IN" b="0" i="0" dirty="0">
              <a:solidFill>
                <a:srgbClr val="374151"/>
              </a:solidFill>
              <a:effectLst/>
              <a:latin typeface="Calibri" panose="020F0502020204030204" pitchFamily="34" charset="0"/>
              <a:cs typeface="Calibri" panose="020F0502020204030204" pitchFamily="34" charset="0"/>
            </a:endParaRPr>
          </a:p>
          <a:p>
            <a:pPr algn="just"/>
            <a:endParaRPr lang="en-IN" sz="1600" b="0" i="0" dirty="0">
              <a:solidFill>
                <a:srgbClr val="374151"/>
              </a:solidFill>
              <a:effectLst/>
              <a:latin typeface="Calibri" panose="020F0502020204030204" pitchFamily="34" charset="0"/>
              <a:cs typeface="Calibri" panose="020F0502020204030204" pitchFamily="34" charset="0"/>
            </a:endParaRPr>
          </a:p>
          <a:p>
            <a:pPr algn="just"/>
            <a:endParaRPr lang="en-IN" sz="1600" b="0" i="0" dirty="0">
              <a:solidFill>
                <a:srgbClr val="37415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8830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9"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164" name="Google Shape;164;p9"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165" name="Google Shape;165;p9"/>
          <p:cNvSpPr/>
          <p:nvPr/>
        </p:nvSpPr>
        <p:spPr>
          <a:xfrm>
            <a:off x="9832"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400" dirty="0">
                <a:solidFill>
                  <a:schemeClr val="bg1"/>
                </a:solidFill>
                <a:latin typeface="Calibri" panose="020F0502020204030204" pitchFamily="34" charset="0"/>
                <a:cs typeface="Calibri" panose="020F0502020204030204" pitchFamily="34" charset="0"/>
              </a:rPr>
              <a:t>Open Source Database Technologies</a:t>
            </a:r>
            <a:endParaRPr dirty="0">
              <a:solidFill>
                <a:schemeClr val="bg1"/>
              </a:solidFill>
              <a:latin typeface="Calibri" panose="020F0502020204030204" pitchFamily="34" charset="0"/>
              <a:cs typeface="Calibri" panose="020F0502020204030204" pitchFamily="34" charset="0"/>
            </a:endParaRPr>
          </a:p>
        </p:txBody>
      </p:sp>
      <p:sp>
        <p:nvSpPr>
          <p:cNvPr id="166" name="Google Shape;166;p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67" name="Google Shape;167;p9"/>
          <p:cNvSpPr/>
          <p:nvPr/>
        </p:nvSpPr>
        <p:spPr>
          <a:xfrm>
            <a:off x="190500" y="2433191"/>
            <a:ext cx="8645525" cy="4320480"/>
          </a:xfrm>
          <a:prstGeom prst="rect">
            <a:avLst/>
          </a:prstGeom>
          <a:noFill/>
          <a:ln>
            <a:noFill/>
          </a:ln>
        </p:spPr>
        <p:txBody>
          <a:bodyPr spcFirstLastPara="1" wrap="square" lIns="91425" tIns="45700" rIns="91425" bIns="45700" anchor="t" anchorCtr="0">
            <a:noAutofit/>
          </a:bodyPr>
          <a:lstStyle/>
          <a:p>
            <a:pPr marL="225425" marR="0" lvl="1" indent="0" algn="just" rtl="0">
              <a:spcBef>
                <a:spcPts val="0"/>
              </a:spcBef>
              <a:spcAft>
                <a:spcPts val="0"/>
              </a:spcAft>
              <a:buNone/>
            </a:pPr>
            <a:endParaRPr dirty="0"/>
          </a:p>
        </p:txBody>
      </p:sp>
      <p:sp>
        <p:nvSpPr>
          <p:cNvPr id="3" name="TextBox 2">
            <a:extLst>
              <a:ext uri="{FF2B5EF4-FFF2-40B4-BE49-F238E27FC236}">
                <a16:creationId xmlns:a16="http://schemas.microsoft.com/office/drawing/2014/main" id="{81AD740C-5769-2444-4BF7-ED15102D0EE0}"/>
              </a:ext>
            </a:extLst>
          </p:cNvPr>
          <p:cNvSpPr txBox="1"/>
          <p:nvPr/>
        </p:nvSpPr>
        <p:spPr>
          <a:xfrm>
            <a:off x="281653" y="2516414"/>
            <a:ext cx="8828856" cy="3293209"/>
          </a:xfrm>
          <a:prstGeom prst="rect">
            <a:avLst/>
          </a:prstGeom>
          <a:noFill/>
        </p:spPr>
        <p:txBody>
          <a:bodyPr wrap="square">
            <a:spAutoFit/>
          </a:bodyPr>
          <a:lstStyle/>
          <a:p>
            <a:pPr algn="just"/>
            <a:r>
              <a:rPr lang="en-IN" b="0" i="0" dirty="0">
                <a:solidFill>
                  <a:srgbClr val="374151"/>
                </a:solidFill>
                <a:effectLst/>
                <a:latin typeface="Söhne"/>
              </a:rPr>
              <a:t>3</a:t>
            </a:r>
            <a:r>
              <a:rPr lang="en-IN" sz="1600" b="0" i="0" dirty="0">
                <a:solidFill>
                  <a:srgbClr val="374151"/>
                </a:solidFill>
                <a:effectLst/>
                <a:latin typeface="Calibri" panose="020F0502020204030204" pitchFamily="34" charset="0"/>
                <a:cs typeface="Calibri" panose="020F0502020204030204" pitchFamily="34" charset="0"/>
              </a:rPr>
              <a:t>. MariaDB: A fork of MySQL, created by the original developers of MySQL. MariaDB retains MySQL's core functionality while adding new features and performance improvements.</a:t>
            </a:r>
          </a:p>
          <a:p>
            <a:pPr algn="just"/>
            <a:endParaRPr lang="en-IN" sz="1600" dirty="0">
              <a:solidFill>
                <a:srgbClr val="374151"/>
              </a:solidFill>
              <a:latin typeface="Calibri" panose="020F0502020204030204" pitchFamily="34" charset="0"/>
              <a:cs typeface="Calibri" panose="020F0502020204030204" pitchFamily="34" charset="0"/>
            </a:endParaRPr>
          </a:p>
          <a:p>
            <a:pPr algn="just"/>
            <a:r>
              <a:rPr lang="en-IN" sz="1600" b="0" i="0" dirty="0">
                <a:solidFill>
                  <a:srgbClr val="374151"/>
                </a:solidFill>
                <a:effectLst/>
                <a:latin typeface="Calibri" panose="020F0502020204030204" pitchFamily="34" charset="0"/>
                <a:cs typeface="Calibri" panose="020F0502020204030204" pitchFamily="34" charset="0"/>
              </a:rPr>
              <a:t>4. MongoDB: An open-source NoSQL database that uses a document-oriented data model. MongoDB is well-suited for handling unstructured or semi-structured data and is commonly used in modern web applications and big data solutions.</a:t>
            </a:r>
          </a:p>
          <a:p>
            <a:pPr algn="just"/>
            <a:r>
              <a:rPr lang="en-IN" sz="1600" b="0" i="0" dirty="0">
                <a:solidFill>
                  <a:srgbClr val="374151"/>
                </a:solidFill>
                <a:effectLst/>
                <a:latin typeface="Calibri" panose="020F0502020204030204" pitchFamily="34" charset="0"/>
                <a:cs typeface="Calibri" panose="020F0502020204030204" pitchFamily="34" charset="0"/>
              </a:rPr>
              <a:t>5. SQLite: A self-contained, serverless, and zero-configuration open-source database engine. SQLite is widely used in embedded systems, mobile apps, and as a local storage solution for desktop applications.</a:t>
            </a:r>
          </a:p>
          <a:p>
            <a:pPr algn="just"/>
            <a:endParaRPr lang="en-IN" sz="1600" b="0" i="0" dirty="0">
              <a:solidFill>
                <a:srgbClr val="374151"/>
              </a:solidFill>
              <a:effectLst/>
              <a:latin typeface="Calibri" panose="020F0502020204030204" pitchFamily="34" charset="0"/>
              <a:cs typeface="Calibri" panose="020F0502020204030204" pitchFamily="34" charset="0"/>
            </a:endParaRPr>
          </a:p>
          <a:p>
            <a:pPr algn="just"/>
            <a:endParaRPr lang="en-IN" sz="1600" dirty="0">
              <a:solidFill>
                <a:srgbClr val="374151"/>
              </a:solidFill>
              <a:latin typeface="Calibri" panose="020F0502020204030204" pitchFamily="34" charset="0"/>
              <a:cs typeface="Calibri" panose="020F0502020204030204" pitchFamily="34" charset="0"/>
            </a:endParaRPr>
          </a:p>
          <a:p>
            <a:pPr algn="just"/>
            <a:endParaRPr lang="en-IN" sz="1600" b="0" i="0" dirty="0">
              <a:solidFill>
                <a:srgbClr val="374151"/>
              </a:solidFill>
              <a:effectLst/>
              <a:latin typeface="Calibri" panose="020F0502020204030204" pitchFamily="34" charset="0"/>
              <a:cs typeface="Calibri" panose="020F0502020204030204" pitchFamily="34" charset="0"/>
            </a:endParaRPr>
          </a:p>
          <a:p>
            <a:pPr algn="just"/>
            <a:endParaRPr lang="en-IN" sz="1600" b="0" i="0" dirty="0">
              <a:solidFill>
                <a:srgbClr val="374151"/>
              </a:solidFill>
              <a:effectLst/>
              <a:latin typeface="Calibri" panose="020F0502020204030204" pitchFamily="34" charset="0"/>
              <a:cs typeface="Calibri" panose="020F0502020204030204" pitchFamily="34" charset="0"/>
            </a:endParaRPr>
          </a:p>
          <a:p>
            <a:pPr algn="just"/>
            <a:endParaRPr lang="en-IN" sz="1600" b="0" i="0" dirty="0">
              <a:solidFill>
                <a:srgbClr val="37415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3972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10"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173" name="Google Shape;173;p10" descr="C:\Users\parul\Desktop\Untitled-1.png"/>
          <p:cNvPicPr preferRelativeResize="0"/>
          <p:nvPr/>
        </p:nvPicPr>
        <p:blipFill rotWithShape="1">
          <a:blip r:embed="rId4">
            <a:alphaModFix/>
          </a:blip>
          <a:srcRect/>
          <a:stretch/>
        </p:blipFill>
        <p:spPr>
          <a:xfrm>
            <a:off x="1907704" y="2996952"/>
            <a:ext cx="5430838" cy="2803525"/>
          </a:xfrm>
          <a:prstGeom prst="rect">
            <a:avLst/>
          </a:prstGeom>
          <a:noFill/>
          <a:ln>
            <a:noFill/>
          </a:ln>
        </p:spPr>
      </p:pic>
      <p:sp>
        <p:nvSpPr>
          <p:cNvPr id="174" name="Google Shape;174;p10"/>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75" name="Google Shape;175;p10"/>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000" b="1">
                <a:solidFill>
                  <a:schemeClr val="lt1"/>
                </a:solidFill>
                <a:latin typeface="Calibri"/>
                <a:ea typeface="Calibri"/>
                <a:cs typeface="Calibri"/>
                <a:sym typeface="Calibri"/>
              </a:rPr>
              <a:t>References</a:t>
            </a:r>
            <a:endParaRPr sz="3000" b="1">
              <a:solidFill>
                <a:schemeClr val="lt1"/>
              </a:solidFill>
              <a:latin typeface="Calibri"/>
              <a:ea typeface="Calibri"/>
              <a:cs typeface="Calibri"/>
              <a:sym typeface="Calibri"/>
            </a:endParaRPr>
          </a:p>
        </p:txBody>
      </p:sp>
      <p:sp>
        <p:nvSpPr>
          <p:cNvPr id="176" name="Google Shape;176;p10"/>
          <p:cNvSpPr/>
          <p:nvPr/>
        </p:nvSpPr>
        <p:spPr>
          <a:xfrm>
            <a:off x="249238" y="2439988"/>
            <a:ext cx="8645525" cy="286122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SzPts val="2000"/>
              <a:buFont typeface="Arial"/>
              <a:buNone/>
            </a:pPr>
            <a:endParaRPr sz="2000">
              <a:solidFill>
                <a:schemeClr val="dk2"/>
              </a:solidFill>
              <a:latin typeface="Calibri"/>
              <a:ea typeface="Calibri"/>
              <a:cs typeface="Calibri"/>
              <a:sym typeface="Calibri"/>
            </a:endParaRPr>
          </a:p>
        </p:txBody>
      </p:sp>
      <p:sp>
        <p:nvSpPr>
          <p:cNvPr id="177" name="Google Shape;177;p10"/>
          <p:cNvSpPr/>
          <p:nvPr/>
        </p:nvSpPr>
        <p:spPr>
          <a:xfrm>
            <a:off x="323528" y="2564904"/>
            <a:ext cx="8424936" cy="338514"/>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2000"/>
            </a:pPr>
            <a:r>
              <a:rPr lang="en-IN" sz="1600" dirty="0">
                <a:latin typeface="Calibri" panose="020F0502020204030204" pitchFamily="34" charset="0"/>
                <a:cs typeface="Calibri" panose="020F0502020204030204" pitchFamily="34" charset="0"/>
              </a:rPr>
              <a:t>https://chat.openai.com/</a:t>
            </a:r>
            <a:endParaRPr sz="1600" dirty="0">
              <a:latin typeface="Calibri" panose="020F0502020204030204" pitchFamily="34" charset="0"/>
              <a:cs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1"/>
          <p:cNvSpPr/>
          <p:nvPr/>
        </p:nvSpPr>
        <p:spPr>
          <a:xfrm>
            <a:off x="0" y="3214688"/>
            <a:ext cx="9144000" cy="3643312"/>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pic>
        <p:nvPicPr>
          <p:cNvPr id="183" name="Google Shape;183;p11" descr="C:\Users\parul\Desktop\1.png"/>
          <p:cNvPicPr preferRelativeResize="0"/>
          <p:nvPr/>
        </p:nvPicPr>
        <p:blipFill rotWithShape="1">
          <a:blip r:embed="rId3">
            <a:alphaModFix/>
          </a:blip>
          <a:srcRect/>
          <a:stretch/>
        </p:blipFill>
        <p:spPr>
          <a:xfrm>
            <a:off x="1219200" y="361950"/>
            <a:ext cx="6705600" cy="2857500"/>
          </a:xfrm>
          <a:prstGeom prst="rect">
            <a:avLst/>
          </a:prstGeom>
          <a:noFill/>
          <a:ln>
            <a:noFill/>
          </a:ln>
        </p:spPr>
      </p:pic>
      <p:pic>
        <p:nvPicPr>
          <p:cNvPr id="184" name="Google Shape;184;p11" descr="C:\Users\parul\Desktop\2.png"/>
          <p:cNvPicPr preferRelativeResize="0"/>
          <p:nvPr/>
        </p:nvPicPr>
        <p:blipFill rotWithShape="1">
          <a:blip r:embed="rId4">
            <a:alphaModFix/>
          </a:blip>
          <a:srcRect/>
          <a:stretch/>
        </p:blipFill>
        <p:spPr>
          <a:xfrm>
            <a:off x="2433638" y="4000500"/>
            <a:ext cx="4276725" cy="571500"/>
          </a:xfrm>
          <a:prstGeom prst="rect">
            <a:avLst/>
          </a:prstGeom>
          <a:noFill/>
          <a:ln>
            <a:noFill/>
          </a:ln>
        </p:spPr>
      </p:pic>
      <p:pic>
        <p:nvPicPr>
          <p:cNvPr id="185" name="Google Shape;185;p11" descr="C:\Users\parul\Desktop\Cover Page with yellow patch - Version 18.png"/>
          <p:cNvPicPr preferRelativeResize="0"/>
          <p:nvPr/>
        </p:nvPicPr>
        <p:blipFill rotWithShape="1">
          <a:blip r:embed="rId5">
            <a:alphaModFix/>
          </a:blip>
          <a:srcRect/>
          <a:stretch/>
        </p:blipFill>
        <p:spPr>
          <a:xfrm>
            <a:off x="3038475" y="4946650"/>
            <a:ext cx="3067050" cy="260350"/>
          </a:xfrm>
          <a:prstGeom prst="rect">
            <a:avLst/>
          </a:prstGeom>
          <a:noFill/>
          <a:ln>
            <a:noFill/>
          </a:ln>
        </p:spPr>
      </p:pic>
      <p:sp>
        <p:nvSpPr>
          <p:cNvPr id="186" name="Google Shape;186;p11"/>
          <p:cNvSpPr/>
          <p:nvPr/>
        </p:nvSpPr>
        <p:spPr>
          <a:xfrm>
            <a:off x="0" y="6003925"/>
            <a:ext cx="9144000" cy="35718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3249613" y="5997575"/>
            <a:ext cx="2644775" cy="36988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2"/>
                </a:solidFill>
                <a:latin typeface="Calibri"/>
                <a:ea typeface="Calibri"/>
                <a:cs typeface="Calibri"/>
                <a:sym typeface="Calibri"/>
              </a:rPr>
              <a:t>www.paruluniversity.ac.in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98" name="Google Shape;98;p2" descr="C:\Users\parul\Desktop\Untitled-1.png"/>
          <p:cNvPicPr preferRelativeResize="0"/>
          <p:nvPr/>
        </p:nvPicPr>
        <p:blipFill rotWithShape="1">
          <a:blip r:embed="rId4">
            <a:alphaModFix/>
          </a:blip>
          <a:srcRect/>
          <a:stretch/>
        </p:blipFill>
        <p:spPr>
          <a:xfrm>
            <a:off x="1857375" y="2571750"/>
            <a:ext cx="5430838" cy="2803525"/>
          </a:xfrm>
          <a:prstGeom prst="rect">
            <a:avLst/>
          </a:prstGeom>
          <a:noFill/>
          <a:ln>
            <a:noFill/>
          </a:ln>
        </p:spPr>
      </p:pic>
      <p:sp>
        <p:nvSpPr>
          <p:cNvPr id="99" name="Google Shape;99;p2"/>
          <p:cNvSpPr/>
          <p:nvPr/>
        </p:nvSpPr>
        <p:spPr>
          <a:xfrm>
            <a:off x="0" y="3714750"/>
            <a:ext cx="9144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0" name="Google Shape;100;p2"/>
          <p:cNvSpPr/>
          <p:nvPr/>
        </p:nvSpPr>
        <p:spPr>
          <a:xfrm>
            <a:off x="0" y="3756025"/>
            <a:ext cx="9144000" cy="63182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500" b="1" i="0" u="none" strike="noStrike" cap="none">
                <a:solidFill>
                  <a:schemeClr val="lt1"/>
                </a:solidFill>
                <a:latin typeface="Calibri"/>
                <a:ea typeface="Calibri"/>
                <a:cs typeface="Calibri"/>
                <a:sym typeface="Calibri"/>
              </a:rPr>
              <a:t>Introduction</a:t>
            </a:r>
            <a:endParaRPr sz="3500" b="1" i="0" u="none" strike="noStrike" cap="none">
              <a:solidFill>
                <a:schemeClr val="lt1"/>
              </a:solidFill>
              <a:latin typeface="Calibri"/>
              <a:ea typeface="Calibri"/>
              <a:cs typeface="Calibri"/>
              <a:sym typeface="Calibri"/>
            </a:endParaRPr>
          </a:p>
        </p:txBody>
      </p:sp>
      <p:sp>
        <p:nvSpPr>
          <p:cNvPr id="101" name="Google Shape;101;p2"/>
          <p:cNvSpPr/>
          <p:nvPr/>
        </p:nvSpPr>
        <p:spPr>
          <a:xfrm>
            <a:off x="974328" y="2820194"/>
            <a:ext cx="6694015"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500" b="1" i="0" u="none" strike="noStrike" cap="none" dirty="0">
                <a:solidFill>
                  <a:schemeClr val="dk1"/>
                </a:solidFill>
                <a:latin typeface="Calibri"/>
                <a:ea typeface="Calibri"/>
                <a:cs typeface="Calibri"/>
                <a:sym typeface="Calibri"/>
              </a:rPr>
              <a:t>CHAPTER-4</a:t>
            </a:r>
            <a:endParaRPr sz="3500" b="1" i="0" u="none" strike="noStrike" cap="none"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117" name="Google Shape;117;p4"/>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chemeClr val="lt1"/>
                </a:solidFill>
                <a:latin typeface="Calibri"/>
                <a:ea typeface="Calibri"/>
                <a:cs typeface="Calibri"/>
                <a:sym typeface="Calibri"/>
              </a:rPr>
              <a:t>Virtualization Technologies</a:t>
            </a:r>
            <a:endParaRPr sz="3000" b="1" dirty="0">
              <a:solidFill>
                <a:schemeClr val="lt1"/>
              </a:solidFill>
              <a:latin typeface="Calibri"/>
              <a:ea typeface="Calibri"/>
              <a:cs typeface="Calibri"/>
              <a:sym typeface="Calibri"/>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19" name="Google Shape;119;p4"/>
          <p:cNvSpPr/>
          <p:nvPr/>
        </p:nvSpPr>
        <p:spPr>
          <a:xfrm>
            <a:off x="249238" y="2276872"/>
            <a:ext cx="8645525" cy="4320480"/>
          </a:xfrm>
          <a:prstGeom prst="rect">
            <a:avLst/>
          </a:prstGeom>
          <a:noFill/>
          <a:ln>
            <a:noFill/>
          </a:ln>
        </p:spPr>
        <p:txBody>
          <a:bodyPr spcFirstLastPara="1" wrap="square" lIns="91425" tIns="45700" rIns="91425" bIns="45700" anchor="t" anchorCtr="0">
            <a:noAutofit/>
          </a:bodyPr>
          <a:lstStyle/>
          <a:p>
            <a:pPr marL="225425" marR="0" lvl="1" indent="0" algn="just" rtl="0">
              <a:spcBef>
                <a:spcPts val="0"/>
              </a:spcBef>
              <a:spcAft>
                <a:spcPts val="0"/>
              </a:spcAft>
              <a:buNone/>
            </a:pPr>
            <a:endParaRPr dirty="0"/>
          </a:p>
          <a:p>
            <a:pPr marL="225425" marR="0" lvl="1" indent="0" algn="just" rtl="0">
              <a:spcBef>
                <a:spcPts val="0"/>
              </a:spcBef>
              <a:spcAft>
                <a:spcPts val="0"/>
              </a:spcAft>
              <a:buNone/>
            </a:pPr>
            <a:endParaRPr sz="2000" b="0" i="0" u="none" strike="noStrike" cap="none" dirty="0">
              <a:solidFill>
                <a:schemeClr val="dk2"/>
              </a:solidFill>
              <a:latin typeface="Calibri"/>
              <a:ea typeface="Calibri"/>
              <a:cs typeface="Calibri"/>
              <a:sym typeface="Calibri"/>
            </a:endParaRPr>
          </a:p>
        </p:txBody>
      </p:sp>
      <p:sp>
        <p:nvSpPr>
          <p:cNvPr id="120" name="Google Shape;120;p4"/>
          <p:cNvSpPr/>
          <p:nvPr/>
        </p:nvSpPr>
        <p:spPr>
          <a:xfrm>
            <a:off x="3275856" y="5654946"/>
            <a:ext cx="4572000" cy="307736"/>
          </a:xfrm>
          <a:prstGeom prst="rect">
            <a:avLst/>
          </a:prstGeom>
          <a:noFill/>
          <a:ln>
            <a:noFill/>
          </a:ln>
        </p:spPr>
        <p:txBody>
          <a:bodyPr spcFirstLastPara="1" wrap="square" lIns="91425" tIns="45700" rIns="91425" bIns="45700" anchor="t" anchorCtr="0">
            <a:spAutoFit/>
          </a:bodyPr>
          <a:lstStyle/>
          <a:p>
            <a:pPr marL="225425" marR="0" lvl="1" indent="0" algn="just" rtl="0">
              <a:spcBef>
                <a:spcPts val="0"/>
              </a:spcBef>
              <a:spcAft>
                <a:spcPts val="0"/>
              </a:spcAft>
              <a:buNone/>
            </a:pPr>
            <a:endParaRPr dirty="0"/>
          </a:p>
        </p:txBody>
      </p:sp>
      <p:sp>
        <p:nvSpPr>
          <p:cNvPr id="3" name="TextBox 2">
            <a:extLst>
              <a:ext uri="{FF2B5EF4-FFF2-40B4-BE49-F238E27FC236}">
                <a16:creationId xmlns:a16="http://schemas.microsoft.com/office/drawing/2014/main" id="{0191EAF7-5660-3733-B2F3-2DEC0A6D2E3E}"/>
              </a:ext>
            </a:extLst>
          </p:cNvPr>
          <p:cNvSpPr txBox="1"/>
          <p:nvPr/>
        </p:nvSpPr>
        <p:spPr>
          <a:xfrm>
            <a:off x="410547" y="2428173"/>
            <a:ext cx="8416212" cy="4124206"/>
          </a:xfrm>
          <a:prstGeom prst="rect">
            <a:avLst/>
          </a:prstGeom>
          <a:noFill/>
        </p:spPr>
        <p:txBody>
          <a:bodyPr wrap="square">
            <a:spAutoFit/>
          </a:bodyPr>
          <a:lstStyle/>
          <a:p>
            <a:pPr algn="just"/>
            <a:r>
              <a:rPr lang="en-IN" sz="1600" b="0" i="0" dirty="0">
                <a:solidFill>
                  <a:srgbClr val="374151"/>
                </a:solidFill>
                <a:effectLst/>
                <a:latin typeface="Calibri" panose="020F0502020204030204" pitchFamily="34" charset="0"/>
                <a:cs typeface="Calibri" panose="020F0502020204030204" pitchFamily="34" charset="0"/>
              </a:rPr>
              <a:t>Virtualization technologies are software-based technologies that allow multiple virtual instances of operating systems or applications to run on a single physical computer or server. Virtualization provides a way to utilize hardware resources more efficiently, improve scalability, and enhance the flexibility and manageability of IT environments.</a:t>
            </a:r>
            <a:r>
              <a:rPr lang="en-IN" sz="1800" b="0" i="0" dirty="0">
                <a:solidFill>
                  <a:srgbClr val="374151"/>
                </a:solidFill>
                <a:effectLst/>
                <a:latin typeface="Calibri" panose="020F0502020204030204" pitchFamily="34" charset="0"/>
                <a:cs typeface="Calibri" panose="020F0502020204030204" pitchFamily="34" charset="0"/>
              </a:rPr>
              <a:t> </a:t>
            </a:r>
            <a:endParaRPr lang="en-IN" b="0" i="0" dirty="0">
              <a:solidFill>
                <a:srgbClr val="374151"/>
              </a:solidFill>
              <a:effectLst/>
              <a:latin typeface="Calibri" panose="020F0502020204030204" pitchFamily="34" charset="0"/>
              <a:cs typeface="Calibri" panose="020F0502020204030204" pitchFamily="34" charset="0"/>
            </a:endParaRPr>
          </a:p>
          <a:p>
            <a:endParaRPr lang="en-IN" dirty="0">
              <a:solidFill>
                <a:srgbClr val="374151"/>
              </a:solidFill>
              <a:latin typeface="Söhne"/>
            </a:endParaRPr>
          </a:p>
          <a:p>
            <a:r>
              <a:rPr lang="en-IN" sz="1800" b="1" i="0" dirty="0">
                <a:solidFill>
                  <a:srgbClr val="374151"/>
                </a:solidFill>
                <a:effectLst/>
                <a:latin typeface="Calibri" panose="020F0502020204030204" pitchFamily="34" charset="0"/>
                <a:cs typeface="Calibri" panose="020F0502020204030204" pitchFamily="34" charset="0"/>
              </a:rPr>
              <a:t>Here are some of the key virtualization technologies:</a:t>
            </a:r>
          </a:p>
          <a:p>
            <a:endParaRPr lang="en-IN" sz="1800" b="1" dirty="0">
              <a:solidFill>
                <a:srgbClr val="374151"/>
              </a:solidFill>
              <a:latin typeface="Calibri" panose="020F0502020204030204" pitchFamily="34" charset="0"/>
              <a:cs typeface="Calibri" panose="020F0502020204030204" pitchFamily="34" charset="0"/>
            </a:endParaRPr>
          </a:p>
          <a:p>
            <a:pPr algn="l">
              <a:buFont typeface="+mj-lt"/>
              <a:buAutoNum type="arabicPeriod"/>
            </a:pPr>
            <a:r>
              <a:rPr lang="en-IN" sz="1600" b="1" i="0" dirty="0">
                <a:solidFill>
                  <a:srgbClr val="374151"/>
                </a:solidFill>
                <a:effectLst/>
                <a:latin typeface="Calibri" panose="020F0502020204030204" pitchFamily="34" charset="0"/>
                <a:cs typeface="Calibri" panose="020F0502020204030204" pitchFamily="34" charset="0"/>
              </a:rPr>
              <a:t>Xen:</a:t>
            </a:r>
            <a:r>
              <a:rPr lang="en-IN" sz="1600" b="0" i="0" dirty="0">
                <a:solidFill>
                  <a:srgbClr val="374151"/>
                </a:solidFill>
                <a:effectLst/>
                <a:latin typeface="Calibri" panose="020F0502020204030204" pitchFamily="34" charset="0"/>
                <a:cs typeface="Calibri" panose="020F0502020204030204" pitchFamily="34" charset="0"/>
              </a:rPr>
              <a:t> An open-source hypervisor developed by the Xen Project. It can run on both x86 and ARM architectures and is commonly used in cloud computing environments.</a:t>
            </a:r>
          </a:p>
          <a:p>
            <a:pPr algn="l">
              <a:buFont typeface="+mj-lt"/>
              <a:buAutoNum type="arabicPeriod"/>
            </a:pPr>
            <a:r>
              <a:rPr lang="en-IN" sz="1600" b="1" i="0" dirty="0">
                <a:solidFill>
                  <a:srgbClr val="374151"/>
                </a:solidFill>
                <a:effectLst/>
                <a:latin typeface="Calibri" panose="020F0502020204030204" pitchFamily="34" charset="0"/>
                <a:cs typeface="Calibri" panose="020F0502020204030204" pitchFamily="34" charset="0"/>
              </a:rPr>
              <a:t>Oracle VirtualBox:</a:t>
            </a:r>
            <a:r>
              <a:rPr lang="en-IN" sz="1600" b="0" i="0" dirty="0">
                <a:solidFill>
                  <a:srgbClr val="374151"/>
                </a:solidFill>
                <a:effectLst/>
                <a:latin typeface="Calibri" panose="020F0502020204030204" pitchFamily="34" charset="0"/>
                <a:cs typeface="Calibri" panose="020F0502020204030204" pitchFamily="34" charset="0"/>
              </a:rPr>
              <a:t> An open-source virtualization software that supports running multiple guest operating systems on various host systems.</a:t>
            </a:r>
          </a:p>
          <a:p>
            <a:pPr algn="l">
              <a:buFont typeface="+mj-lt"/>
              <a:buAutoNum type="arabicPeriod"/>
            </a:pPr>
            <a:r>
              <a:rPr lang="en-IN" sz="1600" dirty="0">
                <a:solidFill>
                  <a:srgbClr val="374151"/>
                </a:solidFill>
                <a:latin typeface="Calibri" panose="020F0502020204030204" pitchFamily="34" charset="0"/>
                <a:cs typeface="Calibri" panose="020F0502020204030204" pitchFamily="34" charset="0"/>
              </a:rPr>
              <a:t> </a:t>
            </a:r>
            <a:r>
              <a:rPr lang="en-IN" sz="1600" b="1" i="0" dirty="0">
                <a:effectLst/>
                <a:latin typeface="Calibri" panose="020F0502020204030204" pitchFamily="34" charset="0"/>
                <a:cs typeface="Calibri" panose="020F0502020204030204" pitchFamily="34" charset="0"/>
              </a:rPr>
              <a:t>Parallels Desktop:</a:t>
            </a:r>
            <a:r>
              <a:rPr lang="en-IN" sz="1600" b="0" i="0" dirty="0">
                <a:solidFill>
                  <a:srgbClr val="374151"/>
                </a:solidFill>
                <a:effectLst/>
                <a:latin typeface="Calibri" panose="020F0502020204030204" pitchFamily="34" charset="0"/>
                <a:cs typeface="Calibri" panose="020F0502020204030204" pitchFamily="34" charset="0"/>
              </a:rPr>
              <a:t> A virtualization software for macOS that enables users to run multiple guest operating systems on a Mac computer.</a:t>
            </a:r>
          </a:p>
          <a:p>
            <a:pPr algn="l">
              <a:buFont typeface="+mj-lt"/>
              <a:buAutoNum type="arabicPeriod"/>
            </a:pPr>
            <a:r>
              <a:rPr lang="en-IN" sz="1600" dirty="0">
                <a:solidFill>
                  <a:srgbClr val="374151"/>
                </a:solidFill>
                <a:latin typeface="Calibri" panose="020F0502020204030204" pitchFamily="34" charset="0"/>
                <a:cs typeface="Calibri" panose="020F0502020204030204" pitchFamily="34" charset="0"/>
              </a:rPr>
              <a:t> </a:t>
            </a:r>
            <a:r>
              <a:rPr lang="en-IN" sz="1600" b="1" i="0" dirty="0">
                <a:effectLst/>
                <a:latin typeface="Calibri" panose="020F0502020204030204" pitchFamily="34" charset="0"/>
                <a:cs typeface="Calibri" panose="020F0502020204030204" pitchFamily="34" charset="0"/>
              </a:rPr>
              <a:t>Microsoft App-V (Application Virtualization):</a:t>
            </a:r>
            <a:r>
              <a:rPr lang="en-IN" sz="1600" b="0" i="0" dirty="0">
                <a:solidFill>
                  <a:srgbClr val="374151"/>
                </a:solidFill>
                <a:effectLst/>
                <a:latin typeface="Calibri" panose="020F0502020204030204" pitchFamily="34" charset="0"/>
                <a:cs typeface="Calibri" panose="020F0502020204030204" pitchFamily="34" charset="0"/>
              </a:rPr>
              <a:t> Allows applications to be delivered to users as virtual applications, decoupling them from the underlying operating system.</a:t>
            </a:r>
          </a:p>
          <a:p>
            <a:endParaRPr lang="en-IN" b="1" dirty="0">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5" descr="C:\Users\parul\Desktop\Digital Learning Content.png"/>
          <p:cNvPicPr preferRelativeResize="0"/>
          <p:nvPr/>
        </p:nvPicPr>
        <p:blipFill rotWithShape="1">
          <a:blip r:embed="rId3">
            <a:alphaModFix/>
          </a:blip>
          <a:srcRect/>
          <a:stretch/>
        </p:blipFill>
        <p:spPr>
          <a:xfrm>
            <a:off x="-190500" y="0"/>
            <a:ext cx="9144000" cy="6900863"/>
          </a:xfrm>
          <a:prstGeom prst="rect">
            <a:avLst/>
          </a:prstGeom>
          <a:noFill/>
          <a:ln>
            <a:noFill/>
          </a:ln>
        </p:spPr>
      </p:pic>
      <p:pic>
        <p:nvPicPr>
          <p:cNvPr id="126" name="Google Shape;126;p5"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127" name="Google Shape;127;p5"/>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dirty="0"/>
          </a:p>
        </p:txBody>
      </p:sp>
      <p:sp>
        <p:nvSpPr>
          <p:cNvPr id="128" name="Google Shape;128;p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29" name="Google Shape;129;p5"/>
          <p:cNvSpPr/>
          <p:nvPr/>
        </p:nvSpPr>
        <p:spPr>
          <a:xfrm>
            <a:off x="249238" y="2276872"/>
            <a:ext cx="8645525" cy="4320480"/>
          </a:xfrm>
          <a:prstGeom prst="rect">
            <a:avLst/>
          </a:prstGeom>
          <a:noFill/>
          <a:ln>
            <a:noFill/>
          </a:ln>
        </p:spPr>
        <p:txBody>
          <a:bodyPr spcFirstLastPara="1" wrap="square" lIns="91425" tIns="45700" rIns="91425" bIns="45700" anchor="t" anchorCtr="0">
            <a:noAutofit/>
          </a:bodyPr>
          <a:lstStyle/>
          <a:p>
            <a:pPr marL="225425" marR="0" lvl="1" indent="0" algn="just" rtl="0">
              <a:spcBef>
                <a:spcPts val="0"/>
              </a:spcBef>
              <a:spcAft>
                <a:spcPts val="0"/>
              </a:spcAft>
              <a:buNone/>
            </a:pPr>
            <a:endParaRPr dirty="0"/>
          </a:p>
          <a:p>
            <a:pPr marL="225425" marR="0" lvl="1" indent="0" algn="just"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682625" marR="0" lvl="1" indent="-330200" algn="just" rtl="0">
              <a:spcBef>
                <a:spcPts val="0"/>
              </a:spcBef>
              <a:spcAft>
                <a:spcPts val="0"/>
              </a:spcAft>
              <a:buClr>
                <a:schemeClr val="dk1"/>
              </a:buClr>
              <a:buSzPts val="2000"/>
              <a:buFont typeface="Arial"/>
              <a:buNone/>
            </a:pPr>
            <a:endParaRPr sz="2000" b="0" i="0" u="none" strike="noStrike" cap="none" dirty="0">
              <a:solidFill>
                <a:schemeClr val="dk1"/>
              </a:solidFill>
              <a:latin typeface="Calibri"/>
              <a:ea typeface="Calibri"/>
              <a:cs typeface="Calibri"/>
              <a:sym typeface="Calibri"/>
            </a:endParaRPr>
          </a:p>
          <a:p>
            <a:pPr marL="682625" marR="0" lvl="1" indent="-330200" algn="just" rtl="0">
              <a:spcBef>
                <a:spcPts val="0"/>
              </a:spcBef>
              <a:spcAft>
                <a:spcPts val="0"/>
              </a:spcAft>
              <a:buClr>
                <a:schemeClr val="dk1"/>
              </a:buClr>
              <a:buSzPts val="2000"/>
              <a:buFont typeface="Arial"/>
              <a:buNone/>
            </a:pPr>
            <a:endParaRPr sz="2000" b="0" i="0" u="none" strike="noStrike" cap="none" dirty="0">
              <a:solidFill>
                <a:schemeClr val="dk1"/>
              </a:solidFill>
              <a:latin typeface="Calibri"/>
              <a:ea typeface="Calibri"/>
              <a:cs typeface="Calibri"/>
              <a:sym typeface="Calibri"/>
            </a:endParaRPr>
          </a:p>
          <a:p>
            <a:pPr marL="682625" marR="0" lvl="1" indent="-330200" algn="just" rtl="0">
              <a:spcBef>
                <a:spcPts val="0"/>
              </a:spcBef>
              <a:spcAft>
                <a:spcPts val="0"/>
              </a:spcAft>
              <a:buClr>
                <a:schemeClr val="dk1"/>
              </a:buClr>
              <a:buSzPts val="2000"/>
              <a:buFont typeface="Arial"/>
              <a:buNone/>
            </a:pPr>
            <a:endParaRPr sz="2000" b="0" i="0" u="none" strike="noStrike" cap="none" dirty="0">
              <a:solidFill>
                <a:schemeClr val="dk1"/>
              </a:solidFill>
              <a:latin typeface="Calibri"/>
              <a:ea typeface="Calibri"/>
              <a:cs typeface="Calibri"/>
              <a:sym typeface="Calibri"/>
            </a:endParaRPr>
          </a:p>
          <a:p>
            <a:pPr marL="682625" marR="0" lvl="1" indent="-330200" algn="just" rtl="0">
              <a:spcBef>
                <a:spcPts val="0"/>
              </a:spcBef>
              <a:spcAft>
                <a:spcPts val="0"/>
              </a:spcAft>
              <a:buClr>
                <a:schemeClr val="dk1"/>
              </a:buClr>
              <a:buSzPts val="2000"/>
              <a:buFont typeface="Arial"/>
              <a:buNone/>
            </a:pPr>
            <a:endParaRPr sz="2000" b="0" i="0" u="none" strike="noStrike" cap="none" dirty="0">
              <a:solidFill>
                <a:schemeClr val="dk1"/>
              </a:solidFill>
              <a:latin typeface="Calibri"/>
              <a:ea typeface="Calibri"/>
              <a:cs typeface="Calibri"/>
              <a:sym typeface="Calibri"/>
            </a:endParaRPr>
          </a:p>
          <a:p>
            <a:pPr marL="682625" marR="0" lvl="1" indent="-330200" algn="just" rtl="0">
              <a:spcBef>
                <a:spcPts val="0"/>
              </a:spcBef>
              <a:spcAft>
                <a:spcPts val="0"/>
              </a:spcAft>
              <a:buClr>
                <a:schemeClr val="dk1"/>
              </a:buClr>
              <a:buSzPts val="2000"/>
              <a:buFont typeface="Arial"/>
              <a:buNone/>
            </a:pPr>
            <a:endParaRPr sz="2000" b="0" i="0" u="none" strike="noStrike" cap="none" dirty="0">
              <a:solidFill>
                <a:schemeClr val="dk1"/>
              </a:solidFill>
              <a:latin typeface="Calibri"/>
              <a:ea typeface="Calibri"/>
              <a:cs typeface="Calibri"/>
              <a:sym typeface="Calibri"/>
            </a:endParaRPr>
          </a:p>
          <a:p>
            <a:pPr marL="225425" marR="0" lvl="1" indent="0" algn="just"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225425" marR="0" lvl="1" indent="0" algn="just"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225425" marR="0" lvl="1" indent="0" algn="just"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225425" marR="0" lvl="1" indent="0" algn="just"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225425" marR="0" lvl="1" indent="0" algn="just" rtl="0">
              <a:spcBef>
                <a:spcPts val="0"/>
              </a:spcBef>
              <a:spcAft>
                <a:spcPts val="0"/>
              </a:spcAft>
              <a:buNone/>
            </a:pPr>
            <a:endParaRPr sz="2000" b="0" i="0" u="none" strike="noStrike" cap="none" dirty="0">
              <a:solidFill>
                <a:schemeClr val="dk1"/>
              </a:solidFill>
              <a:latin typeface="Calibri"/>
              <a:ea typeface="Calibri"/>
              <a:cs typeface="Calibri"/>
              <a:sym typeface="Calibri"/>
            </a:endParaRPr>
          </a:p>
        </p:txBody>
      </p:sp>
      <p:sp>
        <p:nvSpPr>
          <p:cNvPr id="131" name="Google Shape;131;p5"/>
          <p:cNvSpPr/>
          <p:nvPr/>
        </p:nvSpPr>
        <p:spPr>
          <a:xfrm>
            <a:off x="460885" y="2573268"/>
            <a:ext cx="8356543" cy="3108503"/>
          </a:xfrm>
          <a:prstGeom prst="rect">
            <a:avLst/>
          </a:prstGeom>
          <a:noFill/>
          <a:ln>
            <a:noFill/>
          </a:ln>
        </p:spPr>
        <p:txBody>
          <a:bodyPr spcFirstLastPara="1" wrap="square" lIns="91425" tIns="45700" rIns="91425" bIns="45700" anchor="t" anchorCtr="0">
            <a:spAutoFit/>
          </a:bodyPr>
          <a:lstStyle/>
          <a:p>
            <a:pPr algn="just"/>
            <a:r>
              <a:rPr lang="en-IN" sz="1600" b="1" i="0" dirty="0">
                <a:solidFill>
                  <a:srgbClr val="374151"/>
                </a:solidFill>
                <a:effectLst/>
                <a:latin typeface="Calibri" panose="020F0502020204030204" pitchFamily="34" charset="0"/>
                <a:cs typeface="Calibri" panose="020F0502020204030204" pitchFamily="34" charset="0"/>
              </a:rPr>
              <a:t>5.Hypervisor (Virtual Machine Monitor - VMM):</a:t>
            </a:r>
            <a:r>
              <a:rPr lang="en-IN" sz="1600" b="0" i="0" dirty="0">
                <a:solidFill>
                  <a:srgbClr val="374151"/>
                </a:solidFill>
                <a:effectLst/>
                <a:latin typeface="Calibri" panose="020F0502020204030204" pitchFamily="34" charset="0"/>
                <a:cs typeface="Calibri" panose="020F0502020204030204" pitchFamily="34" charset="0"/>
              </a:rPr>
              <a:t> A hypervisor is a software layer that allows multiple virtual machines (VMs) to run on a single physical machine. There are two main types of hypervisors: Type 1 (bare-metal) and Type 2 (hosted). Type 1 hypervisors run directly on the hardware, while Type 2 hypervisors run on top of a host operating system.</a:t>
            </a:r>
          </a:p>
          <a:p>
            <a:pPr algn="just">
              <a:buFont typeface="+mj-lt"/>
              <a:buAutoNum type="arabicPeriod"/>
            </a:pPr>
            <a:endParaRPr lang="en-IN" sz="1600" dirty="0">
              <a:solidFill>
                <a:srgbClr val="374151"/>
              </a:solidFill>
              <a:latin typeface="Calibri" panose="020F0502020204030204" pitchFamily="34" charset="0"/>
              <a:cs typeface="Calibri" panose="020F0502020204030204" pitchFamily="34" charset="0"/>
            </a:endParaRPr>
          </a:p>
          <a:p>
            <a:pPr algn="just"/>
            <a:r>
              <a:rPr lang="en-IN" sz="1600" b="1" i="0" dirty="0">
                <a:solidFill>
                  <a:srgbClr val="374151"/>
                </a:solidFill>
                <a:effectLst/>
                <a:latin typeface="Calibri" panose="020F0502020204030204" pitchFamily="34" charset="0"/>
                <a:cs typeface="Calibri" panose="020F0502020204030204" pitchFamily="34" charset="0"/>
              </a:rPr>
              <a:t>6.VMware vSphere/</a:t>
            </a:r>
            <a:r>
              <a:rPr lang="en-IN" sz="1600" b="1" i="0" dirty="0" err="1">
                <a:solidFill>
                  <a:srgbClr val="374151"/>
                </a:solidFill>
                <a:effectLst/>
                <a:latin typeface="Calibri" panose="020F0502020204030204" pitchFamily="34" charset="0"/>
                <a:cs typeface="Calibri" panose="020F0502020204030204" pitchFamily="34" charset="0"/>
              </a:rPr>
              <a:t>ESXi</a:t>
            </a:r>
            <a:r>
              <a:rPr lang="en-IN" sz="1600" b="1" i="0" dirty="0">
                <a:solidFill>
                  <a:srgbClr val="374151"/>
                </a:solidFill>
                <a:effectLst/>
                <a:latin typeface="Calibri" panose="020F0502020204030204" pitchFamily="34" charset="0"/>
                <a:cs typeface="Calibri" panose="020F0502020204030204" pitchFamily="34" charset="0"/>
              </a:rPr>
              <a:t>:</a:t>
            </a:r>
            <a:r>
              <a:rPr lang="en-IN" sz="1600" b="0" i="0" dirty="0">
                <a:solidFill>
                  <a:srgbClr val="374151"/>
                </a:solidFill>
                <a:effectLst/>
                <a:latin typeface="Calibri" panose="020F0502020204030204" pitchFamily="34" charset="0"/>
                <a:cs typeface="Calibri" panose="020F0502020204030204" pitchFamily="34" charset="0"/>
              </a:rPr>
              <a:t> Developed by VMware, vSphere is a suite of virtualization products, with </a:t>
            </a:r>
            <a:r>
              <a:rPr lang="en-IN" sz="1600" b="0" i="0" dirty="0" err="1">
                <a:solidFill>
                  <a:srgbClr val="374151"/>
                </a:solidFill>
                <a:effectLst/>
                <a:latin typeface="Calibri" panose="020F0502020204030204" pitchFamily="34" charset="0"/>
                <a:cs typeface="Calibri" panose="020F0502020204030204" pitchFamily="34" charset="0"/>
              </a:rPr>
              <a:t>ESXi</a:t>
            </a:r>
            <a:r>
              <a:rPr lang="en-IN" sz="1600" b="0" i="0" dirty="0">
                <a:solidFill>
                  <a:srgbClr val="374151"/>
                </a:solidFill>
                <a:effectLst/>
                <a:latin typeface="Calibri" panose="020F0502020204030204" pitchFamily="34" charset="0"/>
                <a:cs typeface="Calibri" panose="020F0502020204030204" pitchFamily="34" charset="0"/>
              </a:rPr>
              <a:t> being the bare-metal hypervisor that powers it. vSphere provides various features for managing and optimizing virtualized environments.</a:t>
            </a:r>
          </a:p>
          <a:p>
            <a:pPr algn="just">
              <a:buFont typeface="+mj-lt"/>
              <a:buAutoNum type="arabicPeriod"/>
            </a:pPr>
            <a:endParaRPr lang="en-IN" sz="1600" dirty="0">
              <a:solidFill>
                <a:srgbClr val="374151"/>
              </a:solidFill>
              <a:latin typeface="Calibri" panose="020F0502020204030204" pitchFamily="34" charset="0"/>
              <a:cs typeface="Calibri" panose="020F0502020204030204" pitchFamily="34" charset="0"/>
            </a:endParaRPr>
          </a:p>
          <a:p>
            <a:pPr algn="just"/>
            <a:r>
              <a:rPr lang="en-IN" sz="1600" b="1" i="0" dirty="0">
                <a:effectLst/>
                <a:latin typeface="Calibri" panose="020F0502020204030204" pitchFamily="34" charset="0"/>
                <a:cs typeface="Calibri" panose="020F0502020204030204" pitchFamily="34" charset="0"/>
              </a:rPr>
              <a:t>7.Microsoft Hyper-V:</a:t>
            </a:r>
            <a:r>
              <a:rPr lang="en-IN" sz="1600" b="0" i="0" dirty="0">
                <a:solidFill>
                  <a:srgbClr val="374151"/>
                </a:solidFill>
                <a:effectLst/>
                <a:latin typeface="Calibri" panose="020F0502020204030204" pitchFamily="34" charset="0"/>
                <a:cs typeface="Calibri" panose="020F0502020204030204" pitchFamily="34" charset="0"/>
              </a:rPr>
              <a:t> Microsoft's virtualization platform, which comes as a role in Windows Server. Hyper-V allows users to create and manage virtual machines on Windows-based systems.</a:t>
            </a:r>
          </a:p>
          <a:p>
            <a:pPr marL="0" marR="0" lvl="0" indent="0" algn="just" rtl="0">
              <a:spcBef>
                <a:spcPts val="0"/>
              </a:spcBef>
              <a:spcAft>
                <a:spcPts val="0"/>
              </a:spcAft>
              <a:buNone/>
            </a:pPr>
            <a:endParaRPr sz="2000"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6" descr="C:\Users\parul\Desktop\Digital Learning Content.png"/>
          <p:cNvPicPr preferRelativeResize="0"/>
          <p:nvPr/>
        </p:nvPicPr>
        <p:blipFill rotWithShape="1">
          <a:blip r:embed="rId3">
            <a:alphaModFix/>
          </a:blip>
          <a:srcRect/>
          <a:stretch/>
        </p:blipFill>
        <p:spPr>
          <a:xfrm>
            <a:off x="435793" y="690"/>
            <a:ext cx="9144000" cy="6900863"/>
          </a:xfrm>
          <a:prstGeom prst="rect">
            <a:avLst/>
          </a:prstGeom>
          <a:noFill/>
          <a:ln>
            <a:noFill/>
          </a:ln>
        </p:spPr>
      </p:pic>
      <p:pic>
        <p:nvPicPr>
          <p:cNvPr id="137" name="Google Shape;137;p6" descr="C:\Users\parul\Desktop\Untitled-1.png"/>
          <p:cNvPicPr preferRelativeResize="0"/>
          <p:nvPr/>
        </p:nvPicPr>
        <p:blipFill rotWithShape="1">
          <a:blip r:embed="rId4">
            <a:alphaModFix/>
          </a:blip>
          <a:srcRect/>
          <a:stretch/>
        </p:blipFill>
        <p:spPr>
          <a:xfrm>
            <a:off x="435793" y="2769171"/>
            <a:ext cx="5430838" cy="2803525"/>
          </a:xfrm>
          <a:prstGeom prst="rect">
            <a:avLst/>
          </a:prstGeom>
          <a:noFill/>
          <a:ln>
            <a:noFill/>
          </a:ln>
        </p:spPr>
      </p:pic>
      <p:sp>
        <p:nvSpPr>
          <p:cNvPr id="138" name="Google Shape;138;p6"/>
          <p:cNvSpPr/>
          <p:nvPr/>
        </p:nvSpPr>
        <p:spPr>
          <a:xfrm>
            <a:off x="12782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000" dirty="0">
                <a:solidFill>
                  <a:schemeClr val="bg1"/>
                </a:solidFill>
                <a:latin typeface="Calibri" panose="020F0502020204030204" pitchFamily="34" charset="0"/>
                <a:cs typeface="Calibri" panose="020F0502020204030204" pitchFamily="34" charset="0"/>
              </a:rPr>
              <a:t>Containerization Technologies</a:t>
            </a:r>
            <a:endParaRPr dirty="0">
              <a:solidFill>
                <a:schemeClr val="bg1"/>
              </a:solidFill>
              <a:latin typeface="Calibri" panose="020F0502020204030204" pitchFamily="34" charset="0"/>
              <a:cs typeface="Calibri" panose="020F0502020204030204" pitchFamily="34" charset="0"/>
            </a:endParaRPr>
          </a:p>
        </p:txBody>
      </p:sp>
      <p:sp>
        <p:nvSpPr>
          <p:cNvPr id="139" name="Google Shape;139;p6"/>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40" name="Google Shape;140;p6"/>
          <p:cNvSpPr/>
          <p:nvPr/>
        </p:nvSpPr>
        <p:spPr>
          <a:xfrm>
            <a:off x="190500" y="2433191"/>
            <a:ext cx="8645525" cy="4320480"/>
          </a:xfrm>
          <a:prstGeom prst="rect">
            <a:avLst/>
          </a:prstGeom>
          <a:noFill/>
          <a:ln>
            <a:noFill/>
          </a:ln>
        </p:spPr>
        <p:txBody>
          <a:bodyPr spcFirstLastPara="1" wrap="square" lIns="91425" tIns="45700" rIns="91425" bIns="45700" anchor="t" anchorCtr="0">
            <a:noAutofit/>
          </a:bodyPr>
          <a:lstStyle/>
          <a:p>
            <a:pPr marL="225425" marR="0" lvl="1" indent="0" algn="just" rtl="0">
              <a:spcBef>
                <a:spcPts val="0"/>
              </a:spcBef>
              <a:spcAft>
                <a:spcPts val="0"/>
              </a:spcAft>
              <a:buNone/>
            </a:pPr>
            <a:endParaRPr dirty="0"/>
          </a:p>
        </p:txBody>
      </p:sp>
      <p:sp>
        <p:nvSpPr>
          <p:cNvPr id="3" name="TextBox 2">
            <a:extLst>
              <a:ext uri="{FF2B5EF4-FFF2-40B4-BE49-F238E27FC236}">
                <a16:creationId xmlns:a16="http://schemas.microsoft.com/office/drawing/2014/main" id="{EE9A0747-DFF7-BCF7-A999-14FE61BB26A8}"/>
              </a:ext>
            </a:extLst>
          </p:cNvPr>
          <p:cNvSpPr txBox="1"/>
          <p:nvPr/>
        </p:nvSpPr>
        <p:spPr>
          <a:xfrm>
            <a:off x="435793" y="2621288"/>
            <a:ext cx="8708205" cy="3970318"/>
          </a:xfrm>
          <a:prstGeom prst="rect">
            <a:avLst/>
          </a:prstGeom>
          <a:noFill/>
        </p:spPr>
        <p:txBody>
          <a:bodyPr wrap="square">
            <a:spAutoFit/>
          </a:bodyPr>
          <a:lstStyle/>
          <a:p>
            <a:r>
              <a:rPr lang="en-IN" sz="1600" dirty="0">
                <a:latin typeface="Calibri" panose="020F0502020204030204" pitchFamily="34" charset="0"/>
                <a:cs typeface="Calibri" panose="020F0502020204030204" pitchFamily="34" charset="0"/>
              </a:rPr>
              <a:t>By default, containerization technology derives from virtualization's advancements. Another common name for it is OS-level virtualization.</a:t>
            </a:r>
          </a:p>
          <a:p>
            <a:endParaRPr lang="en-IN" dirty="0"/>
          </a:p>
          <a:p>
            <a:r>
              <a:rPr lang="en-IN" sz="1600" b="0" i="0" dirty="0">
                <a:solidFill>
                  <a:srgbClr val="000000"/>
                </a:solidFill>
                <a:effectLst/>
                <a:latin typeface="Calibri" panose="020F0502020204030204" pitchFamily="34" charset="0"/>
                <a:cs typeface="Calibri" panose="020F0502020204030204" pitchFamily="34" charset="0"/>
              </a:rPr>
              <a:t>Containerization is all about packaging the requirements of an application under development in the form of a base image. This image can run in an isolated space (containers) on different systems. It is crucial to remember that these containers share the same OS</a:t>
            </a:r>
            <a:r>
              <a:rPr lang="en-IN" b="0" i="0" dirty="0">
                <a:solidFill>
                  <a:srgbClr val="000000"/>
                </a:solidFill>
                <a:effectLst/>
                <a:latin typeface="Graphik"/>
              </a:rPr>
              <a:t>.</a:t>
            </a:r>
          </a:p>
          <a:p>
            <a:endParaRPr lang="en-IN" dirty="0">
              <a:latin typeface="Graphik"/>
            </a:endParaRPr>
          </a:p>
          <a:p>
            <a:r>
              <a:rPr lang="en-IN" sz="1800" b="1" i="0" dirty="0">
                <a:solidFill>
                  <a:srgbClr val="222222"/>
                </a:solidFill>
                <a:effectLst/>
                <a:latin typeface="Calibri" panose="020F0502020204030204" pitchFamily="34" charset="0"/>
                <a:cs typeface="Calibri" panose="020F0502020204030204" pitchFamily="34" charset="0"/>
              </a:rPr>
              <a:t>Types of containers</a:t>
            </a:r>
          </a:p>
          <a:p>
            <a:endParaRPr lang="en-IN" sz="1600" dirty="0">
              <a:solidFill>
                <a:srgbClr val="222222"/>
              </a:solidFill>
              <a:latin typeface="Calibri" panose="020F0502020204030204" pitchFamily="34" charset="0"/>
              <a:cs typeface="Calibri" panose="020F0502020204030204" pitchFamily="34" charset="0"/>
            </a:endParaRPr>
          </a:p>
          <a:p>
            <a:r>
              <a:rPr lang="en-IN" sz="1600" b="1" i="0" dirty="0">
                <a:solidFill>
                  <a:srgbClr val="222222"/>
                </a:solidFill>
                <a:effectLst/>
                <a:latin typeface="Calibri" panose="020F0502020204030204" pitchFamily="34" charset="0"/>
                <a:cs typeface="Calibri" panose="020F0502020204030204" pitchFamily="34" charset="0"/>
              </a:rPr>
              <a:t>Docker: </a:t>
            </a:r>
            <a:r>
              <a:rPr lang="en-IN" sz="1600" i="0" dirty="0">
                <a:solidFill>
                  <a:srgbClr val="222222"/>
                </a:solidFill>
                <a:effectLst/>
                <a:latin typeface="Calibri" panose="020F0502020204030204" pitchFamily="34" charset="0"/>
                <a:cs typeface="Calibri" panose="020F0502020204030204" pitchFamily="34" charset="0"/>
              </a:rPr>
              <a:t>a containerized platform that is open-sourced and mixes an app's source code with the existing OS and all of its relevant libraries and dependencies. It enables the running of the relevant code in any computing environment.</a:t>
            </a:r>
          </a:p>
          <a:p>
            <a:endParaRPr lang="en-IN" sz="1600" dirty="0">
              <a:solidFill>
                <a:srgbClr val="222222"/>
              </a:solidFill>
              <a:latin typeface="Calibri" panose="020F0502020204030204" pitchFamily="34" charset="0"/>
              <a:cs typeface="Calibri" panose="020F0502020204030204" pitchFamily="34" charset="0"/>
            </a:endParaRPr>
          </a:p>
          <a:p>
            <a:r>
              <a:rPr lang="en-IN" sz="1600" b="1" i="0" dirty="0">
                <a:solidFill>
                  <a:srgbClr val="222222"/>
                </a:solidFill>
                <a:effectLst/>
                <a:latin typeface="Calibri" panose="020F0502020204030204" pitchFamily="34" charset="0"/>
                <a:cs typeface="Calibri" panose="020F0502020204030204" pitchFamily="34" charset="0"/>
              </a:rPr>
              <a:t>LXC: </a:t>
            </a:r>
            <a:r>
              <a:rPr lang="en-IN" sz="1600" i="0" dirty="0">
                <a:solidFill>
                  <a:srgbClr val="222222"/>
                </a:solidFill>
                <a:effectLst/>
                <a:latin typeface="Calibri" panose="020F0502020204030204" pitchFamily="34" charset="0"/>
                <a:cs typeface="Calibri" panose="020F0502020204030204" pitchFamily="34" charset="0"/>
              </a:rPr>
              <a:t>An OS-based container that, if it includes a single Linux kernel acting as the host OS, enables an app to operate on numerous Linux computers virtually.</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7"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146" name="Google Shape;146;p7"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147" name="Google Shape;147;p7"/>
          <p:cNvSpPr/>
          <p:nvPr/>
        </p:nvSpPr>
        <p:spPr>
          <a:xfrm>
            <a:off x="0" y="178446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chemeClr val="lt1"/>
                </a:solidFill>
                <a:latin typeface="Calibri"/>
                <a:cs typeface="Calibri"/>
                <a:sym typeface="Calibri"/>
              </a:rPr>
              <a:t>Development Tool Kit</a:t>
            </a:r>
            <a:endParaRPr dirty="0"/>
          </a:p>
        </p:txBody>
      </p:sp>
      <p:sp>
        <p:nvSpPr>
          <p:cNvPr id="148" name="Google Shape;148;p7"/>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49" name="Google Shape;149;p7"/>
          <p:cNvSpPr/>
          <p:nvPr/>
        </p:nvSpPr>
        <p:spPr>
          <a:xfrm>
            <a:off x="190500" y="2433191"/>
            <a:ext cx="8645525" cy="4320480"/>
          </a:xfrm>
          <a:prstGeom prst="rect">
            <a:avLst/>
          </a:prstGeom>
          <a:noFill/>
          <a:ln>
            <a:noFill/>
          </a:ln>
        </p:spPr>
        <p:txBody>
          <a:bodyPr spcFirstLastPara="1" wrap="square" lIns="91425" tIns="45700" rIns="91425" bIns="45700" anchor="t" anchorCtr="0">
            <a:noAutofit/>
          </a:bodyPr>
          <a:lstStyle/>
          <a:p>
            <a:pPr algn="just"/>
            <a:r>
              <a:rPr lang="en-IN" sz="1600" b="0" i="0" dirty="0">
                <a:solidFill>
                  <a:srgbClr val="374151"/>
                </a:solidFill>
                <a:effectLst/>
                <a:latin typeface="Calibri" panose="020F0502020204030204" pitchFamily="34" charset="0"/>
                <a:cs typeface="Calibri" panose="020F0502020204030204" pitchFamily="34" charset="0"/>
              </a:rPr>
              <a:t>A development toolkit, also known as a software development toolkit or SDK (Software Development Kit), is a set of software tools, libraries, and resources that developers use to create applications or software for a specific platform, operating system, or programming language. These toolkits streamline the development process by providing pre-built functions and APIs (Application Programming Interfaces) that allow developers to interact with the platform's features and services.</a:t>
            </a:r>
          </a:p>
          <a:p>
            <a:pPr algn="just"/>
            <a:endParaRPr lang="en-IN" sz="1600" b="0" i="0" dirty="0">
              <a:solidFill>
                <a:srgbClr val="374151"/>
              </a:solidFill>
              <a:effectLst/>
              <a:latin typeface="Calibri" panose="020F0502020204030204" pitchFamily="34" charset="0"/>
              <a:cs typeface="Calibri" panose="020F0502020204030204" pitchFamily="34" charset="0"/>
            </a:endParaRPr>
          </a:p>
          <a:p>
            <a:pPr algn="just"/>
            <a:r>
              <a:rPr lang="en-IN" sz="1600" b="0" i="0" dirty="0">
                <a:solidFill>
                  <a:srgbClr val="374151"/>
                </a:solidFill>
                <a:effectLst/>
                <a:latin typeface="Calibri" panose="020F0502020204030204" pitchFamily="34" charset="0"/>
                <a:cs typeface="Calibri" panose="020F0502020204030204" pitchFamily="34" charset="0"/>
              </a:rPr>
              <a:t>The specific components of a development toolkit can vary depending on the target platform or programming language, but some common elements may include:</a:t>
            </a:r>
          </a:p>
          <a:p>
            <a:pPr algn="just"/>
            <a:endParaRPr lang="en-IN" sz="1600" dirty="0">
              <a:solidFill>
                <a:srgbClr val="374151"/>
              </a:solidFill>
              <a:latin typeface="Calibri" panose="020F0502020204030204" pitchFamily="34" charset="0"/>
              <a:cs typeface="Calibri" panose="020F0502020204030204" pitchFamily="34" charset="0"/>
            </a:endParaRPr>
          </a:p>
          <a:p>
            <a:pPr algn="just">
              <a:buFont typeface="+mj-lt"/>
              <a:buAutoNum type="arabicPeriod"/>
            </a:pPr>
            <a:r>
              <a:rPr lang="en-IN" sz="1600" b="0" i="0" dirty="0">
                <a:solidFill>
                  <a:srgbClr val="374151"/>
                </a:solidFill>
                <a:effectLst/>
                <a:latin typeface="Calibri" panose="020F0502020204030204" pitchFamily="34" charset="0"/>
                <a:cs typeface="Calibri" panose="020F0502020204030204" pitchFamily="34" charset="0"/>
              </a:rPr>
              <a:t>Libraries: Pre-written code modules that provide functionality for common tasks, such as handling graphics, networking, data processing, etc.</a:t>
            </a:r>
          </a:p>
          <a:p>
            <a:pPr algn="just">
              <a:buFont typeface="+mj-lt"/>
              <a:buAutoNum type="arabicPeriod"/>
            </a:pPr>
            <a:r>
              <a:rPr lang="en-IN" sz="1600" b="0" i="0" dirty="0">
                <a:solidFill>
                  <a:srgbClr val="374151"/>
                </a:solidFill>
                <a:effectLst/>
                <a:latin typeface="Calibri" panose="020F0502020204030204" pitchFamily="34" charset="0"/>
                <a:cs typeface="Calibri" panose="020F0502020204030204" pitchFamily="34" charset="0"/>
              </a:rPr>
              <a:t>APIs: Interfaces that allow applications to interact with the underlying platform, operating system, or other services. This could include APIs for accessing hardware features, system functions, cloud services, etc.</a:t>
            </a:r>
          </a:p>
          <a:p>
            <a:pPr algn="just"/>
            <a:endParaRPr lang="en-IN" sz="1600" b="0" i="0" dirty="0">
              <a:solidFill>
                <a:srgbClr val="374151"/>
              </a:solidFill>
              <a:effectLst/>
              <a:latin typeface="Calibri" panose="020F0502020204030204" pitchFamily="34" charset="0"/>
              <a:cs typeface="Calibri" panose="020F0502020204030204" pitchFamily="34" charset="0"/>
            </a:endParaRPr>
          </a:p>
          <a:p>
            <a:pPr marL="225425" marR="0" lvl="1" indent="0" algn="just" rtl="0">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8"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155" name="Google Shape;155;p8"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156" name="Google Shape;156;p8"/>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dirty="0"/>
          </a:p>
        </p:txBody>
      </p:sp>
      <p:sp>
        <p:nvSpPr>
          <p:cNvPr id="157" name="Google Shape;157;p8"/>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58" name="Google Shape;158;p8"/>
          <p:cNvSpPr/>
          <p:nvPr/>
        </p:nvSpPr>
        <p:spPr>
          <a:xfrm>
            <a:off x="190500" y="2433191"/>
            <a:ext cx="8645525" cy="4320480"/>
          </a:xfrm>
          <a:prstGeom prst="rect">
            <a:avLst/>
          </a:prstGeom>
          <a:noFill/>
          <a:ln>
            <a:noFill/>
          </a:ln>
        </p:spPr>
        <p:txBody>
          <a:bodyPr spcFirstLastPara="1" wrap="square" lIns="91425" tIns="45700" rIns="91425" bIns="45700" anchor="t" anchorCtr="0">
            <a:noAutofit/>
          </a:bodyPr>
          <a:lstStyle/>
          <a:p>
            <a:pPr algn="just"/>
            <a:r>
              <a:rPr lang="en-IN" sz="1600" b="0" i="0" dirty="0">
                <a:solidFill>
                  <a:srgbClr val="374151"/>
                </a:solidFill>
                <a:effectLst/>
                <a:latin typeface="Calibri" panose="020F0502020204030204" pitchFamily="34" charset="0"/>
                <a:cs typeface="Calibri" panose="020F0502020204030204" pitchFamily="34" charset="0"/>
              </a:rPr>
              <a:t>3. Sample Code: Code examples that demonstrate how to use different components of the toolkit in practical applications.</a:t>
            </a:r>
          </a:p>
          <a:p>
            <a:pPr algn="just"/>
            <a:r>
              <a:rPr lang="en-IN" sz="1600" b="0" i="0" dirty="0">
                <a:solidFill>
                  <a:srgbClr val="374151"/>
                </a:solidFill>
                <a:effectLst/>
                <a:latin typeface="Calibri" panose="020F0502020204030204" pitchFamily="34" charset="0"/>
                <a:cs typeface="Calibri" panose="020F0502020204030204" pitchFamily="34" charset="0"/>
              </a:rPr>
              <a:t>4. Compiler or Interpreter: Tools to translate source code into machine code or bytecode that can be executed on the target platform.</a:t>
            </a:r>
          </a:p>
          <a:p>
            <a:pPr algn="just"/>
            <a:r>
              <a:rPr lang="en-IN" sz="1600" b="0" i="0" dirty="0">
                <a:solidFill>
                  <a:srgbClr val="374151"/>
                </a:solidFill>
                <a:effectLst/>
                <a:latin typeface="Calibri" panose="020F0502020204030204" pitchFamily="34" charset="0"/>
                <a:cs typeface="Calibri" panose="020F0502020204030204" pitchFamily="34" charset="0"/>
              </a:rPr>
              <a:t>5. Debugging Tools: Tools for identifying and fixing errors and issues in the code during the development process.</a:t>
            </a:r>
          </a:p>
          <a:p>
            <a:pPr algn="just"/>
            <a:r>
              <a:rPr lang="en-IN" sz="1600" b="0" i="0" dirty="0">
                <a:solidFill>
                  <a:srgbClr val="374151"/>
                </a:solidFill>
                <a:effectLst/>
                <a:latin typeface="Calibri" panose="020F0502020204030204" pitchFamily="34" charset="0"/>
                <a:cs typeface="Calibri" panose="020F0502020204030204" pitchFamily="34" charset="0"/>
              </a:rPr>
              <a:t>6. Profiling Tools: Tools that analyse the performance of the application to identify bottlenecks and areas for optimization.</a:t>
            </a:r>
          </a:p>
          <a:p>
            <a:pPr marL="225425" marR="0" lvl="1" indent="0" algn="just" rtl="0">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9"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164" name="Google Shape;164;p9"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165" name="Google Shape;165;p9"/>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dirty="0"/>
          </a:p>
        </p:txBody>
      </p:sp>
      <p:sp>
        <p:nvSpPr>
          <p:cNvPr id="166" name="Google Shape;166;p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67" name="Google Shape;167;p9"/>
          <p:cNvSpPr/>
          <p:nvPr/>
        </p:nvSpPr>
        <p:spPr>
          <a:xfrm>
            <a:off x="190500" y="2433191"/>
            <a:ext cx="8645525" cy="4320480"/>
          </a:xfrm>
          <a:prstGeom prst="rect">
            <a:avLst/>
          </a:prstGeom>
          <a:noFill/>
          <a:ln>
            <a:noFill/>
          </a:ln>
        </p:spPr>
        <p:txBody>
          <a:bodyPr spcFirstLastPara="1" wrap="square" lIns="91425" tIns="45700" rIns="91425" bIns="45700" anchor="t" anchorCtr="0">
            <a:noAutofit/>
          </a:bodyPr>
          <a:lstStyle/>
          <a:p>
            <a:pPr marL="225425" marR="0" lvl="1" indent="0" algn="just" rtl="0">
              <a:spcBef>
                <a:spcPts val="0"/>
              </a:spcBef>
              <a:spcAft>
                <a:spcPts val="0"/>
              </a:spcAft>
              <a:buNone/>
            </a:pPr>
            <a:endParaRPr dirty="0"/>
          </a:p>
        </p:txBody>
      </p:sp>
      <p:sp>
        <p:nvSpPr>
          <p:cNvPr id="3" name="TextBox 2">
            <a:extLst>
              <a:ext uri="{FF2B5EF4-FFF2-40B4-BE49-F238E27FC236}">
                <a16:creationId xmlns:a16="http://schemas.microsoft.com/office/drawing/2014/main" id="{81AD740C-5769-2444-4BF7-ED15102D0EE0}"/>
              </a:ext>
            </a:extLst>
          </p:cNvPr>
          <p:cNvSpPr txBox="1"/>
          <p:nvPr/>
        </p:nvSpPr>
        <p:spPr>
          <a:xfrm>
            <a:off x="432618" y="2684206"/>
            <a:ext cx="8520881" cy="2062103"/>
          </a:xfrm>
          <a:prstGeom prst="rect">
            <a:avLst/>
          </a:prstGeom>
          <a:noFill/>
        </p:spPr>
        <p:txBody>
          <a:bodyPr wrap="square">
            <a:spAutoFit/>
          </a:bodyPr>
          <a:lstStyle/>
          <a:p>
            <a:pPr algn="just"/>
            <a:r>
              <a:rPr lang="en-IN" sz="1600" b="0" i="0" dirty="0">
                <a:solidFill>
                  <a:srgbClr val="374151"/>
                </a:solidFill>
                <a:effectLst/>
                <a:latin typeface="Calibri" panose="020F0502020204030204" pitchFamily="34" charset="0"/>
                <a:cs typeface="Calibri" panose="020F0502020204030204" pitchFamily="34" charset="0"/>
              </a:rPr>
              <a:t>Examples of popular development toolkits include:</a:t>
            </a:r>
          </a:p>
          <a:p>
            <a:pPr algn="just">
              <a:buFont typeface="Arial" panose="020B0604020202020204" pitchFamily="34" charset="0"/>
              <a:buChar char="•"/>
            </a:pPr>
            <a:r>
              <a:rPr lang="en-IN" sz="1600" b="0" i="0" dirty="0">
                <a:solidFill>
                  <a:srgbClr val="374151"/>
                </a:solidFill>
                <a:effectLst/>
                <a:latin typeface="Calibri" panose="020F0502020204030204" pitchFamily="34" charset="0"/>
                <a:cs typeface="Calibri" panose="020F0502020204030204" pitchFamily="34" charset="0"/>
              </a:rPr>
              <a:t>Android SDK: For developing applications for the Android operating system.</a:t>
            </a:r>
          </a:p>
          <a:p>
            <a:pPr algn="just">
              <a:buFont typeface="Arial" panose="020B0604020202020204" pitchFamily="34" charset="0"/>
              <a:buChar char="•"/>
            </a:pPr>
            <a:r>
              <a:rPr lang="en-IN" sz="1600" b="0" i="0" dirty="0">
                <a:solidFill>
                  <a:srgbClr val="374151"/>
                </a:solidFill>
                <a:effectLst/>
                <a:latin typeface="Calibri" panose="020F0502020204030204" pitchFamily="34" charset="0"/>
                <a:cs typeface="Calibri" panose="020F0502020204030204" pitchFamily="34" charset="0"/>
              </a:rPr>
              <a:t>iOS SDK: For developing applications for Apple's iOS platform.</a:t>
            </a:r>
          </a:p>
          <a:p>
            <a:pPr algn="just">
              <a:buFont typeface="Arial" panose="020B0604020202020204" pitchFamily="34" charset="0"/>
              <a:buChar char="•"/>
            </a:pPr>
            <a:r>
              <a:rPr lang="en-IN" sz="1600" b="0" i="0" dirty="0">
                <a:solidFill>
                  <a:srgbClr val="374151"/>
                </a:solidFill>
                <a:effectLst/>
                <a:latin typeface="Calibri" panose="020F0502020204030204" pitchFamily="34" charset="0"/>
                <a:cs typeface="Calibri" panose="020F0502020204030204" pitchFamily="34" charset="0"/>
              </a:rPr>
              <a:t>.NET Framework: A development framework for building Windows applications and web services.</a:t>
            </a:r>
          </a:p>
          <a:p>
            <a:pPr algn="just">
              <a:buFont typeface="Arial" panose="020B0604020202020204" pitchFamily="34" charset="0"/>
              <a:buChar char="•"/>
            </a:pPr>
            <a:r>
              <a:rPr lang="en-IN" sz="1600" b="0" i="0" dirty="0">
                <a:solidFill>
                  <a:srgbClr val="374151"/>
                </a:solidFill>
                <a:effectLst/>
                <a:latin typeface="Calibri" panose="020F0502020204030204" pitchFamily="34" charset="0"/>
                <a:cs typeface="Calibri" panose="020F0502020204030204" pitchFamily="34" charset="0"/>
              </a:rPr>
              <a:t>Java Development Kit (JDK): For developing Java applications.</a:t>
            </a:r>
          </a:p>
          <a:p>
            <a:pPr algn="just">
              <a:buFont typeface="Arial" panose="020B0604020202020204" pitchFamily="34" charset="0"/>
              <a:buChar char="•"/>
            </a:pPr>
            <a:r>
              <a:rPr lang="en-IN" sz="1600" b="0" i="0" dirty="0">
                <a:solidFill>
                  <a:srgbClr val="374151"/>
                </a:solidFill>
                <a:effectLst/>
                <a:latin typeface="Calibri" panose="020F0502020204030204" pitchFamily="34" charset="0"/>
                <a:cs typeface="Calibri" panose="020F0502020204030204" pitchFamily="34" charset="0"/>
              </a:rPr>
              <a:t>Node.js: A JavaScript runtime that includes a variety of libraries for building server-side applications.</a:t>
            </a:r>
          </a:p>
          <a:p>
            <a:pPr algn="just">
              <a:buFont typeface="Arial" panose="020B0604020202020204" pitchFamily="34" charset="0"/>
              <a:buChar char="•"/>
            </a:pPr>
            <a:r>
              <a:rPr lang="en-IN" sz="1600" b="0" i="0" dirty="0">
                <a:solidFill>
                  <a:srgbClr val="374151"/>
                </a:solidFill>
                <a:effectLst/>
                <a:latin typeface="Calibri" panose="020F0502020204030204" pitchFamily="34" charset="0"/>
                <a:cs typeface="Calibri" panose="020F0502020204030204" pitchFamily="34" charset="0"/>
              </a:rPr>
              <a:t>Unity: A popular game development platform that provides various tools and libraries for creating games</a:t>
            </a:r>
            <a:r>
              <a:rPr lang="en-IN" b="0" i="0" dirty="0">
                <a:solidFill>
                  <a:srgbClr val="374151"/>
                </a:solidFill>
                <a:effectLst/>
                <a:latin typeface="Söhne"/>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9"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164" name="Google Shape;164;p9"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165" name="Google Shape;165;p9"/>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400" dirty="0">
                <a:solidFill>
                  <a:schemeClr val="bg1"/>
                </a:solidFill>
                <a:latin typeface="Calibri" panose="020F0502020204030204" pitchFamily="34" charset="0"/>
                <a:cs typeface="Calibri" panose="020F0502020204030204" pitchFamily="34" charset="0"/>
              </a:rPr>
              <a:t>Debuggers</a:t>
            </a:r>
            <a:endParaRPr dirty="0">
              <a:solidFill>
                <a:schemeClr val="bg1"/>
              </a:solidFill>
              <a:latin typeface="Calibri" panose="020F0502020204030204" pitchFamily="34" charset="0"/>
              <a:cs typeface="Calibri" panose="020F0502020204030204" pitchFamily="34" charset="0"/>
            </a:endParaRPr>
          </a:p>
        </p:txBody>
      </p:sp>
      <p:sp>
        <p:nvSpPr>
          <p:cNvPr id="166" name="Google Shape;166;p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67" name="Google Shape;167;p9"/>
          <p:cNvSpPr/>
          <p:nvPr/>
        </p:nvSpPr>
        <p:spPr>
          <a:xfrm>
            <a:off x="190500" y="2433191"/>
            <a:ext cx="8645525" cy="4320480"/>
          </a:xfrm>
          <a:prstGeom prst="rect">
            <a:avLst/>
          </a:prstGeom>
          <a:noFill/>
          <a:ln>
            <a:noFill/>
          </a:ln>
        </p:spPr>
        <p:txBody>
          <a:bodyPr spcFirstLastPara="1" wrap="square" lIns="91425" tIns="45700" rIns="91425" bIns="45700" anchor="t" anchorCtr="0">
            <a:noAutofit/>
          </a:bodyPr>
          <a:lstStyle/>
          <a:p>
            <a:pPr marL="225425" marR="0" lvl="1" indent="0" algn="just" rtl="0">
              <a:spcBef>
                <a:spcPts val="0"/>
              </a:spcBef>
              <a:spcAft>
                <a:spcPts val="0"/>
              </a:spcAft>
              <a:buNone/>
            </a:pPr>
            <a:endParaRPr dirty="0"/>
          </a:p>
        </p:txBody>
      </p:sp>
      <p:sp>
        <p:nvSpPr>
          <p:cNvPr id="3" name="TextBox 2">
            <a:extLst>
              <a:ext uri="{FF2B5EF4-FFF2-40B4-BE49-F238E27FC236}">
                <a16:creationId xmlns:a16="http://schemas.microsoft.com/office/drawing/2014/main" id="{81AD740C-5769-2444-4BF7-ED15102D0EE0}"/>
              </a:ext>
            </a:extLst>
          </p:cNvPr>
          <p:cNvSpPr txBox="1"/>
          <p:nvPr/>
        </p:nvSpPr>
        <p:spPr>
          <a:xfrm>
            <a:off x="432618" y="2684206"/>
            <a:ext cx="8520881" cy="3108543"/>
          </a:xfrm>
          <a:prstGeom prst="rect">
            <a:avLst/>
          </a:prstGeom>
          <a:noFill/>
        </p:spPr>
        <p:txBody>
          <a:bodyPr wrap="square">
            <a:spAutoFit/>
          </a:bodyPr>
          <a:lstStyle/>
          <a:p>
            <a:pPr algn="just"/>
            <a:r>
              <a:rPr lang="en-IN" sz="1600" b="0" i="0" dirty="0">
                <a:solidFill>
                  <a:srgbClr val="374151"/>
                </a:solidFill>
                <a:effectLst/>
                <a:latin typeface="Calibri" panose="020F0502020204030204" pitchFamily="34" charset="0"/>
                <a:cs typeface="Calibri" panose="020F0502020204030204" pitchFamily="34" charset="0"/>
              </a:rPr>
              <a:t>Debuggers are essential tools used by developers to identify and fix bugs or issues in software code. They allow programmers to closely examine the program's execution, inspect variables and data, and track the flow of the code to understand how the program behaves. Debugging is a crucial part of the software development process, as it helps ensure the reliability and correctness of the final product.</a:t>
            </a:r>
          </a:p>
          <a:p>
            <a:pPr algn="just"/>
            <a:endParaRPr lang="en-IN" sz="1800" b="1" i="0" dirty="0">
              <a:solidFill>
                <a:srgbClr val="374151"/>
              </a:solidFill>
              <a:effectLst/>
              <a:latin typeface="Calibri" panose="020F0502020204030204" pitchFamily="34" charset="0"/>
              <a:cs typeface="Calibri" panose="020F0502020204030204" pitchFamily="34" charset="0"/>
            </a:endParaRPr>
          </a:p>
          <a:p>
            <a:pPr algn="just"/>
            <a:r>
              <a:rPr lang="en-IN" sz="1800" b="1" i="0" dirty="0">
                <a:solidFill>
                  <a:srgbClr val="374151"/>
                </a:solidFill>
                <a:effectLst/>
                <a:latin typeface="Calibri" panose="020F0502020204030204" pitchFamily="34" charset="0"/>
                <a:cs typeface="Calibri" panose="020F0502020204030204" pitchFamily="34" charset="0"/>
              </a:rPr>
              <a:t>Key features of debuggers include:</a:t>
            </a:r>
          </a:p>
          <a:p>
            <a:pPr algn="just"/>
            <a:endParaRPr lang="en-IN" sz="1600" b="0" i="0" dirty="0">
              <a:solidFill>
                <a:srgbClr val="374151"/>
              </a:solidFill>
              <a:effectLst/>
              <a:latin typeface="Calibri" panose="020F0502020204030204" pitchFamily="34" charset="0"/>
              <a:cs typeface="Calibri" panose="020F0502020204030204" pitchFamily="34" charset="0"/>
            </a:endParaRPr>
          </a:p>
          <a:p>
            <a:pPr algn="just">
              <a:buFont typeface="+mj-lt"/>
              <a:buAutoNum type="arabicPeriod"/>
            </a:pPr>
            <a:r>
              <a:rPr lang="en-IN" sz="1600" b="0" i="0" dirty="0">
                <a:solidFill>
                  <a:srgbClr val="374151"/>
                </a:solidFill>
                <a:effectLst/>
                <a:latin typeface="Calibri" panose="020F0502020204030204" pitchFamily="34" charset="0"/>
                <a:cs typeface="Calibri" panose="020F0502020204030204" pitchFamily="34" charset="0"/>
              </a:rPr>
              <a:t>Breakpoints: Developers can set breakpoints in the code, which pause the program's execution at a specific line or function. This allows them to inspect the program's state at that point and step through the code one line at a time.</a:t>
            </a:r>
          </a:p>
          <a:p>
            <a:pPr algn="just"/>
            <a:endParaRPr lang="en-IN" sz="1600" b="0" i="0" dirty="0">
              <a:solidFill>
                <a:srgbClr val="37415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714853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1594</Words>
  <Application>Microsoft Office PowerPoint</Application>
  <PresentationFormat>On-screen Show (4:3)</PresentationFormat>
  <Paragraphs>116</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Graphik</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parul</dc:creator>
  <cp:lastModifiedBy>ashutosh tripathi</cp:lastModifiedBy>
  <cp:revision>14</cp:revision>
  <dcterms:created xsi:type="dcterms:W3CDTF">2020-05-18T10:32:41Z</dcterms:created>
  <dcterms:modified xsi:type="dcterms:W3CDTF">2023-07-24T08:51:04Z</dcterms:modified>
</cp:coreProperties>
</file>