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heme/theme13.xml" ContentType="application/vnd.openxmlformats-officedocument.theme+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notesSlides/notesSlide1.xml" ContentType="application/vnd.openxmlformats-officedocument.presentationml.notesSlide+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notesSlides/notesSlide2.xml" ContentType="application/vnd.openxmlformats-officedocument.presentationml.notesSlide+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2" r:id="rId2"/>
    <p:sldMasterId id="2147483804" r:id="rId3"/>
    <p:sldMasterId id="2147483816" r:id="rId4"/>
    <p:sldMasterId id="2147483828" r:id="rId5"/>
    <p:sldMasterId id="2147483840" r:id="rId6"/>
    <p:sldMasterId id="2147483852" r:id="rId7"/>
    <p:sldMasterId id="2147483864" r:id="rId8"/>
    <p:sldMasterId id="2147483876" r:id="rId9"/>
    <p:sldMasterId id="2147483888" r:id="rId10"/>
    <p:sldMasterId id="2147483900" r:id="rId11"/>
    <p:sldMasterId id="2147483912" r:id="rId12"/>
  </p:sldMasterIdLst>
  <p:notesMasterIdLst>
    <p:notesMasterId r:id="rId121"/>
  </p:notesMasterIdLst>
  <p:sldIdLst>
    <p:sldId id="259" r:id="rId13"/>
    <p:sldId id="262" r:id="rId14"/>
    <p:sldId id="265" r:id="rId15"/>
    <p:sldId id="268" r:id="rId16"/>
    <p:sldId id="271" r:id="rId17"/>
    <p:sldId id="274" r:id="rId18"/>
    <p:sldId id="277" r:id="rId19"/>
    <p:sldId id="280" r:id="rId20"/>
    <p:sldId id="283" r:id="rId21"/>
    <p:sldId id="286" r:id="rId22"/>
    <p:sldId id="289" r:id="rId23"/>
    <p:sldId id="292" r:id="rId24"/>
    <p:sldId id="295" r:id="rId25"/>
    <p:sldId id="298" r:id="rId26"/>
    <p:sldId id="301" r:id="rId27"/>
    <p:sldId id="304" r:id="rId28"/>
    <p:sldId id="307" r:id="rId29"/>
    <p:sldId id="310" r:id="rId30"/>
    <p:sldId id="313" r:id="rId31"/>
    <p:sldId id="316" r:id="rId32"/>
    <p:sldId id="319" r:id="rId33"/>
    <p:sldId id="322" r:id="rId34"/>
    <p:sldId id="325" r:id="rId35"/>
    <p:sldId id="328" r:id="rId36"/>
    <p:sldId id="331" r:id="rId37"/>
    <p:sldId id="334" r:id="rId38"/>
    <p:sldId id="337" r:id="rId39"/>
    <p:sldId id="340" r:id="rId40"/>
    <p:sldId id="343" r:id="rId41"/>
    <p:sldId id="346" r:id="rId42"/>
    <p:sldId id="349" r:id="rId43"/>
    <p:sldId id="352" r:id="rId44"/>
    <p:sldId id="355" r:id="rId45"/>
    <p:sldId id="358" r:id="rId46"/>
    <p:sldId id="361" r:id="rId47"/>
    <p:sldId id="364" r:id="rId48"/>
    <p:sldId id="367" r:id="rId49"/>
    <p:sldId id="370" r:id="rId50"/>
    <p:sldId id="373" r:id="rId51"/>
    <p:sldId id="376" r:id="rId52"/>
    <p:sldId id="379" r:id="rId53"/>
    <p:sldId id="382" r:id="rId54"/>
    <p:sldId id="385" r:id="rId55"/>
    <p:sldId id="388" r:id="rId56"/>
    <p:sldId id="391" r:id="rId57"/>
    <p:sldId id="394" r:id="rId58"/>
    <p:sldId id="397" r:id="rId59"/>
    <p:sldId id="400" r:id="rId60"/>
    <p:sldId id="403" r:id="rId61"/>
    <p:sldId id="406" r:id="rId62"/>
    <p:sldId id="409" r:id="rId63"/>
    <p:sldId id="412" r:id="rId64"/>
    <p:sldId id="415" r:id="rId65"/>
    <p:sldId id="418" r:id="rId66"/>
    <p:sldId id="421" r:id="rId67"/>
    <p:sldId id="424" r:id="rId68"/>
    <p:sldId id="427" r:id="rId69"/>
    <p:sldId id="430" r:id="rId70"/>
    <p:sldId id="433" r:id="rId71"/>
    <p:sldId id="436" r:id="rId72"/>
    <p:sldId id="439" r:id="rId73"/>
    <p:sldId id="442" r:id="rId74"/>
    <p:sldId id="445" r:id="rId75"/>
    <p:sldId id="448" r:id="rId76"/>
    <p:sldId id="451" r:id="rId77"/>
    <p:sldId id="454" r:id="rId78"/>
    <p:sldId id="457" r:id="rId79"/>
    <p:sldId id="460" r:id="rId80"/>
    <p:sldId id="463" r:id="rId81"/>
    <p:sldId id="466" r:id="rId82"/>
    <p:sldId id="469" r:id="rId83"/>
    <p:sldId id="472" r:id="rId84"/>
    <p:sldId id="475" r:id="rId85"/>
    <p:sldId id="478" r:id="rId86"/>
    <p:sldId id="481" r:id="rId87"/>
    <p:sldId id="484" r:id="rId88"/>
    <p:sldId id="487" r:id="rId89"/>
    <p:sldId id="490" r:id="rId90"/>
    <p:sldId id="493" r:id="rId91"/>
    <p:sldId id="496" r:id="rId92"/>
    <p:sldId id="499" r:id="rId93"/>
    <p:sldId id="502" r:id="rId94"/>
    <p:sldId id="505" r:id="rId95"/>
    <p:sldId id="508" r:id="rId96"/>
    <p:sldId id="511" r:id="rId97"/>
    <p:sldId id="514" r:id="rId98"/>
    <p:sldId id="517" r:id="rId99"/>
    <p:sldId id="520" r:id="rId100"/>
    <p:sldId id="523" r:id="rId101"/>
    <p:sldId id="526" r:id="rId102"/>
    <p:sldId id="529" r:id="rId103"/>
    <p:sldId id="532" r:id="rId104"/>
    <p:sldId id="535" r:id="rId105"/>
    <p:sldId id="538" r:id="rId106"/>
    <p:sldId id="541" r:id="rId107"/>
    <p:sldId id="544" r:id="rId108"/>
    <p:sldId id="547" r:id="rId109"/>
    <p:sldId id="550" r:id="rId110"/>
    <p:sldId id="553" r:id="rId111"/>
    <p:sldId id="556" r:id="rId112"/>
    <p:sldId id="559" r:id="rId113"/>
    <p:sldId id="562" r:id="rId114"/>
    <p:sldId id="565" r:id="rId115"/>
    <p:sldId id="568" r:id="rId116"/>
    <p:sldId id="571" r:id="rId117"/>
    <p:sldId id="574" r:id="rId118"/>
    <p:sldId id="577" r:id="rId119"/>
    <p:sldId id="580" r:id="rId120"/>
  </p:sldIdLst>
  <p:sldSz cx="9144000" cy="6858000" type="screen4x3"/>
  <p:notesSz cx="6858000" cy="9144000"/>
  <p:custDataLst>
    <p:tags r:id="rId1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738" y="-72"/>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117" Type="http://schemas.openxmlformats.org/officeDocument/2006/relationships/slide" Target="slides/slide105.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slide" Target="slides/slide100.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123"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9.xml"/><Relationship Id="rId82" Type="http://schemas.openxmlformats.org/officeDocument/2006/relationships/slide" Target="slides/slide70.xml"/><Relationship Id="rId90" Type="http://schemas.openxmlformats.org/officeDocument/2006/relationships/slide" Target="slides/slide78.xml"/><Relationship Id="rId95" Type="http://schemas.openxmlformats.org/officeDocument/2006/relationships/slide" Target="slides/slide83.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113" Type="http://schemas.openxmlformats.org/officeDocument/2006/relationships/slide" Target="slides/slide101.xml"/><Relationship Id="rId118" Type="http://schemas.openxmlformats.org/officeDocument/2006/relationships/slide" Target="slides/slide106.xml"/><Relationship Id="rId12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slide" Target="slides/slide81.xml"/><Relationship Id="rId98" Type="http://schemas.openxmlformats.org/officeDocument/2006/relationships/slide" Target="slides/slide86.xml"/><Relationship Id="rId12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103" Type="http://schemas.openxmlformats.org/officeDocument/2006/relationships/slide" Target="slides/slide91.xml"/><Relationship Id="rId108" Type="http://schemas.openxmlformats.org/officeDocument/2006/relationships/slide" Target="slides/slide96.xml"/><Relationship Id="rId116" Type="http://schemas.openxmlformats.org/officeDocument/2006/relationships/slide" Target="slides/slide104.xml"/><Relationship Id="rId124" Type="http://schemas.openxmlformats.org/officeDocument/2006/relationships/viewProps" Target="view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11" Type="http://schemas.openxmlformats.org/officeDocument/2006/relationships/slide" Target="slides/slide9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6" Type="http://schemas.openxmlformats.org/officeDocument/2006/relationships/slide" Target="slides/slide94.xml"/><Relationship Id="rId114" Type="http://schemas.openxmlformats.org/officeDocument/2006/relationships/slide" Target="slides/slide102.xml"/><Relationship Id="rId119" Type="http://schemas.openxmlformats.org/officeDocument/2006/relationships/slide" Target="slides/slide107.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12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120" Type="http://schemas.openxmlformats.org/officeDocument/2006/relationships/slide" Target="slides/slide108.xml"/><Relationship Id="rId125"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slide" Target="slides/slide103.xml"/></Relationships>
</file>

<file path=ppt/notesMasters/_rels/notesMaster1.xml.rels><?xml version="1.0" encoding="UTF-8" standalone="yes"?>
<Relationships xmlns="http://schemas.openxmlformats.org/package/2006/relationships"><Relationship Id="rId3" Type="http://schemas.openxmlformats.org/officeDocument/2006/relationships/tags" Target="../tags/tag759.xml"/><Relationship Id="rId7" Type="http://schemas.openxmlformats.org/officeDocument/2006/relationships/tags" Target="../tags/tag763.xml"/><Relationship Id="rId2" Type="http://schemas.openxmlformats.org/officeDocument/2006/relationships/tags" Target="../tags/tag758.xml"/><Relationship Id="rId1" Type="http://schemas.openxmlformats.org/officeDocument/2006/relationships/theme" Target="../theme/theme13.xml"/><Relationship Id="rId6" Type="http://schemas.openxmlformats.org/officeDocument/2006/relationships/tags" Target="../tags/tag762.xml"/><Relationship Id="rId5" Type="http://schemas.openxmlformats.org/officeDocument/2006/relationships/tags" Target="../tags/tag761.xml"/><Relationship Id="rId4" Type="http://schemas.openxmlformats.org/officeDocument/2006/relationships/tags" Target="../tags/tag76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custDataLst>
              <p:tags r:id="rId3"/>
            </p:custDataLst>
          </p:nvPr>
        </p:nvSpPr>
        <p:spPr>
          <a:xfrm>
            <a:off x="3884613" y="0"/>
            <a:ext cx="2971800" cy="457200"/>
          </a:xfrm>
          <a:prstGeom prst="rect">
            <a:avLst/>
          </a:prstGeom>
        </p:spPr>
        <p:txBody>
          <a:bodyPr vert="horz" lIns="91440" tIns="45720" rIns="91440" bIns="45720" rtlCol="0"/>
          <a:lstStyle>
            <a:lvl1pPr algn="r">
              <a:defRPr sz="1200"/>
            </a:lvl1pPr>
          </a:lstStyle>
          <a:p>
            <a:fld id="{2215FAD2-4D05-4E33-B03C-00AFE134A4B1}" type="datetimeFigureOut">
              <a:rPr lang="en-GB" smtClean="0"/>
              <a:t>18/12/2023</a:t>
            </a:fld>
            <a:endParaRPr lang="en-GB"/>
          </a:p>
        </p:txBody>
      </p:sp>
      <p:sp>
        <p:nvSpPr>
          <p:cNvPr id="4" name="Slide Image Placeholder 3"/>
          <p:cNvSpPr>
            <a:spLocks noGrp="1" noRot="1" noChangeAspect="1"/>
          </p:cNvSpPr>
          <p:nvPr>
            <p:ph type="sldImg" idx="2"/>
            <p:custDataLst>
              <p:tags r:id="rId4"/>
            </p:custDataLst>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custDataLst>
              <p:tags r:id="rId5"/>
            </p:custDataLst>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custDataLst>
              <p:tags r:id="rId6"/>
            </p:custDataLst>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custDataLst>
              <p:tags r:id="rId7"/>
            </p:custDataLst>
          </p:nvPr>
        </p:nvSpPr>
        <p:spPr>
          <a:xfrm>
            <a:off x="3884613" y="8685213"/>
            <a:ext cx="2971800" cy="457200"/>
          </a:xfrm>
          <a:prstGeom prst="rect">
            <a:avLst/>
          </a:prstGeom>
        </p:spPr>
        <p:txBody>
          <a:bodyPr vert="horz" lIns="91440" tIns="45720" rIns="91440" bIns="45720" rtlCol="0" anchor="b"/>
          <a:lstStyle>
            <a:lvl1pPr algn="r">
              <a:defRPr sz="1200"/>
            </a:lvl1pPr>
          </a:lstStyle>
          <a:p>
            <a:fld id="{B6198522-4CB3-4786-90FB-4DD4027069B9}" type="slidenum">
              <a:rPr lang="en-GB" smtClean="0"/>
              <a:t>‹#›</a:t>
            </a:fld>
            <a:endParaRPr lang="en-GB"/>
          </a:p>
        </p:txBody>
      </p:sp>
    </p:spTree>
    <p:extLst>
      <p:ext uri="{BB962C8B-B14F-4D97-AF65-F5344CB8AC3E}">
        <p14:creationId xmlns:p14="http://schemas.microsoft.com/office/powerpoint/2010/main" val="128985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785.xml"/><Relationship Id="rId2" Type="http://schemas.openxmlformats.org/officeDocument/2006/relationships/tags" Target="../tags/tag784.xml"/><Relationship Id="rId1" Type="http://schemas.openxmlformats.org/officeDocument/2006/relationships/tags" Target="../tags/tag783.xml"/><Relationship Id="rId5" Type="http://schemas.openxmlformats.org/officeDocument/2006/relationships/slide" Target="../slides/slide3.xml"/><Relationship Id="rId4"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946.xml"/><Relationship Id="rId2" Type="http://schemas.openxmlformats.org/officeDocument/2006/relationships/tags" Target="../tags/tag945.xml"/><Relationship Id="rId1" Type="http://schemas.openxmlformats.org/officeDocument/2006/relationships/tags" Target="../tags/tag944.xml"/><Relationship Id="rId5" Type="http://schemas.openxmlformats.org/officeDocument/2006/relationships/slide" Target="../slides/slide31.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GB"/>
          </a:p>
        </p:txBody>
      </p:sp>
      <p:sp>
        <p:nvSpPr>
          <p:cNvPr id="4" name="Slide Number Placeholder 3"/>
          <p:cNvSpPr>
            <a:spLocks noGrp="1"/>
          </p:cNvSpPr>
          <p:nvPr>
            <p:ph type="sldNum" sz="quarter" idx="10"/>
            <p:custDataLst>
              <p:tags r:id="rId3"/>
            </p:custDataLst>
          </p:nvPr>
        </p:nvSpPr>
        <p:spPr/>
        <p:txBody>
          <a:bodyPr/>
          <a:lstStyle/>
          <a:p>
            <a:fld id="{B6198522-4CB3-4786-90FB-4DD4027069B9}" type="slidenum">
              <a:rPr lang="en-GB" smtClean="0"/>
              <a:t>3</a:t>
            </a:fld>
            <a:endParaRPr lang="en-GB"/>
          </a:p>
        </p:txBody>
      </p:sp>
    </p:spTree>
    <p:extLst>
      <p:ext uri="{BB962C8B-B14F-4D97-AF65-F5344CB8AC3E}">
        <p14:creationId xmlns:p14="http://schemas.microsoft.com/office/powerpoint/2010/main" val="392093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GB"/>
          </a:p>
        </p:txBody>
      </p:sp>
      <p:sp>
        <p:nvSpPr>
          <p:cNvPr id="4" name="Slide Number Placeholder 3"/>
          <p:cNvSpPr>
            <a:spLocks noGrp="1"/>
          </p:cNvSpPr>
          <p:nvPr>
            <p:ph type="sldNum" sz="quarter" idx="10"/>
            <p:custDataLst>
              <p:tags r:id="rId3"/>
            </p:custDataLst>
          </p:nvPr>
        </p:nvSpPr>
        <p:spPr/>
        <p:txBody>
          <a:bodyPr/>
          <a:lstStyle/>
          <a:p>
            <a:fld id="{21253203-0B64-4842-ABB2-CAEF3FB77B34}" type="slidenum">
              <a:rPr lang="en-GB" smtClean="0"/>
              <a:t>31</a:t>
            </a:fld>
            <a:endParaRPr lang="en-GB"/>
          </a:p>
        </p:txBody>
      </p:sp>
    </p:spTree>
    <p:extLst>
      <p:ext uri="{BB962C8B-B14F-4D97-AF65-F5344CB8AC3E}">
        <p14:creationId xmlns:p14="http://schemas.microsoft.com/office/powerpoint/2010/main" val="309430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76.xml"/><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slideMaster" Target="../slideMasters/slideMaster10.xml"/><Relationship Id="rId5" Type="http://schemas.openxmlformats.org/officeDocument/2006/relationships/tags" Target="../tags/tag578.xml"/><Relationship Id="rId4" Type="http://schemas.openxmlformats.org/officeDocument/2006/relationships/tags" Target="../tags/tag577.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581.xml"/><Relationship Id="rId2" Type="http://schemas.openxmlformats.org/officeDocument/2006/relationships/tags" Target="../tags/tag580.xml"/><Relationship Id="rId1" Type="http://schemas.openxmlformats.org/officeDocument/2006/relationships/tags" Target="../tags/tag579.xml"/><Relationship Id="rId6" Type="http://schemas.openxmlformats.org/officeDocument/2006/relationships/slideMaster" Target="../slideMasters/slideMaster10.xml"/><Relationship Id="rId5" Type="http://schemas.openxmlformats.org/officeDocument/2006/relationships/tags" Target="../tags/tag583.xml"/><Relationship Id="rId4" Type="http://schemas.openxmlformats.org/officeDocument/2006/relationships/tags" Target="../tags/tag582.xml"/></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86.xml"/><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slideMaster" Target="../slideMasters/slideMaster10.xml"/><Relationship Id="rId5" Type="http://schemas.openxmlformats.org/officeDocument/2006/relationships/tags" Target="../tags/tag588.xml"/><Relationship Id="rId4" Type="http://schemas.openxmlformats.org/officeDocument/2006/relationships/tags" Target="../tags/tag587.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91.xml"/><Relationship Id="rId7" Type="http://schemas.openxmlformats.org/officeDocument/2006/relationships/slideMaster" Target="../slideMasters/slideMaster10.xml"/><Relationship Id="rId2" Type="http://schemas.openxmlformats.org/officeDocument/2006/relationships/tags" Target="../tags/tag590.xml"/><Relationship Id="rId1" Type="http://schemas.openxmlformats.org/officeDocument/2006/relationships/tags" Target="../tags/tag589.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602.xml"/><Relationship Id="rId3" Type="http://schemas.openxmlformats.org/officeDocument/2006/relationships/tags" Target="../tags/tag597.xml"/><Relationship Id="rId7" Type="http://schemas.openxmlformats.org/officeDocument/2006/relationships/tags" Target="../tags/tag601.xml"/><Relationship Id="rId2" Type="http://schemas.openxmlformats.org/officeDocument/2006/relationships/tags" Target="../tags/tag596.xml"/><Relationship Id="rId1" Type="http://schemas.openxmlformats.org/officeDocument/2006/relationships/tags" Target="../tags/tag595.xml"/><Relationship Id="rId6" Type="http://schemas.openxmlformats.org/officeDocument/2006/relationships/tags" Target="../tags/tag600.xml"/><Relationship Id="rId5" Type="http://schemas.openxmlformats.org/officeDocument/2006/relationships/tags" Target="../tags/tag599.xml"/><Relationship Id="rId4" Type="http://schemas.openxmlformats.org/officeDocument/2006/relationships/tags" Target="../tags/tag598.xml"/><Relationship Id="rId9"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5.xml"/><Relationship Id="rId2" Type="http://schemas.openxmlformats.org/officeDocument/2006/relationships/tags" Target="../tags/tag604.xml"/><Relationship Id="rId1" Type="http://schemas.openxmlformats.org/officeDocument/2006/relationships/tags" Target="../tags/tag603.xml"/><Relationship Id="rId5" Type="http://schemas.openxmlformats.org/officeDocument/2006/relationships/slideMaster" Target="../slideMasters/slideMaster10.xml"/><Relationship Id="rId4" Type="http://schemas.openxmlformats.org/officeDocument/2006/relationships/tags" Target="../tags/tag606.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609.xml"/><Relationship Id="rId2" Type="http://schemas.openxmlformats.org/officeDocument/2006/relationships/tags" Target="../tags/tag608.xml"/><Relationship Id="rId1" Type="http://schemas.openxmlformats.org/officeDocument/2006/relationships/tags" Target="../tags/tag607.xml"/><Relationship Id="rId4"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612.xml"/><Relationship Id="rId7" Type="http://schemas.openxmlformats.org/officeDocument/2006/relationships/slideMaster" Target="../slideMasters/slideMaster10.xml"/><Relationship Id="rId2" Type="http://schemas.openxmlformats.org/officeDocument/2006/relationships/tags" Target="../tags/tag611.xml"/><Relationship Id="rId1" Type="http://schemas.openxmlformats.org/officeDocument/2006/relationships/tags" Target="../tags/tag610.xml"/><Relationship Id="rId6" Type="http://schemas.openxmlformats.org/officeDocument/2006/relationships/tags" Target="../tags/tag615.xml"/><Relationship Id="rId5" Type="http://schemas.openxmlformats.org/officeDocument/2006/relationships/tags" Target="../tags/tag614.xml"/><Relationship Id="rId4" Type="http://schemas.openxmlformats.org/officeDocument/2006/relationships/tags" Target="../tags/tag613.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18.xml"/><Relationship Id="rId7" Type="http://schemas.openxmlformats.org/officeDocument/2006/relationships/slideMaster" Target="../slideMasters/slideMaster10.xml"/><Relationship Id="rId2" Type="http://schemas.openxmlformats.org/officeDocument/2006/relationships/tags" Target="../tags/tag617.xml"/><Relationship Id="rId1" Type="http://schemas.openxmlformats.org/officeDocument/2006/relationships/tags" Target="../tags/tag616.xml"/><Relationship Id="rId6" Type="http://schemas.openxmlformats.org/officeDocument/2006/relationships/tags" Target="../tags/tag621.xml"/><Relationship Id="rId5" Type="http://schemas.openxmlformats.org/officeDocument/2006/relationships/tags" Target="../tags/tag620.xml"/><Relationship Id="rId4" Type="http://schemas.openxmlformats.org/officeDocument/2006/relationships/tags" Target="../tags/tag619.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24.xml"/><Relationship Id="rId2" Type="http://schemas.openxmlformats.org/officeDocument/2006/relationships/tags" Target="../tags/tag623.xml"/><Relationship Id="rId1" Type="http://schemas.openxmlformats.org/officeDocument/2006/relationships/tags" Target="../tags/tag622.xml"/><Relationship Id="rId6" Type="http://schemas.openxmlformats.org/officeDocument/2006/relationships/slideMaster" Target="../slideMasters/slideMaster10.xml"/><Relationship Id="rId5" Type="http://schemas.openxmlformats.org/officeDocument/2006/relationships/tags" Target="../tags/tag626.xml"/><Relationship Id="rId4" Type="http://schemas.openxmlformats.org/officeDocument/2006/relationships/tags" Target="../tags/tag62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629.xml"/><Relationship Id="rId2" Type="http://schemas.openxmlformats.org/officeDocument/2006/relationships/tags" Target="../tags/tag628.xml"/><Relationship Id="rId1" Type="http://schemas.openxmlformats.org/officeDocument/2006/relationships/tags" Target="../tags/tag627.xml"/><Relationship Id="rId6" Type="http://schemas.openxmlformats.org/officeDocument/2006/relationships/slideMaster" Target="../slideMasters/slideMaster10.xml"/><Relationship Id="rId5" Type="http://schemas.openxmlformats.org/officeDocument/2006/relationships/tags" Target="../tags/tag631.xml"/><Relationship Id="rId4" Type="http://schemas.openxmlformats.org/officeDocument/2006/relationships/tags" Target="../tags/tag630.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639.xml"/><Relationship Id="rId2" Type="http://schemas.openxmlformats.org/officeDocument/2006/relationships/tags" Target="../tags/tag638.xml"/><Relationship Id="rId1" Type="http://schemas.openxmlformats.org/officeDocument/2006/relationships/tags" Target="../tags/tag637.xml"/><Relationship Id="rId6" Type="http://schemas.openxmlformats.org/officeDocument/2006/relationships/slideMaster" Target="../slideMasters/slideMaster11.xml"/><Relationship Id="rId5" Type="http://schemas.openxmlformats.org/officeDocument/2006/relationships/tags" Target="../tags/tag641.xml"/><Relationship Id="rId4" Type="http://schemas.openxmlformats.org/officeDocument/2006/relationships/tags" Target="../tags/tag64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644.xml"/><Relationship Id="rId2" Type="http://schemas.openxmlformats.org/officeDocument/2006/relationships/tags" Target="../tags/tag643.xml"/><Relationship Id="rId1" Type="http://schemas.openxmlformats.org/officeDocument/2006/relationships/tags" Target="../tags/tag642.xml"/><Relationship Id="rId6" Type="http://schemas.openxmlformats.org/officeDocument/2006/relationships/slideMaster" Target="../slideMasters/slideMaster11.xml"/><Relationship Id="rId5" Type="http://schemas.openxmlformats.org/officeDocument/2006/relationships/tags" Target="../tags/tag646.xml"/><Relationship Id="rId4" Type="http://schemas.openxmlformats.org/officeDocument/2006/relationships/tags" Target="../tags/tag645.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649.xml"/><Relationship Id="rId2" Type="http://schemas.openxmlformats.org/officeDocument/2006/relationships/tags" Target="../tags/tag648.xml"/><Relationship Id="rId1" Type="http://schemas.openxmlformats.org/officeDocument/2006/relationships/tags" Target="../tags/tag647.xml"/><Relationship Id="rId6" Type="http://schemas.openxmlformats.org/officeDocument/2006/relationships/slideMaster" Target="../slideMasters/slideMaster11.xml"/><Relationship Id="rId5" Type="http://schemas.openxmlformats.org/officeDocument/2006/relationships/tags" Target="../tags/tag651.xml"/><Relationship Id="rId4" Type="http://schemas.openxmlformats.org/officeDocument/2006/relationships/tags" Target="../tags/tag65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654.xml"/><Relationship Id="rId7" Type="http://schemas.openxmlformats.org/officeDocument/2006/relationships/slideMaster" Target="../slideMasters/slideMaster11.xml"/><Relationship Id="rId2" Type="http://schemas.openxmlformats.org/officeDocument/2006/relationships/tags" Target="../tags/tag653.xml"/><Relationship Id="rId1" Type="http://schemas.openxmlformats.org/officeDocument/2006/relationships/tags" Target="../tags/tag652.xml"/><Relationship Id="rId6" Type="http://schemas.openxmlformats.org/officeDocument/2006/relationships/tags" Target="../tags/tag657.xml"/><Relationship Id="rId5" Type="http://schemas.openxmlformats.org/officeDocument/2006/relationships/tags" Target="../tags/tag656.xml"/><Relationship Id="rId4" Type="http://schemas.openxmlformats.org/officeDocument/2006/relationships/tags" Target="../tags/tag655.xml"/></Relationships>
</file>

<file path=ppt/slideLayouts/_rels/slideLayout115.xml.rels><?xml version="1.0" encoding="UTF-8" standalone="yes"?>
<Relationships xmlns="http://schemas.openxmlformats.org/package/2006/relationships"><Relationship Id="rId8" Type="http://schemas.openxmlformats.org/officeDocument/2006/relationships/tags" Target="../tags/tag665.xml"/><Relationship Id="rId3" Type="http://schemas.openxmlformats.org/officeDocument/2006/relationships/tags" Target="../tags/tag660.xml"/><Relationship Id="rId7" Type="http://schemas.openxmlformats.org/officeDocument/2006/relationships/tags" Target="../tags/tag664.xml"/><Relationship Id="rId2" Type="http://schemas.openxmlformats.org/officeDocument/2006/relationships/tags" Target="../tags/tag659.xml"/><Relationship Id="rId1" Type="http://schemas.openxmlformats.org/officeDocument/2006/relationships/tags" Target="../tags/tag658.xml"/><Relationship Id="rId6" Type="http://schemas.openxmlformats.org/officeDocument/2006/relationships/tags" Target="../tags/tag663.xml"/><Relationship Id="rId5" Type="http://schemas.openxmlformats.org/officeDocument/2006/relationships/tags" Target="../tags/tag662.xml"/><Relationship Id="rId4" Type="http://schemas.openxmlformats.org/officeDocument/2006/relationships/tags" Target="../tags/tag661.xml"/><Relationship Id="rId9"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tags" Target="../tags/tag666.xml"/><Relationship Id="rId5" Type="http://schemas.openxmlformats.org/officeDocument/2006/relationships/slideMaster" Target="../slideMasters/slideMaster11.xml"/><Relationship Id="rId4" Type="http://schemas.openxmlformats.org/officeDocument/2006/relationships/tags" Target="../tags/tag669.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tags" Target="../tags/tag670.xml"/><Relationship Id="rId4"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675.xml"/><Relationship Id="rId7" Type="http://schemas.openxmlformats.org/officeDocument/2006/relationships/slideMaster" Target="../slideMasters/slideMaster11.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tags" Target="../tags/tag676.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681.xml"/><Relationship Id="rId7" Type="http://schemas.openxmlformats.org/officeDocument/2006/relationships/slideMaster" Target="../slideMasters/slideMaster11.xml"/><Relationship Id="rId2" Type="http://schemas.openxmlformats.org/officeDocument/2006/relationships/tags" Target="../tags/tag680.xml"/><Relationship Id="rId1" Type="http://schemas.openxmlformats.org/officeDocument/2006/relationships/tags" Target="../tags/tag679.xml"/><Relationship Id="rId6" Type="http://schemas.openxmlformats.org/officeDocument/2006/relationships/tags" Target="../tags/tag684.xml"/><Relationship Id="rId5" Type="http://schemas.openxmlformats.org/officeDocument/2006/relationships/tags" Target="../tags/tag683.xml"/><Relationship Id="rId4" Type="http://schemas.openxmlformats.org/officeDocument/2006/relationships/tags" Target="../tags/tag68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687.xml"/><Relationship Id="rId2" Type="http://schemas.openxmlformats.org/officeDocument/2006/relationships/tags" Target="../tags/tag686.xml"/><Relationship Id="rId1" Type="http://schemas.openxmlformats.org/officeDocument/2006/relationships/tags" Target="../tags/tag685.xml"/><Relationship Id="rId6" Type="http://schemas.openxmlformats.org/officeDocument/2006/relationships/slideMaster" Target="../slideMasters/slideMaster11.xml"/><Relationship Id="rId5" Type="http://schemas.openxmlformats.org/officeDocument/2006/relationships/tags" Target="../tags/tag689.xml"/><Relationship Id="rId4" Type="http://schemas.openxmlformats.org/officeDocument/2006/relationships/tags" Target="../tags/tag688.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tags" Target="../tags/tag690.xml"/><Relationship Id="rId6" Type="http://schemas.openxmlformats.org/officeDocument/2006/relationships/slideMaster" Target="../slideMasters/slideMaster11.xml"/><Relationship Id="rId5" Type="http://schemas.openxmlformats.org/officeDocument/2006/relationships/tags" Target="../tags/tag694.xml"/><Relationship Id="rId4" Type="http://schemas.openxmlformats.org/officeDocument/2006/relationships/tags" Target="../tags/tag693.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702.xml"/><Relationship Id="rId2" Type="http://schemas.openxmlformats.org/officeDocument/2006/relationships/tags" Target="../tags/tag701.xml"/><Relationship Id="rId1" Type="http://schemas.openxmlformats.org/officeDocument/2006/relationships/tags" Target="../tags/tag700.xml"/><Relationship Id="rId6" Type="http://schemas.openxmlformats.org/officeDocument/2006/relationships/slideMaster" Target="../slideMasters/slideMaster12.xml"/><Relationship Id="rId5" Type="http://schemas.openxmlformats.org/officeDocument/2006/relationships/tags" Target="../tags/tag704.xml"/><Relationship Id="rId4" Type="http://schemas.openxmlformats.org/officeDocument/2006/relationships/tags" Target="../tags/tag703.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707.xml"/><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slideMaster" Target="../slideMasters/slideMaster12.xml"/><Relationship Id="rId5" Type="http://schemas.openxmlformats.org/officeDocument/2006/relationships/tags" Target="../tags/tag709.xml"/><Relationship Id="rId4" Type="http://schemas.openxmlformats.org/officeDocument/2006/relationships/tags" Target="../tags/tag708.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712.xml"/><Relationship Id="rId2" Type="http://schemas.openxmlformats.org/officeDocument/2006/relationships/tags" Target="../tags/tag711.xml"/><Relationship Id="rId1" Type="http://schemas.openxmlformats.org/officeDocument/2006/relationships/tags" Target="../tags/tag710.xml"/><Relationship Id="rId6" Type="http://schemas.openxmlformats.org/officeDocument/2006/relationships/slideMaster" Target="../slideMasters/slideMaster12.xml"/><Relationship Id="rId5" Type="http://schemas.openxmlformats.org/officeDocument/2006/relationships/tags" Target="../tags/tag714.xml"/><Relationship Id="rId4" Type="http://schemas.openxmlformats.org/officeDocument/2006/relationships/tags" Target="../tags/tag713.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717.xml"/><Relationship Id="rId7" Type="http://schemas.openxmlformats.org/officeDocument/2006/relationships/slideMaster" Target="../slideMasters/slideMaster12.xml"/><Relationship Id="rId2" Type="http://schemas.openxmlformats.org/officeDocument/2006/relationships/tags" Target="../tags/tag716.xml"/><Relationship Id="rId1" Type="http://schemas.openxmlformats.org/officeDocument/2006/relationships/tags" Target="../tags/tag715.xml"/><Relationship Id="rId6" Type="http://schemas.openxmlformats.org/officeDocument/2006/relationships/tags" Target="../tags/tag720.xml"/><Relationship Id="rId5" Type="http://schemas.openxmlformats.org/officeDocument/2006/relationships/tags" Target="../tags/tag719.xml"/><Relationship Id="rId4" Type="http://schemas.openxmlformats.org/officeDocument/2006/relationships/tags" Target="../tags/tag718.xml"/></Relationships>
</file>

<file path=ppt/slideLayouts/_rels/slideLayout126.xml.rels><?xml version="1.0" encoding="UTF-8" standalone="yes"?>
<Relationships xmlns="http://schemas.openxmlformats.org/package/2006/relationships"><Relationship Id="rId8" Type="http://schemas.openxmlformats.org/officeDocument/2006/relationships/tags" Target="../tags/tag728.xml"/><Relationship Id="rId3" Type="http://schemas.openxmlformats.org/officeDocument/2006/relationships/tags" Target="../tags/tag723.xml"/><Relationship Id="rId7" Type="http://schemas.openxmlformats.org/officeDocument/2006/relationships/tags" Target="../tags/tag727.xml"/><Relationship Id="rId2" Type="http://schemas.openxmlformats.org/officeDocument/2006/relationships/tags" Target="../tags/tag722.xml"/><Relationship Id="rId1" Type="http://schemas.openxmlformats.org/officeDocument/2006/relationships/tags" Target="../tags/tag721.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tags" Target="../tags/tag724.xml"/><Relationship Id="rId9"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731.xml"/><Relationship Id="rId2" Type="http://schemas.openxmlformats.org/officeDocument/2006/relationships/tags" Target="../tags/tag730.xml"/><Relationship Id="rId1" Type="http://schemas.openxmlformats.org/officeDocument/2006/relationships/tags" Target="../tags/tag729.xml"/><Relationship Id="rId5" Type="http://schemas.openxmlformats.org/officeDocument/2006/relationships/slideMaster" Target="../slideMasters/slideMaster12.xml"/><Relationship Id="rId4" Type="http://schemas.openxmlformats.org/officeDocument/2006/relationships/tags" Target="../tags/tag73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735.xml"/><Relationship Id="rId2" Type="http://schemas.openxmlformats.org/officeDocument/2006/relationships/tags" Target="../tags/tag734.xml"/><Relationship Id="rId1" Type="http://schemas.openxmlformats.org/officeDocument/2006/relationships/tags" Target="../tags/tag733.xml"/><Relationship Id="rId4"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738.xml"/><Relationship Id="rId7" Type="http://schemas.openxmlformats.org/officeDocument/2006/relationships/slideMaster" Target="../slideMasters/slideMaster12.xml"/><Relationship Id="rId2" Type="http://schemas.openxmlformats.org/officeDocument/2006/relationships/tags" Target="../tags/tag737.xml"/><Relationship Id="rId1" Type="http://schemas.openxmlformats.org/officeDocument/2006/relationships/tags" Target="../tags/tag736.xml"/><Relationship Id="rId6" Type="http://schemas.openxmlformats.org/officeDocument/2006/relationships/tags" Target="../tags/tag741.xml"/><Relationship Id="rId5" Type="http://schemas.openxmlformats.org/officeDocument/2006/relationships/tags" Target="../tags/tag740.xml"/><Relationship Id="rId4" Type="http://schemas.openxmlformats.org/officeDocument/2006/relationships/tags" Target="../tags/tag73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744.xml"/><Relationship Id="rId7" Type="http://schemas.openxmlformats.org/officeDocument/2006/relationships/slideMaster" Target="../slideMasters/slideMaster12.xml"/><Relationship Id="rId2" Type="http://schemas.openxmlformats.org/officeDocument/2006/relationships/tags" Target="../tags/tag743.xml"/><Relationship Id="rId1" Type="http://schemas.openxmlformats.org/officeDocument/2006/relationships/tags" Target="../tags/tag742.xml"/><Relationship Id="rId6" Type="http://schemas.openxmlformats.org/officeDocument/2006/relationships/tags" Target="../tags/tag747.xml"/><Relationship Id="rId5" Type="http://schemas.openxmlformats.org/officeDocument/2006/relationships/tags" Target="../tags/tag746.xml"/><Relationship Id="rId4" Type="http://schemas.openxmlformats.org/officeDocument/2006/relationships/tags" Target="../tags/tag745.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750.xml"/><Relationship Id="rId2" Type="http://schemas.openxmlformats.org/officeDocument/2006/relationships/tags" Target="../tags/tag749.xml"/><Relationship Id="rId1" Type="http://schemas.openxmlformats.org/officeDocument/2006/relationships/tags" Target="../tags/tag748.xml"/><Relationship Id="rId6" Type="http://schemas.openxmlformats.org/officeDocument/2006/relationships/slideMaster" Target="../slideMasters/slideMaster12.xml"/><Relationship Id="rId5" Type="http://schemas.openxmlformats.org/officeDocument/2006/relationships/tags" Target="../tags/tag752.xml"/><Relationship Id="rId4" Type="http://schemas.openxmlformats.org/officeDocument/2006/relationships/tags" Target="../tags/tag751.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755.xml"/><Relationship Id="rId2" Type="http://schemas.openxmlformats.org/officeDocument/2006/relationships/tags" Target="../tags/tag754.xml"/><Relationship Id="rId1" Type="http://schemas.openxmlformats.org/officeDocument/2006/relationships/tags" Target="../tags/tag753.xml"/><Relationship Id="rId6" Type="http://schemas.openxmlformats.org/officeDocument/2006/relationships/slideMaster" Target="../slideMasters/slideMaster12.xml"/><Relationship Id="rId5" Type="http://schemas.openxmlformats.org/officeDocument/2006/relationships/tags" Target="../tags/tag757.xml"/><Relationship Id="rId4" Type="http://schemas.openxmlformats.org/officeDocument/2006/relationships/tags" Target="../tags/tag75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Master" Target="../slideMasters/slideMaster3.xml"/><Relationship Id="rId5" Type="http://schemas.openxmlformats.org/officeDocument/2006/relationships/tags" Target="../tags/tag137.xml"/><Relationship Id="rId4" Type="http://schemas.openxmlformats.org/officeDocument/2006/relationships/tags" Target="../tags/tag13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Master" Target="../slideMasters/slideMaster3.xml"/><Relationship Id="rId5" Type="http://schemas.openxmlformats.org/officeDocument/2006/relationships/tags" Target="../tags/tag142.xml"/><Relationship Id="rId4"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Master" Target="../slideMasters/slideMaster3.xml"/><Relationship Id="rId5" Type="http://schemas.openxmlformats.org/officeDocument/2006/relationships/tags" Target="../tags/tag147.xml"/><Relationship Id="rId4" Type="http://schemas.openxmlformats.org/officeDocument/2006/relationships/tags" Target="../tags/tag14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slideMaster" Target="../slideMasters/slideMaster3.xml"/><Relationship Id="rId4" Type="http://schemas.openxmlformats.org/officeDocument/2006/relationships/tags" Target="../tags/tag16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Master" Target="../slideMasters/slideMaster3.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slideMaster" Target="../slideMasters/slideMaster3.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Master" Target="../slideMasters/slideMaster3.xml"/><Relationship Id="rId5" Type="http://schemas.openxmlformats.org/officeDocument/2006/relationships/tags" Target="../tags/tag185.xml"/><Relationship Id="rId4" Type="http://schemas.openxmlformats.org/officeDocument/2006/relationships/tags" Target="../tags/tag184.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4.xml"/><Relationship Id="rId5" Type="http://schemas.openxmlformats.org/officeDocument/2006/relationships/tags" Target="../tags/tag200.xml"/><Relationship Id="rId4" Type="http://schemas.openxmlformats.org/officeDocument/2006/relationships/tags" Target="../tags/tag19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Master" Target="../slideMasters/slideMaster4.xml"/><Relationship Id="rId5" Type="http://schemas.openxmlformats.org/officeDocument/2006/relationships/tags" Target="../tags/tag205.xml"/><Relationship Id="rId4" Type="http://schemas.openxmlformats.org/officeDocument/2006/relationships/tags" Target="../tags/tag20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Master" Target="../slideMasters/slideMaster4.xml"/><Relationship Id="rId5" Type="http://schemas.openxmlformats.org/officeDocument/2006/relationships/tags" Target="../tags/tag210.xml"/><Relationship Id="rId4" Type="http://schemas.openxmlformats.org/officeDocument/2006/relationships/tags" Target="../tags/tag20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Master" Target="../slideMasters/slideMaster4.xml"/><Relationship Id="rId4" Type="http://schemas.openxmlformats.org/officeDocument/2006/relationships/tags" Target="../tags/tag2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slideMaster" Target="../slideMasters/slideMaster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slideMaster" Target="../slideMasters/slideMaster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Master" Target="../slideMasters/slideMaster4.xml"/><Relationship Id="rId5" Type="http://schemas.openxmlformats.org/officeDocument/2006/relationships/tags" Target="../tags/tag248.xml"/><Relationship Id="rId4" Type="http://schemas.openxmlformats.org/officeDocument/2006/relationships/tags" Target="../tags/tag247.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Master" Target="../slideMasters/slideMaster4.xml"/><Relationship Id="rId5" Type="http://schemas.openxmlformats.org/officeDocument/2006/relationships/tags" Target="../tags/tag253.xml"/><Relationship Id="rId4" Type="http://schemas.openxmlformats.org/officeDocument/2006/relationships/tags" Target="../tags/tag25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slideMaster" Target="../slideMasters/slideMaster5.xml"/><Relationship Id="rId5" Type="http://schemas.openxmlformats.org/officeDocument/2006/relationships/tags" Target="../tags/tag263.xml"/><Relationship Id="rId4" Type="http://schemas.openxmlformats.org/officeDocument/2006/relationships/tags" Target="../tags/tag26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Master" Target="../slideMasters/slideMaster5.xml"/><Relationship Id="rId5" Type="http://schemas.openxmlformats.org/officeDocument/2006/relationships/tags" Target="../tags/tag268.xml"/><Relationship Id="rId4" Type="http://schemas.openxmlformats.org/officeDocument/2006/relationships/tags" Target="../tags/tag267.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slideMaster" Target="../slideMasters/slideMaster5.xml"/><Relationship Id="rId5" Type="http://schemas.openxmlformats.org/officeDocument/2006/relationships/tags" Target="../tags/tag273.xml"/><Relationship Id="rId4" Type="http://schemas.openxmlformats.org/officeDocument/2006/relationships/tags" Target="../tags/tag27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slideMaster" Target="../slideMasters/slideMaster5.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87.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slideMaster" Target="../slideMasters/slideMaster5.xml"/><Relationship Id="rId4" Type="http://schemas.openxmlformats.org/officeDocument/2006/relationships/tags" Target="../tags/tag29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slideMaster" Target="../slideMasters/slideMaster5.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slideMaster" Target="../slideMasters/slideMaster5.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slideMaster" Target="../slideMasters/slideMaster5.xml"/><Relationship Id="rId5" Type="http://schemas.openxmlformats.org/officeDocument/2006/relationships/tags" Target="../tags/tag311.xml"/><Relationship Id="rId4" Type="http://schemas.openxmlformats.org/officeDocument/2006/relationships/tags" Target="../tags/tag310.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Master" Target="../slideMasters/slideMaster5.xml"/><Relationship Id="rId5" Type="http://schemas.openxmlformats.org/officeDocument/2006/relationships/tags" Target="../tags/tag316.xml"/><Relationship Id="rId4" Type="http://schemas.openxmlformats.org/officeDocument/2006/relationships/tags" Target="../tags/tag31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6.xml"/><Relationship Id="rId5" Type="http://schemas.openxmlformats.org/officeDocument/2006/relationships/tags" Target="../tags/tag326.xml"/><Relationship Id="rId4" Type="http://schemas.openxmlformats.org/officeDocument/2006/relationships/tags" Target="../tags/tag32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slideMaster" Target="../slideMasters/slideMaster6.xml"/><Relationship Id="rId5" Type="http://schemas.openxmlformats.org/officeDocument/2006/relationships/tags" Target="../tags/tag331.xml"/><Relationship Id="rId4" Type="http://schemas.openxmlformats.org/officeDocument/2006/relationships/tags" Target="../tags/tag330.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Master" Target="../slideMasters/slideMaster6.xml"/><Relationship Id="rId5" Type="http://schemas.openxmlformats.org/officeDocument/2006/relationships/tags" Target="../tags/tag336.xml"/><Relationship Id="rId4" Type="http://schemas.openxmlformats.org/officeDocument/2006/relationships/tags" Target="../tags/tag335.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39.xml"/><Relationship Id="rId7" Type="http://schemas.openxmlformats.org/officeDocument/2006/relationships/slideMaster" Target="../slideMasters/slideMaster6.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50.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5" Type="http://schemas.openxmlformats.org/officeDocument/2006/relationships/slideMaster" Target="../slideMasters/slideMaster6.xml"/><Relationship Id="rId4" Type="http://schemas.openxmlformats.org/officeDocument/2006/relationships/tags" Target="../tags/tag354.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slideMaster" Target="../slideMasters/slideMaster6.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slideMaster" Target="../slideMasters/slideMaster6.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slideMaster" Target="../slideMasters/slideMaster6.xml"/><Relationship Id="rId5" Type="http://schemas.openxmlformats.org/officeDocument/2006/relationships/tags" Target="../tags/tag374.xml"/><Relationship Id="rId4" Type="http://schemas.openxmlformats.org/officeDocument/2006/relationships/tags" Target="../tags/tag373.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slideMaster" Target="../slideMasters/slideMaster6.xml"/><Relationship Id="rId5" Type="http://schemas.openxmlformats.org/officeDocument/2006/relationships/tags" Target="../tags/tag379.xml"/><Relationship Id="rId4" Type="http://schemas.openxmlformats.org/officeDocument/2006/relationships/tags" Target="../tags/tag378.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slideMaster" Target="../slideMasters/slideMaster7.xml"/><Relationship Id="rId5" Type="http://schemas.openxmlformats.org/officeDocument/2006/relationships/tags" Target="../tags/tag389.xml"/><Relationship Id="rId4" Type="http://schemas.openxmlformats.org/officeDocument/2006/relationships/tags" Target="../tags/tag388.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slideMaster" Target="../slideMasters/slideMaster7.xml"/><Relationship Id="rId5" Type="http://schemas.openxmlformats.org/officeDocument/2006/relationships/tags" Target="../tags/tag394.xml"/><Relationship Id="rId4" Type="http://schemas.openxmlformats.org/officeDocument/2006/relationships/tags" Target="../tags/tag393.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slideMaster" Target="../slideMasters/slideMaster7.xml"/><Relationship Id="rId5" Type="http://schemas.openxmlformats.org/officeDocument/2006/relationships/tags" Target="../tags/tag399.xml"/><Relationship Id="rId4" Type="http://schemas.openxmlformats.org/officeDocument/2006/relationships/tags" Target="../tags/tag39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02.xml"/><Relationship Id="rId7" Type="http://schemas.openxmlformats.org/officeDocument/2006/relationships/slideMaster" Target="../slideMasters/slideMaster7.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slideMaster" Target="../slideMasters/slideMaster7.xml"/><Relationship Id="rId4" Type="http://schemas.openxmlformats.org/officeDocument/2006/relationships/tags" Target="../tags/tag417.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23.xml"/><Relationship Id="rId7" Type="http://schemas.openxmlformats.org/officeDocument/2006/relationships/slideMaster" Target="../slideMasters/slideMaster7.xml"/><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29.xml"/><Relationship Id="rId7" Type="http://schemas.openxmlformats.org/officeDocument/2006/relationships/slideMaster" Target="../slideMasters/slideMaster7.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Master" Target="../slideMasters/slideMaster7.xml"/><Relationship Id="rId5" Type="http://schemas.openxmlformats.org/officeDocument/2006/relationships/tags" Target="../tags/tag437.xml"/><Relationship Id="rId4" Type="http://schemas.openxmlformats.org/officeDocument/2006/relationships/tags" Target="../tags/tag436.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slideMaster" Target="../slideMasters/slideMaster7.xml"/><Relationship Id="rId5" Type="http://schemas.openxmlformats.org/officeDocument/2006/relationships/tags" Target="../tags/tag442.xml"/><Relationship Id="rId4" Type="http://schemas.openxmlformats.org/officeDocument/2006/relationships/tags" Target="../tags/tag441.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Master" Target="../slideMasters/slideMaster8.xml"/><Relationship Id="rId5" Type="http://schemas.openxmlformats.org/officeDocument/2006/relationships/tags" Target="../tags/tag452.xml"/><Relationship Id="rId4" Type="http://schemas.openxmlformats.org/officeDocument/2006/relationships/tags" Target="../tags/tag451.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slideMaster" Target="../slideMasters/slideMaster8.xml"/><Relationship Id="rId5" Type="http://schemas.openxmlformats.org/officeDocument/2006/relationships/tags" Target="../tags/tag457.xml"/><Relationship Id="rId4" Type="http://schemas.openxmlformats.org/officeDocument/2006/relationships/tags" Target="../tags/tag456.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slideMaster" Target="../slideMasters/slideMaster8.xml"/><Relationship Id="rId5" Type="http://schemas.openxmlformats.org/officeDocument/2006/relationships/tags" Target="../tags/tag462.xml"/><Relationship Id="rId4" Type="http://schemas.openxmlformats.org/officeDocument/2006/relationships/tags" Target="../tags/tag461.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465.xml"/><Relationship Id="rId7" Type="http://schemas.openxmlformats.org/officeDocument/2006/relationships/slideMaster" Target="../slideMasters/slideMaster8.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476.xml"/><Relationship Id="rId3" Type="http://schemas.openxmlformats.org/officeDocument/2006/relationships/tags" Target="../tags/tag471.xml"/><Relationship Id="rId7" Type="http://schemas.openxmlformats.org/officeDocument/2006/relationships/tags" Target="../tags/tag475.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9"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slideMaster" Target="../slideMasters/slideMaster8.xml"/><Relationship Id="rId4" Type="http://schemas.openxmlformats.org/officeDocument/2006/relationships/tags" Target="../tags/tag480.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4"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486.xml"/><Relationship Id="rId7" Type="http://schemas.openxmlformats.org/officeDocument/2006/relationships/slideMaster" Target="../slideMasters/slideMaster8.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slideMaster" Target="../slideMasters/slideMaster8.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tags" Target="../tags/tag493.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slideMaster" Target="../slideMasters/slideMaster8.xml"/><Relationship Id="rId5" Type="http://schemas.openxmlformats.org/officeDocument/2006/relationships/tags" Target="../tags/tag500.xml"/><Relationship Id="rId4" Type="http://schemas.openxmlformats.org/officeDocument/2006/relationships/tags" Target="../tags/tag499.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slideMaster" Target="../slideMasters/slideMaster8.xml"/><Relationship Id="rId5" Type="http://schemas.openxmlformats.org/officeDocument/2006/relationships/tags" Target="../tags/tag505.xml"/><Relationship Id="rId4" Type="http://schemas.openxmlformats.org/officeDocument/2006/relationships/tags" Target="../tags/tag504.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slideMaster" Target="../slideMasters/slideMaster9.xml"/><Relationship Id="rId5" Type="http://schemas.openxmlformats.org/officeDocument/2006/relationships/tags" Target="../tags/tag515.xml"/><Relationship Id="rId4" Type="http://schemas.openxmlformats.org/officeDocument/2006/relationships/tags" Target="../tags/tag514.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slideMaster" Target="../slideMasters/slideMaster9.xml"/><Relationship Id="rId5" Type="http://schemas.openxmlformats.org/officeDocument/2006/relationships/tags" Target="../tags/tag520.xml"/><Relationship Id="rId4" Type="http://schemas.openxmlformats.org/officeDocument/2006/relationships/tags" Target="../tags/tag519.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slideMaster" Target="../slideMasters/slideMaster9.xml"/><Relationship Id="rId5" Type="http://schemas.openxmlformats.org/officeDocument/2006/relationships/tags" Target="../tags/tag525.xml"/><Relationship Id="rId4" Type="http://schemas.openxmlformats.org/officeDocument/2006/relationships/tags" Target="../tags/tag524.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528.xml"/><Relationship Id="rId7" Type="http://schemas.openxmlformats.org/officeDocument/2006/relationships/slideMaster" Target="../slideMasters/slideMaster9.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539.xml"/><Relationship Id="rId3" Type="http://schemas.openxmlformats.org/officeDocument/2006/relationships/tags" Target="../tags/tag534.xml"/><Relationship Id="rId7" Type="http://schemas.openxmlformats.org/officeDocument/2006/relationships/tags" Target="../tags/tag538.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9"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 Id="rId5" Type="http://schemas.openxmlformats.org/officeDocument/2006/relationships/slideMaster" Target="../slideMasters/slideMaster9.xml"/><Relationship Id="rId4" Type="http://schemas.openxmlformats.org/officeDocument/2006/relationships/tags" Target="../tags/tag543.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tags" Target="../tags/tag544.xml"/><Relationship Id="rId4"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49.xml"/><Relationship Id="rId7" Type="http://schemas.openxmlformats.org/officeDocument/2006/relationships/slideMaster" Target="../slideMasters/slideMaster9.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555.xml"/><Relationship Id="rId7" Type="http://schemas.openxmlformats.org/officeDocument/2006/relationships/slideMaster" Target="../slideMasters/slideMaster9.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slideMaster" Target="../slideMasters/slideMaster9.xml"/><Relationship Id="rId5" Type="http://schemas.openxmlformats.org/officeDocument/2006/relationships/tags" Target="../tags/tag563.xml"/><Relationship Id="rId4" Type="http://schemas.openxmlformats.org/officeDocument/2006/relationships/tags" Target="../tags/tag562.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566.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slideMaster" Target="../slideMasters/slideMaster9.xml"/><Relationship Id="rId5" Type="http://schemas.openxmlformats.org/officeDocument/2006/relationships/tags" Target="../tags/tag568.xml"/><Relationship Id="rId4" Type="http://schemas.openxmlformats.org/officeDocument/2006/relationships/tags" Target="../tags/tag56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custDataLst>
              <p:tags r:id="rId3"/>
            </p:custDataLst>
          </p:nvPr>
        </p:nvSpPr>
        <p:spPr/>
        <p:txBody>
          <a:bodyPr/>
          <a:lstStyle/>
          <a:p>
            <a:fld id="{A1F8EF23-C199-44DD-980F-FE6C94E162CC}" type="datetimeFigureOut">
              <a:rPr lang="en-US" smtClean="0"/>
              <a:t>12/18/2023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FFB1C875-8EF0-4E3F-A1BB-A86C7D7A6FD5}" type="datetimeFigureOut">
              <a:rPr lang="en-US" smtClean="0"/>
              <a:t>12/18/2023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742B5679-B425-4F42-81D5-27BC41291EF1}" type="datetimeFigureOut">
              <a:rPr lang="en-US" smtClean="0"/>
              <a:t>12/18/2023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CAB04AE7-50E1-4F8F-8771-51EC4218E27A}" type="datetimeFigureOut">
              <a:rPr lang="en-US" smtClean="0"/>
              <a:t>12/18/2023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custDataLst>
              <p:tags r:id="rId3"/>
            </p:custDataLst>
          </p:nvPr>
        </p:nvSpPr>
        <p:spPr/>
        <p:txBody>
          <a:bodyPr/>
          <a:lstStyle/>
          <a:p>
            <a:fld id="{0D27397D-523A-46FE-B62F-12B41CE831F9}" type="datetimeFigureOut">
              <a:rPr lang="en-US" smtClean="0"/>
              <a:t>12/18/2023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custDataLst>
              <p:tags r:id="rId4"/>
            </p:custDataLst>
          </p:nvPr>
        </p:nvSpPr>
        <p:spPr/>
        <p:txBody>
          <a:bodyPr/>
          <a:lstStyle/>
          <a:p>
            <a:fld id="{3198C51A-F9CC-435B-A351-56FCD9ED3202}" type="datetimeFigureOut">
              <a:rPr lang="en-US" smtClean="0"/>
              <a:t>12/18/2023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custDataLst>
              <p:tags r:id="rId6"/>
            </p:custDataLst>
          </p:nvPr>
        </p:nvSpPr>
        <p:spPr/>
        <p:txBody>
          <a:bodyPr/>
          <a:lstStyle/>
          <a:p>
            <a:fld id="{1041C2E7-7AD0-488F-8A50-9751DE2A8FB2}" type="datetimeFigureOut">
              <a:rPr lang="en-US" smtClean="0"/>
              <a:t>12/18/2023</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Date Placeholder 2"/>
          <p:cNvSpPr>
            <a:spLocks noGrp="1"/>
          </p:cNvSpPr>
          <p:nvPr>
            <p:ph type="dt" sz="half" idx="1"/>
            <p:custDataLst>
              <p:tags r:id="rId2"/>
            </p:custDataLst>
          </p:nvPr>
        </p:nvSpPr>
        <p:spPr/>
        <p:txBody>
          <a:bodyPr/>
          <a:lstStyle/>
          <a:p>
            <a:fld id="{37670DA3-65CA-4D45-921B-224EEE3093E5}" type="datetimeFigureOut">
              <a:rPr lang="en-US" smtClean="0"/>
              <a:t>12/18/2023</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493DDAF5-C83D-4A77-B1E4-99FE81EBC0D0}" type="datetimeFigureOut">
              <a:rPr lang="en-US" smtClean="0"/>
              <a:t>12/18/2023</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E99632E7-31FC-4FE7-949E-598D8B0A98A1}" type="datetimeFigureOut">
              <a:rPr lang="en-US" smtClean="0"/>
              <a:t>12/18/2023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FA9CF3AD-4CDC-4802-9E05-BEE0D7E388DB}" type="datetimeFigureOut">
              <a:rPr lang="en-US" smtClean="0"/>
              <a:t>12/18/2023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12/18/2023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12/18/2023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12/18/2023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12/18/2023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12/18/2023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ags" Target="../tags/tag569.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17" Type="http://schemas.openxmlformats.org/officeDocument/2006/relationships/tags" Target="../tags/tag573.xml"/><Relationship Id="rId2" Type="http://schemas.openxmlformats.org/officeDocument/2006/relationships/slideLayout" Target="../slideLayouts/slideLayout101.xml"/><Relationship Id="rId16" Type="http://schemas.openxmlformats.org/officeDocument/2006/relationships/tags" Target="../tags/tag572.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tags" Target="../tags/tag571.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tags" Target="../tags/tag57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632.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17" Type="http://schemas.openxmlformats.org/officeDocument/2006/relationships/tags" Target="../tags/tag636.xml"/><Relationship Id="rId2" Type="http://schemas.openxmlformats.org/officeDocument/2006/relationships/slideLayout" Target="../slideLayouts/slideLayout112.xml"/><Relationship Id="rId16" Type="http://schemas.openxmlformats.org/officeDocument/2006/relationships/tags" Target="../tags/tag635.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tags" Target="../tags/tag634.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tags" Target="../tags/tag63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ags" Target="../tags/tag695.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17" Type="http://schemas.openxmlformats.org/officeDocument/2006/relationships/tags" Target="../tags/tag699.xml"/><Relationship Id="rId2" Type="http://schemas.openxmlformats.org/officeDocument/2006/relationships/slideLayout" Target="../slideLayouts/slideLayout123.xml"/><Relationship Id="rId16" Type="http://schemas.openxmlformats.org/officeDocument/2006/relationships/tags" Target="../tags/tag698.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tags" Target="../tags/tag697.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ags" Target="../tags/tag6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tags" Target="../tags/tag6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28.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32.xml"/><Relationship Id="rId2" Type="http://schemas.openxmlformats.org/officeDocument/2006/relationships/slideLayout" Target="../slideLayouts/slideLayout24.xml"/><Relationship Id="rId16" Type="http://schemas.openxmlformats.org/officeDocument/2006/relationships/tags" Target="../tags/tag13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30.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9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195.xml"/><Relationship Id="rId2" Type="http://schemas.openxmlformats.org/officeDocument/2006/relationships/slideLayout" Target="../slideLayouts/slideLayout35.xml"/><Relationship Id="rId16" Type="http://schemas.openxmlformats.org/officeDocument/2006/relationships/tags" Target="../tags/tag19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19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9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5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58.xml"/><Relationship Id="rId2" Type="http://schemas.openxmlformats.org/officeDocument/2006/relationships/slideLayout" Target="../slideLayouts/slideLayout46.xml"/><Relationship Id="rId16" Type="http://schemas.openxmlformats.org/officeDocument/2006/relationships/tags" Target="../tags/tag25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56.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31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321.xml"/><Relationship Id="rId2" Type="http://schemas.openxmlformats.org/officeDocument/2006/relationships/slideLayout" Target="../slideLayouts/slideLayout57.xml"/><Relationship Id="rId16" Type="http://schemas.openxmlformats.org/officeDocument/2006/relationships/tags" Target="../tags/tag320.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319.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3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80.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84.xml"/><Relationship Id="rId2" Type="http://schemas.openxmlformats.org/officeDocument/2006/relationships/slideLayout" Target="../slideLayouts/slideLayout68.xml"/><Relationship Id="rId16" Type="http://schemas.openxmlformats.org/officeDocument/2006/relationships/tags" Target="../tags/tag38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82.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443.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tags" Target="../tags/tag447.xml"/><Relationship Id="rId2" Type="http://schemas.openxmlformats.org/officeDocument/2006/relationships/slideLayout" Target="../slideLayouts/slideLayout79.xml"/><Relationship Id="rId16" Type="http://schemas.openxmlformats.org/officeDocument/2006/relationships/tags" Target="../tags/tag44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tags" Target="../tags/tag445.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44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50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17" Type="http://schemas.openxmlformats.org/officeDocument/2006/relationships/tags" Target="../tags/tag510.xml"/><Relationship Id="rId2" Type="http://schemas.openxmlformats.org/officeDocument/2006/relationships/slideLayout" Target="../slideLayouts/slideLayout90.xml"/><Relationship Id="rId16" Type="http://schemas.openxmlformats.org/officeDocument/2006/relationships/tags" Target="../tags/tag509.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tags" Target="../tags/tag508.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5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12/18/2023</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fld id="{6FEC6E09-4ED2-45BF-B68D-5C061515776F}" type="datetime1">
              <a:rPr lang="en-US" altLang="en-US"/>
              <a:pPr>
                <a:defRPr/>
              </a:pPr>
              <a:t>12/18/2023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marL="0" algn="ctr" defTabSz="914400" rtl="0" eaLnBrk="0" fontAlgn="base" latinLnBrk="0"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marL="0" algn="r" defTabSz="914400" rtl="0" eaLnBrk="0" fontAlgn="base" latinLnBrk="0" hangingPunct="0">
              <a:spcBef>
                <a:spcPct val="0"/>
              </a:spcBef>
              <a:spcAft>
                <a:spcPct val="0"/>
              </a:spcAft>
              <a:defRPr sz="1200" kern="1200">
                <a:solidFill>
                  <a:schemeClr val="tx1"/>
                </a:solidFill>
                <a:latin typeface="Calibri"/>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71.xml"/><Relationship Id="rId13" Type="http://schemas.openxmlformats.org/officeDocument/2006/relationships/image" Target="../media/image3.png"/><Relationship Id="rId3" Type="http://schemas.openxmlformats.org/officeDocument/2006/relationships/tags" Target="../tags/tag766.xml"/><Relationship Id="rId7" Type="http://schemas.openxmlformats.org/officeDocument/2006/relationships/tags" Target="../tags/tag770.xml"/><Relationship Id="rId12" Type="http://schemas.openxmlformats.org/officeDocument/2006/relationships/image" Target="../media/image2.png"/><Relationship Id="rId2" Type="http://schemas.openxmlformats.org/officeDocument/2006/relationships/tags" Target="../tags/tag765.xml"/><Relationship Id="rId1" Type="http://schemas.openxmlformats.org/officeDocument/2006/relationships/tags" Target="../tags/tag764.xml"/><Relationship Id="rId6" Type="http://schemas.openxmlformats.org/officeDocument/2006/relationships/tags" Target="../tags/tag769.xml"/><Relationship Id="rId11" Type="http://schemas.openxmlformats.org/officeDocument/2006/relationships/image" Target="../media/image1.png"/><Relationship Id="rId5" Type="http://schemas.openxmlformats.org/officeDocument/2006/relationships/tags" Target="../tags/tag768.xml"/><Relationship Id="rId10" Type="http://schemas.openxmlformats.org/officeDocument/2006/relationships/slideLayout" Target="../slideLayouts/slideLayout12.xml"/><Relationship Id="rId4" Type="http://schemas.openxmlformats.org/officeDocument/2006/relationships/tags" Target="../tags/tag767.xml"/><Relationship Id="rId9" Type="http://schemas.openxmlformats.org/officeDocument/2006/relationships/tags" Target="../tags/tag77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18.xml"/><Relationship Id="rId7" Type="http://schemas.openxmlformats.org/officeDocument/2006/relationships/slideLayout" Target="../slideLayouts/slideLayout13.xml"/><Relationship Id="rId2" Type="http://schemas.openxmlformats.org/officeDocument/2006/relationships/tags" Target="../tags/tag817.xml"/><Relationship Id="rId1" Type="http://schemas.openxmlformats.org/officeDocument/2006/relationships/tags" Target="../tags/tag816.xml"/><Relationship Id="rId6" Type="http://schemas.openxmlformats.org/officeDocument/2006/relationships/tags" Target="../tags/tag821.xml"/><Relationship Id="rId11" Type="http://schemas.openxmlformats.org/officeDocument/2006/relationships/hyperlink" Target="https://httpd.apache.org/dev/devnotes.html" TargetMode="External"/><Relationship Id="rId5" Type="http://schemas.openxmlformats.org/officeDocument/2006/relationships/tags" Target="../tags/tag820.xml"/><Relationship Id="rId10" Type="http://schemas.openxmlformats.org/officeDocument/2006/relationships/hyperlink" Target="https://httpd.apache.org/" TargetMode="External"/><Relationship Id="rId4" Type="http://schemas.openxmlformats.org/officeDocument/2006/relationships/tags" Target="../tags/tag819.xml"/><Relationship Id="rId9" Type="http://schemas.openxmlformats.org/officeDocument/2006/relationships/image" Target="../media/image5.png"/></Relationships>
</file>

<file path=ppt/slides/_rels/slide100.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tags" Target="../tags/tag1367.xml"/><Relationship Id="rId7" Type="http://schemas.openxmlformats.org/officeDocument/2006/relationships/tags" Target="../tags/tag1371.xml"/><Relationship Id="rId2" Type="http://schemas.openxmlformats.org/officeDocument/2006/relationships/tags" Target="../tags/tag1366.xml"/><Relationship Id="rId1" Type="http://schemas.openxmlformats.org/officeDocument/2006/relationships/tags" Target="../tags/tag1365.xml"/><Relationship Id="rId6" Type="http://schemas.openxmlformats.org/officeDocument/2006/relationships/tags" Target="../tags/tag1370.xml"/><Relationship Id="rId5" Type="http://schemas.openxmlformats.org/officeDocument/2006/relationships/tags" Target="../tags/tag1369.xml"/><Relationship Id="rId10" Type="http://schemas.openxmlformats.org/officeDocument/2006/relationships/image" Target="../media/image5.png"/><Relationship Id="rId4" Type="http://schemas.openxmlformats.org/officeDocument/2006/relationships/tags" Target="../tags/tag1368.xml"/><Relationship Id="rId9" Type="http://schemas.openxmlformats.org/officeDocument/2006/relationships/image" Target="../media/image4.png"/></Relationships>
</file>

<file path=ppt/slides/_rels/slide101.xml.rels><?xml version="1.0" encoding="UTF-8" standalone="yes"?>
<Relationships xmlns="http://schemas.openxmlformats.org/package/2006/relationships"><Relationship Id="rId8" Type="http://schemas.openxmlformats.org/officeDocument/2006/relationships/tags" Target="../tags/tag1379.xml"/><Relationship Id="rId3" Type="http://schemas.openxmlformats.org/officeDocument/2006/relationships/tags" Target="../tags/tag1374.xml"/><Relationship Id="rId7" Type="http://schemas.openxmlformats.org/officeDocument/2006/relationships/tags" Target="../tags/tag1378.xml"/><Relationship Id="rId2" Type="http://schemas.openxmlformats.org/officeDocument/2006/relationships/tags" Target="../tags/tag1373.xml"/><Relationship Id="rId1" Type="http://schemas.openxmlformats.org/officeDocument/2006/relationships/tags" Target="../tags/tag1372.xml"/><Relationship Id="rId6" Type="http://schemas.openxmlformats.org/officeDocument/2006/relationships/tags" Target="../tags/tag1377.xml"/><Relationship Id="rId11" Type="http://schemas.openxmlformats.org/officeDocument/2006/relationships/image" Target="../media/image5.png"/><Relationship Id="rId5" Type="http://schemas.openxmlformats.org/officeDocument/2006/relationships/tags" Target="../tags/tag1376.xml"/><Relationship Id="rId10" Type="http://schemas.openxmlformats.org/officeDocument/2006/relationships/image" Target="../media/image4.png"/><Relationship Id="rId4" Type="http://schemas.openxmlformats.org/officeDocument/2006/relationships/tags" Target="../tags/tag1375.xml"/><Relationship Id="rId9" Type="http://schemas.openxmlformats.org/officeDocument/2006/relationships/slideLayout" Target="../slideLayouts/slideLayout123.xml"/></Relationships>
</file>

<file path=ppt/slides/_rels/slide102.xml.rels><?xml version="1.0" encoding="UTF-8" standalone="yes"?>
<Relationships xmlns="http://schemas.openxmlformats.org/package/2006/relationships"><Relationship Id="rId8" Type="http://schemas.openxmlformats.org/officeDocument/2006/relationships/tags" Target="../tags/tag1387.xml"/><Relationship Id="rId3" Type="http://schemas.openxmlformats.org/officeDocument/2006/relationships/tags" Target="../tags/tag1382.xml"/><Relationship Id="rId7" Type="http://schemas.openxmlformats.org/officeDocument/2006/relationships/tags" Target="../tags/tag1386.xml"/><Relationship Id="rId2" Type="http://schemas.openxmlformats.org/officeDocument/2006/relationships/tags" Target="../tags/tag1381.xml"/><Relationship Id="rId1" Type="http://schemas.openxmlformats.org/officeDocument/2006/relationships/tags" Target="../tags/tag1380.xml"/><Relationship Id="rId6" Type="http://schemas.openxmlformats.org/officeDocument/2006/relationships/tags" Target="../tags/tag1385.xml"/><Relationship Id="rId11" Type="http://schemas.openxmlformats.org/officeDocument/2006/relationships/image" Target="../media/image5.png"/><Relationship Id="rId5" Type="http://schemas.openxmlformats.org/officeDocument/2006/relationships/tags" Target="../tags/tag1384.xml"/><Relationship Id="rId10" Type="http://schemas.openxmlformats.org/officeDocument/2006/relationships/image" Target="../media/image4.png"/><Relationship Id="rId4" Type="http://schemas.openxmlformats.org/officeDocument/2006/relationships/tags" Target="../tags/tag1383.xml"/><Relationship Id="rId9" Type="http://schemas.openxmlformats.org/officeDocument/2006/relationships/slideLayout" Target="../slideLayouts/slideLayout123.xml"/></Relationships>
</file>

<file path=ppt/slides/_rels/slide103.xml.rels><?xml version="1.0" encoding="UTF-8" standalone="yes"?>
<Relationships xmlns="http://schemas.openxmlformats.org/package/2006/relationships"><Relationship Id="rId8" Type="http://schemas.openxmlformats.org/officeDocument/2006/relationships/tags" Target="../tags/tag1395.xml"/><Relationship Id="rId3" Type="http://schemas.openxmlformats.org/officeDocument/2006/relationships/tags" Target="../tags/tag1390.xml"/><Relationship Id="rId7" Type="http://schemas.openxmlformats.org/officeDocument/2006/relationships/tags" Target="../tags/tag1394.xml"/><Relationship Id="rId2" Type="http://schemas.openxmlformats.org/officeDocument/2006/relationships/tags" Target="../tags/tag1389.xml"/><Relationship Id="rId1" Type="http://schemas.openxmlformats.org/officeDocument/2006/relationships/tags" Target="../tags/tag1388.xml"/><Relationship Id="rId6" Type="http://schemas.openxmlformats.org/officeDocument/2006/relationships/tags" Target="../tags/tag1393.xml"/><Relationship Id="rId11" Type="http://schemas.openxmlformats.org/officeDocument/2006/relationships/image" Target="../media/image5.png"/><Relationship Id="rId5" Type="http://schemas.openxmlformats.org/officeDocument/2006/relationships/tags" Target="../tags/tag1392.xml"/><Relationship Id="rId10" Type="http://schemas.openxmlformats.org/officeDocument/2006/relationships/image" Target="../media/image4.png"/><Relationship Id="rId4" Type="http://schemas.openxmlformats.org/officeDocument/2006/relationships/tags" Target="../tags/tag1391.xml"/><Relationship Id="rId9" Type="http://schemas.openxmlformats.org/officeDocument/2006/relationships/slideLayout" Target="../slideLayouts/slideLayout123.xml"/></Relationships>
</file>

<file path=ppt/slides/_rels/slide104.xml.rels><?xml version="1.0" encoding="UTF-8" standalone="yes"?>
<Relationships xmlns="http://schemas.openxmlformats.org/package/2006/relationships"><Relationship Id="rId8" Type="http://schemas.openxmlformats.org/officeDocument/2006/relationships/tags" Target="../tags/tag1403.xml"/><Relationship Id="rId3" Type="http://schemas.openxmlformats.org/officeDocument/2006/relationships/tags" Target="../tags/tag1398.xml"/><Relationship Id="rId7" Type="http://schemas.openxmlformats.org/officeDocument/2006/relationships/tags" Target="../tags/tag1402.xml"/><Relationship Id="rId2" Type="http://schemas.openxmlformats.org/officeDocument/2006/relationships/tags" Target="../tags/tag1397.xml"/><Relationship Id="rId1" Type="http://schemas.openxmlformats.org/officeDocument/2006/relationships/tags" Target="../tags/tag1396.xml"/><Relationship Id="rId6" Type="http://schemas.openxmlformats.org/officeDocument/2006/relationships/tags" Target="../tags/tag1401.xml"/><Relationship Id="rId11" Type="http://schemas.openxmlformats.org/officeDocument/2006/relationships/image" Target="../media/image5.png"/><Relationship Id="rId5" Type="http://schemas.openxmlformats.org/officeDocument/2006/relationships/tags" Target="../tags/tag1400.xml"/><Relationship Id="rId10" Type="http://schemas.openxmlformats.org/officeDocument/2006/relationships/image" Target="../media/image4.png"/><Relationship Id="rId4" Type="http://schemas.openxmlformats.org/officeDocument/2006/relationships/tags" Target="../tags/tag1399.xml"/><Relationship Id="rId9" Type="http://schemas.openxmlformats.org/officeDocument/2006/relationships/slideLayout" Target="../slideLayouts/slideLayout123.xml"/></Relationships>
</file>

<file path=ppt/slides/_rels/slide105.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tags" Target="../tags/tag1406.xml"/><Relationship Id="rId7" Type="http://schemas.openxmlformats.org/officeDocument/2006/relationships/tags" Target="../tags/tag1410.xml"/><Relationship Id="rId2" Type="http://schemas.openxmlformats.org/officeDocument/2006/relationships/tags" Target="../tags/tag1405.xml"/><Relationship Id="rId1" Type="http://schemas.openxmlformats.org/officeDocument/2006/relationships/tags" Target="../tags/tag1404.xml"/><Relationship Id="rId6" Type="http://schemas.openxmlformats.org/officeDocument/2006/relationships/tags" Target="../tags/tag1409.xml"/><Relationship Id="rId5" Type="http://schemas.openxmlformats.org/officeDocument/2006/relationships/tags" Target="../tags/tag1408.xml"/><Relationship Id="rId10" Type="http://schemas.openxmlformats.org/officeDocument/2006/relationships/image" Target="../media/image5.png"/><Relationship Id="rId4" Type="http://schemas.openxmlformats.org/officeDocument/2006/relationships/tags" Target="../tags/tag1407.xml"/><Relationship Id="rId9" Type="http://schemas.openxmlformats.org/officeDocument/2006/relationships/image" Target="../media/image4.png"/></Relationships>
</file>

<file path=ppt/slides/_rels/slide106.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tags" Target="../tags/tag1413.xml"/><Relationship Id="rId7" Type="http://schemas.openxmlformats.org/officeDocument/2006/relationships/tags" Target="../tags/tag1417.xml"/><Relationship Id="rId2" Type="http://schemas.openxmlformats.org/officeDocument/2006/relationships/tags" Target="../tags/tag1412.xml"/><Relationship Id="rId1" Type="http://schemas.openxmlformats.org/officeDocument/2006/relationships/tags" Target="../tags/tag1411.xml"/><Relationship Id="rId6" Type="http://schemas.openxmlformats.org/officeDocument/2006/relationships/tags" Target="../tags/tag1416.xml"/><Relationship Id="rId5" Type="http://schemas.openxmlformats.org/officeDocument/2006/relationships/tags" Target="../tags/tag1415.xml"/><Relationship Id="rId10" Type="http://schemas.openxmlformats.org/officeDocument/2006/relationships/image" Target="../media/image5.png"/><Relationship Id="rId4" Type="http://schemas.openxmlformats.org/officeDocument/2006/relationships/tags" Target="../tags/tag1414.xml"/><Relationship Id="rId9" Type="http://schemas.openxmlformats.org/officeDocument/2006/relationships/image" Target="../media/image4.png"/></Relationships>
</file>

<file path=ppt/slides/_rels/slide10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google.co.in/search?hl=en&amp;sxsrf=AB5stBhVDDQebfAQtbij9ZEe7BRQhwKL0A:1690779433901&amp;q=inauthor:%22Kailash+Vadera%22&amp;tbm=bks" TargetMode="External"/><Relationship Id="rId3" Type="http://schemas.openxmlformats.org/officeDocument/2006/relationships/tags" Target="../tags/tag1420.xml"/><Relationship Id="rId7" Type="http://schemas.openxmlformats.org/officeDocument/2006/relationships/slideLayout" Target="../slideLayouts/slideLayout123.xml"/><Relationship Id="rId12" Type="http://schemas.openxmlformats.org/officeDocument/2006/relationships/hyperlink" Target="https://en.wikipedia.org/wiki/LibreOffice" TargetMode="External"/><Relationship Id="rId2" Type="http://schemas.openxmlformats.org/officeDocument/2006/relationships/tags" Target="../tags/tag1419.xml"/><Relationship Id="rId1" Type="http://schemas.openxmlformats.org/officeDocument/2006/relationships/tags" Target="../tags/tag1418.xml"/><Relationship Id="rId6" Type="http://schemas.openxmlformats.org/officeDocument/2006/relationships/tags" Target="../tags/tag1423.xml"/><Relationship Id="rId11" Type="http://schemas.openxmlformats.org/officeDocument/2006/relationships/hyperlink" Target="https://www.libreoffice.org/about-us/who-are-we/" TargetMode="External"/><Relationship Id="rId5" Type="http://schemas.openxmlformats.org/officeDocument/2006/relationships/tags" Target="../tags/tag1422.xml"/><Relationship Id="rId10" Type="http://schemas.openxmlformats.org/officeDocument/2006/relationships/hyperlink" Target="https://www.libreoffice.org/discover/libreoffice/" TargetMode="External"/><Relationship Id="rId4" Type="http://schemas.openxmlformats.org/officeDocument/2006/relationships/tags" Target="../tags/tag1421.xml"/><Relationship Id="rId9" Type="http://schemas.openxmlformats.org/officeDocument/2006/relationships/image" Target="../media/image5.png"/><Relationship Id="rId14" Type="http://schemas.openxmlformats.org/officeDocument/2006/relationships/hyperlink" Target="https://www.google.co.in/search?hl=en&amp;sxsrf=AB5stBhVDDQebfAQtbij9ZEe7BRQhwKL0A:1690779433901&amp;q=inauthor:%22Bhavyesh+Gandhi%22&amp;tbm=bks" TargetMode="External"/></Relationships>
</file>

<file path=ppt/slides/_rels/slide10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26.xml"/><Relationship Id="rId7" Type="http://schemas.openxmlformats.org/officeDocument/2006/relationships/slideLayout" Target="../slideLayouts/slideLayout123.xml"/><Relationship Id="rId2" Type="http://schemas.openxmlformats.org/officeDocument/2006/relationships/tags" Target="../tags/tag1425.xml"/><Relationship Id="rId1" Type="http://schemas.openxmlformats.org/officeDocument/2006/relationships/tags" Target="../tags/tag1424.xml"/><Relationship Id="rId6" Type="http://schemas.openxmlformats.org/officeDocument/2006/relationships/tags" Target="../tags/tag1429.xml"/><Relationship Id="rId5" Type="http://schemas.openxmlformats.org/officeDocument/2006/relationships/tags" Target="../tags/tag1428.xml"/><Relationship Id="rId10" Type="http://schemas.openxmlformats.org/officeDocument/2006/relationships/image" Target="../media/image8.png"/><Relationship Id="rId4" Type="http://schemas.openxmlformats.org/officeDocument/2006/relationships/tags" Target="../tags/tag1427.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24.xml"/><Relationship Id="rId7" Type="http://schemas.openxmlformats.org/officeDocument/2006/relationships/slideLayout" Target="../slideLayouts/slideLayout13.xml"/><Relationship Id="rId2" Type="http://schemas.openxmlformats.org/officeDocument/2006/relationships/tags" Target="../tags/tag823.xml"/><Relationship Id="rId1" Type="http://schemas.openxmlformats.org/officeDocument/2006/relationships/tags" Target="../tags/tag822.xml"/><Relationship Id="rId6" Type="http://schemas.openxmlformats.org/officeDocument/2006/relationships/tags" Target="../tags/tag827.xml"/><Relationship Id="rId5" Type="http://schemas.openxmlformats.org/officeDocument/2006/relationships/tags" Target="../tags/tag826.xml"/><Relationship Id="rId10" Type="http://schemas.openxmlformats.org/officeDocument/2006/relationships/image" Target="../media/image8.png"/><Relationship Id="rId4" Type="http://schemas.openxmlformats.org/officeDocument/2006/relationships/tags" Target="../tags/tag825.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tags" Target="../tags/tag835.xml"/><Relationship Id="rId13" Type="http://schemas.openxmlformats.org/officeDocument/2006/relationships/image" Target="../media/image3.png"/><Relationship Id="rId3" Type="http://schemas.openxmlformats.org/officeDocument/2006/relationships/tags" Target="../tags/tag830.xml"/><Relationship Id="rId7" Type="http://schemas.openxmlformats.org/officeDocument/2006/relationships/tags" Target="../tags/tag834.xml"/><Relationship Id="rId12" Type="http://schemas.openxmlformats.org/officeDocument/2006/relationships/image" Target="../media/image2.png"/><Relationship Id="rId2" Type="http://schemas.openxmlformats.org/officeDocument/2006/relationships/tags" Target="../tags/tag829.xml"/><Relationship Id="rId1" Type="http://schemas.openxmlformats.org/officeDocument/2006/relationships/tags" Target="../tags/tag828.xml"/><Relationship Id="rId6" Type="http://schemas.openxmlformats.org/officeDocument/2006/relationships/tags" Target="../tags/tag833.xml"/><Relationship Id="rId11" Type="http://schemas.openxmlformats.org/officeDocument/2006/relationships/image" Target="../media/image1.png"/><Relationship Id="rId5" Type="http://schemas.openxmlformats.org/officeDocument/2006/relationships/tags" Target="../tags/tag832.xml"/><Relationship Id="rId10" Type="http://schemas.openxmlformats.org/officeDocument/2006/relationships/slideLayout" Target="../slideLayouts/slideLayout23.xml"/><Relationship Id="rId4" Type="http://schemas.openxmlformats.org/officeDocument/2006/relationships/tags" Target="../tags/tag831.xml"/><Relationship Id="rId9" Type="http://schemas.openxmlformats.org/officeDocument/2006/relationships/tags" Target="../tags/tag836.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39.xml"/><Relationship Id="rId7" Type="http://schemas.openxmlformats.org/officeDocument/2006/relationships/slideLayout" Target="../slideLayouts/slideLayout24.xml"/><Relationship Id="rId2" Type="http://schemas.openxmlformats.org/officeDocument/2006/relationships/tags" Target="../tags/tag838.xml"/><Relationship Id="rId1" Type="http://schemas.openxmlformats.org/officeDocument/2006/relationships/tags" Target="../tags/tag837.xml"/><Relationship Id="rId6" Type="http://schemas.openxmlformats.org/officeDocument/2006/relationships/tags" Target="../tags/tag842.xml"/><Relationship Id="rId5" Type="http://schemas.openxmlformats.org/officeDocument/2006/relationships/tags" Target="../tags/tag841.xml"/><Relationship Id="rId4" Type="http://schemas.openxmlformats.org/officeDocument/2006/relationships/tags" Target="../tags/tag840.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45.xml"/><Relationship Id="rId7" Type="http://schemas.openxmlformats.org/officeDocument/2006/relationships/slideLayout" Target="../slideLayouts/slideLayout24.xml"/><Relationship Id="rId2" Type="http://schemas.openxmlformats.org/officeDocument/2006/relationships/tags" Target="../tags/tag844.xml"/><Relationship Id="rId1" Type="http://schemas.openxmlformats.org/officeDocument/2006/relationships/tags" Target="../tags/tag843.xml"/><Relationship Id="rId6" Type="http://schemas.openxmlformats.org/officeDocument/2006/relationships/tags" Target="../tags/tag848.xml"/><Relationship Id="rId5" Type="http://schemas.openxmlformats.org/officeDocument/2006/relationships/tags" Target="../tags/tag847.xml"/><Relationship Id="rId4" Type="http://schemas.openxmlformats.org/officeDocument/2006/relationships/tags" Target="../tags/tag846.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51.xml"/><Relationship Id="rId7" Type="http://schemas.openxmlformats.org/officeDocument/2006/relationships/slideLayout" Target="../slideLayouts/slideLayout24.xml"/><Relationship Id="rId2" Type="http://schemas.openxmlformats.org/officeDocument/2006/relationships/tags" Target="../tags/tag850.xml"/><Relationship Id="rId1" Type="http://schemas.openxmlformats.org/officeDocument/2006/relationships/tags" Target="../tags/tag849.xml"/><Relationship Id="rId6" Type="http://schemas.openxmlformats.org/officeDocument/2006/relationships/tags" Target="../tags/tag854.xml"/><Relationship Id="rId5" Type="http://schemas.openxmlformats.org/officeDocument/2006/relationships/tags" Target="../tags/tag853.xml"/><Relationship Id="rId4" Type="http://schemas.openxmlformats.org/officeDocument/2006/relationships/tags" Target="../tags/tag852.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tags" Target="../tags/tag857.xml"/><Relationship Id="rId7" Type="http://schemas.openxmlformats.org/officeDocument/2006/relationships/image" Target="../media/image4.png"/><Relationship Id="rId2" Type="http://schemas.openxmlformats.org/officeDocument/2006/relationships/tags" Target="../tags/tag856.xml"/><Relationship Id="rId1" Type="http://schemas.openxmlformats.org/officeDocument/2006/relationships/tags" Target="../tags/tag855.xml"/><Relationship Id="rId6" Type="http://schemas.openxmlformats.org/officeDocument/2006/relationships/slideLayout" Target="../slideLayouts/slideLayout24.xml"/><Relationship Id="rId5" Type="http://schemas.openxmlformats.org/officeDocument/2006/relationships/tags" Target="../tags/tag859.xml"/><Relationship Id="rId4" Type="http://schemas.openxmlformats.org/officeDocument/2006/relationships/tags" Target="../tags/tag858.xml"/></Relationships>
</file>

<file path=ppt/slides/_rels/slide17.xml.rels><?xml version="1.0" encoding="UTF-8" standalone="yes"?>
<Relationships xmlns="http://schemas.openxmlformats.org/package/2006/relationships"><Relationship Id="rId3" Type="http://schemas.openxmlformats.org/officeDocument/2006/relationships/tags" Target="../tags/tag862.xml"/><Relationship Id="rId7" Type="http://schemas.openxmlformats.org/officeDocument/2006/relationships/image" Target="../media/image4.png"/><Relationship Id="rId2" Type="http://schemas.openxmlformats.org/officeDocument/2006/relationships/tags" Target="../tags/tag861.xml"/><Relationship Id="rId1" Type="http://schemas.openxmlformats.org/officeDocument/2006/relationships/tags" Target="../tags/tag860.xml"/><Relationship Id="rId6" Type="http://schemas.openxmlformats.org/officeDocument/2006/relationships/slideLayout" Target="../slideLayouts/slideLayout24.xml"/><Relationship Id="rId5" Type="http://schemas.openxmlformats.org/officeDocument/2006/relationships/tags" Target="../tags/tag864.xml"/><Relationship Id="rId4" Type="http://schemas.openxmlformats.org/officeDocument/2006/relationships/tags" Target="../tags/tag863.xml"/></Relationships>
</file>

<file path=ppt/slides/_rels/slide18.xml.rels><?xml version="1.0" encoding="UTF-8" standalone="yes"?>
<Relationships xmlns="http://schemas.openxmlformats.org/package/2006/relationships"><Relationship Id="rId3" Type="http://schemas.openxmlformats.org/officeDocument/2006/relationships/tags" Target="../tags/tag867.xml"/><Relationship Id="rId7" Type="http://schemas.openxmlformats.org/officeDocument/2006/relationships/image" Target="../media/image4.png"/><Relationship Id="rId2" Type="http://schemas.openxmlformats.org/officeDocument/2006/relationships/tags" Target="../tags/tag866.xml"/><Relationship Id="rId1" Type="http://schemas.openxmlformats.org/officeDocument/2006/relationships/tags" Target="../tags/tag865.xml"/><Relationship Id="rId6" Type="http://schemas.openxmlformats.org/officeDocument/2006/relationships/slideLayout" Target="../slideLayouts/slideLayout24.xml"/><Relationship Id="rId5" Type="http://schemas.openxmlformats.org/officeDocument/2006/relationships/tags" Target="../tags/tag869.xml"/><Relationship Id="rId4" Type="http://schemas.openxmlformats.org/officeDocument/2006/relationships/tags" Target="../tags/tag868.xml"/></Relationships>
</file>

<file path=ppt/slides/_rels/slide19.xml.rels><?xml version="1.0" encoding="UTF-8" standalone="yes"?>
<Relationships xmlns="http://schemas.openxmlformats.org/package/2006/relationships"><Relationship Id="rId3" Type="http://schemas.openxmlformats.org/officeDocument/2006/relationships/tags" Target="../tags/tag872.xml"/><Relationship Id="rId7" Type="http://schemas.openxmlformats.org/officeDocument/2006/relationships/image" Target="../media/image4.png"/><Relationship Id="rId2" Type="http://schemas.openxmlformats.org/officeDocument/2006/relationships/tags" Target="../tags/tag871.xml"/><Relationship Id="rId1" Type="http://schemas.openxmlformats.org/officeDocument/2006/relationships/tags" Target="../tags/tag870.xml"/><Relationship Id="rId6" Type="http://schemas.openxmlformats.org/officeDocument/2006/relationships/slideLayout" Target="../slideLayouts/slideLayout24.xml"/><Relationship Id="rId5" Type="http://schemas.openxmlformats.org/officeDocument/2006/relationships/tags" Target="../tags/tag874.xml"/><Relationship Id="rId4" Type="http://schemas.openxmlformats.org/officeDocument/2006/relationships/tags" Target="../tags/tag87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75.xml"/><Relationship Id="rId7" Type="http://schemas.openxmlformats.org/officeDocument/2006/relationships/image" Target="../media/image4.png"/><Relationship Id="rId2" Type="http://schemas.openxmlformats.org/officeDocument/2006/relationships/tags" Target="../tags/tag774.xml"/><Relationship Id="rId1" Type="http://schemas.openxmlformats.org/officeDocument/2006/relationships/tags" Target="../tags/tag773.xml"/><Relationship Id="rId6" Type="http://schemas.openxmlformats.org/officeDocument/2006/relationships/slideLayout" Target="../slideLayouts/slideLayout13.xml"/><Relationship Id="rId5" Type="http://schemas.openxmlformats.org/officeDocument/2006/relationships/tags" Target="../tags/tag777.xml"/><Relationship Id="rId4" Type="http://schemas.openxmlformats.org/officeDocument/2006/relationships/tags" Target="../tags/tag776.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google.co.in/search?hl=en&amp;sxsrf=AB5stBhVDDQebfAQtbij9ZEe7BRQhwKL0A:1690779433901&amp;q=inauthor:%22Kailash+Vadera%22&amp;tbm=bks" TargetMode="External"/><Relationship Id="rId3" Type="http://schemas.openxmlformats.org/officeDocument/2006/relationships/tags" Target="../tags/tag877.xml"/><Relationship Id="rId7" Type="http://schemas.openxmlformats.org/officeDocument/2006/relationships/slideLayout" Target="../slideLayouts/slideLayout24.xml"/><Relationship Id="rId12" Type="http://schemas.openxmlformats.org/officeDocument/2006/relationships/hyperlink" Target="https://www.google.co.in/books/edition/Open_Source_Technology/GbHAfn_WMK8C?hl=en" TargetMode="External"/><Relationship Id="rId2" Type="http://schemas.openxmlformats.org/officeDocument/2006/relationships/tags" Target="../tags/tag876.xml"/><Relationship Id="rId1" Type="http://schemas.openxmlformats.org/officeDocument/2006/relationships/tags" Target="../tags/tag875.xml"/><Relationship Id="rId6" Type="http://schemas.openxmlformats.org/officeDocument/2006/relationships/tags" Target="../tags/tag880.xml"/><Relationship Id="rId11" Type="http://schemas.openxmlformats.org/officeDocument/2006/relationships/hyperlink" Target="https://www.techtarget.com/whatis/definition/BSD-licenses" TargetMode="External"/><Relationship Id="rId5" Type="http://schemas.openxmlformats.org/officeDocument/2006/relationships/tags" Target="../tags/tag879.xml"/><Relationship Id="rId10" Type="http://schemas.openxmlformats.org/officeDocument/2006/relationships/hyperlink" Target="https://en.wikipedia.org/wiki/Berkeley_Software_Distribution" TargetMode="External"/><Relationship Id="rId4" Type="http://schemas.openxmlformats.org/officeDocument/2006/relationships/tags" Target="../tags/tag878.xml"/><Relationship Id="rId9" Type="http://schemas.openxmlformats.org/officeDocument/2006/relationships/image" Target="../media/image5.png"/><Relationship Id="rId14" Type="http://schemas.openxmlformats.org/officeDocument/2006/relationships/hyperlink" Target="https://www.google.co.in/search?hl=en&amp;sxsrf=AB5stBhVDDQebfAQtbij9ZEe7BRQhwKL0A:1690779433901&amp;q=inauthor:%22Bhavyesh+Gandhi%22&amp;tbm=bks"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83.xml"/><Relationship Id="rId7" Type="http://schemas.openxmlformats.org/officeDocument/2006/relationships/slideLayout" Target="../slideLayouts/slideLayout24.xml"/><Relationship Id="rId2" Type="http://schemas.openxmlformats.org/officeDocument/2006/relationships/tags" Target="../tags/tag882.xml"/><Relationship Id="rId1" Type="http://schemas.openxmlformats.org/officeDocument/2006/relationships/tags" Target="../tags/tag881.xml"/><Relationship Id="rId6" Type="http://schemas.openxmlformats.org/officeDocument/2006/relationships/tags" Target="../tags/tag886.xml"/><Relationship Id="rId5" Type="http://schemas.openxmlformats.org/officeDocument/2006/relationships/tags" Target="../tags/tag885.xml"/><Relationship Id="rId10" Type="http://schemas.openxmlformats.org/officeDocument/2006/relationships/image" Target="../media/image8.png"/><Relationship Id="rId4" Type="http://schemas.openxmlformats.org/officeDocument/2006/relationships/tags" Target="../tags/tag884.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tags" Target="../tags/tag894.xml"/><Relationship Id="rId13" Type="http://schemas.openxmlformats.org/officeDocument/2006/relationships/image" Target="../media/image3.png"/><Relationship Id="rId3" Type="http://schemas.openxmlformats.org/officeDocument/2006/relationships/tags" Target="../tags/tag889.xml"/><Relationship Id="rId7" Type="http://schemas.openxmlformats.org/officeDocument/2006/relationships/tags" Target="../tags/tag893.xml"/><Relationship Id="rId12" Type="http://schemas.openxmlformats.org/officeDocument/2006/relationships/image" Target="../media/image2.png"/><Relationship Id="rId2" Type="http://schemas.openxmlformats.org/officeDocument/2006/relationships/tags" Target="../tags/tag888.xml"/><Relationship Id="rId1" Type="http://schemas.openxmlformats.org/officeDocument/2006/relationships/tags" Target="../tags/tag887.xml"/><Relationship Id="rId6" Type="http://schemas.openxmlformats.org/officeDocument/2006/relationships/tags" Target="../tags/tag892.xml"/><Relationship Id="rId11" Type="http://schemas.openxmlformats.org/officeDocument/2006/relationships/image" Target="../media/image1.png"/><Relationship Id="rId5" Type="http://schemas.openxmlformats.org/officeDocument/2006/relationships/tags" Target="../tags/tag891.xml"/><Relationship Id="rId10" Type="http://schemas.openxmlformats.org/officeDocument/2006/relationships/slideLayout" Target="../slideLayouts/slideLayout34.xml"/><Relationship Id="rId4" Type="http://schemas.openxmlformats.org/officeDocument/2006/relationships/tags" Target="../tags/tag890.xml"/><Relationship Id="rId9" Type="http://schemas.openxmlformats.org/officeDocument/2006/relationships/tags" Target="../tags/tag895.xml"/></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98.xml"/><Relationship Id="rId7" Type="http://schemas.openxmlformats.org/officeDocument/2006/relationships/slideLayout" Target="../slideLayouts/slideLayout35.xml"/><Relationship Id="rId2" Type="http://schemas.openxmlformats.org/officeDocument/2006/relationships/tags" Target="../tags/tag897.xml"/><Relationship Id="rId1" Type="http://schemas.openxmlformats.org/officeDocument/2006/relationships/tags" Target="../tags/tag896.xml"/><Relationship Id="rId6" Type="http://schemas.openxmlformats.org/officeDocument/2006/relationships/tags" Target="../tags/tag901.xml"/><Relationship Id="rId5" Type="http://schemas.openxmlformats.org/officeDocument/2006/relationships/tags" Target="../tags/tag900.xml"/><Relationship Id="rId4" Type="http://schemas.openxmlformats.org/officeDocument/2006/relationships/tags" Target="../tags/tag899.xml"/><Relationship Id="rId9"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04.xml"/><Relationship Id="rId7" Type="http://schemas.openxmlformats.org/officeDocument/2006/relationships/slideLayout" Target="../slideLayouts/slideLayout35.xml"/><Relationship Id="rId2" Type="http://schemas.openxmlformats.org/officeDocument/2006/relationships/tags" Target="../tags/tag903.xml"/><Relationship Id="rId1" Type="http://schemas.openxmlformats.org/officeDocument/2006/relationships/tags" Target="../tags/tag902.xml"/><Relationship Id="rId6" Type="http://schemas.openxmlformats.org/officeDocument/2006/relationships/tags" Target="../tags/tag907.xml"/><Relationship Id="rId5" Type="http://schemas.openxmlformats.org/officeDocument/2006/relationships/tags" Target="../tags/tag906.xml"/><Relationship Id="rId4" Type="http://schemas.openxmlformats.org/officeDocument/2006/relationships/tags" Target="../tags/tag905.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tags" Target="../tags/tag910.xml"/><Relationship Id="rId7" Type="http://schemas.openxmlformats.org/officeDocument/2006/relationships/image" Target="../media/image4.png"/><Relationship Id="rId2" Type="http://schemas.openxmlformats.org/officeDocument/2006/relationships/tags" Target="../tags/tag909.xml"/><Relationship Id="rId1" Type="http://schemas.openxmlformats.org/officeDocument/2006/relationships/tags" Target="../tags/tag908.xml"/><Relationship Id="rId6" Type="http://schemas.openxmlformats.org/officeDocument/2006/relationships/slideLayout" Target="../slideLayouts/slideLayout35.xml"/><Relationship Id="rId5" Type="http://schemas.openxmlformats.org/officeDocument/2006/relationships/tags" Target="../tags/tag912.xml"/><Relationship Id="rId4" Type="http://schemas.openxmlformats.org/officeDocument/2006/relationships/tags" Target="../tags/tag911.xml"/></Relationships>
</file>

<file path=ppt/slides/_rels/slide26.xml.rels><?xml version="1.0" encoding="UTF-8" standalone="yes"?>
<Relationships xmlns="http://schemas.openxmlformats.org/package/2006/relationships"><Relationship Id="rId3" Type="http://schemas.openxmlformats.org/officeDocument/2006/relationships/tags" Target="../tags/tag915.xml"/><Relationship Id="rId7" Type="http://schemas.openxmlformats.org/officeDocument/2006/relationships/image" Target="../media/image4.png"/><Relationship Id="rId2" Type="http://schemas.openxmlformats.org/officeDocument/2006/relationships/tags" Target="../tags/tag914.xml"/><Relationship Id="rId1" Type="http://schemas.openxmlformats.org/officeDocument/2006/relationships/tags" Target="../tags/tag913.xml"/><Relationship Id="rId6" Type="http://schemas.openxmlformats.org/officeDocument/2006/relationships/slideLayout" Target="../slideLayouts/slideLayout34.xml"/><Relationship Id="rId5" Type="http://schemas.openxmlformats.org/officeDocument/2006/relationships/tags" Target="../tags/tag917.xml"/><Relationship Id="rId4" Type="http://schemas.openxmlformats.org/officeDocument/2006/relationships/tags" Target="../tags/tag916.xml"/></Relationships>
</file>

<file path=ppt/slides/_rels/slide27.xml.rels><?xml version="1.0" encoding="UTF-8" standalone="yes"?>
<Relationships xmlns="http://schemas.openxmlformats.org/package/2006/relationships"><Relationship Id="rId3" Type="http://schemas.openxmlformats.org/officeDocument/2006/relationships/tags" Target="../tags/tag920.xml"/><Relationship Id="rId7" Type="http://schemas.openxmlformats.org/officeDocument/2006/relationships/image" Target="../media/image4.png"/><Relationship Id="rId2" Type="http://schemas.openxmlformats.org/officeDocument/2006/relationships/tags" Target="../tags/tag919.xml"/><Relationship Id="rId1" Type="http://schemas.openxmlformats.org/officeDocument/2006/relationships/tags" Target="../tags/tag918.xml"/><Relationship Id="rId6" Type="http://schemas.openxmlformats.org/officeDocument/2006/relationships/slideLayout" Target="../slideLayouts/slideLayout35.xml"/><Relationship Id="rId5" Type="http://schemas.openxmlformats.org/officeDocument/2006/relationships/tags" Target="../tags/tag922.xml"/><Relationship Id="rId4" Type="http://schemas.openxmlformats.org/officeDocument/2006/relationships/tags" Target="../tags/tag921.xml"/></Relationships>
</file>

<file path=ppt/slides/_rels/slide28.xml.rels><?xml version="1.0" encoding="UTF-8" standalone="yes"?>
<Relationships xmlns="http://schemas.openxmlformats.org/package/2006/relationships"><Relationship Id="rId3" Type="http://schemas.openxmlformats.org/officeDocument/2006/relationships/tags" Target="../tags/tag925.xml"/><Relationship Id="rId7" Type="http://schemas.openxmlformats.org/officeDocument/2006/relationships/image" Target="../media/image4.png"/><Relationship Id="rId2" Type="http://schemas.openxmlformats.org/officeDocument/2006/relationships/tags" Target="../tags/tag924.xml"/><Relationship Id="rId1" Type="http://schemas.openxmlformats.org/officeDocument/2006/relationships/tags" Target="../tags/tag923.xml"/><Relationship Id="rId6" Type="http://schemas.openxmlformats.org/officeDocument/2006/relationships/slideLayout" Target="../slideLayouts/slideLayout35.xml"/><Relationship Id="rId5" Type="http://schemas.openxmlformats.org/officeDocument/2006/relationships/tags" Target="../tags/tag927.xml"/><Relationship Id="rId4" Type="http://schemas.openxmlformats.org/officeDocument/2006/relationships/tags" Target="../tags/tag926.xml"/></Relationships>
</file>

<file path=ppt/slides/_rels/slide29.xml.rels><?xml version="1.0" encoding="UTF-8" standalone="yes"?>
<Relationships xmlns="http://schemas.openxmlformats.org/package/2006/relationships"><Relationship Id="rId3" Type="http://schemas.openxmlformats.org/officeDocument/2006/relationships/tags" Target="../tags/tag930.xml"/><Relationship Id="rId7" Type="http://schemas.openxmlformats.org/officeDocument/2006/relationships/image" Target="../media/image4.png"/><Relationship Id="rId2" Type="http://schemas.openxmlformats.org/officeDocument/2006/relationships/tags" Target="../tags/tag929.xml"/><Relationship Id="rId1" Type="http://schemas.openxmlformats.org/officeDocument/2006/relationships/tags" Target="../tags/tag928.xml"/><Relationship Id="rId6" Type="http://schemas.openxmlformats.org/officeDocument/2006/relationships/slideLayout" Target="../slideLayouts/slideLayout35.xml"/><Relationship Id="rId5" Type="http://schemas.openxmlformats.org/officeDocument/2006/relationships/tags" Target="../tags/tag932.xml"/><Relationship Id="rId4" Type="http://schemas.openxmlformats.org/officeDocument/2006/relationships/tags" Target="../tags/tag93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80.xml"/><Relationship Id="rId7" Type="http://schemas.openxmlformats.org/officeDocument/2006/relationships/notesSlide" Target="../notesSlides/notesSlide1.xml"/><Relationship Id="rId2" Type="http://schemas.openxmlformats.org/officeDocument/2006/relationships/tags" Target="../tags/tag779.xml"/><Relationship Id="rId1" Type="http://schemas.openxmlformats.org/officeDocument/2006/relationships/tags" Target="../tags/tag778.xml"/><Relationship Id="rId6" Type="http://schemas.openxmlformats.org/officeDocument/2006/relationships/slideLayout" Target="../slideLayouts/slideLayout13.xml"/><Relationship Id="rId5" Type="http://schemas.openxmlformats.org/officeDocument/2006/relationships/tags" Target="../tags/tag782.xml"/><Relationship Id="rId4" Type="http://schemas.openxmlformats.org/officeDocument/2006/relationships/tags" Target="../tags/tag781.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tags" Target="../tags/tag935.xml"/><Relationship Id="rId7" Type="http://schemas.openxmlformats.org/officeDocument/2006/relationships/image" Target="../media/image4.png"/><Relationship Id="rId2" Type="http://schemas.openxmlformats.org/officeDocument/2006/relationships/tags" Target="../tags/tag934.xml"/><Relationship Id="rId1" Type="http://schemas.openxmlformats.org/officeDocument/2006/relationships/tags" Target="../tags/tag933.xml"/><Relationship Id="rId6" Type="http://schemas.openxmlformats.org/officeDocument/2006/relationships/slideLayout" Target="../slideLayouts/slideLayout35.xml"/><Relationship Id="rId5" Type="http://schemas.openxmlformats.org/officeDocument/2006/relationships/tags" Target="../tags/tag937.xml"/><Relationship Id="rId4" Type="http://schemas.openxmlformats.org/officeDocument/2006/relationships/tags" Target="../tags/tag936.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hyperlink" Target="https://www.google.co.in/search?hl=en&amp;sxsrf=AB5stBhVDDQebfAQtbij9ZEe7BRQhwKL0A:1690779433901&amp;q=inauthor:%22Kailash+Vadera%22&amp;tbm=bks" TargetMode="External"/><Relationship Id="rId3" Type="http://schemas.openxmlformats.org/officeDocument/2006/relationships/tags" Target="../tags/tag940.xml"/><Relationship Id="rId7" Type="http://schemas.openxmlformats.org/officeDocument/2006/relationships/slideLayout" Target="../slideLayouts/slideLayout35.xml"/><Relationship Id="rId12" Type="http://schemas.openxmlformats.org/officeDocument/2006/relationships/hyperlink" Target="https://en.wikipedia.org/wiki/Linux" TargetMode="External"/><Relationship Id="rId2" Type="http://schemas.openxmlformats.org/officeDocument/2006/relationships/tags" Target="../tags/tag939.xml"/><Relationship Id="rId1" Type="http://schemas.openxmlformats.org/officeDocument/2006/relationships/tags" Target="../tags/tag938.xml"/><Relationship Id="rId6" Type="http://schemas.openxmlformats.org/officeDocument/2006/relationships/tags" Target="../tags/tag943.xml"/><Relationship Id="rId11" Type="http://schemas.openxmlformats.org/officeDocument/2006/relationships/hyperlink" Target="https://www.linux.org/" TargetMode="External"/><Relationship Id="rId5" Type="http://schemas.openxmlformats.org/officeDocument/2006/relationships/tags" Target="../tags/tag942.xml"/><Relationship Id="rId10" Type="http://schemas.openxmlformats.org/officeDocument/2006/relationships/image" Target="../media/image5.png"/><Relationship Id="rId4" Type="http://schemas.openxmlformats.org/officeDocument/2006/relationships/tags" Target="../tags/tag941.xml"/><Relationship Id="rId9" Type="http://schemas.openxmlformats.org/officeDocument/2006/relationships/image" Target="../media/image4.png"/><Relationship Id="rId14" Type="http://schemas.openxmlformats.org/officeDocument/2006/relationships/hyperlink" Target="https://www.google.co.in/search?hl=en&amp;sxsrf=AB5stBhVDDQebfAQtbij9ZEe7BRQhwKL0A:1690779433901&amp;q=inauthor:%22Bhavyesh+Gandhi%22&amp;tbm=bks"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49.xml"/><Relationship Id="rId7" Type="http://schemas.openxmlformats.org/officeDocument/2006/relationships/slideLayout" Target="../slideLayouts/slideLayout35.xml"/><Relationship Id="rId2" Type="http://schemas.openxmlformats.org/officeDocument/2006/relationships/tags" Target="../tags/tag948.xml"/><Relationship Id="rId1" Type="http://schemas.openxmlformats.org/officeDocument/2006/relationships/tags" Target="../tags/tag947.xml"/><Relationship Id="rId6" Type="http://schemas.openxmlformats.org/officeDocument/2006/relationships/tags" Target="../tags/tag952.xml"/><Relationship Id="rId5" Type="http://schemas.openxmlformats.org/officeDocument/2006/relationships/tags" Target="../tags/tag951.xml"/><Relationship Id="rId10" Type="http://schemas.openxmlformats.org/officeDocument/2006/relationships/image" Target="../media/image8.png"/><Relationship Id="rId4" Type="http://schemas.openxmlformats.org/officeDocument/2006/relationships/tags" Target="../tags/tag950.xml"/><Relationship Id="rId9"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tags" Target="../tags/tag960.xml"/><Relationship Id="rId13" Type="http://schemas.openxmlformats.org/officeDocument/2006/relationships/image" Target="../media/image3.png"/><Relationship Id="rId3" Type="http://schemas.openxmlformats.org/officeDocument/2006/relationships/tags" Target="../tags/tag955.xml"/><Relationship Id="rId7" Type="http://schemas.openxmlformats.org/officeDocument/2006/relationships/tags" Target="../tags/tag959.xml"/><Relationship Id="rId12" Type="http://schemas.openxmlformats.org/officeDocument/2006/relationships/image" Target="../media/image2.png"/><Relationship Id="rId2" Type="http://schemas.openxmlformats.org/officeDocument/2006/relationships/tags" Target="../tags/tag954.xml"/><Relationship Id="rId1" Type="http://schemas.openxmlformats.org/officeDocument/2006/relationships/tags" Target="../tags/tag953.xml"/><Relationship Id="rId6" Type="http://schemas.openxmlformats.org/officeDocument/2006/relationships/tags" Target="../tags/tag958.xml"/><Relationship Id="rId11" Type="http://schemas.openxmlformats.org/officeDocument/2006/relationships/image" Target="../media/image1.png"/><Relationship Id="rId5" Type="http://schemas.openxmlformats.org/officeDocument/2006/relationships/tags" Target="../tags/tag957.xml"/><Relationship Id="rId10" Type="http://schemas.openxmlformats.org/officeDocument/2006/relationships/slideLayout" Target="../slideLayouts/slideLayout45.xml"/><Relationship Id="rId4" Type="http://schemas.openxmlformats.org/officeDocument/2006/relationships/tags" Target="../tags/tag956.xml"/><Relationship Id="rId9" Type="http://schemas.openxmlformats.org/officeDocument/2006/relationships/tags" Target="../tags/tag961.xml"/></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64.xml"/><Relationship Id="rId7" Type="http://schemas.openxmlformats.org/officeDocument/2006/relationships/slideLayout" Target="../slideLayouts/slideLayout46.xml"/><Relationship Id="rId2" Type="http://schemas.openxmlformats.org/officeDocument/2006/relationships/tags" Target="../tags/tag963.xml"/><Relationship Id="rId1" Type="http://schemas.openxmlformats.org/officeDocument/2006/relationships/tags" Target="../tags/tag962.xml"/><Relationship Id="rId6" Type="http://schemas.openxmlformats.org/officeDocument/2006/relationships/tags" Target="../tags/tag967.xml"/><Relationship Id="rId5" Type="http://schemas.openxmlformats.org/officeDocument/2006/relationships/tags" Target="../tags/tag966.xml"/><Relationship Id="rId4" Type="http://schemas.openxmlformats.org/officeDocument/2006/relationships/tags" Target="../tags/tag965.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70.xml"/><Relationship Id="rId7" Type="http://schemas.openxmlformats.org/officeDocument/2006/relationships/slideLayout" Target="../slideLayouts/slideLayout46.xml"/><Relationship Id="rId2" Type="http://schemas.openxmlformats.org/officeDocument/2006/relationships/tags" Target="../tags/tag969.xml"/><Relationship Id="rId1" Type="http://schemas.openxmlformats.org/officeDocument/2006/relationships/tags" Target="../tags/tag968.xml"/><Relationship Id="rId6" Type="http://schemas.openxmlformats.org/officeDocument/2006/relationships/tags" Target="../tags/tag973.xml"/><Relationship Id="rId5" Type="http://schemas.openxmlformats.org/officeDocument/2006/relationships/tags" Target="../tags/tag972.xml"/><Relationship Id="rId4" Type="http://schemas.openxmlformats.org/officeDocument/2006/relationships/tags" Target="../tags/tag971.xml"/><Relationship Id="rId9"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76.xml"/><Relationship Id="rId7" Type="http://schemas.openxmlformats.org/officeDocument/2006/relationships/slideLayout" Target="../slideLayouts/slideLayout46.xml"/><Relationship Id="rId2" Type="http://schemas.openxmlformats.org/officeDocument/2006/relationships/tags" Target="../tags/tag975.xml"/><Relationship Id="rId1" Type="http://schemas.openxmlformats.org/officeDocument/2006/relationships/tags" Target="../tags/tag974.xml"/><Relationship Id="rId6" Type="http://schemas.openxmlformats.org/officeDocument/2006/relationships/tags" Target="../tags/tag979.xml"/><Relationship Id="rId5" Type="http://schemas.openxmlformats.org/officeDocument/2006/relationships/tags" Target="../tags/tag978.xml"/><Relationship Id="rId4" Type="http://schemas.openxmlformats.org/officeDocument/2006/relationships/tags" Target="../tags/tag977.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tags" Target="../tags/tag982.xml"/><Relationship Id="rId7" Type="http://schemas.openxmlformats.org/officeDocument/2006/relationships/image" Target="../media/image4.png"/><Relationship Id="rId2" Type="http://schemas.openxmlformats.org/officeDocument/2006/relationships/tags" Target="../tags/tag981.xml"/><Relationship Id="rId1" Type="http://schemas.openxmlformats.org/officeDocument/2006/relationships/tags" Target="../tags/tag980.xml"/><Relationship Id="rId6" Type="http://schemas.openxmlformats.org/officeDocument/2006/relationships/slideLayout" Target="../slideLayouts/slideLayout46.xml"/><Relationship Id="rId5" Type="http://schemas.openxmlformats.org/officeDocument/2006/relationships/tags" Target="../tags/tag984.xml"/><Relationship Id="rId4" Type="http://schemas.openxmlformats.org/officeDocument/2006/relationships/tags" Target="../tags/tag983.xml"/></Relationships>
</file>

<file path=ppt/slides/_rels/slide38.xml.rels><?xml version="1.0" encoding="UTF-8" standalone="yes"?>
<Relationships xmlns="http://schemas.openxmlformats.org/package/2006/relationships"><Relationship Id="rId3" Type="http://schemas.openxmlformats.org/officeDocument/2006/relationships/tags" Target="../tags/tag987.xml"/><Relationship Id="rId7" Type="http://schemas.openxmlformats.org/officeDocument/2006/relationships/image" Target="../media/image4.png"/><Relationship Id="rId2" Type="http://schemas.openxmlformats.org/officeDocument/2006/relationships/tags" Target="../tags/tag986.xml"/><Relationship Id="rId1" Type="http://schemas.openxmlformats.org/officeDocument/2006/relationships/tags" Target="../tags/tag985.xml"/><Relationship Id="rId6" Type="http://schemas.openxmlformats.org/officeDocument/2006/relationships/slideLayout" Target="../slideLayouts/slideLayout46.xml"/><Relationship Id="rId5" Type="http://schemas.openxmlformats.org/officeDocument/2006/relationships/tags" Target="../tags/tag989.xml"/><Relationship Id="rId4" Type="http://schemas.openxmlformats.org/officeDocument/2006/relationships/tags" Target="../tags/tag988.xml"/></Relationships>
</file>

<file path=ppt/slides/_rels/slide39.xml.rels><?xml version="1.0" encoding="UTF-8" standalone="yes"?>
<Relationships xmlns="http://schemas.openxmlformats.org/package/2006/relationships"><Relationship Id="rId3" Type="http://schemas.openxmlformats.org/officeDocument/2006/relationships/tags" Target="../tags/tag992.xml"/><Relationship Id="rId7" Type="http://schemas.openxmlformats.org/officeDocument/2006/relationships/image" Target="../media/image4.png"/><Relationship Id="rId2" Type="http://schemas.openxmlformats.org/officeDocument/2006/relationships/tags" Target="../tags/tag991.xml"/><Relationship Id="rId1" Type="http://schemas.openxmlformats.org/officeDocument/2006/relationships/tags" Target="../tags/tag990.xml"/><Relationship Id="rId6" Type="http://schemas.openxmlformats.org/officeDocument/2006/relationships/slideLayout" Target="../slideLayouts/slideLayout46.xml"/><Relationship Id="rId5" Type="http://schemas.openxmlformats.org/officeDocument/2006/relationships/tags" Target="../tags/tag994.xml"/><Relationship Id="rId4" Type="http://schemas.openxmlformats.org/officeDocument/2006/relationships/tags" Target="../tags/tag99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88.xml"/><Relationship Id="rId7" Type="http://schemas.openxmlformats.org/officeDocument/2006/relationships/image" Target="../media/image4.png"/><Relationship Id="rId2" Type="http://schemas.openxmlformats.org/officeDocument/2006/relationships/tags" Target="../tags/tag787.xml"/><Relationship Id="rId1" Type="http://schemas.openxmlformats.org/officeDocument/2006/relationships/tags" Target="../tags/tag786.xml"/><Relationship Id="rId6" Type="http://schemas.openxmlformats.org/officeDocument/2006/relationships/slideLayout" Target="../slideLayouts/slideLayout13.xml"/><Relationship Id="rId5" Type="http://schemas.openxmlformats.org/officeDocument/2006/relationships/tags" Target="../tags/tag790.xml"/><Relationship Id="rId4" Type="http://schemas.openxmlformats.org/officeDocument/2006/relationships/tags" Target="../tags/tag789.xml"/></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google.co.in/search?hl=en&amp;sxsrf=AB5stBhVDDQebfAQtbij9ZEe7BRQhwKL0A:1690779433901&amp;q=inauthor:%22Bhavyesh+Gandhi%22&amp;tbm=bks" TargetMode="External"/><Relationship Id="rId3" Type="http://schemas.openxmlformats.org/officeDocument/2006/relationships/tags" Target="../tags/tag997.xml"/><Relationship Id="rId7" Type="http://schemas.openxmlformats.org/officeDocument/2006/relationships/slideLayout" Target="../slideLayouts/slideLayout46.xml"/><Relationship Id="rId12" Type="http://schemas.openxmlformats.org/officeDocument/2006/relationships/hyperlink" Target="https://www.google.co.in/search?hl=en&amp;sxsrf=AB5stBhVDDQebfAQtbij9ZEe7BRQhwKL0A:1690779433901&amp;q=inauthor:%22Kailash+Vadera%22&amp;tbm=bks" TargetMode="External"/><Relationship Id="rId2" Type="http://schemas.openxmlformats.org/officeDocument/2006/relationships/tags" Target="../tags/tag996.xml"/><Relationship Id="rId1" Type="http://schemas.openxmlformats.org/officeDocument/2006/relationships/tags" Target="../tags/tag995.xml"/><Relationship Id="rId6" Type="http://schemas.openxmlformats.org/officeDocument/2006/relationships/tags" Target="../tags/tag1000.xml"/><Relationship Id="rId11" Type="http://schemas.openxmlformats.org/officeDocument/2006/relationships/hyperlink" Target="https://www.hhilifting.com/importance-of-construction-industry-in-the-economy-and-use-of-construction-equipments/" TargetMode="External"/><Relationship Id="rId5" Type="http://schemas.openxmlformats.org/officeDocument/2006/relationships/tags" Target="../tags/tag999.xml"/><Relationship Id="rId10" Type="http://schemas.openxmlformats.org/officeDocument/2006/relationships/hyperlink" Target="https://en.wikipedia.org/wiki/Android_(operating_system)" TargetMode="External"/><Relationship Id="rId4" Type="http://schemas.openxmlformats.org/officeDocument/2006/relationships/tags" Target="../tags/tag998.xml"/><Relationship Id="rId9" Type="http://schemas.openxmlformats.org/officeDocument/2006/relationships/image" Target="../media/image5.png"/></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003.xml"/><Relationship Id="rId7" Type="http://schemas.openxmlformats.org/officeDocument/2006/relationships/slideLayout" Target="../slideLayouts/slideLayout46.xml"/><Relationship Id="rId2" Type="http://schemas.openxmlformats.org/officeDocument/2006/relationships/tags" Target="../tags/tag1002.xml"/><Relationship Id="rId1" Type="http://schemas.openxmlformats.org/officeDocument/2006/relationships/tags" Target="../tags/tag1001.xml"/><Relationship Id="rId6" Type="http://schemas.openxmlformats.org/officeDocument/2006/relationships/tags" Target="../tags/tag1006.xml"/><Relationship Id="rId5" Type="http://schemas.openxmlformats.org/officeDocument/2006/relationships/tags" Target="../tags/tag1005.xml"/><Relationship Id="rId10" Type="http://schemas.openxmlformats.org/officeDocument/2006/relationships/image" Target="../media/image8.png"/><Relationship Id="rId4" Type="http://schemas.openxmlformats.org/officeDocument/2006/relationships/tags" Target="../tags/tag1004.xml"/><Relationship Id="rId9" Type="http://schemas.openxmlformats.org/officeDocument/2006/relationships/image" Target="../media/image7.png"/></Relationships>
</file>

<file path=ppt/slides/_rels/slide42.xml.rels><?xml version="1.0" encoding="UTF-8" standalone="yes"?>
<Relationships xmlns="http://schemas.openxmlformats.org/package/2006/relationships"><Relationship Id="rId8" Type="http://schemas.openxmlformats.org/officeDocument/2006/relationships/tags" Target="../tags/tag1014.xml"/><Relationship Id="rId13" Type="http://schemas.openxmlformats.org/officeDocument/2006/relationships/image" Target="../media/image3.png"/><Relationship Id="rId3" Type="http://schemas.openxmlformats.org/officeDocument/2006/relationships/tags" Target="../tags/tag1009.xml"/><Relationship Id="rId7" Type="http://schemas.openxmlformats.org/officeDocument/2006/relationships/tags" Target="../tags/tag1013.xml"/><Relationship Id="rId12" Type="http://schemas.openxmlformats.org/officeDocument/2006/relationships/image" Target="../media/image2.png"/><Relationship Id="rId2" Type="http://schemas.openxmlformats.org/officeDocument/2006/relationships/tags" Target="../tags/tag1008.xml"/><Relationship Id="rId1" Type="http://schemas.openxmlformats.org/officeDocument/2006/relationships/tags" Target="../tags/tag1007.xml"/><Relationship Id="rId6" Type="http://schemas.openxmlformats.org/officeDocument/2006/relationships/tags" Target="../tags/tag1012.xml"/><Relationship Id="rId11" Type="http://schemas.openxmlformats.org/officeDocument/2006/relationships/image" Target="../media/image1.png"/><Relationship Id="rId5" Type="http://schemas.openxmlformats.org/officeDocument/2006/relationships/tags" Target="../tags/tag1011.xml"/><Relationship Id="rId10" Type="http://schemas.openxmlformats.org/officeDocument/2006/relationships/slideLayout" Target="../slideLayouts/slideLayout56.xml"/><Relationship Id="rId4" Type="http://schemas.openxmlformats.org/officeDocument/2006/relationships/tags" Target="../tags/tag1010.xml"/><Relationship Id="rId9" Type="http://schemas.openxmlformats.org/officeDocument/2006/relationships/tags" Target="../tags/tag1015.xml"/></Relationships>
</file>

<file path=ppt/slides/_rels/slide4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18.xml"/><Relationship Id="rId7" Type="http://schemas.openxmlformats.org/officeDocument/2006/relationships/slideLayout" Target="../slideLayouts/slideLayout57.xml"/><Relationship Id="rId2" Type="http://schemas.openxmlformats.org/officeDocument/2006/relationships/tags" Target="../tags/tag1017.xml"/><Relationship Id="rId1" Type="http://schemas.openxmlformats.org/officeDocument/2006/relationships/tags" Target="../tags/tag1016.xml"/><Relationship Id="rId6" Type="http://schemas.openxmlformats.org/officeDocument/2006/relationships/tags" Target="../tags/tag1021.xml"/><Relationship Id="rId5" Type="http://schemas.openxmlformats.org/officeDocument/2006/relationships/tags" Target="../tags/tag1020.xml"/><Relationship Id="rId4" Type="http://schemas.openxmlformats.org/officeDocument/2006/relationships/tags" Target="../tags/tag1019.xml"/><Relationship Id="rId9" Type="http://schemas.openxmlformats.org/officeDocument/2006/relationships/image" Target="../media/image5.png"/></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24.xml"/><Relationship Id="rId7" Type="http://schemas.openxmlformats.org/officeDocument/2006/relationships/slideLayout" Target="../slideLayouts/slideLayout57.xml"/><Relationship Id="rId2" Type="http://schemas.openxmlformats.org/officeDocument/2006/relationships/tags" Target="../tags/tag1023.xml"/><Relationship Id="rId1" Type="http://schemas.openxmlformats.org/officeDocument/2006/relationships/tags" Target="../tags/tag1022.xml"/><Relationship Id="rId6" Type="http://schemas.openxmlformats.org/officeDocument/2006/relationships/tags" Target="../tags/tag1027.xml"/><Relationship Id="rId5" Type="http://schemas.openxmlformats.org/officeDocument/2006/relationships/tags" Target="../tags/tag1026.xml"/><Relationship Id="rId4" Type="http://schemas.openxmlformats.org/officeDocument/2006/relationships/tags" Target="../tags/tag1025.xml"/><Relationship Id="rId9"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30.xml"/><Relationship Id="rId7" Type="http://schemas.openxmlformats.org/officeDocument/2006/relationships/slideLayout" Target="../slideLayouts/slideLayout57.xml"/><Relationship Id="rId2" Type="http://schemas.openxmlformats.org/officeDocument/2006/relationships/tags" Target="../tags/tag1029.xml"/><Relationship Id="rId1" Type="http://schemas.openxmlformats.org/officeDocument/2006/relationships/tags" Target="../tags/tag1028.xml"/><Relationship Id="rId6" Type="http://schemas.openxmlformats.org/officeDocument/2006/relationships/tags" Target="../tags/tag1033.xml"/><Relationship Id="rId5" Type="http://schemas.openxmlformats.org/officeDocument/2006/relationships/tags" Target="../tags/tag1032.xml"/><Relationship Id="rId4" Type="http://schemas.openxmlformats.org/officeDocument/2006/relationships/tags" Target="../tags/tag1031.xml"/><Relationship Id="rId9" Type="http://schemas.openxmlformats.org/officeDocument/2006/relationships/image" Target="../media/image5.png"/></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tags" Target="../tags/tag1036.xml"/><Relationship Id="rId7" Type="http://schemas.openxmlformats.org/officeDocument/2006/relationships/tags" Target="../tags/tag1040.xml"/><Relationship Id="rId2" Type="http://schemas.openxmlformats.org/officeDocument/2006/relationships/tags" Target="../tags/tag1035.xml"/><Relationship Id="rId1" Type="http://schemas.openxmlformats.org/officeDocument/2006/relationships/tags" Target="../tags/tag1034.xml"/><Relationship Id="rId6" Type="http://schemas.openxmlformats.org/officeDocument/2006/relationships/tags" Target="../tags/tag1039.xml"/><Relationship Id="rId5" Type="http://schemas.openxmlformats.org/officeDocument/2006/relationships/tags" Target="../tags/tag1038.xml"/><Relationship Id="rId4" Type="http://schemas.openxmlformats.org/officeDocument/2006/relationships/tags" Target="../tags/tag1037.xml"/><Relationship Id="rId9"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tags" Target="../tags/tag1043.xml"/><Relationship Id="rId7" Type="http://schemas.openxmlformats.org/officeDocument/2006/relationships/image" Target="../media/image4.png"/><Relationship Id="rId2" Type="http://schemas.openxmlformats.org/officeDocument/2006/relationships/tags" Target="../tags/tag1042.xml"/><Relationship Id="rId1" Type="http://schemas.openxmlformats.org/officeDocument/2006/relationships/tags" Target="../tags/tag1041.xml"/><Relationship Id="rId6" Type="http://schemas.openxmlformats.org/officeDocument/2006/relationships/slideLayout" Target="../slideLayouts/slideLayout57.xml"/><Relationship Id="rId5" Type="http://schemas.openxmlformats.org/officeDocument/2006/relationships/tags" Target="../tags/tag1045.xml"/><Relationship Id="rId4" Type="http://schemas.openxmlformats.org/officeDocument/2006/relationships/tags" Target="../tags/tag1044.xml"/></Relationships>
</file>

<file path=ppt/slides/_rels/slide48.xml.rels><?xml version="1.0" encoding="UTF-8" standalone="yes"?>
<Relationships xmlns="http://schemas.openxmlformats.org/package/2006/relationships"><Relationship Id="rId3" Type="http://schemas.openxmlformats.org/officeDocument/2006/relationships/tags" Target="../tags/tag1048.xml"/><Relationship Id="rId7" Type="http://schemas.openxmlformats.org/officeDocument/2006/relationships/image" Target="../media/image4.png"/><Relationship Id="rId2" Type="http://schemas.openxmlformats.org/officeDocument/2006/relationships/tags" Target="../tags/tag1047.xml"/><Relationship Id="rId1" Type="http://schemas.openxmlformats.org/officeDocument/2006/relationships/tags" Target="../tags/tag1046.xml"/><Relationship Id="rId6" Type="http://schemas.openxmlformats.org/officeDocument/2006/relationships/slideLayout" Target="../slideLayouts/slideLayout57.xml"/><Relationship Id="rId5" Type="http://schemas.openxmlformats.org/officeDocument/2006/relationships/tags" Target="../tags/tag1050.xml"/><Relationship Id="rId4" Type="http://schemas.openxmlformats.org/officeDocument/2006/relationships/tags" Target="../tags/tag1049.xml"/></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google.co.in/search?hl=en&amp;sxsrf=AB5stBhVDDQebfAQtbij9ZEe7BRQhwKL0A:1690779433901&amp;q=inauthor:%22Bhavyesh+Gandhi%22&amp;tbm=bks" TargetMode="External"/><Relationship Id="rId3" Type="http://schemas.openxmlformats.org/officeDocument/2006/relationships/tags" Target="../tags/tag1053.xml"/><Relationship Id="rId7" Type="http://schemas.openxmlformats.org/officeDocument/2006/relationships/slideLayout" Target="../slideLayouts/slideLayout57.xml"/><Relationship Id="rId12" Type="http://schemas.openxmlformats.org/officeDocument/2006/relationships/hyperlink" Target="https://www.google.co.in/search?hl=en&amp;sxsrf=AB5stBhVDDQebfAQtbij9ZEe7BRQhwKL0A:1690779433901&amp;q=inauthor:%22Kailash+Vadera%22&amp;tbm=bks" TargetMode="External"/><Relationship Id="rId2" Type="http://schemas.openxmlformats.org/officeDocument/2006/relationships/tags" Target="../tags/tag1052.xml"/><Relationship Id="rId1" Type="http://schemas.openxmlformats.org/officeDocument/2006/relationships/tags" Target="../tags/tag1051.xml"/><Relationship Id="rId6" Type="http://schemas.openxmlformats.org/officeDocument/2006/relationships/tags" Target="../tags/tag1056.xml"/><Relationship Id="rId11" Type="http://schemas.openxmlformats.org/officeDocument/2006/relationships/hyperlink" Target="https://en.wikipedia.org/wiki/Firefox" TargetMode="External"/><Relationship Id="rId5" Type="http://schemas.openxmlformats.org/officeDocument/2006/relationships/tags" Target="../tags/tag1055.xml"/><Relationship Id="rId10" Type="http://schemas.openxmlformats.org/officeDocument/2006/relationships/hyperlink" Target="https://www.mozilla.org/en-US/firefox/" TargetMode="External"/><Relationship Id="rId4" Type="http://schemas.openxmlformats.org/officeDocument/2006/relationships/tags" Target="../tags/tag1054.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tags" Target="../tags/tag793.xml"/><Relationship Id="rId7" Type="http://schemas.openxmlformats.org/officeDocument/2006/relationships/image" Target="../media/image4.png"/><Relationship Id="rId2" Type="http://schemas.openxmlformats.org/officeDocument/2006/relationships/tags" Target="../tags/tag792.xml"/><Relationship Id="rId1" Type="http://schemas.openxmlformats.org/officeDocument/2006/relationships/tags" Target="../tags/tag791.xml"/><Relationship Id="rId6" Type="http://schemas.openxmlformats.org/officeDocument/2006/relationships/slideLayout" Target="../slideLayouts/slideLayout12.xml"/><Relationship Id="rId5" Type="http://schemas.openxmlformats.org/officeDocument/2006/relationships/tags" Target="../tags/tag795.xml"/><Relationship Id="rId4" Type="http://schemas.openxmlformats.org/officeDocument/2006/relationships/tags" Target="../tags/tag794.xml"/></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059.xml"/><Relationship Id="rId7" Type="http://schemas.openxmlformats.org/officeDocument/2006/relationships/slideLayout" Target="../slideLayouts/slideLayout57.xml"/><Relationship Id="rId2" Type="http://schemas.openxmlformats.org/officeDocument/2006/relationships/tags" Target="../tags/tag1058.xml"/><Relationship Id="rId1" Type="http://schemas.openxmlformats.org/officeDocument/2006/relationships/tags" Target="../tags/tag1057.xml"/><Relationship Id="rId6" Type="http://schemas.openxmlformats.org/officeDocument/2006/relationships/tags" Target="../tags/tag1062.xml"/><Relationship Id="rId5" Type="http://schemas.openxmlformats.org/officeDocument/2006/relationships/tags" Target="../tags/tag1061.xml"/><Relationship Id="rId10" Type="http://schemas.openxmlformats.org/officeDocument/2006/relationships/image" Target="../media/image8.png"/><Relationship Id="rId4" Type="http://schemas.openxmlformats.org/officeDocument/2006/relationships/tags" Target="../tags/tag1060.xml"/><Relationship Id="rId9" Type="http://schemas.openxmlformats.org/officeDocument/2006/relationships/image" Target="../media/image7.png"/></Relationships>
</file>

<file path=ppt/slides/_rels/slide51.xml.rels><?xml version="1.0" encoding="UTF-8" standalone="yes"?>
<Relationships xmlns="http://schemas.openxmlformats.org/package/2006/relationships"><Relationship Id="rId8" Type="http://schemas.openxmlformats.org/officeDocument/2006/relationships/tags" Target="../tags/tag1070.xml"/><Relationship Id="rId13" Type="http://schemas.openxmlformats.org/officeDocument/2006/relationships/image" Target="../media/image3.png"/><Relationship Id="rId3" Type="http://schemas.openxmlformats.org/officeDocument/2006/relationships/tags" Target="../tags/tag1065.xml"/><Relationship Id="rId7" Type="http://schemas.openxmlformats.org/officeDocument/2006/relationships/tags" Target="../tags/tag1069.xml"/><Relationship Id="rId12" Type="http://schemas.openxmlformats.org/officeDocument/2006/relationships/image" Target="../media/image2.png"/><Relationship Id="rId2" Type="http://schemas.openxmlformats.org/officeDocument/2006/relationships/tags" Target="../tags/tag1064.xml"/><Relationship Id="rId1" Type="http://schemas.openxmlformats.org/officeDocument/2006/relationships/tags" Target="../tags/tag1063.xml"/><Relationship Id="rId6" Type="http://schemas.openxmlformats.org/officeDocument/2006/relationships/tags" Target="../tags/tag1068.xml"/><Relationship Id="rId11" Type="http://schemas.openxmlformats.org/officeDocument/2006/relationships/image" Target="../media/image1.png"/><Relationship Id="rId5" Type="http://schemas.openxmlformats.org/officeDocument/2006/relationships/tags" Target="../tags/tag1067.xml"/><Relationship Id="rId10" Type="http://schemas.openxmlformats.org/officeDocument/2006/relationships/slideLayout" Target="../slideLayouts/slideLayout67.xml"/><Relationship Id="rId4" Type="http://schemas.openxmlformats.org/officeDocument/2006/relationships/tags" Target="../tags/tag1066.xml"/><Relationship Id="rId9" Type="http://schemas.openxmlformats.org/officeDocument/2006/relationships/tags" Target="../tags/tag1071.xml"/></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74.xml"/><Relationship Id="rId7" Type="http://schemas.openxmlformats.org/officeDocument/2006/relationships/slideLayout" Target="../slideLayouts/slideLayout68.xml"/><Relationship Id="rId2" Type="http://schemas.openxmlformats.org/officeDocument/2006/relationships/tags" Target="../tags/tag1073.xml"/><Relationship Id="rId1" Type="http://schemas.openxmlformats.org/officeDocument/2006/relationships/tags" Target="../tags/tag1072.xml"/><Relationship Id="rId6" Type="http://schemas.openxmlformats.org/officeDocument/2006/relationships/tags" Target="../tags/tag1077.xml"/><Relationship Id="rId5" Type="http://schemas.openxmlformats.org/officeDocument/2006/relationships/tags" Target="../tags/tag1076.xml"/><Relationship Id="rId4" Type="http://schemas.openxmlformats.org/officeDocument/2006/relationships/tags" Target="../tags/tag1075.xml"/><Relationship Id="rId9" Type="http://schemas.openxmlformats.org/officeDocument/2006/relationships/image" Target="../media/image5.png"/></Relationships>
</file>

<file path=ppt/slides/_rels/slide5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80.xml"/><Relationship Id="rId7" Type="http://schemas.openxmlformats.org/officeDocument/2006/relationships/slideLayout" Target="../slideLayouts/slideLayout68.xml"/><Relationship Id="rId2" Type="http://schemas.openxmlformats.org/officeDocument/2006/relationships/tags" Target="../tags/tag1079.xml"/><Relationship Id="rId1" Type="http://schemas.openxmlformats.org/officeDocument/2006/relationships/tags" Target="../tags/tag1078.xml"/><Relationship Id="rId6" Type="http://schemas.openxmlformats.org/officeDocument/2006/relationships/tags" Target="../tags/tag1083.xml"/><Relationship Id="rId5" Type="http://schemas.openxmlformats.org/officeDocument/2006/relationships/tags" Target="../tags/tag1082.xml"/><Relationship Id="rId4" Type="http://schemas.openxmlformats.org/officeDocument/2006/relationships/tags" Target="../tags/tag1081.xml"/><Relationship Id="rId9" Type="http://schemas.openxmlformats.org/officeDocument/2006/relationships/image" Target="../media/image5.png"/></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86.xml"/><Relationship Id="rId7" Type="http://schemas.openxmlformats.org/officeDocument/2006/relationships/image" Target="../media/image4.png"/><Relationship Id="rId2" Type="http://schemas.openxmlformats.org/officeDocument/2006/relationships/tags" Target="../tags/tag1085.xml"/><Relationship Id="rId1" Type="http://schemas.openxmlformats.org/officeDocument/2006/relationships/tags" Target="../tags/tag1084.xml"/><Relationship Id="rId6" Type="http://schemas.openxmlformats.org/officeDocument/2006/relationships/slideLayout" Target="../slideLayouts/slideLayout68.xml"/><Relationship Id="rId5" Type="http://schemas.openxmlformats.org/officeDocument/2006/relationships/tags" Target="../tags/tag1088.xml"/><Relationship Id="rId4" Type="http://schemas.openxmlformats.org/officeDocument/2006/relationships/tags" Target="../tags/tag1087.xml"/></Relationships>
</file>

<file path=ppt/slides/_rels/slide55.xml.rels><?xml version="1.0" encoding="UTF-8" standalone="yes"?>
<Relationships xmlns="http://schemas.openxmlformats.org/package/2006/relationships"><Relationship Id="rId3" Type="http://schemas.openxmlformats.org/officeDocument/2006/relationships/tags" Target="../tags/tag1091.xml"/><Relationship Id="rId7" Type="http://schemas.openxmlformats.org/officeDocument/2006/relationships/image" Target="../media/image4.png"/><Relationship Id="rId2" Type="http://schemas.openxmlformats.org/officeDocument/2006/relationships/tags" Target="../tags/tag1090.xml"/><Relationship Id="rId1" Type="http://schemas.openxmlformats.org/officeDocument/2006/relationships/tags" Target="../tags/tag1089.xml"/><Relationship Id="rId6" Type="http://schemas.openxmlformats.org/officeDocument/2006/relationships/slideLayout" Target="../slideLayouts/slideLayout68.xml"/><Relationship Id="rId5" Type="http://schemas.openxmlformats.org/officeDocument/2006/relationships/tags" Target="../tags/tag1093.xml"/><Relationship Id="rId4" Type="http://schemas.openxmlformats.org/officeDocument/2006/relationships/tags" Target="../tags/tag1092.xml"/></Relationships>
</file>

<file path=ppt/slides/_rels/slide56.xml.rels><?xml version="1.0" encoding="UTF-8" standalone="yes"?>
<Relationships xmlns="http://schemas.openxmlformats.org/package/2006/relationships"><Relationship Id="rId3" Type="http://schemas.openxmlformats.org/officeDocument/2006/relationships/tags" Target="../tags/tag1096.xml"/><Relationship Id="rId7" Type="http://schemas.openxmlformats.org/officeDocument/2006/relationships/image" Target="../media/image4.png"/><Relationship Id="rId2" Type="http://schemas.openxmlformats.org/officeDocument/2006/relationships/tags" Target="../tags/tag1095.xml"/><Relationship Id="rId1" Type="http://schemas.openxmlformats.org/officeDocument/2006/relationships/tags" Target="../tags/tag1094.xml"/><Relationship Id="rId6" Type="http://schemas.openxmlformats.org/officeDocument/2006/relationships/slideLayout" Target="../slideLayouts/slideLayout68.xml"/><Relationship Id="rId5" Type="http://schemas.openxmlformats.org/officeDocument/2006/relationships/tags" Target="../tags/tag1098.xml"/><Relationship Id="rId4" Type="http://schemas.openxmlformats.org/officeDocument/2006/relationships/tags" Target="../tags/tag1097.xml"/></Relationships>
</file>

<file path=ppt/slides/_rels/slide5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01.xml"/><Relationship Id="rId7" Type="http://schemas.openxmlformats.org/officeDocument/2006/relationships/slideLayout" Target="../slideLayouts/slideLayout68.xml"/><Relationship Id="rId12" Type="http://schemas.openxmlformats.org/officeDocument/2006/relationships/hyperlink" Target="https://www.google.co.in/search?hl=en&amp;sxsrf=AB5stBhVDDQebfAQtbij9ZEe7BRQhwKL0A:1690779433901&amp;q=inauthor:%22Bhavyesh+Gandhi%22&amp;tbm=bks" TargetMode="External"/><Relationship Id="rId2" Type="http://schemas.openxmlformats.org/officeDocument/2006/relationships/tags" Target="../tags/tag1100.xml"/><Relationship Id="rId1" Type="http://schemas.openxmlformats.org/officeDocument/2006/relationships/tags" Target="../tags/tag1099.xml"/><Relationship Id="rId6" Type="http://schemas.openxmlformats.org/officeDocument/2006/relationships/tags" Target="../tags/tag1104.xml"/><Relationship Id="rId11" Type="http://schemas.openxmlformats.org/officeDocument/2006/relationships/hyperlink" Target="https://www.google.co.in/search?hl=en&amp;sxsrf=AB5stBhVDDQebfAQtbij9ZEe7BRQhwKL0A:1690779433901&amp;q=inauthor:%22Kailash+Vadera%22&amp;tbm=bks" TargetMode="External"/><Relationship Id="rId5" Type="http://schemas.openxmlformats.org/officeDocument/2006/relationships/tags" Target="../tags/tag1103.xml"/><Relationship Id="rId10" Type="http://schemas.openxmlformats.org/officeDocument/2006/relationships/hyperlink" Target="https://www.wikipedia.org/" TargetMode="External"/><Relationship Id="rId4" Type="http://schemas.openxmlformats.org/officeDocument/2006/relationships/tags" Target="../tags/tag1102.xml"/><Relationship Id="rId9" Type="http://schemas.openxmlformats.org/officeDocument/2006/relationships/image" Target="../media/image5.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07.xml"/><Relationship Id="rId7" Type="http://schemas.openxmlformats.org/officeDocument/2006/relationships/slideLayout" Target="../slideLayouts/slideLayout68.xml"/><Relationship Id="rId2" Type="http://schemas.openxmlformats.org/officeDocument/2006/relationships/tags" Target="../tags/tag1106.xml"/><Relationship Id="rId1" Type="http://schemas.openxmlformats.org/officeDocument/2006/relationships/tags" Target="../tags/tag1105.xml"/><Relationship Id="rId6" Type="http://schemas.openxmlformats.org/officeDocument/2006/relationships/tags" Target="../tags/tag1110.xml"/><Relationship Id="rId5" Type="http://schemas.openxmlformats.org/officeDocument/2006/relationships/tags" Target="../tags/tag1109.xml"/><Relationship Id="rId10" Type="http://schemas.openxmlformats.org/officeDocument/2006/relationships/image" Target="../media/image8.png"/><Relationship Id="rId4" Type="http://schemas.openxmlformats.org/officeDocument/2006/relationships/tags" Target="../tags/tag1108.xml"/><Relationship Id="rId9" Type="http://schemas.openxmlformats.org/officeDocument/2006/relationships/image" Target="../media/image7.png"/></Relationships>
</file>

<file path=ppt/slides/_rels/slide59.xml.rels><?xml version="1.0" encoding="UTF-8" standalone="yes"?>
<Relationships xmlns="http://schemas.openxmlformats.org/package/2006/relationships"><Relationship Id="rId8" Type="http://schemas.openxmlformats.org/officeDocument/2006/relationships/tags" Target="../tags/tag1118.xml"/><Relationship Id="rId13" Type="http://schemas.openxmlformats.org/officeDocument/2006/relationships/image" Target="../media/image3.png"/><Relationship Id="rId3" Type="http://schemas.openxmlformats.org/officeDocument/2006/relationships/tags" Target="../tags/tag1113.xml"/><Relationship Id="rId7" Type="http://schemas.openxmlformats.org/officeDocument/2006/relationships/tags" Target="../tags/tag1117.xml"/><Relationship Id="rId12" Type="http://schemas.openxmlformats.org/officeDocument/2006/relationships/image" Target="../media/image2.png"/><Relationship Id="rId2" Type="http://schemas.openxmlformats.org/officeDocument/2006/relationships/tags" Target="../tags/tag1112.xml"/><Relationship Id="rId1" Type="http://schemas.openxmlformats.org/officeDocument/2006/relationships/tags" Target="../tags/tag1111.xml"/><Relationship Id="rId6" Type="http://schemas.openxmlformats.org/officeDocument/2006/relationships/tags" Target="../tags/tag1116.xml"/><Relationship Id="rId11" Type="http://schemas.openxmlformats.org/officeDocument/2006/relationships/image" Target="../media/image1.png"/><Relationship Id="rId5" Type="http://schemas.openxmlformats.org/officeDocument/2006/relationships/tags" Target="../tags/tag1115.xml"/><Relationship Id="rId10" Type="http://schemas.openxmlformats.org/officeDocument/2006/relationships/slideLayout" Target="../slideLayouts/slideLayout78.xml"/><Relationship Id="rId4" Type="http://schemas.openxmlformats.org/officeDocument/2006/relationships/tags" Target="../tags/tag1114.xml"/><Relationship Id="rId9" Type="http://schemas.openxmlformats.org/officeDocument/2006/relationships/tags" Target="../tags/tag1119.xml"/></Relationships>
</file>

<file path=ppt/slides/_rels/slide6.xml.rels><?xml version="1.0" encoding="UTF-8" standalone="yes"?>
<Relationships xmlns="http://schemas.openxmlformats.org/package/2006/relationships"><Relationship Id="rId3" Type="http://schemas.openxmlformats.org/officeDocument/2006/relationships/tags" Target="../tags/tag798.xml"/><Relationship Id="rId7" Type="http://schemas.openxmlformats.org/officeDocument/2006/relationships/image" Target="../media/image4.png"/><Relationship Id="rId2" Type="http://schemas.openxmlformats.org/officeDocument/2006/relationships/tags" Target="../tags/tag797.xml"/><Relationship Id="rId1" Type="http://schemas.openxmlformats.org/officeDocument/2006/relationships/tags" Target="../tags/tag796.xml"/><Relationship Id="rId6" Type="http://schemas.openxmlformats.org/officeDocument/2006/relationships/slideLayout" Target="../slideLayouts/slideLayout14.xml"/><Relationship Id="rId5" Type="http://schemas.openxmlformats.org/officeDocument/2006/relationships/tags" Target="../tags/tag800.xml"/><Relationship Id="rId4" Type="http://schemas.openxmlformats.org/officeDocument/2006/relationships/tags" Target="../tags/tag799.xml"/></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22.xml"/><Relationship Id="rId7" Type="http://schemas.openxmlformats.org/officeDocument/2006/relationships/slideLayout" Target="../slideLayouts/slideLayout79.xml"/><Relationship Id="rId2" Type="http://schemas.openxmlformats.org/officeDocument/2006/relationships/tags" Target="../tags/tag1121.xml"/><Relationship Id="rId1" Type="http://schemas.openxmlformats.org/officeDocument/2006/relationships/tags" Target="../tags/tag1120.xml"/><Relationship Id="rId6" Type="http://schemas.openxmlformats.org/officeDocument/2006/relationships/tags" Target="../tags/tag1125.xml"/><Relationship Id="rId5" Type="http://schemas.openxmlformats.org/officeDocument/2006/relationships/tags" Target="../tags/tag1124.xml"/><Relationship Id="rId4" Type="http://schemas.openxmlformats.org/officeDocument/2006/relationships/tags" Target="../tags/tag1123.xml"/><Relationship Id="rId9"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tags" Target="../tags/tag1133.xml"/><Relationship Id="rId13" Type="http://schemas.openxmlformats.org/officeDocument/2006/relationships/image" Target="../media/image9.png"/><Relationship Id="rId3" Type="http://schemas.openxmlformats.org/officeDocument/2006/relationships/tags" Target="../tags/tag1128.xml"/><Relationship Id="rId7" Type="http://schemas.openxmlformats.org/officeDocument/2006/relationships/tags" Target="../tags/tag1132.xml"/><Relationship Id="rId12" Type="http://schemas.openxmlformats.org/officeDocument/2006/relationships/image" Target="../media/image5.png"/><Relationship Id="rId2" Type="http://schemas.openxmlformats.org/officeDocument/2006/relationships/tags" Target="../tags/tag1127.xml"/><Relationship Id="rId1" Type="http://schemas.openxmlformats.org/officeDocument/2006/relationships/tags" Target="../tags/tag1126.xml"/><Relationship Id="rId6" Type="http://schemas.openxmlformats.org/officeDocument/2006/relationships/tags" Target="../tags/tag1131.xml"/><Relationship Id="rId11" Type="http://schemas.openxmlformats.org/officeDocument/2006/relationships/image" Target="../media/image4.png"/><Relationship Id="rId5" Type="http://schemas.openxmlformats.org/officeDocument/2006/relationships/tags" Target="../tags/tag1130.xml"/><Relationship Id="rId10" Type="http://schemas.openxmlformats.org/officeDocument/2006/relationships/slideLayout" Target="../slideLayouts/slideLayout79.xml"/><Relationship Id="rId4" Type="http://schemas.openxmlformats.org/officeDocument/2006/relationships/tags" Target="../tags/tag1129.xml"/><Relationship Id="rId9" Type="http://schemas.openxmlformats.org/officeDocument/2006/relationships/tags" Target="../tags/tag1134.xml"/></Relationships>
</file>

<file path=ppt/slides/_rels/slide62.xml.rels><?xml version="1.0" encoding="UTF-8" standalone="yes"?>
<Relationships xmlns="http://schemas.openxmlformats.org/package/2006/relationships"><Relationship Id="rId3" Type="http://schemas.openxmlformats.org/officeDocument/2006/relationships/tags" Target="../tags/tag1137.xml"/><Relationship Id="rId7" Type="http://schemas.openxmlformats.org/officeDocument/2006/relationships/image" Target="../media/image4.png"/><Relationship Id="rId2" Type="http://schemas.openxmlformats.org/officeDocument/2006/relationships/tags" Target="../tags/tag1136.xml"/><Relationship Id="rId1" Type="http://schemas.openxmlformats.org/officeDocument/2006/relationships/tags" Target="../tags/tag1135.xml"/><Relationship Id="rId6" Type="http://schemas.openxmlformats.org/officeDocument/2006/relationships/slideLayout" Target="../slideLayouts/slideLayout79.xml"/><Relationship Id="rId5" Type="http://schemas.openxmlformats.org/officeDocument/2006/relationships/tags" Target="../tags/tag1139.xml"/><Relationship Id="rId4" Type="http://schemas.openxmlformats.org/officeDocument/2006/relationships/tags" Target="../tags/tag1138.xml"/></Relationships>
</file>

<file path=ppt/slides/_rels/slide63.xml.rels><?xml version="1.0" encoding="UTF-8" standalone="yes"?>
<Relationships xmlns="http://schemas.openxmlformats.org/package/2006/relationships"><Relationship Id="rId3" Type="http://schemas.openxmlformats.org/officeDocument/2006/relationships/tags" Target="../tags/tag1142.xml"/><Relationship Id="rId7" Type="http://schemas.openxmlformats.org/officeDocument/2006/relationships/image" Target="../media/image4.png"/><Relationship Id="rId2" Type="http://schemas.openxmlformats.org/officeDocument/2006/relationships/tags" Target="../tags/tag1141.xml"/><Relationship Id="rId1" Type="http://schemas.openxmlformats.org/officeDocument/2006/relationships/tags" Target="../tags/tag1140.xml"/><Relationship Id="rId6" Type="http://schemas.openxmlformats.org/officeDocument/2006/relationships/slideLayout" Target="../slideLayouts/slideLayout79.xml"/><Relationship Id="rId5" Type="http://schemas.openxmlformats.org/officeDocument/2006/relationships/tags" Target="../tags/tag1144.xml"/><Relationship Id="rId4" Type="http://schemas.openxmlformats.org/officeDocument/2006/relationships/tags" Target="../tags/tag1143.xml"/></Relationships>
</file>

<file path=ppt/slides/_rels/slide64.xml.rels><?xml version="1.0" encoding="UTF-8" standalone="yes"?>
<Relationships xmlns="http://schemas.openxmlformats.org/package/2006/relationships"><Relationship Id="rId3" Type="http://schemas.openxmlformats.org/officeDocument/2006/relationships/tags" Target="../tags/tag1147.xml"/><Relationship Id="rId7" Type="http://schemas.openxmlformats.org/officeDocument/2006/relationships/image" Target="../media/image4.png"/><Relationship Id="rId2" Type="http://schemas.openxmlformats.org/officeDocument/2006/relationships/tags" Target="../tags/tag1146.xml"/><Relationship Id="rId1" Type="http://schemas.openxmlformats.org/officeDocument/2006/relationships/tags" Target="../tags/tag1145.xml"/><Relationship Id="rId6" Type="http://schemas.openxmlformats.org/officeDocument/2006/relationships/slideLayout" Target="../slideLayouts/slideLayout78.xml"/><Relationship Id="rId5" Type="http://schemas.openxmlformats.org/officeDocument/2006/relationships/tags" Target="../tags/tag1149.xml"/><Relationship Id="rId4" Type="http://schemas.openxmlformats.org/officeDocument/2006/relationships/tags" Target="../tags/tag1148.xml"/></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tags" Target="../tags/tag1152.xml"/><Relationship Id="rId7" Type="http://schemas.openxmlformats.org/officeDocument/2006/relationships/tags" Target="../tags/tag1156.xml"/><Relationship Id="rId2" Type="http://schemas.openxmlformats.org/officeDocument/2006/relationships/tags" Target="../tags/tag1151.xml"/><Relationship Id="rId1" Type="http://schemas.openxmlformats.org/officeDocument/2006/relationships/tags" Target="../tags/tag1150.xml"/><Relationship Id="rId6" Type="http://schemas.openxmlformats.org/officeDocument/2006/relationships/tags" Target="../tags/tag1155.xml"/><Relationship Id="rId5" Type="http://schemas.openxmlformats.org/officeDocument/2006/relationships/tags" Target="../tags/tag1154.xml"/><Relationship Id="rId4" Type="http://schemas.openxmlformats.org/officeDocument/2006/relationships/tags" Target="../tags/tag1153.xml"/><Relationship Id="rId9"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tags" Target="../tags/tag1159.xml"/><Relationship Id="rId7" Type="http://schemas.openxmlformats.org/officeDocument/2006/relationships/image" Target="../media/image4.png"/><Relationship Id="rId2" Type="http://schemas.openxmlformats.org/officeDocument/2006/relationships/tags" Target="../tags/tag1158.xml"/><Relationship Id="rId1" Type="http://schemas.openxmlformats.org/officeDocument/2006/relationships/tags" Target="../tags/tag1157.xml"/><Relationship Id="rId6" Type="http://schemas.openxmlformats.org/officeDocument/2006/relationships/slideLayout" Target="../slideLayouts/slideLayout79.xml"/><Relationship Id="rId5" Type="http://schemas.openxmlformats.org/officeDocument/2006/relationships/tags" Target="../tags/tag1161.xml"/><Relationship Id="rId4" Type="http://schemas.openxmlformats.org/officeDocument/2006/relationships/tags" Target="../tags/tag1160.xml"/></Relationships>
</file>

<file path=ppt/slides/_rels/slide6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google.co.in/search?hl=en&amp;sxsrf=AB5stBhVDDQebfAQtbij9ZEe7BRQhwKL0A:1690779433901&amp;q=inauthor:%22Bhavyesh+Gandhi%22&amp;tbm=bks" TargetMode="External"/><Relationship Id="rId3" Type="http://schemas.openxmlformats.org/officeDocument/2006/relationships/tags" Target="../tags/tag1164.xml"/><Relationship Id="rId7" Type="http://schemas.openxmlformats.org/officeDocument/2006/relationships/slideLayout" Target="../slideLayouts/slideLayout79.xml"/><Relationship Id="rId12" Type="http://schemas.openxmlformats.org/officeDocument/2006/relationships/hyperlink" Target="https://www.google.co.in/search?hl=en&amp;sxsrf=AB5stBhVDDQebfAQtbij9ZEe7BRQhwKL0A:1690779433901&amp;q=inauthor:%22Kailash+Vadera%22&amp;tbm=bks" TargetMode="External"/><Relationship Id="rId2" Type="http://schemas.openxmlformats.org/officeDocument/2006/relationships/tags" Target="../tags/tag1163.xml"/><Relationship Id="rId1" Type="http://schemas.openxmlformats.org/officeDocument/2006/relationships/tags" Target="../tags/tag1162.xml"/><Relationship Id="rId6" Type="http://schemas.openxmlformats.org/officeDocument/2006/relationships/tags" Target="../tags/tag1167.xml"/><Relationship Id="rId11" Type="http://schemas.openxmlformats.org/officeDocument/2006/relationships/hyperlink" Target="https://en.wikipedia.org/wiki/Drupal" TargetMode="External"/><Relationship Id="rId5" Type="http://schemas.openxmlformats.org/officeDocument/2006/relationships/tags" Target="../tags/tag1166.xml"/><Relationship Id="rId10" Type="http://schemas.openxmlformats.org/officeDocument/2006/relationships/hyperlink" Target="https://www.drupal.org/" TargetMode="External"/><Relationship Id="rId4" Type="http://schemas.openxmlformats.org/officeDocument/2006/relationships/tags" Target="../tags/tag1165.xml"/><Relationship Id="rId9" Type="http://schemas.openxmlformats.org/officeDocument/2006/relationships/image" Target="../media/image5.png"/></Relationships>
</file>

<file path=ppt/slides/_rels/slide6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70.xml"/><Relationship Id="rId7" Type="http://schemas.openxmlformats.org/officeDocument/2006/relationships/slideLayout" Target="../slideLayouts/slideLayout79.xml"/><Relationship Id="rId2" Type="http://schemas.openxmlformats.org/officeDocument/2006/relationships/tags" Target="../tags/tag1169.xml"/><Relationship Id="rId1" Type="http://schemas.openxmlformats.org/officeDocument/2006/relationships/tags" Target="../tags/tag1168.xml"/><Relationship Id="rId6" Type="http://schemas.openxmlformats.org/officeDocument/2006/relationships/tags" Target="../tags/tag1173.xml"/><Relationship Id="rId5" Type="http://schemas.openxmlformats.org/officeDocument/2006/relationships/tags" Target="../tags/tag1172.xml"/><Relationship Id="rId10" Type="http://schemas.openxmlformats.org/officeDocument/2006/relationships/image" Target="../media/image8.png"/><Relationship Id="rId4" Type="http://schemas.openxmlformats.org/officeDocument/2006/relationships/tags" Target="../tags/tag1171.xml"/><Relationship Id="rId9" Type="http://schemas.openxmlformats.org/officeDocument/2006/relationships/image" Target="../media/image7.png"/></Relationships>
</file>

<file path=ppt/slides/_rels/slide69.xml.rels><?xml version="1.0" encoding="UTF-8" standalone="yes"?>
<Relationships xmlns="http://schemas.openxmlformats.org/package/2006/relationships"><Relationship Id="rId8" Type="http://schemas.openxmlformats.org/officeDocument/2006/relationships/tags" Target="../tags/tag1181.xml"/><Relationship Id="rId13" Type="http://schemas.openxmlformats.org/officeDocument/2006/relationships/image" Target="../media/image3.png"/><Relationship Id="rId3" Type="http://schemas.openxmlformats.org/officeDocument/2006/relationships/tags" Target="../tags/tag1176.xml"/><Relationship Id="rId7" Type="http://schemas.openxmlformats.org/officeDocument/2006/relationships/tags" Target="../tags/tag1180.xml"/><Relationship Id="rId12" Type="http://schemas.openxmlformats.org/officeDocument/2006/relationships/image" Target="../media/image2.png"/><Relationship Id="rId2" Type="http://schemas.openxmlformats.org/officeDocument/2006/relationships/tags" Target="../tags/tag1175.xml"/><Relationship Id="rId1" Type="http://schemas.openxmlformats.org/officeDocument/2006/relationships/tags" Target="../tags/tag1174.xml"/><Relationship Id="rId6" Type="http://schemas.openxmlformats.org/officeDocument/2006/relationships/tags" Target="../tags/tag1179.xml"/><Relationship Id="rId11" Type="http://schemas.openxmlformats.org/officeDocument/2006/relationships/image" Target="../media/image1.png"/><Relationship Id="rId5" Type="http://schemas.openxmlformats.org/officeDocument/2006/relationships/tags" Target="../tags/tag1178.xml"/><Relationship Id="rId10" Type="http://schemas.openxmlformats.org/officeDocument/2006/relationships/slideLayout" Target="../slideLayouts/slideLayout89.xml"/><Relationship Id="rId4" Type="http://schemas.openxmlformats.org/officeDocument/2006/relationships/tags" Target="../tags/tag1177.xml"/><Relationship Id="rId9" Type="http://schemas.openxmlformats.org/officeDocument/2006/relationships/tags" Target="../tags/tag1182.xml"/></Relationships>
</file>

<file path=ppt/slides/_rels/slide7.xml.rels><?xml version="1.0" encoding="UTF-8" standalone="yes"?>
<Relationships xmlns="http://schemas.openxmlformats.org/package/2006/relationships"><Relationship Id="rId3" Type="http://schemas.openxmlformats.org/officeDocument/2006/relationships/tags" Target="../tags/tag803.xml"/><Relationship Id="rId7" Type="http://schemas.openxmlformats.org/officeDocument/2006/relationships/image" Target="../media/image4.png"/><Relationship Id="rId2" Type="http://schemas.openxmlformats.org/officeDocument/2006/relationships/tags" Target="../tags/tag802.xml"/><Relationship Id="rId1" Type="http://schemas.openxmlformats.org/officeDocument/2006/relationships/tags" Target="../tags/tag801.xml"/><Relationship Id="rId6" Type="http://schemas.openxmlformats.org/officeDocument/2006/relationships/slideLayout" Target="../slideLayouts/slideLayout14.xml"/><Relationship Id="rId5" Type="http://schemas.openxmlformats.org/officeDocument/2006/relationships/tags" Target="../tags/tag805.xml"/><Relationship Id="rId4" Type="http://schemas.openxmlformats.org/officeDocument/2006/relationships/tags" Target="../tags/tag804.xml"/></Relationships>
</file>

<file path=ppt/slides/_rels/slide7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85.xml"/><Relationship Id="rId7" Type="http://schemas.openxmlformats.org/officeDocument/2006/relationships/slideLayout" Target="../slideLayouts/slideLayout90.xml"/><Relationship Id="rId2" Type="http://schemas.openxmlformats.org/officeDocument/2006/relationships/tags" Target="../tags/tag1184.xml"/><Relationship Id="rId1" Type="http://schemas.openxmlformats.org/officeDocument/2006/relationships/tags" Target="../tags/tag1183.xml"/><Relationship Id="rId6" Type="http://schemas.openxmlformats.org/officeDocument/2006/relationships/tags" Target="../tags/tag1188.xml"/><Relationship Id="rId5" Type="http://schemas.openxmlformats.org/officeDocument/2006/relationships/tags" Target="../tags/tag1187.xml"/><Relationship Id="rId4" Type="http://schemas.openxmlformats.org/officeDocument/2006/relationships/tags" Target="../tags/tag1186.xml"/><Relationship Id="rId9" Type="http://schemas.openxmlformats.org/officeDocument/2006/relationships/image" Target="../media/image5.png"/></Relationships>
</file>

<file path=ppt/slides/_rels/slide7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91.xml"/><Relationship Id="rId7" Type="http://schemas.openxmlformats.org/officeDocument/2006/relationships/slideLayout" Target="../slideLayouts/slideLayout90.xml"/><Relationship Id="rId2" Type="http://schemas.openxmlformats.org/officeDocument/2006/relationships/tags" Target="../tags/tag1190.xml"/><Relationship Id="rId1" Type="http://schemas.openxmlformats.org/officeDocument/2006/relationships/tags" Target="../tags/tag1189.xml"/><Relationship Id="rId6" Type="http://schemas.openxmlformats.org/officeDocument/2006/relationships/tags" Target="../tags/tag1194.xml"/><Relationship Id="rId5" Type="http://schemas.openxmlformats.org/officeDocument/2006/relationships/tags" Target="../tags/tag1193.xml"/><Relationship Id="rId4" Type="http://schemas.openxmlformats.org/officeDocument/2006/relationships/tags" Target="../tags/tag1192.xml"/><Relationship Id="rId9"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tags" Target="../tags/tag1197.xml"/><Relationship Id="rId7" Type="http://schemas.openxmlformats.org/officeDocument/2006/relationships/image" Target="../media/image4.png"/><Relationship Id="rId2" Type="http://schemas.openxmlformats.org/officeDocument/2006/relationships/tags" Target="../tags/tag1196.xml"/><Relationship Id="rId1" Type="http://schemas.openxmlformats.org/officeDocument/2006/relationships/tags" Target="../tags/tag1195.xml"/><Relationship Id="rId6" Type="http://schemas.openxmlformats.org/officeDocument/2006/relationships/slideLayout" Target="../slideLayouts/slideLayout90.xml"/><Relationship Id="rId5" Type="http://schemas.openxmlformats.org/officeDocument/2006/relationships/tags" Target="../tags/tag1199.xml"/><Relationship Id="rId4" Type="http://schemas.openxmlformats.org/officeDocument/2006/relationships/tags" Target="../tags/tag1198.xml"/></Relationships>
</file>

<file path=ppt/slides/_rels/slide73.xml.rels><?xml version="1.0" encoding="UTF-8" standalone="yes"?>
<Relationships xmlns="http://schemas.openxmlformats.org/package/2006/relationships"><Relationship Id="rId3" Type="http://schemas.openxmlformats.org/officeDocument/2006/relationships/tags" Target="../tags/tag1202.xml"/><Relationship Id="rId7" Type="http://schemas.openxmlformats.org/officeDocument/2006/relationships/image" Target="../media/image4.png"/><Relationship Id="rId2" Type="http://schemas.openxmlformats.org/officeDocument/2006/relationships/tags" Target="../tags/tag1201.xml"/><Relationship Id="rId1" Type="http://schemas.openxmlformats.org/officeDocument/2006/relationships/tags" Target="../tags/tag1200.xml"/><Relationship Id="rId6" Type="http://schemas.openxmlformats.org/officeDocument/2006/relationships/slideLayout" Target="../slideLayouts/slideLayout89.xml"/><Relationship Id="rId5" Type="http://schemas.openxmlformats.org/officeDocument/2006/relationships/tags" Target="../tags/tag1204.xml"/><Relationship Id="rId4" Type="http://schemas.openxmlformats.org/officeDocument/2006/relationships/tags" Target="../tags/tag1203.xml"/></Relationships>
</file>

<file path=ppt/slides/_rels/slide7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07.xml"/><Relationship Id="rId7" Type="http://schemas.openxmlformats.org/officeDocument/2006/relationships/slideLayout" Target="../slideLayouts/slideLayout90.xml"/><Relationship Id="rId2" Type="http://schemas.openxmlformats.org/officeDocument/2006/relationships/tags" Target="../tags/tag1206.xml"/><Relationship Id="rId1" Type="http://schemas.openxmlformats.org/officeDocument/2006/relationships/tags" Target="../tags/tag1205.xml"/><Relationship Id="rId6" Type="http://schemas.openxmlformats.org/officeDocument/2006/relationships/tags" Target="../tags/tag1210.xml"/><Relationship Id="rId5" Type="http://schemas.openxmlformats.org/officeDocument/2006/relationships/tags" Target="../tags/tag1209.xml"/><Relationship Id="rId4" Type="http://schemas.openxmlformats.org/officeDocument/2006/relationships/tags" Target="../tags/tag1208.xml"/><Relationship Id="rId9"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tags" Target="../tags/tag1213.xml"/><Relationship Id="rId7" Type="http://schemas.openxmlformats.org/officeDocument/2006/relationships/image" Target="../media/image4.png"/><Relationship Id="rId2" Type="http://schemas.openxmlformats.org/officeDocument/2006/relationships/tags" Target="../tags/tag1212.xml"/><Relationship Id="rId1" Type="http://schemas.openxmlformats.org/officeDocument/2006/relationships/tags" Target="../tags/tag1211.xml"/><Relationship Id="rId6" Type="http://schemas.openxmlformats.org/officeDocument/2006/relationships/slideLayout" Target="../slideLayouts/slideLayout90.xml"/><Relationship Id="rId5" Type="http://schemas.openxmlformats.org/officeDocument/2006/relationships/tags" Target="../tags/tag1215.xml"/><Relationship Id="rId4" Type="http://schemas.openxmlformats.org/officeDocument/2006/relationships/tags" Target="../tags/tag1214.xml"/></Relationships>
</file>

<file path=ppt/slides/_rels/slide76.xml.rels><?xml version="1.0" encoding="UTF-8" standalone="yes"?>
<Relationships xmlns="http://schemas.openxmlformats.org/package/2006/relationships"><Relationship Id="rId3" Type="http://schemas.openxmlformats.org/officeDocument/2006/relationships/tags" Target="../tags/tag1218.xml"/><Relationship Id="rId7" Type="http://schemas.openxmlformats.org/officeDocument/2006/relationships/image" Target="../media/image4.png"/><Relationship Id="rId2" Type="http://schemas.openxmlformats.org/officeDocument/2006/relationships/tags" Target="../tags/tag1217.xml"/><Relationship Id="rId1" Type="http://schemas.openxmlformats.org/officeDocument/2006/relationships/tags" Target="../tags/tag1216.xml"/><Relationship Id="rId6" Type="http://schemas.openxmlformats.org/officeDocument/2006/relationships/slideLayout" Target="../slideLayouts/slideLayout90.xml"/><Relationship Id="rId5" Type="http://schemas.openxmlformats.org/officeDocument/2006/relationships/tags" Target="../tags/tag1220.xml"/><Relationship Id="rId4" Type="http://schemas.openxmlformats.org/officeDocument/2006/relationships/tags" Target="../tags/tag1219.xml"/></Relationships>
</file>

<file path=ppt/slides/_rels/slide7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google.co.in/search?hl=en&amp;sxsrf=AB5stBhVDDQebfAQtbij9ZEe7BRQhwKL0A:1690779433901&amp;q=inauthor:%22Bhavyesh+Gandhi%22&amp;tbm=bks" TargetMode="External"/><Relationship Id="rId3" Type="http://schemas.openxmlformats.org/officeDocument/2006/relationships/tags" Target="../tags/tag1223.xml"/><Relationship Id="rId7" Type="http://schemas.openxmlformats.org/officeDocument/2006/relationships/slideLayout" Target="../slideLayouts/slideLayout90.xml"/><Relationship Id="rId12" Type="http://schemas.openxmlformats.org/officeDocument/2006/relationships/hyperlink" Target="https://www.google.co.in/search?hl=en&amp;sxsrf=AB5stBhVDDQebfAQtbij9ZEe7BRQhwKL0A:1690779433901&amp;q=inauthor:%22Kailash+Vadera%22&amp;tbm=bks" TargetMode="External"/><Relationship Id="rId2" Type="http://schemas.openxmlformats.org/officeDocument/2006/relationships/tags" Target="../tags/tag1222.xml"/><Relationship Id="rId1" Type="http://schemas.openxmlformats.org/officeDocument/2006/relationships/tags" Target="../tags/tag1221.xml"/><Relationship Id="rId6" Type="http://schemas.openxmlformats.org/officeDocument/2006/relationships/tags" Target="../tags/tag1226.xml"/><Relationship Id="rId11" Type="http://schemas.openxmlformats.org/officeDocument/2006/relationships/hyperlink" Target="https://en.wikipedia.org/wiki/WordPress" TargetMode="External"/><Relationship Id="rId5" Type="http://schemas.openxmlformats.org/officeDocument/2006/relationships/tags" Target="../tags/tag1225.xml"/><Relationship Id="rId10" Type="http://schemas.openxmlformats.org/officeDocument/2006/relationships/hyperlink" Target="https://wordpress.com/" TargetMode="External"/><Relationship Id="rId4" Type="http://schemas.openxmlformats.org/officeDocument/2006/relationships/tags" Target="../tags/tag1224.xml"/><Relationship Id="rId9" Type="http://schemas.openxmlformats.org/officeDocument/2006/relationships/image" Target="../media/image5.png"/></Relationships>
</file>

<file path=ppt/slides/_rels/slide7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29.xml"/><Relationship Id="rId7" Type="http://schemas.openxmlformats.org/officeDocument/2006/relationships/slideLayout" Target="../slideLayouts/slideLayout90.xml"/><Relationship Id="rId2" Type="http://schemas.openxmlformats.org/officeDocument/2006/relationships/tags" Target="../tags/tag1228.xml"/><Relationship Id="rId1" Type="http://schemas.openxmlformats.org/officeDocument/2006/relationships/tags" Target="../tags/tag1227.xml"/><Relationship Id="rId6" Type="http://schemas.openxmlformats.org/officeDocument/2006/relationships/tags" Target="../tags/tag1232.xml"/><Relationship Id="rId5" Type="http://schemas.openxmlformats.org/officeDocument/2006/relationships/tags" Target="../tags/tag1231.xml"/><Relationship Id="rId10" Type="http://schemas.openxmlformats.org/officeDocument/2006/relationships/image" Target="../media/image8.png"/><Relationship Id="rId4" Type="http://schemas.openxmlformats.org/officeDocument/2006/relationships/tags" Target="../tags/tag1230.xml"/><Relationship Id="rId9" Type="http://schemas.openxmlformats.org/officeDocument/2006/relationships/image" Target="../media/image7.png"/></Relationships>
</file>

<file path=ppt/slides/_rels/slide79.xml.rels><?xml version="1.0" encoding="UTF-8" standalone="yes"?>
<Relationships xmlns="http://schemas.openxmlformats.org/package/2006/relationships"><Relationship Id="rId8" Type="http://schemas.openxmlformats.org/officeDocument/2006/relationships/tags" Target="../tags/tag1240.xml"/><Relationship Id="rId13" Type="http://schemas.openxmlformats.org/officeDocument/2006/relationships/image" Target="../media/image3.png"/><Relationship Id="rId3" Type="http://schemas.openxmlformats.org/officeDocument/2006/relationships/tags" Target="../tags/tag1235.xml"/><Relationship Id="rId7" Type="http://schemas.openxmlformats.org/officeDocument/2006/relationships/tags" Target="../tags/tag1239.xml"/><Relationship Id="rId12" Type="http://schemas.openxmlformats.org/officeDocument/2006/relationships/image" Target="../media/image2.png"/><Relationship Id="rId2" Type="http://schemas.openxmlformats.org/officeDocument/2006/relationships/tags" Target="../tags/tag1234.xml"/><Relationship Id="rId1" Type="http://schemas.openxmlformats.org/officeDocument/2006/relationships/tags" Target="../tags/tag1233.xml"/><Relationship Id="rId6" Type="http://schemas.openxmlformats.org/officeDocument/2006/relationships/tags" Target="../tags/tag1238.xml"/><Relationship Id="rId11" Type="http://schemas.openxmlformats.org/officeDocument/2006/relationships/image" Target="../media/image1.png"/><Relationship Id="rId5" Type="http://schemas.openxmlformats.org/officeDocument/2006/relationships/tags" Target="../tags/tag1237.xml"/><Relationship Id="rId10" Type="http://schemas.openxmlformats.org/officeDocument/2006/relationships/slideLayout" Target="../slideLayouts/slideLayout100.xml"/><Relationship Id="rId4" Type="http://schemas.openxmlformats.org/officeDocument/2006/relationships/tags" Target="../tags/tag1236.xml"/><Relationship Id="rId9" Type="http://schemas.openxmlformats.org/officeDocument/2006/relationships/tags" Target="../tags/tag1241.xml"/></Relationships>
</file>

<file path=ppt/slides/_rels/slide8.xml.rels><?xml version="1.0" encoding="UTF-8" standalone="yes"?>
<Relationships xmlns="http://schemas.openxmlformats.org/package/2006/relationships"><Relationship Id="rId3" Type="http://schemas.openxmlformats.org/officeDocument/2006/relationships/tags" Target="../tags/tag808.xml"/><Relationship Id="rId7" Type="http://schemas.openxmlformats.org/officeDocument/2006/relationships/image" Target="../media/image4.png"/><Relationship Id="rId2" Type="http://schemas.openxmlformats.org/officeDocument/2006/relationships/tags" Target="../tags/tag807.xml"/><Relationship Id="rId1" Type="http://schemas.openxmlformats.org/officeDocument/2006/relationships/tags" Target="../tags/tag806.xml"/><Relationship Id="rId6" Type="http://schemas.openxmlformats.org/officeDocument/2006/relationships/slideLayout" Target="../slideLayouts/slideLayout14.xml"/><Relationship Id="rId5" Type="http://schemas.openxmlformats.org/officeDocument/2006/relationships/tags" Target="../tags/tag810.xml"/><Relationship Id="rId4" Type="http://schemas.openxmlformats.org/officeDocument/2006/relationships/tags" Target="../tags/tag809.xml"/></Relationships>
</file>

<file path=ppt/slides/_rels/slide8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44.xml"/><Relationship Id="rId7" Type="http://schemas.openxmlformats.org/officeDocument/2006/relationships/slideLayout" Target="../slideLayouts/slideLayout101.xml"/><Relationship Id="rId2" Type="http://schemas.openxmlformats.org/officeDocument/2006/relationships/tags" Target="../tags/tag1243.xml"/><Relationship Id="rId1" Type="http://schemas.openxmlformats.org/officeDocument/2006/relationships/tags" Target="../tags/tag1242.xml"/><Relationship Id="rId6" Type="http://schemas.openxmlformats.org/officeDocument/2006/relationships/tags" Target="../tags/tag1247.xml"/><Relationship Id="rId5" Type="http://schemas.openxmlformats.org/officeDocument/2006/relationships/tags" Target="../tags/tag1246.xml"/><Relationship Id="rId4" Type="http://schemas.openxmlformats.org/officeDocument/2006/relationships/tags" Target="../tags/tag1245.xml"/><Relationship Id="rId9" Type="http://schemas.openxmlformats.org/officeDocument/2006/relationships/image" Target="../media/image5.png"/></Relationships>
</file>

<file path=ppt/slides/_rels/slide8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50.xml"/><Relationship Id="rId7" Type="http://schemas.openxmlformats.org/officeDocument/2006/relationships/slideLayout" Target="../slideLayouts/slideLayout101.xml"/><Relationship Id="rId2" Type="http://schemas.openxmlformats.org/officeDocument/2006/relationships/tags" Target="../tags/tag1249.xml"/><Relationship Id="rId1" Type="http://schemas.openxmlformats.org/officeDocument/2006/relationships/tags" Target="../tags/tag1248.xml"/><Relationship Id="rId6" Type="http://schemas.openxmlformats.org/officeDocument/2006/relationships/tags" Target="../tags/tag1253.xml"/><Relationship Id="rId5" Type="http://schemas.openxmlformats.org/officeDocument/2006/relationships/tags" Target="../tags/tag1252.xml"/><Relationship Id="rId4" Type="http://schemas.openxmlformats.org/officeDocument/2006/relationships/tags" Target="../tags/tag1251.xml"/><Relationship Id="rId9"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tags" Target="../tags/tag1256.xml"/><Relationship Id="rId7" Type="http://schemas.openxmlformats.org/officeDocument/2006/relationships/image" Target="../media/image4.png"/><Relationship Id="rId2" Type="http://schemas.openxmlformats.org/officeDocument/2006/relationships/tags" Target="../tags/tag1255.xml"/><Relationship Id="rId1" Type="http://schemas.openxmlformats.org/officeDocument/2006/relationships/tags" Target="../tags/tag1254.xml"/><Relationship Id="rId6" Type="http://schemas.openxmlformats.org/officeDocument/2006/relationships/slideLayout" Target="../slideLayouts/slideLayout101.xml"/><Relationship Id="rId5" Type="http://schemas.openxmlformats.org/officeDocument/2006/relationships/tags" Target="../tags/tag1258.xml"/><Relationship Id="rId4" Type="http://schemas.openxmlformats.org/officeDocument/2006/relationships/tags" Target="../tags/tag1257.xml"/></Relationships>
</file>

<file path=ppt/slides/_rels/slide83.xml.rels><?xml version="1.0" encoding="UTF-8" standalone="yes"?>
<Relationships xmlns="http://schemas.openxmlformats.org/package/2006/relationships"><Relationship Id="rId3" Type="http://schemas.openxmlformats.org/officeDocument/2006/relationships/tags" Target="../tags/tag1261.xml"/><Relationship Id="rId7" Type="http://schemas.openxmlformats.org/officeDocument/2006/relationships/image" Target="../media/image4.png"/><Relationship Id="rId2" Type="http://schemas.openxmlformats.org/officeDocument/2006/relationships/tags" Target="../tags/tag1260.xml"/><Relationship Id="rId1" Type="http://schemas.openxmlformats.org/officeDocument/2006/relationships/tags" Target="../tags/tag1259.xml"/><Relationship Id="rId6" Type="http://schemas.openxmlformats.org/officeDocument/2006/relationships/slideLayout" Target="../slideLayouts/slideLayout100.xml"/><Relationship Id="rId5" Type="http://schemas.openxmlformats.org/officeDocument/2006/relationships/tags" Target="../tags/tag1263.xml"/><Relationship Id="rId4" Type="http://schemas.openxmlformats.org/officeDocument/2006/relationships/tags" Target="../tags/tag1262.xml"/></Relationships>
</file>

<file path=ppt/slides/_rels/slide84.xml.rels><?xml version="1.0" encoding="UTF-8" standalone="yes"?>
<Relationships xmlns="http://schemas.openxmlformats.org/package/2006/relationships"><Relationship Id="rId3" Type="http://schemas.openxmlformats.org/officeDocument/2006/relationships/tags" Target="../tags/tag1266.xml"/><Relationship Id="rId7" Type="http://schemas.openxmlformats.org/officeDocument/2006/relationships/image" Target="../media/image4.png"/><Relationship Id="rId2" Type="http://schemas.openxmlformats.org/officeDocument/2006/relationships/tags" Target="../tags/tag1265.xml"/><Relationship Id="rId1" Type="http://schemas.openxmlformats.org/officeDocument/2006/relationships/tags" Target="../tags/tag1264.xml"/><Relationship Id="rId6" Type="http://schemas.openxmlformats.org/officeDocument/2006/relationships/slideLayout" Target="../slideLayouts/slideLayout101.xml"/><Relationship Id="rId5" Type="http://schemas.openxmlformats.org/officeDocument/2006/relationships/tags" Target="../tags/tag1268.xml"/><Relationship Id="rId4" Type="http://schemas.openxmlformats.org/officeDocument/2006/relationships/tags" Target="../tags/tag1267.xml"/></Relationships>
</file>

<file path=ppt/slides/_rels/slide8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71.xml"/><Relationship Id="rId7" Type="http://schemas.openxmlformats.org/officeDocument/2006/relationships/slideLayout" Target="../slideLayouts/slideLayout101.xml"/><Relationship Id="rId2" Type="http://schemas.openxmlformats.org/officeDocument/2006/relationships/tags" Target="../tags/tag1270.xml"/><Relationship Id="rId1" Type="http://schemas.openxmlformats.org/officeDocument/2006/relationships/tags" Target="../tags/tag1269.xml"/><Relationship Id="rId6" Type="http://schemas.openxmlformats.org/officeDocument/2006/relationships/tags" Target="../tags/tag1274.xml"/><Relationship Id="rId11" Type="http://schemas.openxmlformats.org/officeDocument/2006/relationships/hyperlink" Target="https://github.com/" TargetMode="External"/><Relationship Id="rId5" Type="http://schemas.openxmlformats.org/officeDocument/2006/relationships/tags" Target="../tags/tag1273.xml"/><Relationship Id="rId10" Type="http://schemas.openxmlformats.org/officeDocument/2006/relationships/hyperlink" Target="https://en.wikipedia.org/wiki/Git" TargetMode="External"/><Relationship Id="rId4" Type="http://schemas.openxmlformats.org/officeDocument/2006/relationships/tags" Target="../tags/tag1272.xml"/><Relationship Id="rId9" Type="http://schemas.openxmlformats.org/officeDocument/2006/relationships/image" Target="../media/image5.png"/></Relationships>
</file>

<file path=ppt/slides/_rels/slide8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77.xml"/><Relationship Id="rId7" Type="http://schemas.openxmlformats.org/officeDocument/2006/relationships/slideLayout" Target="../slideLayouts/slideLayout101.xml"/><Relationship Id="rId2" Type="http://schemas.openxmlformats.org/officeDocument/2006/relationships/tags" Target="../tags/tag1276.xml"/><Relationship Id="rId1" Type="http://schemas.openxmlformats.org/officeDocument/2006/relationships/tags" Target="../tags/tag1275.xml"/><Relationship Id="rId6" Type="http://schemas.openxmlformats.org/officeDocument/2006/relationships/tags" Target="../tags/tag1280.xml"/><Relationship Id="rId5" Type="http://schemas.openxmlformats.org/officeDocument/2006/relationships/tags" Target="../tags/tag1279.xml"/><Relationship Id="rId10" Type="http://schemas.openxmlformats.org/officeDocument/2006/relationships/image" Target="../media/image8.png"/><Relationship Id="rId4" Type="http://schemas.openxmlformats.org/officeDocument/2006/relationships/tags" Target="../tags/tag1278.xml"/><Relationship Id="rId9" Type="http://schemas.openxmlformats.org/officeDocument/2006/relationships/image" Target="../media/image7.png"/></Relationships>
</file>

<file path=ppt/slides/_rels/slide87.xml.rels><?xml version="1.0" encoding="UTF-8" standalone="yes"?>
<Relationships xmlns="http://schemas.openxmlformats.org/package/2006/relationships"><Relationship Id="rId8" Type="http://schemas.openxmlformats.org/officeDocument/2006/relationships/tags" Target="../tags/tag1288.xml"/><Relationship Id="rId13" Type="http://schemas.openxmlformats.org/officeDocument/2006/relationships/image" Target="../media/image3.png"/><Relationship Id="rId3" Type="http://schemas.openxmlformats.org/officeDocument/2006/relationships/tags" Target="../tags/tag1283.xml"/><Relationship Id="rId7" Type="http://schemas.openxmlformats.org/officeDocument/2006/relationships/tags" Target="../tags/tag1287.xml"/><Relationship Id="rId12" Type="http://schemas.openxmlformats.org/officeDocument/2006/relationships/image" Target="../media/image2.png"/><Relationship Id="rId2" Type="http://schemas.openxmlformats.org/officeDocument/2006/relationships/tags" Target="../tags/tag1282.xml"/><Relationship Id="rId1" Type="http://schemas.openxmlformats.org/officeDocument/2006/relationships/tags" Target="../tags/tag1281.xml"/><Relationship Id="rId6" Type="http://schemas.openxmlformats.org/officeDocument/2006/relationships/tags" Target="../tags/tag1286.xml"/><Relationship Id="rId11" Type="http://schemas.openxmlformats.org/officeDocument/2006/relationships/image" Target="../media/image1.png"/><Relationship Id="rId5" Type="http://schemas.openxmlformats.org/officeDocument/2006/relationships/tags" Target="../tags/tag1285.xml"/><Relationship Id="rId10" Type="http://schemas.openxmlformats.org/officeDocument/2006/relationships/slideLayout" Target="../slideLayouts/slideLayout111.xml"/><Relationship Id="rId4" Type="http://schemas.openxmlformats.org/officeDocument/2006/relationships/tags" Target="../tags/tag1284.xml"/><Relationship Id="rId9" Type="http://schemas.openxmlformats.org/officeDocument/2006/relationships/tags" Target="../tags/tag1289.xml"/></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292.xml"/><Relationship Id="rId7" Type="http://schemas.openxmlformats.org/officeDocument/2006/relationships/tags" Target="../tags/tag1296.xml"/><Relationship Id="rId2" Type="http://schemas.openxmlformats.org/officeDocument/2006/relationships/tags" Target="../tags/tag1291.xml"/><Relationship Id="rId1" Type="http://schemas.openxmlformats.org/officeDocument/2006/relationships/tags" Target="../tags/tag1290.xml"/><Relationship Id="rId6" Type="http://schemas.openxmlformats.org/officeDocument/2006/relationships/tags" Target="../tags/tag1295.xml"/><Relationship Id="rId5" Type="http://schemas.openxmlformats.org/officeDocument/2006/relationships/tags" Target="../tags/tag1294.xml"/><Relationship Id="rId10" Type="http://schemas.openxmlformats.org/officeDocument/2006/relationships/image" Target="../media/image5.png"/><Relationship Id="rId4" Type="http://schemas.openxmlformats.org/officeDocument/2006/relationships/tags" Target="../tags/tag1293.xml"/><Relationship Id="rId9" Type="http://schemas.openxmlformats.org/officeDocument/2006/relationships/image" Target="../media/image4.png"/></Relationships>
</file>

<file path=ppt/slides/_rels/slide8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99.xml"/><Relationship Id="rId7" Type="http://schemas.openxmlformats.org/officeDocument/2006/relationships/slideLayout" Target="../slideLayouts/slideLayout112.xml"/><Relationship Id="rId2" Type="http://schemas.openxmlformats.org/officeDocument/2006/relationships/tags" Target="../tags/tag1298.xml"/><Relationship Id="rId1" Type="http://schemas.openxmlformats.org/officeDocument/2006/relationships/tags" Target="../tags/tag1297.xml"/><Relationship Id="rId6" Type="http://schemas.openxmlformats.org/officeDocument/2006/relationships/tags" Target="../tags/tag1302.xml"/><Relationship Id="rId5" Type="http://schemas.openxmlformats.org/officeDocument/2006/relationships/tags" Target="../tags/tag1301.xml"/><Relationship Id="rId4" Type="http://schemas.openxmlformats.org/officeDocument/2006/relationships/tags" Target="../tags/tag1300.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tags" Target="../tags/tag813.xml"/><Relationship Id="rId7" Type="http://schemas.openxmlformats.org/officeDocument/2006/relationships/image" Target="../media/image4.png"/><Relationship Id="rId2" Type="http://schemas.openxmlformats.org/officeDocument/2006/relationships/tags" Target="../tags/tag812.xml"/><Relationship Id="rId1" Type="http://schemas.openxmlformats.org/officeDocument/2006/relationships/tags" Target="../tags/tag811.xml"/><Relationship Id="rId6" Type="http://schemas.openxmlformats.org/officeDocument/2006/relationships/slideLayout" Target="../slideLayouts/slideLayout13.xml"/><Relationship Id="rId5" Type="http://schemas.openxmlformats.org/officeDocument/2006/relationships/tags" Target="../tags/tag815.xml"/><Relationship Id="rId4" Type="http://schemas.openxmlformats.org/officeDocument/2006/relationships/tags" Target="../tags/tag814.xml"/></Relationships>
</file>

<file path=ppt/slides/_rels/slide90.xml.rels><?xml version="1.0" encoding="UTF-8" standalone="yes"?>
<Relationships xmlns="http://schemas.openxmlformats.org/package/2006/relationships"><Relationship Id="rId3" Type="http://schemas.openxmlformats.org/officeDocument/2006/relationships/tags" Target="../tags/tag1305.xml"/><Relationship Id="rId7" Type="http://schemas.openxmlformats.org/officeDocument/2006/relationships/image" Target="../media/image4.png"/><Relationship Id="rId2" Type="http://schemas.openxmlformats.org/officeDocument/2006/relationships/tags" Target="../tags/tag1304.xml"/><Relationship Id="rId1" Type="http://schemas.openxmlformats.org/officeDocument/2006/relationships/tags" Target="../tags/tag1303.xml"/><Relationship Id="rId6" Type="http://schemas.openxmlformats.org/officeDocument/2006/relationships/slideLayout" Target="../slideLayouts/slideLayout112.xml"/><Relationship Id="rId5" Type="http://schemas.openxmlformats.org/officeDocument/2006/relationships/tags" Target="../tags/tag1307.xml"/><Relationship Id="rId4" Type="http://schemas.openxmlformats.org/officeDocument/2006/relationships/tags" Target="../tags/tag1306.xml"/></Relationships>
</file>

<file path=ppt/slides/_rels/slide91.xml.rels><?xml version="1.0" encoding="UTF-8" standalone="yes"?>
<Relationships xmlns="http://schemas.openxmlformats.org/package/2006/relationships"><Relationship Id="rId3" Type="http://schemas.openxmlformats.org/officeDocument/2006/relationships/tags" Target="../tags/tag1310.xml"/><Relationship Id="rId7" Type="http://schemas.openxmlformats.org/officeDocument/2006/relationships/image" Target="../media/image4.png"/><Relationship Id="rId2" Type="http://schemas.openxmlformats.org/officeDocument/2006/relationships/tags" Target="../tags/tag1309.xml"/><Relationship Id="rId1" Type="http://schemas.openxmlformats.org/officeDocument/2006/relationships/tags" Target="../tags/tag1308.xml"/><Relationship Id="rId6" Type="http://schemas.openxmlformats.org/officeDocument/2006/relationships/slideLayout" Target="../slideLayouts/slideLayout111.xml"/><Relationship Id="rId5" Type="http://schemas.openxmlformats.org/officeDocument/2006/relationships/tags" Target="../tags/tag1312.xml"/><Relationship Id="rId4" Type="http://schemas.openxmlformats.org/officeDocument/2006/relationships/tags" Target="../tags/tag1311.xml"/></Relationships>
</file>

<file path=ppt/slides/_rels/slide92.xml.rels><?xml version="1.0" encoding="UTF-8" standalone="yes"?>
<Relationships xmlns="http://schemas.openxmlformats.org/package/2006/relationships"><Relationship Id="rId3" Type="http://schemas.openxmlformats.org/officeDocument/2006/relationships/tags" Target="../tags/tag1315.xml"/><Relationship Id="rId7" Type="http://schemas.openxmlformats.org/officeDocument/2006/relationships/image" Target="../media/image4.png"/><Relationship Id="rId2" Type="http://schemas.openxmlformats.org/officeDocument/2006/relationships/tags" Target="../tags/tag1314.xml"/><Relationship Id="rId1" Type="http://schemas.openxmlformats.org/officeDocument/2006/relationships/tags" Target="../tags/tag1313.xml"/><Relationship Id="rId6" Type="http://schemas.openxmlformats.org/officeDocument/2006/relationships/slideLayout" Target="../slideLayouts/slideLayout112.xml"/><Relationship Id="rId5" Type="http://schemas.openxmlformats.org/officeDocument/2006/relationships/tags" Target="../tags/tag1317.xml"/><Relationship Id="rId4" Type="http://schemas.openxmlformats.org/officeDocument/2006/relationships/tags" Target="../tags/tag1316.xml"/></Relationships>
</file>

<file path=ppt/slides/_rels/slide93.xml.rels><?xml version="1.0" encoding="UTF-8" standalone="yes"?>
<Relationships xmlns="http://schemas.openxmlformats.org/package/2006/relationships"><Relationship Id="rId3" Type="http://schemas.openxmlformats.org/officeDocument/2006/relationships/tags" Target="../tags/tag1320.xml"/><Relationship Id="rId7" Type="http://schemas.openxmlformats.org/officeDocument/2006/relationships/image" Target="../media/image4.png"/><Relationship Id="rId2" Type="http://schemas.openxmlformats.org/officeDocument/2006/relationships/tags" Target="../tags/tag1319.xml"/><Relationship Id="rId1" Type="http://schemas.openxmlformats.org/officeDocument/2006/relationships/tags" Target="../tags/tag1318.xml"/><Relationship Id="rId6" Type="http://schemas.openxmlformats.org/officeDocument/2006/relationships/slideLayout" Target="../slideLayouts/slideLayout112.xml"/><Relationship Id="rId5" Type="http://schemas.openxmlformats.org/officeDocument/2006/relationships/tags" Target="../tags/tag1322.xml"/><Relationship Id="rId4" Type="http://schemas.openxmlformats.org/officeDocument/2006/relationships/tags" Target="../tags/tag1321.xml"/></Relationships>
</file>

<file path=ppt/slides/_rels/slide9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25.xml"/><Relationship Id="rId7" Type="http://schemas.openxmlformats.org/officeDocument/2006/relationships/slideLayout" Target="../slideLayouts/slideLayout112.xml"/><Relationship Id="rId2" Type="http://schemas.openxmlformats.org/officeDocument/2006/relationships/tags" Target="../tags/tag1324.xml"/><Relationship Id="rId1" Type="http://schemas.openxmlformats.org/officeDocument/2006/relationships/tags" Target="../tags/tag1323.xml"/><Relationship Id="rId6" Type="http://schemas.openxmlformats.org/officeDocument/2006/relationships/tags" Target="../tags/tag1328.xml"/><Relationship Id="rId11" Type="http://schemas.openxmlformats.org/officeDocument/2006/relationships/hyperlink" Target="https://en.wikipedia.org/wiki/GNU_Compiler_Collection#Further_reading" TargetMode="External"/><Relationship Id="rId5" Type="http://schemas.openxmlformats.org/officeDocument/2006/relationships/tags" Target="../tags/tag1327.xml"/><Relationship Id="rId10" Type="http://schemas.openxmlformats.org/officeDocument/2006/relationships/hyperlink" Target="https://en.wikipedia.org/wiki/GNU_Compiler_Collection" TargetMode="External"/><Relationship Id="rId4" Type="http://schemas.openxmlformats.org/officeDocument/2006/relationships/tags" Target="../tags/tag1326.xml"/><Relationship Id="rId9" Type="http://schemas.openxmlformats.org/officeDocument/2006/relationships/image" Target="../media/image5.png"/></Relationships>
</file>

<file path=ppt/slides/_rels/slide9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31.xml"/><Relationship Id="rId7" Type="http://schemas.openxmlformats.org/officeDocument/2006/relationships/slideLayout" Target="../slideLayouts/slideLayout112.xml"/><Relationship Id="rId2" Type="http://schemas.openxmlformats.org/officeDocument/2006/relationships/tags" Target="../tags/tag1330.xml"/><Relationship Id="rId1" Type="http://schemas.openxmlformats.org/officeDocument/2006/relationships/tags" Target="../tags/tag1329.xml"/><Relationship Id="rId6" Type="http://schemas.openxmlformats.org/officeDocument/2006/relationships/tags" Target="../tags/tag1334.xml"/><Relationship Id="rId5" Type="http://schemas.openxmlformats.org/officeDocument/2006/relationships/tags" Target="../tags/tag1333.xml"/><Relationship Id="rId10" Type="http://schemas.openxmlformats.org/officeDocument/2006/relationships/image" Target="../media/image8.png"/><Relationship Id="rId4" Type="http://schemas.openxmlformats.org/officeDocument/2006/relationships/tags" Target="../tags/tag1332.xml"/><Relationship Id="rId9" Type="http://schemas.openxmlformats.org/officeDocument/2006/relationships/image" Target="../media/image7.png"/></Relationships>
</file>

<file path=ppt/slides/_rels/slide96.xml.rels><?xml version="1.0" encoding="UTF-8" standalone="yes"?>
<Relationships xmlns="http://schemas.openxmlformats.org/package/2006/relationships"><Relationship Id="rId8" Type="http://schemas.openxmlformats.org/officeDocument/2006/relationships/tags" Target="../tags/tag1342.xml"/><Relationship Id="rId13" Type="http://schemas.openxmlformats.org/officeDocument/2006/relationships/image" Target="../media/image3.png"/><Relationship Id="rId3" Type="http://schemas.openxmlformats.org/officeDocument/2006/relationships/tags" Target="../tags/tag1337.xml"/><Relationship Id="rId7" Type="http://schemas.openxmlformats.org/officeDocument/2006/relationships/tags" Target="../tags/tag1341.xml"/><Relationship Id="rId12" Type="http://schemas.openxmlformats.org/officeDocument/2006/relationships/image" Target="../media/image2.png"/><Relationship Id="rId2" Type="http://schemas.openxmlformats.org/officeDocument/2006/relationships/tags" Target="../tags/tag1336.xml"/><Relationship Id="rId1" Type="http://schemas.openxmlformats.org/officeDocument/2006/relationships/tags" Target="../tags/tag1335.xml"/><Relationship Id="rId6" Type="http://schemas.openxmlformats.org/officeDocument/2006/relationships/tags" Target="../tags/tag1340.xml"/><Relationship Id="rId11" Type="http://schemas.openxmlformats.org/officeDocument/2006/relationships/image" Target="../media/image1.png"/><Relationship Id="rId5" Type="http://schemas.openxmlformats.org/officeDocument/2006/relationships/tags" Target="../tags/tag1339.xml"/><Relationship Id="rId10" Type="http://schemas.openxmlformats.org/officeDocument/2006/relationships/slideLayout" Target="../slideLayouts/slideLayout122.xml"/><Relationship Id="rId4" Type="http://schemas.openxmlformats.org/officeDocument/2006/relationships/tags" Target="../tags/tag1338.xml"/><Relationship Id="rId9" Type="http://schemas.openxmlformats.org/officeDocument/2006/relationships/tags" Target="../tags/tag1343.xml"/></Relationships>
</file>

<file path=ppt/slides/_rels/slide9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46.xml"/><Relationship Id="rId7" Type="http://schemas.openxmlformats.org/officeDocument/2006/relationships/slideLayout" Target="../slideLayouts/slideLayout123.xml"/><Relationship Id="rId2" Type="http://schemas.openxmlformats.org/officeDocument/2006/relationships/tags" Target="../tags/tag1345.xml"/><Relationship Id="rId1" Type="http://schemas.openxmlformats.org/officeDocument/2006/relationships/tags" Target="../tags/tag1344.xml"/><Relationship Id="rId6" Type="http://schemas.openxmlformats.org/officeDocument/2006/relationships/tags" Target="../tags/tag1349.xml"/><Relationship Id="rId5" Type="http://schemas.openxmlformats.org/officeDocument/2006/relationships/tags" Target="../tags/tag1348.xml"/><Relationship Id="rId4" Type="http://schemas.openxmlformats.org/officeDocument/2006/relationships/tags" Target="../tags/tag1347.xml"/><Relationship Id="rId9" Type="http://schemas.openxmlformats.org/officeDocument/2006/relationships/image" Target="../media/image5.png"/></Relationships>
</file>

<file path=ppt/slides/_rels/slide98.xml.rels><?xml version="1.0" encoding="UTF-8" standalone="yes"?>
<Relationships xmlns="http://schemas.openxmlformats.org/package/2006/relationships"><Relationship Id="rId8" Type="http://schemas.openxmlformats.org/officeDocument/2006/relationships/tags" Target="../tags/tag1357.xml"/><Relationship Id="rId3" Type="http://schemas.openxmlformats.org/officeDocument/2006/relationships/tags" Target="../tags/tag1352.xml"/><Relationship Id="rId7" Type="http://schemas.openxmlformats.org/officeDocument/2006/relationships/tags" Target="../tags/tag1356.xml"/><Relationship Id="rId2" Type="http://schemas.openxmlformats.org/officeDocument/2006/relationships/tags" Target="../tags/tag1351.xml"/><Relationship Id="rId1" Type="http://schemas.openxmlformats.org/officeDocument/2006/relationships/tags" Target="../tags/tag1350.xml"/><Relationship Id="rId6" Type="http://schemas.openxmlformats.org/officeDocument/2006/relationships/tags" Target="../tags/tag1355.xml"/><Relationship Id="rId11" Type="http://schemas.openxmlformats.org/officeDocument/2006/relationships/image" Target="../media/image5.png"/><Relationship Id="rId5" Type="http://schemas.openxmlformats.org/officeDocument/2006/relationships/tags" Target="../tags/tag1354.xml"/><Relationship Id="rId10" Type="http://schemas.openxmlformats.org/officeDocument/2006/relationships/image" Target="../media/image4.png"/><Relationship Id="rId4" Type="http://schemas.openxmlformats.org/officeDocument/2006/relationships/tags" Target="../tags/tag1353.xml"/><Relationship Id="rId9" Type="http://schemas.openxmlformats.org/officeDocument/2006/relationships/slideLayout" Target="../slideLayouts/slideLayout123.xml"/></Relationships>
</file>

<file path=ppt/slides/_rels/slide99.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tags" Target="../tags/tag1360.xml"/><Relationship Id="rId7" Type="http://schemas.openxmlformats.org/officeDocument/2006/relationships/tags" Target="../tags/tag1364.xml"/><Relationship Id="rId2" Type="http://schemas.openxmlformats.org/officeDocument/2006/relationships/tags" Target="../tags/tag1359.xml"/><Relationship Id="rId1" Type="http://schemas.openxmlformats.org/officeDocument/2006/relationships/tags" Target="../tags/tag1358.xml"/><Relationship Id="rId6" Type="http://schemas.openxmlformats.org/officeDocument/2006/relationships/tags" Target="../tags/tag1363.xml"/><Relationship Id="rId5" Type="http://schemas.openxmlformats.org/officeDocument/2006/relationships/tags" Target="../tags/tag1362.xml"/><Relationship Id="rId10" Type="http://schemas.openxmlformats.org/officeDocument/2006/relationships/image" Target="../media/image5.png"/><Relationship Id="rId4" Type="http://schemas.openxmlformats.org/officeDocument/2006/relationships/tags" Target="../tags/tag136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0" y="128537"/>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600" b="1">
                <a:latin typeface="Times New Roman" pitchFamily="18" charset="0"/>
                <a:cs typeface="Times New Roman" pitchFamily="18" charset="0"/>
              </a:rPr>
              <a:t>Apache Web Server</a:t>
            </a:r>
            <a:endParaRPr lang="en-IN" altLang="en-US" sz="3500" b="1" smtClean="0">
              <a:solidFill>
                <a:srgbClr val="000000"/>
              </a:solidFill>
              <a:latin typeface="Times New Roman" pitchFamily="18" charset="0"/>
              <a:cs typeface="Times New Roman" pitchFamily="18" charset="0"/>
            </a:endParaRPr>
          </a:p>
        </p:txBody>
      </p:sp>
      <p:sp>
        <p:nvSpPr>
          <p:cNvPr id="13316" name="TextBox 5"/>
          <p:cNvSpPr>
            <a:spLocks noChangeArrowheads="1"/>
          </p:cNvSpPr>
          <p:nvPr>
            <p:custDataLst>
              <p:tags r:id="rId3"/>
            </p:custDataLst>
          </p:nvPr>
        </p:nvSpPr>
        <p:spPr bwMode="auto">
          <a:xfrm>
            <a:off x="1436460" y="2564904"/>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417638" y="2352241"/>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015663"/>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https://httpd.apache.org</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a:t>
            </a:r>
            <a:r>
              <a:rPr lang="en-US" sz="2000" smtClean="0">
                <a:latin typeface="+mn-lt"/>
                <a:cs typeface="Times New Roman" pitchFamily="18" charset="0"/>
                <a:hlinkClick r:id="rId11"/>
              </a:rPr>
              <a:t>httpd.apache.org/dev/devnotes.html</a:t>
            </a:r>
            <a:r>
              <a:rPr lang="en-US" sz="2000" smtClean="0">
                <a:latin typeface="+mn-lt"/>
                <a:cs typeface="Times New Roman" pitchFamily="18" charset="0"/>
              </a:rPr>
              <a:t>/</a:t>
            </a:r>
          </a:p>
          <a:p>
            <a:pPr marL="457200" indent="-457200" algn="just">
              <a:buFont typeface="+mj-lt"/>
              <a:buAutoNum type="arabicPeriod"/>
            </a:pPr>
            <a:r>
              <a:rPr lang="en-GB" sz="2000" smtClean="0">
                <a:latin typeface="+mn-lt"/>
                <a:cs typeface="Times New Roman" pitchFamily="18" charset="0"/>
              </a:rPr>
              <a:t>Book open </a:t>
            </a:r>
            <a:r>
              <a:rPr lang="en-GB" sz="2000">
                <a:latin typeface="+mn-lt"/>
                <a:cs typeface="Times New Roman" pitchFamily="18" charset="0"/>
              </a:rPr>
              <a:t>source technology by kailash vadera </a:t>
            </a:r>
            <a:endParaRPr lang="en-US" sz="2000">
              <a:latin typeface="+mn-lt"/>
              <a:cs typeface="Times New Roman" pitchFamily="18" charset="0"/>
            </a:endParaRPr>
          </a:p>
        </p:txBody>
      </p:sp>
    </p:spTree>
  </p:cSld>
  <p:clrMapOvr>
    <a:masterClrMapping/>
  </p:clrMapOvr>
  <p:transition advTm="66301"/>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Implementation:</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732206" y="2652668"/>
            <a:ext cx="7440194" cy="347787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z="2000" b="1" smtClean="0">
                <a:latin typeface="Times New Roman" pitchFamily="18" charset="0"/>
                <a:cs typeface="Times New Roman" pitchFamily="18" charset="0"/>
              </a:rPr>
              <a:t>Training</a:t>
            </a:r>
            <a:r>
              <a:rPr lang="en-GB" sz="2000" b="1">
                <a:latin typeface="Times New Roman" pitchFamily="18" charset="0"/>
                <a:cs typeface="Times New Roman" pitchFamily="18" charset="0"/>
              </a:rPr>
              <a:t>: </a:t>
            </a:r>
            <a:r>
              <a:rPr lang="en-GB" sz="2000">
                <a:latin typeface="Times New Roman" pitchFamily="18" charset="0"/>
                <a:cs typeface="Times New Roman" pitchFamily="18" charset="0"/>
              </a:rPr>
              <a:t>The IT department conducted workshops and provided online resources to train employees on how to use LibreOffice effectively. The familiar user interface, similar to other office suites, helped in the adoption process.</a:t>
            </a:r>
          </a:p>
          <a:p>
            <a:r>
              <a:rPr lang="en-GB" sz="2000" b="1">
                <a:latin typeface="Times New Roman" pitchFamily="18" charset="0"/>
                <a:cs typeface="Times New Roman" pitchFamily="18" charset="0"/>
              </a:rPr>
              <a:t>Cross-Platform Compatibility: </a:t>
            </a:r>
            <a:r>
              <a:rPr lang="en-GB" sz="2000" err="1">
                <a:latin typeface="Times New Roman" pitchFamily="18" charset="0"/>
                <a:cs typeface="Times New Roman" pitchFamily="18" charset="0"/>
              </a:rPr>
              <a:t>LibreOffice's compatibility across different operating systems allowed employees to collaborate seamlessly, improving overall productivity.</a:t>
            </a:r>
          </a:p>
          <a:p>
            <a:r>
              <a:rPr lang="en-GB" sz="2000" b="1">
                <a:latin typeface="Times New Roman" pitchFamily="18" charset="0"/>
                <a:cs typeface="Times New Roman" pitchFamily="18" charset="0"/>
              </a:rPr>
              <a:t>Collaborative Features: </a:t>
            </a:r>
            <a:r>
              <a:rPr lang="en-GB" sz="2000">
                <a:latin typeface="Times New Roman" pitchFamily="18" charset="0"/>
                <a:cs typeface="Times New Roman" pitchFamily="18" charset="0"/>
              </a:rPr>
              <a:t>With LibreOffice's built-in support for real-time collaboration, multiple team members could work on the same document simultaneously, enhancing communication and reducing bottlenecks.</a:t>
            </a:r>
          </a:p>
        </p:txBody>
      </p:sp>
    </p:spTree>
    <p:extLst>
      <p:ext uri="{BB962C8B-B14F-4D97-AF65-F5344CB8AC3E}">
        <p14:creationId xmlns:p14="http://schemas.microsoft.com/office/powerpoint/2010/main" val="850265462"/>
      </p:ext>
    </p:extLst>
  </p:cSld>
  <p:clrMapOvr>
    <a:masterClrMapping/>
  </p:clrMapOvr>
  <p:transition advTm="66301"/>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Developmental Models: </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2286000" y="1166843"/>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mtClean="0"/>
              <a:t>.</a:t>
            </a:r>
            <a:endParaRPr lang="en-GB"/>
          </a:p>
        </p:txBody>
      </p:sp>
      <p:sp>
        <p:nvSpPr>
          <p:cNvPr id="4" name="Rectangle 3"/>
          <p:cNvSpPr/>
          <p:nvPr>
            <p:custDataLst>
              <p:tags r:id="rId8"/>
            </p:custDataLst>
          </p:nvPr>
        </p:nvSpPr>
        <p:spPr>
          <a:xfrm>
            <a:off x="827584" y="2797583"/>
            <a:ext cx="6984776" cy="347787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err="1" smtClean="0">
                <a:latin typeface="Times New Roman" pitchFamily="18" charset="0"/>
                <a:cs typeface="Times New Roman" pitchFamily="18" charset="0"/>
              </a:rPr>
              <a:t>LibreOffice </a:t>
            </a:r>
            <a:r>
              <a:rPr lang="en-GB" sz="2000">
                <a:latin typeface="Times New Roman" pitchFamily="18" charset="0"/>
                <a:cs typeface="Times New Roman" pitchFamily="18" charset="0"/>
              </a:rPr>
              <a:t>is developed using a community-driven model. The development process involves contributions from a global community of volunteers, developers, and organizations who collaborate to improve and maintain the software. The source code is open to the public, allowing anyone to inspect, modify, and enhance the software.</a:t>
            </a:r>
          </a:p>
          <a:p>
            <a:pPr marL="342900" indent="-342900">
              <a:buFont typeface="Arial" pitchFamily="34" charset="0"/>
              <a:buChar char="•"/>
            </a:pPr>
            <a:r>
              <a:rPr lang="en-GB" sz="2000">
                <a:latin typeface="Times New Roman" pitchFamily="18" charset="0"/>
                <a:cs typeface="Times New Roman" pitchFamily="18" charset="0"/>
              </a:rPr>
              <a:t>The Document Foundation coordinates the development efforts and ensures that the project remains independent and community-oriented. Anyone can participate in the development process, and contributions are welcomed and encouraged.</a:t>
            </a:r>
          </a:p>
        </p:txBody>
      </p:sp>
    </p:spTree>
    <p:extLst>
      <p:ext uri="{BB962C8B-B14F-4D97-AF65-F5344CB8AC3E}">
        <p14:creationId xmlns:p14="http://schemas.microsoft.com/office/powerpoint/2010/main" val="300949724"/>
      </p:ext>
    </p:extLst>
  </p:cSld>
  <p:clrMapOvr>
    <a:masterClrMapping/>
  </p:clrMapOvr>
  <p:transition advTm="66301"/>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Licensing:</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2286000" y="1166843"/>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mtClean="0"/>
              <a:t>.</a:t>
            </a:r>
            <a:endParaRPr lang="en-GB"/>
          </a:p>
        </p:txBody>
      </p:sp>
      <p:sp>
        <p:nvSpPr>
          <p:cNvPr id="4" name="Rectangle 3"/>
          <p:cNvSpPr/>
          <p:nvPr>
            <p:custDataLst>
              <p:tags r:id="rId8"/>
            </p:custDataLst>
          </p:nvPr>
        </p:nvSpPr>
        <p:spPr>
          <a:xfrm>
            <a:off x="755576" y="2705239"/>
            <a:ext cx="7704855" cy="2862322"/>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err="1" smtClean="0">
                <a:latin typeface="Times New Roman" pitchFamily="18" charset="0"/>
                <a:cs typeface="Times New Roman" pitchFamily="18" charset="0"/>
              </a:rPr>
              <a:t>LibreOffice </a:t>
            </a:r>
            <a:r>
              <a:rPr lang="en-GB" sz="2000">
                <a:latin typeface="Times New Roman" pitchFamily="18" charset="0"/>
                <a:cs typeface="Times New Roman" pitchFamily="18" charset="0"/>
              </a:rPr>
              <a:t>is distributed under the GNU Lesser General Public License (LGPL) version 3.0. This license is an open-source license that grants users the freedom to use, modify, and distribute the software. Users can also create and distribute their own versions of LibreOffice as long as they adhere to the terms of the LGPL. One of the essential aspects of the LGPL is that it allows for compatibility with both open-source and proprietary software. This means that LibreOffice can be integrated with and used alongside proprietary software without conflict.</a:t>
            </a:r>
          </a:p>
        </p:txBody>
      </p:sp>
    </p:spTree>
    <p:extLst>
      <p:ext uri="{BB962C8B-B14F-4D97-AF65-F5344CB8AC3E}">
        <p14:creationId xmlns:p14="http://schemas.microsoft.com/office/powerpoint/2010/main" val="1654868900"/>
      </p:ext>
    </p:extLst>
  </p:cSld>
  <p:clrMapOvr>
    <a:masterClrMapping/>
  </p:clrMapOvr>
  <p:transition advTm="66301"/>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34863"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Mode of Funding:</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2286000" y="1166843"/>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mtClean="0"/>
              <a:t>.</a:t>
            </a:r>
            <a:endParaRPr lang="en-GB"/>
          </a:p>
        </p:txBody>
      </p:sp>
      <p:sp>
        <p:nvSpPr>
          <p:cNvPr id="4" name="Rectangle 3"/>
          <p:cNvSpPr/>
          <p:nvPr>
            <p:custDataLst>
              <p:tags r:id="rId8"/>
            </p:custDataLst>
          </p:nvPr>
        </p:nvSpPr>
        <p:spPr>
          <a:xfrm>
            <a:off x="930393" y="2767179"/>
            <a:ext cx="6768752" cy="317009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err="1" smtClean="0">
                <a:latin typeface="Times New Roman" pitchFamily="18" charset="0"/>
                <a:cs typeface="Times New Roman" pitchFamily="18" charset="0"/>
              </a:rPr>
              <a:t>LibreOffice </a:t>
            </a:r>
            <a:r>
              <a:rPr lang="en-GB" sz="2000">
                <a:latin typeface="Times New Roman" pitchFamily="18" charset="0"/>
                <a:cs typeface="Times New Roman" pitchFamily="18" charset="0"/>
              </a:rPr>
              <a:t>is primarily funded through donations, sponsorships, and contributions from individuals, organizations, and companies that believe in the importance of open-source office software. The Document Foundation actively seeks donations from users and corporate entities to support the ongoing development and maintenance of LibreOffice. Additionally, some companies that use LibreOffice internally or integrate it into their products contribute to its development as part of their commitment to the open-source community.</a:t>
            </a:r>
          </a:p>
        </p:txBody>
      </p:sp>
    </p:spTree>
    <p:extLst>
      <p:ext uri="{BB962C8B-B14F-4D97-AF65-F5344CB8AC3E}">
        <p14:creationId xmlns:p14="http://schemas.microsoft.com/office/powerpoint/2010/main" val="3894320241"/>
      </p:ext>
    </p:extLst>
  </p:cSld>
  <p:clrMapOvr>
    <a:masterClrMapping/>
  </p:clrMapOvr>
  <p:transition advTm="66301"/>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Commercial/Non-Commercial Use:</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2286000" y="1166843"/>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mtClean="0"/>
              <a:t>.</a:t>
            </a:r>
            <a:endParaRPr lang="en-GB"/>
          </a:p>
        </p:txBody>
      </p:sp>
      <p:sp>
        <p:nvSpPr>
          <p:cNvPr id="4" name="Rectangle 3"/>
          <p:cNvSpPr/>
          <p:nvPr>
            <p:custDataLst>
              <p:tags r:id="rId8"/>
            </p:custDataLst>
          </p:nvPr>
        </p:nvSpPr>
        <p:spPr>
          <a:xfrm>
            <a:off x="190500" y="2439988"/>
            <a:ext cx="8763000" cy="440120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err="1" smtClean="0">
                <a:latin typeface="Times New Roman" pitchFamily="18" charset="0"/>
                <a:cs typeface="Times New Roman" pitchFamily="18" charset="0"/>
              </a:rPr>
              <a:t>LibreOffice </a:t>
            </a:r>
            <a:r>
              <a:rPr lang="en-GB" sz="2000">
                <a:latin typeface="Times New Roman" pitchFamily="18" charset="0"/>
                <a:cs typeface="Times New Roman" pitchFamily="18" charset="0"/>
              </a:rPr>
              <a:t>is free to use for both commercial and non-commercial purposes. Individuals and organizations can download, install, and use LibreOffice on any number of computers without paying any licensing fees. There are no restrictions on using LibreOffice for business, personal, educational, or governmental use.</a:t>
            </a:r>
          </a:p>
          <a:p>
            <a:pPr marL="342900" indent="-342900">
              <a:buFont typeface="Arial" pitchFamily="34" charset="0"/>
              <a:buChar char="•"/>
            </a:pPr>
            <a:r>
              <a:rPr lang="en-GB" sz="2000">
                <a:latin typeface="Times New Roman" pitchFamily="18" charset="0"/>
                <a:cs typeface="Times New Roman" pitchFamily="18" charset="0"/>
              </a:rPr>
              <a:t>While LibreOffice itself is free, some companies and service providers offer commercial support and related services for LibreOffice. They may charge for support, consulting, training, custom development, or integration services around LibreOffice. However, these services are separate from the LibreOffice software, and users are not obligated to pay for them.</a:t>
            </a:r>
          </a:p>
          <a:p>
            <a:pPr marL="342900" indent="-342900">
              <a:buFont typeface="Arial" pitchFamily="34" charset="0"/>
              <a:buChar char="•"/>
            </a:pPr>
            <a:r>
              <a:rPr lang="en-GB" sz="2000">
                <a:latin typeface="Times New Roman" pitchFamily="18" charset="0"/>
                <a:cs typeface="Times New Roman" pitchFamily="18" charset="0"/>
              </a:rPr>
              <a:t>In summary, LibreOffice is a community-driven, open-source office suite distributed under the LGPL. It is funded through donations and contributions, and it can be freely used for both commercial and non-commercial purposes. Its open nature allows anyone to participate in its development and improve the software for the benefit of the global community.</a:t>
            </a:r>
          </a:p>
        </p:txBody>
      </p:sp>
    </p:spTree>
    <p:extLst>
      <p:ext uri="{BB962C8B-B14F-4D97-AF65-F5344CB8AC3E}">
        <p14:creationId xmlns:p14="http://schemas.microsoft.com/office/powerpoint/2010/main" val="2477980871"/>
      </p:ext>
    </p:extLst>
  </p:cSld>
  <p:clrMapOvr>
    <a:masterClrMapping/>
  </p:clrMapOvr>
  <p:transition advTm="66301"/>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Results: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506551" y="2644170"/>
            <a:ext cx="7992888" cy="3785652"/>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Cost </a:t>
            </a:r>
            <a:r>
              <a:rPr lang="en-GB" sz="2000">
                <a:latin typeface="Times New Roman" pitchFamily="18" charset="0"/>
                <a:cs typeface="Times New Roman" pitchFamily="18" charset="0"/>
              </a:rPr>
              <a:t>Savings: By adopting LibreOffice, XYZ Corporation eliminated licensing costs, resulting in significant cost savings. The money saved was reinvested in other areas of the business.</a:t>
            </a:r>
          </a:p>
          <a:p>
            <a:pPr marL="342900" indent="-342900">
              <a:buFont typeface="Arial" pitchFamily="34" charset="0"/>
              <a:buChar char="•"/>
            </a:pPr>
            <a:r>
              <a:rPr lang="en-GB" sz="2000">
                <a:latin typeface="Times New Roman" pitchFamily="18" charset="0"/>
                <a:cs typeface="Times New Roman" pitchFamily="18" charset="0"/>
              </a:rPr>
              <a:t>Improved Productivity: Employees found it easier to work across different platforms and collaborate on documents in real-time, leading to increased efficiency and quicker decision-making processes.</a:t>
            </a:r>
          </a:p>
          <a:p>
            <a:pPr marL="342900" indent="-342900">
              <a:buFont typeface="Arial" pitchFamily="34" charset="0"/>
              <a:buChar char="•"/>
            </a:pPr>
            <a:r>
              <a:rPr lang="en-GB" sz="2000">
                <a:latin typeface="Times New Roman" pitchFamily="18" charset="0"/>
                <a:cs typeface="Times New Roman" pitchFamily="18" charset="0"/>
              </a:rPr>
              <a:t>Enhanced Collaboration: The integration of collaborative features in LibreOffice fostered teamwork and streamlined workflows within departments.</a:t>
            </a:r>
          </a:p>
          <a:p>
            <a:pPr marL="342900" indent="-342900">
              <a:buFont typeface="Arial" pitchFamily="34" charset="0"/>
              <a:buChar char="•"/>
            </a:pPr>
            <a:r>
              <a:rPr lang="en-GB" sz="2000">
                <a:latin typeface="Times New Roman" pitchFamily="18" charset="0"/>
                <a:cs typeface="Times New Roman" pitchFamily="18" charset="0"/>
              </a:rPr>
              <a:t>Positive Employee Feedback: Employees appreciated the freedom to use LibreOffice on both work and personal devices, as well as the continuous updates and improvements provided by the open-source community.</a:t>
            </a:r>
          </a:p>
        </p:txBody>
      </p:sp>
    </p:spTree>
    <p:extLst>
      <p:ext uri="{BB962C8B-B14F-4D97-AF65-F5344CB8AC3E}">
        <p14:creationId xmlns:p14="http://schemas.microsoft.com/office/powerpoint/2010/main" val="376006218"/>
      </p:ext>
    </p:extLst>
  </p:cSld>
  <p:clrMapOvr>
    <a:masterClrMapping/>
  </p:clrMapOvr>
  <p:transition advTm="66301"/>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36004" y="116632"/>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4" name="Rectangle 3"/>
          <p:cNvSpPr/>
          <p:nvPr>
            <p:custDataLst>
              <p:tags r:id="rId7"/>
            </p:custDataLst>
          </p:nvPr>
        </p:nvSpPr>
        <p:spPr>
          <a:xfrm>
            <a:off x="683568" y="2804050"/>
            <a:ext cx="7344816" cy="255454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This </a:t>
            </a:r>
            <a:r>
              <a:rPr lang="en-GB" sz="2000">
                <a:latin typeface="Times New Roman" pitchFamily="18" charset="0"/>
                <a:cs typeface="Times New Roman" pitchFamily="18" charset="0"/>
              </a:rPr>
              <a:t>case study highlights how XYZ Corporation successfully adopted LibreOffice, an open-source office suite, to overcome the challenges posed by a proprietary solution. The company experienced significant cost savings, improved productivity, and better collaboration among employees. As LibreOffice continues to evolve and receive updates from the open-source community, XYZ Corporation looks forward to leveraging new features and improvements to further enhance workplace productivity.</a:t>
            </a:r>
          </a:p>
        </p:txBody>
      </p:sp>
    </p:spTree>
    <p:extLst>
      <p:ext uri="{BB962C8B-B14F-4D97-AF65-F5344CB8AC3E}">
        <p14:creationId xmlns:p14="http://schemas.microsoft.com/office/powerpoint/2010/main" val="517462821"/>
      </p:ext>
    </p:extLst>
  </p:cSld>
  <p:clrMapOvr>
    <a:masterClrMapping/>
  </p:clrMapOvr>
  <p:transition advTm="66301"/>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938992"/>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https://www.libreoffice.org/discover/libreoffice</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https://www.libreoffice.org/about-us/who-are-we</a:t>
            </a:r>
            <a:r>
              <a:rPr lang="en-US" sz="2000" smtClean="0">
                <a:latin typeface="+mn-lt"/>
                <a:cs typeface="Times New Roman" pitchFamily="18" charset="0"/>
                <a:hlinkClick r:id="rId11"/>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2"/>
              </a:rPr>
              <a:t>https://</a:t>
            </a:r>
            <a:r>
              <a:rPr lang="en-US" sz="2000" smtClean="0">
                <a:latin typeface="+mn-lt"/>
                <a:cs typeface="Times New Roman" pitchFamily="18" charset="0"/>
                <a:hlinkClick r:id="rId12"/>
              </a:rPr>
              <a:t>en.wikipedia.org/wiki/LibreOffice</a:t>
            </a:r>
            <a:endParaRPr lang="en-US" sz="2000" smtClean="0">
              <a:latin typeface="+mn-lt"/>
              <a:cs typeface="Times New Roman" pitchFamily="18" charset="0"/>
            </a:endParaRPr>
          </a:p>
          <a:p>
            <a:r>
              <a:rPr lang="en-US" sz="2000" smtClean="0">
                <a:latin typeface="+mn-lt"/>
                <a:cs typeface="Times New Roman" pitchFamily="18" charset="0"/>
              </a:rPr>
              <a:t>4.     </a:t>
            </a:r>
            <a:r>
              <a:rPr lang="en-GB" sz="2000" smtClean="0">
                <a:latin typeface="Times New Roman" pitchFamily="18" charset="0"/>
                <a:cs typeface="Times New Roman" pitchFamily="18" charset="0"/>
              </a:rPr>
              <a:t>Book </a:t>
            </a:r>
            <a:r>
              <a:rPr lang="en-GB" sz="2000">
                <a:latin typeface="Times New Roman" pitchFamily="18" charset="0"/>
                <a:cs typeface="Times New Roman" pitchFamily="18" charset="0"/>
              </a:rPr>
              <a:t>of Open Source Technology</a:t>
            </a:r>
          </a:p>
          <a:p>
            <a:r>
              <a:rPr lang="en-GB" sz="2000">
                <a:latin typeface="Times New Roman" pitchFamily="18" charset="0"/>
                <a:cs typeface="Times New Roman" pitchFamily="18" charset="0"/>
              </a:rPr>
              <a:t>       By </a:t>
            </a:r>
            <a:r>
              <a:rPr lang="en-GB" sz="2000" err="1">
                <a:latin typeface="Times New Roman" pitchFamily="18" charset="0"/>
                <a:cs typeface="Times New Roman" pitchFamily="18" charset="0"/>
                <a:hlinkClick r:id="rId13"/>
              </a:rPr>
              <a:t>Kailash Vadera</a:t>
            </a:r>
            <a:r>
              <a:rPr lang="en-GB" sz="2000">
                <a:latin typeface="Times New Roman" pitchFamily="18" charset="0"/>
                <a:cs typeface="Times New Roman" pitchFamily="18" charset="0"/>
              </a:rPr>
              <a:t>, </a:t>
            </a:r>
            <a:r>
              <a:rPr lang="en-GB" sz="2000" err="1">
                <a:latin typeface="Times New Roman" pitchFamily="18" charset="0"/>
                <a:cs typeface="Times New Roman" pitchFamily="18" charset="0"/>
                <a:hlinkClick r:id="rId14"/>
              </a:rPr>
              <a:t>Bhavyesh Gandhi</a:t>
            </a:r>
            <a:r>
              <a:rPr lang="en-GB" sz="2000">
                <a:latin typeface="Times New Roman" pitchFamily="18" charset="0"/>
                <a:cs typeface="Times New Roman" pitchFamily="18" charset="0"/>
              </a:rPr>
              <a:t> · 2009</a:t>
            </a:r>
          </a:p>
          <a:p>
            <a:pPr marL="457200" indent="-457200" algn="just">
              <a:buFont typeface="+mj-lt"/>
              <a:buAutoNum type="arabicPeriod"/>
            </a:pPr>
            <a:endParaRPr lang="en-US" sz="2000">
              <a:latin typeface="+mn-lt"/>
              <a:cs typeface="Times New Roman" pitchFamily="18" charset="0"/>
            </a:endParaRPr>
          </a:p>
        </p:txBody>
      </p:sp>
    </p:spTree>
  </p:cSld>
  <p:clrMapOvr>
    <a:masterClrMapping/>
  </p:clrMapOvr>
  <p:transition advTm="66301"/>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BSD</a:t>
            </a:r>
            <a:endParaRPr lang="en-GB" sz="3600" b="1"/>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175172" y="2492896"/>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500" b="1">
                <a:solidFill>
                  <a:schemeClr val="bg1"/>
                </a:solidFill>
                <a:latin typeface="Calibri"/>
                <a:cs typeface="Times New Roman" pitchFamily="18" charset="0"/>
              </a:rPr>
              <a:t>Introduction</a:t>
            </a:r>
            <a:endParaRPr lang="en-IN" altLang="en-US" sz="3500" b="1">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251520" y="1872020"/>
            <a:ext cx="8424936" cy="4985980"/>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GB" b="1" smtClean="0"/>
          </a:p>
          <a:p>
            <a:pPr>
              <a:lnSpc>
                <a:spcPct val="150000"/>
              </a:lnSpc>
            </a:pPr>
            <a:r>
              <a:rPr lang="en-GB" sz="2000" b="1" smtClean="0">
                <a:latin typeface="Times New Roman" pitchFamily="18" charset="0"/>
                <a:cs typeface="Times New Roman" pitchFamily="18" charset="0"/>
              </a:rPr>
              <a:t>What is Berkeley Software Distribution?</a:t>
            </a:r>
          </a:p>
          <a:p>
            <a:pPr marL="342900" indent="-342900">
              <a:lnSpc>
                <a:spcPct val="150000"/>
              </a:lnSpc>
              <a:buFont typeface="Arial" pitchFamily="34" charset="0"/>
              <a:buChar char="•"/>
            </a:pPr>
            <a:r>
              <a:rPr lang="en-GB" sz="2000" smtClean="0">
                <a:latin typeface="Times New Roman" pitchFamily="18" charset="0"/>
                <a:cs typeface="Times New Roman" pitchFamily="18" charset="0"/>
              </a:rPr>
              <a:t>Berkeley </a:t>
            </a:r>
            <a:r>
              <a:rPr lang="en-GB" sz="2000">
                <a:latin typeface="Times New Roman" pitchFamily="18" charset="0"/>
                <a:cs typeface="Times New Roman" pitchFamily="18" charset="0"/>
              </a:rPr>
              <a:t>Software Distribution, commonly known as BSD, is a Unix-like operating system that was developed at the University of California, Berkeley in the 1970s. It was created as an extension of the original Unix operating system, with additional features and improvements that made it more powerful and versatile.</a:t>
            </a:r>
          </a:p>
          <a:p>
            <a:pPr marL="342900" indent="-342900">
              <a:lnSpc>
                <a:spcPct val="150000"/>
              </a:lnSpc>
              <a:buFont typeface="Arial" pitchFamily="34" charset="0"/>
              <a:buChar char="•"/>
            </a:pPr>
            <a:r>
              <a:rPr lang="en-GB" sz="2000">
                <a:latin typeface="Times New Roman" pitchFamily="18" charset="0"/>
                <a:cs typeface="Times New Roman" pitchFamily="18" charset="0"/>
              </a:rPr>
              <a:t>BSD has had a significant impact on the world of computer science, particularly in the areas of networking and security. Its open-source nature and community-driven development model have made it a popular choice for researchers, developers, and enthusiasts alike.</a:t>
            </a:r>
          </a:p>
        </p:txBody>
      </p:sp>
    </p:spTree>
  </p:cSld>
  <p:clrMapOvr>
    <a:masterClrMapping/>
  </p:clrMapOvr>
  <p:transition advTm="1155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34863" y="159861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History of BSD</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358391" y="2593325"/>
            <a:ext cx="8427218"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BSD</a:t>
            </a:r>
            <a:r>
              <a:rPr lang="en-GB" sz="2000">
                <a:latin typeface="Times New Roman" pitchFamily="18" charset="0"/>
                <a:cs typeface="Times New Roman" pitchFamily="18" charset="0"/>
              </a:rPr>
              <a:t>, or Berkeley Software Distribution, was first released in 1977 as a version of the Unix operating system developed by the Computer Systems Research Group (CSRG) at the University of California, Berkeley</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pPr marL="342900" indent="-342900">
              <a:buFont typeface="Arial" pitchFamily="34" charset="0"/>
              <a:buChar char="•"/>
            </a:pPr>
            <a:r>
              <a:rPr lang="en-GB" sz="2000">
                <a:latin typeface="Times New Roman" pitchFamily="18" charset="0"/>
                <a:cs typeface="Times New Roman" pitchFamily="18" charset="0"/>
              </a:rPr>
              <a:t>Over the years, BSD has undergone significant development and evolution, with various versions and derivatives being created and maintained by different groups. One of the most notable branches of BSD is FreeBSD, which was created in 1993 and has since become one of the most popular open-source operating systems in use today.</a:t>
            </a:r>
          </a:p>
        </p:txBody>
      </p:sp>
    </p:spTree>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475656" y="3005779"/>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a:solidFill>
                  <a:schemeClr val="bg1"/>
                </a:solidFill>
                <a:latin typeface="Times New Roman" pitchFamily="18" charset="0"/>
                <a:cs typeface="Times New Roman" pitchFamily="18" charset="0"/>
              </a:rPr>
              <a:t>BSD vs. Other Operating Systems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7" y="2247302"/>
            <a:ext cx="8645525" cy="432048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endParaRPr lang="en-US" altLang="en-US" sz="2000" smtClean="0">
              <a:solidFill>
                <a:schemeClr val="tx2"/>
              </a:solidFill>
              <a:latin typeface="+mn-lt"/>
              <a:cs typeface="Times New Roman" pitchFamily="18" charset="0"/>
            </a:endParaRPr>
          </a:p>
        </p:txBody>
      </p:sp>
      <p:sp>
        <p:nvSpPr>
          <p:cNvPr id="2" name="Rectangle 1"/>
          <p:cNvSpPr/>
          <p:nvPr>
            <p:custDataLst>
              <p:tags r:id="rId6"/>
            </p:custDataLst>
          </p:nvPr>
        </p:nvSpPr>
        <p:spPr>
          <a:xfrm>
            <a:off x="683568" y="2564904"/>
            <a:ext cx="7848872" cy="317009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BSD</a:t>
            </a:r>
            <a:r>
              <a:rPr lang="en-GB" sz="2000">
                <a:latin typeface="Times New Roman" pitchFamily="18" charset="0"/>
                <a:cs typeface="Times New Roman" pitchFamily="18" charset="0"/>
              </a:rPr>
              <a:t>, or Berkeley Software Distribution, is an operating system that stands out from its competitors in several ways. Unlike other popular operating systems, BSD is known for its exceptional security and stability, making it a popular choice for servers and other mission-critical applications</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pPr marL="342900" indent="-342900">
              <a:buFont typeface="Arial" pitchFamily="34" charset="0"/>
              <a:buChar char="•"/>
            </a:pPr>
            <a:r>
              <a:rPr lang="en-GB" sz="2000">
                <a:latin typeface="Times New Roman" pitchFamily="18" charset="0"/>
                <a:cs typeface="Times New Roman" pitchFamily="18" charset="0"/>
              </a:rPr>
              <a:t>Another unique feature of BSD is its licensing model, which allows for both open-source and proprietary use. This flexibility has made BSD a popular choice for businesses and organizations that require a high level of customization and control over their software.</a:t>
            </a:r>
          </a:p>
        </p:txBody>
      </p:sp>
    </p:spTree>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Applications of </a:t>
            </a:r>
            <a:r>
              <a:rPr lang="en-GB" sz="3200" b="1" smtClean="0">
                <a:solidFill>
                  <a:schemeClr val="bg1"/>
                </a:solidFill>
                <a:latin typeface="Times New Roman" pitchFamily="18" charset="0"/>
                <a:cs typeface="Times New Roman" pitchFamily="18" charset="0"/>
              </a:rPr>
              <a:t> BSD</a:t>
            </a:r>
            <a:endParaRPr lang="en-GB"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755576" y="2636912"/>
            <a:ext cx="7776864"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smtClean="0">
                <a:latin typeface="Times New Roman" pitchFamily="18" charset="0"/>
                <a:cs typeface="Times New Roman" pitchFamily="18" charset="0"/>
              </a:rPr>
              <a:t>BSD </a:t>
            </a:r>
            <a:r>
              <a:rPr lang="en-GB" sz="2000">
                <a:latin typeface="Times New Roman" pitchFamily="18" charset="0"/>
                <a:cs typeface="Times New Roman" pitchFamily="18" charset="0"/>
              </a:rPr>
              <a:t>has a wide range of applications in various fields, including networking, security, and research. In the field of networking, BSD is used to power some of the world's largest and most complex networks, such as the Internet backbone. </a:t>
            </a:r>
            <a:endParaRPr lang="en-GB" sz="2000" smtClean="0">
              <a:latin typeface="Times New Roman" pitchFamily="18" charset="0"/>
              <a:cs typeface="Times New Roman" pitchFamily="18" charset="0"/>
            </a:endParaRPr>
          </a:p>
          <a:p>
            <a:endParaRPr lang="en-GB" sz="2000" smtClean="0">
              <a:latin typeface="Times New Roman" pitchFamily="18" charset="0"/>
              <a:cs typeface="Times New Roman" pitchFamily="18" charset="0"/>
            </a:endParaRPr>
          </a:p>
          <a:p>
            <a:pPr marL="285750" indent="-285750">
              <a:buFont typeface="Arial" pitchFamily="34" charset="0"/>
              <a:buChar char="•"/>
            </a:pPr>
            <a:r>
              <a:rPr lang="en-GB" sz="2000" smtClean="0">
                <a:latin typeface="Times New Roman" pitchFamily="18" charset="0"/>
                <a:cs typeface="Times New Roman" pitchFamily="18" charset="0"/>
              </a:rPr>
              <a:t>Its </a:t>
            </a:r>
            <a:r>
              <a:rPr lang="en-GB" sz="2000">
                <a:latin typeface="Times New Roman" pitchFamily="18" charset="0"/>
                <a:cs typeface="Times New Roman" pitchFamily="18" charset="0"/>
              </a:rPr>
              <a:t>stability and reliability make it an ideal choice for critical network infrastructure. </a:t>
            </a:r>
            <a:endParaRPr lang="en-GB" sz="2000" smtClean="0">
              <a:latin typeface="Times New Roman" pitchFamily="18" charset="0"/>
              <a:cs typeface="Times New Roman" pitchFamily="18" charset="0"/>
            </a:endParaRPr>
          </a:p>
          <a:p>
            <a:endParaRPr lang="en-GB" sz="2000" smtClean="0">
              <a:latin typeface="Times New Roman" pitchFamily="18" charset="0"/>
              <a:cs typeface="Times New Roman" pitchFamily="18" charset="0"/>
            </a:endParaRPr>
          </a:p>
          <a:p>
            <a:pPr marL="285750" indent="-285750">
              <a:buFont typeface="Arial" pitchFamily="34" charset="0"/>
              <a:buChar char="•"/>
            </a:pPr>
            <a:r>
              <a:rPr lang="en-GB" sz="2000" smtClean="0">
                <a:latin typeface="Times New Roman" pitchFamily="18" charset="0"/>
                <a:cs typeface="Times New Roman" pitchFamily="18" charset="0"/>
              </a:rPr>
              <a:t>In </a:t>
            </a:r>
            <a:r>
              <a:rPr lang="en-GB" sz="2000">
                <a:latin typeface="Times New Roman" pitchFamily="18" charset="0"/>
                <a:cs typeface="Times New Roman" pitchFamily="18" charset="0"/>
              </a:rPr>
              <a:t>the field of security, BSD is known for its strong focus on security and its robust implementation of security features. This makes it a popular choice for servers that require high levels of security, such as those used in financial institutions or government agencies</a:t>
            </a:r>
            <a:r>
              <a:rPr lang="en-GB" sz="2000" smtClean="0">
                <a:latin typeface="Times New Roman" pitchFamily="18" charset="0"/>
                <a:cs typeface="Times New Roman" pitchFamily="18" charset="0"/>
              </a:rPr>
              <a:t>.</a:t>
            </a:r>
            <a:endParaRPr lang="en-GB" sz="2000">
              <a:latin typeface="Times New Roman" pitchFamily="18" charset="0"/>
              <a:cs typeface="Times New Roman" pitchFamily="18" charset="0"/>
            </a:endParaRPr>
          </a:p>
        </p:txBody>
      </p:sp>
    </p:spTree>
    <p:extLst>
      <p:ext uri="{BB962C8B-B14F-4D97-AF65-F5344CB8AC3E}">
        <p14:creationId xmlns:p14="http://schemas.microsoft.com/office/powerpoint/2010/main" val="16844879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7849" y="1687458"/>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Applications of BSD</a:t>
            </a:r>
          </a:p>
        </p:txBody>
      </p:sp>
      <p:sp>
        <p:nvSpPr>
          <p:cNvPr id="7" name="Rectangle 6"/>
          <p:cNvSpPr/>
          <p:nvPr>
            <p:custDataLst>
              <p:tags r:id="rId5"/>
            </p:custDataLst>
          </p:nvPr>
        </p:nvSpPr>
        <p:spPr>
          <a:xfrm>
            <a:off x="611560" y="2636912"/>
            <a:ext cx="7416824"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In addition to networking and security, BSD is also widely used in research. Its open-source nature and flexible licensing make it an attractive choice for researchers who need to modify the operating system to suit their specific needs</a:t>
            </a:r>
            <a:r>
              <a:rPr lang="en-GB" sz="2000" smtClean="0">
                <a:latin typeface="Times New Roman" pitchFamily="18" charset="0"/>
                <a:cs typeface="Times New Roman" pitchFamily="18" charset="0"/>
              </a:rPr>
              <a:t>.</a:t>
            </a:r>
          </a:p>
          <a:p>
            <a:r>
              <a:rPr lang="en-GB" sz="2000" smtClean="0">
                <a:latin typeface="Times New Roman" pitchFamily="18" charset="0"/>
                <a:cs typeface="Times New Roman" pitchFamily="18" charset="0"/>
              </a:rPr>
              <a:t> </a:t>
            </a:r>
          </a:p>
          <a:p>
            <a:pPr marL="342900" indent="-342900">
              <a:buFont typeface="Arial" pitchFamily="34" charset="0"/>
              <a:buChar char="•"/>
            </a:pPr>
            <a:r>
              <a:rPr lang="en-GB" sz="2000" smtClean="0">
                <a:latin typeface="Times New Roman" pitchFamily="18" charset="0"/>
                <a:cs typeface="Times New Roman" pitchFamily="18" charset="0"/>
              </a:rPr>
              <a:t>For </a:t>
            </a:r>
            <a:r>
              <a:rPr lang="en-GB" sz="2000">
                <a:latin typeface="Times New Roman" pitchFamily="18" charset="0"/>
                <a:cs typeface="Times New Roman" pitchFamily="18" charset="0"/>
              </a:rPr>
              <a:t>example, BSD is used in scientific computing applications, where its performance and scalability are highly valued. Overall, BSD's versatility and usefulness make it a valuable tool in a wide range of fields.</a:t>
            </a:r>
          </a:p>
        </p:txBody>
      </p:sp>
    </p:spTree>
    <p:extLst>
      <p:ext uri="{BB962C8B-B14F-4D97-AF65-F5344CB8AC3E}">
        <p14:creationId xmlns:p14="http://schemas.microsoft.com/office/powerpoint/2010/main" val="2753574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41564" y="58847"/>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Contributions to Computer Science</a:t>
            </a:r>
          </a:p>
        </p:txBody>
      </p:sp>
      <p:sp>
        <p:nvSpPr>
          <p:cNvPr id="6" name="Rectangle 5"/>
          <p:cNvSpPr/>
          <p:nvPr>
            <p:custDataLst>
              <p:tags r:id="rId5"/>
            </p:custDataLst>
          </p:nvPr>
        </p:nvSpPr>
        <p:spPr>
          <a:xfrm>
            <a:off x="467544" y="2636912"/>
            <a:ext cx="8496944" cy="3416320"/>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mtClean="0"/>
              <a:t>BSD </a:t>
            </a:r>
            <a:r>
              <a:rPr lang="en-GB"/>
              <a:t>has made numerous significant contributions to the field of computer science, including the development of TCP/IP, which is the foundation of the modern internet. This protocol suite was developed by researchers at UC Berkeley in the late 1970s and early 1980s, and it has since become the standard for communication on the internet. Without TCP/IP, we would not </a:t>
            </a:r>
            <a:r>
              <a:rPr lang="en-GB" smtClean="0"/>
              <a:t>have </a:t>
            </a:r>
            <a:r>
              <a:rPr lang="en-GB"/>
              <a:t>the interconnected world that we enjoy </a:t>
            </a:r>
            <a:r>
              <a:rPr lang="en-GB" smtClean="0"/>
              <a:t>today.</a:t>
            </a:r>
          </a:p>
          <a:p>
            <a:pPr marL="285750" indent="-285750">
              <a:buFont typeface="Arial" pitchFamily="34" charset="0"/>
              <a:buChar char="•"/>
            </a:pPr>
            <a:r>
              <a:rPr lang="en-GB" smtClean="0"/>
              <a:t>Another </a:t>
            </a:r>
            <a:r>
              <a:rPr lang="en-GB"/>
              <a:t>important contribution of BSD is the Unix philosophy, which emphasizes modularity, simplicity, and flexibility in software design. This philosophy has had a profound impact on the way that software is developed and has influenced many other operating systems, including Linux and macOS. The Unix philosophy also embodies a spirit of collaboration and openness that has contributed to the growth of the open-source software movement.</a:t>
            </a:r>
          </a:p>
        </p:txBody>
      </p:sp>
    </p:spTree>
    <p:extLst>
      <p:ext uri="{BB962C8B-B14F-4D97-AF65-F5344CB8AC3E}">
        <p14:creationId xmlns:p14="http://schemas.microsoft.com/office/powerpoint/2010/main" val="42501495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Future of BSD</a:t>
            </a:r>
          </a:p>
        </p:txBody>
      </p:sp>
      <p:sp>
        <p:nvSpPr>
          <p:cNvPr id="6" name="Rectangle 5"/>
          <p:cNvSpPr/>
          <p:nvPr>
            <p:custDataLst>
              <p:tags r:id="rId5"/>
            </p:custDataLst>
          </p:nvPr>
        </p:nvSpPr>
        <p:spPr>
          <a:xfrm>
            <a:off x="251520" y="2420888"/>
            <a:ext cx="8640960"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mtClean="0"/>
              <a:t>As </a:t>
            </a:r>
            <a:r>
              <a:rPr lang="en-GB"/>
              <a:t>we look towards the future, there is no doubt that BSD will continue to play a significant role in the world of technology</a:t>
            </a:r>
            <a:r>
              <a:rPr lang="en-GB" smtClean="0"/>
              <a:t>. </a:t>
            </a:r>
          </a:p>
          <a:p>
            <a:pPr marL="285750" indent="-285750">
              <a:buFont typeface="Arial" pitchFamily="34" charset="0"/>
              <a:buChar char="•"/>
            </a:pPr>
            <a:r>
              <a:rPr lang="en-GB" smtClean="0"/>
              <a:t>With </a:t>
            </a:r>
            <a:r>
              <a:rPr lang="en-GB"/>
              <a:t>its robust security features, unparalleled stability, and powerful networking capabilities, BSD is poised to become an even more integral part of our digital lives.</a:t>
            </a:r>
          </a:p>
          <a:p>
            <a:pPr marL="285750" indent="-285750">
              <a:buFont typeface="Arial" pitchFamily="34" charset="0"/>
              <a:buChar char="•"/>
            </a:pPr>
            <a:r>
              <a:rPr lang="en-GB"/>
              <a:t>In the coming years, we can expect to see BSD being used in a wide range of applications, from powering the next generation of supercomputers to serving as the backbone of the Internet of Things. With its open-source nature and dedicated community of developers, the possibilities for innovation are truly endless.</a:t>
            </a:r>
          </a:p>
        </p:txBody>
      </p:sp>
    </p:spTree>
    <p:extLst>
      <p:ext uri="{BB962C8B-B14F-4D97-AF65-F5344CB8AC3E}">
        <p14:creationId xmlns:p14="http://schemas.microsoft.com/office/powerpoint/2010/main" val="20273408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2571750"/>
            <a:ext cx="5430838" cy="2803525"/>
          </a:xfrm>
          <a:prstGeom prst="rect">
            <a:avLst/>
          </a:prstGeom>
          <a:noFill/>
          <a:ln w="9525" algn="ctr">
            <a:noFill/>
            <a:rou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500" b="1">
                <a:solidFill>
                  <a:schemeClr val="bg1"/>
                </a:solidFill>
                <a:latin typeface="Calibri"/>
                <a:cs typeface="Times New Roman" pitchFamily="18" charset="0"/>
              </a:rPr>
              <a:t>Introduction</a:t>
            </a:r>
            <a:endParaRPr lang="en-IN" altLang="en-US" sz="3500" b="1">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IN" altLang="en-US" sz="3500" b="1" smtClean="0">
                <a:latin typeface="Calibri" panose="020F0502020204030204" pitchFamily="34" charset="0"/>
                <a:cs typeface="Times New Roman" pitchFamily="18" charset="0"/>
              </a:rPr>
              <a:t>CHAPTER-5</a:t>
            </a:r>
            <a:endParaRPr lang="en-IN" altLang="en-US" sz="3500" b="1" dirty="0">
              <a:latin typeface="Calibri"/>
              <a:cs typeface="Times New Roman" pitchFamily="18" charset="0"/>
            </a:endParaRPr>
          </a:p>
        </p:txBody>
      </p:sp>
    </p:spTree>
  </p:cSld>
  <p:clrMapOvr>
    <a:masterClrMapping/>
  </p:clrMapOvr>
  <p:transition advTm="115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a:t>
            </a:r>
            <a:r>
              <a:rPr lang="en-US" sz="2000" smtClean="0">
                <a:latin typeface="+mn-lt"/>
                <a:cs typeface="Times New Roman" pitchFamily="18" charset="0"/>
                <a:hlinkClick r:id="rId10"/>
              </a:rPr>
              <a:t>en.wikipedia.org/wiki/Berkeley_Software_Distribution</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a:t>
            </a:r>
            <a:r>
              <a:rPr lang="en-US" sz="2000" smtClean="0">
                <a:latin typeface="+mn-lt"/>
                <a:cs typeface="Times New Roman" pitchFamily="18" charset="0"/>
                <a:hlinkClick r:id="rId11"/>
              </a:rPr>
              <a:t>www.techtarget.com/whatis/definition/BSD-licenses</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2"/>
              </a:rPr>
              <a:t>https://</a:t>
            </a:r>
            <a:r>
              <a:rPr lang="en-US" sz="2000" smtClean="0">
                <a:latin typeface="+mn-lt"/>
                <a:cs typeface="Times New Roman" pitchFamily="18" charset="0"/>
                <a:hlinkClick r:id="rId12"/>
              </a:rPr>
              <a:t>www.google.co.in/books/edition/Open_Source_Technology/GbHAfn_WMK8C?hl=en</a:t>
            </a:r>
            <a:r>
              <a:rPr lang="en-US" sz="2000" smtClean="0">
                <a:latin typeface="+mn-lt"/>
                <a:cs typeface="Times New Roman" pitchFamily="18" charset="0"/>
              </a:rPr>
              <a:t> by </a:t>
            </a:r>
            <a:r>
              <a:rPr lang="en-GB" sz="2000"/>
              <a:t>By </a:t>
            </a:r>
            <a:r>
              <a:rPr lang="en-GB" sz="2000" err="1">
                <a:hlinkClick r:id="rId13"/>
              </a:rPr>
              <a:t>Kailash Vadera</a:t>
            </a:r>
            <a:r>
              <a:rPr lang="en-GB" sz="2000"/>
              <a:t>, </a:t>
            </a:r>
            <a:r>
              <a:rPr lang="en-GB" sz="2000" err="1">
                <a:hlinkClick r:id="rId14"/>
              </a:rPr>
              <a:t>Bhavyesh Gandhi</a:t>
            </a:r>
            <a:r>
              <a:rPr lang="en-GB" sz="2000"/>
              <a:t> · </a:t>
            </a:r>
            <a:r>
              <a:rPr lang="en-GB" sz="2000" smtClean="0"/>
              <a:t>2009 .</a:t>
            </a:r>
            <a:endParaRPr lang="en-US" sz="2000">
              <a:latin typeface="+mn-lt"/>
              <a:cs typeface="Times New Roman" pitchFamily="18" charset="0"/>
            </a:endParaRPr>
          </a:p>
        </p:txBody>
      </p:sp>
    </p:spTree>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a:t>
            </a:r>
            <a:r>
              <a:rPr lang="en-GB" sz="4400" smtClean="0"/>
              <a:t>GNU/LINUX</a:t>
            </a:r>
            <a:endParaRPr lang="en-GB" sz="4400" b="1">
              <a:latin typeface="Times New Roman" pitchFamily="18"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9"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539552" y="2690336"/>
            <a:ext cx="8064896"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Linux is a family of open-source Unix-like operating systems based on the Linux kernel, an operating system kernel first released on September 17, 1991, by Linus Torvalds</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r>
              <a:rPr lang="en-GB" sz="2000" b="1" smtClean="0">
                <a:latin typeface="Times New Roman" pitchFamily="18" charset="0"/>
                <a:cs typeface="Times New Roman" pitchFamily="18" charset="0"/>
              </a:rPr>
              <a:t>       FOR EXAMPLE :</a:t>
            </a:r>
          </a:p>
          <a:p>
            <a:pPr marL="342900" indent="-342900">
              <a:buFont typeface="Arial" pitchFamily="34" charset="0"/>
              <a:buChar char="•"/>
            </a:pPr>
            <a:r>
              <a:rPr lang="en-GB" sz="2000" smtClean="0"/>
              <a:t> </a:t>
            </a:r>
            <a:r>
              <a:rPr lang="en-GB" sz="2000">
                <a:latin typeface="Times New Roman" pitchFamily="18" charset="0"/>
                <a:cs typeface="Times New Roman" pitchFamily="18" charset="0"/>
              </a:rPr>
              <a:t>The case study explains how small enterprises like XYZ Manufacturing can benefit from adopting GNU/Linux, as doing so can result in increased reliability, security, and cost savings. It also emphasizes the significance of careful preparation, instruction, and change management throughout the relocation process. Although there are certain difficulties, GNU/Linux is a feasible solution for businesses looking to update their IT infrastructure because of the long-term advantages.</a:t>
            </a:r>
          </a:p>
        </p:txBody>
      </p:sp>
    </p:spTree>
  </p:cSld>
  <p:clrMapOvr>
    <a:masterClrMapping/>
  </p:clrMapOvr>
  <p:transition advTm="1155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Objectives:</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379302" y="2439988"/>
            <a:ext cx="8369161" cy="3724096"/>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a:latin typeface="Times New Roman" pitchFamily="18" charset="0"/>
                <a:cs typeface="Times New Roman" pitchFamily="18" charset="0"/>
              </a:rPr>
              <a:t>Determine whether converting XYZ Manufacturing's infrastructure to GNU/Linux is feasible.</a:t>
            </a:r>
          </a:p>
          <a:p>
            <a:pPr marL="285750" indent="-285750">
              <a:buFont typeface="Arial" pitchFamily="34" charset="0"/>
              <a:buChar char="•"/>
            </a:pPr>
            <a:r>
              <a:rPr lang="en-GB" sz="2000">
                <a:latin typeface="Times New Roman" pitchFamily="18" charset="0"/>
                <a:cs typeface="Times New Roman" pitchFamily="18" charset="0"/>
              </a:rPr>
              <a:t>Examine the advantages and disadvantages of adopting GNU/Linux.</a:t>
            </a:r>
          </a:p>
          <a:p>
            <a:pPr marL="285750" indent="-285750">
              <a:buFont typeface="Arial" pitchFamily="34" charset="0"/>
              <a:buChar char="•"/>
            </a:pPr>
            <a:r>
              <a:rPr lang="en-GB" sz="2000" err="1">
                <a:latin typeface="Times New Roman" pitchFamily="18" charset="0"/>
                <a:cs typeface="Times New Roman" pitchFamily="18" charset="0"/>
              </a:rPr>
              <a:t>Analyze how the move would affect cost reductions, security, and productivity.</a:t>
            </a:r>
          </a:p>
          <a:p>
            <a:pPr marL="285750" indent="-285750">
              <a:buFont typeface="Arial" pitchFamily="34" charset="0"/>
              <a:buChar char="•"/>
            </a:pPr>
            <a:r>
              <a:rPr lang="en-GB" sz="2000">
                <a:latin typeface="Times New Roman" pitchFamily="18" charset="0"/>
                <a:cs typeface="Times New Roman" pitchFamily="18" charset="0"/>
              </a:rPr>
              <a:t>Describe the most important lessons discovered during the migration process</a:t>
            </a:r>
            <a:r>
              <a:rPr lang="en-GB" sz="2000" smtClean="0">
                <a:latin typeface="Times New Roman" pitchFamily="18" charset="0"/>
                <a:cs typeface="Times New Roman" pitchFamily="18" charset="0"/>
              </a:rPr>
              <a:t>.</a:t>
            </a:r>
          </a:p>
          <a:p>
            <a:r>
              <a:rPr lang="en-GB" b="1" smtClean="0">
                <a:latin typeface="Times New Roman" pitchFamily="18" charset="0"/>
                <a:cs typeface="Times New Roman" pitchFamily="18" charset="0"/>
              </a:rPr>
              <a:t> </a:t>
            </a:r>
          </a:p>
          <a:p>
            <a:pPr marL="285750" indent="-285750">
              <a:buFont typeface="Arial" pitchFamily="34" charset="0"/>
              <a:buChar char="•"/>
            </a:pPr>
            <a:r>
              <a:rPr lang="en-GB" sz="2000" b="1" smtClean="0">
                <a:latin typeface="Times New Roman" pitchFamily="18" charset="0"/>
                <a:cs typeface="Times New Roman" pitchFamily="18" charset="0"/>
              </a:rPr>
              <a:t>Methodology</a:t>
            </a:r>
            <a:r>
              <a:rPr lang="en-GB" sz="2000" b="1">
                <a:latin typeface="Times New Roman" pitchFamily="18" charset="0"/>
                <a:cs typeface="Times New Roman" pitchFamily="18" charset="0"/>
              </a:rPr>
              <a:t>: </a:t>
            </a:r>
            <a:r>
              <a:rPr lang="en-GB" sz="2000">
                <a:latin typeface="Times New Roman" pitchFamily="18" charset="0"/>
                <a:cs typeface="Times New Roman" pitchFamily="18" charset="0"/>
              </a:rPr>
              <a:t>The case study employs a mixed-methods approach, including interviews with key stakeholders, surveys of employees, and an analysis of the existing IT infrastructure. Data is collected to understand the current challenges and pain points in the organization's IT operations.</a:t>
            </a:r>
          </a:p>
          <a:p>
            <a:pPr marL="285750" indent="-285750">
              <a:buFont typeface="Arial" pitchFamily="34" charset="0"/>
              <a:buChar char="•"/>
            </a:pPr>
            <a:endParaRPr lang="en-GB"/>
          </a:p>
        </p:txBody>
      </p:sp>
    </p:spTree>
  </p:cSld>
  <p:clrMapOvr>
    <a:masterClrMapping/>
  </p:clrMapOvr>
  <p:transition advTm="6630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Implementation:</a:t>
            </a:r>
            <a:r>
              <a:rPr lang="en-GB" sz="3200" b="1">
                <a:latin typeface="Times New Roman" pitchFamily="18" charset="0"/>
                <a:cs typeface="Times New Roman" pitchFamily="18" charset="0"/>
              </a:rPr>
              <a:t> </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323529" y="2636912"/>
            <a:ext cx="8352928"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smtClean="0">
                <a:latin typeface="Times New Roman" pitchFamily="18" charset="0"/>
                <a:cs typeface="Times New Roman" pitchFamily="18" charset="0"/>
              </a:rPr>
              <a:t>XYZ </a:t>
            </a:r>
            <a:r>
              <a:rPr lang="en-GB" sz="2000">
                <a:latin typeface="Times New Roman" pitchFamily="18" charset="0"/>
                <a:cs typeface="Times New Roman" pitchFamily="18" charset="0"/>
              </a:rPr>
              <a:t>Manufacturing engages an IT consultancy firm experienced in GNU/Linux to assist with the migration process. </a:t>
            </a:r>
            <a:endParaRPr lang="en-GB" sz="2000" smtClean="0">
              <a:latin typeface="Times New Roman" pitchFamily="18" charset="0"/>
              <a:cs typeface="Times New Roman" pitchFamily="18" charset="0"/>
            </a:endParaRPr>
          </a:p>
          <a:p>
            <a:r>
              <a:rPr lang="en-GB" sz="2000" smtClean="0">
                <a:latin typeface="Times New Roman" pitchFamily="18" charset="0"/>
                <a:cs typeface="Times New Roman" pitchFamily="18" charset="0"/>
              </a:rPr>
              <a:t>The </a:t>
            </a:r>
            <a:r>
              <a:rPr lang="en-GB" sz="2000">
                <a:latin typeface="Times New Roman" pitchFamily="18" charset="0"/>
                <a:cs typeface="Times New Roman" pitchFamily="18" charset="0"/>
              </a:rPr>
              <a:t>following steps are taken:</a:t>
            </a:r>
          </a:p>
          <a:p>
            <a:pPr marL="342900" indent="-342900">
              <a:buFont typeface="Arial" pitchFamily="34" charset="0"/>
              <a:buChar char="•"/>
            </a:pPr>
            <a:r>
              <a:rPr lang="en-GB" sz="2000">
                <a:latin typeface="Times New Roman" pitchFamily="18" charset="0"/>
                <a:cs typeface="Times New Roman" pitchFamily="18" charset="0"/>
              </a:rPr>
              <a:t>A thorough assessment of the existing hardware and software infrastructure is conducted.</a:t>
            </a:r>
          </a:p>
          <a:p>
            <a:pPr marL="342900" indent="-342900">
              <a:buFont typeface="Arial" pitchFamily="34" charset="0"/>
              <a:buChar char="•"/>
            </a:pPr>
            <a:r>
              <a:rPr lang="en-GB" sz="2000">
                <a:latin typeface="Times New Roman" pitchFamily="18" charset="0"/>
                <a:cs typeface="Times New Roman" pitchFamily="18" charset="0"/>
              </a:rPr>
              <a:t>A pilot project is launched to test GNU/Linux on a select number of machines to evaluate compatibility and user feedback.</a:t>
            </a:r>
          </a:p>
          <a:p>
            <a:pPr marL="342900" indent="-342900">
              <a:buFont typeface="Arial" pitchFamily="34" charset="0"/>
              <a:buChar char="•"/>
            </a:pPr>
            <a:r>
              <a:rPr lang="en-GB" sz="2000">
                <a:latin typeface="Times New Roman" pitchFamily="18" charset="0"/>
                <a:cs typeface="Times New Roman" pitchFamily="18" charset="0"/>
              </a:rPr>
              <a:t>The IT team receives training on GNU/Linux administration and maintenance.</a:t>
            </a:r>
          </a:p>
          <a:p>
            <a:pPr marL="342900" indent="-342900">
              <a:buFont typeface="Arial" pitchFamily="34" charset="0"/>
              <a:buChar char="•"/>
            </a:pPr>
            <a:r>
              <a:rPr lang="en-GB" sz="2000">
                <a:latin typeface="Times New Roman" pitchFamily="18" charset="0"/>
                <a:cs typeface="Times New Roman" pitchFamily="18" charset="0"/>
              </a:rPr>
              <a:t>A migration plan is developed, detailing the step-by-step process of transitioning from the old infrastructure to the new GNU/Linux-based system.</a:t>
            </a:r>
          </a:p>
        </p:txBody>
      </p:sp>
    </p:spTree>
    <p:extLst>
      <p:ext uri="{BB962C8B-B14F-4D97-AF65-F5344CB8AC3E}">
        <p14:creationId xmlns:p14="http://schemas.microsoft.com/office/powerpoint/2010/main" val="14093966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Benefits:</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611560" y="2636912"/>
            <a:ext cx="7776864"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The </a:t>
            </a:r>
            <a:r>
              <a:rPr lang="en-GB" sz="2000">
                <a:latin typeface="Times New Roman" pitchFamily="18" charset="0"/>
                <a:cs typeface="Times New Roman" pitchFamily="18" charset="0"/>
              </a:rPr>
              <a:t>case study identifies several benefits of adopting GNU/Linux:</a:t>
            </a:r>
          </a:p>
          <a:p>
            <a:pPr marL="342900" indent="-342900">
              <a:buFont typeface="Arial" pitchFamily="34" charset="0"/>
              <a:buChar char="•"/>
            </a:pPr>
            <a:r>
              <a:rPr lang="en-GB" sz="2000">
                <a:latin typeface="Times New Roman" pitchFamily="18" charset="0"/>
                <a:cs typeface="Times New Roman" pitchFamily="18" charset="0"/>
              </a:rPr>
              <a:t>Improved system stability and reduced downtime, leading to increased productivity.</a:t>
            </a:r>
          </a:p>
          <a:p>
            <a:pPr marL="342900" indent="-342900">
              <a:buFont typeface="Arial" pitchFamily="34" charset="0"/>
              <a:buChar char="•"/>
            </a:pPr>
            <a:r>
              <a:rPr lang="en-GB" sz="2000">
                <a:latin typeface="Times New Roman" pitchFamily="18" charset="0"/>
                <a:cs typeface="Times New Roman" pitchFamily="18" charset="0"/>
              </a:rPr>
              <a:t>Enhanced security due to GNU/Linux's open-source nature and regular updates.</a:t>
            </a:r>
          </a:p>
          <a:p>
            <a:pPr marL="342900" indent="-342900">
              <a:buFont typeface="Arial" pitchFamily="34" charset="0"/>
              <a:buChar char="•"/>
            </a:pPr>
            <a:r>
              <a:rPr lang="en-GB" sz="2000">
                <a:latin typeface="Times New Roman" pitchFamily="18" charset="0"/>
                <a:cs typeface="Times New Roman" pitchFamily="18" charset="0"/>
              </a:rPr>
              <a:t>Significant cost savings through the elimination of expensive software licenses and reduced hardware requirements.</a:t>
            </a:r>
          </a:p>
          <a:p>
            <a:pPr marL="342900" indent="-342900">
              <a:buFont typeface="Arial" pitchFamily="34" charset="0"/>
              <a:buChar char="•"/>
            </a:pPr>
            <a:r>
              <a:rPr lang="en-GB" sz="2000">
                <a:latin typeface="Times New Roman" pitchFamily="18" charset="0"/>
                <a:cs typeface="Times New Roman" pitchFamily="18" charset="0"/>
              </a:rPr>
              <a:t>Greater flexibility and customization options to tailor the system to specific business needs</a:t>
            </a:r>
            <a:r>
              <a:rPr lang="en-GB" sz="2000" smtClean="0">
                <a:latin typeface="Times New Roman" pitchFamily="18" charset="0"/>
                <a:cs typeface="Times New Roman" pitchFamily="18" charset="0"/>
              </a:rPr>
              <a:t>.</a:t>
            </a:r>
            <a:endParaRPr lang="en-GB" sz="2000">
              <a:latin typeface="Times New Roman" pitchFamily="18" charset="0"/>
              <a:cs typeface="Times New Roman" pitchFamily="18" charset="0"/>
            </a:endParaRPr>
          </a:p>
        </p:txBody>
      </p:sp>
    </p:spTree>
    <p:extLst>
      <p:ext uri="{BB962C8B-B14F-4D97-AF65-F5344CB8AC3E}">
        <p14:creationId xmlns:p14="http://schemas.microsoft.com/office/powerpoint/2010/main" val="166287418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Challenges:</a:t>
            </a:r>
          </a:p>
        </p:txBody>
      </p:sp>
      <p:sp>
        <p:nvSpPr>
          <p:cNvPr id="6" name="Rectangle 5"/>
          <p:cNvSpPr/>
          <p:nvPr>
            <p:custDataLst>
              <p:tags r:id="rId5"/>
            </p:custDataLst>
          </p:nvPr>
        </p:nvSpPr>
        <p:spPr>
          <a:xfrm>
            <a:off x="539552" y="2708920"/>
            <a:ext cx="8136904" cy="193899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a:latin typeface="Times New Roman" pitchFamily="18" charset="0"/>
                <a:cs typeface="Times New Roman" pitchFamily="18" charset="0"/>
              </a:rPr>
              <a:t>The migration to GNU/Linux also presents some challenges:</a:t>
            </a:r>
          </a:p>
          <a:p>
            <a:pPr marL="285750" indent="-285750">
              <a:buFont typeface="Arial" pitchFamily="34" charset="0"/>
              <a:buChar char="•"/>
            </a:pPr>
            <a:r>
              <a:rPr lang="en-GB" sz="2000">
                <a:latin typeface="Times New Roman" pitchFamily="18" charset="0"/>
                <a:cs typeface="Times New Roman" pitchFamily="18" charset="0"/>
              </a:rPr>
              <a:t>Resistance to change among employees accustomed to the previous operating systems.</a:t>
            </a:r>
          </a:p>
          <a:p>
            <a:pPr marL="285750" indent="-285750">
              <a:buFont typeface="Arial" pitchFamily="34" charset="0"/>
              <a:buChar char="•"/>
            </a:pPr>
            <a:r>
              <a:rPr lang="en-GB" sz="2000">
                <a:latin typeface="Times New Roman" pitchFamily="18" charset="0"/>
                <a:cs typeface="Times New Roman" pitchFamily="18" charset="0"/>
              </a:rPr>
              <a:t>Compatibility issues with certain specialized software that requires Windows.</a:t>
            </a:r>
          </a:p>
          <a:p>
            <a:pPr marL="285750" indent="-285750">
              <a:buFont typeface="Arial" pitchFamily="34" charset="0"/>
              <a:buChar char="•"/>
            </a:pPr>
            <a:r>
              <a:rPr lang="en-GB" sz="2000">
                <a:latin typeface="Times New Roman" pitchFamily="18" charset="0"/>
                <a:cs typeface="Times New Roman" pitchFamily="18" charset="0"/>
              </a:rPr>
              <a:t>Learning curve for the IT team and potential delays during the transition.</a:t>
            </a:r>
          </a:p>
        </p:txBody>
      </p:sp>
    </p:spTree>
    <p:extLst>
      <p:ext uri="{BB962C8B-B14F-4D97-AF65-F5344CB8AC3E}">
        <p14:creationId xmlns:p14="http://schemas.microsoft.com/office/powerpoint/2010/main" val="168448798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12964" y="-15694"/>
            <a:ext cx="9108000" cy="6873694"/>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smtClean="0">
                <a:solidFill>
                  <a:schemeClr val="bg1"/>
                </a:solidFill>
                <a:latin typeface="Times New Roman" pitchFamily="18" charset="0"/>
                <a:cs typeface="Times New Roman" pitchFamily="18" charset="0"/>
              </a:rPr>
              <a:t>Basic linux Commands:</a:t>
            </a:r>
            <a:endParaRPr lang="en-GB"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539552" y="2708920"/>
            <a:ext cx="8136904"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smtClean="0">
                <a:latin typeface="Times New Roman" pitchFamily="18" charset="0"/>
                <a:cs typeface="Times New Roman" pitchFamily="18" charset="0"/>
              </a:rPr>
              <a:t>1.  </a:t>
            </a:r>
            <a:r>
              <a:rPr lang="en-GB" sz="2000" b="1" err="1" smtClean="0">
                <a:latin typeface="Times New Roman" pitchFamily="18" charset="0"/>
                <a:cs typeface="Times New Roman" pitchFamily="18" charset="0"/>
              </a:rPr>
              <a:t>mk dir -  </a:t>
            </a:r>
            <a:r>
              <a:rPr lang="en-GB" sz="2000" smtClean="0">
                <a:latin typeface="Times New Roman" pitchFamily="18" charset="0"/>
                <a:cs typeface="Times New Roman" pitchFamily="18" charset="0"/>
              </a:rPr>
              <a:t>to</a:t>
            </a:r>
            <a:r>
              <a:rPr lang="en-GB" sz="2000" b="1" smtClean="0">
                <a:latin typeface="Times New Roman" pitchFamily="18" charset="0"/>
                <a:cs typeface="Times New Roman" pitchFamily="18" charset="0"/>
              </a:rPr>
              <a:t> </a:t>
            </a:r>
            <a:r>
              <a:rPr lang="en-GB" sz="2000" smtClean="0">
                <a:latin typeface="Times New Roman" pitchFamily="18" charset="0"/>
                <a:cs typeface="Times New Roman" pitchFamily="18" charset="0"/>
              </a:rPr>
              <a:t>make directories</a:t>
            </a:r>
          </a:p>
          <a:p>
            <a:pPr marL="457200" indent="-457200">
              <a:buAutoNum type="arabicPeriod" startAt="2"/>
            </a:pPr>
            <a:r>
              <a:rPr lang="en-GB" sz="2000" b="1" err="1" smtClean="0">
                <a:latin typeface="Times New Roman" pitchFamily="18" charset="0"/>
                <a:cs typeface="Times New Roman" pitchFamily="18" charset="0"/>
              </a:rPr>
              <a:t>cp        -  </a:t>
            </a:r>
            <a:r>
              <a:rPr lang="en-GB" sz="2000" smtClean="0">
                <a:latin typeface="Times New Roman" pitchFamily="18" charset="0"/>
                <a:cs typeface="Times New Roman" pitchFamily="18" charset="0"/>
              </a:rPr>
              <a:t>to copy the files</a:t>
            </a:r>
          </a:p>
          <a:p>
            <a:pPr marL="457200" indent="-457200">
              <a:buAutoNum type="arabicPeriod" startAt="2"/>
            </a:pPr>
            <a:r>
              <a:rPr lang="en-GB" sz="2000">
                <a:latin typeface="Times New Roman" pitchFamily="18" charset="0"/>
                <a:cs typeface="Times New Roman" pitchFamily="18" charset="0"/>
              </a:rPr>
              <a:t> </a:t>
            </a:r>
            <a:r>
              <a:rPr lang="en-GB" sz="2000" b="1" err="1" smtClean="0">
                <a:latin typeface="Times New Roman" pitchFamily="18" charset="0"/>
                <a:cs typeface="Times New Roman" pitchFamily="18" charset="0"/>
              </a:rPr>
              <a:t>ln</a:t>
            </a:r>
            <a:r>
              <a:rPr lang="en-GB" sz="2000" smtClean="0">
                <a:latin typeface="Times New Roman" pitchFamily="18" charset="0"/>
                <a:cs typeface="Times New Roman" pitchFamily="18" charset="0"/>
              </a:rPr>
              <a:t>       - Create symbolic link to a file</a:t>
            </a:r>
          </a:p>
          <a:p>
            <a:pPr marL="457200" indent="-457200">
              <a:buAutoNum type="arabicPeriod" startAt="2"/>
            </a:pPr>
            <a:r>
              <a:rPr lang="en-GB" sz="2000">
                <a:latin typeface="Times New Roman" pitchFamily="18" charset="0"/>
                <a:cs typeface="Times New Roman" pitchFamily="18" charset="0"/>
              </a:rPr>
              <a:t> </a:t>
            </a:r>
            <a:r>
              <a:rPr lang="en-GB" sz="2000" b="1" smtClean="0">
                <a:latin typeface="Times New Roman" pitchFamily="18" charset="0"/>
                <a:cs typeface="Times New Roman" pitchFamily="18" charset="0"/>
              </a:rPr>
              <a:t>clear</a:t>
            </a:r>
            <a:r>
              <a:rPr lang="en-GB" sz="2000" smtClean="0">
                <a:latin typeface="Times New Roman" pitchFamily="18" charset="0"/>
                <a:cs typeface="Times New Roman" pitchFamily="18" charset="0"/>
              </a:rPr>
              <a:t> – clear the terminal screen</a:t>
            </a:r>
          </a:p>
          <a:p>
            <a:pPr marL="457200" indent="-457200">
              <a:buAutoNum type="arabicPeriod" startAt="2"/>
            </a:pPr>
            <a:r>
              <a:rPr lang="en-GB" sz="2000">
                <a:latin typeface="Times New Roman" pitchFamily="18" charset="0"/>
                <a:cs typeface="Times New Roman" pitchFamily="18" charset="0"/>
              </a:rPr>
              <a:t> </a:t>
            </a:r>
            <a:r>
              <a:rPr lang="en-GB" sz="2000" b="1" err="1" smtClean="0">
                <a:latin typeface="Times New Roman" pitchFamily="18" charset="0"/>
                <a:cs typeface="Times New Roman" pitchFamily="18" charset="0"/>
              </a:rPr>
              <a:t>wc </a:t>
            </a:r>
            <a:r>
              <a:rPr lang="en-GB" sz="2000" smtClean="0">
                <a:latin typeface="Times New Roman" pitchFamily="18" charset="0"/>
                <a:cs typeface="Times New Roman" pitchFamily="18" charset="0"/>
              </a:rPr>
              <a:t>– print byte,words ,and line counts</a:t>
            </a:r>
          </a:p>
          <a:p>
            <a:pPr marL="457200" indent="-457200">
              <a:buAutoNum type="arabicPeriod" startAt="2"/>
            </a:pPr>
            <a:r>
              <a:rPr lang="en-GB" sz="2000">
                <a:latin typeface="Times New Roman" pitchFamily="18" charset="0"/>
                <a:cs typeface="Times New Roman" pitchFamily="18" charset="0"/>
              </a:rPr>
              <a:t> </a:t>
            </a:r>
            <a:r>
              <a:rPr lang="en-GB" sz="2000" b="1" err="1" smtClean="0">
                <a:latin typeface="Times New Roman" pitchFamily="18" charset="0"/>
                <a:cs typeface="Times New Roman" pitchFamily="18" charset="0"/>
              </a:rPr>
              <a:t>cmp file1file2 </a:t>
            </a:r>
            <a:r>
              <a:rPr lang="en-GB" sz="2000" smtClean="0">
                <a:latin typeface="Times New Roman" pitchFamily="18" charset="0"/>
                <a:cs typeface="Times New Roman" pitchFamily="18" charset="0"/>
              </a:rPr>
              <a:t>– compare two files,reporting all discrepancies,similar to the  diff command,though the  output format differs.</a:t>
            </a:r>
          </a:p>
          <a:p>
            <a:pPr marL="457200" indent="-457200">
              <a:buAutoNum type="arabicPeriod" startAt="2"/>
            </a:pPr>
            <a:r>
              <a:rPr lang="en-GB" sz="2000">
                <a:latin typeface="Times New Roman" pitchFamily="18" charset="0"/>
                <a:cs typeface="Times New Roman" pitchFamily="18" charset="0"/>
              </a:rPr>
              <a:t> </a:t>
            </a:r>
            <a:r>
              <a:rPr lang="en-GB" sz="2000" b="1" err="1" smtClean="0">
                <a:latin typeface="Times New Roman" pitchFamily="18" charset="0"/>
                <a:cs typeface="Times New Roman" pitchFamily="18" charset="0"/>
              </a:rPr>
              <a:t>fg</a:t>
            </a:r>
            <a:r>
              <a:rPr lang="en-GB" sz="2000" smtClean="0">
                <a:latin typeface="Times New Roman" pitchFamily="18" charset="0"/>
                <a:cs typeface="Times New Roman" pitchFamily="18" charset="0"/>
              </a:rPr>
              <a:t> – Brings the current job to the foreground</a:t>
            </a:r>
          </a:p>
          <a:p>
            <a:pPr marL="457200" indent="-457200">
              <a:buAutoNum type="arabicPeriod" startAt="2"/>
            </a:pPr>
            <a:r>
              <a:rPr lang="en-GB" sz="2000">
                <a:latin typeface="Times New Roman" pitchFamily="18" charset="0"/>
                <a:cs typeface="Times New Roman" pitchFamily="18" charset="0"/>
              </a:rPr>
              <a:t> </a:t>
            </a:r>
            <a:r>
              <a:rPr lang="en-GB" sz="2000" b="1" err="1" smtClean="0">
                <a:latin typeface="Times New Roman" pitchFamily="18" charset="0"/>
                <a:cs typeface="Times New Roman" pitchFamily="18" charset="0"/>
              </a:rPr>
              <a:t>dmesg</a:t>
            </a:r>
            <a:r>
              <a:rPr lang="en-GB" sz="2000" smtClean="0">
                <a:latin typeface="Times New Roman" pitchFamily="18" charset="0"/>
                <a:cs typeface="Times New Roman" pitchFamily="18" charset="0"/>
              </a:rPr>
              <a:t>- Prints the messages resulting from the most recent system boot.</a:t>
            </a:r>
            <a:endParaRPr lang="en-GB" sz="2000">
              <a:latin typeface="Times New Roman" pitchFamily="18" charset="0"/>
              <a:cs typeface="Times New Roman" pitchFamily="18" charset="0"/>
            </a:endParaRPr>
          </a:p>
        </p:txBody>
      </p:sp>
    </p:spTree>
    <p:extLst>
      <p:ext uri="{BB962C8B-B14F-4D97-AF65-F5344CB8AC3E}">
        <p14:creationId xmlns:p14="http://schemas.microsoft.com/office/powerpoint/2010/main" val="34776065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107504"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Results:</a:t>
            </a:r>
          </a:p>
        </p:txBody>
      </p:sp>
      <p:sp>
        <p:nvSpPr>
          <p:cNvPr id="6" name="Rectangle 5"/>
          <p:cNvSpPr/>
          <p:nvPr>
            <p:custDataLst>
              <p:tags r:id="rId5"/>
            </p:custDataLst>
          </p:nvPr>
        </p:nvSpPr>
        <p:spPr>
          <a:xfrm>
            <a:off x="354329" y="2573268"/>
            <a:ext cx="8064896" cy="203132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a:t>The IT infrastructure of XYZ Manufacturing has significantly improved since the company made the successful transition to GNU/Linux. System failures and security incidents drastically decline, which improves operational effectiveness. The bottom line of the business benefits from the cost savings from reduced software license costs. Some workers, nevertheless, need more guidance and help to completely acclimate to the new setting.</a:t>
            </a:r>
          </a:p>
        </p:txBody>
      </p:sp>
    </p:spTree>
    <p:extLst>
      <p:ext uri="{BB962C8B-B14F-4D97-AF65-F5344CB8AC3E}">
        <p14:creationId xmlns:p14="http://schemas.microsoft.com/office/powerpoint/2010/main" val="15706293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34863"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0812"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13092" y="159861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smtClean="0">
                <a:solidFill>
                  <a:schemeClr val="bg1"/>
                </a:solidFill>
                <a:latin typeface="Times New Roman" pitchFamily="18" charset="0"/>
                <a:cs typeface="Times New Roman" pitchFamily="18" charset="0"/>
              </a:rPr>
              <a:t>      Introduction </a:t>
            </a:r>
            <a:r>
              <a:rPr lang="en-GB" sz="3200" b="1">
                <a:solidFill>
                  <a:schemeClr val="bg1"/>
                </a:solidFill>
                <a:latin typeface="Times New Roman" pitchFamily="18" charset="0"/>
                <a:cs typeface="Times New Roman" pitchFamily="18" charset="0"/>
              </a:rPr>
              <a:t>to Apache Web Server</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3725316"/>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GB" sz="2000">
              <a:latin typeface="Times New Roman" pitchFamily="18" charset="0"/>
              <a:cs typeface="Times New Roman" pitchFamily="18" charset="0"/>
            </a:endParaRPr>
          </a:p>
          <a:p>
            <a:pPr marL="342900" indent="-342900">
              <a:buFont typeface="Arial" pitchFamily="34" charset="0"/>
              <a:buChar char="•"/>
            </a:pPr>
            <a:r>
              <a:rPr lang="en-GB" sz="2000" smtClean="0">
                <a:latin typeface="Times New Roman" pitchFamily="18" charset="0"/>
                <a:cs typeface="Times New Roman" pitchFamily="18" charset="0"/>
              </a:rPr>
              <a:t>Apache</a:t>
            </a:r>
            <a:r>
              <a:rPr lang="en-GB" sz="2000">
                <a:latin typeface="Times New Roman" pitchFamily="18" charset="0"/>
                <a:cs typeface="Times New Roman" pitchFamily="18" charset="0"/>
              </a:rPr>
              <a:t>, also referred to as the Apache HTTP Server, is one of the most well-liked and widely used web servers in the world. It was created and made available in 1995 by the Apache Software Foundation, and it still holds a commanding market share in the web server industry. Apache is a freely available, cross-platform web server that offers extensive extensibility and configuration flexibility. Millions of websites, ranging from modest personal blogs to substantial business applications, are powered by it.</a:t>
            </a:r>
            <a:endParaRPr lang="en-US" sz="2000" smtClean="0">
              <a:latin typeface="Times New Roman" pitchFamily="18" charset="0"/>
              <a:cs typeface="Times New Roman" pitchFamily="18" charset="0"/>
            </a:endParaRPr>
          </a:p>
          <a:p>
            <a:pPr algn="just">
              <a:buNone/>
            </a:pPr>
            <a:endParaRPr lang="en-US" altLang="en-US" sz="2000" smtClean="0">
              <a:latin typeface="+mn-lt"/>
              <a:cs typeface="Arial" pitchFamily="34" charset="0"/>
            </a:endParaRPr>
          </a:p>
        </p:txBody>
      </p:sp>
    </p:spTree>
  </p:cSld>
  <p:clrMapOvr>
    <a:masterClrMapping/>
  </p:clrMapOvr>
  <p:transition advTm="6630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467544" y="2564904"/>
            <a:ext cx="7776864" cy="224676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The case study demonstrates how adopting GNU/Linux may boost dependability, security, and cost savings for small businesses like XYZ Manufacturing. Additionally, it highlights the value of thorough planning, training, and change management throughout the relocation process. GNU/Linux is a viable option for companies wishing to modernize their IT infrastructure despite some challenges because of the long-term benefits.</a:t>
            </a:r>
          </a:p>
        </p:txBody>
      </p:sp>
    </p:spTree>
    <p:extLst>
      <p:ext uri="{BB962C8B-B14F-4D97-AF65-F5344CB8AC3E}">
        <p14:creationId xmlns:p14="http://schemas.microsoft.com/office/powerpoint/2010/main" val="5099493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1"/>
              </a:rPr>
              <a:t>https://www.linux.org</a:t>
            </a:r>
            <a:r>
              <a:rPr lang="en-US" sz="2000" smtClean="0">
                <a:latin typeface="+mn-lt"/>
                <a:cs typeface="Times New Roman" pitchFamily="18" charset="0"/>
                <a:hlinkClick r:id="rId11"/>
              </a:rPr>
              <a:t>/</a:t>
            </a:r>
            <a:endParaRPr lang="en-US" sz="2000" smtClean="0">
              <a:latin typeface="+mn-lt"/>
              <a:cs typeface="Times New Roman" pitchFamily="18" charset="0"/>
            </a:endParaRPr>
          </a:p>
          <a:p>
            <a:pPr marL="457200" indent="-457200" algn="just">
              <a:buFont typeface="+mj-lt"/>
              <a:buAutoNum type="arabicPeriod"/>
            </a:pPr>
            <a:r>
              <a:rPr lang="en-US" sz="2000" smtClean="0">
                <a:latin typeface="+mn-lt"/>
                <a:cs typeface="Times New Roman" pitchFamily="18" charset="0"/>
                <a:hlinkClick r:id="rId12"/>
              </a:rPr>
              <a:t>https</a:t>
            </a:r>
            <a:r>
              <a:rPr lang="en-US" sz="2000">
                <a:latin typeface="+mn-lt"/>
                <a:cs typeface="Times New Roman" pitchFamily="18" charset="0"/>
                <a:hlinkClick r:id="rId12"/>
              </a:rPr>
              <a:t>://</a:t>
            </a:r>
            <a:r>
              <a:rPr lang="en-US" sz="2000" smtClean="0">
                <a:latin typeface="+mn-lt"/>
                <a:cs typeface="Times New Roman" pitchFamily="18" charset="0"/>
                <a:hlinkClick r:id="rId12"/>
              </a:rPr>
              <a:t>en.wikipedia.org/wiki/Linux</a:t>
            </a:r>
            <a:endParaRPr lang="en-US" sz="2000" smtClean="0">
              <a:latin typeface="+mn-lt"/>
              <a:cs typeface="Times New Roman" pitchFamily="18" charset="0"/>
            </a:endParaRPr>
          </a:p>
          <a:p>
            <a:r>
              <a:rPr lang="en-GB" sz="2000" smtClean="0"/>
              <a:t>3.    Book  Open </a:t>
            </a:r>
            <a:r>
              <a:rPr lang="en-GB" sz="2000"/>
              <a:t>Source </a:t>
            </a:r>
            <a:r>
              <a:rPr lang="en-GB" sz="2000" smtClean="0"/>
              <a:t>Technology</a:t>
            </a:r>
          </a:p>
          <a:p>
            <a:r>
              <a:rPr lang="en-GB" sz="2000" smtClean="0"/>
              <a:t>       </a:t>
            </a:r>
            <a:r>
              <a:rPr lang="en-GB" sz="2000" smtClean="0">
                <a:latin typeface="Times New Roman" pitchFamily="18" charset="0"/>
                <a:cs typeface="Times New Roman" pitchFamily="18" charset="0"/>
              </a:rPr>
              <a:t>By </a:t>
            </a:r>
            <a:r>
              <a:rPr lang="en-GB" sz="2000" err="1" smtClean="0">
                <a:latin typeface="Times New Roman" pitchFamily="18" charset="0"/>
                <a:cs typeface="Times New Roman" pitchFamily="18" charset="0"/>
                <a:hlinkClick r:id="rId13"/>
              </a:rPr>
              <a:t>Kailash Vadera</a:t>
            </a:r>
            <a:r>
              <a:rPr lang="en-GB" sz="2000" smtClean="0">
                <a:latin typeface="Times New Roman" pitchFamily="18" charset="0"/>
                <a:cs typeface="Times New Roman" pitchFamily="18" charset="0"/>
              </a:rPr>
              <a:t>, </a:t>
            </a:r>
            <a:r>
              <a:rPr lang="en-GB" sz="2000" err="1" smtClean="0">
                <a:latin typeface="Times New Roman" pitchFamily="18" charset="0"/>
                <a:cs typeface="Times New Roman" pitchFamily="18" charset="0"/>
                <a:hlinkClick r:id="rId14"/>
              </a:rPr>
              <a:t>Bhavyesh Gandhi</a:t>
            </a:r>
            <a:r>
              <a:rPr lang="en-GB" sz="2000" smtClean="0">
                <a:latin typeface="Times New Roman" pitchFamily="18" charset="0"/>
                <a:cs typeface="Times New Roman" pitchFamily="18" charset="0"/>
              </a:rPr>
              <a:t> · 2009</a:t>
            </a:r>
            <a:endParaRPr lang="en-GB" sz="2000">
              <a:latin typeface="Times New Roman" pitchFamily="18" charset="0"/>
              <a:cs typeface="Times New Roman" pitchFamily="18" charset="0"/>
            </a:endParaRPr>
          </a:p>
        </p:txBody>
      </p:sp>
    </p:spTree>
  </p:cSld>
  <p:clrMapOvr>
    <a:masterClrMapping/>
  </p:clrMapOvr>
  <p:transition advTm="6630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Android </a:t>
            </a:r>
            <a:r>
              <a:rPr lang="en-GB" sz="3600" b="1"/>
              <a:t>Operating System</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9"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500" b="1">
                <a:solidFill>
                  <a:schemeClr val="bg1"/>
                </a:solidFill>
                <a:latin typeface="Calibri"/>
                <a:cs typeface="Times New Roman" pitchFamily="18" charset="0"/>
              </a:rPr>
              <a:t>Introduction</a:t>
            </a:r>
            <a:endParaRPr lang="en-IN" altLang="en-US" sz="3500" b="1">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575556" y="3135312"/>
            <a:ext cx="7992888" cy="2308324"/>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a:t>Android is an operating system for mobile devices, such as smartphones and tablets. It was developed by Google and first released in 2008. Since then, it has become one of the most popular mobile operating systems in the world.</a:t>
            </a:r>
          </a:p>
          <a:p>
            <a:pPr marL="285750" indent="-285750">
              <a:buFont typeface="Arial" pitchFamily="34" charset="0"/>
              <a:buChar char="•"/>
            </a:pPr>
            <a:r>
              <a:rPr lang="en-GB"/>
              <a:t>One of the reasons for its popularity is its open-source nature, which means that anyone can modify and customize the code to suit their needs. This has led to a wide range of devices running Android, from budget phones to high-end flagship models.</a:t>
            </a:r>
          </a:p>
        </p:txBody>
      </p:sp>
    </p:spTree>
  </p:cSld>
  <p:clrMapOvr>
    <a:masterClrMapping/>
  </p:clrMapOvr>
  <p:transition advTm="1155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History of Android</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indent="-231775"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371487" y="2439988"/>
            <a:ext cx="8568952"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smtClean="0">
                <a:latin typeface="Times New Roman" pitchFamily="18" charset="0"/>
                <a:cs typeface="Times New Roman" pitchFamily="18" charset="0"/>
              </a:rPr>
              <a:t>Android </a:t>
            </a:r>
            <a:r>
              <a:rPr lang="en-GB" sz="2000">
                <a:latin typeface="Times New Roman" pitchFamily="18" charset="0"/>
                <a:cs typeface="Times New Roman" pitchFamily="18" charset="0"/>
              </a:rPr>
              <a:t>was first developed by Android Inc., which was founded in Palo Alto, California in October 2003. The company was later acquired by Google in 2005 and Android became a key component of the Open Handset Alliance, a group of mobile phone manufacturers and service providers that collaborated on developing open standards for mobile devices.</a:t>
            </a:r>
          </a:p>
          <a:p>
            <a:pPr marL="285750" indent="-285750">
              <a:buFont typeface="Arial" pitchFamily="34" charset="0"/>
              <a:buChar char="•"/>
            </a:pPr>
            <a:r>
              <a:rPr lang="en-GB" sz="2000">
                <a:latin typeface="Times New Roman" pitchFamily="18" charset="0"/>
                <a:cs typeface="Times New Roman" pitchFamily="18" charset="0"/>
              </a:rPr>
              <a:t>The first version of Android, known as Android 1.0, was released in September 2008. Since then, there have been numerous updates and improvements to the operating system, with each new version introducing new features and capabilities. Some of the most significant updates include Android 4.0 (Ice Cream Sandwich), which introduced a new user interface and improved multitasking capabilities, and Android 5.0 (Lollipop), which brought significant improvements to performance, battery life, and security.</a:t>
            </a:r>
          </a:p>
        </p:txBody>
      </p:sp>
    </p:spTree>
  </p:cSld>
  <p:clrMapOvr>
    <a:masterClrMapping/>
  </p:clrMapOvr>
  <p:transition advTm="6630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475656" y="3005779"/>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595799"/>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Features of Android</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7" y="2247302"/>
            <a:ext cx="8645525" cy="432048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endParaRPr lang="en-US" altLang="en-US" sz="2000" smtClean="0">
              <a:solidFill>
                <a:schemeClr val="tx2"/>
              </a:solidFill>
              <a:latin typeface="+mn-lt"/>
              <a:cs typeface="Times New Roman" pitchFamily="18" charset="0"/>
            </a:endParaRPr>
          </a:p>
        </p:txBody>
      </p:sp>
      <p:sp>
        <p:nvSpPr>
          <p:cNvPr id="2" name="Rectangle 1"/>
          <p:cNvSpPr/>
          <p:nvPr>
            <p:custDataLst>
              <p:tags r:id="rId6"/>
            </p:custDataLst>
          </p:nvPr>
        </p:nvSpPr>
        <p:spPr>
          <a:xfrm>
            <a:off x="456603" y="2564904"/>
            <a:ext cx="8219853"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a:latin typeface="Times New Roman" pitchFamily="18" charset="0"/>
                <a:cs typeface="Times New Roman" pitchFamily="18" charset="0"/>
              </a:rPr>
              <a:t>Open-source </a:t>
            </a:r>
            <a:r>
              <a:rPr lang="en-GB" sz="2000" smtClean="0">
                <a:latin typeface="Times New Roman" pitchFamily="18" charset="0"/>
                <a:cs typeface="Times New Roman" pitchFamily="18" charset="0"/>
              </a:rPr>
              <a:t>nature.</a:t>
            </a:r>
            <a:endParaRPr lang="en-GB" sz="2000">
              <a:latin typeface="Times New Roman" pitchFamily="18" charset="0"/>
              <a:cs typeface="Times New Roman" pitchFamily="18" charset="0"/>
            </a:endParaRPr>
          </a:p>
          <a:p>
            <a:pPr marL="285750" indent="-285750">
              <a:buFont typeface="Arial" pitchFamily="34" charset="0"/>
              <a:buChar char="•"/>
            </a:pPr>
            <a:r>
              <a:rPr lang="en-GB" sz="2000">
                <a:latin typeface="Times New Roman" pitchFamily="18" charset="0"/>
                <a:cs typeface="Times New Roman" pitchFamily="18" charset="0"/>
              </a:rPr>
              <a:t>Customizability and user </a:t>
            </a:r>
            <a:r>
              <a:rPr lang="en-GB" sz="2000" smtClean="0">
                <a:latin typeface="Times New Roman" pitchFamily="18" charset="0"/>
                <a:cs typeface="Times New Roman" pitchFamily="18" charset="0"/>
              </a:rPr>
              <a:t>interface.</a:t>
            </a:r>
            <a:endParaRPr lang="en-GB" sz="2000">
              <a:latin typeface="Times New Roman" pitchFamily="18" charset="0"/>
              <a:cs typeface="Times New Roman" pitchFamily="18" charset="0"/>
            </a:endParaRPr>
          </a:p>
          <a:p>
            <a:pPr marL="285750" indent="-285750">
              <a:buFont typeface="Arial" pitchFamily="34" charset="0"/>
              <a:buChar char="•"/>
            </a:pPr>
            <a:r>
              <a:rPr lang="en-GB" sz="2000">
                <a:latin typeface="Times New Roman" pitchFamily="18" charset="0"/>
                <a:cs typeface="Times New Roman" pitchFamily="18" charset="0"/>
              </a:rPr>
              <a:t>Application ecosystem (Google Play Store</a:t>
            </a:r>
            <a:r>
              <a:rPr lang="en-GB" sz="2000" smtClean="0">
                <a:latin typeface="Times New Roman" pitchFamily="18" charset="0"/>
                <a:cs typeface="Times New Roman" pitchFamily="18" charset="0"/>
              </a:rPr>
              <a:t>).</a:t>
            </a:r>
            <a:endParaRPr lang="en-GB" sz="2000">
              <a:latin typeface="Times New Roman" pitchFamily="18" charset="0"/>
              <a:cs typeface="Times New Roman" pitchFamily="18" charset="0"/>
            </a:endParaRPr>
          </a:p>
          <a:p>
            <a:pPr marL="285750" indent="-285750">
              <a:buFont typeface="Arial" pitchFamily="34" charset="0"/>
              <a:buChar char="•"/>
            </a:pPr>
            <a:r>
              <a:rPr lang="en-GB" sz="2000">
                <a:latin typeface="Times New Roman" pitchFamily="18" charset="0"/>
                <a:cs typeface="Times New Roman" pitchFamily="18" charset="0"/>
              </a:rPr>
              <a:t>Integration with Google </a:t>
            </a:r>
            <a:r>
              <a:rPr lang="en-GB" sz="2000" smtClean="0">
                <a:latin typeface="Times New Roman" pitchFamily="18" charset="0"/>
                <a:cs typeface="Times New Roman" pitchFamily="18" charset="0"/>
              </a:rPr>
              <a:t>services.</a:t>
            </a:r>
          </a:p>
          <a:p>
            <a:pPr marL="285750" indent="-285750">
              <a:buFont typeface="Arial" pitchFamily="34" charset="0"/>
              <a:buChar char="•"/>
            </a:pPr>
            <a:r>
              <a:rPr lang="en-GB" sz="2000">
                <a:latin typeface="Times New Roman" pitchFamily="18" charset="0"/>
                <a:cs typeface="Times New Roman" pitchFamily="18" charset="0"/>
              </a:rPr>
              <a:t>Users can personalize their devices with custom launchers, widgets, and </a:t>
            </a:r>
            <a:r>
              <a:rPr lang="en-GB" sz="2000" smtClean="0">
                <a:latin typeface="Times New Roman" pitchFamily="18" charset="0"/>
                <a:cs typeface="Times New Roman" pitchFamily="18" charset="0"/>
              </a:rPr>
              <a:t>themes.</a:t>
            </a:r>
            <a:endParaRPr lang="en-GB" sz="2000">
              <a:latin typeface="Times New Roman" pitchFamily="18" charset="0"/>
              <a:cs typeface="Times New Roman" pitchFamily="18" charset="0"/>
            </a:endParaRPr>
          </a:p>
          <a:p>
            <a:pPr marL="285750" indent="-285750">
              <a:buFont typeface="Arial" pitchFamily="34" charset="0"/>
              <a:buChar char="•"/>
            </a:pPr>
            <a:r>
              <a:rPr lang="en-GB" sz="2000" smtClean="0">
                <a:latin typeface="Times New Roman" pitchFamily="18" charset="0"/>
                <a:cs typeface="Times New Roman" pitchFamily="18" charset="0"/>
              </a:rPr>
              <a:t>One </a:t>
            </a:r>
            <a:r>
              <a:rPr lang="en-GB" sz="2000">
                <a:latin typeface="Times New Roman" pitchFamily="18" charset="0"/>
                <a:cs typeface="Times New Roman" pitchFamily="18" charset="0"/>
              </a:rPr>
              <a:t>of the key features of Android is its high level of </a:t>
            </a:r>
            <a:r>
              <a:rPr lang="en-GB" sz="2000" err="1" smtClean="0">
                <a:latin typeface="Times New Roman" pitchFamily="18" charset="0"/>
                <a:cs typeface="Times New Roman" pitchFamily="18" charset="0"/>
              </a:rPr>
              <a:t>customization.users </a:t>
            </a:r>
            <a:r>
              <a:rPr lang="en-GB" sz="2000">
                <a:latin typeface="Times New Roman" pitchFamily="18" charset="0"/>
                <a:cs typeface="Times New Roman" pitchFamily="18" charset="0"/>
              </a:rPr>
              <a:t>can personalize their devices with custom launchers, widgets, and themes</a:t>
            </a:r>
            <a:r>
              <a:rPr lang="en-GB" sz="2000" smtClean="0">
                <a:latin typeface="Times New Roman" pitchFamily="18" charset="0"/>
                <a:cs typeface="Times New Roman" pitchFamily="18" charset="0"/>
              </a:rPr>
              <a:t>.</a:t>
            </a:r>
          </a:p>
          <a:p>
            <a:pPr marL="285750" indent="-285750">
              <a:buFont typeface="Arial" pitchFamily="34" charset="0"/>
              <a:buChar char="•"/>
            </a:pPr>
            <a:r>
              <a:rPr lang="en-GB" sz="2000" smtClean="0">
                <a:latin typeface="Times New Roman" pitchFamily="18" charset="0"/>
                <a:cs typeface="Times New Roman" pitchFamily="18" charset="0"/>
              </a:rPr>
              <a:t> </a:t>
            </a:r>
            <a:r>
              <a:rPr lang="en-GB" sz="2000">
                <a:latin typeface="Times New Roman" pitchFamily="18" charset="0"/>
                <a:cs typeface="Times New Roman" pitchFamily="18" charset="0"/>
              </a:rPr>
              <a:t>Additionally, many of these apps are free or </a:t>
            </a:r>
            <a:r>
              <a:rPr lang="en-GB" sz="2000" smtClean="0">
                <a:latin typeface="Times New Roman" pitchFamily="18" charset="0"/>
                <a:cs typeface="Times New Roman" pitchFamily="18" charset="0"/>
              </a:rPr>
              <a:t>low-cost</a:t>
            </a:r>
            <a:r>
              <a:rPr lang="en-GB" sz="2000">
                <a:latin typeface="Times New Roman" pitchFamily="18" charset="0"/>
                <a:cs typeface="Times New Roman" pitchFamily="18" charset="0"/>
              </a:rPr>
              <a:t>.</a:t>
            </a:r>
            <a:endParaRPr lang="en-GB" sz="2000" smtClean="0">
              <a:latin typeface="Times New Roman" pitchFamily="18" charset="0"/>
              <a:cs typeface="Times New Roman" pitchFamily="18" charset="0"/>
            </a:endParaRPr>
          </a:p>
        </p:txBody>
      </p:sp>
    </p:spTree>
  </p:cSld>
  <p:clrMapOvr>
    <a:masterClrMapping/>
  </p:clrMapOvr>
  <p:transition advTm="6630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Android vs Other Operating Systems</a:t>
            </a:r>
          </a:p>
        </p:txBody>
      </p:sp>
      <p:sp>
        <p:nvSpPr>
          <p:cNvPr id="6" name="Rectangle 5"/>
          <p:cNvSpPr/>
          <p:nvPr>
            <p:custDataLst>
              <p:tags r:id="rId5"/>
            </p:custDataLst>
          </p:nvPr>
        </p:nvSpPr>
        <p:spPr>
          <a:xfrm>
            <a:off x="251520" y="2492895"/>
            <a:ext cx="8352928"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When </a:t>
            </a:r>
            <a:r>
              <a:rPr lang="en-GB" sz="2000">
                <a:latin typeface="Times New Roman" pitchFamily="18" charset="0"/>
                <a:cs typeface="Times New Roman" pitchFamily="18" charset="0"/>
              </a:rPr>
              <a:t>it comes to mobile operating systems, there are three major players: Android, iOS, and Windows. Each has its own strengths and weaknesses, and choosing the right one for you depends on your individual needs and preferences.</a:t>
            </a:r>
          </a:p>
          <a:p>
            <a:pPr marL="342900" indent="-342900">
              <a:buFont typeface="Arial" pitchFamily="34" charset="0"/>
              <a:buChar char="•"/>
            </a:pPr>
            <a:r>
              <a:rPr lang="en-GB" sz="2000">
                <a:latin typeface="Times New Roman" pitchFamily="18" charset="0"/>
                <a:cs typeface="Times New Roman" pitchFamily="18" charset="0"/>
              </a:rPr>
              <a:t>Android is known for its customization options and open-source nature, which allows developers to create a wide variety of apps and modifications. However, this flexibility can sometimes lead to compatibility issues and security vulnerabilities. iOS, on the other hand, is known for its sleek design and tight integration with Apple's hardware. It also boasts a more curated app ecosystem, which can be both a blessing and a curse. Finally, Windows offers a unique hybrid experience that bridges the gap between desktop and mobile devices. Its app ecosystem may not be as robust as the other two, but it offers greater productivity and multitasking capabilities.</a:t>
            </a:r>
          </a:p>
        </p:txBody>
      </p:sp>
    </p:spTree>
    <p:extLst>
      <p:ext uri="{BB962C8B-B14F-4D97-AF65-F5344CB8AC3E}">
        <p14:creationId xmlns:p14="http://schemas.microsoft.com/office/powerpoint/2010/main" val="168448798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Future of Android</a:t>
            </a:r>
          </a:p>
        </p:txBody>
      </p:sp>
      <p:sp>
        <p:nvSpPr>
          <p:cNvPr id="6" name="Rectangle 5"/>
          <p:cNvSpPr/>
          <p:nvPr>
            <p:custDataLst>
              <p:tags r:id="rId5"/>
            </p:custDataLst>
          </p:nvPr>
        </p:nvSpPr>
        <p:spPr>
          <a:xfrm>
            <a:off x="467544" y="2492896"/>
            <a:ext cx="8208912" cy="347787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The </a:t>
            </a:r>
            <a:r>
              <a:rPr lang="en-GB" sz="2000">
                <a:latin typeface="Times New Roman" pitchFamily="18" charset="0"/>
                <a:cs typeface="Times New Roman" pitchFamily="18" charset="0"/>
              </a:rPr>
              <a:t>future of Android is looking bright with the constant advancements and improvements being made in technology. According to research, by 2025, it is estimated that there will be over 6 billion smartphone users globally, with Android taking up a majority of the market share. This means that Android will continue to be a dominant force in the mobile operating system industry.</a:t>
            </a:r>
          </a:p>
          <a:p>
            <a:pPr marL="342900" indent="-342900">
              <a:buFont typeface="Arial" pitchFamily="34" charset="0"/>
              <a:buChar char="•"/>
            </a:pPr>
            <a:r>
              <a:rPr lang="en-GB" sz="2000">
                <a:latin typeface="Times New Roman" pitchFamily="18" charset="0"/>
                <a:cs typeface="Times New Roman" pitchFamily="18" charset="0"/>
              </a:rPr>
              <a:t>One of the potential advancements we can expect from Android is the integration of artificial intelligence. With AI becoming more prevalent in our daily lives, it is only a matter of time before it becomes an integral part of the Android Operating System. This could lead to features such as predictive text, voice recognition, and even personalized virtual assistants.</a:t>
            </a:r>
          </a:p>
        </p:txBody>
      </p:sp>
    </p:spTree>
    <p:extLst>
      <p:ext uri="{BB962C8B-B14F-4D97-AF65-F5344CB8AC3E}">
        <p14:creationId xmlns:p14="http://schemas.microsoft.com/office/powerpoint/2010/main" val="27535745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395536" y="2564904"/>
            <a:ext cx="8424936"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In </a:t>
            </a:r>
            <a:r>
              <a:rPr lang="en-GB" sz="2000">
                <a:latin typeface="Times New Roman" pitchFamily="18" charset="0"/>
                <a:cs typeface="Times New Roman" pitchFamily="18" charset="0"/>
              </a:rPr>
              <a:t>conclusion, we have learned that the Android Operating System has a rich history of evolution and innovation. It boasts a wide range of features such as customization options, a robust app ecosystem, and seamless Google integration. When compared to other popular operating systems such as iOS and Windows, Android stands out with its flexibility and affordability. As technology continues to advance, we can expect exciting new developments in the Android world.</a:t>
            </a:r>
          </a:p>
          <a:p>
            <a:pPr marL="342900" indent="-342900">
              <a:buFont typeface="Arial" pitchFamily="34" charset="0"/>
              <a:buChar char="•"/>
            </a:pPr>
            <a:r>
              <a:rPr lang="en-GB" sz="2000">
                <a:latin typeface="Times New Roman" pitchFamily="18" charset="0"/>
                <a:cs typeface="Times New Roman" pitchFamily="18" charset="0"/>
              </a:rPr>
              <a:t>It is clear that the Android Operating System plays a crucial role in today's digital world. From smartphones to smart homes, Android has become an integral part of our daily lives. Its user-friendly interface and open-source nature make it accessible to people from all walks of life. As we look towards the future, it is safe to say that Android will continue to shape the way we interact with technology.</a:t>
            </a:r>
          </a:p>
        </p:txBody>
      </p:sp>
    </p:spTree>
    <p:extLst>
      <p:ext uri="{BB962C8B-B14F-4D97-AF65-F5344CB8AC3E}">
        <p14:creationId xmlns:p14="http://schemas.microsoft.com/office/powerpoint/2010/main" val="42501495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smtClean="0">
                <a:solidFill>
                  <a:schemeClr val="bg1"/>
                </a:solidFill>
                <a:latin typeface="Times New Roman" pitchFamily="18" charset="0"/>
                <a:cs typeface="Times New Roman" pitchFamily="18" charset="0"/>
              </a:rPr>
              <a:t> </a:t>
            </a:r>
            <a:r>
              <a:rPr lang="en-GB" sz="3200" b="1">
                <a:solidFill>
                  <a:schemeClr val="bg1"/>
                </a:solidFill>
                <a:latin typeface="Times New Roman" pitchFamily="18" charset="0"/>
                <a:cs typeface="Times New Roman" pitchFamily="18" charset="0"/>
              </a:rPr>
              <a:t>Business Need:</a:t>
            </a:r>
            <a:endParaRPr lang="en-US" altLang="en-US" sz="3000" b="1" smtClean="0">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34499" y="2636912"/>
            <a:ext cx="8350915" cy="445536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a:latin typeface="Times New Roman" pitchFamily="18" charset="0"/>
                <a:cs typeface="Times New Roman" pitchFamily="18" charset="0"/>
              </a:rPr>
              <a:t>"TechCo," a modest startup business, was established with the goal of developing a user-friendly e-commerce platform for the sale of consumer goods. To have complete control over the server setup and to offer the most flexibility for potential future growth, the creators intended to host their e-commerce website on their own infrastructure. To service their quickly expanding customer base and handle the increased web traffic, they required a dependable, scalable, and secure web server.</a:t>
            </a:r>
            <a:endParaRPr lang="en-US" altLang="en-US" sz="2000" smtClean="0">
              <a:solidFill>
                <a:schemeClr val="tx2"/>
              </a:solidFill>
              <a:latin typeface="Times New Roman" pitchFamily="18" charset="0"/>
              <a:cs typeface="Times New Roman" pitchFamily="18" charset="0"/>
            </a:endParaRPr>
          </a:p>
        </p:txBody>
      </p:sp>
    </p:spTree>
  </p:cSld>
  <p:clrMapOvr>
    <a:masterClrMapping/>
  </p:clrMapOvr>
  <p:transition advTm="6630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93899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https://en.wikipedia.org/wiki/Android_(operating_system</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smtClean="0">
                <a:latin typeface="+mn-lt"/>
                <a:cs typeface="Times New Roman" pitchFamily="18" charset="0"/>
              </a:rPr>
              <a:t> </a:t>
            </a:r>
            <a:r>
              <a:rPr lang="en-US" sz="2000" smtClean="0">
                <a:latin typeface="+mn-lt"/>
                <a:cs typeface="Times New Roman" pitchFamily="18" charset="0"/>
                <a:hlinkClick r:id="rId11"/>
              </a:rPr>
              <a:t>https</a:t>
            </a:r>
            <a:r>
              <a:rPr lang="en-US" sz="2000">
                <a:latin typeface="+mn-lt"/>
                <a:cs typeface="Times New Roman" pitchFamily="18" charset="0"/>
                <a:hlinkClick r:id="rId11"/>
              </a:rPr>
              <a:t>://www.hhilifting.com/importance-of-construction-industry-in-the-economy-and-use-of-construction-equipments</a:t>
            </a:r>
            <a:r>
              <a:rPr lang="en-US" sz="2000" smtClean="0">
                <a:latin typeface="+mn-lt"/>
                <a:cs typeface="Times New Roman" pitchFamily="18" charset="0"/>
                <a:hlinkClick r:id="rId11"/>
              </a:rPr>
              <a:t>/</a:t>
            </a:r>
            <a:endParaRPr lang="en-US" sz="2000" smtClean="0">
              <a:latin typeface="+mn-lt"/>
              <a:cs typeface="Times New Roman" pitchFamily="18" charset="0"/>
            </a:endParaRPr>
          </a:p>
          <a:p>
            <a:r>
              <a:rPr lang="en-GB" sz="2000" smtClean="0">
                <a:latin typeface="Times New Roman" pitchFamily="18" charset="0"/>
                <a:cs typeface="Times New Roman" pitchFamily="18" charset="0"/>
              </a:rPr>
              <a:t> 3.   Book of Open </a:t>
            </a:r>
            <a:r>
              <a:rPr lang="en-GB" sz="2000">
                <a:latin typeface="Times New Roman" pitchFamily="18" charset="0"/>
                <a:cs typeface="Times New Roman" pitchFamily="18" charset="0"/>
              </a:rPr>
              <a:t>Source Technology</a:t>
            </a:r>
          </a:p>
          <a:p>
            <a:r>
              <a:rPr lang="en-GB" sz="2000" smtClean="0">
                <a:latin typeface="Times New Roman" pitchFamily="18" charset="0"/>
                <a:cs typeface="Times New Roman" pitchFamily="18" charset="0"/>
              </a:rPr>
              <a:t>       By</a:t>
            </a:r>
            <a:r>
              <a:rPr lang="en-GB" sz="2000">
                <a:latin typeface="Times New Roman" pitchFamily="18" charset="0"/>
                <a:cs typeface="Times New Roman" pitchFamily="18" charset="0"/>
              </a:rPr>
              <a:t> </a:t>
            </a:r>
            <a:r>
              <a:rPr lang="en-GB" sz="2000" err="1">
                <a:latin typeface="Times New Roman" pitchFamily="18" charset="0"/>
                <a:cs typeface="Times New Roman" pitchFamily="18" charset="0"/>
                <a:hlinkClick r:id="rId12"/>
              </a:rPr>
              <a:t>Kailash Vadera</a:t>
            </a:r>
            <a:r>
              <a:rPr lang="en-GB" sz="2000">
                <a:latin typeface="Times New Roman" pitchFamily="18" charset="0"/>
                <a:cs typeface="Times New Roman" pitchFamily="18" charset="0"/>
              </a:rPr>
              <a:t>, </a:t>
            </a:r>
            <a:r>
              <a:rPr lang="en-GB" sz="2000" err="1">
                <a:latin typeface="Times New Roman" pitchFamily="18" charset="0"/>
                <a:cs typeface="Times New Roman" pitchFamily="18" charset="0"/>
                <a:hlinkClick r:id="rId13"/>
              </a:rPr>
              <a:t>Bhavyesh Gandhi</a:t>
            </a:r>
            <a:r>
              <a:rPr lang="en-GB" sz="2000">
                <a:latin typeface="Times New Roman" pitchFamily="18" charset="0"/>
                <a:cs typeface="Times New Roman" pitchFamily="18" charset="0"/>
              </a:rPr>
              <a:t> · 2009</a:t>
            </a:r>
          </a:p>
          <a:p>
            <a:pPr marL="457200" indent="-457200" algn="just">
              <a:buFont typeface="+mj-lt"/>
              <a:buAutoNum type="arabicPeriod"/>
            </a:pPr>
            <a:endParaRPr lang="en-US" sz="2000">
              <a:latin typeface="+mn-lt"/>
              <a:cs typeface="Times New Roman" pitchFamily="18" charset="0"/>
            </a:endParaRPr>
          </a:p>
        </p:txBody>
      </p:sp>
    </p:spTree>
  </p:cSld>
  <p:clrMapOvr>
    <a:masterClrMapping/>
  </p:clrMapOvr>
  <p:transition advTm="6630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600" b="1" smtClean="0"/>
              <a:t> </a:t>
            </a:r>
            <a:r>
              <a:rPr lang="en-GB" sz="3600" b="1"/>
              <a:t>Mozilla Firefox</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8"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500" b="1">
                <a:solidFill>
                  <a:schemeClr val="bg1"/>
                </a:solidFill>
                <a:latin typeface="Calibri"/>
                <a:cs typeface="Times New Roman" pitchFamily="18" charset="0"/>
              </a:rPr>
              <a:t>Introduction</a:t>
            </a:r>
            <a:endParaRPr lang="en-IN" altLang="en-US" sz="3500" b="1">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743914" y="2810524"/>
            <a:ext cx="7920880" cy="2308324"/>
          </a:xfrm>
          <a:prstGeom prst="rect">
            <a:avLst/>
          </a:prstGeom>
        </p:spPr>
        <p:txBody>
          <a:bodyPr wrap="square" anchor="ct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mtClean="0"/>
              <a:t>Mozilla </a:t>
            </a:r>
            <a:r>
              <a:rPr lang="en-GB"/>
              <a:t>Firefox, commonly known as Firefox, is a free and open-source web browser developed by the Mozilla Foundation. </a:t>
            </a:r>
            <a:endParaRPr lang="en-GB" smtClean="0"/>
          </a:p>
          <a:p>
            <a:r>
              <a:rPr lang="en-GB" smtClean="0"/>
              <a:t>It </a:t>
            </a:r>
            <a:r>
              <a:rPr lang="en-GB"/>
              <a:t>was first released in 2004 and has since become one of the most popular web browsers worldwide</a:t>
            </a:r>
            <a:r>
              <a:rPr lang="en-GB" smtClean="0"/>
              <a:t>.</a:t>
            </a:r>
          </a:p>
          <a:p>
            <a:r>
              <a:rPr lang="en-GB" smtClean="0"/>
              <a:t> </a:t>
            </a:r>
            <a:r>
              <a:rPr lang="en-GB"/>
              <a:t>Firefox is available for various operating systems, including Windows, macOS, Linux, and Android, making it accessible to a wide range of users. </a:t>
            </a:r>
            <a:endParaRPr lang="en-GB" smtClean="0"/>
          </a:p>
          <a:p>
            <a:r>
              <a:rPr lang="en-GB" smtClean="0"/>
              <a:t>This </a:t>
            </a:r>
            <a:r>
              <a:rPr lang="en-GB"/>
              <a:t>case study examines the evolution, success factors, and challenges faced by Firefox in the highly competitive web browser market.</a:t>
            </a:r>
          </a:p>
        </p:txBody>
      </p:sp>
    </p:spTree>
  </p:cSld>
  <p:clrMapOvr>
    <a:masterClrMapping/>
  </p:clrMapOvr>
  <p:transition advTm="11556"/>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755576" y="2439988"/>
            <a:ext cx="7488831" cy="4027967"/>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a:solidFill>
                  <a:schemeClr val="bg1"/>
                </a:solidFill>
                <a:latin typeface="Times New Roman" pitchFamily="18" charset="0"/>
                <a:cs typeface="Times New Roman" pitchFamily="18" charset="0"/>
              </a:rPr>
              <a:t>Evolution and Key </a:t>
            </a:r>
            <a:r>
              <a:rPr lang="en-GB" sz="3200" smtClean="0">
                <a:solidFill>
                  <a:schemeClr val="bg1"/>
                </a:solidFill>
                <a:latin typeface="Times New Roman" pitchFamily="18" charset="0"/>
                <a:cs typeface="Times New Roman" pitchFamily="18" charset="0"/>
              </a:rPr>
              <a:t>Milestones :</a:t>
            </a:r>
            <a:endParaRPr lang="en-US" altLang="en-US" sz="3200">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467544" y="2564904"/>
            <a:ext cx="7632848" cy="3139321"/>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a:t>Firefox 1.0 Release (November 2004): The initial release of Firefox offered a fresh alternative to the dominant Internet Explorer, featuring tabbed browsing, better security, and support for web standards. These features helped Firefox gain traction among tech-savvy users who sought a faster and more secure browsing experience</a:t>
            </a:r>
            <a:r>
              <a:rPr lang="en-GB" smtClean="0"/>
              <a:t>.</a:t>
            </a:r>
          </a:p>
          <a:p>
            <a:endParaRPr lang="en-GB"/>
          </a:p>
          <a:p>
            <a:r>
              <a:rPr lang="en-GB"/>
              <a:t>Rapid Growth and Market Share (2004 - 2009): Firefox quickly gained popularity, especially due to its active development community and commitment to openness. By promoting add-ons and extensions, Firefox offered users the ability to customize their browsing experience, which contributed to its growth</a:t>
            </a:r>
            <a:r>
              <a:rPr lang="en-GB" smtClean="0"/>
              <a:t>.</a:t>
            </a:r>
            <a:endParaRPr lang="en-GB"/>
          </a:p>
        </p:txBody>
      </p:sp>
    </p:spTree>
  </p:cSld>
  <p:clrMapOvr>
    <a:masterClrMapping/>
  </p:clrMapOvr>
  <p:transition advTm="66301"/>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475656" y="3005779"/>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a:solidFill>
                  <a:schemeClr val="bg1"/>
                </a:solidFill>
                <a:latin typeface="Times New Roman" pitchFamily="18" charset="0"/>
                <a:cs typeface="Times New Roman" pitchFamily="18" charset="0"/>
              </a:rPr>
              <a:t>Evolution and Key Milestones :</a:t>
            </a:r>
            <a:endParaRPr lang="en-US" altLang="en-US" sz="3200">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7" y="2247302"/>
            <a:ext cx="8645525" cy="432048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endParaRPr lang="en-US" altLang="en-US" sz="2000" smtClean="0">
              <a:solidFill>
                <a:schemeClr val="tx2"/>
              </a:solidFill>
              <a:latin typeface="+mn-lt"/>
              <a:cs typeface="Times New Roman" pitchFamily="18" charset="0"/>
            </a:endParaRPr>
          </a:p>
        </p:txBody>
      </p:sp>
      <p:sp>
        <p:nvSpPr>
          <p:cNvPr id="2" name="Rectangle 1"/>
          <p:cNvSpPr/>
          <p:nvPr>
            <p:custDataLst>
              <p:tags r:id="rId6"/>
            </p:custDataLst>
          </p:nvPr>
        </p:nvSpPr>
        <p:spPr>
          <a:xfrm>
            <a:off x="662683" y="2668604"/>
            <a:ext cx="7056784" cy="347787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Competition from Google Chrome (2008 - 2010): Google Chrome, launched in 2008, became a formidable competitor to Firefox. Chrome's speed and minimalist design appealed to users, leading to a decline in Firefox's market share. Mozilla had to adapt to the changing landscape to stay competitive.</a:t>
            </a:r>
          </a:p>
          <a:p>
            <a:pPr marL="342900" indent="-342900">
              <a:buFont typeface="Arial" pitchFamily="34" charset="0"/>
              <a:buChar char="•"/>
            </a:pPr>
            <a:r>
              <a:rPr lang="en-GB" sz="2000">
                <a:latin typeface="Times New Roman" pitchFamily="18" charset="0"/>
                <a:cs typeface="Times New Roman" pitchFamily="18" charset="0"/>
              </a:rPr>
              <a:t>Firefox Quantum (November 2017): Firefox Quantum marked a major overhaul of the browser's architecture and design. The new version introduced a faster and more efficient browsing engine, closing the performance gap with Chrome. This update revitalized Firefox's image and helped regain some lost market share.</a:t>
            </a:r>
          </a:p>
        </p:txBody>
      </p:sp>
    </p:spTree>
  </p:cSld>
  <p:clrMapOvr>
    <a:masterClrMapping/>
  </p:clrMapOvr>
  <p:transition advTm="66301"/>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9"/>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Success </a:t>
            </a:r>
            <a:r>
              <a:rPr lang="en-GB" sz="3200" b="1" smtClean="0">
                <a:solidFill>
                  <a:schemeClr val="bg1"/>
                </a:solidFill>
                <a:latin typeface="Times New Roman" pitchFamily="18" charset="0"/>
                <a:cs typeface="Times New Roman" pitchFamily="18" charset="0"/>
              </a:rPr>
              <a:t>Factors</a:t>
            </a:r>
            <a:endParaRPr lang="en-US" altLang="en-US" sz="3000" b="1" smtClean="0">
              <a:solidFill>
                <a:schemeClr val="bg1"/>
              </a:solidFill>
              <a:latin typeface="Times New Roman" pitchFamily="18" charset="0"/>
              <a:cs typeface="Times New Roman" pitchFamily="18" charset="0"/>
            </a:endParaRPr>
          </a:p>
        </p:txBody>
      </p:sp>
      <p:sp>
        <p:nvSpPr>
          <p:cNvPr id="8" name="Rectangle 7"/>
          <p:cNvSpPr/>
          <p:nvPr>
            <p:custDataLst>
              <p:tags r:id="rId5"/>
            </p:custDataLst>
          </p:nvPr>
        </p:nvSpPr>
        <p:spPr>
          <a:xfrm>
            <a:off x="611560" y="2551837"/>
            <a:ext cx="8136904" cy="120032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b="1"/>
              <a:t>Open-Source Philosophy: </a:t>
            </a:r>
            <a:r>
              <a:rPr lang="en-GB"/>
              <a:t>Being an open-source project, Firefox attracted a global community of developers and contributors. This large pool of talent helped in rapid bug fixing, feature development, and ensuring security measures.</a:t>
            </a:r>
          </a:p>
        </p:txBody>
      </p:sp>
      <p:sp>
        <p:nvSpPr>
          <p:cNvPr id="9" name="Rectangle 8"/>
          <p:cNvSpPr/>
          <p:nvPr>
            <p:custDataLst>
              <p:tags r:id="rId6"/>
            </p:custDataLst>
          </p:nvPr>
        </p:nvSpPr>
        <p:spPr>
          <a:xfrm>
            <a:off x="575556" y="3752166"/>
            <a:ext cx="7992888" cy="120032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b="1"/>
              <a:t>User Privacy and Security:</a:t>
            </a:r>
            <a:r>
              <a:rPr lang="en-GB"/>
              <a:t> Mozilla prioritized user privacy and security, regularly releasing updates to patch vulnerabilities. The browser's built-in features, like Enhanced Tracking Protection and the ability to disable telemetry, appealed to privacy-conscious users.</a:t>
            </a:r>
          </a:p>
        </p:txBody>
      </p:sp>
      <p:sp>
        <p:nvSpPr>
          <p:cNvPr id="10" name="Rectangle 9"/>
          <p:cNvSpPr/>
          <p:nvPr>
            <p:custDataLst>
              <p:tags r:id="rId7"/>
            </p:custDataLst>
          </p:nvPr>
        </p:nvSpPr>
        <p:spPr>
          <a:xfrm>
            <a:off x="575556" y="5133384"/>
            <a:ext cx="7992888" cy="923330"/>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b="1"/>
              <a:t>Customizability:</a:t>
            </a:r>
            <a:r>
              <a:rPr lang="en-GB"/>
              <a:t> Firefox's support for extensions and themes allowed users to personalize their browsing experience, making it more attractive to a broad range of users.</a:t>
            </a:r>
          </a:p>
        </p:txBody>
      </p:sp>
    </p:spTree>
    <p:extLst>
      <p:ext uri="{BB962C8B-B14F-4D97-AF65-F5344CB8AC3E}">
        <p14:creationId xmlns:p14="http://schemas.microsoft.com/office/powerpoint/2010/main" val="168448798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6005"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smtClean="0">
                <a:solidFill>
                  <a:schemeClr val="bg1"/>
                </a:solidFill>
                <a:latin typeface="Times New Roman" pitchFamily="18" charset="0"/>
                <a:cs typeface="Times New Roman" pitchFamily="18" charset="0"/>
              </a:rPr>
              <a:t>Challenges</a:t>
            </a:r>
            <a:endParaRPr lang="en-US" altLang="en-US" sz="3000" b="1" smtClean="0">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395536" y="2420888"/>
            <a:ext cx="8496944"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Intense Browser Competition: </a:t>
            </a:r>
            <a:r>
              <a:rPr lang="en-GB" sz="2000">
                <a:latin typeface="Times New Roman" pitchFamily="18" charset="0"/>
                <a:cs typeface="Times New Roman" pitchFamily="18" charset="0"/>
              </a:rPr>
              <a:t>Firefox faced fierce competition from Google Chrome, Microsoft Edge (which later switched to the Chromium engine), Apple's Safari, and other browsers. Sustaining its market share in such a competitive landscape was a significant challenge</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pPr marL="342900" indent="-342900">
              <a:buFont typeface="Arial" pitchFamily="34" charset="0"/>
              <a:buChar char="•"/>
            </a:pPr>
            <a:r>
              <a:rPr lang="en-GB" sz="2000" b="1">
                <a:latin typeface="Times New Roman" pitchFamily="18" charset="0"/>
                <a:cs typeface="Times New Roman" pitchFamily="18" charset="0"/>
              </a:rPr>
              <a:t>Resource Limitations: </a:t>
            </a:r>
            <a:r>
              <a:rPr lang="en-GB" sz="2000">
                <a:latin typeface="Times New Roman" pitchFamily="18" charset="0"/>
                <a:cs typeface="Times New Roman" pitchFamily="18" charset="0"/>
              </a:rPr>
              <a:t>As an open-source project, Firefox relied on community contributions and limited resources compared to competitors backed by tech giants. This sometimes affected the speed of development and rollout of new features</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pPr marL="342900" indent="-342900">
              <a:buFont typeface="Arial" pitchFamily="34" charset="0"/>
              <a:buChar char="•"/>
            </a:pPr>
            <a:r>
              <a:rPr lang="en-GB" sz="2000" b="1">
                <a:latin typeface="Times New Roman" pitchFamily="18" charset="0"/>
                <a:cs typeface="Times New Roman" pitchFamily="18" charset="0"/>
              </a:rPr>
              <a:t>Mobile Market Share: </a:t>
            </a:r>
            <a:r>
              <a:rPr lang="en-GB" sz="2000">
                <a:latin typeface="Times New Roman" pitchFamily="18" charset="0"/>
                <a:cs typeface="Times New Roman" pitchFamily="18" charset="0"/>
              </a:rPr>
              <a:t>While Firefox had a considerable presence on desktop platforms, its market share on mobile devices was relatively smaller due to the dominance of Chrome and Safari.</a:t>
            </a:r>
          </a:p>
        </p:txBody>
      </p:sp>
    </p:spTree>
    <p:extLst>
      <p:ext uri="{BB962C8B-B14F-4D97-AF65-F5344CB8AC3E}">
        <p14:creationId xmlns:p14="http://schemas.microsoft.com/office/powerpoint/2010/main" val="27535745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323528" y="3140968"/>
            <a:ext cx="8280920" cy="224676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Mozilla </a:t>
            </a:r>
            <a:r>
              <a:rPr lang="en-GB" sz="2000">
                <a:latin typeface="Times New Roman" pitchFamily="18" charset="0"/>
                <a:cs typeface="Times New Roman" pitchFamily="18" charset="0"/>
              </a:rPr>
              <a:t>Firefox has been an influential player in the web browser industry, setting standards for open-source development, user privacy, and security. Through its commitment to an open web and continuous innovation, Firefox has managed to remain a relevant player in the competitive browser market. However, it has also faced challenges in maintaining market share against other major players, requiring ongoing efforts to adapt to the evolving needs of users and the changing technology landscape.</a:t>
            </a:r>
          </a:p>
        </p:txBody>
      </p:sp>
    </p:spTree>
    <p:extLst>
      <p:ext uri="{BB962C8B-B14F-4D97-AF65-F5344CB8AC3E}">
        <p14:creationId xmlns:p14="http://schemas.microsoft.com/office/powerpoint/2010/main" val="42501495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https://www.mozilla.org/en-US/firefox</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a:t>
            </a:r>
            <a:r>
              <a:rPr lang="en-US" sz="2000" smtClean="0">
                <a:latin typeface="+mn-lt"/>
                <a:cs typeface="Times New Roman" pitchFamily="18" charset="0"/>
                <a:hlinkClick r:id="rId11"/>
              </a:rPr>
              <a:t>en.wikipedia.org/wiki/Firefox</a:t>
            </a:r>
            <a:endParaRPr lang="en-US" sz="2000" smtClean="0">
              <a:latin typeface="+mn-lt"/>
              <a:cs typeface="Times New Roman" pitchFamily="18" charset="0"/>
            </a:endParaRPr>
          </a:p>
          <a:p>
            <a:pPr marL="457200" indent="-457200" algn="just">
              <a:buFont typeface="+mj-lt"/>
              <a:buAutoNum type="arabicPeriod"/>
            </a:pPr>
            <a:r>
              <a:rPr lang="en-GB" sz="2000" smtClean="0">
                <a:latin typeface="Times New Roman" pitchFamily="18" charset="0"/>
                <a:cs typeface="Times New Roman" pitchFamily="18" charset="0"/>
              </a:rPr>
              <a:t> Book </a:t>
            </a:r>
            <a:r>
              <a:rPr lang="en-GB" sz="2000">
                <a:latin typeface="Times New Roman" pitchFamily="18" charset="0"/>
                <a:cs typeface="Times New Roman" pitchFamily="18" charset="0"/>
              </a:rPr>
              <a:t>of Open Source Technology</a:t>
            </a:r>
          </a:p>
          <a:p>
            <a:r>
              <a:rPr lang="en-GB" sz="2000">
                <a:latin typeface="Times New Roman" pitchFamily="18" charset="0"/>
                <a:cs typeface="Times New Roman" pitchFamily="18" charset="0"/>
              </a:rPr>
              <a:t>       By </a:t>
            </a:r>
            <a:r>
              <a:rPr lang="en-GB" sz="2000" err="1">
                <a:latin typeface="Times New Roman" pitchFamily="18" charset="0"/>
                <a:cs typeface="Times New Roman" pitchFamily="18" charset="0"/>
                <a:hlinkClick r:id="rId12"/>
              </a:rPr>
              <a:t>Kailash Vadera</a:t>
            </a:r>
            <a:r>
              <a:rPr lang="en-GB" sz="2000">
                <a:latin typeface="Times New Roman" pitchFamily="18" charset="0"/>
                <a:cs typeface="Times New Roman" pitchFamily="18" charset="0"/>
              </a:rPr>
              <a:t>, </a:t>
            </a:r>
            <a:r>
              <a:rPr lang="en-GB" sz="2000" err="1">
                <a:latin typeface="Times New Roman" pitchFamily="18" charset="0"/>
                <a:cs typeface="Times New Roman" pitchFamily="18" charset="0"/>
                <a:hlinkClick r:id="rId13"/>
              </a:rPr>
              <a:t>Bhavyesh Gandhi</a:t>
            </a:r>
            <a:r>
              <a:rPr lang="en-GB" sz="2000">
                <a:latin typeface="Times New Roman" pitchFamily="18" charset="0"/>
                <a:cs typeface="Times New Roman" pitchFamily="18" charset="0"/>
              </a:rPr>
              <a:t> · 2009</a:t>
            </a:r>
          </a:p>
        </p:txBody>
      </p:sp>
    </p:spTree>
  </p:cSld>
  <p:clrMapOvr>
    <a:masterClrMapping/>
  </p:clrMapOvr>
  <p:transition advTm="6630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29066" y="-23891"/>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15745" y="1412776"/>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Challenges:</a:t>
            </a:r>
            <a:endParaRPr lang="en-US" altLang="en-US" sz="3200">
              <a:solidFill>
                <a:schemeClr val="bg1"/>
              </a:solidFill>
              <a:latin typeface="Times New Roman" pitchFamily="18" charset="0"/>
              <a:cs typeface="Times New Roman" pitchFamily="18" charset="0"/>
            </a:endParaRPr>
          </a:p>
        </p:txBody>
      </p:sp>
      <p:sp>
        <p:nvSpPr>
          <p:cNvPr id="9" name="Rectangle 8"/>
          <p:cNvSpPr/>
          <p:nvPr>
            <p:custDataLst>
              <p:tags r:id="rId5"/>
            </p:custDataLst>
          </p:nvPr>
        </p:nvSpPr>
        <p:spPr>
          <a:xfrm>
            <a:off x="460606" y="2420888"/>
            <a:ext cx="8280920"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b="1" smtClean="0">
                <a:latin typeface="Times New Roman" pitchFamily="18" charset="0"/>
                <a:cs typeface="Times New Roman" pitchFamily="18" charset="0"/>
              </a:rPr>
              <a:t>Scalability</a:t>
            </a:r>
            <a:r>
              <a:rPr lang="en-GB" sz="2000" b="1">
                <a:latin typeface="Times New Roman" pitchFamily="18" charset="0"/>
                <a:cs typeface="Times New Roman" pitchFamily="18" charset="0"/>
              </a:rPr>
              <a:t>:</a:t>
            </a:r>
            <a:r>
              <a:rPr lang="en-GB" sz="2000">
                <a:latin typeface="Times New Roman" pitchFamily="18" charset="0"/>
                <a:cs typeface="Times New Roman" pitchFamily="18" charset="0"/>
              </a:rPr>
              <a:t> The company needed a web server that could manage the rising load without sacrificing performance because they expected a spike in online traffic as soon as their platform was launched</a:t>
            </a:r>
            <a:r>
              <a:rPr lang="en-GB" sz="2000" smtClean="0">
                <a:latin typeface="Times New Roman" pitchFamily="18" charset="0"/>
                <a:cs typeface="Times New Roman" pitchFamily="18" charset="0"/>
              </a:rPr>
              <a:t>.</a:t>
            </a:r>
          </a:p>
          <a:p>
            <a:r>
              <a:rPr lang="en-GB" sz="2000" b="1" smtClean="0">
                <a:latin typeface="Times New Roman" pitchFamily="18" charset="0"/>
                <a:cs typeface="Times New Roman" pitchFamily="18" charset="0"/>
              </a:rPr>
              <a:t>Security:</a:t>
            </a:r>
            <a:r>
              <a:rPr lang="en-GB" sz="2000" smtClean="0">
                <a:latin typeface="Times New Roman" pitchFamily="18" charset="0"/>
                <a:cs typeface="Times New Roman" pitchFamily="18" charset="0"/>
              </a:rPr>
              <a:t> As an e-commerce platform, security was of paramount importance. The company needed a web server that could protect against common web attacks and vulnerabilities.</a:t>
            </a:r>
          </a:p>
          <a:p>
            <a:r>
              <a:rPr lang="en-GB" sz="2000" b="1" smtClean="0">
                <a:latin typeface="Times New Roman" pitchFamily="18" charset="0"/>
                <a:cs typeface="Times New Roman" pitchFamily="18" charset="0"/>
              </a:rPr>
              <a:t>Extensibility</a:t>
            </a:r>
            <a:r>
              <a:rPr lang="en-GB" sz="2000" b="1">
                <a:latin typeface="Times New Roman" pitchFamily="18" charset="0"/>
                <a:cs typeface="Times New Roman" pitchFamily="18" charset="0"/>
              </a:rPr>
              <a:t>:</a:t>
            </a:r>
            <a:r>
              <a:rPr lang="en-GB" sz="2000">
                <a:latin typeface="Times New Roman" pitchFamily="18" charset="0"/>
                <a:cs typeface="Times New Roman" pitchFamily="18" charset="0"/>
              </a:rPr>
              <a:t> The founders wanted the flexibility to add custom modules and integrate with other software components as their platform evolved and expanded.</a:t>
            </a:r>
          </a:p>
        </p:txBody>
      </p:sp>
    </p:spTree>
    <p:extLst>
      <p:ext uri="{BB962C8B-B14F-4D97-AF65-F5344CB8AC3E}">
        <p14:creationId xmlns:p14="http://schemas.microsoft.com/office/powerpoint/2010/main" val="343359109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a:t>
            </a:r>
            <a:r>
              <a:rPr lang="en-GB" sz="3600" b="1">
                <a:latin typeface="Times New Roman" pitchFamily="18" charset="0"/>
                <a:cs typeface="Times New Roman" pitchFamily="18" charset="0"/>
              </a:rPr>
              <a:t>Wikipedia</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9"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683568" y="2571750"/>
            <a:ext cx="8064896" cy="317009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a:latin typeface="Times New Roman" pitchFamily="18" charset="0"/>
                <a:cs typeface="Times New Roman" pitchFamily="18" charset="0"/>
              </a:rPr>
              <a:t>Wikipedia was founded in 2001 by Jimmy Wales and Larry Sanger as a free, open-source encyclopedia that anyone could edit. The idea was to create a platform where people from all over the world could collaborate and share their knowledge on a wide range of topics.</a:t>
            </a:r>
          </a:p>
          <a:p>
            <a:pPr marL="285750" indent="-285750">
              <a:buFont typeface="Arial" pitchFamily="34" charset="0"/>
              <a:buChar char="•"/>
            </a:pPr>
            <a:r>
              <a:rPr lang="en-GB" sz="2000">
                <a:latin typeface="Times New Roman" pitchFamily="18" charset="0"/>
                <a:cs typeface="Times New Roman" pitchFamily="18" charset="0"/>
              </a:rPr>
              <a:t>In its early days, Wikipedia was a small community of passionate volunteers who worked tirelessly to build the platform from scratch. These early contributors were driven by a shared vision of creating a world-class encyclopedia that would be accessible to everyone. They spent countless hours writing and editing articles, building templates, and designing the site's interface.</a:t>
            </a:r>
          </a:p>
        </p:txBody>
      </p:sp>
    </p:spTree>
  </p:cSld>
  <p:clrMapOvr>
    <a:masterClrMapping/>
  </p:clrMapOvr>
  <p:transition advTm="11556"/>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Growth and Expansion</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190500" y="2301443"/>
            <a:ext cx="8953500" cy="440120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Governance and Conflict Resolution: </a:t>
            </a:r>
            <a:r>
              <a:rPr lang="en-GB" sz="2000">
                <a:latin typeface="Times New Roman" pitchFamily="18" charset="0"/>
                <a:cs typeface="Times New Roman" pitchFamily="18" charset="0"/>
              </a:rPr>
              <a:t>As Wikipedia grew, the need for effective governance and conflict resolution mechanisms arose. The case study examines Wikipedia's unique hierarchy of administrators, editors, and moderators, along with the processes in place to resolve disputes and maintain the quality of content</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pPr marL="342900" indent="-342900">
              <a:buFont typeface="Arial" pitchFamily="34" charset="0"/>
              <a:buChar char="•"/>
            </a:pPr>
            <a:r>
              <a:rPr lang="en-GB" sz="2000" b="1">
                <a:latin typeface="Times New Roman" pitchFamily="18" charset="0"/>
                <a:cs typeface="Times New Roman" pitchFamily="18" charset="0"/>
              </a:rPr>
              <a:t>Wikipedia's Impact and Legitimacy: </a:t>
            </a:r>
            <a:r>
              <a:rPr lang="en-GB" sz="2000">
                <a:latin typeface="Times New Roman" pitchFamily="18" charset="0"/>
                <a:cs typeface="Times New Roman" pitchFamily="18" charset="0"/>
              </a:rPr>
              <a:t>This section delves into the impact of Wikipedia on traditional encyclopedias and academic resources. It discusses how Wikipedia's credibility evolved over time, from skepticism to recognition as a valuable starting point for research</a:t>
            </a:r>
            <a:r>
              <a:rPr lang="en-GB" sz="2000" smtClean="0">
                <a:latin typeface="Times New Roman" pitchFamily="18" charset="0"/>
                <a:cs typeface="Times New Roman" pitchFamily="18" charset="0"/>
              </a:rPr>
              <a:t>.</a:t>
            </a:r>
          </a:p>
          <a:p>
            <a:pPr marL="342900" indent="-342900">
              <a:buFont typeface="Arial" pitchFamily="34" charset="0"/>
              <a:buChar char="•"/>
            </a:pPr>
            <a:endParaRPr lang="en-GB" sz="2000">
              <a:latin typeface="Times New Roman" pitchFamily="18" charset="0"/>
              <a:cs typeface="Times New Roman" pitchFamily="18" charset="0"/>
            </a:endParaRPr>
          </a:p>
          <a:p>
            <a:pPr marL="342900" indent="-342900">
              <a:buFont typeface="Arial" pitchFamily="34" charset="0"/>
              <a:buChar char="•"/>
            </a:pPr>
            <a:r>
              <a:rPr lang="en-GB" sz="2000" b="1">
                <a:latin typeface="Times New Roman" pitchFamily="18" charset="0"/>
                <a:cs typeface="Times New Roman" pitchFamily="18" charset="0"/>
              </a:rPr>
              <a:t>Monetization and Sustainability: </a:t>
            </a:r>
            <a:r>
              <a:rPr lang="en-GB" sz="2000">
                <a:latin typeface="Times New Roman" pitchFamily="18" charset="0"/>
                <a:cs typeface="Times New Roman" pitchFamily="18" charset="0"/>
              </a:rPr>
              <a:t>Wikipedia operates as a non-profit organization, relying on donations to sustain its operations. The case study looks into the challenges of funding, maintaining servers, and dealing with commercial influences while preserving the site's integrity.</a:t>
            </a:r>
          </a:p>
        </p:txBody>
      </p:sp>
    </p:spTree>
  </p:cSld>
  <p:clrMapOvr>
    <a:masterClrMapping/>
  </p:clrMapOvr>
  <p:transition advTm="66301"/>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475656" y="3005779"/>
            <a:ext cx="5430838" cy="2803525"/>
          </a:xfrm>
          <a:prstGeom prst="rect">
            <a:avLst/>
          </a:prstGeom>
          <a:noFill/>
          <a:ln w="9525" algn="ctr">
            <a:noFill/>
            <a:round/>
          </a:ln>
        </p:spPr>
      </p:pic>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7" y="2247302"/>
            <a:ext cx="8645525" cy="432048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endParaRPr lang="en-US" altLang="en-US" sz="2000" smtClean="0">
              <a:solidFill>
                <a:schemeClr val="tx2"/>
              </a:solidFill>
              <a:latin typeface="+mn-lt"/>
              <a:cs typeface="Times New Roman" pitchFamily="18" charset="0"/>
            </a:endParaRPr>
          </a:p>
        </p:txBody>
      </p:sp>
      <p:sp>
        <p:nvSpPr>
          <p:cNvPr id="2" name="Rectangle 1"/>
          <p:cNvSpPr/>
          <p:nvPr>
            <p:custDataLst>
              <p:tags r:id="rId5"/>
            </p:custDataLst>
          </p:nvPr>
        </p:nvSpPr>
        <p:spPr>
          <a:xfrm>
            <a:off x="263448" y="1715876"/>
            <a:ext cx="7992888"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Controversies and Challenges: </a:t>
            </a:r>
            <a:r>
              <a:rPr lang="en-GB" sz="2000">
                <a:latin typeface="Times New Roman" pitchFamily="18" charset="0"/>
                <a:cs typeface="Times New Roman" pitchFamily="18" charset="0"/>
              </a:rPr>
              <a:t>Wikipedia has faced numerous controversies throughout its existence, ranging from biased editing to allegations of political manipulation. This section analyzes some of the most significant challenges Wikipedia has encountered and how the community has responded to them.</a:t>
            </a:r>
          </a:p>
          <a:p>
            <a:pPr marL="342900" indent="-342900">
              <a:buFont typeface="Arial" pitchFamily="34" charset="0"/>
              <a:buChar char="•"/>
            </a:pPr>
            <a:r>
              <a:rPr lang="en-GB" sz="2000" b="1">
                <a:latin typeface="Times New Roman" pitchFamily="18" charset="0"/>
                <a:cs typeface="Times New Roman" pitchFamily="18" charset="0"/>
              </a:rPr>
              <a:t>Adaptation and Innovation: </a:t>
            </a:r>
            <a:r>
              <a:rPr lang="en-GB" sz="2000">
                <a:latin typeface="Times New Roman" pitchFamily="18" charset="0"/>
                <a:cs typeface="Times New Roman" pitchFamily="18" charset="0"/>
              </a:rPr>
              <a:t>In an ever-changing digital landscape, Wikipedia has had to adapt and innovate to stay relevant. This section explores the platform's efforts to improve usability, accessibility, and collaborative tools.</a:t>
            </a:r>
          </a:p>
          <a:p>
            <a:pPr marL="342900" indent="-342900">
              <a:buFont typeface="Arial" pitchFamily="34" charset="0"/>
              <a:buChar char="•"/>
            </a:pPr>
            <a:r>
              <a:rPr lang="en-GB" sz="2000" b="1">
                <a:latin typeface="Times New Roman" pitchFamily="18" charset="0"/>
                <a:cs typeface="Times New Roman" pitchFamily="18" charset="0"/>
              </a:rPr>
              <a:t>The Future of Wikipedia:</a:t>
            </a:r>
            <a:r>
              <a:rPr lang="en-GB" sz="2000">
                <a:latin typeface="Times New Roman" pitchFamily="18" charset="0"/>
                <a:cs typeface="Times New Roman" pitchFamily="18" charset="0"/>
              </a:rPr>
              <a:t> The case study concludes by speculating on Wikipedia's future in the face of emerging technologies, potential challenges, and the role of artificial intelligence in content generation and moderation.</a:t>
            </a:r>
          </a:p>
        </p:txBody>
      </p:sp>
    </p:spTree>
  </p:cSld>
  <p:clrMapOvr>
    <a:masterClrMapping/>
  </p:clrMapOvr>
  <p:transition advTm="66301"/>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Controversies and Criticisms</a:t>
            </a:r>
            <a:endParaRPr lang="en-US" altLang="en-US" sz="3000" b="1" smtClean="0">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467544" y="2420888"/>
            <a:ext cx="8352928"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One of the main criticisms leveled at Wikipedia is that it is not always accurate or reliable. Because anyone can edit articles on the platform, there is a risk that incorrect information could be added or that bias could creep in. However, Wikipedia has taken steps to address this issue. For example, it has implemented strict guidelines for sourcing and citation, and it has a team of volunteer editors who work to ensure that articles are as accurate and neutral as possible.</a:t>
            </a:r>
          </a:p>
          <a:p>
            <a:pPr marL="342900" indent="-342900">
              <a:buFont typeface="Arial" pitchFamily="34" charset="0"/>
              <a:buChar char="•"/>
            </a:pPr>
            <a:r>
              <a:rPr lang="en-GB" sz="2000">
                <a:latin typeface="Times New Roman" pitchFamily="18" charset="0"/>
                <a:cs typeface="Times New Roman" pitchFamily="18" charset="0"/>
              </a:rPr>
              <a:t>Another criticism of Wikipedia is that it can be difficult to navigate and use effectively. With so many articles and topics to choose from, it can be overwhelming for users to find the information they need. To address this issue, Wikipedia has developed a range of tools and features to help users search and browse more effectively, such as the ability to filter search results by date, relevance, and other factors.</a:t>
            </a:r>
          </a:p>
        </p:txBody>
      </p:sp>
    </p:spTree>
    <p:extLst>
      <p:ext uri="{BB962C8B-B14F-4D97-AF65-F5344CB8AC3E}">
        <p14:creationId xmlns:p14="http://schemas.microsoft.com/office/powerpoint/2010/main" val="122212400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611560" y="2420888"/>
            <a:ext cx="7920880"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In </a:t>
            </a:r>
            <a:r>
              <a:rPr lang="en-GB" sz="2000">
                <a:latin typeface="Times New Roman" pitchFamily="18" charset="0"/>
                <a:cs typeface="Times New Roman" pitchFamily="18" charset="0"/>
              </a:rPr>
              <a:t>conclusion, we have explored the fascinating history of Wikipedia, from its humble beginnings to its current status as one of the most influential platforms on the internet.</a:t>
            </a:r>
          </a:p>
          <a:p>
            <a:pPr marL="342900" indent="-342900">
              <a:buFont typeface="Arial" pitchFamily="34" charset="0"/>
              <a:buChar char="•"/>
            </a:pPr>
            <a:r>
              <a:rPr lang="en-GB" sz="2000">
                <a:latin typeface="Times New Roman" pitchFamily="18" charset="0"/>
                <a:cs typeface="Times New Roman" pitchFamily="18" charset="0"/>
              </a:rPr>
              <a:t>We have seen how Wikipedia has grown and evolved over time, expanding its user base and its coverage of topics while also facing challenges and controversies along the way. Through it all, Wikipedia has remained committed to its core values of openness, collaboration, and accuracy.</a:t>
            </a:r>
          </a:p>
          <a:p>
            <a:pPr marL="342900" indent="-342900">
              <a:buFont typeface="Arial" pitchFamily="34" charset="0"/>
              <a:buChar char="•"/>
            </a:pPr>
            <a:r>
              <a:rPr lang="en-GB" sz="2000">
                <a:latin typeface="Times New Roman" pitchFamily="18" charset="0"/>
                <a:cs typeface="Times New Roman" pitchFamily="18" charset="0"/>
              </a:rPr>
              <a:t>Looking ahead to the future, there is no doubt that Wikipedia will continue to play a vital role in shaping our understanding of the world around us. As users, we all have a responsibility to contribute to this important platform and help ensure that it remains a trusted source of information for generations to come.</a:t>
            </a:r>
          </a:p>
        </p:txBody>
      </p:sp>
    </p:spTree>
    <p:extLst>
      <p:ext uri="{BB962C8B-B14F-4D97-AF65-F5344CB8AC3E}">
        <p14:creationId xmlns:p14="http://schemas.microsoft.com/office/powerpoint/2010/main" val="168448798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https://www.wikipedia.org</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rPr>
              <a:t>https://www.techtarget.com/whatis/definition/Wikipedia</a:t>
            </a:r>
            <a:r>
              <a:rPr lang="en-US" sz="2000" smtClean="0">
                <a:latin typeface="+mn-lt"/>
                <a:cs typeface="Times New Roman" pitchFamily="18" charset="0"/>
              </a:rPr>
              <a:t>/ </a:t>
            </a:r>
            <a:endParaRPr lang="en-US" sz="2000">
              <a:latin typeface="+mn-lt"/>
              <a:cs typeface="Times New Roman" pitchFamily="18" charset="0"/>
            </a:endParaRPr>
          </a:p>
          <a:p>
            <a:r>
              <a:rPr lang="en-GB" sz="2000" smtClean="0">
                <a:latin typeface="Times New Roman" pitchFamily="18" charset="0"/>
                <a:cs typeface="Times New Roman" pitchFamily="18" charset="0"/>
              </a:rPr>
              <a:t>3.    Book </a:t>
            </a:r>
            <a:r>
              <a:rPr lang="en-GB" sz="2000">
                <a:latin typeface="Times New Roman" pitchFamily="18" charset="0"/>
                <a:cs typeface="Times New Roman" pitchFamily="18" charset="0"/>
              </a:rPr>
              <a:t>of Open Source Technology</a:t>
            </a:r>
          </a:p>
          <a:p>
            <a:r>
              <a:rPr lang="en-GB" sz="2000">
                <a:latin typeface="Times New Roman" pitchFamily="18" charset="0"/>
                <a:cs typeface="Times New Roman" pitchFamily="18" charset="0"/>
              </a:rPr>
              <a:t>       By </a:t>
            </a:r>
            <a:r>
              <a:rPr lang="en-GB" sz="2000" err="1">
                <a:latin typeface="Times New Roman" pitchFamily="18" charset="0"/>
                <a:cs typeface="Times New Roman" pitchFamily="18" charset="0"/>
                <a:hlinkClick r:id="rId11"/>
              </a:rPr>
              <a:t>Kailash Vadera</a:t>
            </a:r>
            <a:r>
              <a:rPr lang="en-GB" sz="2000">
                <a:latin typeface="Times New Roman" pitchFamily="18" charset="0"/>
                <a:cs typeface="Times New Roman" pitchFamily="18" charset="0"/>
              </a:rPr>
              <a:t>, </a:t>
            </a:r>
            <a:r>
              <a:rPr lang="en-GB" sz="2000" err="1">
                <a:latin typeface="Times New Roman" pitchFamily="18" charset="0"/>
                <a:cs typeface="Times New Roman" pitchFamily="18" charset="0"/>
                <a:hlinkClick r:id="rId12"/>
              </a:rPr>
              <a:t>Bhavyesh Gandhi</a:t>
            </a:r>
            <a:r>
              <a:rPr lang="en-GB" sz="2000">
                <a:latin typeface="Times New Roman" pitchFamily="18" charset="0"/>
                <a:cs typeface="Times New Roman" pitchFamily="18" charset="0"/>
              </a:rPr>
              <a:t> · 2009</a:t>
            </a:r>
          </a:p>
        </p:txBody>
      </p:sp>
    </p:spTree>
  </p:cSld>
  <p:clrMapOvr>
    <a:masterClrMapping/>
  </p:clrMapOvr>
  <p:transition advTm="66301"/>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a:t>
            </a:r>
            <a:r>
              <a:rPr lang="en-GB" sz="4400" b="1">
                <a:latin typeface="Times New Roman" pitchFamily="18" charset="0"/>
                <a:cs typeface="Times New Roman" pitchFamily="18" charset="0"/>
              </a:rPr>
              <a:t>Drupal</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Text Placeholder 2"/>
          <p:cNvSpPr>
            <a:spLocks noGrp="1"/>
          </p:cNvSpPr>
          <p:nvPr>
            <p:ph type="body"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smtClean="0">
                <a:solidFill>
                  <a:schemeClr val="bg1"/>
                </a:solidFill>
                <a:latin typeface="Times New Roman" pitchFamily="18" charset="0"/>
                <a:cs typeface="Times New Roman" pitchFamily="18" charset="0"/>
              </a:rPr>
              <a:t> </a:t>
            </a:r>
            <a:r>
              <a:rPr lang="en-GB" sz="3200" b="1">
                <a:solidFill>
                  <a:schemeClr val="bg1"/>
                </a:solidFill>
              </a:rPr>
              <a:t>Solution:</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179512" y="2286000"/>
            <a:ext cx="8964488" cy="4370427"/>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smtClean="0">
                <a:latin typeface="Times New Roman" pitchFamily="18" charset="0"/>
                <a:cs typeface="Times New Roman" pitchFamily="18" charset="0"/>
              </a:rPr>
              <a:t>After </a:t>
            </a:r>
            <a:r>
              <a:rPr lang="en-GB" sz="2000">
                <a:latin typeface="Times New Roman" pitchFamily="18" charset="0"/>
                <a:cs typeface="Times New Roman" pitchFamily="18" charset="0"/>
              </a:rPr>
              <a:t>evaluating various web server options, TechCo decided to use Apache HTTP Server due to its widespread adoption, reliability, and extensive community support. </a:t>
            </a:r>
            <a:endParaRPr lang="en-GB" sz="2000" smtClean="0">
              <a:latin typeface="Times New Roman" pitchFamily="18" charset="0"/>
              <a:cs typeface="Times New Roman" pitchFamily="18" charset="0"/>
            </a:endParaRPr>
          </a:p>
          <a:p>
            <a:pPr marL="285750" indent="-285750">
              <a:buFont typeface="Arial" pitchFamily="34" charset="0"/>
              <a:buChar char="•"/>
            </a:pPr>
            <a:r>
              <a:rPr lang="en-GB" sz="2000" smtClean="0">
                <a:latin typeface="Times New Roman" pitchFamily="18" charset="0"/>
                <a:cs typeface="Times New Roman" pitchFamily="18" charset="0"/>
              </a:rPr>
              <a:t>The </a:t>
            </a:r>
            <a:r>
              <a:rPr lang="en-GB" sz="2000">
                <a:latin typeface="Times New Roman" pitchFamily="18" charset="0"/>
                <a:cs typeface="Times New Roman" pitchFamily="18" charset="0"/>
              </a:rPr>
              <a:t>following steps were taken to implement the solution</a:t>
            </a:r>
            <a:r>
              <a:rPr lang="en-GB" sz="2000" smtClean="0">
                <a:latin typeface="Times New Roman" pitchFamily="18" charset="0"/>
                <a:cs typeface="Times New Roman" pitchFamily="18" charset="0"/>
              </a:rPr>
              <a:t>:</a:t>
            </a:r>
          </a:p>
          <a:p>
            <a:r>
              <a:rPr lang="en-GB" sz="2000" b="1">
                <a:latin typeface="Times New Roman" pitchFamily="18" charset="0"/>
                <a:cs typeface="Times New Roman" pitchFamily="18" charset="0"/>
              </a:rPr>
              <a:t>Server Setup: </a:t>
            </a:r>
            <a:r>
              <a:rPr lang="en-GB" sz="2000">
                <a:latin typeface="Times New Roman" pitchFamily="18" charset="0"/>
                <a:cs typeface="Times New Roman" pitchFamily="18" charset="0"/>
              </a:rPr>
              <a:t>The TechCo team deployed Apache on a cluster of servers using a load balancer to distribute incoming web requests across multiple instances. This setup ensured high availability and fault tolerance, as it allowed for easy scaling by adding more servers to the cluster when needed.</a:t>
            </a:r>
          </a:p>
          <a:p>
            <a:r>
              <a:rPr lang="en-GB" sz="2000" b="1">
                <a:latin typeface="Times New Roman" pitchFamily="18" charset="0"/>
                <a:cs typeface="Times New Roman" pitchFamily="18" charset="0"/>
              </a:rPr>
              <a:t>Security Measures:</a:t>
            </a:r>
            <a:r>
              <a:rPr lang="en-GB" sz="2000">
                <a:latin typeface="Times New Roman" pitchFamily="18" charset="0"/>
                <a:cs typeface="Times New Roman" pitchFamily="18" charset="0"/>
              </a:rPr>
              <a:t> To enhance security, the team configured Apache with appropriate security modules and set up SSL/TLS certificates to enable HTTPS encryption for secure data transmission. They also implemented strict access controls, firewalls, and regularly updated the server and its components to patch any known vulnerabilities.</a:t>
            </a:r>
          </a:p>
          <a:p>
            <a:pPr marL="285750" indent="-285750">
              <a:buFont typeface="Arial" pitchFamily="34" charset="0"/>
              <a:buChar char="•"/>
            </a:pPr>
            <a:endParaRPr lang="en-GB"/>
          </a:p>
        </p:txBody>
      </p:sp>
    </p:spTree>
    <p:extLst>
      <p:ext uri="{BB962C8B-B14F-4D97-AF65-F5344CB8AC3E}">
        <p14:creationId xmlns:p14="http://schemas.microsoft.com/office/powerpoint/2010/main" val="4059328451"/>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427079" y="2501008"/>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3" name="Rectangle 2"/>
          <p:cNvSpPr/>
          <p:nvPr>
            <p:custDataLst>
              <p:tags r:id="rId6"/>
            </p:custDataLst>
          </p:nvPr>
        </p:nvSpPr>
        <p:spPr>
          <a:xfrm>
            <a:off x="445656" y="2501008"/>
            <a:ext cx="8086783"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b="1">
                <a:latin typeface="Times New Roman" pitchFamily="18" charset="0"/>
                <a:cs typeface="Times New Roman" pitchFamily="18" charset="0"/>
              </a:rPr>
              <a:t>What is Drupal?</a:t>
            </a:r>
          </a:p>
          <a:p>
            <a:r>
              <a:rPr lang="en-GB" sz="2000">
                <a:latin typeface="Times New Roman" pitchFamily="18" charset="0"/>
                <a:cs typeface="Times New Roman" pitchFamily="18" charset="0"/>
              </a:rPr>
              <a:t>Drupal is a powerful, open-source content management system that has been used to build websites of all sizes and types. It is known for its flexibility, scalability, and ease of use, making it a popular choice for businesses, organizations, and individuals alike.</a:t>
            </a:r>
          </a:p>
          <a:p>
            <a:r>
              <a:rPr lang="en-GB" sz="2000">
                <a:latin typeface="Times New Roman" pitchFamily="18" charset="0"/>
                <a:cs typeface="Times New Roman" pitchFamily="18" charset="0"/>
              </a:rPr>
              <a:t>One of the key features of Drupal is its modular architecture, which allows users to customize their websites with a wide range of modules and themes. This means that Drupal can be tailored to meet the specific needs of any website project, whether it's a simple blog or a complex e-commerce site. Additionally, Drupal offers a robust set of built-in tools for managing content, user accounts, and site performance, making it a comprehensive solution for website development.</a:t>
            </a:r>
          </a:p>
        </p:txBody>
      </p:sp>
    </p:spTree>
  </p:cSld>
  <p:clrMapOvr>
    <a:masterClrMapping/>
  </p:clrMapOvr>
  <p:transition advTm="11556"/>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1"/>
          <a:stretch>
            <a:fillRect/>
          </a:stretch>
        </p:blipFill>
        <p:spPr bwMode="auto">
          <a:xfrm>
            <a:off x="37163" y="56529"/>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2"/>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Case Study</a:t>
            </a:r>
            <a:r>
              <a:rPr lang="en-GB" sz="3200"/>
              <a:t>: </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0" y="2523667"/>
            <a:ext cx="5110901"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mtClean="0"/>
              <a:t> </a:t>
            </a:r>
            <a:r>
              <a:rPr lang="en-GB" sz="2000" smtClean="0">
                <a:latin typeface="Times New Roman" pitchFamily="18" charset="0"/>
                <a:cs typeface="Times New Roman" pitchFamily="18" charset="0"/>
              </a:rPr>
              <a:t>Revamping </a:t>
            </a:r>
            <a:r>
              <a:rPr lang="en-GB" sz="2000">
                <a:latin typeface="Times New Roman" pitchFamily="18" charset="0"/>
                <a:cs typeface="Times New Roman" pitchFamily="18" charset="0"/>
              </a:rPr>
              <a:t>an Educational Institution's Website with Drupal</a:t>
            </a:r>
          </a:p>
          <a:p>
            <a:pPr marL="285750" indent="-285750">
              <a:buFont typeface="Arial" pitchFamily="34" charset="0"/>
              <a:buChar char="•"/>
            </a:pPr>
            <a:r>
              <a:rPr lang="en-GB" sz="2000">
                <a:latin typeface="Times New Roman" pitchFamily="18" charset="0"/>
                <a:cs typeface="Times New Roman" pitchFamily="18" charset="0"/>
              </a:rPr>
              <a:t>Client: </a:t>
            </a:r>
            <a:r>
              <a:rPr lang="en-GB" sz="2000" err="1" smtClean="0">
                <a:latin typeface="Times New Roman" pitchFamily="18" charset="0"/>
                <a:cs typeface="Times New Roman" pitchFamily="18" charset="0"/>
              </a:rPr>
              <a:t>Parul University</a:t>
            </a:r>
            <a:endParaRPr lang="en-GB" sz="2000">
              <a:latin typeface="Times New Roman" pitchFamily="18" charset="0"/>
              <a:cs typeface="Times New Roman" pitchFamily="18" charset="0"/>
            </a:endParaRPr>
          </a:p>
          <a:p>
            <a:pPr marL="285750" indent="-285750">
              <a:buFont typeface="Arial" pitchFamily="34" charset="0"/>
              <a:buChar char="•"/>
            </a:pPr>
            <a:r>
              <a:rPr lang="en-GB" sz="2000">
                <a:latin typeface="Times New Roman" pitchFamily="18" charset="0"/>
                <a:cs typeface="Times New Roman" pitchFamily="18" charset="0"/>
              </a:rPr>
              <a:t>Objective: Parul</a:t>
            </a:r>
            <a:r>
              <a:rPr lang="en-GB" sz="2000" smtClean="0">
                <a:latin typeface="Times New Roman" pitchFamily="18" charset="0"/>
                <a:cs typeface="Times New Roman" pitchFamily="18" charset="0"/>
              </a:rPr>
              <a:t> </a:t>
            </a:r>
            <a:r>
              <a:rPr lang="en-GB" sz="2000">
                <a:latin typeface="Times New Roman" pitchFamily="18" charset="0"/>
                <a:cs typeface="Times New Roman" pitchFamily="18" charset="0"/>
              </a:rPr>
              <a:t>University is a prestigious educational institution looking to revamp its outdated website to improve user experience, accessibility, and overall performance. The university wants a robust, scalable, and user-friendly CMS that can handle the diverse content needs of different departments while maintaining brand consistency across the site</a:t>
            </a:r>
            <a:r>
              <a:rPr lang="en-GB" sz="2000" smtClean="0">
                <a:latin typeface="Times New Roman" pitchFamily="18" charset="0"/>
                <a:cs typeface="Times New Roman" pitchFamily="18" charset="0"/>
              </a:rPr>
              <a:t>.</a:t>
            </a:r>
            <a:endParaRPr lang="en-GB" sz="2000">
              <a:latin typeface="Times New Roman" pitchFamily="18" charset="0"/>
              <a:cs typeface="Times New Roman" pitchFamily="18" charset="0"/>
            </a:endParaRPr>
          </a:p>
        </p:txBody>
      </p:sp>
      <p:sp>
        <p:nvSpPr>
          <p:cNvPr id="5" name="Rectangle 1"/>
          <p:cNvSpPr>
            <a:spLocks noChangeArrowheads="1"/>
          </p:cNvSpPr>
          <p:nvPr>
            <p:custDataLst>
              <p:tags r:id="rId7"/>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custDataLst>
              <p:tags r:id="rId8"/>
            </p:custDataLst>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4" name="Picture 3"/>
          <p:cNvPicPr>
            <a:picLocks noChangeAspect="1" noChangeArrowheads="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bwMode="auto">
          <a:xfrm>
            <a:off x="5148064" y="2463800"/>
            <a:ext cx="3805436" cy="384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66301"/>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147"/>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smtClean="0">
                <a:solidFill>
                  <a:schemeClr val="bg1"/>
                </a:solidFill>
                <a:latin typeface="Times New Roman" pitchFamily="18" charset="0"/>
                <a:cs typeface="Times New Roman" pitchFamily="18" charset="0"/>
              </a:rPr>
              <a:t>                            Challenges</a:t>
            </a:r>
            <a:endParaRPr lang="en-GB"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467544" y="2850259"/>
            <a:ext cx="8064896" cy="255454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b="1" smtClean="0">
                <a:latin typeface="Times New Roman" pitchFamily="18" charset="0"/>
                <a:cs typeface="Times New Roman" pitchFamily="18" charset="0"/>
              </a:rPr>
              <a:t>Diverse </a:t>
            </a:r>
            <a:r>
              <a:rPr lang="en-GB" sz="2000" b="1">
                <a:latin typeface="Times New Roman" pitchFamily="18" charset="0"/>
                <a:cs typeface="Times New Roman" pitchFamily="18" charset="0"/>
              </a:rPr>
              <a:t>Content: </a:t>
            </a:r>
            <a:r>
              <a:rPr lang="en-GB" sz="2000">
                <a:latin typeface="Times New Roman" pitchFamily="18" charset="0"/>
                <a:cs typeface="Times New Roman" pitchFamily="18" charset="0"/>
              </a:rPr>
              <a:t>The university has multiple departments, faculties, and research centers, each with distinct content needs, but all tied to the university's brand and identity.</a:t>
            </a:r>
          </a:p>
          <a:p>
            <a:pPr marL="285750" indent="-285750">
              <a:buFont typeface="Arial" pitchFamily="34" charset="0"/>
              <a:buChar char="•"/>
            </a:pPr>
            <a:r>
              <a:rPr lang="en-GB" sz="2000" b="1">
                <a:latin typeface="Times New Roman" pitchFamily="18" charset="0"/>
                <a:cs typeface="Times New Roman" pitchFamily="18" charset="0"/>
              </a:rPr>
              <a:t>Accessibility:</a:t>
            </a:r>
            <a:r>
              <a:rPr lang="en-GB" sz="2000">
                <a:latin typeface="Times New Roman" pitchFamily="18" charset="0"/>
                <a:cs typeface="Times New Roman" pitchFamily="18" charset="0"/>
              </a:rPr>
              <a:t> Compliance with accessibility standards (e.g., WCAG) is essential to ensure that the website is inclusive and usable by all visitors.</a:t>
            </a:r>
          </a:p>
          <a:p>
            <a:pPr marL="285750" indent="-285750">
              <a:buFont typeface="Arial" pitchFamily="34" charset="0"/>
              <a:buChar char="•"/>
            </a:pPr>
            <a:r>
              <a:rPr lang="en-GB" sz="2000" b="1">
                <a:latin typeface="Times New Roman" pitchFamily="18" charset="0"/>
                <a:cs typeface="Times New Roman" pitchFamily="18" charset="0"/>
              </a:rPr>
              <a:t>Scalability:</a:t>
            </a:r>
            <a:r>
              <a:rPr lang="en-GB" sz="2000">
                <a:latin typeface="Times New Roman" pitchFamily="18" charset="0"/>
                <a:cs typeface="Times New Roman" pitchFamily="18" charset="0"/>
              </a:rPr>
              <a:t> The website must be able to accommodate future growth and handle high traffic during peak periods, such as admissions and event registration.</a:t>
            </a:r>
          </a:p>
        </p:txBody>
      </p:sp>
    </p:spTree>
    <p:extLst>
      <p:ext uri="{BB962C8B-B14F-4D97-AF65-F5344CB8AC3E}">
        <p14:creationId xmlns:p14="http://schemas.microsoft.com/office/powerpoint/2010/main" val="106166148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81335"/>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lvl="0" algn="ctr" eaLnBrk="1" hangingPunct="1"/>
            <a:r>
              <a:rPr lang="en-US" sz="3200" b="1">
                <a:solidFill>
                  <a:schemeClr val="bg1"/>
                </a:solidFill>
                <a:latin typeface="Times New Roman" pitchFamily="18" charset="0"/>
                <a:cs typeface="Times New Roman" pitchFamily="18" charset="0"/>
              </a:rPr>
              <a:t>Solution:</a:t>
            </a:r>
          </a:p>
        </p:txBody>
      </p:sp>
      <p:sp>
        <p:nvSpPr>
          <p:cNvPr id="6" name="Rectangle 1"/>
          <p:cNvSpPr>
            <a:spLocks noChangeArrowheads="1"/>
          </p:cNvSpPr>
          <p:nvPr>
            <p:custDataLst>
              <p:tags r:id="rId5"/>
            </p:custDataLst>
          </p:nvPr>
        </p:nvSpPr>
        <p:spPr bwMode="auto">
          <a:xfrm>
            <a:off x="323528" y="2378148"/>
            <a:ext cx="8496944" cy="409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0" marR="0" lvl="0" indent="0" algn="l" defTabSz="914400" rtl="0" eaLnBrk="1" fontAlgn="base" latinLnBrk="0" hangingPunct="1">
              <a:lnSpc>
                <a:spcPct val="100000"/>
              </a:lnSpc>
              <a:spcBef>
                <a:spcPct val="0"/>
              </a:spcBef>
              <a:spcAft>
                <a:spcPct val="0"/>
              </a:spcAft>
              <a:buClrTx/>
              <a:buSzTx/>
              <a:buFontTx/>
              <a:buNone/>
            </a:pPr>
            <a:endParaRPr lang="en-US" sz="2000">
              <a:solidFill>
                <a:srgbClr val="00000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sz="2000" b="1" i="0" u="none" strike="noStrike" cap="none" normalizeH="0" baseline="0" smtClean="0">
                <a:ln>
                  <a:noFill/>
                </a:ln>
                <a:solidFill>
                  <a:srgbClr val="000000"/>
                </a:solidFill>
                <a:effectLst/>
                <a:latin typeface="Times New Roman" pitchFamily="18" charset="0"/>
                <a:cs typeface="Times New Roman" pitchFamily="18" charset="0"/>
              </a:rPr>
              <a:t>Flexible Content Architecture</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 Drupal's content types and taxonomies allow for easy organization of various content types across departments. Custom content types are created to cater to specific needs like events, courses, faculty profiles, research publications, and news articles.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sz="2000" b="1" i="0" u="none" strike="noStrike" cap="none" normalizeH="0" baseline="0" smtClean="0">
                <a:ln>
                  <a:noFill/>
                </a:ln>
                <a:solidFill>
                  <a:srgbClr val="000000"/>
                </a:solidFill>
                <a:effectLst/>
                <a:latin typeface="Times New Roman" pitchFamily="18" charset="0"/>
                <a:cs typeface="Times New Roman" pitchFamily="18" charset="0"/>
              </a:rPr>
              <a:t>Custom Theming: </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A custom theme is designed to ensure a unique and consistent user experience across all pages of the website. The theme is optimized for responsiveness, ensuring that the site looks and functions well on all devices.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sz="2000" b="1" i="0" u="none" strike="noStrike" cap="none" normalizeH="0" baseline="0" smtClean="0">
                <a:ln>
                  <a:noFill/>
                </a:ln>
                <a:solidFill>
                  <a:srgbClr val="000000"/>
                </a:solidFill>
                <a:effectLst/>
                <a:latin typeface="Times New Roman" pitchFamily="18" charset="0"/>
                <a:cs typeface="Times New Roman" pitchFamily="18" charset="0"/>
              </a:rPr>
              <a:t>Accessibility</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 Drupal provides robust support for accessibility out of the box, with features like semantic HTML, ARIA roles, and color contrast adjustments. The development team ensures that all templates and components are accessible, meeting the required standards.</a:t>
            </a:r>
          </a:p>
        </p:txBody>
      </p:sp>
    </p:spTree>
    <p:extLst>
      <p:ext uri="{BB962C8B-B14F-4D97-AF65-F5344CB8AC3E}">
        <p14:creationId xmlns:p14="http://schemas.microsoft.com/office/powerpoint/2010/main" val="140939662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3200" b="1">
              <a:solidFill>
                <a:schemeClr val="bg1"/>
              </a:solidFill>
              <a:latin typeface="Times New Roman" pitchFamily="18" charset="0"/>
              <a:cs typeface="Times New Roman" pitchFamily="18" charset="0"/>
            </a:endParaRPr>
          </a:p>
        </p:txBody>
      </p:sp>
      <p:sp>
        <p:nvSpPr>
          <p:cNvPr id="7" name="Rectangle 6"/>
          <p:cNvSpPr/>
          <p:nvPr>
            <p:custDataLst>
              <p:tags r:id="rId5"/>
            </p:custDataLst>
          </p:nvPr>
        </p:nvSpPr>
        <p:spPr>
          <a:xfrm>
            <a:off x="755576" y="2708920"/>
            <a:ext cx="8208912" cy="255454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b="1" smtClean="0">
                <a:latin typeface="Times New Roman" pitchFamily="18" charset="0"/>
                <a:cs typeface="Times New Roman" pitchFamily="18" charset="0"/>
              </a:rPr>
              <a:t>4.Scalability </a:t>
            </a:r>
            <a:r>
              <a:rPr lang="en-GB" sz="2000" b="1">
                <a:latin typeface="Times New Roman" pitchFamily="18" charset="0"/>
                <a:cs typeface="Times New Roman" pitchFamily="18" charset="0"/>
              </a:rPr>
              <a:t>and Performance: </a:t>
            </a:r>
            <a:r>
              <a:rPr lang="en-GB" sz="2000">
                <a:latin typeface="Times New Roman" pitchFamily="18" charset="0"/>
                <a:cs typeface="Times New Roman" pitchFamily="18" charset="0"/>
              </a:rPr>
              <a:t>Drupal's architecture is designed to scale, and with proper optimization, the website can handle high traffic without compromising performance. Caching mechanisms, CDNs, and other best practices are implemented to boost page loading times</a:t>
            </a:r>
            <a:r>
              <a:rPr lang="en-GB" sz="2000" smtClean="0">
                <a:latin typeface="Times New Roman" pitchFamily="18" charset="0"/>
                <a:cs typeface="Times New Roman" pitchFamily="18" charset="0"/>
              </a:rPr>
              <a:t>.</a:t>
            </a:r>
          </a:p>
          <a:p>
            <a:endParaRPr lang="en-GB" sz="2000">
              <a:latin typeface="Times New Roman" pitchFamily="18" charset="0"/>
              <a:cs typeface="Times New Roman" pitchFamily="18" charset="0"/>
            </a:endParaRPr>
          </a:p>
          <a:p>
            <a:r>
              <a:rPr lang="en-GB" sz="2000" b="1" smtClean="0">
                <a:latin typeface="Times New Roman" pitchFamily="18" charset="0"/>
                <a:cs typeface="Times New Roman" pitchFamily="18" charset="0"/>
              </a:rPr>
              <a:t>5.User </a:t>
            </a:r>
            <a:r>
              <a:rPr lang="en-GB" sz="2000" b="1">
                <a:latin typeface="Times New Roman" pitchFamily="18" charset="0"/>
                <a:cs typeface="Times New Roman" pitchFamily="18" charset="0"/>
              </a:rPr>
              <a:t>Management: </a:t>
            </a:r>
            <a:r>
              <a:rPr lang="en-GB" sz="2000">
                <a:latin typeface="Times New Roman" pitchFamily="18" charset="0"/>
                <a:cs typeface="Times New Roman" pitchFamily="18" charset="0"/>
              </a:rPr>
              <a:t>Drupal's user roles and permissions system allows the university's staff to manage content and permissions efficiently. Different departments can have their designated content editors and administrators.</a:t>
            </a:r>
          </a:p>
        </p:txBody>
      </p:sp>
    </p:spTree>
    <p:extLst>
      <p:ext uri="{BB962C8B-B14F-4D97-AF65-F5344CB8AC3E}">
        <p14:creationId xmlns:p14="http://schemas.microsoft.com/office/powerpoint/2010/main" val="166287418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9"/>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26394"/>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Results:</a:t>
            </a:r>
            <a:endParaRPr lang="en-US" altLang="en-US" sz="3200" b="1">
              <a:solidFill>
                <a:schemeClr val="bg1"/>
              </a:solidFill>
              <a:latin typeface="Times New Roman" pitchFamily="18" charset="0"/>
              <a:cs typeface="Times New Roman" pitchFamily="18" charset="0"/>
            </a:endParaRPr>
          </a:p>
        </p:txBody>
      </p:sp>
      <p:sp>
        <p:nvSpPr>
          <p:cNvPr id="7" name="Rectangle 6"/>
          <p:cNvSpPr/>
          <p:nvPr>
            <p:custDataLst>
              <p:tags r:id="rId5"/>
            </p:custDataLst>
          </p:nvPr>
        </p:nvSpPr>
        <p:spPr>
          <a:xfrm>
            <a:off x="467544" y="2420888"/>
            <a:ext cx="7848872" cy="193899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Improved User Experience: </a:t>
            </a:r>
            <a:r>
              <a:rPr lang="en-GB" sz="2000">
                <a:latin typeface="Times New Roman" pitchFamily="18" charset="0"/>
                <a:cs typeface="Times New Roman" pitchFamily="18" charset="0"/>
              </a:rPr>
              <a:t>The new website offers a seamless browsing experience, making it easier for students, faculty, and visitors to find relevant information.</a:t>
            </a:r>
          </a:p>
          <a:p>
            <a:pPr marL="342900" indent="-342900">
              <a:buFont typeface="Arial" pitchFamily="34" charset="0"/>
              <a:buChar char="•"/>
            </a:pPr>
            <a:r>
              <a:rPr lang="en-GB" sz="2000" b="1">
                <a:latin typeface="Times New Roman" pitchFamily="18" charset="0"/>
                <a:cs typeface="Times New Roman" pitchFamily="18" charset="0"/>
              </a:rPr>
              <a:t>Enhanced Accessibility: </a:t>
            </a:r>
            <a:r>
              <a:rPr lang="en-GB" sz="2000">
                <a:latin typeface="Times New Roman" pitchFamily="18" charset="0"/>
                <a:cs typeface="Times New Roman" pitchFamily="18" charset="0"/>
              </a:rPr>
              <a:t>The website now adheres to accessibility standards, ensuring that all users, including those with disabilities, can access and use the content effectively.</a:t>
            </a:r>
          </a:p>
        </p:txBody>
      </p:sp>
      <p:sp>
        <p:nvSpPr>
          <p:cNvPr id="9" name="Rectangle 8"/>
          <p:cNvSpPr/>
          <p:nvPr>
            <p:custDataLst>
              <p:tags r:id="rId6"/>
            </p:custDataLst>
          </p:nvPr>
        </p:nvSpPr>
        <p:spPr>
          <a:xfrm>
            <a:off x="431540" y="4359880"/>
            <a:ext cx="8280920"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Streamlined Content Management: </a:t>
            </a:r>
            <a:r>
              <a:rPr lang="en-GB" sz="2000">
                <a:latin typeface="Times New Roman" pitchFamily="18" charset="0"/>
                <a:cs typeface="Times New Roman" pitchFamily="18" charset="0"/>
              </a:rPr>
              <a:t>Drupal's user-friendly interface and content management capabilities enable different departments to manage their content independently, leading to better content organization and updates</a:t>
            </a:r>
            <a:r>
              <a:rPr lang="en-GB"/>
              <a:t>.</a:t>
            </a:r>
          </a:p>
        </p:txBody>
      </p:sp>
      <p:sp>
        <p:nvSpPr>
          <p:cNvPr id="13" name="Rectangle 12"/>
          <p:cNvSpPr/>
          <p:nvPr>
            <p:custDataLst>
              <p:tags r:id="rId7"/>
            </p:custDataLst>
          </p:nvPr>
        </p:nvSpPr>
        <p:spPr>
          <a:xfrm>
            <a:off x="431540" y="5701435"/>
            <a:ext cx="8405611" cy="923330"/>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b="1">
                <a:latin typeface="Times New Roman" pitchFamily="18" charset="0"/>
                <a:cs typeface="Times New Roman" pitchFamily="18" charset="0"/>
              </a:rPr>
              <a:t>Increased Traffic </a:t>
            </a:r>
            <a:r>
              <a:rPr lang="en-GB" b="1" smtClean="0">
                <a:latin typeface="Times New Roman" pitchFamily="18" charset="0"/>
                <a:cs typeface="Times New Roman" pitchFamily="18" charset="0"/>
              </a:rPr>
              <a:t>Handling: </a:t>
            </a:r>
            <a:r>
              <a:rPr lang="en-GB" smtClean="0"/>
              <a:t>The </a:t>
            </a:r>
            <a:r>
              <a:rPr lang="en-GB"/>
              <a:t>optimized performance and scalability of Drupal ensure that the website can handle increased traffic during peak periods without any </a:t>
            </a:r>
            <a:r>
              <a:rPr lang="en-GB" smtClean="0"/>
              <a:t>slowdowns.</a:t>
            </a:r>
            <a:endParaRPr lang="en-GB"/>
          </a:p>
        </p:txBody>
      </p:sp>
    </p:spTree>
    <p:extLst>
      <p:ext uri="{BB962C8B-B14F-4D97-AF65-F5344CB8AC3E}">
        <p14:creationId xmlns:p14="http://schemas.microsoft.com/office/powerpoint/2010/main" val="58374378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7" name="Rectangle 6"/>
          <p:cNvSpPr/>
          <p:nvPr>
            <p:custDataLst>
              <p:tags r:id="rId5"/>
            </p:custDataLst>
          </p:nvPr>
        </p:nvSpPr>
        <p:spPr>
          <a:xfrm>
            <a:off x="539552" y="2780928"/>
            <a:ext cx="7776864" cy="255454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By leveraging Drupal's flexibility, scalability, and accessibility features, XYZ University successfully revamped its website, providing an improved digital experience for its stakeholders. The use of Drupal allowed the university to manage its diverse content and maintain brand consistency effectively. The new website became an essential tool for the university to communicate with its community, attract prospective students, and showcase its achievements and research contributions.</a:t>
            </a:r>
          </a:p>
        </p:txBody>
      </p:sp>
    </p:spTree>
    <p:extLst>
      <p:ext uri="{BB962C8B-B14F-4D97-AF65-F5344CB8AC3E}">
        <p14:creationId xmlns:p14="http://schemas.microsoft.com/office/powerpoint/2010/main" val="168448798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https://www.drupal.org</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a:t>
            </a:r>
            <a:r>
              <a:rPr lang="en-US" sz="2000" smtClean="0">
                <a:latin typeface="+mn-lt"/>
                <a:cs typeface="Times New Roman" pitchFamily="18" charset="0"/>
                <a:hlinkClick r:id="rId11"/>
              </a:rPr>
              <a:t>en.wikipedia.org/wiki/Drupal</a:t>
            </a:r>
            <a:endParaRPr lang="en-US" sz="2000" smtClean="0">
              <a:latin typeface="+mn-lt"/>
              <a:cs typeface="Times New Roman" pitchFamily="18" charset="0"/>
            </a:endParaRPr>
          </a:p>
          <a:p>
            <a:r>
              <a:rPr lang="en-GB" sz="2000" smtClean="0">
                <a:latin typeface="Times New Roman" pitchFamily="18" charset="0"/>
                <a:cs typeface="Times New Roman" pitchFamily="18" charset="0"/>
              </a:rPr>
              <a:t>3.    Book </a:t>
            </a:r>
            <a:r>
              <a:rPr lang="en-GB" sz="2000">
                <a:latin typeface="Times New Roman" pitchFamily="18" charset="0"/>
                <a:cs typeface="Times New Roman" pitchFamily="18" charset="0"/>
              </a:rPr>
              <a:t>of Open Source Technology</a:t>
            </a:r>
          </a:p>
          <a:p>
            <a:r>
              <a:rPr lang="en-GB" sz="2000">
                <a:latin typeface="Times New Roman" pitchFamily="18" charset="0"/>
                <a:cs typeface="Times New Roman" pitchFamily="18" charset="0"/>
              </a:rPr>
              <a:t>       By </a:t>
            </a:r>
            <a:r>
              <a:rPr lang="en-GB" sz="2000" err="1">
                <a:latin typeface="Times New Roman" pitchFamily="18" charset="0"/>
                <a:cs typeface="Times New Roman" pitchFamily="18" charset="0"/>
                <a:hlinkClick r:id="rId12"/>
              </a:rPr>
              <a:t>Kailash Vadera</a:t>
            </a:r>
            <a:r>
              <a:rPr lang="en-GB" sz="2000">
                <a:latin typeface="Times New Roman" pitchFamily="18" charset="0"/>
                <a:cs typeface="Times New Roman" pitchFamily="18" charset="0"/>
              </a:rPr>
              <a:t>, </a:t>
            </a:r>
            <a:r>
              <a:rPr lang="en-GB" sz="2000" err="1">
                <a:latin typeface="Times New Roman" pitchFamily="18" charset="0"/>
                <a:cs typeface="Times New Roman" pitchFamily="18" charset="0"/>
                <a:hlinkClick r:id="rId13"/>
              </a:rPr>
              <a:t>Bhavyesh Gandhi</a:t>
            </a:r>
            <a:r>
              <a:rPr lang="en-GB" sz="2000">
                <a:latin typeface="Times New Roman" pitchFamily="18" charset="0"/>
                <a:cs typeface="Times New Roman" pitchFamily="18" charset="0"/>
              </a:rPr>
              <a:t> · 2009</a:t>
            </a:r>
          </a:p>
        </p:txBody>
      </p:sp>
    </p:spTree>
  </p:cSld>
  <p:clrMapOvr>
    <a:masterClrMapping/>
  </p:clrMapOvr>
  <p:transition advTm="66301"/>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latin typeface="Times New Roman" pitchFamily="18" charset="0"/>
                <a:cs typeface="Times New Roman" pitchFamily="18" charset="0"/>
              </a:rPr>
              <a:t>             </a:t>
            </a:r>
            <a:r>
              <a:rPr lang="en-GB" sz="4400" b="1" err="1" smtClean="0">
                <a:latin typeface="Times New Roman" pitchFamily="18" charset="0"/>
                <a:cs typeface="Times New Roman" pitchFamily="18" charset="0"/>
              </a:rPr>
              <a:t>WordPress</a:t>
            </a:r>
            <a:endParaRPr lang="en-GB" sz="4400" b="1">
              <a:latin typeface="Times New Roman" pitchFamily="18"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Text Placeholder 2"/>
          <p:cNvSpPr>
            <a:spLocks noGrp="1"/>
          </p:cNvSpPr>
          <p:nvPr>
            <p:ph type="body"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smtClean="0">
                <a:solidFill>
                  <a:schemeClr val="bg1"/>
                </a:solidFill>
                <a:latin typeface="Times New Roman" pitchFamily="18" charset="0"/>
                <a:cs typeface="Times New Roman" pitchFamily="18" charset="0"/>
              </a:rPr>
              <a:t> </a:t>
            </a:r>
            <a:r>
              <a:rPr lang="en-GB" sz="3200" b="1">
                <a:solidFill>
                  <a:schemeClr val="bg1"/>
                </a:solidFill>
              </a:rPr>
              <a:t>Solution:</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179512" y="2492896"/>
            <a:ext cx="8640960"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b="1">
                <a:latin typeface="Times New Roman" pitchFamily="18" charset="0"/>
                <a:cs typeface="Times New Roman" pitchFamily="18" charset="0"/>
              </a:rPr>
              <a:t>Performance Tuning: </a:t>
            </a:r>
            <a:r>
              <a:rPr lang="en-GB" sz="2000">
                <a:latin typeface="Times New Roman" pitchFamily="18" charset="0"/>
                <a:cs typeface="Times New Roman" pitchFamily="18" charset="0"/>
              </a:rPr>
              <a:t>Apache's configuration was optimized to improve performance. This involved adjusting various parameters such as the number of worker processes, memory usage, and connection timeouts to ensure efficient resource utilization and reduce response times.</a:t>
            </a:r>
          </a:p>
          <a:p>
            <a:r>
              <a:rPr lang="en-GB" sz="2000" b="1">
                <a:latin typeface="Times New Roman" pitchFamily="18" charset="0"/>
                <a:cs typeface="Times New Roman" pitchFamily="18" charset="0"/>
              </a:rPr>
              <a:t>Monitoring and Logging:</a:t>
            </a:r>
            <a:r>
              <a:rPr lang="en-GB" sz="2000">
                <a:latin typeface="Times New Roman" pitchFamily="18" charset="0"/>
                <a:cs typeface="Times New Roman" pitchFamily="18" charset="0"/>
              </a:rPr>
              <a:t> TechCo implemented robust monitoring and logging tools to track the web server's performance and identify any potential issues. This allowed them to proactively address problems and make data-driven decisions for further optimizations.</a:t>
            </a:r>
          </a:p>
          <a:p>
            <a:r>
              <a:rPr lang="en-GB" sz="2000" b="1">
                <a:latin typeface="Times New Roman" pitchFamily="18" charset="0"/>
                <a:cs typeface="Times New Roman" pitchFamily="18" charset="0"/>
              </a:rPr>
              <a:t>Extensibility: </a:t>
            </a:r>
            <a:r>
              <a:rPr lang="en-GB" sz="2000">
                <a:latin typeface="Times New Roman" pitchFamily="18" charset="0"/>
                <a:cs typeface="Times New Roman" pitchFamily="18" charset="0"/>
              </a:rPr>
              <a:t>Apache's modular architecture allowed TechCo to develop and integrate custom modules specific to their e-commerce platform's needs. They created modules for seamless integration with their database system, inventory management, and customer support systems.</a:t>
            </a:r>
          </a:p>
        </p:txBody>
      </p:sp>
    </p:spTree>
    <p:extLst>
      <p:ext uri="{BB962C8B-B14F-4D97-AF65-F5344CB8AC3E}">
        <p14:creationId xmlns:p14="http://schemas.microsoft.com/office/powerpoint/2010/main" val="212010796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9"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434267" y="2711767"/>
            <a:ext cx="7774135" cy="1631216"/>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err="1">
                <a:latin typeface="Times New Roman" pitchFamily="18" charset="0"/>
                <a:cs typeface="Times New Roman" pitchFamily="18" charset="0"/>
              </a:rPr>
              <a:t>WordPress is a web content management system. It was originally created as a tool to publish blogs but has evolved to support publishing other web content, including more traditional websites, mailing lists and Internet forum, media galleries, membership sites, learning management systems and online stores.</a:t>
            </a:r>
          </a:p>
        </p:txBody>
      </p:sp>
    </p:spTree>
  </p:cSld>
  <p:clrMapOvr>
    <a:masterClrMapping/>
  </p:clrMapOvr>
  <p:transition advTm="11556"/>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Case </a:t>
            </a:r>
            <a:r>
              <a:rPr lang="en-GB" sz="3200" b="1" smtClean="0">
                <a:solidFill>
                  <a:schemeClr val="bg1"/>
                </a:solidFill>
                <a:latin typeface="Times New Roman" pitchFamily="18" charset="0"/>
                <a:cs typeface="Times New Roman" pitchFamily="18" charset="0"/>
              </a:rPr>
              <a:t>Study</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827584" y="2442911"/>
            <a:ext cx="7920880" cy="224676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XYZ Fashion Blog is a popular online fashion and lifestyle publication. Established in 2010, the blog quickly gained a large following due to its engaging content and stunning visuals. However, as the website's popularity grew, the existing static website platform struggled to keep up with the demands of an expanding audience. XYZ Fashion Blog needed a more robust, scalable, and user-friendly solution to continue its growth trajectory</a:t>
            </a:r>
            <a:r>
              <a:rPr lang="en-GB" sz="2000" smtClean="0">
                <a:latin typeface="Times New Roman" pitchFamily="18" charset="0"/>
                <a:cs typeface="Times New Roman" pitchFamily="18" charset="0"/>
              </a:rPr>
              <a:t>.</a:t>
            </a:r>
            <a:endParaRPr lang="en-GB" sz="2000">
              <a:latin typeface="Times New Roman" pitchFamily="18" charset="0"/>
              <a:cs typeface="Times New Roman" pitchFamily="18" charset="0"/>
            </a:endParaRPr>
          </a:p>
        </p:txBody>
      </p:sp>
    </p:spTree>
  </p:cSld>
  <p:clrMapOvr>
    <a:masterClrMapping/>
  </p:clrMapOvr>
  <p:transition advTm="66301"/>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Challenges:</a:t>
            </a:r>
            <a:endParaRPr lang="en-GB" sz="3200">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467544" y="2564904"/>
            <a:ext cx="7992888"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85750" indent="-285750">
              <a:buFont typeface="Arial" pitchFamily="34" charset="0"/>
              <a:buChar char="•"/>
            </a:pPr>
            <a:r>
              <a:rPr lang="en-GB" sz="2000" b="1" smtClean="0">
                <a:latin typeface="Times New Roman" pitchFamily="18" charset="0"/>
                <a:cs typeface="Times New Roman" pitchFamily="18" charset="0"/>
              </a:rPr>
              <a:t>Scalability</a:t>
            </a:r>
            <a:r>
              <a:rPr lang="en-GB" sz="2000" b="1">
                <a:latin typeface="Times New Roman" pitchFamily="18" charset="0"/>
                <a:cs typeface="Times New Roman" pitchFamily="18" charset="0"/>
              </a:rPr>
              <a:t>:</a:t>
            </a:r>
            <a:r>
              <a:rPr lang="en-GB" sz="2000">
                <a:latin typeface="Times New Roman" pitchFamily="18" charset="0"/>
                <a:cs typeface="Times New Roman" pitchFamily="18" charset="0"/>
              </a:rPr>
              <a:t> The existing website infrastructure couldn't handle the increasing traffic, resulting in frequent crashes and downtime during peak hours.</a:t>
            </a:r>
          </a:p>
          <a:p>
            <a:pPr marL="285750" indent="-285750">
              <a:buFont typeface="Arial" pitchFamily="34" charset="0"/>
              <a:buChar char="•"/>
            </a:pPr>
            <a:r>
              <a:rPr lang="en-GB" sz="2000" b="1">
                <a:latin typeface="Times New Roman" pitchFamily="18" charset="0"/>
                <a:cs typeface="Times New Roman" pitchFamily="18" charset="0"/>
              </a:rPr>
              <a:t>User Experience</a:t>
            </a:r>
            <a:r>
              <a:rPr lang="en-GB" sz="2000">
                <a:latin typeface="Times New Roman" pitchFamily="18" charset="0"/>
                <a:cs typeface="Times New Roman" pitchFamily="18" charset="0"/>
              </a:rPr>
              <a:t>: The website's navigation and layout were outdated, making it challenging for visitors to find and interact with the content easily.</a:t>
            </a:r>
          </a:p>
          <a:p>
            <a:pPr marL="285750" indent="-285750">
              <a:buFont typeface="Arial" pitchFamily="34" charset="0"/>
              <a:buChar char="•"/>
            </a:pPr>
            <a:r>
              <a:rPr lang="en-GB" sz="2000" b="1">
                <a:latin typeface="Times New Roman" pitchFamily="18" charset="0"/>
                <a:cs typeface="Times New Roman" pitchFamily="18" charset="0"/>
              </a:rPr>
              <a:t>Mobile Responsiveness: </a:t>
            </a:r>
            <a:r>
              <a:rPr lang="en-GB" sz="2000">
                <a:latin typeface="Times New Roman" pitchFamily="18" charset="0"/>
                <a:cs typeface="Times New Roman" pitchFamily="18" charset="0"/>
              </a:rPr>
              <a:t>With the surge in mobile users, the non-responsive design was affecting user engagement and search engine rankings.</a:t>
            </a:r>
          </a:p>
          <a:p>
            <a:pPr marL="285750" indent="-285750">
              <a:buFont typeface="Arial" pitchFamily="34" charset="0"/>
              <a:buChar char="•"/>
            </a:pPr>
            <a:r>
              <a:rPr lang="en-GB" sz="2000" b="1">
                <a:latin typeface="Times New Roman" pitchFamily="18" charset="0"/>
                <a:cs typeface="Times New Roman" pitchFamily="18" charset="0"/>
              </a:rPr>
              <a:t>Content Management: </a:t>
            </a:r>
            <a:r>
              <a:rPr lang="en-GB" sz="2000">
                <a:latin typeface="Times New Roman" pitchFamily="18" charset="0"/>
                <a:cs typeface="Times New Roman" pitchFamily="18" charset="0"/>
              </a:rPr>
              <a:t>The blog's authors and editors found it cumbersome to update and manage content on the website, leading to delays in publishing new articles.</a:t>
            </a:r>
          </a:p>
        </p:txBody>
      </p:sp>
    </p:spTree>
    <p:extLst>
      <p:ext uri="{BB962C8B-B14F-4D97-AF65-F5344CB8AC3E}">
        <p14:creationId xmlns:p14="http://schemas.microsoft.com/office/powerpoint/2010/main" val="140939662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484784"/>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smtClean="0">
                <a:solidFill>
                  <a:schemeClr val="bg1"/>
                </a:solidFill>
                <a:latin typeface="Times New Roman" pitchFamily="18" charset="0"/>
                <a:cs typeface="Times New Roman" pitchFamily="18" charset="0"/>
              </a:rPr>
              <a:t>Solution</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127007" y="2191882"/>
            <a:ext cx="9145016" cy="4708981"/>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XYZ Fashion Blog decided to migrate its website to WordPress, a flexible and widely-used CMS. The platform offered the following solutions to address their challenges:</a:t>
            </a:r>
          </a:p>
          <a:p>
            <a:pPr marL="342900" indent="-342900">
              <a:buFont typeface="Arial" pitchFamily="34" charset="0"/>
              <a:buChar char="•"/>
            </a:pPr>
            <a:r>
              <a:rPr lang="en-GB" sz="2000">
                <a:latin typeface="Times New Roman" pitchFamily="18" charset="0"/>
                <a:cs typeface="Times New Roman" pitchFamily="18" charset="0"/>
              </a:rPr>
              <a:t>Scalability: WordPress's ability to handle high traffic volumes, especially with the aid of caching plugins and server optimizations, ensured a smoother user experience during peak times.</a:t>
            </a:r>
          </a:p>
          <a:p>
            <a:pPr marL="342900" indent="-342900">
              <a:buFont typeface="Arial" pitchFamily="34" charset="0"/>
              <a:buChar char="•"/>
            </a:pPr>
            <a:r>
              <a:rPr lang="en-GB" sz="2000">
                <a:latin typeface="Times New Roman" pitchFamily="18" charset="0"/>
                <a:cs typeface="Times New Roman" pitchFamily="18" charset="0"/>
              </a:rPr>
              <a:t>User Experience: They selected a modern, mobile-responsive WordPress theme, customized to match their brand identity and improved website navigation for enhanced user experience.</a:t>
            </a:r>
          </a:p>
          <a:p>
            <a:pPr marL="342900" indent="-342900">
              <a:buFont typeface="Arial" pitchFamily="34" charset="0"/>
              <a:buChar char="•"/>
            </a:pPr>
            <a:r>
              <a:rPr lang="en-GB" sz="2000">
                <a:latin typeface="Times New Roman" pitchFamily="18" charset="0"/>
                <a:cs typeface="Times New Roman" pitchFamily="18" charset="0"/>
              </a:rPr>
              <a:t>Mobile Responsiveness: With WordPress's built-in responsive design, the blog became accessible and visually appealing across various devices, increasing mobile engagement.</a:t>
            </a:r>
          </a:p>
          <a:p>
            <a:pPr marL="342900" indent="-342900">
              <a:buFont typeface="Arial" pitchFamily="34" charset="0"/>
              <a:buChar char="•"/>
            </a:pPr>
            <a:r>
              <a:rPr lang="en-GB" sz="2000">
                <a:latin typeface="Times New Roman" pitchFamily="18" charset="0"/>
                <a:cs typeface="Times New Roman" pitchFamily="18" charset="0"/>
              </a:rPr>
              <a:t>Content Management: WordPress's intuitive editor and user-friendly interface simplified content management, allowing authors and editors to publish articles quickly.</a:t>
            </a:r>
          </a:p>
        </p:txBody>
      </p:sp>
    </p:spTree>
    <p:extLst>
      <p:ext uri="{BB962C8B-B14F-4D97-AF65-F5344CB8AC3E}">
        <p14:creationId xmlns:p14="http://schemas.microsoft.com/office/powerpoint/2010/main" val="166287418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475656" y="3005779"/>
            <a:ext cx="5430838" cy="2803525"/>
          </a:xfrm>
          <a:prstGeom prst="rect">
            <a:avLst/>
          </a:prstGeom>
          <a:noFill/>
          <a:ln w="9525" algn="ctr">
            <a:noFill/>
            <a:round/>
          </a:ln>
        </p:spPr>
      </p:pic>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7" y="2247302"/>
            <a:ext cx="8645525" cy="432048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endParaRPr lang="en-US" altLang="en-US" sz="2000" smtClean="0">
              <a:solidFill>
                <a:schemeClr val="tx2"/>
              </a:solidFill>
              <a:latin typeface="+mn-lt"/>
              <a:cs typeface="Times New Roman" pitchFamily="18" charset="0"/>
            </a:endParaRPr>
          </a:p>
        </p:txBody>
      </p:sp>
      <p:sp>
        <p:nvSpPr>
          <p:cNvPr id="2" name="Rectangle 1"/>
          <p:cNvSpPr/>
          <p:nvPr>
            <p:custDataLst>
              <p:tags r:id="rId5"/>
            </p:custDataLst>
          </p:nvPr>
        </p:nvSpPr>
        <p:spPr>
          <a:xfrm>
            <a:off x="271832" y="2446645"/>
            <a:ext cx="8424936"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Hosting:</a:t>
            </a:r>
            <a:r>
              <a:rPr lang="en-GB" sz="2000">
                <a:latin typeface="Times New Roman" pitchFamily="18" charset="0"/>
                <a:cs typeface="Times New Roman" pitchFamily="18" charset="0"/>
              </a:rPr>
              <a:t> XYZ Fashion Blog chose a reputable WordPress hosting provider, optimizing the server environment for performance and security.</a:t>
            </a:r>
          </a:p>
          <a:p>
            <a:pPr marL="342900" indent="-342900">
              <a:buFont typeface="Arial" pitchFamily="34" charset="0"/>
              <a:buChar char="•"/>
            </a:pPr>
            <a:r>
              <a:rPr lang="en-GB" sz="2000" b="1">
                <a:latin typeface="Times New Roman" pitchFamily="18" charset="0"/>
                <a:cs typeface="Times New Roman" pitchFamily="18" charset="0"/>
              </a:rPr>
              <a:t>Theme Customization: </a:t>
            </a:r>
            <a:r>
              <a:rPr lang="en-GB" sz="2000">
                <a:latin typeface="Times New Roman" pitchFamily="18" charset="0"/>
                <a:cs typeface="Times New Roman" pitchFamily="18" charset="0"/>
              </a:rPr>
              <a:t>They enlisted the help of web developers and designers to customize a premium WordPress theme to match their branding and optimize user experience.</a:t>
            </a:r>
          </a:p>
          <a:p>
            <a:pPr marL="342900" indent="-342900">
              <a:buFont typeface="Arial" pitchFamily="34" charset="0"/>
              <a:buChar char="•"/>
            </a:pPr>
            <a:r>
              <a:rPr lang="en-GB" sz="2000" b="1">
                <a:latin typeface="Times New Roman" pitchFamily="18" charset="0"/>
                <a:cs typeface="Times New Roman" pitchFamily="18" charset="0"/>
              </a:rPr>
              <a:t>Plugin Integration: </a:t>
            </a:r>
            <a:r>
              <a:rPr lang="en-GB" sz="2000">
                <a:latin typeface="Times New Roman" pitchFamily="18" charset="0"/>
                <a:cs typeface="Times New Roman" pitchFamily="18" charset="0"/>
              </a:rPr>
              <a:t>Necessary plugins were installed for caching, security, SEO, and analytics to improve website performance and monitor user behavior.</a:t>
            </a:r>
          </a:p>
          <a:p>
            <a:pPr marL="342900" indent="-342900">
              <a:buFont typeface="Arial" pitchFamily="34" charset="0"/>
              <a:buChar char="•"/>
            </a:pPr>
            <a:r>
              <a:rPr lang="en-GB" sz="2000" b="1">
                <a:latin typeface="Times New Roman" pitchFamily="18" charset="0"/>
                <a:cs typeface="Times New Roman" pitchFamily="18" charset="0"/>
              </a:rPr>
              <a:t>Data Migration: </a:t>
            </a:r>
            <a:r>
              <a:rPr lang="en-GB" sz="2000">
                <a:latin typeface="Times New Roman" pitchFamily="18" charset="0"/>
                <a:cs typeface="Times New Roman" pitchFamily="18" charset="0"/>
              </a:rPr>
              <a:t>The existing content, including articles, images, and media, was efficiently migrated to the new WordPress website.</a:t>
            </a:r>
          </a:p>
          <a:p>
            <a:pPr marL="342900" indent="-342900">
              <a:buFont typeface="Arial" pitchFamily="34" charset="0"/>
              <a:buChar char="•"/>
            </a:pPr>
            <a:r>
              <a:rPr lang="en-GB" sz="2000" b="1">
                <a:latin typeface="Times New Roman" pitchFamily="18" charset="0"/>
                <a:cs typeface="Times New Roman" pitchFamily="18" charset="0"/>
              </a:rPr>
              <a:t>Training and Support: </a:t>
            </a:r>
            <a:r>
              <a:rPr lang="en-GB" sz="2000">
                <a:latin typeface="Times New Roman" pitchFamily="18" charset="0"/>
                <a:cs typeface="Times New Roman" pitchFamily="18" charset="0"/>
              </a:rPr>
              <a:t>The team received training on using WordPress, ensuring they were proficient in managing content and handling basic maintenance tasks.</a:t>
            </a:r>
          </a:p>
        </p:txBody>
      </p:sp>
      <p:sp>
        <p:nvSpPr>
          <p:cNvPr id="7"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smtClean="0">
                <a:solidFill>
                  <a:schemeClr val="bg1"/>
                </a:solidFill>
                <a:latin typeface="Times New Roman" pitchFamily="18" charset="0"/>
                <a:cs typeface="Times New Roman" pitchFamily="18" charset="0"/>
              </a:rPr>
              <a:t>Implementation</a:t>
            </a:r>
            <a:endParaRPr lang="en-US" altLang="en-US" sz="3000" b="1" smtClean="0">
              <a:solidFill>
                <a:schemeClr val="bg1"/>
              </a:solidFill>
              <a:latin typeface="Times New Roman" pitchFamily="18" charset="0"/>
              <a:cs typeface="Times New Roman" pitchFamily="18" charset="0"/>
            </a:endParaRPr>
          </a:p>
        </p:txBody>
      </p:sp>
    </p:spTree>
  </p:cSld>
  <p:clrMapOvr>
    <a:masterClrMapping/>
  </p:clrMapOvr>
  <p:transition advTm="66301"/>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smtClean="0">
                <a:solidFill>
                  <a:schemeClr val="bg1"/>
                </a:solidFill>
                <a:latin typeface="Times New Roman" pitchFamily="18" charset="0"/>
                <a:cs typeface="Times New Roman" pitchFamily="18" charset="0"/>
              </a:rPr>
              <a:t>Results</a:t>
            </a:r>
            <a:endParaRPr lang="en-US" altLang="en-US" sz="3000" b="1" smtClean="0">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683568" y="2852936"/>
            <a:ext cx="7632848"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Increased Traffic: </a:t>
            </a:r>
            <a:r>
              <a:rPr lang="en-GB" sz="2000">
                <a:latin typeface="Times New Roman" pitchFamily="18" charset="0"/>
                <a:cs typeface="Times New Roman" pitchFamily="18" charset="0"/>
              </a:rPr>
              <a:t>The website's ability to handle higher traffic volumes led to an increase in overall visitors and user engagement.</a:t>
            </a:r>
          </a:p>
          <a:p>
            <a:pPr marL="342900" indent="-342900">
              <a:buFont typeface="Arial" pitchFamily="34" charset="0"/>
              <a:buChar char="•"/>
            </a:pPr>
            <a:r>
              <a:rPr lang="en-GB" sz="2000" b="1">
                <a:latin typeface="Times New Roman" pitchFamily="18" charset="0"/>
                <a:cs typeface="Times New Roman" pitchFamily="18" charset="0"/>
              </a:rPr>
              <a:t>Better User Experience: </a:t>
            </a:r>
            <a:r>
              <a:rPr lang="en-GB" sz="2000">
                <a:latin typeface="Times New Roman" pitchFamily="18" charset="0"/>
                <a:cs typeface="Times New Roman" pitchFamily="18" charset="0"/>
              </a:rPr>
              <a:t>The modern design and improved navigation resulted in reduced bounce rates and increased time spent on the website.</a:t>
            </a:r>
          </a:p>
          <a:p>
            <a:pPr marL="342900" indent="-342900">
              <a:buFont typeface="Arial" pitchFamily="34" charset="0"/>
              <a:buChar char="•"/>
            </a:pPr>
            <a:r>
              <a:rPr lang="en-GB" sz="2000" b="1">
                <a:latin typeface="Times New Roman" pitchFamily="18" charset="0"/>
                <a:cs typeface="Times New Roman" pitchFamily="18" charset="0"/>
              </a:rPr>
              <a:t>Mobile Engagement: </a:t>
            </a:r>
            <a:r>
              <a:rPr lang="en-GB" sz="2000">
                <a:latin typeface="Times New Roman" pitchFamily="18" charset="0"/>
                <a:cs typeface="Times New Roman" pitchFamily="18" charset="0"/>
              </a:rPr>
              <a:t>The mobile-responsive design boosted mobile traffic, attracting more readers on smartphones and tablets.</a:t>
            </a:r>
          </a:p>
          <a:p>
            <a:pPr marL="342900" indent="-342900">
              <a:buFont typeface="Arial" pitchFamily="34" charset="0"/>
              <a:buChar char="•"/>
            </a:pPr>
            <a:r>
              <a:rPr lang="en-GB" sz="2000" b="1">
                <a:latin typeface="Times New Roman" pitchFamily="18" charset="0"/>
                <a:cs typeface="Times New Roman" pitchFamily="18" charset="0"/>
              </a:rPr>
              <a:t>Efficient Content Management: </a:t>
            </a:r>
            <a:r>
              <a:rPr lang="en-GB" sz="2000">
                <a:latin typeface="Times New Roman" pitchFamily="18" charset="0"/>
                <a:cs typeface="Times New Roman" pitchFamily="18" charset="0"/>
              </a:rPr>
              <a:t>Authors and editors could publish new content faster, leading to a more consistent flow of fresh articles.</a:t>
            </a:r>
          </a:p>
        </p:txBody>
      </p:sp>
    </p:spTree>
    <p:extLst>
      <p:ext uri="{BB962C8B-B14F-4D97-AF65-F5344CB8AC3E}">
        <p14:creationId xmlns:p14="http://schemas.microsoft.com/office/powerpoint/2010/main" val="122212400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539552" y="2875002"/>
            <a:ext cx="8136904" cy="224676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Migrating to WordPress proved to be a pivotal decision for XYZ Fashion Blog. The platform's scalability, user-friendly interface, and mobile responsiveness significantly contributed to the blog's continued growth, cementing its position as a leading online fashion publication.</a:t>
            </a:r>
          </a:p>
          <a:p>
            <a:pPr marL="342900" indent="-342900">
              <a:buFont typeface="Arial" pitchFamily="34" charset="0"/>
              <a:buChar char="•"/>
            </a:pPr>
            <a:r>
              <a:rPr lang="en-GB" sz="2000">
                <a:latin typeface="Times New Roman" pitchFamily="18" charset="0"/>
                <a:cs typeface="Times New Roman" pitchFamily="18" charset="0"/>
              </a:rPr>
              <a:t>Please remember that this is a fictional case study and doesn't represent any real entity or organization. Actual case studies can vary widely based on individual needs and goals</a:t>
            </a:r>
          </a:p>
        </p:txBody>
      </p:sp>
    </p:spTree>
    <p:extLst>
      <p:ext uri="{BB962C8B-B14F-4D97-AF65-F5344CB8AC3E}">
        <p14:creationId xmlns:p14="http://schemas.microsoft.com/office/powerpoint/2010/main" val="168448798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51123" y="-13823"/>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https://wordpress.com</a:t>
            </a:r>
            <a:r>
              <a:rPr lang="en-US" sz="2000" smtClean="0">
                <a:latin typeface="+mn-lt"/>
                <a:cs typeface="Times New Roman" pitchFamily="18" charset="0"/>
                <a:hlinkClick r:id="rId10"/>
              </a:rPr>
              <a:t>/</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a:t>
            </a:r>
            <a:r>
              <a:rPr lang="en-US" sz="2000" smtClean="0">
                <a:latin typeface="+mn-lt"/>
                <a:cs typeface="Times New Roman" pitchFamily="18" charset="0"/>
                <a:hlinkClick r:id="rId11"/>
              </a:rPr>
              <a:t>en.wikipedia.org/wiki/WordPress</a:t>
            </a:r>
            <a:endParaRPr lang="en-US" sz="2000" smtClean="0">
              <a:latin typeface="+mn-lt"/>
              <a:cs typeface="Times New Roman" pitchFamily="18" charset="0"/>
            </a:endParaRPr>
          </a:p>
          <a:p>
            <a:r>
              <a:rPr lang="en-GB" sz="2000">
                <a:latin typeface="Times New Roman" pitchFamily="18" charset="0"/>
                <a:cs typeface="Times New Roman" pitchFamily="18" charset="0"/>
              </a:rPr>
              <a:t>3.    </a:t>
            </a:r>
            <a:r>
              <a:rPr lang="en-GB" sz="2000" smtClean="0">
                <a:latin typeface="Times New Roman" pitchFamily="18" charset="0"/>
                <a:cs typeface="Times New Roman" pitchFamily="18" charset="0"/>
              </a:rPr>
              <a:t>Book of Open Source Technology</a:t>
            </a:r>
          </a:p>
          <a:p>
            <a:r>
              <a:rPr lang="en-GB" sz="2000" smtClean="0">
                <a:latin typeface="Times New Roman" pitchFamily="18" charset="0"/>
                <a:cs typeface="Times New Roman" pitchFamily="18" charset="0"/>
              </a:rPr>
              <a:t>       By </a:t>
            </a:r>
            <a:r>
              <a:rPr lang="en-GB" sz="2000" err="1" smtClean="0">
                <a:latin typeface="Times New Roman" pitchFamily="18" charset="0"/>
                <a:cs typeface="Times New Roman" pitchFamily="18" charset="0"/>
                <a:hlinkClick r:id="rId12"/>
              </a:rPr>
              <a:t>Kailash Vadera</a:t>
            </a:r>
            <a:r>
              <a:rPr lang="en-GB" sz="2000" smtClean="0">
                <a:latin typeface="Times New Roman" pitchFamily="18" charset="0"/>
                <a:cs typeface="Times New Roman" pitchFamily="18" charset="0"/>
              </a:rPr>
              <a:t>, </a:t>
            </a:r>
            <a:r>
              <a:rPr lang="en-GB" sz="2000" err="1" smtClean="0">
                <a:latin typeface="Times New Roman" pitchFamily="18" charset="0"/>
                <a:cs typeface="Times New Roman" pitchFamily="18" charset="0"/>
                <a:hlinkClick r:id="rId13"/>
              </a:rPr>
              <a:t>Bhavyesh Gandhi</a:t>
            </a:r>
            <a:r>
              <a:rPr lang="en-GB" sz="2000" smtClean="0">
                <a:latin typeface="Times New Roman" pitchFamily="18" charset="0"/>
                <a:cs typeface="Times New Roman" pitchFamily="18" charset="0"/>
              </a:rPr>
              <a:t> · 2009</a:t>
            </a:r>
            <a:endParaRPr lang="en-GB" sz="2000">
              <a:latin typeface="Times New Roman" pitchFamily="18" charset="0"/>
              <a:cs typeface="Times New Roman" pitchFamily="18" charset="0"/>
            </a:endParaRPr>
          </a:p>
        </p:txBody>
      </p:sp>
    </p:spTree>
  </p:cSld>
  <p:clrMapOvr>
    <a:masterClrMapping/>
  </p:clrMapOvr>
  <p:transition advTm="66301"/>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Git </a:t>
            </a:r>
            <a:endParaRPr lang="en-GB" sz="4400" b="1">
              <a:latin typeface="Times New Roman" pitchFamily="18"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Text Placeholder 2"/>
          <p:cNvSpPr>
            <a:spLocks noGrp="1"/>
          </p:cNvSpPr>
          <p:nvPr>
            <p:ph type="body"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3328" y="-1"/>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smtClean="0">
                <a:solidFill>
                  <a:schemeClr val="bg1"/>
                </a:solidFill>
                <a:latin typeface="Times New Roman" pitchFamily="18" charset="0"/>
                <a:cs typeface="Times New Roman" pitchFamily="18" charset="0"/>
              </a:rPr>
              <a:t> </a:t>
            </a:r>
            <a:r>
              <a:rPr lang="en-GB" sz="3200" b="1">
                <a:solidFill>
                  <a:schemeClr val="bg1"/>
                </a:solidFill>
                <a:latin typeface="Times New Roman" pitchFamily="18" charset="0"/>
                <a:cs typeface="Times New Roman" pitchFamily="18" charset="0"/>
              </a:rPr>
              <a:t>Results:</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395536" y="2564904"/>
            <a:ext cx="8568952" cy="409342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smtClean="0">
                <a:latin typeface="Times New Roman" pitchFamily="18" charset="0"/>
                <a:cs typeface="Times New Roman" pitchFamily="18" charset="0"/>
              </a:rPr>
              <a:t>Implementing </a:t>
            </a:r>
            <a:r>
              <a:rPr lang="en-GB" sz="2000">
                <a:latin typeface="Times New Roman" pitchFamily="18" charset="0"/>
                <a:cs typeface="Times New Roman" pitchFamily="18" charset="0"/>
              </a:rPr>
              <a:t>Apache as their web server brought significant benefits to TechCo:</a:t>
            </a:r>
          </a:p>
          <a:p>
            <a:r>
              <a:rPr lang="en-GB" sz="2000" b="1">
                <a:latin typeface="Times New Roman" pitchFamily="18" charset="0"/>
                <a:cs typeface="Times New Roman" pitchFamily="18" charset="0"/>
              </a:rPr>
              <a:t>Reliability: </a:t>
            </a:r>
            <a:r>
              <a:rPr lang="en-GB" sz="2000">
                <a:latin typeface="Times New Roman" pitchFamily="18" charset="0"/>
                <a:cs typeface="Times New Roman" pitchFamily="18" charset="0"/>
              </a:rPr>
              <a:t>Apache's stability and battle-tested performance ensured uninterrupted service, even during peak traffic times.</a:t>
            </a:r>
          </a:p>
          <a:p>
            <a:r>
              <a:rPr lang="en-GB" sz="2000">
                <a:latin typeface="Times New Roman" pitchFamily="18" charset="0"/>
                <a:cs typeface="Times New Roman" pitchFamily="18" charset="0"/>
              </a:rPr>
              <a:t>Scalability: The company effortlessly scaled their web server infrastructure to handle increasing user demands without any major disruptions.</a:t>
            </a:r>
          </a:p>
          <a:p>
            <a:r>
              <a:rPr lang="en-GB" sz="2000" b="1">
                <a:latin typeface="Times New Roman" pitchFamily="18" charset="0"/>
                <a:cs typeface="Times New Roman" pitchFamily="18" charset="0"/>
              </a:rPr>
              <a:t>Security:</a:t>
            </a:r>
            <a:r>
              <a:rPr lang="en-GB" sz="2000">
                <a:latin typeface="Times New Roman" pitchFamily="18" charset="0"/>
                <a:cs typeface="Times New Roman" pitchFamily="18" charset="0"/>
              </a:rPr>
              <a:t> The implemented security measures and regular updates helped safeguard customer data and prevent security breaches.</a:t>
            </a:r>
          </a:p>
          <a:p>
            <a:r>
              <a:rPr lang="en-GB" sz="2000" b="1">
                <a:latin typeface="Times New Roman" pitchFamily="18" charset="0"/>
                <a:cs typeface="Times New Roman" pitchFamily="18" charset="0"/>
              </a:rPr>
              <a:t>Flexibility: </a:t>
            </a:r>
            <a:r>
              <a:rPr lang="en-GB" sz="2000">
                <a:latin typeface="Times New Roman" pitchFamily="18" charset="0"/>
                <a:cs typeface="Times New Roman" pitchFamily="18" charset="0"/>
              </a:rPr>
              <a:t>Apache's modular architecture allowed the TechCo team to customize the server's behavior and integrate it seamlessly with their other software components.</a:t>
            </a:r>
          </a:p>
          <a:p>
            <a:r>
              <a:rPr lang="en-GB" sz="2000" b="1">
                <a:latin typeface="Times New Roman" pitchFamily="18" charset="0"/>
                <a:cs typeface="Times New Roman" pitchFamily="18" charset="0"/>
              </a:rPr>
              <a:t>Cost-effectiveness: </a:t>
            </a:r>
            <a:r>
              <a:rPr lang="en-GB" sz="2000">
                <a:latin typeface="Times New Roman" pitchFamily="18" charset="0"/>
                <a:cs typeface="Times New Roman" pitchFamily="18" charset="0"/>
              </a:rPr>
              <a:t>As an open-source solution, Apache significantly reduced the company's infrastructure costs, allowing them to allocate more resources to other critical areas of their business.</a:t>
            </a:r>
          </a:p>
        </p:txBody>
      </p:sp>
    </p:spTree>
    <p:extLst>
      <p:ext uri="{BB962C8B-B14F-4D97-AF65-F5344CB8AC3E}">
        <p14:creationId xmlns:p14="http://schemas.microsoft.com/office/powerpoint/2010/main" val="7793048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8" y="2544607"/>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902319" y="2820194"/>
            <a:ext cx="6838032" cy="193899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Git is a distributed version control system that monitors changes made to any set of computer files. It is typically used to coordinate the work of programmers who are working together to build source code for software. Speed, data integrity, and support for dispersed, non-linear workflows are among its objectives.</a:t>
            </a:r>
          </a:p>
        </p:txBody>
      </p:sp>
    </p:spTree>
  </p:cSld>
  <p:clrMapOvr>
    <a:masterClrMapping/>
  </p:clrMapOvr>
  <p:transition advTm="11556"/>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5"/>
            </p:custDataLst>
          </p:nvPr>
        </p:nvSpPr>
        <p:spPr>
          <a:xfrm>
            <a:off x="539818" y="1687513"/>
            <a:ext cx="7992888" cy="1015663"/>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2000" smtClean="0">
                <a:latin typeface="Times New Roman" pitchFamily="18" charset="0"/>
                <a:cs typeface="Times New Roman" pitchFamily="18" charset="0"/>
              </a:rPr>
              <a:t>Here </a:t>
            </a:r>
            <a:r>
              <a:rPr lang="en-GB" sz="2000">
                <a:latin typeface="Times New Roman" pitchFamily="18" charset="0"/>
                <a:cs typeface="Times New Roman" pitchFamily="18" charset="0"/>
              </a:rPr>
              <a:t>are some case studies showcasing how different organizations have used Git to improve their development workflows and collaboration processes:</a:t>
            </a:r>
          </a:p>
        </p:txBody>
      </p:sp>
      <p:sp>
        <p:nvSpPr>
          <p:cNvPr id="3" name="Rectangle 2"/>
          <p:cNvSpPr/>
          <p:nvPr>
            <p:custDataLst>
              <p:tags r:id="rId6"/>
            </p:custDataLst>
          </p:nvPr>
        </p:nvSpPr>
        <p:spPr>
          <a:xfrm>
            <a:off x="504081" y="3071813"/>
            <a:ext cx="8028625" cy="255454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err="1">
                <a:latin typeface="Times New Roman" pitchFamily="18" charset="0"/>
                <a:cs typeface="Times New Roman" pitchFamily="18" charset="0"/>
              </a:rPr>
              <a:t>GitHub and Open Source Collaboration:</a:t>
            </a:r>
            <a:r>
              <a:rPr lang="en-GB" sz="2000">
                <a:latin typeface="Times New Roman" pitchFamily="18" charset="0"/>
                <a:cs typeface="Times New Roman" pitchFamily="18" charset="0"/>
              </a:rPr>
              <a:t> GitHub is one of the largest platforms for hosting and collaborating on open-source projects. It has played a crucial role in facilitating collaboration among developers around the world. Many successful open-source projects like TensorFlow, Atom, and Kubernetes are hosted on GitHub. These projects benefit from Git's distributed version control system, which allows contributors from different locations to work independently and then merge their changes seamlessly.</a:t>
            </a:r>
          </a:p>
        </p:txBody>
      </p:sp>
    </p:spTree>
  </p:cSld>
  <p:clrMapOvr>
    <a:masterClrMapping/>
  </p:clrMapOvr>
  <p:transition advTm="66301"/>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6" name="Rectangle 5"/>
          <p:cNvSpPr/>
          <p:nvPr>
            <p:custDataLst>
              <p:tags r:id="rId4"/>
            </p:custDataLst>
          </p:nvPr>
        </p:nvSpPr>
        <p:spPr>
          <a:xfrm>
            <a:off x="459516" y="1628800"/>
            <a:ext cx="7632848" cy="255454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Git at </a:t>
            </a:r>
            <a:r>
              <a:rPr lang="en-GB" sz="2000" b="1" smtClean="0">
                <a:latin typeface="Times New Roman" pitchFamily="18" charset="0"/>
                <a:cs typeface="Times New Roman" pitchFamily="18" charset="0"/>
              </a:rPr>
              <a:t>Microsoft:</a:t>
            </a:r>
            <a:r>
              <a:rPr lang="en-GB" sz="2000">
                <a:latin typeface="Times New Roman" pitchFamily="18" charset="0"/>
                <a:cs typeface="Times New Roman" pitchFamily="18" charset="0"/>
              </a:rPr>
              <a:t> One of the biggest software corporations in the world, Microsoft, has used Git for several of its development projects. Microsoft migrated some of its important projects, including the.NET Core framework, to Git repositories on GitHub after purchasing the platform in 2018. This change enhanced community involvement, collaboration, and transparency because developers could now readily contribute to Microsoft's projects using the well-known Git methodology.</a:t>
            </a:r>
          </a:p>
        </p:txBody>
      </p:sp>
      <p:sp>
        <p:nvSpPr>
          <p:cNvPr id="7" name="Rectangle 6"/>
          <p:cNvSpPr/>
          <p:nvPr>
            <p:custDataLst>
              <p:tags r:id="rId5"/>
            </p:custDataLst>
          </p:nvPr>
        </p:nvSpPr>
        <p:spPr>
          <a:xfrm>
            <a:off x="459516" y="4077072"/>
            <a:ext cx="7632848" cy="224676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Drupal and Continuous Integration:</a:t>
            </a:r>
            <a:r>
              <a:rPr lang="en-GB" sz="2000">
                <a:latin typeface="Times New Roman" pitchFamily="18" charset="0"/>
                <a:cs typeface="Times New Roman" pitchFamily="18" charset="0"/>
              </a:rPr>
              <a:t> The core and modules of the well-known content management system Drupal are developed by a sizable community of programmers. They handle the development process with Git and enable CI/CD workflows (continuous integration and continuous deployment). With Git, developers may work on features in separate branches, while CI technologies like Jenkins or Travis CI manage the integration of changes.</a:t>
            </a:r>
          </a:p>
        </p:txBody>
      </p:sp>
    </p:spTree>
    <p:extLst>
      <p:ext uri="{BB962C8B-B14F-4D97-AF65-F5344CB8AC3E}">
        <p14:creationId xmlns:p14="http://schemas.microsoft.com/office/powerpoint/2010/main" val="140939662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6" name="Rectangle 5"/>
          <p:cNvSpPr/>
          <p:nvPr>
            <p:custDataLst>
              <p:tags r:id="rId4"/>
            </p:custDataLst>
          </p:nvPr>
        </p:nvSpPr>
        <p:spPr>
          <a:xfrm>
            <a:off x="683568" y="1772816"/>
            <a:ext cx="7560840" cy="193899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Git for Documentation Management:</a:t>
            </a:r>
            <a:r>
              <a:rPr lang="en-GB" sz="2000">
                <a:latin typeface="Times New Roman" pitchFamily="18" charset="0"/>
                <a:cs typeface="Times New Roman" pitchFamily="18" charset="0"/>
              </a:rPr>
              <a:t> Git is not merely for versioning code. The documentation team at Mozilla and many other businesses manage their documentation repositories using Git. They may then keep track of modifications, work together with other authors or contributors, and keep a history of changes, ensuring that the documentation is always accurate and up to date.</a:t>
            </a:r>
          </a:p>
        </p:txBody>
      </p:sp>
      <p:sp>
        <p:nvSpPr>
          <p:cNvPr id="7" name="Rectangle 6"/>
          <p:cNvSpPr/>
          <p:nvPr>
            <p:custDataLst>
              <p:tags r:id="rId5"/>
            </p:custDataLst>
          </p:nvPr>
        </p:nvSpPr>
        <p:spPr>
          <a:xfrm>
            <a:off x="683568" y="3933056"/>
            <a:ext cx="7704856" cy="224676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b="1">
                <a:latin typeface="Times New Roman" pitchFamily="18" charset="0"/>
                <a:cs typeface="Times New Roman" pitchFamily="18" charset="0"/>
              </a:rPr>
              <a:t>Git for Versioning Game Development:</a:t>
            </a:r>
            <a:r>
              <a:rPr lang="en-GB" sz="2000">
                <a:latin typeface="Times New Roman" pitchFamily="18" charset="0"/>
                <a:cs typeface="Times New Roman" pitchFamily="18" charset="0"/>
              </a:rPr>
              <a:t> Git is frequently used by game development firms to control project versioning. Git enables collaboration without dispute between various team members, such as programmers, designers, and artists. Two well-known game production engines, Unity and Unreal Engine, feature native support for Git integration, making it simple for game developers to use Git in their workflows.</a:t>
            </a:r>
          </a:p>
        </p:txBody>
      </p:sp>
    </p:spTree>
    <p:extLst>
      <p:ext uri="{BB962C8B-B14F-4D97-AF65-F5344CB8AC3E}">
        <p14:creationId xmlns:p14="http://schemas.microsoft.com/office/powerpoint/2010/main" val="166287418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611560" y="2832641"/>
            <a:ext cx="7920880"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These case studies highlight Git's adaptability and how it has established itself as a mainstay of contemporary software development by facilitating collaboration, version control, and effective project and codebase management.</a:t>
            </a:r>
          </a:p>
        </p:txBody>
      </p:sp>
    </p:spTree>
    <p:extLst>
      <p:ext uri="{BB962C8B-B14F-4D97-AF65-F5344CB8AC3E}">
        <p14:creationId xmlns:p14="http://schemas.microsoft.com/office/powerpoint/2010/main" val="168448798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132343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a:t>
            </a:r>
            <a:r>
              <a:rPr lang="en-US" sz="2000" smtClean="0">
                <a:latin typeface="+mn-lt"/>
                <a:cs typeface="Times New Roman" pitchFamily="18" charset="0"/>
                <a:hlinkClick r:id="rId10"/>
              </a:rPr>
              <a:t>en.wikipedia.org/wiki/Git</a:t>
            </a:r>
            <a:endParaRPr lang="en-US" sz="200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https://github.com</a:t>
            </a:r>
            <a:r>
              <a:rPr lang="en-US" sz="2000" smtClean="0">
                <a:latin typeface="+mn-lt"/>
                <a:cs typeface="Times New Roman" pitchFamily="18" charset="0"/>
                <a:hlinkClick r:id="rId11"/>
              </a:rPr>
              <a:t>/</a:t>
            </a:r>
            <a:endParaRPr lang="en-US" sz="2000" smtClean="0">
              <a:latin typeface="+mn-lt"/>
              <a:cs typeface="Times New Roman" pitchFamily="18" charset="0"/>
            </a:endParaRPr>
          </a:p>
          <a:p>
            <a:pPr marL="457200" indent="-457200" algn="just">
              <a:buFont typeface="+mj-lt"/>
              <a:buAutoNum type="arabicPeriod"/>
            </a:pPr>
            <a:r>
              <a:rPr lang="en-US" sz="2000" smtClean="0">
                <a:latin typeface="+mn-lt"/>
                <a:cs typeface="Times New Roman" pitchFamily="18" charset="0"/>
              </a:rPr>
              <a:t>https</a:t>
            </a:r>
            <a:r>
              <a:rPr lang="en-US" sz="2000">
                <a:latin typeface="+mn-lt"/>
                <a:cs typeface="Times New Roman" pitchFamily="18" charset="0"/>
              </a:rPr>
              <a:t>://www.hhilifting.com/importance-of-construction-industry-in-the-economy-and-use-of-construction-equipments/</a:t>
            </a:r>
          </a:p>
        </p:txBody>
      </p:sp>
    </p:spTree>
  </p:cSld>
  <p:clrMapOvr>
    <a:masterClrMapping/>
  </p:clrMapOvr>
  <p:transition advTm="66301"/>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600" b="1" smtClean="0"/>
              <a:t>                  GCC </a:t>
            </a:r>
            <a:endParaRPr lang="en-GB" sz="4400" b="1">
              <a:latin typeface="Times New Roman" pitchFamily="18"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10"/>
          <a:stretch>
            <a:fillRect/>
          </a:stretch>
        </p:blipFill>
        <p:spPr bwMode="auto">
          <a:xfrm>
            <a:off x="279849"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2" name="Rectangle 1"/>
          <p:cNvSpPr/>
          <p:nvPr>
            <p:custDataLst>
              <p:tags r:id="rId6"/>
            </p:custDataLst>
          </p:nvPr>
        </p:nvSpPr>
        <p:spPr>
          <a:xfrm>
            <a:off x="588306" y="2840422"/>
            <a:ext cx="7840828" cy="193899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The GCC Compiler has a long history and has been employed by programmers for more than 30 years. One of the most well-liked compilers in the world, it provides a variety of features like support for several programming languages, optimization settings, and more. Developers may produce high-quality software that operates quickly and effectively by utilizing the GCC Compiler.</a:t>
            </a:r>
          </a:p>
        </p:txBody>
      </p:sp>
      <p:sp>
        <p:nvSpPr>
          <p:cNvPr id="4" name="Rectangle 3"/>
          <p:cNvSpPr/>
          <p:nvPr>
            <p:custDataLst>
              <p:tags r:id="rId7"/>
            </p:custDataLst>
          </p:nvPr>
        </p:nvSpPr>
        <p:spPr>
          <a:xfrm>
            <a:off x="794842" y="4175214"/>
            <a:ext cx="7634292" cy="36933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mtClean="0"/>
              <a:t>. </a:t>
            </a:r>
            <a:endParaRPr lang="en-GB"/>
          </a:p>
        </p:txBody>
      </p:sp>
    </p:spTree>
  </p:cSld>
  <p:clrMapOvr>
    <a:masterClrMapping/>
  </p:clrMapOvr>
  <p:transition advTm="11556"/>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20038"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smtClean="0"/>
              <a:t>        </a:t>
            </a:r>
            <a:r>
              <a:rPr lang="en-GB" sz="3200" b="1" smtClean="0">
                <a:solidFill>
                  <a:schemeClr val="bg1"/>
                </a:solidFill>
                <a:latin typeface="Times New Roman" pitchFamily="18" charset="0"/>
                <a:cs typeface="Times New Roman" pitchFamily="18" charset="0"/>
              </a:rPr>
              <a:t>What </a:t>
            </a:r>
            <a:r>
              <a:rPr lang="en-GB" sz="3200" b="1">
                <a:solidFill>
                  <a:schemeClr val="bg1"/>
                </a:solidFill>
                <a:latin typeface="Times New Roman" pitchFamily="18" charset="0"/>
                <a:cs typeface="Times New Roman" pitchFamily="18" charset="0"/>
              </a:rPr>
              <a:t>is GCC Compiler?</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2" name="Rectangle 1"/>
          <p:cNvSpPr/>
          <p:nvPr>
            <p:custDataLst>
              <p:tags r:id="rId6"/>
            </p:custDataLst>
          </p:nvPr>
        </p:nvSpPr>
        <p:spPr>
          <a:xfrm>
            <a:off x="683568" y="2443095"/>
            <a:ext cx="7488832" cy="3170099"/>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A free and open-source compiler system that supports many programming languages, including C, C++, Objective-C, Ada, and Fortran, is the GCC Compiler, commonly known as the GNU Compiler Collection. The Free Software Foundation first made it available in 1987, and since then, it has grown to rank among the most popular compilers worldwide.</a:t>
            </a:r>
          </a:p>
          <a:p>
            <a:pPr marL="342900" indent="-342900">
              <a:buFont typeface="Arial" pitchFamily="34" charset="0"/>
              <a:buChar char="•"/>
            </a:pPr>
            <a:r>
              <a:rPr lang="en-GB" sz="2000">
                <a:latin typeface="Times New Roman" pitchFamily="18" charset="0"/>
                <a:cs typeface="Times New Roman" pitchFamily="18" charset="0"/>
              </a:rPr>
              <a:t>Code optimization for many architectures and platforms is one of the GCC Compiler's core features. This implies that programmers don't need to alter the source code while compiling programs for several platforms after writing it only once.</a:t>
            </a:r>
          </a:p>
        </p:txBody>
      </p:sp>
    </p:spTree>
  </p:cSld>
  <p:clrMapOvr>
    <a:masterClrMapping/>
  </p:clrMapOvr>
  <p:transition advTm="6630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smtClean="0">
                <a:solidFill>
                  <a:schemeClr val="bg1"/>
                </a:solidFill>
                <a:latin typeface="Times New Roman" pitchFamily="18" charset="0"/>
                <a:cs typeface="Times New Roman" pitchFamily="18" charset="0"/>
              </a:rPr>
              <a:t>                              Conclusion</a:t>
            </a:r>
            <a:endParaRPr lang="en-US" altLang="en-US" sz="3200" b="1">
              <a:solidFill>
                <a:schemeClr val="bg1"/>
              </a:solidFill>
              <a:latin typeface="Times New Roman" pitchFamily="18" charset="0"/>
              <a:cs typeface="Times New Roman" pitchFamily="18" charset="0"/>
            </a:endParaRPr>
          </a:p>
        </p:txBody>
      </p:sp>
      <p:sp>
        <p:nvSpPr>
          <p:cNvPr id="6" name="Rectangle 5"/>
          <p:cNvSpPr/>
          <p:nvPr>
            <p:custDataLst>
              <p:tags r:id="rId5"/>
            </p:custDataLst>
          </p:nvPr>
        </p:nvSpPr>
        <p:spPr>
          <a:xfrm>
            <a:off x="467544" y="2780928"/>
            <a:ext cx="8424936" cy="2523768"/>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For TechCo, using Apache HTTP Server turned out to be a wise choice. It gave their e-commerce platform a strong basis, allowing them to offer a dependable, scalable, and secure service to their expanding consumer base. The company was able to concentrate on improving the features and capabilities of their platform because to Apache's adaptability and wide-ranging community support, which helped it maintain its success in the cutthroat e-commerce sector.</a:t>
            </a:r>
            <a:r>
              <a:rPr lang="en-GB"/>
              <a:t/>
            </a:r>
            <a:br>
              <a:rPr lang="en-GB"/>
            </a:br>
            <a:endParaRPr lang="en-GB"/>
          </a:p>
        </p:txBody>
      </p:sp>
    </p:spTree>
    <p:extLst>
      <p:ext uri="{BB962C8B-B14F-4D97-AF65-F5344CB8AC3E}">
        <p14:creationId xmlns:p14="http://schemas.microsoft.com/office/powerpoint/2010/main" val="387840259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smtClean="0"/>
              <a:t>      </a:t>
            </a:r>
            <a:r>
              <a:rPr lang="en-GB" sz="3200" b="1" smtClean="0">
                <a:solidFill>
                  <a:schemeClr val="bg1"/>
                </a:solidFill>
                <a:latin typeface="Times New Roman" pitchFamily="18" charset="0"/>
                <a:cs typeface="Times New Roman" pitchFamily="18" charset="0"/>
              </a:rPr>
              <a:t>GCC </a:t>
            </a:r>
            <a:r>
              <a:rPr lang="en-GB" sz="3200" b="1">
                <a:solidFill>
                  <a:schemeClr val="bg1"/>
                </a:solidFill>
                <a:latin typeface="Times New Roman" pitchFamily="18" charset="0"/>
                <a:cs typeface="Times New Roman" pitchFamily="18" charset="0"/>
              </a:rPr>
              <a:t>Compiler Installation</a:t>
            </a:r>
          </a:p>
        </p:txBody>
      </p:sp>
      <p:sp>
        <p:nvSpPr>
          <p:cNvPr id="6" name="Rectangle 5"/>
          <p:cNvSpPr/>
          <p:nvPr>
            <p:custDataLst>
              <p:tags r:id="rId5"/>
            </p:custDataLst>
          </p:nvPr>
        </p:nvSpPr>
        <p:spPr>
          <a:xfrm>
            <a:off x="683568" y="2636912"/>
            <a:ext cx="7344816" cy="378565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To </a:t>
            </a:r>
            <a:r>
              <a:rPr lang="en-GB" sz="2000">
                <a:latin typeface="Times New Roman" pitchFamily="18" charset="0"/>
                <a:cs typeface="Times New Roman" pitchFamily="18" charset="0"/>
              </a:rPr>
              <a:t>install GCC Compiler, we need to follow a few simple steps. First, we need to download the installation package from the official website. The package is available for different operating systems, so make sure to select the appropriate one for your system. Once the package is downloaded, we can start the installation process.</a:t>
            </a:r>
          </a:p>
          <a:p>
            <a:pPr marL="342900" indent="-342900">
              <a:buFont typeface="Arial" pitchFamily="34" charset="0"/>
              <a:buChar char="•"/>
            </a:pPr>
            <a:r>
              <a:rPr lang="en-GB" sz="2000">
                <a:latin typeface="Times New Roman" pitchFamily="18" charset="0"/>
                <a:cs typeface="Times New Roman" pitchFamily="18" charset="0"/>
              </a:rPr>
              <a:t>The installation process is straightforward and involves accepting the license agreement, selecting the installation directory, and choosing the components to install. We recommend installing all the components to ensure that you have access to all the features of GCC Compiler. After the installation is complete, you should be able to use GCC Compiler from the command line.</a:t>
            </a:r>
          </a:p>
        </p:txBody>
      </p:sp>
    </p:spTree>
    <p:extLst>
      <p:ext uri="{BB962C8B-B14F-4D97-AF65-F5344CB8AC3E}">
        <p14:creationId xmlns:p14="http://schemas.microsoft.com/office/powerpoint/2010/main" val="1409396628"/>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endParaRPr lang="en-GB"/>
          </a:p>
        </p:txBody>
      </p:sp>
      <p:sp>
        <p:nvSpPr>
          <p:cNvPr id="3" name="Subtitle 2"/>
          <p:cNvSpPr>
            <a:spLocks noGrp="1"/>
          </p:cNvSpPr>
          <p:nvPr>
            <p:ph type="subTitle"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smtClean="0"/>
              <a:t>        </a:t>
            </a:r>
            <a:r>
              <a:rPr lang="en-GB" sz="3200" b="1" smtClean="0">
                <a:solidFill>
                  <a:schemeClr val="bg1"/>
                </a:solidFill>
                <a:latin typeface="Times New Roman" pitchFamily="18" charset="0"/>
                <a:cs typeface="Times New Roman" pitchFamily="18" charset="0"/>
              </a:rPr>
              <a:t>Compiling </a:t>
            </a:r>
            <a:r>
              <a:rPr lang="en-GB" sz="3200" b="1">
                <a:solidFill>
                  <a:schemeClr val="bg1"/>
                </a:solidFill>
                <a:latin typeface="Times New Roman" pitchFamily="18" charset="0"/>
                <a:cs typeface="Times New Roman" pitchFamily="18" charset="0"/>
              </a:rPr>
              <a:t>with GCC Compiler</a:t>
            </a:r>
          </a:p>
        </p:txBody>
      </p:sp>
      <p:sp>
        <p:nvSpPr>
          <p:cNvPr id="6" name="Rectangle 5"/>
          <p:cNvSpPr/>
          <p:nvPr>
            <p:custDataLst>
              <p:tags r:id="rId5"/>
            </p:custDataLst>
          </p:nvPr>
        </p:nvSpPr>
        <p:spPr>
          <a:xfrm>
            <a:off x="899592" y="2376548"/>
            <a:ext cx="7344816" cy="3477875"/>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To </a:t>
            </a:r>
            <a:r>
              <a:rPr lang="en-GB" sz="2000">
                <a:latin typeface="Times New Roman" pitchFamily="18" charset="0"/>
                <a:cs typeface="Times New Roman" pitchFamily="18" charset="0"/>
              </a:rPr>
              <a:t>compile code using GCC Compiler, you need to open the terminal and navigate to the directory containing your source code. Then, type 'gcc' followed by the name of your source file and any desired command-line options. For example, 'gcc my_program.c -o my_program' will compile 'my_program.c' and create an executable file named 'my_program'.</a:t>
            </a:r>
          </a:p>
          <a:p>
            <a:pPr marL="342900" indent="-342900">
              <a:buFont typeface="Arial" pitchFamily="34" charset="0"/>
              <a:buChar char="•"/>
            </a:pPr>
            <a:r>
              <a:rPr lang="en-GB" sz="2000">
                <a:latin typeface="Times New Roman" pitchFamily="18" charset="0"/>
                <a:cs typeface="Times New Roman" pitchFamily="18" charset="0"/>
              </a:rPr>
              <a:t>Common errors when compiling with GCC include missing header files, undefined symbols, and syntax errors. To resolve these issues, make sure you have included all necessary header files, defined all required symbols, and corrected any syntax errors in your code.</a:t>
            </a:r>
          </a:p>
        </p:txBody>
      </p:sp>
    </p:spTree>
    <p:extLst>
      <p:ext uri="{BB962C8B-B14F-4D97-AF65-F5344CB8AC3E}">
        <p14:creationId xmlns:p14="http://schemas.microsoft.com/office/powerpoint/2010/main" val="1662874188"/>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36004" y="0"/>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GB" sz="3200" b="1">
                <a:solidFill>
                  <a:schemeClr val="bg1"/>
                </a:solidFill>
                <a:latin typeface="Times New Roman" pitchFamily="18" charset="0"/>
                <a:cs typeface="Times New Roman" pitchFamily="18" charset="0"/>
              </a:rPr>
              <a:t>Optimizing Code with GCC Compiler</a:t>
            </a:r>
          </a:p>
        </p:txBody>
      </p:sp>
      <p:sp>
        <p:nvSpPr>
          <p:cNvPr id="6" name="Rectangle 5"/>
          <p:cNvSpPr/>
          <p:nvPr>
            <p:custDataLst>
              <p:tags r:id="rId5"/>
            </p:custDataLst>
          </p:nvPr>
        </p:nvSpPr>
        <p:spPr>
          <a:xfrm>
            <a:off x="251520" y="2268488"/>
            <a:ext cx="8856476" cy="4278094"/>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a:latin typeface="Times New Roman" pitchFamily="18" charset="0"/>
                <a:cs typeface="Times New Roman" pitchFamily="18" charset="0"/>
              </a:rPr>
              <a:t>A number of optimization levels are available in the GCC Compiler, which can greatly enhance the performance of your code. The -O flag enables optimization, whereas -O1, -O2, -O3, or -Ofast determine the level of optimization. Each level employs a different set of optimizations that get more aggressive yet lengthen compilation time. It's vital to remember that increased optimization levels may not always lead to greater performance and may potentially cause your code to develop new issues or exhibit unexpected behavior. </a:t>
            </a:r>
            <a:endParaRPr lang="en-GB" smtClean="0">
              <a:latin typeface="Times New Roman" pitchFamily="18" charset="0"/>
              <a:cs typeface="Times New Roman" pitchFamily="18" charset="0"/>
            </a:endParaRPr>
          </a:p>
          <a:p>
            <a:pPr marL="342900" indent="-342900">
              <a:buFont typeface="Arial" pitchFamily="34" charset="0"/>
              <a:buChar char="•"/>
            </a:pPr>
            <a:endParaRPr lang="en-GB" smtClean="0">
              <a:latin typeface="Times New Roman" pitchFamily="18" charset="0"/>
              <a:cs typeface="Times New Roman" pitchFamily="18" charset="0"/>
            </a:endParaRPr>
          </a:p>
          <a:p>
            <a:pPr marL="342900" indent="-342900">
              <a:buFont typeface="Arial" pitchFamily="34" charset="0"/>
              <a:buChar char="•"/>
            </a:pPr>
            <a:r>
              <a:rPr lang="en-GB" smtClean="0">
                <a:latin typeface="Times New Roman" pitchFamily="18" charset="0"/>
                <a:cs typeface="Times New Roman" pitchFamily="18" charset="0"/>
              </a:rPr>
              <a:t>The </a:t>
            </a:r>
            <a:r>
              <a:rPr lang="en-GB">
                <a:latin typeface="Times New Roman" pitchFamily="18" charset="0"/>
                <a:cs typeface="Times New Roman" pitchFamily="18" charset="0"/>
              </a:rPr>
              <a:t>GCC Compiler additionally provides a number of optimization techniques that can be utilized independently of or in addition to the optimization settings. These consist of instruction scheduling, function inlining, and loop unrolling. By running several loop iterations concurrently, loop unrolling lowers the overhead of loop control. Function inlining reduces the overhead of a function call by substituting the function's actual code for a function call. To benefit from CPU pipelining and decrease idle time, instruction scheduling reorders the execution of the instructions</a:t>
            </a:r>
            <a:r>
              <a:rPr lang="en-GB" sz="2000">
                <a:latin typeface="Times New Roman" pitchFamily="18" charset="0"/>
                <a:cs typeface="Times New Roman" pitchFamily="18" charset="0"/>
              </a:rPr>
              <a:t>.</a:t>
            </a:r>
          </a:p>
        </p:txBody>
      </p:sp>
    </p:spTree>
    <p:extLst>
      <p:ext uri="{BB962C8B-B14F-4D97-AF65-F5344CB8AC3E}">
        <p14:creationId xmlns:p14="http://schemas.microsoft.com/office/powerpoint/2010/main" val="1222124003"/>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endParaRPr lang="en-GB"/>
          </a:p>
        </p:txBody>
      </p:sp>
      <p:sp>
        <p:nvSpPr>
          <p:cNvPr id="3" name="Content Placeholder 2"/>
          <p:cNvSpPr>
            <a:spLocks noGrp="1"/>
          </p:cNvSpPr>
          <p:nvPr>
            <p:ph idx="1"/>
            <p:custDataLst>
              <p:tags r:id="rId2"/>
            </p:custDataLst>
          </p:nvPr>
        </p:nvSpPr>
        <p:spPr/>
        <p:txBody>
          <a:bodyPr/>
          <a:lstStyle/>
          <a:p>
            <a:endParaRPr lang="en-GB"/>
          </a:p>
        </p:txBody>
      </p:sp>
      <p:pic>
        <p:nvPicPr>
          <p:cNvPr id="4" name="Picture 2" descr="C:\Users\parul\Desktop\Digital Learning Content.png"/>
          <p:cNvPicPr>
            <a:picLocks noChangeAspect="1" noChangeArrowheads="1"/>
          </p:cNvPicPr>
          <p:nvPr>
            <p:custDataLst>
              <p:tags r:id="rId3"/>
            </p:custDataLst>
          </p:nvPr>
        </p:nvPicPr>
        <p:blipFill>
          <a:blip r:embed="rId7"/>
          <a:stretch>
            <a:fillRect/>
          </a:stretch>
        </p:blipFill>
        <p:spPr bwMode="auto">
          <a:xfrm>
            <a:off x="0" y="-64358"/>
            <a:ext cx="9144000" cy="6900863"/>
          </a:xfrm>
          <a:prstGeom prst="rect">
            <a:avLst/>
          </a:prstGeom>
          <a:noFill/>
          <a:ln w="9525" algn="ctr">
            <a:noFill/>
            <a:miter lim="800000"/>
          </a:ln>
        </p:spPr>
      </p:pic>
      <p:sp>
        <p:nvSpPr>
          <p:cNvPr id="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Conclusion</a:t>
            </a:r>
          </a:p>
        </p:txBody>
      </p:sp>
      <p:sp>
        <p:nvSpPr>
          <p:cNvPr id="6" name="Rectangle 5"/>
          <p:cNvSpPr/>
          <p:nvPr>
            <p:custDataLst>
              <p:tags r:id="rId5"/>
            </p:custDataLst>
          </p:nvPr>
        </p:nvSpPr>
        <p:spPr>
          <a:xfrm>
            <a:off x="539552" y="2564904"/>
            <a:ext cx="7776864" cy="2862322"/>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342900" indent="-342900">
              <a:buFont typeface="Arial" pitchFamily="34" charset="0"/>
              <a:buChar char="•"/>
            </a:pPr>
            <a:r>
              <a:rPr lang="en-GB" sz="2000">
                <a:latin typeface="Times New Roman" pitchFamily="18" charset="0"/>
                <a:cs typeface="Times New Roman" pitchFamily="18" charset="0"/>
              </a:rPr>
              <a:t>The GCC Compiler additionally provides a number of optimization techniques that can be utilized independently of or in addition to the optimization settings. These consist of instruction scheduling, function inlining, and loop unrolling. By running several loop iterations concurrently, loop unrolling lowers the overhead of loop control. Function inlining reduces the overhead of a function call by substituting the function's actual code for a function call. To benefit from CPU pipelining and decrease idle time, instruction scheduling reorders the execution of the instructions..</a:t>
            </a:r>
          </a:p>
        </p:txBody>
      </p:sp>
    </p:spTree>
    <p:extLst>
      <p:ext uri="{BB962C8B-B14F-4D97-AF65-F5344CB8AC3E}">
        <p14:creationId xmlns:p14="http://schemas.microsoft.com/office/powerpoint/2010/main" val="168448798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707886"/>
          </a:xfrm>
          <a:prstGeom prst="rect">
            <a:avLst/>
          </a:prstGeom>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marL="457200" indent="-457200" algn="just">
              <a:buFont typeface="+mj-lt"/>
              <a:buAutoNum type="arabicPeriod"/>
            </a:pPr>
            <a:r>
              <a:rPr lang="en-US" sz="2000">
                <a:latin typeface="+mn-lt"/>
                <a:cs typeface="Times New Roman" pitchFamily="18" charset="0"/>
                <a:hlinkClick r:id="rId10"/>
              </a:rPr>
              <a:t>https://</a:t>
            </a:r>
            <a:r>
              <a:rPr lang="en-US" sz="2000" smtClean="0">
                <a:latin typeface="+mn-lt"/>
                <a:cs typeface="Times New Roman" pitchFamily="18" charset="0"/>
                <a:hlinkClick r:id="rId10"/>
              </a:rPr>
              <a:t>en.wikipedia.org/wiki/GNU_Compiler_Collection</a:t>
            </a:r>
            <a:endParaRPr lang="en-US" sz="2000" smtClean="0">
              <a:latin typeface="+mn-lt"/>
              <a:cs typeface="Times New Roman" pitchFamily="18" charset="0"/>
            </a:endParaRPr>
          </a:p>
          <a:p>
            <a:pPr marL="457200" indent="-457200" algn="just">
              <a:buFont typeface="+mj-lt"/>
              <a:buAutoNum type="arabicPeriod"/>
            </a:pPr>
            <a:r>
              <a:rPr lang="en-US" sz="2000">
                <a:latin typeface="+mn-lt"/>
                <a:cs typeface="Times New Roman" pitchFamily="18" charset="0"/>
                <a:hlinkClick r:id="rId11"/>
              </a:rPr>
              <a:t>https://</a:t>
            </a:r>
            <a:r>
              <a:rPr lang="en-US" sz="2000" smtClean="0">
                <a:latin typeface="+mn-lt"/>
                <a:cs typeface="Times New Roman" pitchFamily="18" charset="0"/>
                <a:hlinkClick r:id="rId11"/>
              </a:rPr>
              <a:t>en.wikipedia.org/wiki/GNU_Compiler_Collection#Further_reading</a:t>
            </a:r>
            <a:endParaRPr lang="en-US" sz="2000" smtClean="0">
              <a:latin typeface="+mn-lt"/>
              <a:cs typeface="Times New Roman" pitchFamily="18" charset="0"/>
            </a:endParaRPr>
          </a:p>
        </p:txBody>
      </p:sp>
    </p:spTree>
  </p:cSld>
  <p:clrMapOvr>
    <a:masterClrMapping/>
  </p:clrMapOvr>
  <p:transition advTm="66301"/>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Arial"/>
                <a:ea typeface="+mn-ea"/>
                <a:cs typeface="Arial"/>
              </a:defRPr>
            </a:lvl1pPr>
            <a:lvl2pPr marL="457200" algn="l" defTabSz="914400" rtl="0" eaLnBrk="0" fontAlgn="base" latinLnBrk="0" hangingPunct="0">
              <a:spcBef>
                <a:spcPct val="0"/>
              </a:spcBef>
              <a:spcAft>
                <a:spcPct val="0"/>
              </a:spcAft>
              <a:defRPr sz="1800" kern="1200">
                <a:solidFill>
                  <a:schemeClr val="tx1"/>
                </a:solidFill>
                <a:latin typeface="Arial"/>
                <a:ea typeface="+mn-ea"/>
                <a:cs typeface="Arial"/>
              </a:defRPr>
            </a:lvl2pPr>
            <a:lvl3pPr marL="914400" algn="l" defTabSz="914400" rtl="0" eaLnBrk="0" fontAlgn="base" latinLnBrk="0" hangingPunct="0">
              <a:spcBef>
                <a:spcPct val="0"/>
              </a:spcBef>
              <a:spcAft>
                <a:spcPct val="0"/>
              </a:spcAft>
              <a:defRPr sz="1800" kern="1200">
                <a:solidFill>
                  <a:schemeClr val="tx1"/>
                </a:solidFill>
                <a:latin typeface="Arial"/>
                <a:ea typeface="+mn-ea"/>
                <a:cs typeface="Arial"/>
              </a:defRPr>
            </a:lvl3pPr>
            <a:lvl4pPr marL="1371600" algn="l" defTabSz="914400" rtl="0" eaLnBrk="0" fontAlgn="base" latinLnBrk="0" hangingPunct="0">
              <a:spcBef>
                <a:spcPct val="0"/>
              </a:spcBef>
              <a:spcAft>
                <a:spcPct val="0"/>
              </a:spcAft>
              <a:defRPr sz="1800" kern="1200">
                <a:solidFill>
                  <a:schemeClr val="tx1"/>
                </a:solidFill>
                <a:latin typeface="Arial"/>
                <a:ea typeface="+mn-ea"/>
                <a:cs typeface="Arial"/>
              </a:defRPr>
            </a:lvl4pPr>
            <a:lvl5pPr marL="1828800" algn="l" defTabSz="914400" rtl="0" eaLnBrk="0" fontAlgn="base" latinLnBrk="0" hangingPunct="0">
              <a:spcBef>
                <a:spcPct val="0"/>
              </a:spcBef>
              <a:spcAft>
                <a:spcPct val="0"/>
              </a:spcAft>
              <a:defRPr sz="1800" kern="1200">
                <a:solidFill>
                  <a:schemeClr val="tx1"/>
                </a:solidFill>
                <a:latin typeface="Arial"/>
                <a:ea typeface="+mn-ea"/>
                <a:cs typeface="Arial"/>
              </a:defRPr>
            </a:lvl5pPr>
            <a:lvl6pPr marL="2286000" algn="l" defTabSz="914400" rtl="0" eaLnBrk="1" latinLnBrk="0" hangingPunct="1">
              <a:defRPr sz="1800" kern="1200">
                <a:solidFill>
                  <a:schemeClr val="tx1"/>
                </a:solidFill>
                <a:latin typeface="Arial"/>
                <a:ea typeface="+mn-ea"/>
                <a:cs typeface="Arial"/>
              </a:defRPr>
            </a:lvl6pPr>
            <a:lvl7pPr marL="2743200" algn="l" defTabSz="914400" rtl="0" eaLnBrk="1" latinLnBrk="0" hangingPunct="1">
              <a:defRPr sz="1800" kern="1200">
                <a:solidFill>
                  <a:schemeClr val="tx1"/>
                </a:solidFill>
                <a:latin typeface="Arial"/>
                <a:ea typeface="+mn-ea"/>
                <a:cs typeface="Arial"/>
              </a:defRPr>
            </a:lvl7pPr>
            <a:lvl8pPr marL="3200400" algn="l" defTabSz="914400" rtl="0" eaLnBrk="1" latinLnBrk="0" hangingPunct="1">
              <a:defRPr sz="1800" kern="1200">
                <a:solidFill>
                  <a:schemeClr val="tx1"/>
                </a:solidFill>
                <a:latin typeface="Arial"/>
                <a:ea typeface="+mn-ea"/>
                <a:cs typeface="Arial"/>
              </a:defRPr>
            </a:lvl8pPr>
            <a:lvl9pPr marL="3657600" algn="l" defTabSz="914400" rtl="0" eaLnBrk="1" latinLnBrk="0" hangingPunct="1">
              <a:defRPr sz="1800"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1"/>
          <a:stretch>
            <a:fillRect/>
          </a:stretch>
        </p:blipFill>
        <p:spPr bwMode="auto">
          <a:xfrm>
            <a:off x="48491" y="34273"/>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z="4400" b="1" smtClean="0">
                <a:latin typeface="Times New Roman" pitchFamily="18" charset="0"/>
                <a:cs typeface="Times New Roman" pitchFamily="18" charset="0"/>
              </a:rPr>
              <a:t>      LIBRA  OFFICE</a:t>
            </a:r>
            <a:endParaRPr lang="en-GB" sz="4400" b="1">
              <a:latin typeface="Times New Roman" pitchFamily="18"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2"/>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347079" y="2361334"/>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3"/>
          <a:stretch>
            <a:fillRect/>
          </a:stretch>
        </p:blipFill>
        <p:spPr bwMode="auto">
          <a:xfrm>
            <a:off x="8318500" y="6032500"/>
            <a:ext cx="609600" cy="609600"/>
          </a:xfrm>
          <a:prstGeom prst="rect">
            <a:avLst/>
          </a:prstGeom>
          <a:noFill/>
          <a:ln w="9525">
            <a:noFill/>
            <a:miter lim="800000"/>
          </a:ln>
        </p:spPr>
      </p:pic>
    </p:spTree>
  </p:cSld>
  <p:clrMapOvr>
    <a:masterClrMapping/>
  </p:clrMapOvr>
  <p:transition advTm="30550"/>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9"/>
          <a:stretch>
            <a:fillRect/>
          </a:stretch>
        </p:blipFill>
        <p:spPr bwMode="auto">
          <a:xfrm>
            <a:off x="279849" y="2571750"/>
            <a:ext cx="8849013" cy="4025602"/>
          </a:xfrm>
          <a:prstGeom prst="rect">
            <a:avLst/>
          </a:prstGeom>
          <a:noFill/>
          <a:ln w="9525" algn="ctr">
            <a:noFill/>
            <a:round/>
          </a:ln>
        </p:spPr>
      </p:pic>
      <p:sp>
        <p:nvSpPr>
          <p:cNvPr id="14340" name="Rectangle 5"/>
          <p:cNvSpPr>
            <a:spLocks noChangeArrowheads="1"/>
          </p:cNvSpPr>
          <p:nvPr>
            <p:custDataLst>
              <p:tags r:id="rId3"/>
            </p:custDataLst>
          </p:nvPr>
        </p:nvSpPr>
        <p:spPr bwMode="auto">
          <a:xfrm>
            <a:off x="39988" y="1515516"/>
            <a:ext cx="9144000" cy="714375"/>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1556792"/>
            <a:ext cx="9144000" cy="631825"/>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sz="3200" b="1">
                <a:solidFill>
                  <a:schemeClr val="bg1"/>
                </a:solidFill>
                <a:latin typeface="Times New Roman" pitchFamily="18" charset="0"/>
                <a:cs typeface="Times New Roman" pitchFamily="18" charset="0"/>
              </a:rPr>
              <a:t>Introduction</a:t>
            </a:r>
            <a:endParaRPr lang="en-IN" altLang="en-US" sz="3200" b="1">
              <a:solidFill>
                <a:schemeClr val="bg1"/>
              </a:solidFill>
              <a:latin typeface="Times New Roman" pitchFamily="18" charset="0"/>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IN" altLang="en-US" sz="3500" b="1">
              <a:latin typeface="Calibri"/>
              <a:cs typeface="Times New Roman" pitchFamily="18" charset="0"/>
            </a:endParaRPr>
          </a:p>
        </p:txBody>
      </p:sp>
      <p:sp>
        <p:nvSpPr>
          <p:cNvPr id="3" name="Rectangle 2"/>
          <p:cNvSpPr/>
          <p:nvPr>
            <p:custDataLst>
              <p:tags r:id="rId6"/>
            </p:custDataLst>
          </p:nvPr>
        </p:nvSpPr>
        <p:spPr>
          <a:xfrm>
            <a:off x="279849" y="2631520"/>
            <a:ext cx="8036567" cy="1938992"/>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err="1">
                <a:latin typeface="Times New Roman" pitchFamily="18" charset="0"/>
                <a:cs typeface="Times New Roman" pitchFamily="18" charset="0"/>
              </a:rPr>
              <a:t>LibreOffice is a popular open-source office suite, offering a comprehensive set of productivity tools, including word processing, spreadsheet management, presentation creation, and more. This case study explores how a medium-sized company adopted LibreOffice to improve efficiency, reduce licensing costs, and foster collaboration among employees</a:t>
            </a:r>
            <a:r>
              <a:rPr lang="en-GB" sz="2000"/>
              <a:t>.</a:t>
            </a:r>
            <a:endParaRPr lang="en-GB" sz="2000">
              <a:latin typeface="Times New Roman" pitchFamily="18" charset="0"/>
              <a:cs typeface="Times New Roman" pitchFamily="18" charset="0"/>
            </a:endParaRPr>
          </a:p>
        </p:txBody>
      </p:sp>
    </p:spTree>
  </p:cSld>
  <p:clrMapOvr>
    <a:masterClrMapping/>
  </p:clrMapOvr>
  <p:transition advTm="11556"/>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smtClean="0">
                <a:solidFill>
                  <a:schemeClr val="bg1"/>
                </a:solidFill>
                <a:latin typeface="Times New Roman" pitchFamily="18" charset="0"/>
                <a:cs typeface="Times New Roman" pitchFamily="18" charset="0"/>
              </a:rPr>
              <a:t>Case </a:t>
            </a:r>
            <a:r>
              <a:rPr lang="en-GB" sz="3200" b="1">
                <a:solidFill>
                  <a:schemeClr val="bg1"/>
                </a:solidFill>
                <a:latin typeface="Times New Roman" pitchFamily="18" charset="0"/>
                <a:cs typeface="Times New Roman" pitchFamily="18" charset="0"/>
              </a:rPr>
              <a:t>Study</a:t>
            </a:r>
            <a:r>
              <a:rPr lang="en-GB" sz="3200" b="1" smtClean="0">
                <a:solidFill>
                  <a:schemeClr val="bg1"/>
                </a:solidFill>
                <a:latin typeface="Times New Roman" pitchFamily="18" charset="0"/>
                <a:cs typeface="Times New Roman" pitchFamily="18" charset="0"/>
              </a:rPr>
              <a:t>:</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5" name="Rectangle 4"/>
          <p:cNvSpPr/>
          <p:nvPr>
            <p:custDataLst>
              <p:tags r:id="rId7"/>
            </p:custDataLst>
          </p:nvPr>
        </p:nvSpPr>
        <p:spPr>
          <a:xfrm>
            <a:off x="392979" y="2471648"/>
            <a:ext cx="8078394" cy="132343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z="2000">
                <a:latin typeface="Times New Roman" pitchFamily="18" charset="0"/>
                <a:cs typeface="Times New Roman" pitchFamily="18" charset="0"/>
              </a:rPr>
              <a:t>XYZ Corporation, a mid-sized manufacturing company with 300 employees, was using a proprietary office suite, which had high licensing costs and limited cross-platform compatibility. The management team decided to explore alternative office suites to address these issues.</a:t>
            </a:r>
          </a:p>
        </p:txBody>
      </p:sp>
      <p:sp>
        <p:nvSpPr>
          <p:cNvPr id="6" name="Rectangle 5"/>
          <p:cNvSpPr/>
          <p:nvPr>
            <p:custDataLst>
              <p:tags r:id="rId8"/>
            </p:custDataLst>
          </p:nvPr>
        </p:nvSpPr>
        <p:spPr>
          <a:xfrm>
            <a:off x="219708" y="3741513"/>
            <a:ext cx="8424936" cy="317009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sz="2000" b="1">
                <a:latin typeface="Times New Roman" pitchFamily="18" charset="0"/>
                <a:cs typeface="Times New Roman" pitchFamily="18" charset="0"/>
              </a:rPr>
              <a:t>Challenges:</a:t>
            </a:r>
          </a:p>
          <a:p>
            <a:pPr marL="342900" indent="-342900">
              <a:buFont typeface="Arial" pitchFamily="34" charset="0"/>
              <a:buChar char="•"/>
            </a:pPr>
            <a:r>
              <a:rPr lang="en-GB" sz="2000">
                <a:latin typeface="Times New Roman" pitchFamily="18" charset="0"/>
                <a:cs typeface="Times New Roman" pitchFamily="18" charset="0"/>
              </a:rPr>
              <a:t>High Licensing Costs: The existing proprietary office suite required substantial licensing fees for each user, making it expensive to equip all employees with the necessary software.</a:t>
            </a:r>
          </a:p>
          <a:p>
            <a:pPr marL="342900" indent="-342900">
              <a:buFont typeface="Arial" pitchFamily="34" charset="0"/>
              <a:buChar char="•"/>
            </a:pPr>
            <a:r>
              <a:rPr lang="en-GB" sz="2000">
                <a:latin typeface="Times New Roman" pitchFamily="18" charset="0"/>
                <a:cs typeface="Times New Roman" pitchFamily="18" charset="0"/>
              </a:rPr>
              <a:t>Compatibility Issues: Some employees used different operating systems (Windows, macOS, and Linux), leading to compatibility problems and hindering seamless collaboration.</a:t>
            </a:r>
          </a:p>
          <a:p>
            <a:pPr marL="342900" indent="-342900">
              <a:buFont typeface="Arial" pitchFamily="34" charset="0"/>
              <a:buChar char="•"/>
            </a:pPr>
            <a:r>
              <a:rPr lang="en-GB" sz="2000">
                <a:latin typeface="Times New Roman" pitchFamily="18" charset="0"/>
                <a:cs typeface="Times New Roman" pitchFamily="18" charset="0"/>
              </a:rPr>
              <a:t>Limited Collaboration Features: The proprietary software lacked collaborative capabilities, making it challenging for teams to work together efficiently on documents.</a:t>
            </a:r>
          </a:p>
        </p:txBody>
      </p:sp>
    </p:spTree>
  </p:cSld>
  <p:clrMapOvr>
    <a:masterClrMapping/>
  </p:clrMapOvr>
  <p:transition advTm="66301"/>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91444"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GB" sz="3200" b="1">
                <a:solidFill>
                  <a:schemeClr val="bg1"/>
                </a:solidFill>
                <a:latin typeface="Times New Roman" pitchFamily="18" charset="0"/>
                <a:cs typeface="Times New Roman" pitchFamily="18" charset="0"/>
              </a:rPr>
              <a:t>Solution:</a:t>
            </a:r>
            <a:endParaRPr lang="en-US" altLang="en-US" sz="3200" b="1">
              <a:solidFill>
                <a:schemeClr val="bg1"/>
              </a:solidFill>
              <a:latin typeface="Times New Roman" pitchFamily="18" charset="0"/>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
        <p:nvSpPr>
          <p:cNvPr id="3" name="Rectangle 2"/>
          <p:cNvSpPr/>
          <p:nvPr>
            <p:custDataLst>
              <p:tags r:id="rId6"/>
            </p:custDataLst>
          </p:nvPr>
        </p:nvSpPr>
        <p:spPr>
          <a:xfrm>
            <a:off x="1403648" y="2459504"/>
            <a:ext cx="4572000" cy="36933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GB" b="1">
                <a:solidFill>
                  <a:schemeClr val="bg1"/>
                </a:solidFill>
              </a:rPr>
              <a:t>Implementing </a:t>
            </a:r>
            <a:r>
              <a:rPr lang="en-GB" b="1" smtClean="0">
                <a:solidFill>
                  <a:schemeClr val="bg1"/>
                </a:solidFill>
              </a:rPr>
              <a:t>a </a:t>
            </a:r>
            <a:r>
              <a:rPr lang="en-GB" b="1">
                <a:solidFill>
                  <a:schemeClr val="bg1"/>
                </a:solidFill>
              </a:rPr>
              <a:t>Small Business</a:t>
            </a:r>
            <a:endParaRPr lang="en-GB"/>
          </a:p>
        </p:txBody>
      </p:sp>
      <p:sp>
        <p:nvSpPr>
          <p:cNvPr id="2" name="Rectangle 1"/>
          <p:cNvSpPr/>
          <p:nvPr>
            <p:custDataLst>
              <p:tags r:id="rId7"/>
            </p:custDataLst>
          </p:nvPr>
        </p:nvSpPr>
        <p:spPr>
          <a:xfrm>
            <a:off x="755576" y="2822783"/>
            <a:ext cx="7056784" cy="1631216"/>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buFont typeface="Arial" pitchFamily="34" charset="0"/>
              <a:buChar char="•"/>
            </a:pPr>
            <a:r>
              <a:rPr lang="en-GB" sz="2000" smtClean="0">
                <a:latin typeface="Times New Roman" pitchFamily="18" charset="0"/>
                <a:cs typeface="Times New Roman" pitchFamily="18" charset="0"/>
              </a:rPr>
              <a:t>After </a:t>
            </a:r>
            <a:r>
              <a:rPr lang="en-GB" sz="2000">
                <a:latin typeface="Times New Roman" pitchFamily="18" charset="0"/>
                <a:cs typeface="Times New Roman" pitchFamily="18" charset="0"/>
              </a:rPr>
              <a:t>evaluating various options, XYZ Corporation decided to implement LibreOffice as an open-source solution to overcome their challenges. They set up a pilot program involving a small group of employees to test LibreOffice's suitability for their needs.</a:t>
            </a:r>
          </a:p>
        </p:txBody>
      </p:sp>
    </p:spTree>
    <p:extLst>
      <p:ext uri="{BB962C8B-B14F-4D97-AF65-F5344CB8AC3E}">
        <p14:creationId xmlns:p14="http://schemas.microsoft.com/office/powerpoint/2010/main" val="2704177708"/>
      </p:ext>
    </p:extLst>
  </p:cSld>
  <p:clrMapOvr>
    <a:masterClrMapping/>
  </p:clrMapOvr>
  <p:transition advTm="66301"/>
</p:sld>
</file>

<file path=ppt/tags/tag1.xml><?xml version="1.0" encoding="utf-8"?>
<p:tagLst xmlns:a="http://schemas.openxmlformats.org/drawingml/2006/main" xmlns:r="http://schemas.openxmlformats.org/officeDocument/2006/relationships" xmlns:p="http://schemas.openxmlformats.org/presentationml/2006/main">
  <p:tag name="AS_NET" val="6.0.20"/>
  <p:tag name="AS_OS" val="Unix 5.4.0.1103"/>
  <p:tag name="AS_RELEASE_DATE" val="2022.06.14"/>
  <p:tag name="AS_TITLE" val="Aspose.Slides for .NET5"/>
  <p:tag name="AS_VERSION" val="22.6"/>
</p:tagLst>
</file>

<file path=ppt/tags/tag10.xml><?xml version="1.0" encoding="utf-8"?>
<p:tagLst xmlns:a="http://schemas.openxmlformats.org/drawingml/2006/main" xmlns:r="http://schemas.openxmlformats.org/officeDocument/2006/relationships" xmlns:p="http://schemas.openxmlformats.org/presentationml/2006/main">
  <p:tag name="AS_UNIQUEID" val="217"/>
</p:tagLst>
</file>

<file path=ppt/tags/tag100.xml><?xml version="1.0" encoding="utf-8"?>
<p:tagLst xmlns:a="http://schemas.openxmlformats.org/drawingml/2006/main" xmlns:r="http://schemas.openxmlformats.org/officeDocument/2006/relationships" xmlns:p="http://schemas.openxmlformats.org/presentationml/2006/main">
  <p:tag name="AS_UNIQUEID" val="134"/>
</p:tagLst>
</file>

<file path=ppt/tags/tag1000.xml><?xml version="1.0" encoding="utf-8"?>
<p:tagLst xmlns:a="http://schemas.openxmlformats.org/drawingml/2006/main" xmlns:r="http://schemas.openxmlformats.org/officeDocument/2006/relationships" xmlns:p="http://schemas.openxmlformats.org/presentationml/2006/main">
  <p:tag name="AS_UNIQUEID" val="195"/>
</p:tagLst>
</file>

<file path=ppt/tags/tag1001.xml><?xml version="1.0" encoding="utf-8"?>
<p:tagLst xmlns:a="http://schemas.openxmlformats.org/drawingml/2006/main" xmlns:r="http://schemas.openxmlformats.org/officeDocument/2006/relationships" xmlns:p="http://schemas.openxmlformats.org/presentationml/2006/main">
  <p:tag name="AS_UNIQUEID" val="92"/>
</p:tagLst>
</file>

<file path=ppt/tags/tag1002.xml><?xml version="1.0" encoding="utf-8"?>
<p:tagLst xmlns:a="http://schemas.openxmlformats.org/drawingml/2006/main" xmlns:r="http://schemas.openxmlformats.org/officeDocument/2006/relationships" xmlns:p="http://schemas.openxmlformats.org/presentationml/2006/main">
  <p:tag name="AS_UNIQUEID" val="93"/>
</p:tagLst>
</file>

<file path=ppt/tags/tag1003.xml><?xml version="1.0" encoding="utf-8"?>
<p:tagLst xmlns:a="http://schemas.openxmlformats.org/drawingml/2006/main" xmlns:r="http://schemas.openxmlformats.org/officeDocument/2006/relationships" xmlns:p="http://schemas.openxmlformats.org/presentationml/2006/main">
  <p:tag name="AS_UNIQUEID" val="94"/>
</p:tagLst>
</file>

<file path=ppt/tags/tag1004.xml><?xml version="1.0" encoding="utf-8"?>
<p:tagLst xmlns:a="http://schemas.openxmlformats.org/drawingml/2006/main" xmlns:r="http://schemas.openxmlformats.org/officeDocument/2006/relationships" xmlns:p="http://schemas.openxmlformats.org/presentationml/2006/main">
  <p:tag name="AS_UNIQUEID" val="95"/>
</p:tagLst>
</file>

<file path=ppt/tags/tag1005.xml><?xml version="1.0" encoding="utf-8"?>
<p:tagLst xmlns:a="http://schemas.openxmlformats.org/drawingml/2006/main" xmlns:r="http://schemas.openxmlformats.org/officeDocument/2006/relationships" xmlns:p="http://schemas.openxmlformats.org/presentationml/2006/main">
  <p:tag name="AS_UNIQUEID" val="96"/>
</p:tagLst>
</file>

<file path=ppt/tags/tag1006.xml><?xml version="1.0" encoding="utf-8"?>
<p:tagLst xmlns:a="http://schemas.openxmlformats.org/drawingml/2006/main" xmlns:r="http://schemas.openxmlformats.org/officeDocument/2006/relationships" xmlns:p="http://schemas.openxmlformats.org/presentationml/2006/main">
  <p:tag name="AS_UNIQUEID" val="97"/>
</p:tagLst>
</file>

<file path=ppt/tags/tag1007.xml><?xml version="1.0" encoding="utf-8"?>
<p:tagLst xmlns:a="http://schemas.openxmlformats.org/drawingml/2006/main" xmlns:r="http://schemas.openxmlformats.org/officeDocument/2006/relationships" xmlns:p="http://schemas.openxmlformats.org/presentationml/2006/main">
  <p:tag name="AS_UNIQUEID" val="37"/>
</p:tagLst>
</file>

<file path=ppt/tags/tag1008.xml><?xml version="1.0" encoding="utf-8"?>
<p:tagLst xmlns:a="http://schemas.openxmlformats.org/drawingml/2006/main" xmlns:r="http://schemas.openxmlformats.org/officeDocument/2006/relationships" xmlns:p="http://schemas.openxmlformats.org/presentationml/2006/main">
  <p:tag name="AS_UNIQUEID" val="38"/>
</p:tagLst>
</file>

<file path=ppt/tags/tag1009.xml><?xml version="1.0" encoding="utf-8"?>
<p:tagLst xmlns:a="http://schemas.openxmlformats.org/drawingml/2006/main" xmlns:r="http://schemas.openxmlformats.org/officeDocument/2006/relationships" xmlns:p="http://schemas.openxmlformats.org/presentationml/2006/main">
  <p:tag name="AS_UNIQUEID" val="39"/>
</p:tagLst>
</file>

<file path=ppt/tags/tag101.xml><?xml version="1.0" encoding="utf-8"?>
<p:tagLst xmlns:a="http://schemas.openxmlformats.org/drawingml/2006/main" xmlns:r="http://schemas.openxmlformats.org/officeDocument/2006/relationships" xmlns:p="http://schemas.openxmlformats.org/presentationml/2006/main">
  <p:tag name="AS_UNIQUEID" val="135"/>
</p:tagLst>
</file>

<file path=ppt/tags/tag1010.xml><?xml version="1.0" encoding="utf-8"?>
<p:tagLst xmlns:a="http://schemas.openxmlformats.org/drawingml/2006/main" xmlns:r="http://schemas.openxmlformats.org/officeDocument/2006/relationships" xmlns:p="http://schemas.openxmlformats.org/presentationml/2006/main">
  <p:tag name="AS_UNIQUEID" val="40"/>
</p:tagLst>
</file>

<file path=ppt/tags/tag1011.xml><?xml version="1.0" encoding="utf-8"?>
<p:tagLst xmlns:a="http://schemas.openxmlformats.org/drawingml/2006/main" xmlns:r="http://schemas.openxmlformats.org/officeDocument/2006/relationships" xmlns:p="http://schemas.openxmlformats.org/presentationml/2006/main">
  <p:tag name="AS_UNIQUEID" val="174"/>
</p:tagLst>
</file>

<file path=ppt/tags/tag1012.xml><?xml version="1.0" encoding="utf-8"?>
<p:tagLst xmlns:a="http://schemas.openxmlformats.org/drawingml/2006/main" xmlns:r="http://schemas.openxmlformats.org/officeDocument/2006/relationships" xmlns:p="http://schemas.openxmlformats.org/presentationml/2006/main">
  <p:tag name="AS_UNIQUEID" val="175"/>
</p:tagLst>
</file>

<file path=ppt/tags/tag1013.xml><?xml version="1.0" encoding="utf-8"?>
<p:tagLst xmlns:a="http://schemas.openxmlformats.org/drawingml/2006/main" xmlns:r="http://schemas.openxmlformats.org/officeDocument/2006/relationships" xmlns:p="http://schemas.openxmlformats.org/presentationml/2006/main">
  <p:tag name="AS_UNIQUEID" val="41"/>
</p:tagLst>
</file>

<file path=ppt/tags/tag1014.xml><?xml version="1.0" encoding="utf-8"?>
<p:tagLst xmlns:a="http://schemas.openxmlformats.org/drawingml/2006/main" xmlns:r="http://schemas.openxmlformats.org/officeDocument/2006/relationships" xmlns:p="http://schemas.openxmlformats.org/presentationml/2006/main">
  <p:tag name="AS_UNIQUEID" val="42"/>
</p:tagLst>
</file>

<file path=ppt/tags/tag1015.xml><?xml version="1.0" encoding="utf-8"?>
<p:tagLst xmlns:a="http://schemas.openxmlformats.org/drawingml/2006/main" xmlns:r="http://schemas.openxmlformats.org/officeDocument/2006/relationships" xmlns:p="http://schemas.openxmlformats.org/presentationml/2006/main">
  <p:tag name="AS_UNIQUEID" val="43"/>
</p:tagLst>
</file>

<file path=ppt/tags/tag1016.xml><?xml version="1.0" encoding="utf-8"?>
<p:tagLst xmlns:a="http://schemas.openxmlformats.org/drawingml/2006/main" xmlns:r="http://schemas.openxmlformats.org/officeDocument/2006/relationships" xmlns:p="http://schemas.openxmlformats.org/presentationml/2006/main">
  <p:tag name="AS_UNIQUEID" val="44"/>
</p:tagLst>
</file>

<file path=ppt/tags/tag1017.xml><?xml version="1.0" encoding="utf-8"?>
<p:tagLst xmlns:a="http://schemas.openxmlformats.org/drawingml/2006/main" xmlns:r="http://schemas.openxmlformats.org/officeDocument/2006/relationships" xmlns:p="http://schemas.openxmlformats.org/presentationml/2006/main">
  <p:tag name="AS_UNIQUEID" val="45"/>
</p:tagLst>
</file>

<file path=ppt/tags/tag1018.xml><?xml version="1.0" encoding="utf-8"?>
<p:tagLst xmlns:a="http://schemas.openxmlformats.org/drawingml/2006/main" xmlns:r="http://schemas.openxmlformats.org/officeDocument/2006/relationships" xmlns:p="http://schemas.openxmlformats.org/presentationml/2006/main">
  <p:tag name="AS_UNIQUEID" val="46"/>
</p:tagLst>
</file>

<file path=ppt/tags/tag1019.xml><?xml version="1.0" encoding="utf-8"?>
<p:tagLst xmlns:a="http://schemas.openxmlformats.org/drawingml/2006/main" xmlns:r="http://schemas.openxmlformats.org/officeDocument/2006/relationships" xmlns:p="http://schemas.openxmlformats.org/presentationml/2006/main">
  <p:tag name="AS_UNIQUEID" val="47"/>
</p:tagLst>
</file>

<file path=ppt/tags/tag102.xml><?xml version="1.0" encoding="utf-8"?>
<p:tagLst xmlns:a="http://schemas.openxmlformats.org/drawingml/2006/main" xmlns:r="http://schemas.openxmlformats.org/officeDocument/2006/relationships" xmlns:p="http://schemas.openxmlformats.org/presentationml/2006/main">
  <p:tag name="AS_UNIQUEID" val="136"/>
</p:tagLst>
</file>

<file path=ppt/tags/tag1020.xml><?xml version="1.0" encoding="utf-8"?>
<p:tagLst xmlns:a="http://schemas.openxmlformats.org/drawingml/2006/main" xmlns:r="http://schemas.openxmlformats.org/officeDocument/2006/relationships" xmlns:p="http://schemas.openxmlformats.org/presentationml/2006/main">
  <p:tag name="AS_UNIQUEID" val="48"/>
</p:tagLst>
</file>

<file path=ppt/tags/tag1021.xml><?xml version="1.0" encoding="utf-8"?>
<p:tagLst xmlns:a="http://schemas.openxmlformats.org/drawingml/2006/main" xmlns:r="http://schemas.openxmlformats.org/officeDocument/2006/relationships" xmlns:p="http://schemas.openxmlformats.org/presentationml/2006/main">
  <p:tag name="AS_UNIQUEID" val="177"/>
</p:tagLst>
</file>

<file path=ppt/tags/tag1022.xml><?xml version="1.0" encoding="utf-8"?>
<p:tagLst xmlns:a="http://schemas.openxmlformats.org/drawingml/2006/main" xmlns:r="http://schemas.openxmlformats.org/officeDocument/2006/relationships" xmlns:p="http://schemas.openxmlformats.org/presentationml/2006/main">
  <p:tag name="AS_UNIQUEID" val="59"/>
</p:tagLst>
</file>

<file path=ppt/tags/tag1023.xml><?xml version="1.0" encoding="utf-8"?>
<p:tagLst xmlns:a="http://schemas.openxmlformats.org/drawingml/2006/main" xmlns:r="http://schemas.openxmlformats.org/officeDocument/2006/relationships" xmlns:p="http://schemas.openxmlformats.org/presentationml/2006/main">
  <p:tag name="AS_UNIQUEID" val="60"/>
</p:tagLst>
</file>

<file path=ppt/tags/tag1024.xml><?xml version="1.0" encoding="utf-8"?>
<p:tagLst xmlns:a="http://schemas.openxmlformats.org/drawingml/2006/main" xmlns:r="http://schemas.openxmlformats.org/officeDocument/2006/relationships" xmlns:p="http://schemas.openxmlformats.org/presentationml/2006/main">
  <p:tag name="AS_UNIQUEID" val="61"/>
</p:tagLst>
</file>

<file path=ppt/tags/tag1025.xml><?xml version="1.0" encoding="utf-8"?>
<p:tagLst xmlns:a="http://schemas.openxmlformats.org/drawingml/2006/main" xmlns:r="http://schemas.openxmlformats.org/officeDocument/2006/relationships" xmlns:p="http://schemas.openxmlformats.org/presentationml/2006/main">
  <p:tag name="AS_UNIQUEID" val="62"/>
</p:tagLst>
</file>

<file path=ppt/tags/tag1026.xml><?xml version="1.0" encoding="utf-8"?>
<p:tagLst xmlns:a="http://schemas.openxmlformats.org/drawingml/2006/main" xmlns:r="http://schemas.openxmlformats.org/officeDocument/2006/relationships" xmlns:p="http://schemas.openxmlformats.org/presentationml/2006/main">
  <p:tag name="AS_UNIQUEID" val="63"/>
</p:tagLst>
</file>

<file path=ppt/tags/tag1027.xml><?xml version="1.0" encoding="utf-8"?>
<p:tagLst xmlns:a="http://schemas.openxmlformats.org/drawingml/2006/main" xmlns:r="http://schemas.openxmlformats.org/officeDocument/2006/relationships" xmlns:p="http://schemas.openxmlformats.org/presentationml/2006/main">
  <p:tag name="AS_UNIQUEID" val="179"/>
</p:tagLst>
</file>

<file path=ppt/tags/tag1028.xml><?xml version="1.0" encoding="utf-8"?>
<p:tagLst xmlns:a="http://schemas.openxmlformats.org/drawingml/2006/main" xmlns:r="http://schemas.openxmlformats.org/officeDocument/2006/relationships" xmlns:p="http://schemas.openxmlformats.org/presentationml/2006/main">
  <p:tag name="AS_UNIQUEID" val="59"/>
</p:tagLst>
</file>

<file path=ppt/tags/tag1029.xml><?xml version="1.0" encoding="utf-8"?>
<p:tagLst xmlns:a="http://schemas.openxmlformats.org/drawingml/2006/main" xmlns:r="http://schemas.openxmlformats.org/officeDocument/2006/relationships" xmlns:p="http://schemas.openxmlformats.org/presentationml/2006/main">
  <p:tag name="AS_UNIQUEID" val="60"/>
</p:tagLst>
</file>

<file path=ppt/tags/tag103.xml><?xml version="1.0" encoding="utf-8"?>
<p:tagLst xmlns:a="http://schemas.openxmlformats.org/drawingml/2006/main" xmlns:r="http://schemas.openxmlformats.org/officeDocument/2006/relationships" xmlns:p="http://schemas.openxmlformats.org/presentationml/2006/main">
  <p:tag name="AS_UNIQUEID" val="138"/>
</p:tagLst>
</file>

<file path=ppt/tags/tag1030.xml><?xml version="1.0" encoding="utf-8"?>
<p:tagLst xmlns:a="http://schemas.openxmlformats.org/drawingml/2006/main" xmlns:r="http://schemas.openxmlformats.org/officeDocument/2006/relationships" xmlns:p="http://schemas.openxmlformats.org/presentationml/2006/main">
  <p:tag name="AS_UNIQUEID" val="61"/>
</p:tagLst>
</file>

<file path=ppt/tags/tag1031.xml><?xml version="1.0" encoding="utf-8"?>
<p:tagLst xmlns:a="http://schemas.openxmlformats.org/drawingml/2006/main" xmlns:r="http://schemas.openxmlformats.org/officeDocument/2006/relationships" xmlns:p="http://schemas.openxmlformats.org/presentationml/2006/main">
  <p:tag name="AS_UNIQUEID" val="62"/>
</p:tagLst>
</file>

<file path=ppt/tags/tag1032.xml><?xml version="1.0" encoding="utf-8"?>
<p:tagLst xmlns:a="http://schemas.openxmlformats.org/drawingml/2006/main" xmlns:r="http://schemas.openxmlformats.org/officeDocument/2006/relationships" xmlns:p="http://schemas.openxmlformats.org/presentationml/2006/main">
  <p:tag name="AS_UNIQUEID" val="63"/>
</p:tagLst>
</file>

<file path=ppt/tags/tag1033.xml><?xml version="1.0" encoding="utf-8"?>
<p:tagLst xmlns:a="http://schemas.openxmlformats.org/drawingml/2006/main" xmlns:r="http://schemas.openxmlformats.org/officeDocument/2006/relationships" xmlns:p="http://schemas.openxmlformats.org/presentationml/2006/main">
  <p:tag name="AS_UNIQUEID" val="181"/>
</p:tagLst>
</file>

<file path=ppt/tags/tag1034.xml><?xml version="1.0" encoding="utf-8"?>
<p:tagLst xmlns:a="http://schemas.openxmlformats.org/drawingml/2006/main" xmlns:r="http://schemas.openxmlformats.org/officeDocument/2006/relationships" xmlns:p="http://schemas.openxmlformats.org/presentationml/2006/main">
  <p:tag name="AS_UNIQUEID" val="183"/>
</p:tagLst>
</file>

<file path=ppt/tags/tag1035.xml><?xml version="1.0" encoding="utf-8"?>
<p:tagLst xmlns:a="http://schemas.openxmlformats.org/drawingml/2006/main" xmlns:r="http://schemas.openxmlformats.org/officeDocument/2006/relationships" xmlns:p="http://schemas.openxmlformats.org/presentationml/2006/main">
  <p:tag name="AS_UNIQUEID" val="184"/>
</p:tagLst>
</file>

<file path=ppt/tags/tag1036.xml><?xml version="1.0" encoding="utf-8"?>
<p:tagLst xmlns:a="http://schemas.openxmlformats.org/drawingml/2006/main" xmlns:r="http://schemas.openxmlformats.org/officeDocument/2006/relationships" xmlns:p="http://schemas.openxmlformats.org/presentationml/2006/main">
  <p:tag name="AS_UNIQUEID" val="59"/>
</p:tagLst>
</file>

<file path=ppt/tags/tag1037.xml><?xml version="1.0" encoding="utf-8"?>
<p:tagLst xmlns:a="http://schemas.openxmlformats.org/drawingml/2006/main" xmlns:r="http://schemas.openxmlformats.org/officeDocument/2006/relationships" xmlns:p="http://schemas.openxmlformats.org/presentationml/2006/main">
  <p:tag name="AS_UNIQUEID" val="61"/>
</p:tagLst>
</file>

<file path=ppt/tags/tag1038.xml><?xml version="1.0" encoding="utf-8"?>
<p:tagLst xmlns:a="http://schemas.openxmlformats.org/drawingml/2006/main" xmlns:r="http://schemas.openxmlformats.org/officeDocument/2006/relationships" xmlns:p="http://schemas.openxmlformats.org/presentationml/2006/main">
  <p:tag name="AS_UNIQUEID" val="185"/>
</p:tagLst>
</file>

<file path=ppt/tags/tag1039.xml><?xml version="1.0" encoding="utf-8"?>
<p:tagLst xmlns:a="http://schemas.openxmlformats.org/drawingml/2006/main" xmlns:r="http://schemas.openxmlformats.org/officeDocument/2006/relationships" xmlns:p="http://schemas.openxmlformats.org/presentationml/2006/main">
  <p:tag name="AS_UNIQUEID" val="186"/>
</p:tagLst>
</file>

<file path=ppt/tags/tag104.xml><?xml version="1.0" encoding="utf-8"?>
<p:tagLst xmlns:a="http://schemas.openxmlformats.org/drawingml/2006/main" xmlns:r="http://schemas.openxmlformats.org/officeDocument/2006/relationships" xmlns:p="http://schemas.openxmlformats.org/presentationml/2006/main">
  <p:tag name="AS_UNIQUEID" val="139"/>
</p:tagLst>
</file>

<file path=ppt/tags/tag1040.xml><?xml version="1.0" encoding="utf-8"?>
<p:tagLst xmlns:a="http://schemas.openxmlformats.org/drawingml/2006/main" xmlns:r="http://schemas.openxmlformats.org/officeDocument/2006/relationships" xmlns:p="http://schemas.openxmlformats.org/presentationml/2006/main">
  <p:tag name="AS_UNIQUEID" val="187"/>
</p:tagLst>
</file>

<file path=ppt/tags/tag1041.xml><?xml version="1.0" encoding="utf-8"?>
<p:tagLst xmlns:a="http://schemas.openxmlformats.org/drawingml/2006/main" xmlns:r="http://schemas.openxmlformats.org/officeDocument/2006/relationships" xmlns:p="http://schemas.openxmlformats.org/presentationml/2006/main">
  <p:tag name="AS_UNIQUEID" val="189"/>
</p:tagLst>
</file>

<file path=ppt/tags/tag1042.xml><?xml version="1.0" encoding="utf-8"?>
<p:tagLst xmlns:a="http://schemas.openxmlformats.org/drawingml/2006/main" xmlns:r="http://schemas.openxmlformats.org/officeDocument/2006/relationships" xmlns:p="http://schemas.openxmlformats.org/presentationml/2006/main">
  <p:tag name="AS_UNIQUEID" val="190"/>
</p:tagLst>
</file>

<file path=ppt/tags/tag1043.xml><?xml version="1.0" encoding="utf-8"?>
<p:tagLst xmlns:a="http://schemas.openxmlformats.org/drawingml/2006/main" xmlns:r="http://schemas.openxmlformats.org/officeDocument/2006/relationships" xmlns:p="http://schemas.openxmlformats.org/presentationml/2006/main">
  <p:tag name="AS_UNIQUEID" val="59"/>
</p:tagLst>
</file>

<file path=ppt/tags/tag1044.xml><?xml version="1.0" encoding="utf-8"?>
<p:tagLst xmlns:a="http://schemas.openxmlformats.org/drawingml/2006/main" xmlns:r="http://schemas.openxmlformats.org/officeDocument/2006/relationships" xmlns:p="http://schemas.openxmlformats.org/presentationml/2006/main">
  <p:tag name="AS_UNIQUEID" val="61"/>
</p:tagLst>
</file>

<file path=ppt/tags/tag1045.xml><?xml version="1.0" encoding="utf-8"?>
<p:tagLst xmlns:a="http://schemas.openxmlformats.org/drawingml/2006/main" xmlns:r="http://schemas.openxmlformats.org/officeDocument/2006/relationships" xmlns:p="http://schemas.openxmlformats.org/presentationml/2006/main">
  <p:tag name="AS_UNIQUEID" val="191"/>
</p:tagLst>
</file>

<file path=ppt/tags/tag1046.xml><?xml version="1.0" encoding="utf-8"?>
<p:tagLst xmlns:a="http://schemas.openxmlformats.org/drawingml/2006/main" xmlns:r="http://schemas.openxmlformats.org/officeDocument/2006/relationships" xmlns:p="http://schemas.openxmlformats.org/presentationml/2006/main">
  <p:tag name="AS_UNIQUEID" val="193"/>
</p:tagLst>
</file>

<file path=ppt/tags/tag1047.xml><?xml version="1.0" encoding="utf-8"?>
<p:tagLst xmlns:a="http://schemas.openxmlformats.org/drawingml/2006/main" xmlns:r="http://schemas.openxmlformats.org/officeDocument/2006/relationships" xmlns:p="http://schemas.openxmlformats.org/presentationml/2006/main">
  <p:tag name="AS_UNIQUEID" val="194"/>
</p:tagLst>
</file>

<file path=ppt/tags/tag1048.xml><?xml version="1.0" encoding="utf-8"?>
<p:tagLst xmlns:a="http://schemas.openxmlformats.org/drawingml/2006/main" xmlns:r="http://schemas.openxmlformats.org/officeDocument/2006/relationships" xmlns:p="http://schemas.openxmlformats.org/presentationml/2006/main">
  <p:tag name="AS_UNIQUEID" val="59"/>
</p:tagLst>
</file>

<file path=ppt/tags/tag1049.xml><?xml version="1.0" encoding="utf-8"?>
<p:tagLst xmlns:a="http://schemas.openxmlformats.org/drawingml/2006/main" xmlns:r="http://schemas.openxmlformats.org/officeDocument/2006/relationships" xmlns:p="http://schemas.openxmlformats.org/presentationml/2006/main">
  <p:tag name="AS_UNIQUEID" val="61"/>
</p:tagLst>
</file>

<file path=ppt/tags/tag105.xml><?xml version="1.0" encoding="utf-8"?>
<p:tagLst xmlns:a="http://schemas.openxmlformats.org/drawingml/2006/main" xmlns:r="http://schemas.openxmlformats.org/officeDocument/2006/relationships" xmlns:p="http://schemas.openxmlformats.org/presentationml/2006/main">
  <p:tag name="AS_UNIQUEID" val="140"/>
</p:tagLst>
</file>

<file path=ppt/tags/tag1050.xml><?xml version="1.0" encoding="utf-8"?>
<p:tagLst xmlns:a="http://schemas.openxmlformats.org/drawingml/2006/main" xmlns:r="http://schemas.openxmlformats.org/officeDocument/2006/relationships" xmlns:p="http://schemas.openxmlformats.org/presentationml/2006/main">
  <p:tag name="AS_UNIQUEID" val="195"/>
</p:tagLst>
</file>

<file path=ppt/tags/tag1051.xml><?xml version="1.0" encoding="utf-8"?>
<p:tagLst xmlns:a="http://schemas.openxmlformats.org/drawingml/2006/main" xmlns:r="http://schemas.openxmlformats.org/officeDocument/2006/relationships" xmlns:p="http://schemas.openxmlformats.org/presentationml/2006/main">
  <p:tag name="AS_UNIQUEID" val="59"/>
</p:tagLst>
</file>

<file path=ppt/tags/tag1052.xml><?xml version="1.0" encoding="utf-8"?>
<p:tagLst xmlns:a="http://schemas.openxmlformats.org/drawingml/2006/main" xmlns:r="http://schemas.openxmlformats.org/officeDocument/2006/relationships" xmlns:p="http://schemas.openxmlformats.org/presentationml/2006/main">
  <p:tag name="AS_UNIQUEID" val="60"/>
</p:tagLst>
</file>

<file path=ppt/tags/tag1053.xml><?xml version="1.0" encoding="utf-8"?>
<p:tagLst xmlns:a="http://schemas.openxmlformats.org/drawingml/2006/main" xmlns:r="http://schemas.openxmlformats.org/officeDocument/2006/relationships" xmlns:p="http://schemas.openxmlformats.org/presentationml/2006/main">
  <p:tag name="AS_UNIQUEID" val="61"/>
</p:tagLst>
</file>

<file path=ppt/tags/tag1054.xml><?xml version="1.0" encoding="utf-8"?>
<p:tagLst xmlns:a="http://schemas.openxmlformats.org/drawingml/2006/main" xmlns:r="http://schemas.openxmlformats.org/officeDocument/2006/relationships" xmlns:p="http://schemas.openxmlformats.org/presentationml/2006/main">
  <p:tag name="AS_UNIQUEID" val="62"/>
</p:tagLst>
</file>

<file path=ppt/tags/tag1055.xml><?xml version="1.0" encoding="utf-8"?>
<p:tagLst xmlns:a="http://schemas.openxmlformats.org/drawingml/2006/main" xmlns:r="http://schemas.openxmlformats.org/officeDocument/2006/relationships" xmlns:p="http://schemas.openxmlformats.org/presentationml/2006/main">
  <p:tag name="AS_UNIQUEID" val="63"/>
</p:tagLst>
</file>

<file path=ppt/tags/tag1056.xml><?xml version="1.0" encoding="utf-8"?>
<p:tagLst xmlns:a="http://schemas.openxmlformats.org/drawingml/2006/main" xmlns:r="http://schemas.openxmlformats.org/officeDocument/2006/relationships" xmlns:p="http://schemas.openxmlformats.org/presentationml/2006/main">
  <p:tag name="AS_UNIQUEID" val="197"/>
</p:tagLst>
</file>

<file path=ppt/tags/tag1057.xml><?xml version="1.0" encoding="utf-8"?>
<p:tagLst xmlns:a="http://schemas.openxmlformats.org/drawingml/2006/main" xmlns:r="http://schemas.openxmlformats.org/officeDocument/2006/relationships" xmlns:p="http://schemas.openxmlformats.org/presentationml/2006/main">
  <p:tag name="AS_UNIQUEID" val="92"/>
</p:tagLst>
</file>

<file path=ppt/tags/tag1058.xml><?xml version="1.0" encoding="utf-8"?>
<p:tagLst xmlns:a="http://schemas.openxmlformats.org/drawingml/2006/main" xmlns:r="http://schemas.openxmlformats.org/officeDocument/2006/relationships" xmlns:p="http://schemas.openxmlformats.org/presentationml/2006/main">
  <p:tag name="AS_UNIQUEID" val="93"/>
</p:tagLst>
</file>

<file path=ppt/tags/tag1059.xml><?xml version="1.0" encoding="utf-8"?>
<p:tagLst xmlns:a="http://schemas.openxmlformats.org/drawingml/2006/main" xmlns:r="http://schemas.openxmlformats.org/officeDocument/2006/relationships" xmlns:p="http://schemas.openxmlformats.org/presentationml/2006/main">
  <p:tag name="AS_UNIQUEID" val="94"/>
</p:tagLst>
</file>

<file path=ppt/tags/tag106.xml><?xml version="1.0" encoding="utf-8"?>
<p:tagLst xmlns:a="http://schemas.openxmlformats.org/drawingml/2006/main" xmlns:r="http://schemas.openxmlformats.org/officeDocument/2006/relationships" xmlns:p="http://schemas.openxmlformats.org/presentationml/2006/main">
  <p:tag name="AS_UNIQUEID" val="142"/>
</p:tagLst>
</file>

<file path=ppt/tags/tag1060.xml><?xml version="1.0" encoding="utf-8"?>
<p:tagLst xmlns:a="http://schemas.openxmlformats.org/drawingml/2006/main" xmlns:r="http://schemas.openxmlformats.org/officeDocument/2006/relationships" xmlns:p="http://schemas.openxmlformats.org/presentationml/2006/main">
  <p:tag name="AS_UNIQUEID" val="95"/>
</p:tagLst>
</file>

<file path=ppt/tags/tag1061.xml><?xml version="1.0" encoding="utf-8"?>
<p:tagLst xmlns:a="http://schemas.openxmlformats.org/drawingml/2006/main" xmlns:r="http://schemas.openxmlformats.org/officeDocument/2006/relationships" xmlns:p="http://schemas.openxmlformats.org/presentationml/2006/main">
  <p:tag name="AS_UNIQUEID" val="96"/>
</p:tagLst>
</file>

<file path=ppt/tags/tag1062.xml><?xml version="1.0" encoding="utf-8"?>
<p:tagLst xmlns:a="http://schemas.openxmlformats.org/drawingml/2006/main" xmlns:r="http://schemas.openxmlformats.org/officeDocument/2006/relationships" xmlns:p="http://schemas.openxmlformats.org/presentationml/2006/main">
  <p:tag name="AS_UNIQUEID" val="97"/>
</p:tagLst>
</file>

<file path=ppt/tags/tag1063.xml><?xml version="1.0" encoding="utf-8"?>
<p:tagLst xmlns:a="http://schemas.openxmlformats.org/drawingml/2006/main" xmlns:r="http://schemas.openxmlformats.org/officeDocument/2006/relationships" xmlns:p="http://schemas.openxmlformats.org/presentationml/2006/main">
  <p:tag name="AS_UNIQUEID" val="37"/>
</p:tagLst>
</file>

<file path=ppt/tags/tag1064.xml><?xml version="1.0" encoding="utf-8"?>
<p:tagLst xmlns:a="http://schemas.openxmlformats.org/drawingml/2006/main" xmlns:r="http://schemas.openxmlformats.org/officeDocument/2006/relationships" xmlns:p="http://schemas.openxmlformats.org/presentationml/2006/main">
  <p:tag name="AS_UNIQUEID" val="38"/>
</p:tagLst>
</file>

<file path=ppt/tags/tag1065.xml><?xml version="1.0" encoding="utf-8"?>
<p:tagLst xmlns:a="http://schemas.openxmlformats.org/drawingml/2006/main" xmlns:r="http://schemas.openxmlformats.org/officeDocument/2006/relationships" xmlns:p="http://schemas.openxmlformats.org/presentationml/2006/main">
  <p:tag name="AS_UNIQUEID" val="39"/>
</p:tagLst>
</file>

<file path=ppt/tags/tag1066.xml><?xml version="1.0" encoding="utf-8"?>
<p:tagLst xmlns:a="http://schemas.openxmlformats.org/drawingml/2006/main" xmlns:r="http://schemas.openxmlformats.org/officeDocument/2006/relationships" xmlns:p="http://schemas.openxmlformats.org/presentationml/2006/main">
  <p:tag name="AS_UNIQUEID" val="40"/>
</p:tagLst>
</file>

<file path=ppt/tags/tag1067.xml><?xml version="1.0" encoding="utf-8"?>
<p:tagLst xmlns:a="http://schemas.openxmlformats.org/drawingml/2006/main" xmlns:r="http://schemas.openxmlformats.org/officeDocument/2006/relationships" xmlns:p="http://schemas.openxmlformats.org/presentationml/2006/main">
  <p:tag name="AS_UNIQUEID" val="174"/>
</p:tagLst>
</file>

<file path=ppt/tags/tag1068.xml><?xml version="1.0" encoding="utf-8"?>
<p:tagLst xmlns:a="http://schemas.openxmlformats.org/drawingml/2006/main" xmlns:r="http://schemas.openxmlformats.org/officeDocument/2006/relationships" xmlns:p="http://schemas.openxmlformats.org/presentationml/2006/main">
  <p:tag name="AS_UNIQUEID" val="175"/>
</p:tagLst>
</file>

<file path=ppt/tags/tag1069.xml><?xml version="1.0" encoding="utf-8"?>
<p:tagLst xmlns:a="http://schemas.openxmlformats.org/drawingml/2006/main" xmlns:r="http://schemas.openxmlformats.org/officeDocument/2006/relationships" xmlns:p="http://schemas.openxmlformats.org/presentationml/2006/main">
  <p:tag name="AS_UNIQUEID" val="41"/>
</p:tagLst>
</file>

<file path=ppt/tags/tag107.xml><?xml version="1.0" encoding="utf-8"?>
<p:tagLst xmlns:a="http://schemas.openxmlformats.org/drawingml/2006/main" xmlns:r="http://schemas.openxmlformats.org/officeDocument/2006/relationships" xmlns:p="http://schemas.openxmlformats.org/presentationml/2006/main">
  <p:tag name="AS_UNIQUEID" val="143"/>
</p:tagLst>
</file>

<file path=ppt/tags/tag1070.xml><?xml version="1.0" encoding="utf-8"?>
<p:tagLst xmlns:a="http://schemas.openxmlformats.org/drawingml/2006/main" xmlns:r="http://schemas.openxmlformats.org/officeDocument/2006/relationships" xmlns:p="http://schemas.openxmlformats.org/presentationml/2006/main">
  <p:tag name="AS_UNIQUEID" val="42"/>
</p:tagLst>
</file>

<file path=ppt/tags/tag1071.xml><?xml version="1.0" encoding="utf-8"?>
<p:tagLst xmlns:a="http://schemas.openxmlformats.org/drawingml/2006/main" xmlns:r="http://schemas.openxmlformats.org/officeDocument/2006/relationships" xmlns:p="http://schemas.openxmlformats.org/presentationml/2006/main">
  <p:tag name="AS_UNIQUEID" val="43"/>
</p:tagLst>
</file>

<file path=ppt/tags/tag1072.xml><?xml version="1.0" encoding="utf-8"?>
<p:tagLst xmlns:a="http://schemas.openxmlformats.org/drawingml/2006/main" xmlns:r="http://schemas.openxmlformats.org/officeDocument/2006/relationships" xmlns:p="http://schemas.openxmlformats.org/presentationml/2006/main">
  <p:tag name="AS_UNIQUEID" val="44"/>
</p:tagLst>
</file>

<file path=ppt/tags/tag1073.xml><?xml version="1.0" encoding="utf-8"?>
<p:tagLst xmlns:a="http://schemas.openxmlformats.org/drawingml/2006/main" xmlns:r="http://schemas.openxmlformats.org/officeDocument/2006/relationships" xmlns:p="http://schemas.openxmlformats.org/presentationml/2006/main">
  <p:tag name="AS_UNIQUEID" val="45"/>
</p:tagLst>
</file>

<file path=ppt/tags/tag1074.xml><?xml version="1.0" encoding="utf-8"?>
<p:tagLst xmlns:a="http://schemas.openxmlformats.org/drawingml/2006/main" xmlns:r="http://schemas.openxmlformats.org/officeDocument/2006/relationships" xmlns:p="http://schemas.openxmlformats.org/presentationml/2006/main">
  <p:tag name="AS_UNIQUEID" val="46"/>
</p:tagLst>
</file>

<file path=ppt/tags/tag1075.xml><?xml version="1.0" encoding="utf-8"?>
<p:tagLst xmlns:a="http://schemas.openxmlformats.org/drawingml/2006/main" xmlns:r="http://schemas.openxmlformats.org/officeDocument/2006/relationships" xmlns:p="http://schemas.openxmlformats.org/presentationml/2006/main">
  <p:tag name="AS_UNIQUEID" val="47"/>
</p:tagLst>
</file>

<file path=ppt/tags/tag1076.xml><?xml version="1.0" encoding="utf-8"?>
<p:tagLst xmlns:a="http://schemas.openxmlformats.org/drawingml/2006/main" xmlns:r="http://schemas.openxmlformats.org/officeDocument/2006/relationships" xmlns:p="http://schemas.openxmlformats.org/presentationml/2006/main">
  <p:tag name="AS_UNIQUEID" val="48"/>
</p:tagLst>
</file>

<file path=ppt/tags/tag1077.xml><?xml version="1.0" encoding="utf-8"?>
<p:tagLst xmlns:a="http://schemas.openxmlformats.org/drawingml/2006/main" xmlns:r="http://schemas.openxmlformats.org/officeDocument/2006/relationships" xmlns:p="http://schemas.openxmlformats.org/presentationml/2006/main">
  <p:tag name="AS_UNIQUEID" val="177"/>
</p:tagLst>
</file>

<file path=ppt/tags/tag1078.xml><?xml version="1.0" encoding="utf-8"?>
<p:tagLst xmlns:a="http://schemas.openxmlformats.org/drawingml/2006/main" xmlns:r="http://schemas.openxmlformats.org/officeDocument/2006/relationships" xmlns:p="http://schemas.openxmlformats.org/presentationml/2006/main">
  <p:tag name="AS_UNIQUEID" val="59"/>
</p:tagLst>
</file>

<file path=ppt/tags/tag1079.xml><?xml version="1.0" encoding="utf-8"?>
<p:tagLst xmlns:a="http://schemas.openxmlformats.org/drawingml/2006/main" xmlns:r="http://schemas.openxmlformats.org/officeDocument/2006/relationships" xmlns:p="http://schemas.openxmlformats.org/presentationml/2006/main">
  <p:tag name="AS_UNIQUEID" val="60"/>
</p:tagLst>
</file>

<file path=ppt/tags/tag108.xml><?xml version="1.0" encoding="utf-8"?>
<p:tagLst xmlns:a="http://schemas.openxmlformats.org/drawingml/2006/main" xmlns:r="http://schemas.openxmlformats.org/officeDocument/2006/relationships" xmlns:p="http://schemas.openxmlformats.org/presentationml/2006/main">
  <p:tag name="AS_UNIQUEID" val="144"/>
</p:tagLst>
</file>

<file path=ppt/tags/tag1080.xml><?xml version="1.0" encoding="utf-8"?>
<p:tagLst xmlns:a="http://schemas.openxmlformats.org/drawingml/2006/main" xmlns:r="http://schemas.openxmlformats.org/officeDocument/2006/relationships" xmlns:p="http://schemas.openxmlformats.org/presentationml/2006/main">
  <p:tag name="AS_UNIQUEID" val="61"/>
</p:tagLst>
</file>

<file path=ppt/tags/tag1081.xml><?xml version="1.0" encoding="utf-8"?>
<p:tagLst xmlns:a="http://schemas.openxmlformats.org/drawingml/2006/main" xmlns:r="http://schemas.openxmlformats.org/officeDocument/2006/relationships" xmlns:p="http://schemas.openxmlformats.org/presentationml/2006/main">
  <p:tag name="AS_UNIQUEID" val="62"/>
</p:tagLst>
</file>

<file path=ppt/tags/tag1082.xml><?xml version="1.0" encoding="utf-8"?>
<p:tagLst xmlns:a="http://schemas.openxmlformats.org/drawingml/2006/main" xmlns:r="http://schemas.openxmlformats.org/officeDocument/2006/relationships" xmlns:p="http://schemas.openxmlformats.org/presentationml/2006/main">
  <p:tag name="AS_UNIQUEID" val="63"/>
</p:tagLst>
</file>

<file path=ppt/tags/tag1083.xml><?xml version="1.0" encoding="utf-8"?>
<p:tagLst xmlns:a="http://schemas.openxmlformats.org/drawingml/2006/main" xmlns:r="http://schemas.openxmlformats.org/officeDocument/2006/relationships" xmlns:p="http://schemas.openxmlformats.org/presentationml/2006/main">
  <p:tag name="AS_UNIQUEID" val="179"/>
</p:tagLst>
</file>

<file path=ppt/tags/tag1084.xml><?xml version="1.0" encoding="utf-8"?>
<p:tagLst xmlns:a="http://schemas.openxmlformats.org/drawingml/2006/main" xmlns:r="http://schemas.openxmlformats.org/officeDocument/2006/relationships" xmlns:p="http://schemas.openxmlformats.org/presentationml/2006/main">
  <p:tag name="AS_UNIQUEID" val="59"/>
</p:tagLst>
</file>

<file path=ppt/tags/tag1085.xml><?xml version="1.0" encoding="utf-8"?>
<p:tagLst xmlns:a="http://schemas.openxmlformats.org/drawingml/2006/main" xmlns:r="http://schemas.openxmlformats.org/officeDocument/2006/relationships" xmlns:p="http://schemas.openxmlformats.org/presentationml/2006/main">
  <p:tag name="AS_UNIQUEID" val="60"/>
</p:tagLst>
</file>

<file path=ppt/tags/tag1086.xml><?xml version="1.0" encoding="utf-8"?>
<p:tagLst xmlns:a="http://schemas.openxmlformats.org/drawingml/2006/main" xmlns:r="http://schemas.openxmlformats.org/officeDocument/2006/relationships" xmlns:p="http://schemas.openxmlformats.org/presentationml/2006/main">
  <p:tag name="AS_UNIQUEID" val="62"/>
</p:tagLst>
</file>

<file path=ppt/tags/tag1087.xml><?xml version="1.0" encoding="utf-8"?>
<p:tagLst xmlns:a="http://schemas.openxmlformats.org/drawingml/2006/main" xmlns:r="http://schemas.openxmlformats.org/officeDocument/2006/relationships" xmlns:p="http://schemas.openxmlformats.org/presentationml/2006/main">
  <p:tag name="AS_UNIQUEID" val="63"/>
</p:tagLst>
</file>

<file path=ppt/tags/tag1088.xml><?xml version="1.0" encoding="utf-8"?>
<p:tagLst xmlns:a="http://schemas.openxmlformats.org/drawingml/2006/main" xmlns:r="http://schemas.openxmlformats.org/officeDocument/2006/relationships" xmlns:p="http://schemas.openxmlformats.org/presentationml/2006/main">
  <p:tag name="AS_UNIQUEID" val="181"/>
</p:tagLst>
</file>

<file path=ppt/tags/tag1089.xml><?xml version="1.0" encoding="utf-8"?>
<p:tagLst xmlns:a="http://schemas.openxmlformats.org/drawingml/2006/main" xmlns:r="http://schemas.openxmlformats.org/officeDocument/2006/relationships" xmlns:p="http://schemas.openxmlformats.org/presentationml/2006/main">
  <p:tag name="AS_UNIQUEID" val="183"/>
</p:tagLst>
</file>

<file path=ppt/tags/tag109.xml><?xml version="1.0" encoding="utf-8"?>
<p:tagLst xmlns:a="http://schemas.openxmlformats.org/drawingml/2006/main" xmlns:r="http://schemas.openxmlformats.org/officeDocument/2006/relationships" xmlns:p="http://schemas.openxmlformats.org/presentationml/2006/main">
  <p:tag name="AS_UNIQUEID" val="145"/>
</p:tagLst>
</file>

<file path=ppt/tags/tag1090.xml><?xml version="1.0" encoding="utf-8"?>
<p:tagLst xmlns:a="http://schemas.openxmlformats.org/drawingml/2006/main" xmlns:r="http://schemas.openxmlformats.org/officeDocument/2006/relationships" xmlns:p="http://schemas.openxmlformats.org/presentationml/2006/main">
  <p:tag name="AS_UNIQUEID" val="184"/>
</p:tagLst>
</file>

<file path=ppt/tags/tag1091.xml><?xml version="1.0" encoding="utf-8"?>
<p:tagLst xmlns:a="http://schemas.openxmlformats.org/drawingml/2006/main" xmlns:r="http://schemas.openxmlformats.org/officeDocument/2006/relationships" xmlns:p="http://schemas.openxmlformats.org/presentationml/2006/main">
  <p:tag name="AS_UNIQUEID" val="59"/>
</p:tagLst>
</file>

<file path=ppt/tags/tag1092.xml><?xml version="1.0" encoding="utf-8"?>
<p:tagLst xmlns:a="http://schemas.openxmlformats.org/drawingml/2006/main" xmlns:r="http://schemas.openxmlformats.org/officeDocument/2006/relationships" xmlns:p="http://schemas.openxmlformats.org/presentationml/2006/main">
  <p:tag name="AS_UNIQUEID" val="61"/>
</p:tagLst>
</file>

<file path=ppt/tags/tag1093.xml><?xml version="1.0" encoding="utf-8"?>
<p:tagLst xmlns:a="http://schemas.openxmlformats.org/drawingml/2006/main" xmlns:r="http://schemas.openxmlformats.org/officeDocument/2006/relationships" xmlns:p="http://schemas.openxmlformats.org/presentationml/2006/main">
  <p:tag name="AS_UNIQUEID" val="185"/>
</p:tagLst>
</file>

<file path=ppt/tags/tag1094.xml><?xml version="1.0" encoding="utf-8"?>
<p:tagLst xmlns:a="http://schemas.openxmlformats.org/drawingml/2006/main" xmlns:r="http://schemas.openxmlformats.org/officeDocument/2006/relationships" xmlns:p="http://schemas.openxmlformats.org/presentationml/2006/main">
  <p:tag name="AS_UNIQUEID" val="187"/>
</p:tagLst>
</file>

<file path=ppt/tags/tag1095.xml><?xml version="1.0" encoding="utf-8"?>
<p:tagLst xmlns:a="http://schemas.openxmlformats.org/drawingml/2006/main" xmlns:r="http://schemas.openxmlformats.org/officeDocument/2006/relationships" xmlns:p="http://schemas.openxmlformats.org/presentationml/2006/main">
  <p:tag name="AS_UNIQUEID" val="188"/>
</p:tagLst>
</file>

<file path=ppt/tags/tag1096.xml><?xml version="1.0" encoding="utf-8"?>
<p:tagLst xmlns:a="http://schemas.openxmlformats.org/drawingml/2006/main" xmlns:r="http://schemas.openxmlformats.org/officeDocument/2006/relationships" xmlns:p="http://schemas.openxmlformats.org/presentationml/2006/main">
  <p:tag name="AS_UNIQUEID" val="59"/>
</p:tagLst>
</file>

<file path=ppt/tags/tag1097.xml><?xml version="1.0" encoding="utf-8"?>
<p:tagLst xmlns:a="http://schemas.openxmlformats.org/drawingml/2006/main" xmlns:r="http://schemas.openxmlformats.org/officeDocument/2006/relationships" xmlns:p="http://schemas.openxmlformats.org/presentationml/2006/main">
  <p:tag name="AS_UNIQUEID" val="61"/>
</p:tagLst>
</file>

<file path=ppt/tags/tag1098.xml><?xml version="1.0" encoding="utf-8"?>
<p:tagLst xmlns:a="http://schemas.openxmlformats.org/drawingml/2006/main" xmlns:r="http://schemas.openxmlformats.org/officeDocument/2006/relationships" xmlns:p="http://schemas.openxmlformats.org/presentationml/2006/main">
  <p:tag name="AS_UNIQUEID" val="189"/>
</p:tagLst>
</file>

<file path=ppt/tags/tag1099.xml><?xml version="1.0" encoding="utf-8"?>
<p:tagLst xmlns:a="http://schemas.openxmlformats.org/drawingml/2006/main" xmlns:r="http://schemas.openxmlformats.org/officeDocument/2006/relationships" xmlns:p="http://schemas.openxmlformats.org/presentationml/2006/main">
  <p:tag name="AS_UNIQUEID" val="59"/>
</p:tagLst>
</file>

<file path=ppt/tags/tag11.xml><?xml version="1.0" encoding="utf-8"?>
<p:tagLst xmlns:a="http://schemas.openxmlformats.org/drawingml/2006/main" xmlns:r="http://schemas.openxmlformats.org/officeDocument/2006/relationships" xmlns:p="http://schemas.openxmlformats.org/presentationml/2006/main">
  <p:tag name="AS_UNIQUEID" val="218"/>
</p:tagLst>
</file>

<file path=ppt/tags/tag110.xml><?xml version="1.0" encoding="utf-8"?>
<p:tagLst xmlns:a="http://schemas.openxmlformats.org/drawingml/2006/main" xmlns:r="http://schemas.openxmlformats.org/officeDocument/2006/relationships" xmlns:p="http://schemas.openxmlformats.org/presentationml/2006/main">
  <p:tag name="AS_UNIQUEID" val="146"/>
</p:tagLst>
</file>

<file path=ppt/tags/tag1100.xml><?xml version="1.0" encoding="utf-8"?>
<p:tagLst xmlns:a="http://schemas.openxmlformats.org/drawingml/2006/main" xmlns:r="http://schemas.openxmlformats.org/officeDocument/2006/relationships" xmlns:p="http://schemas.openxmlformats.org/presentationml/2006/main">
  <p:tag name="AS_UNIQUEID" val="60"/>
</p:tagLst>
</file>

<file path=ppt/tags/tag1101.xml><?xml version="1.0" encoding="utf-8"?>
<p:tagLst xmlns:a="http://schemas.openxmlformats.org/drawingml/2006/main" xmlns:r="http://schemas.openxmlformats.org/officeDocument/2006/relationships" xmlns:p="http://schemas.openxmlformats.org/presentationml/2006/main">
  <p:tag name="AS_UNIQUEID" val="61"/>
</p:tagLst>
</file>

<file path=ppt/tags/tag1102.xml><?xml version="1.0" encoding="utf-8"?>
<p:tagLst xmlns:a="http://schemas.openxmlformats.org/drawingml/2006/main" xmlns:r="http://schemas.openxmlformats.org/officeDocument/2006/relationships" xmlns:p="http://schemas.openxmlformats.org/presentationml/2006/main">
  <p:tag name="AS_UNIQUEID" val="62"/>
</p:tagLst>
</file>

<file path=ppt/tags/tag1103.xml><?xml version="1.0" encoding="utf-8"?>
<p:tagLst xmlns:a="http://schemas.openxmlformats.org/drawingml/2006/main" xmlns:r="http://schemas.openxmlformats.org/officeDocument/2006/relationships" xmlns:p="http://schemas.openxmlformats.org/presentationml/2006/main">
  <p:tag name="AS_UNIQUEID" val="63"/>
</p:tagLst>
</file>

<file path=ppt/tags/tag1104.xml><?xml version="1.0" encoding="utf-8"?>
<p:tagLst xmlns:a="http://schemas.openxmlformats.org/drawingml/2006/main" xmlns:r="http://schemas.openxmlformats.org/officeDocument/2006/relationships" xmlns:p="http://schemas.openxmlformats.org/presentationml/2006/main">
  <p:tag name="AS_UNIQUEID" val="191"/>
</p:tagLst>
</file>

<file path=ppt/tags/tag1105.xml><?xml version="1.0" encoding="utf-8"?>
<p:tagLst xmlns:a="http://schemas.openxmlformats.org/drawingml/2006/main" xmlns:r="http://schemas.openxmlformats.org/officeDocument/2006/relationships" xmlns:p="http://schemas.openxmlformats.org/presentationml/2006/main">
  <p:tag name="AS_UNIQUEID" val="92"/>
</p:tagLst>
</file>

<file path=ppt/tags/tag1106.xml><?xml version="1.0" encoding="utf-8"?>
<p:tagLst xmlns:a="http://schemas.openxmlformats.org/drawingml/2006/main" xmlns:r="http://schemas.openxmlformats.org/officeDocument/2006/relationships" xmlns:p="http://schemas.openxmlformats.org/presentationml/2006/main">
  <p:tag name="AS_UNIQUEID" val="93"/>
</p:tagLst>
</file>

<file path=ppt/tags/tag1107.xml><?xml version="1.0" encoding="utf-8"?>
<p:tagLst xmlns:a="http://schemas.openxmlformats.org/drawingml/2006/main" xmlns:r="http://schemas.openxmlformats.org/officeDocument/2006/relationships" xmlns:p="http://schemas.openxmlformats.org/presentationml/2006/main">
  <p:tag name="AS_UNIQUEID" val="94"/>
</p:tagLst>
</file>

<file path=ppt/tags/tag1108.xml><?xml version="1.0" encoding="utf-8"?>
<p:tagLst xmlns:a="http://schemas.openxmlformats.org/drawingml/2006/main" xmlns:r="http://schemas.openxmlformats.org/officeDocument/2006/relationships" xmlns:p="http://schemas.openxmlformats.org/presentationml/2006/main">
  <p:tag name="AS_UNIQUEID" val="95"/>
</p:tagLst>
</file>

<file path=ppt/tags/tag1109.xml><?xml version="1.0" encoding="utf-8"?>
<p:tagLst xmlns:a="http://schemas.openxmlformats.org/drawingml/2006/main" xmlns:r="http://schemas.openxmlformats.org/officeDocument/2006/relationships" xmlns:p="http://schemas.openxmlformats.org/presentationml/2006/main">
  <p:tag name="AS_UNIQUEID" val="96"/>
</p:tagLst>
</file>

<file path=ppt/tags/tag111.xml><?xml version="1.0" encoding="utf-8"?>
<p:tagLst xmlns:a="http://schemas.openxmlformats.org/drawingml/2006/main" xmlns:r="http://schemas.openxmlformats.org/officeDocument/2006/relationships" xmlns:p="http://schemas.openxmlformats.org/presentationml/2006/main">
  <p:tag name="AS_UNIQUEID" val="147"/>
</p:tagLst>
</file>

<file path=ppt/tags/tag1110.xml><?xml version="1.0" encoding="utf-8"?>
<p:tagLst xmlns:a="http://schemas.openxmlformats.org/drawingml/2006/main" xmlns:r="http://schemas.openxmlformats.org/officeDocument/2006/relationships" xmlns:p="http://schemas.openxmlformats.org/presentationml/2006/main">
  <p:tag name="AS_UNIQUEID" val="97"/>
</p:tagLst>
</file>

<file path=ppt/tags/tag1111.xml><?xml version="1.0" encoding="utf-8"?>
<p:tagLst xmlns:a="http://schemas.openxmlformats.org/drawingml/2006/main" xmlns:r="http://schemas.openxmlformats.org/officeDocument/2006/relationships" xmlns:p="http://schemas.openxmlformats.org/presentationml/2006/main">
  <p:tag name="AS_UNIQUEID" val="37"/>
</p:tagLst>
</file>

<file path=ppt/tags/tag1112.xml><?xml version="1.0" encoding="utf-8"?>
<p:tagLst xmlns:a="http://schemas.openxmlformats.org/drawingml/2006/main" xmlns:r="http://schemas.openxmlformats.org/officeDocument/2006/relationships" xmlns:p="http://schemas.openxmlformats.org/presentationml/2006/main">
  <p:tag name="AS_UNIQUEID" val="38"/>
</p:tagLst>
</file>

<file path=ppt/tags/tag1113.xml><?xml version="1.0" encoding="utf-8"?>
<p:tagLst xmlns:a="http://schemas.openxmlformats.org/drawingml/2006/main" xmlns:r="http://schemas.openxmlformats.org/officeDocument/2006/relationships" xmlns:p="http://schemas.openxmlformats.org/presentationml/2006/main">
  <p:tag name="AS_UNIQUEID" val="39"/>
</p:tagLst>
</file>

<file path=ppt/tags/tag1114.xml><?xml version="1.0" encoding="utf-8"?>
<p:tagLst xmlns:a="http://schemas.openxmlformats.org/drawingml/2006/main" xmlns:r="http://schemas.openxmlformats.org/officeDocument/2006/relationships" xmlns:p="http://schemas.openxmlformats.org/presentationml/2006/main">
  <p:tag name="AS_UNIQUEID" val="40"/>
</p:tagLst>
</file>

<file path=ppt/tags/tag1115.xml><?xml version="1.0" encoding="utf-8"?>
<p:tagLst xmlns:a="http://schemas.openxmlformats.org/drawingml/2006/main" xmlns:r="http://schemas.openxmlformats.org/officeDocument/2006/relationships" xmlns:p="http://schemas.openxmlformats.org/presentationml/2006/main">
  <p:tag name="AS_UNIQUEID" val="174"/>
</p:tagLst>
</file>

<file path=ppt/tags/tag1116.xml><?xml version="1.0" encoding="utf-8"?>
<p:tagLst xmlns:a="http://schemas.openxmlformats.org/drawingml/2006/main" xmlns:r="http://schemas.openxmlformats.org/officeDocument/2006/relationships" xmlns:p="http://schemas.openxmlformats.org/presentationml/2006/main">
  <p:tag name="AS_UNIQUEID" val="175"/>
</p:tagLst>
</file>

<file path=ppt/tags/tag1117.xml><?xml version="1.0" encoding="utf-8"?>
<p:tagLst xmlns:a="http://schemas.openxmlformats.org/drawingml/2006/main" xmlns:r="http://schemas.openxmlformats.org/officeDocument/2006/relationships" xmlns:p="http://schemas.openxmlformats.org/presentationml/2006/main">
  <p:tag name="AS_UNIQUEID" val="41"/>
</p:tagLst>
</file>

<file path=ppt/tags/tag1118.xml><?xml version="1.0" encoding="utf-8"?>
<p:tagLst xmlns:a="http://schemas.openxmlformats.org/drawingml/2006/main" xmlns:r="http://schemas.openxmlformats.org/officeDocument/2006/relationships" xmlns:p="http://schemas.openxmlformats.org/presentationml/2006/main">
  <p:tag name="AS_UNIQUEID" val="42"/>
</p:tagLst>
</file>

<file path=ppt/tags/tag1119.xml><?xml version="1.0" encoding="utf-8"?>
<p:tagLst xmlns:a="http://schemas.openxmlformats.org/drawingml/2006/main" xmlns:r="http://schemas.openxmlformats.org/officeDocument/2006/relationships" xmlns:p="http://schemas.openxmlformats.org/presentationml/2006/main">
  <p:tag name="AS_UNIQUEID" val="43"/>
</p:tagLst>
</file>

<file path=ppt/tags/tag112.xml><?xml version="1.0" encoding="utf-8"?>
<p:tagLst xmlns:a="http://schemas.openxmlformats.org/drawingml/2006/main" xmlns:r="http://schemas.openxmlformats.org/officeDocument/2006/relationships" xmlns:p="http://schemas.openxmlformats.org/presentationml/2006/main">
  <p:tag name="AS_UNIQUEID" val="149"/>
</p:tagLst>
</file>

<file path=ppt/tags/tag1120.xml><?xml version="1.0" encoding="utf-8"?>
<p:tagLst xmlns:a="http://schemas.openxmlformats.org/drawingml/2006/main" xmlns:r="http://schemas.openxmlformats.org/officeDocument/2006/relationships" xmlns:p="http://schemas.openxmlformats.org/presentationml/2006/main">
  <p:tag name="AS_UNIQUEID" val="44"/>
</p:tagLst>
</file>

<file path=ppt/tags/tag1121.xml><?xml version="1.0" encoding="utf-8"?>
<p:tagLst xmlns:a="http://schemas.openxmlformats.org/drawingml/2006/main" xmlns:r="http://schemas.openxmlformats.org/officeDocument/2006/relationships" xmlns:p="http://schemas.openxmlformats.org/presentationml/2006/main">
  <p:tag name="AS_UNIQUEID" val="45"/>
</p:tagLst>
</file>

<file path=ppt/tags/tag1122.xml><?xml version="1.0" encoding="utf-8"?>
<p:tagLst xmlns:a="http://schemas.openxmlformats.org/drawingml/2006/main" xmlns:r="http://schemas.openxmlformats.org/officeDocument/2006/relationships" xmlns:p="http://schemas.openxmlformats.org/presentationml/2006/main">
  <p:tag name="AS_UNIQUEID" val="46"/>
</p:tagLst>
</file>

<file path=ppt/tags/tag1123.xml><?xml version="1.0" encoding="utf-8"?>
<p:tagLst xmlns:a="http://schemas.openxmlformats.org/drawingml/2006/main" xmlns:r="http://schemas.openxmlformats.org/officeDocument/2006/relationships" xmlns:p="http://schemas.openxmlformats.org/presentationml/2006/main">
  <p:tag name="AS_UNIQUEID" val="47"/>
</p:tagLst>
</file>

<file path=ppt/tags/tag1124.xml><?xml version="1.0" encoding="utf-8"?>
<p:tagLst xmlns:a="http://schemas.openxmlformats.org/drawingml/2006/main" xmlns:r="http://schemas.openxmlformats.org/officeDocument/2006/relationships" xmlns:p="http://schemas.openxmlformats.org/presentationml/2006/main">
  <p:tag name="AS_UNIQUEID" val="48"/>
</p:tagLst>
</file>

<file path=ppt/tags/tag1125.xml><?xml version="1.0" encoding="utf-8"?>
<p:tagLst xmlns:a="http://schemas.openxmlformats.org/drawingml/2006/main" xmlns:r="http://schemas.openxmlformats.org/officeDocument/2006/relationships" xmlns:p="http://schemas.openxmlformats.org/presentationml/2006/main">
  <p:tag name="AS_UNIQUEID" val="177"/>
</p:tagLst>
</file>

<file path=ppt/tags/tag1126.xml><?xml version="1.0" encoding="utf-8"?>
<p:tagLst xmlns:a="http://schemas.openxmlformats.org/drawingml/2006/main" xmlns:r="http://schemas.openxmlformats.org/officeDocument/2006/relationships" xmlns:p="http://schemas.openxmlformats.org/presentationml/2006/main">
  <p:tag name="AS_UNIQUEID" val="59"/>
</p:tagLst>
</file>

<file path=ppt/tags/tag1127.xml><?xml version="1.0" encoding="utf-8"?>
<p:tagLst xmlns:a="http://schemas.openxmlformats.org/drawingml/2006/main" xmlns:r="http://schemas.openxmlformats.org/officeDocument/2006/relationships" xmlns:p="http://schemas.openxmlformats.org/presentationml/2006/main">
  <p:tag name="AS_UNIQUEID" val="60"/>
</p:tagLst>
</file>

<file path=ppt/tags/tag1128.xml><?xml version="1.0" encoding="utf-8"?>
<p:tagLst xmlns:a="http://schemas.openxmlformats.org/drawingml/2006/main" xmlns:r="http://schemas.openxmlformats.org/officeDocument/2006/relationships" xmlns:p="http://schemas.openxmlformats.org/presentationml/2006/main">
  <p:tag name="AS_UNIQUEID" val="61"/>
</p:tagLst>
</file>

<file path=ppt/tags/tag1129.xml><?xml version="1.0" encoding="utf-8"?>
<p:tagLst xmlns:a="http://schemas.openxmlformats.org/drawingml/2006/main" xmlns:r="http://schemas.openxmlformats.org/officeDocument/2006/relationships" xmlns:p="http://schemas.openxmlformats.org/presentationml/2006/main">
  <p:tag name="AS_UNIQUEID" val="62"/>
</p:tagLst>
</file>

<file path=ppt/tags/tag113.xml><?xml version="1.0" encoding="utf-8"?>
<p:tagLst xmlns:a="http://schemas.openxmlformats.org/drawingml/2006/main" xmlns:r="http://schemas.openxmlformats.org/officeDocument/2006/relationships" xmlns:p="http://schemas.openxmlformats.org/presentationml/2006/main">
  <p:tag name="AS_UNIQUEID" val="150"/>
</p:tagLst>
</file>

<file path=ppt/tags/tag1130.xml><?xml version="1.0" encoding="utf-8"?>
<p:tagLst xmlns:a="http://schemas.openxmlformats.org/drawingml/2006/main" xmlns:r="http://schemas.openxmlformats.org/officeDocument/2006/relationships" xmlns:p="http://schemas.openxmlformats.org/presentationml/2006/main">
  <p:tag name="AS_UNIQUEID" val="63"/>
</p:tagLst>
</file>

<file path=ppt/tags/tag1131.xml><?xml version="1.0" encoding="utf-8"?>
<p:tagLst xmlns:a="http://schemas.openxmlformats.org/drawingml/2006/main" xmlns:r="http://schemas.openxmlformats.org/officeDocument/2006/relationships" xmlns:p="http://schemas.openxmlformats.org/presentationml/2006/main">
  <p:tag name="AS_UNIQUEID" val="179"/>
</p:tagLst>
</file>

<file path=ppt/tags/tag1132.xml><?xml version="1.0" encoding="utf-8"?>
<p:tagLst xmlns:a="http://schemas.openxmlformats.org/drawingml/2006/main" xmlns:r="http://schemas.openxmlformats.org/officeDocument/2006/relationships" xmlns:p="http://schemas.openxmlformats.org/presentationml/2006/main">
  <p:tag name="AS_UNIQUEID" val="180"/>
</p:tagLst>
</file>

<file path=ppt/tags/tag1133.xml><?xml version="1.0" encoding="utf-8"?>
<p:tagLst xmlns:a="http://schemas.openxmlformats.org/drawingml/2006/main" xmlns:r="http://schemas.openxmlformats.org/officeDocument/2006/relationships" xmlns:p="http://schemas.openxmlformats.org/presentationml/2006/main">
  <p:tag name="AS_UNIQUEID" val="181"/>
</p:tagLst>
</file>

<file path=ppt/tags/tag1134.xml><?xml version="1.0" encoding="utf-8"?>
<p:tagLst xmlns:a="http://schemas.openxmlformats.org/drawingml/2006/main" xmlns:r="http://schemas.openxmlformats.org/officeDocument/2006/relationships" xmlns:p="http://schemas.openxmlformats.org/presentationml/2006/main">
  <p:tag name="AS_UNIQUEID" val="182"/>
</p:tagLst>
</file>

<file path=ppt/tags/tag1135.xml><?xml version="1.0" encoding="utf-8"?>
<p:tagLst xmlns:a="http://schemas.openxmlformats.org/drawingml/2006/main" xmlns:r="http://schemas.openxmlformats.org/officeDocument/2006/relationships" xmlns:p="http://schemas.openxmlformats.org/presentationml/2006/main">
  <p:tag name="AS_UNIQUEID" val="184"/>
</p:tagLst>
</file>

<file path=ppt/tags/tag1136.xml><?xml version="1.0" encoding="utf-8"?>
<p:tagLst xmlns:a="http://schemas.openxmlformats.org/drawingml/2006/main" xmlns:r="http://schemas.openxmlformats.org/officeDocument/2006/relationships" xmlns:p="http://schemas.openxmlformats.org/presentationml/2006/main">
  <p:tag name="AS_UNIQUEID" val="185"/>
</p:tagLst>
</file>

<file path=ppt/tags/tag1137.xml><?xml version="1.0" encoding="utf-8"?>
<p:tagLst xmlns:a="http://schemas.openxmlformats.org/drawingml/2006/main" xmlns:r="http://schemas.openxmlformats.org/officeDocument/2006/relationships" xmlns:p="http://schemas.openxmlformats.org/presentationml/2006/main">
  <p:tag name="AS_UNIQUEID" val="59"/>
</p:tagLst>
</file>

<file path=ppt/tags/tag1138.xml><?xml version="1.0" encoding="utf-8"?>
<p:tagLst xmlns:a="http://schemas.openxmlformats.org/drawingml/2006/main" xmlns:r="http://schemas.openxmlformats.org/officeDocument/2006/relationships" xmlns:p="http://schemas.openxmlformats.org/presentationml/2006/main">
  <p:tag name="AS_UNIQUEID" val="61"/>
</p:tagLst>
</file>

<file path=ppt/tags/tag1139.xml><?xml version="1.0" encoding="utf-8"?>
<p:tagLst xmlns:a="http://schemas.openxmlformats.org/drawingml/2006/main" xmlns:r="http://schemas.openxmlformats.org/officeDocument/2006/relationships" xmlns:p="http://schemas.openxmlformats.org/presentationml/2006/main">
  <p:tag name="AS_UNIQUEID" val="186"/>
</p:tagLst>
</file>

<file path=ppt/tags/tag114.xml><?xml version="1.0" encoding="utf-8"?>
<p:tagLst xmlns:a="http://schemas.openxmlformats.org/drawingml/2006/main" xmlns:r="http://schemas.openxmlformats.org/officeDocument/2006/relationships" xmlns:p="http://schemas.openxmlformats.org/presentationml/2006/main">
  <p:tag name="AS_UNIQUEID" val="151"/>
</p:tagLst>
</file>

<file path=ppt/tags/tag1140.xml><?xml version="1.0" encoding="utf-8"?>
<p:tagLst xmlns:a="http://schemas.openxmlformats.org/drawingml/2006/main" xmlns:r="http://schemas.openxmlformats.org/officeDocument/2006/relationships" xmlns:p="http://schemas.openxmlformats.org/presentationml/2006/main">
  <p:tag name="AS_UNIQUEID" val="188"/>
</p:tagLst>
</file>

<file path=ppt/tags/tag1141.xml><?xml version="1.0" encoding="utf-8"?>
<p:tagLst xmlns:a="http://schemas.openxmlformats.org/drawingml/2006/main" xmlns:r="http://schemas.openxmlformats.org/officeDocument/2006/relationships" xmlns:p="http://schemas.openxmlformats.org/presentationml/2006/main">
  <p:tag name="AS_UNIQUEID" val="189"/>
</p:tagLst>
</file>

<file path=ppt/tags/tag1142.xml><?xml version="1.0" encoding="utf-8"?>
<p:tagLst xmlns:a="http://schemas.openxmlformats.org/drawingml/2006/main" xmlns:r="http://schemas.openxmlformats.org/officeDocument/2006/relationships" xmlns:p="http://schemas.openxmlformats.org/presentationml/2006/main">
  <p:tag name="AS_UNIQUEID" val="44"/>
</p:tagLst>
</file>

<file path=ppt/tags/tag1143.xml><?xml version="1.0" encoding="utf-8"?>
<p:tagLst xmlns:a="http://schemas.openxmlformats.org/drawingml/2006/main" xmlns:r="http://schemas.openxmlformats.org/officeDocument/2006/relationships" xmlns:p="http://schemas.openxmlformats.org/presentationml/2006/main">
  <p:tag name="AS_UNIQUEID" val="61"/>
</p:tagLst>
</file>

<file path=ppt/tags/tag1144.xml><?xml version="1.0" encoding="utf-8"?>
<p:tagLst xmlns:a="http://schemas.openxmlformats.org/drawingml/2006/main" xmlns:r="http://schemas.openxmlformats.org/officeDocument/2006/relationships" xmlns:p="http://schemas.openxmlformats.org/presentationml/2006/main">
  <p:tag name="AS_UNIQUEID" val="190"/>
</p:tagLst>
</file>

<file path=ppt/tags/tag1145.xml><?xml version="1.0" encoding="utf-8"?>
<p:tagLst xmlns:a="http://schemas.openxmlformats.org/drawingml/2006/main" xmlns:r="http://schemas.openxmlformats.org/officeDocument/2006/relationships" xmlns:p="http://schemas.openxmlformats.org/presentationml/2006/main">
  <p:tag name="AS_UNIQUEID" val="192"/>
</p:tagLst>
</file>

<file path=ppt/tags/tag1146.xml><?xml version="1.0" encoding="utf-8"?>
<p:tagLst xmlns:a="http://schemas.openxmlformats.org/drawingml/2006/main" xmlns:r="http://schemas.openxmlformats.org/officeDocument/2006/relationships" xmlns:p="http://schemas.openxmlformats.org/presentationml/2006/main">
  <p:tag name="AS_UNIQUEID" val="193"/>
</p:tagLst>
</file>

<file path=ppt/tags/tag1147.xml><?xml version="1.0" encoding="utf-8"?>
<p:tagLst xmlns:a="http://schemas.openxmlformats.org/drawingml/2006/main" xmlns:r="http://schemas.openxmlformats.org/officeDocument/2006/relationships" xmlns:p="http://schemas.openxmlformats.org/presentationml/2006/main">
  <p:tag name="AS_UNIQUEID" val="44"/>
</p:tagLst>
</file>

<file path=ppt/tags/tag1148.xml><?xml version="1.0" encoding="utf-8"?>
<p:tagLst xmlns:a="http://schemas.openxmlformats.org/drawingml/2006/main" xmlns:r="http://schemas.openxmlformats.org/officeDocument/2006/relationships" xmlns:p="http://schemas.openxmlformats.org/presentationml/2006/main">
  <p:tag name="AS_UNIQUEID" val="61"/>
</p:tagLst>
</file>

<file path=ppt/tags/tag1149.xml><?xml version="1.0" encoding="utf-8"?>
<p:tagLst xmlns:a="http://schemas.openxmlformats.org/drawingml/2006/main" xmlns:r="http://schemas.openxmlformats.org/officeDocument/2006/relationships" xmlns:p="http://schemas.openxmlformats.org/presentationml/2006/main">
  <p:tag name="AS_UNIQUEID" val="194"/>
</p:tagLst>
</file>

<file path=ppt/tags/tag115.xml><?xml version="1.0" encoding="utf-8"?>
<p:tagLst xmlns:a="http://schemas.openxmlformats.org/drawingml/2006/main" xmlns:r="http://schemas.openxmlformats.org/officeDocument/2006/relationships" xmlns:p="http://schemas.openxmlformats.org/presentationml/2006/main">
  <p:tag name="AS_UNIQUEID" val="152"/>
</p:tagLst>
</file>

<file path=ppt/tags/tag1150.xml><?xml version="1.0" encoding="utf-8"?>
<p:tagLst xmlns:a="http://schemas.openxmlformats.org/drawingml/2006/main" xmlns:r="http://schemas.openxmlformats.org/officeDocument/2006/relationships" xmlns:p="http://schemas.openxmlformats.org/presentationml/2006/main">
  <p:tag name="AS_UNIQUEID" val="196"/>
</p:tagLst>
</file>

<file path=ppt/tags/tag1151.xml><?xml version="1.0" encoding="utf-8"?>
<p:tagLst xmlns:a="http://schemas.openxmlformats.org/drawingml/2006/main" xmlns:r="http://schemas.openxmlformats.org/officeDocument/2006/relationships" xmlns:p="http://schemas.openxmlformats.org/presentationml/2006/main">
  <p:tag name="AS_UNIQUEID" val="197"/>
</p:tagLst>
</file>

<file path=ppt/tags/tag1152.xml><?xml version="1.0" encoding="utf-8"?>
<p:tagLst xmlns:a="http://schemas.openxmlformats.org/drawingml/2006/main" xmlns:r="http://schemas.openxmlformats.org/officeDocument/2006/relationships" xmlns:p="http://schemas.openxmlformats.org/presentationml/2006/main">
  <p:tag name="AS_UNIQUEID" val="44"/>
</p:tagLst>
</file>

<file path=ppt/tags/tag1153.xml><?xml version="1.0" encoding="utf-8"?>
<p:tagLst xmlns:a="http://schemas.openxmlformats.org/drawingml/2006/main" xmlns:r="http://schemas.openxmlformats.org/officeDocument/2006/relationships" xmlns:p="http://schemas.openxmlformats.org/presentationml/2006/main">
  <p:tag name="AS_UNIQUEID" val="61"/>
</p:tagLst>
</file>

<file path=ppt/tags/tag1154.xml><?xml version="1.0" encoding="utf-8"?>
<p:tagLst xmlns:a="http://schemas.openxmlformats.org/drawingml/2006/main" xmlns:r="http://schemas.openxmlformats.org/officeDocument/2006/relationships" xmlns:p="http://schemas.openxmlformats.org/presentationml/2006/main">
  <p:tag name="AS_UNIQUEID" val="198"/>
</p:tagLst>
</file>

<file path=ppt/tags/tag1155.xml><?xml version="1.0" encoding="utf-8"?>
<p:tagLst xmlns:a="http://schemas.openxmlformats.org/drawingml/2006/main" xmlns:r="http://schemas.openxmlformats.org/officeDocument/2006/relationships" xmlns:p="http://schemas.openxmlformats.org/presentationml/2006/main">
  <p:tag name="AS_UNIQUEID" val="199"/>
</p:tagLst>
</file>

<file path=ppt/tags/tag1156.xml><?xml version="1.0" encoding="utf-8"?>
<p:tagLst xmlns:a="http://schemas.openxmlformats.org/drawingml/2006/main" xmlns:r="http://schemas.openxmlformats.org/officeDocument/2006/relationships" xmlns:p="http://schemas.openxmlformats.org/presentationml/2006/main">
  <p:tag name="AS_UNIQUEID" val="200"/>
</p:tagLst>
</file>

<file path=ppt/tags/tag1157.xml><?xml version="1.0" encoding="utf-8"?>
<p:tagLst xmlns:a="http://schemas.openxmlformats.org/drawingml/2006/main" xmlns:r="http://schemas.openxmlformats.org/officeDocument/2006/relationships" xmlns:p="http://schemas.openxmlformats.org/presentationml/2006/main">
  <p:tag name="AS_UNIQUEID" val="202"/>
</p:tagLst>
</file>

<file path=ppt/tags/tag1158.xml><?xml version="1.0" encoding="utf-8"?>
<p:tagLst xmlns:a="http://schemas.openxmlformats.org/drawingml/2006/main" xmlns:r="http://schemas.openxmlformats.org/officeDocument/2006/relationships" xmlns:p="http://schemas.openxmlformats.org/presentationml/2006/main">
  <p:tag name="AS_UNIQUEID" val="203"/>
</p:tagLst>
</file>

<file path=ppt/tags/tag1159.xml><?xml version="1.0" encoding="utf-8"?>
<p:tagLst xmlns:a="http://schemas.openxmlformats.org/drawingml/2006/main" xmlns:r="http://schemas.openxmlformats.org/officeDocument/2006/relationships" xmlns:p="http://schemas.openxmlformats.org/presentationml/2006/main">
  <p:tag name="AS_UNIQUEID" val="59"/>
</p:tagLst>
</file>

<file path=ppt/tags/tag116.xml><?xml version="1.0" encoding="utf-8"?>
<p:tagLst xmlns:a="http://schemas.openxmlformats.org/drawingml/2006/main" xmlns:r="http://schemas.openxmlformats.org/officeDocument/2006/relationships" xmlns:p="http://schemas.openxmlformats.org/presentationml/2006/main">
  <p:tag name="AS_UNIQUEID" val="153"/>
</p:tagLst>
</file>

<file path=ppt/tags/tag1160.xml><?xml version="1.0" encoding="utf-8"?>
<p:tagLst xmlns:a="http://schemas.openxmlformats.org/drawingml/2006/main" xmlns:r="http://schemas.openxmlformats.org/officeDocument/2006/relationships" xmlns:p="http://schemas.openxmlformats.org/presentationml/2006/main">
  <p:tag name="AS_UNIQUEID" val="61"/>
</p:tagLst>
</file>

<file path=ppt/tags/tag1161.xml><?xml version="1.0" encoding="utf-8"?>
<p:tagLst xmlns:a="http://schemas.openxmlformats.org/drawingml/2006/main" xmlns:r="http://schemas.openxmlformats.org/officeDocument/2006/relationships" xmlns:p="http://schemas.openxmlformats.org/presentationml/2006/main">
  <p:tag name="AS_UNIQUEID" val="204"/>
</p:tagLst>
</file>

<file path=ppt/tags/tag1162.xml><?xml version="1.0" encoding="utf-8"?>
<p:tagLst xmlns:a="http://schemas.openxmlformats.org/drawingml/2006/main" xmlns:r="http://schemas.openxmlformats.org/officeDocument/2006/relationships" xmlns:p="http://schemas.openxmlformats.org/presentationml/2006/main">
  <p:tag name="AS_UNIQUEID" val="59"/>
</p:tagLst>
</file>

<file path=ppt/tags/tag1163.xml><?xml version="1.0" encoding="utf-8"?>
<p:tagLst xmlns:a="http://schemas.openxmlformats.org/drawingml/2006/main" xmlns:r="http://schemas.openxmlformats.org/officeDocument/2006/relationships" xmlns:p="http://schemas.openxmlformats.org/presentationml/2006/main">
  <p:tag name="AS_UNIQUEID" val="60"/>
</p:tagLst>
</file>

<file path=ppt/tags/tag1164.xml><?xml version="1.0" encoding="utf-8"?>
<p:tagLst xmlns:a="http://schemas.openxmlformats.org/drawingml/2006/main" xmlns:r="http://schemas.openxmlformats.org/officeDocument/2006/relationships" xmlns:p="http://schemas.openxmlformats.org/presentationml/2006/main">
  <p:tag name="AS_UNIQUEID" val="61"/>
</p:tagLst>
</file>

<file path=ppt/tags/tag1165.xml><?xml version="1.0" encoding="utf-8"?>
<p:tagLst xmlns:a="http://schemas.openxmlformats.org/drawingml/2006/main" xmlns:r="http://schemas.openxmlformats.org/officeDocument/2006/relationships" xmlns:p="http://schemas.openxmlformats.org/presentationml/2006/main">
  <p:tag name="AS_UNIQUEID" val="62"/>
</p:tagLst>
</file>

<file path=ppt/tags/tag1166.xml><?xml version="1.0" encoding="utf-8"?>
<p:tagLst xmlns:a="http://schemas.openxmlformats.org/drawingml/2006/main" xmlns:r="http://schemas.openxmlformats.org/officeDocument/2006/relationships" xmlns:p="http://schemas.openxmlformats.org/presentationml/2006/main">
  <p:tag name="AS_UNIQUEID" val="63"/>
</p:tagLst>
</file>

<file path=ppt/tags/tag1167.xml><?xml version="1.0" encoding="utf-8"?>
<p:tagLst xmlns:a="http://schemas.openxmlformats.org/drawingml/2006/main" xmlns:r="http://schemas.openxmlformats.org/officeDocument/2006/relationships" xmlns:p="http://schemas.openxmlformats.org/presentationml/2006/main">
  <p:tag name="AS_UNIQUEID" val="206"/>
</p:tagLst>
</file>

<file path=ppt/tags/tag1168.xml><?xml version="1.0" encoding="utf-8"?>
<p:tagLst xmlns:a="http://schemas.openxmlformats.org/drawingml/2006/main" xmlns:r="http://schemas.openxmlformats.org/officeDocument/2006/relationships" xmlns:p="http://schemas.openxmlformats.org/presentationml/2006/main">
  <p:tag name="AS_UNIQUEID" val="92"/>
</p:tagLst>
</file>

<file path=ppt/tags/tag1169.xml><?xml version="1.0" encoding="utf-8"?>
<p:tagLst xmlns:a="http://schemas.openxmlformats.org/drawingml/2006/main" xmlns:r="http://schemas.openxmlformats.org/officeDocument/2006/relationships" xmlns:p="http://schemas.openxmlformats.org/presentationml/2006/main">
  <p:tag name="AS_UNIQUEID" val="93"/>
</p:tagLst>
</file>

<file path=ppt/tags/tag117.xml><?xml version="1.0" encoding="utf-8"?>
<p:tagLst xmlns:a="http://schemas.openxmlformats.org/drawingml/2006/main" xmlns:r="http://schemas.openxmlformats.org/officeDocument/2006/relationships" xmlns:p="http://schemas.openxmlformats.org/presentationml/2006/main">
  <p:tag name="AS_UNIQUEID" val="154"/>
</p:tagLst>
</file>

<file path=ppt/tags/tag1170.xml><?xml version="1.0" encoding="utf-8"?>
<p:tagLst xmlns:a="http://schemas.openxmlformats.org/drawingml/2006/main" xmlns:r="http://schemas.openxmlformats.org/officeDocument/2006/relationships" xmlns:p="http://schemas.openxmlformats.org/presentationml/2006/main">
  <p:tag name="AS_UNIQUEID" val="94"/>
</p:tagLst>
</file>

<file path=ppt/tags/tag1171.xml><?xml version="1.0" encoding="utf-8"?>
<p:tagLst xmlns:a="http://schemas.openxmlformats.org/drawingml/2006/main" xmlns:r="http://schemas.openxmlformats.org/officeDocument/2006/relationships" xmlns:p="http://schemas.openxmlformats.org/presentationml/2006/main">
  <p:tag name="AS_UNIQUEID" val="95"/>
</p:tagLst>
</file>

<file path=ppt/tags/tag1172.xml><?xml version="1.0" encoding="utf-8"?>
<p:tagLst xmlns:a="http://schemas.openxmlformats.org/drawingml/2006/main" xmlns:r="http://schemas.openxmlformats.org/officeDocument/2006/relationships" xmlns:p="http://schemas.openxmlformats.org/presentationml/2006/main">
  <p:tag name="AS_UNIQUEID" val="96"/>
</p:tagLst>
</file>

<file path=ppt/tags/tag1173.xml><?xml version="1.0" encoding="utf-8"?>
<p:tagLst xmlns:a="http://schemas.openxmlformats.org/drawingml/2006/main" xmlns:r="http://schemas.openxmlformats.org/officeDocument/2006/relationships" xmlns:p="http://schemas.openxmlformats.org/presentationml/2006/main">
  <p:tag name="AS_UNIQUEID" val="97"/>
</p:tagLst>
</file>

<file path=ppt/tags/tag1174.xml><?xml version="1.0" encoding="utf-8"?>
<p:tagLst xmlns:a="http://schemas.openxmlformats.org/drawingml/2006/main" xmlns:r="http://schemas.openxmlformats.org/officeDocument/2006/relationships" xmlns:p="http://schemas.openxmlformats.org/presentationml/2006/main">
  <p:tag name="AS_UNIQUEID" val="37"/>
</p:tagLst>
</file>

<file path=ppt/tags/tag1175.xml><?xml version="1.0" encoding="utf-8"?>
<p:tagLst xmlns:a="http://schemas.openxmlformats.org/drawingml/2006/main" xmlns:r="http://schemas.openxmlformats.org/officeDocument/2006/relationships" xmlns:p="http://schemas.openxmlformats.org/presentationml/2006/main">
  <p:tag name="AS_UNIQUEID" val="38"/>
</p:tagLst>
</file>

<file path=ppt/tags/tag1176.xml><?xml version="1.0" encoding="utf-8"?>
<p:tagLst xmlns:a="http://schemas.openxmlformats.org/drawingml/2006/main" xmlns:r="http://schemas.openxmlformats.org/officeDocument/2006/relationships" xmlns:p="http://schemas.openxmlformats.org/presentationml/2006/main">
  <p:tag name="AS_UNIQUEID" val="39"/>
</p:tagLst>
</file>

<file path=ppt/tags/tag1177.xml><?xml version="1.0" encoding="utf-8"?>
<p:tagLst xmlns:a="http://schemas.openxmlformats.org/drawingml/2006/main" xmlns:r="http://schemas.openxmlformats.org/officeDocument/2006/relationships" xmlns:p="http://schemas.openxmlformats.org/presentationml/2006/main">
  <p:tag name="AS_UNIQUEID" val="40"/>
</p:tagLst>
</file>

<file path=ppt/tags/tag1178.xml><?xml version="1.0" encoding="utf-8"?>
<p:tagLst xmlns:a="http://schemas.openxmlformats.org/drawingml/2006/main" xmlns:r="http://schemas.openxmlformats.org/officeDocument/2006/relationships" xmlns:p="http://schemas.openxmlformats.org/presentationml/2006/main">
  <p:tag name="AS_UNIQUEID" val="174"/>
</p:tagLst>
</file>

<file path=ppt/tags/tag1179.xml><?xml version="1.0" encoding="utf-8"?>
<p:tagLst xmlns:a="http://schemas.openxmlformats.org/drawingml/2006/main" xmlns:r="http://schemas.openxmlformats.org/officeDocument/2006/relationships" xmlns:p="http://schemas.openxmlformats.org/presentationml/2006/main">
  <p:tag name="AS_UNIQUEID" val="175"/>
</p:tagLst>
</file>

<file path=ppt/tags/tag118.xml><?xml version="1.0" encoding="utf-8"?>
<p:tagLst xmlns:a="http://schemas.openxmlformats.org/drawingml/2006/main" xmlns:r="http://schemas.openxmlformats.org/officeDocument/2006/relationships" xmlns:p="http://schemas.openxmlformats.org/presentationml/2006/main">
  <p:tag name="AS_UNIQUEID" val="156"/>
</p:tagLst>
</file>

<file path=ppt/tags/tag1180.xml><?xml version="1.0" encoding="utf-8"?>
<p:tagLst xmlns:a="http://schemas.openxmlformats.org/drawingml/2006/main" xmlns:r="http://schemas.openxmlformats.org/officeDocument/2006/relationships" xmlns:p="http://schemas.openxmlformats.org/presentationml/2006/main">
  <p:tag name="AS_UNIQUEID" val="41"/>
</p:tagLst>
</file>

<file path=ppt/tags/tag1181.xml><?xml version="1.0" encoding="utf-8"?>
<p:tagLst xmlns:a="http://schemas.openxmlformats.org/drawingml/2006/main" xmlns:r="http://schemas.openxmlformats.org/officeDocument/2006/relationships" xmlns:p="http://schemas.openxmlformats.org/presentationml/2006/main">
  <p:tag name="AS_UNIQUEID" val="42"/>
</p:tagLst>
</file>

<file path=ppt/tags/tag1182.xml><?xml version="1.0" encoding="utf-8"?>
<p:tagLst xmlns:a="http://schemas.openxmlformats.org/drawingml/2006/main" xmlns:r="http://schemas.openxmlformats.org/officeDocument/2006/relationships" xmlns:p="http://schemas.openxmlformats.org/presentationml/2006/main">
  <p:tag name="AS_UNIQUEID" val="43"/>
</p:tagLst>
</file>

<file path=ppt/tags/tag1183.xml><?xml version="1.0" encoding="utf-8"?>
<p:tagLst xmlns:a="http://schemas.openxmlformats.org/drawingml/2006/main" xmlns:r="http://schemas.openxmlformats.org/officeDocument/2006/relationships" xmlns:p="http://schemas.openxmlformats.org/presentationml/2006/main">
  <p:tag name="AS_UNIQUEID" val="44"/>
</p:tagLst>
</file>

<file path=ppt/tags/tag1184.xml><?xml version="1.0" encoding="utf-8"?>
<p:tagLst xmlns:a="http://schemas.openxmlformats.org/drawingml/2006/main" xmlns:r="http://schemas.openxmlformats.org/officeDocument/2006/relationships" xmlns:p="http://schemas.openxmlformats.org/presentationml/2006/main">
  <p:tag name="AS_UNIQUEID" val="45"/>
</p:tagLst>
</file>

<file path=ppt/tags/tag1185.xml><?xml version="1.0" encoding="utf-8"?>
<p:tagLst xmlns:a="http://schemas.openxmlformats.org/drawingml/2006/main" xmlns:r="http://schemas.openxmlformats.org/officeDocument/2006/relationships" xmlns:p="http://schemas.openxmlformats.org/presentationml/2006/main">
  <p:tag name="AS_UNIQUEID" val="46"/>
</p:tagLst>
</file>

<file path=ppt/tags/tag1186.xml><?xml version="1.0" encoding="utf-8"?>
<p:tagLst xmlns:a="http://schemas.openxmlformats.org/drawingml/2006/main" xmlns:r="http://schemas.openxmlformats.org/officeDocument/2006/relationships" xmlns:p="http://schemas.openxmlformats.org/presentationml/2006/main">
  <p:tag name="AS_UNIQUEID" val="47"/>
</p:tagLst>
</file>

<file path=ppt/tags/tag1187.xml><?xml version="1.0" encoding="utf-8"?>
<p:tagLst xmlns:a="http://schemas.openxmlformats.org/drawingml/2006/main" xmlns:r="http://schemas.openxmlformats.org/officeDocument/2006/relationships" xmlns:p="http://schemas.openxmlformats.org/presentationml/2006/main">
  <p:tag name="AS_UNIQUEID" val="48"/>
</p:tagLst>
</file>

<file path=ppt/tags/tag1188.xml><?xml version="1.0" encoding="utf-8"?>
<p:tagLst xmlns:a="http://schemas.openxmlformats.org/drawingml/2006/main" xmlns:r="http://schemas.openxmlformats.org/officeDocument/2006/relationships" xmlns:p="http://schemas.openxmlformats.org/presentationml/2006/main">
  <p:tag name="AS_UNIQUEID" val="177"/>
</p:tagLst>
</file>

<file path=ppt/tags/tag1189.xml><?xml version="1.0" encoding="utf-8"?>
<p:tagLst xmlns:a="http://schemas.openxmlformats.org/drawingml/2006/main" xmlns:r="http://schemas.openxmlformats.org/officeDocument/2006/relationships" xmlns:p="http://schemas.openxmlformats.org/presentationml/2006/main">
  <p:tag name="AS_UNIQUEID" val="59"/>
</p:tagLst>
</file>

<file path=ppt/tags/tag119.xml><?xml version="1.0" encoding="utf-8"?>
<p:tagLst xmlns:a="http://schemas.openxmlformats.org/drawingml/2006/main" xmlns:r="http://schemas.openxmlformats.org/officeDocument/2006/relationships" xmlns:p="http://schemas.openxmlformats.org/presentationml/2006/main">
  <p:tag name="AS_UNIQUEID" val="157"/>
</p:tagLst>
</file>

<file path=ppt/tags/tag1190.xml><?xml version="1.0" encoding="utf-8"?>
<p:tagLst xmlns:a="http://schemas.openxmlformats.org/drawingml/2006/main" xmlns:r="http://schemas.openxmlformats.org/officeDocument/2006/relationships" xmlns:p="http://schemas.openxmlformats.org/presentationml/2006/main">
  <p:tag name="AS_UNIQUEID" val="60"/>
</p:tagLst>
</file>

<file path=ppt/tags/tag1191.xml><?xml version="1.0" encoding="utf-8"?>
<p:tagLst xmlns:a="http://schemas.openxmlformats.org/drawingml/2006/main" xmlns:r="http://schemas.openxmlformats.org/officeDocument/2006/relationships" xmlns:p="http://schemas.openxmlformats.org/presentationml/2006/main">
  <p:tag name="AS_UNIQUEID" val="61"/>
</p:tagLst>
</file>

<file path=ppt/tags/tag1192.xml><?xml version="1.0" encoding="utf-8"?>
<p:tagLst xmlns:a="http://schemas.openxmlformats.org/drawingml/2006/main" xmlns:r="http://schemas.openxmlformats.org/officeDocument/2006/relationships" xmlns:p="http://schemas.openxmlformats.org/presentationml/2006/main">
  <p:tag name="AS_UNIQUEID" val="62"/>
</p:tagLst>
</file>

<file path=ppt/tags/tag1193.xml><?xml version="1.0" encoding="utf-8"?>
<p:tagLst xmlns:a="http://schemas.openxmlformats.org/drawingml/2006/main" xmlns:r="http://schemas.openxmlformats.org/officeDocument/2006/relationships" xmlns:p="http://schemas.openxmlformats.org/presentationml/2006/main">
  <p:tag name="AS_UNIQUEID" val="63"/>
</p:tagLst>
</file>

<file path=ppt/tags/tag1194.xml><?xml version="1.0" encoding="utf-8"?>
<p:tagLst xmlns:a="http://schemas.openxmlformats.org/drawingml/2006/main" xmlns:r="http://schemas.openxmlformats.org/officeDocument/2006/relationships" xmlns:p="http://schemas.openxmlformats.org/presentationml/2006/main">
  <p:tag name="AS_UNIQUEID" val="179"/>
</p:tagLst>
</file>

<file path=ppt/tags/tag1195.xml><?xml version="1.0" encoding="utf-8"?>
<p:tagLst xmlns:a="http://schemas.openxmlformats.org/drawingml/2006/main" xmlns:r="http://schemas.openxmlformats.org/officeDocument/2006/relationships" xmlns:p="http://schemas.openxmlformats.org/presentationml/2006/main">
  <p:tag name="AS_UNIQUEID" val="181"/>
</p:tagLst>
</file>

<file path=ppt/tags/tag1196.xml><?xml version="1.0" encoding="utf-8"?>
<p:tagLst xmlns:a="http://schemas.openxmlformats.org/drawingml/2006/main" xmlns:r="http://schemas.openxmlformats.org/officeDocument/2006/relationships" xmlns:p="http://schemas.openxmlformats.org/presentationml/2006/main">
  <p:tag name="AS_UNIQUEID" val="182"/>
</p:tagLst>
</file>

<file path=ppt/tags/tag1197.xml><?xml version="1.0" encoding="utf-8"?>
<p:tagLst xmlns:a="http://schemas.openxmlformats.org/drawingml/2006/main" xmlns:r="http://schemas.openxmlformats.org/officeDocument/2006/relationships" xmlns:p="http://schemas.openxmlformats.org/presentationml/2006/main">
  <p:tag name="AS_UNIQUEID" val="44"/>
</p:tagLst>
</file>

<file path=ppt/tags/tag1198.xml><?xml version="1.0" encoding="utf-8"?>
<p:tagLst xmlns:a="http://schemas.openxmlformats.org/drawingml/2006/main" xmlns:r="http://schemas.openxmlformats.org/officeDocument/2006/relationships" xmlns:p="http://schemas.openxmlformats.org/presentationml/2006/main">
  <p:tag name="AS_UNIQUEID" val="61"/>
</p:tagLst>
</file>

<file path=ppt/tags/tag1199.xml><?xml version="1.0" encoding="utf-8"?>
<p:tagLst xmlns:a="http://schemas.openxmlformats.org/drawingml/2006/main" xmlns:r="http://schemas.openxmlformats.org/officeDocument/2006/relationships" xmlns:p="http://schemas.openxmlformats.org/presentationml/2006/main">
  <p:tag name="AS_UNIQUEID" val="183"/>
</p:tagLst>
</file>

<file path=ppt/tags/tag12.xml><?xml version="1.0" encoding="utf-8"?>
<p:tagLst xmlns:a="http://schemas.openxmlformats.org/drawingml/2006/main" xmlns:r="http://schemas.openxmlformats.org/officeDocument/2006/relationships" xmlns:p="http://schemas.openxmlformats.org/presentationml/2006/main">
  <p:tag name="AS_UNIQUEID" val="220"/>
</p:tagLst>
</file>

<file path=ppt/tags/tag120.xml><?xml version="1.0" encoding="utf-8"?>
<p:tagLst xmlns:a="http://schemas.openxmlformats.org/drawingml/2006/main" xmlns:r="http://schemas.openxmlformats.org/officeDocument/2006/relationships" xmlns:p="http://schemas.openxmlformats.org/presentationml/2006/main">
  <p:tag name="AS_UNIQUEID" val="158"/>
</p:tagLst>
</file>

<file path=ppt/tags/tag1200.xml><?xml version="1.0" encoding="utf-8"?>
<p:tagLst xmlns:a="http://schemas.openxmlformats.org/drawingml/2006/main" xmlns:r="http://schemas.openxmlformats.org/officeDocument/2006/relationships" xmlns:p="http://schemas.openxmlformats.org/presentationml/2006/main">
  <p:tag name="AS_UNIQUEID" val="185"/>
</p:tagLst>
</file>

<file path=ppt/tags/tag1201.xml><?xml version="1.0" encoding="utf-8"?>
<p:tagLst xmlns:a="http://schemas.openxmlformats.org/drawingml/2006/main" xmlns:r="http://schemas.openxmlformats.org/officeDocument/2006/relationships" xmlns:p="http://schemas.openxmlformats.org/presentationml/2006/main">
  <p:tag name="AS_UNIQUEID" val="186"/>
</p:tagLst>
</file>

<file path=ppt/tags/tag1202.xml><?xml version="1.0" encoding="utf-8"?>
<p:tagLst xmlns:a="http://schemas.openxmlformats.org/drawingml/2006/main" xmlns:r="http://schemas.openxmlformats.org/officeDocument/2006/relationships" xmlns:p="http://schemas.openxmlformats.org/presentationml/2006/main">
  <p:tag name="AS_UNIQUEID" val="44"/>
</p:tagLst>
</file>

<file path=ppt/tags/tag1203.xml><?xml version="1.0" encoding="utf-8"?>
<p:tagLst xmlns:a="http://schemas.openxmlformats.org/drawingml/2006/main" xmlns:r="http://schemas.openxmlformats.org/officeDocument/2006/relationships" xmlns:p="http://schemas.openxmlformats.org/presentationml/2006/main">
  <p:tag name="AS_UNIQUEID" val="61"/>
</p:tagLst>
</file>

<file path=ppt/tags/tag1204.xml><?xml version="1.0" encoding="utf-8"?>
<p:tagLst xmlns:a="http://schemas.openxmlformats.org/drawingml/2006/main" xmlns:r="http://schemas.openxmlformats.org/officeDocument/2006/relationships" xmlns:p="http://schemas.openxmlformats.org/presentationml/2006/main">
  <p:tag name="AS_UNIQUEID" val="187"/>
</p:tagLst>
</file>

<file path=ppt/tags/tag1205.xml><?xml version="1.0" encoding="utf-8"?>
<p:tagLst xmlns:a="http://schemas.openxmlformats.org/drawingml/2006/main" xmlns:r="http://schemas.openxmlformats.org/officeDocument/2006/relationships" xmlns:p="http://schemas.openxmlformats.org/presentationml/2006/main">
  <p:tag name="AS_UNIQUEID" val="59"/>
</p:tagLst>
</file>

<file path=ppt/tags/tag1206.xml><?xml version="1.0" encoding="utf-8"?>
<p:tagLst xmlns:a="http://schemas.openxmlformats.org/drawingml/2006/main" xmlns:r="http://schemas.openxmlformats.org/officeDocument/2006/relationships" xmlns:p="http://schemas.openxmlformats.org/presentationml/2006/main">
  <p:tag name="AS_UNIQUEID" val="60"/>
</p:tagLst>
</file>

<file path=ppt/tags/tag1207.xml><?xml version="1.0" encoding="utf-8"?>
<p:tagLst xmlns:a="http://schemas.openxmlformats.org/drawingml/2006/main" xmlns:r="http://schemas.openxmlformats.org/officeDocument/2006/relationships" xmlns:p="http://schemas.openxmlformats.org/presentationml/2006/main">
  <p:tag name="AS_UNIQUEID" val="62"/>
</p:tagLst>
</file>

<file path=ppt/tags/tag1208.xml><?xml version="1.0" encoding="utf-8"?>
<p:tagLst xmlns:a="http://schemas.openxmlformats.org/drawingml/2006/main" xmlns:r="http://schemas.openxmlformats.org/officeDocument/2006/relationships" xmlns:p="http://schemas.openxmlformats.org/presentationml/2006/main">
  <p:tag name="AS_UNIQUEID" val="63"/>
</p:tagLst>
</file>

<file path=ppt/tags/tag1209.xml><?xml version="1.0" encoding="utf-8"?>
<p:tagLst xmlns:a="http://schemas.openxmlformats.org/drawingml/2006/main" xmlns:r="http://schemas.openxmlformats.org/officeDocument/2006/relationships" xmlns:p="http://schemas.openxmlformats.org/presentationml/2006/main">
  <p:tag name="AS_UNIQUEID" val="189"/>
</p:tagLst>
</file>

<file path=ppt/tags/tag121.xml><?xml version="1.0" encoding="utf-8"?>
<p:tagLst xmlns:a="http://schemas.openxmlformats.org/drawingml/2006/main" xmlns:r="http://schemas.openxmlformats.org/officeDocument/2006/relationships" xmlns:p="http://schemas.openxmlformats.org/presentationml/2006/main">
  <p:tag name="AS_UNIQUEID" val="159"/>
</p:tagLst>
</file>

<file path=ppt/tags/tag1210.xml><?xml version="1.0" encoding="utf-8"?>
<p:tagLst xmlns:a="http://schemas.openxmlformats.org/drawingml/2006/main" xmlns:r="http://schemas.openxmlformats.org/officeDocument/2006/relationships" xmlns:p="http://schemas.openxmlformats.org/presentationml/2006/main">
  <p:tag name="AS_UNIQUEID" val="61"/>
</p:tagLst>
</file>

<file path=ppt/tags/tag1211.xml><?xml version="1.0" encoding="utf-8"?>
<p:tagLst xmlns:a="http://schemas.openxmlformats.org/drawingml/2006/main" xmlns:r="http://schemas.openxmlformats.org/officeDocument/2006/relationships" xmlns:p="http://schemas.openxmlformats.org/presentationml/2006/main">
  <p:tag name="AS_UNIQUEID" val="191"/>
</p:tagLst>
</file>

<file path=ppt/tags/tag1212.xml><?xml version="1.0" encoding="utf-8"?>
<p:tagLst xmlns:a="http://schemas.openxmlformats.org/drawingml/2006/main" xmlns:r="http://schemas.openxmlformats.org/officeDocument/2006/relationships" xmlns:p="http://schemas.openxmlformats.org/presentationml/2006/main">
  <p:tag name="AS_UNIQUEID" val="192"/>
</p:tagLst>
</file>

<file path=ppt/tags/tag1213.xml><?xml version="1.0" encoding="utf-8"?>
<p:tagLst xmlns:a="http://schemas.openxmlformats.org/drawingml/2006/main" xmlns:r="http://schemas.openxmlformats.org/officeDocument/2006/relationships" xmlns:p="http://schemas.openxmlformats.org/presentationml/2006/main">
  <p:tag name="AS_UNIQUEID" val="59"/>
</p:tagLst>
</file>

<file path=ppt/tags/tag1214.xml><?xml version="1.0" encoding="utf-8"?>
<p:tagLst xmlns:a="http://schemas.openxmlformats.org/drawingml/2006/main" xmlns:r="http://schemas.openxmlformats.org/officeDocument/2006/relationships" xmlns:p="http://schemas.openxmlformats.org/presentationml/2006/main">
  <p:tag name="AS_UNIQUEID" val="61"/>
</p:tagLst>
</file>

<file path=ppt/tags/tag1215.xml><?xml version="1.0" encoding="utf-8"?>
<p:tagLst xmlns:a="http://schemas.openxmlformats.org/drawingml/2006/main" xmlns:r="http://schemas.openxmlformats.org/officeDocument/2006/relationships" xmlns:p="http://schemas.openxmlformats.org/presentationml/2006/main">
  <p:tag name="AS_UNIQUEID" val="193"/>
</p:tagLst>
</file>

<file path=ppt/tags/tag1216.xml><?xml version="1.0" encoding="utf-8"?>
<p:tagLst xmlns:a="http://schemas.openxmlformats.org/drawingml/2006/main" xmlns:r="http://schemas.openxmlformats.org/officeDocument/2006/relationships" xmlns:p="http://schemas.openxmlformats.org/presentationml/2006/main">
  <p:tag name="AS_UNIQUEID" val="195"/>
</p:tagLst>
</file>

<file path=ppt/tags/tag1217.xml><?xml version="1.0" encoding="utf-8"?>
<p:tagLst xmlns:a="http://schemas.openxmlformats.org/drawingml/2006/main" xmlns:r="http://schemas.openxmlformats.org/officeDocument/2006/relationships" xmlns:p="http://schemas.openxmlformats.org/presentationml/2006/main">
  <p:tag name="AS_UNIQUEID" val="196"/>
</p:tagLst>
</file>

<file path=ppt/tags/tag1218.xml><?xml version="1.0" encoding="utf-8"?>
<p:tagLst xmlns:a="http://schemas.openxmlformats.org/drawingml/2006/main" xmlns:r="http://schemas.openxmlformats.org/officeDocument/2006/relationships" xmlns:p="http://schemas.openxmlformats.org/presentationml/2006/main">
  <p:tag name="AS_UNIQUEID" val="59"/>
</p:tagLst>
</file>

<file path=ppt/tags/tag1219.xml><?xml version="1.0" encoding="utf-8"?>
<p:tagLst xmlns:a="http://schemas.openxmlformats.org/drawingml/2006/main" xmlns:r="http://schemas.openxmlformats.org/officeDocument/2006/relationships" xmlns:p="http://schemas.openxmlformats.org/presentationml/2006/main">
  <p:tag name="AS_UNIQUEID" val="61"/>
</p:tagLst>
</file>

<file path=ppt/tags/tag122.xml><?xml version="1.0" encoding="utf-8"?>
<p:tagLst xmlns:a="http://schemas.openxmlformats.org/drawingml/2006/main" xmlns:r="http://schemas.openxmlformats.org/officeDocument/2006/relationships" xmlns:p="http://schemas.openxmlformats.org/presentationml/2006/main">
  <p:tag name="AS_UNIQUEID" val="160"/>
</p:tagLst>
</file>

<file path=ppt/tags/tag1220.xml><?xml version="1.0" encoding="utf-8"?>
<p:tagLst xmlns:a="http://schemas.openxmlformats.org/drawingml/2006/main" xmlns:r="http://schemas.openxmlformats.org/officeDocument/2006/relationships" xmlns:p="http://schemas.openxmlformats.org/presentationml/2006/main">
  <p:tag name="AS_UNIQUEID" val="197"/>
</p:tagLst>
</file>

<file path=ppt/tags/tag1221.xml><?xml version="1.0" encoding="utf-8"?>
<p:tagLst xmlns:a="http://schemas.openxmlformats.org/drawingml/2006/main" xmlns:r="http://schemas.openxmlformats.org/officeDocument/2006/relationships" xmlns:p="http://schemas.openxmlformats.org/presentationml/2006/main">
  <p:tag name="AS_UNIQUEID" val="59"/>
</p:tagLst>
</file>

<file path=ppt/tags/tag1222.xml><?xml version="1.0" encoding="utf-8"?>
<p:tagLst xmlns:a="http://schemas.openxmlformats.org/drawingml/2006/main" xmlns:r="http://schemas.openxmlformats.org/officeDocument/2006/relationships" xmlns:p="http://schemas.openxmlformats.org/presentationml/2006/main">
  <p:tag name="AS_UNIQUEID" val="60"/>
</p:tagLst>
</file>

<file path=ppt/tags/tag1223.xml><?xml version="1.0" encoding="utf-8"?>
<p:tagLst xmlns:a="http://schemas.openxmlformats.org/drawingml/2006/main" xmlns:r="http://schemas.openxmlformats.org/officeDocument/2006/relationships" xmlns:p="http://schemas.openxmlformats.org/presentationml/2006/main">
  <p:tag name="AS_UNIQUEID" val="61"/>
</p:tagLst>
</file>

<file path=ppt/tags/tag1224.xml><?xml version="1.0" encoding="utf-8"?>
<p:tagLst xmlns:a="http://schemas.openxmlformats.org/drawingml/2006/main" xmlns:r="http://schemas.openxmlformats.org/officeDocument/2006/relationships" xmlns:p="http://schemas.openxmlformats.org/presentationml/2006/main">
  <p:tag name="AS_UNIQUEID" val="62"/>
</p:tagLst>
</file>

<file path=ppt/tags/tag1225.xml><?xml version="1.0" encoding="utf-8"?>
<p:tagLst xmlns:a="http://schemas.openxmlformats.org/drawingml/2006/main" xmlns:r="http://schemas.openxmlformats.org/officeDocument/2006/relationships" xmlns:p="http://schemas.openxmlformats.org/presentationml/2006/main">
  <p:tag name="AS_UNIQUEID" val="63"/>
</p:tagLst>
</file>

<file path=ppt/tags/tag1226.xml><?xml version="1.0" encoding="utf-8"?>
<p:tagLst xmlns:a="http://schemas.openxmlformats.org/drawingml/2006/main" xmlns:r="http://schemas.openxmlformats.org/officeDocument/2006/relationships" xmlns:p="http://schemas.openxmlformats.org/presentationml/2006/main">
  <p:tag name="AS_UNIQUEID" val="199"/>
</p:tagLst>
</file>

<file path=ppt/tags/tag1227.xml><?xml version="1.0" encoding="utf-8"?>
<p:tagLst xmlns:a="http://schemas.openxmlformats.org/drawingml/2006/main" xmlns:r="http://schemas.openxmlformats.org/officeDocument/2006/relationships" xmlns:p="http://schemas.openxmlformats.org/presentationml/2006/main">
  <p:tag name="AS_UNIQUEID" val="92"/>
</p:tagLst>
</file>

<file path=ppt/tags/tag1228.xml><?xml version="1.0" encoding="utf-8"?>
<p:tagLst xmlns:a="http://schemas.openxmlformats.org/drawingml/2006/main" xmlns:r="http://schemas.openxmlformats.org/officeDocument/2006/relationships" xmlns:p="http://schemas.openxmlformats.org/presentationml/2006/main">
  <p:tag name="AS_UNIQUEID" val="93"/>
</p:tagLst>
</file>

<file path=ppt/tags/tag1229.xml><?xml version="1.0" encoding="utf-8"?>
<p:tagLst xmlns:a="http://schemas.openxmlformats.org/drawingml/2006/main" xmlns:r="http://schemas.openxmlformats.org/officeDocument/2006/relationships" xmlns:p="http://schemas.openxmlformats.org/presentationml/2006/main">
  <p:tag name="AS_UNIQUEID" val="94"/>
</p:tagLst>
</file>

<file path=ppt/tags/tag123.xml><?xml version="1.0" encoding="utf-8"?>
<p:tagLst xmlns:a="http://schemas.openxmlformats.org/drawingml/2006/main" xmlns:r="http://schemas.openxmlformats.org/officeDocument/2006/relationships" xmlns:p="http://schemas.openxmlformats.org/presentationml/2006/main">
  <p:tag name="AS_UNIQUEID" val="162"/>
</p:tagLst>
</file>

<file path=ppt/tags/tag1230.xml><?xml version="1.0" encoding="utf-8"?>
<p:tagLst xmlns:a="http://schemas.openxmlformats.org/drawingml/2006/main" xmlns:r="http://schemas.openxmlformats.org/officeDocument/2006/relationships" xmlns:p="http://schemas.openxmlformats.org/presentationml/2006/main">
  <p:tag name="AS_UNIQUEID" val="95"/>
</p:tagLst>
</file>

<file path=ppt/tags/tag1231.xml><?xml version="1.0" encoding="utf-8"?>
<p:tagLst xmlns:a="http://schemas.openxmlformats.org/drawingml/2006/main" xmlns:r="http://schemas.openxmlformats.org/officeDocument/2006/relationships" xmlns:p="http://schemas.openxmlformats.org/presentationml/2006/main">
  <p:tag name="AS_UNIQUEID" val="96"/>
</p:tagLst>
</file>

<file path=ppt/tags/tag1232.xml><?xml version="1.0" encoding="utf-8"?>
<p:tagLst xmlns:a="http://schemas.openxmlformats.org/drawingml/2006/main" xmlns:r="http://schemas.openxmlformats.org/officeDocument/2006/relationships" xmlns:p="http://schemas.openxmlformats.org/presentationml/2006/main">
  <p:tag name="AS_UNIQUEID" val="97"/>
</p:tagLst>
</file>

<file path=ppt/tags/tag1233.xml><?xml version="1.0" encoding="utf-8"?>
<p:tagLst xmlns:a="http://schemas.openxmlformats.org/drawingml/2006/main" xmlns:r="http://schemas.openxmlformats.org/officeDocument/2006/relationships" xmlns:p="http://schemas.openxmlformats.org/presentationml/2006/main">
  <p:tag name="AS_UNIQUEID" val="37"/>
</p:tagLst>
</file>

<file path=ppt/tags/tag1234.xml><?xml version="1.0" encoding="utf-8"?>
<p:tagLst xmlns:a="http://schemas.openxmlformats.org/drawingml/2006/main" xmlns:r="http://schemas.openxmlformats.org/officeDocument/2006/relationships" xmlns:p="http://schemas.openxmlformats.org/presentationml/2006/main">
  <p:tag name="AS_UNIQUEID" val="38"/>
</p:tagLst>
</file>

<file path=ppt/tags/tag1235.xml><?xml version="1.0" encoding="utf-8"?>
<p:tagLst xmlns:a="http://schemas.openxmlformats.org/drawingml/2006/main" xmlns:r="http://schemas.openxmlformats.org/officeDocument/2006/relationships" xmlns:p="http://schemas.openxmlformats.org/presentationml/2006/main">
  <p:tag name="AS_UNIQUEID" val="39"/>
</p:tagLst>
</file>

<file path=ppt/tags/tag1236.xml><?xml version="1.0" encoding="utf-8"?>
<p:tagLst xmlns:a="http://schemas.openxmlformats.org/drawingml/2006/main" xmlns:r="http://schemas.openxmlformats.org/officeDocument/2006/relationships" xmlns:p="http://schemas.openxmlformats.org/presentationml/2006/main">
  <p:tag name="AS_UNIQUEID" val="40"/>
</p:tagLst>
</file>

<file path=ppt/tags/tag1237.xml><?xml version="1.0" encoding="utf-8"?>
<p:tagLst xmlns:a="http://schemas.openxmlformats.org/drawingml/2006/main" xmlns:r="http://schemas.openxmlformats.org/officeDocument/2006/relationships" xmlns:p="http://schemas.openxmlformats.org/presentationml/2006/main">
  <p:tag name="AS_UNIQUEID" val="174"/>
</p:tagLst>
</file>

<file path=ppt/tags/tag1238.xml><?xml version="1.0" encoding="utf-8"?>
<p:tagLst xmlns:a="http://schemas.openxmlformats.org/drawingml/2006/main" xmlns:r="http://schemas.openxmlformats.org/officeDocument/2006/relationships" xmlns:p="http://schemas.openxmlformats.org/presentationml/2006/main">
  <p:tag name="AS_UNIQUEID" val="175"/>
</p:tagLst>
</file>

<file path=ppt/tags/tag1239.xml><?xml version="1.0" encoding="utf-8"?>
<p:tagLst xmlns:a="http://schemas.openxmlformats.org/drawingml/2006/main" xmlns:r="http://schemas.openxmlformats.org/officeDocument/2006/relationships" xmlns:p="http://schemas.openxmlformats.org/presentationml/2006/main">
  <p:tag name="AS_UNIQUEID" val="41"/>
</p:tagLst>
</file>

<file path=ppt/tags/tag124.xml><?xml version="1.0" encoding="utf-8"?>
<p:tagLst xmlns:a="http://schemas.openxmlformats.org/drawingml/2006/main" xmlns:r="http://schemas.openxmlformats.org/officeDocument/2006/relationships" xmlns:p="http://schemas.openxmlformats.org/presentationml/2006/main">
  <p:tag name="AS_UNIQUEID" val="163"/>
</p:tagLst>
</file>

<file path=ppt/tags/tag1240.xml><?xml version="1.0" encoding="utf-8"?>
<p:tagLst xmlns:a="http://schemas.openxmlformats.org/drawingml/2006/main" xmlns:r="http://schemas.openxmlformats.org/officeDocument/2006/relationships" xmlns:p="http://schemas.openxmlformats.org/presentationml/2006/main">
  <p:tag name="AS_UNIQUEID" val="42"/>
</p:tagLst>
</file>

<file path=ppt/tags/tag1241.xml><?xml version="1.0" encoding="utf-8"?>
<p:tagLst xmlns:a="http://schemas.openxmlformats.org/drawingml/2006/main" xmlns:r="http://schemas.openxmlformats.org/officeDocument/2006/relationships" xmlns:p="http://schemas.openxmlformats.org/presentationml/2006/main">
  <p:tag name="AS_UNIQUEID" val="43"/>
</p:tagLst>
</file>

<file path=ppt/tags/tag1242.xml><?xml version="1.0" encoding="utf-8"?>
<p:tagLst xmlns:a="http://schemas.openxmlformats.org/drawingml/2006/main" xmlns:r="http://schemas.openxmlformats.org/officeDocument/2006/relationships" xmlns:p="http://schemas.openxmlformats.org/presentationml/2006/main">
  <p:tag name="AS_UNIQUEID" val="44"/>
</p:tagLst>
</file>

<file path=ppt/tags/tag1243.xml><?xml version="1.0" encoding="utf-8"?>
<p:tagLst xmlns:a="http://schemas.openxmlformats.org/drawingml/2006/main" xmlns:r="http://schemas.openxmlformats.org/officeDocument/2006/relationships" xmlns:p="http://schemas.openxmlformats.org/presentationml/2006/main">
  <p:tag name="AS_UNIQUEID" val="45"/>
</p:tagLst>
</file>

<file path=ppt/tags/tag1244.xml><?xml version="1.0" encoding="utf-8"?>
<p:tagLst xmlns:a="http://schemas.openxmlformats.org/drawingml/2006/main" xmlns:r="http://schemas.openxmlformats.org/officeDocument/2006/relationships" xmlns:p="http://schemas.openxmlformats.org/presentationml/2006/main">
  <p:tag name="AS_UNIQUEID" val="46"/>
</p:tagLst>
</file>

<file path=ppt/tags/tag1245.xml><?xml version="1.0" encoding="utf-8"?>
<p:tagLst xmlns:a="http://schemas.openxmlformats.org/drawingml/2006/main" xmlns:r="http://schemas.openxmlformats.org/officeDocument/2006/relationships" xmlns:p="http://schemas.openxmlformats.org/presentationml/2006/main">
  <p:tag name="AS_UNIQUEID" val="47"/>
</p:tagLst>
</file>

<file path=ppt/tags/tag1246.xml><?xml version="1.0" encoding="utf-8"?>
<p:tagLst xmlns:a="http://schemas.openxmlformats.org/drawingml/2006/main" xmlns:r="http://schemas.openxmlformats.org/officeDocument/2006/relationships" xmlns:p="http://schemas.openxmlformats.org/presentationml/2006/main">
  <p:tag name="AS_UNIQUEID" val="48"/>
</p:tagLst>
</file>

<file path=ppt/tags/tag1247.xml><?xml version="1.0" encoding="utf-8"?>
<p:tagLst xmlns:a="http://schemas.openxmlformats.org/drawingml/2006/main" xmlns:r="http://schemas.openxmlformats.org/officeDocument/2006/relationships" xmlns:p="http://schemas.openxmlformats.org/presentationml/2006/main">
  <p:tag name="AS_UNIQUEID" val="177"/>
</p:tagLst>
</file>

<file path=ppt/tags/tag1248.xml><?xml version="1.0" encoding="utf-8"?>
<p:tagLst xmlns:a="http://schemas.openxmlformats.org/drawingml/2006/main" xmlns:r="http://schemas.openxmlformats.org/officeDocument/2006/relationships" xmlns:p="http://schemas.openxmlformats.org/presentationml/2006/main">
  <p:tag name="AS_UNIQUEID" val="59"/>
</p:tagLst>
</file>

<file path=ppt/tags/tag1249.xml><?xml version="1.0" encoding="utf-8"?>
<p:tagLst xmlns:a="http://schemas.openxmlformats.org/drawingml/2006/main" xmlns:r="http://schemas.openxmlformats.org/officeDocument/2006/relationships" xmlns:p="http://schemas.openxmlformats.org/presentationml/2006/main">
  <p:tag name="AS_UNIQUEID" val="60"/>
</p:tagLst>
</file>

<file path=ppt/tags/tag125.xml><?xml version="1.0" encoding="utf-8"?>
<p:tagLst xmlns:a="http://schemas.openxmlformats.org/drawingml/2006/main" xmlns:r="http://schemas.openxmlformats.org/officeDocument/2006/relationships" xmlns:p="http://schemas.openxmlformats.org/presentationml/2006/main">
  <p:tag name="AS_UNIQUEID" val="164"/>
</p:tagLst>
</file>

<file path=ppt/tags/tag1250.xml><?xml version="1.0" encoding="utf-8"?>
<p:tagLst xmlns:a="http://schemas.openxmlformats.org/drawingml/2006/main" xmlns:r="http://schemas.openxmlformats.org/officeDocument/2006/relationships" xmlns:p="http://schemas.openxmlformats.org/presentationml/2006/main">
  <p:tag name="AS_UNIQUEID" val="62"/>
</p:tagLst>
</file>

<file path=ppt/tags/tag1251.xml><?xml version="1.0" encoding="utf-8"?>
<p:tagLst xmlns:a="http://schemas.openxmlformats.org/drawingml/2006/main" xmlns:r="http://schemas.openxmlformats.org/officeDocument/2006/relationships" xmlns:p="http://schemas.openxmlformats.org/presentationml/2006/main">
  <p:tag name="AS_UNIQUEID" val="63"/>
</p:tagLst>
</file>

<file path=ppt/tags/tag1252.xml><?xml version="1.0" encoding="utf-8"?>
<p:tagLst xmlns:a="http://schemas.openxmlformats.org/drawingml/2006/main" xmlns:r="http://schemas.openxmlformats.org/officeDocument/2006/relationships" xmlns:p="http://schemas.openxmlformats.org/presentationml/2006/main">
  <p:tag name="AS_UNIQUEID" val="179"/>
</p:tagLst>
</file>

<file path=ppt/tags/tag1253.xml><?xml version="1.0" encoding="utf-8"?>
<p:tagLst xmlns:a="http://schemas.openxmlformats.org/drawingml/2006/main" xmlns:r="http://schemas.openxmlformats.org/officeDocument/2006/relationships" xmlns:p="http://schemas.openxmlformats.org/presentationml/2006/main">
  <p:tag name="AS_UNIQUEID" val="180"/>
</p:tagLst>
</file>

<file path=ppt/tags/tag1254.xml><?xml version="1.0" encoding="utf-8"?>
<p:tagLst xmlns:a="http://schemas.openxmlformats.org/drawingml/2006/main" xmlns:r="http://schemas.openxmlformats.org/officeDocument/2006/relationships" xmlns:p="http://schemas.openxmlformats.org/presentationml/2006/main">
  <p:tag name="AS_UNIQUEID" val="182"/>
</p:tagLst>
</file>

<file path=ppt/tags/tag1255.xml><?xml version="1.0" encoding="utf-8"?>
<p:tagLst xmlns:a="http://schemas.openxmlformats.org/drawingml/2006/main" xmlns:r="http://schemas.openxmlformats.org/officeDocument/2006/relationships" xmlns:p="http://schemas.openxmlformats.org/presentationml/2006/main">
  <p:tag name="AS_UNIQUEID" val="183"/>
</p:tagLst>
</file>

<file path=ppt/tags/tag1256.xml><?xml version="1.0" encoding="utf-8"?>
<p:tagLst xmlns:a="http://schemas.openxmlformats.org/drawingml/2006/main" xmlns:r="http://schemas.openxmlformats.org/officeDocument/2006/relationships" xmlns:p="http://schemas.openxmlformats.org/presentationml/2006/main">
  <p:tag name="AS_UNIQUEID" val="44"/>
</p:tagLst>
</file>

<file path=ppt/tags/tag1257.xml><?xml version="1.0" encoding="utf-8"?>
<p:tagLst xmlns:a="http://schemas.openxmlformats.org/drawingml/2006/main" xmlns:r="http://schemas.openxmlformats.org/officeDocument/2006/relationships" xmlns:p="http://schemas.openxmlformats.org/presentationml/2006/main">
  <p:tag name="AS_UNIQUEID" val="184"/>
</p:tagLst>
</file>

<file path=ppt/tags/tag1258.xml><?xml version="1.0" encoding="utf-8"?>
<p:tagLst xmlns:a="http://schemas.openxmlformats.org/drawingml/2006/main" xmlns:r="http://schemas.openxmlformats.org/officeDocument/2006/relationships" xmlns:p="http://schemas.openxmlformats.org/presentationml/2006/main">
  <p:tag name="AS_UNIQUEID" val="185"/>
</p:tagLst>
</file>

<file path=ppt/tags/tag1259.xml><?xml version="1.0" encoding="utf-8"?>
<p:tagLst xmlns:a="http://schemas.openxmlformats.org/drawingml/2006/main" xmlns:r="http://schemas.openxmlformats.org/officeDocument/2006/relationships" xmlns:p="http://schemas.openxmlformats.org/presentationml/2006/main">
  <p:tag name="AS_UNIQUEID" val="187"/>
</p:tagLst>
</file>

<file path=ppt/tags/tag126.xml><?xml version="1.0" encoding="utf-8"?>
<p:tagLst xmlns:a="http://schemas.openxmlformats.org/drawingml/2006/main" xmlns:r="http://schemas.openxmlformats.org/officeDocument/2006/relationships" xmlns:p="http://schemas.openxmlformats.org/presentationml/2006/main">
  <p:tag name="AS_UNIQUEID" val="165"/>
</p:tagLst>
</file>

<file path=ppt/tags/tag1260.xml><?xml version="1.0" encoding="utf-8"?>
<p:tagLst xmlns:a="http://schemas.openxmlformats.org/drawingml/2006/main" xmlns:r="http://schemas.openxmlformats.org/officeDocument/2006/relationships" xmlns:p="http://schemas.openxmlformats.org/presentationml/2006/main">
  <p:tag name="AS_UNIQUEID" val="188"/>
</p:tagLst>
</file>

<file path=ppt/tags/tag1261.xml><?xml version="1.0" encoding="utf-8"?>
<p:tagLst xmlns:a="http://schemas.openxmlformats.org/drawingml/2006/main" xmlns:r="http://schemas.openxmlformats.org/officeDocument/2006/relationships" xmlns:p="http://schemas.openxmlformats.org/presentationml/2006/main">
  <p:tag name="AS_UNIQUEID" val="44"/>
</p:tagLst>
</file>

<file path=ppt/tags/tag1262.xml><?xml version="1.0" encoding="utf-8"?>
<p:tagLst xmlns:a="http://schemas.openxmlformats.org/drawingml/2006/main" xmlns:r="http://schemas.openxmlformats.org/officeDocument/2006/relationships" xmlns:p="http://schemas.openxmlformats.org/presentationml/2006/main">
  <p:tag name="AS_UNIQUEID" val="189"/>
</p:tagLst>
</file>

<file path=ppt/tags/tag1263.xml><?xml version="1.0" encoding="utf-8"?>
<p:tagLst xmlns:a="http://schemas.openxmlformats.org/drawingml/2006/main" xmlns:r="http://schemas.openxmlformats.org/officeDocument/2006/relationships" xmlns:p="http://schemas.openxmlformats.org/presentationml/2006/main">
  <p:tag name="AS_UNIQUEID" val="190"/>
</p:tagLst>
</file>

<file path=ppt/tags/tag1264.xml><?xml version="1.0" encoding="utf-8"?>
<p:tagLst xmlns:a="http://schemas.openxmlformats.org/drawingml/2006/main" xmlns:r="http://schemas.openxmlformats.org/officeDocument/2006/relationships" xmlns:p="http://schemas.openxmlformats.org/presentationml/2006/main">
  <p:tag name="AS_UNIQUEID" val="192"/>
</p:tagLst>
</file>

<file path=ppt/tags/tag1265.xml><?xml version="1.0" encoding="utf-8"?>
<p:tagLst xmlns:a="http://schemas.openxmlformats.org/drawingml/2006/main" xmlns:r="http://schemas.openxmlformats.org/officeDocument/2006/relationships" xmlns:p="http://schemas.openxmlformats.org/presentationml/2006/main">
  <p:tag name="AS_UNIQUEID" val="193"/>
</p:tagLst>
</file>

<file path=ppt/tags/tag1266.xml><?xml version="1.0" encoding="utf-8"?>
<p:tagLst xmlns:a="http://schemas.openxmlformats.org/drawingml/2006/main" xmlns:r="http://schemas.openxmlformats.org/officeDocument/2006/relationships" xmlns:p="http://schemas.openxmlformats.org/presentationml/2006/main">
  <p:tag name="AS_UNIQUEID" val="59"/>
</p:tagLst>
</file>

<file path=ppt/tags/tag1267.xml><?xml version="1.0" encoding="utf-8"?>
<p:tagLst xmlns:a="http://schemas.openxmlformats.org/drawingml/2006/main" xmlns:r="http://schemas.openxmlformats.org/officeDocument/2006/relationships" xmlns:p="http://schemas.openxmlformats.org/presentationml/2006/main">
  <p:tag name="AS_UNIQUEID" val="61"/>
</p:tagLst>
</file>

<file path=ppt/tags/tag1268.xml><?xml version="1.0" encoding="utf-8"?>
<p:tagLst xmlns:a="http://schemas.openxmlformats.org/drawingml/2006/main" xmlns:r="http://schemas.openxmlformats.org/officeDocument/2006/relationships" xmlns:p="http://schemas.openxmlformats.org/presentationml/2006/main">
  <p:tag name="AS_UNIQUEID" val="194"/>
</p:tagLst>
</file>

<file path=ppt/tags/tag1269.xml><?xml version="1.0" encoding="utf-8"?>
<p:tagLst xmlns:a="http://schemas.openxmlformats.org/drawingml/2006/main" xmlns:r="http://schemas.openxmlformats.org/officeDocument/2006/relationships" xmlns:p="http://schemas.openxmlformats.org/presentationml/2006/main">
  <p:tag name="AS_UNIQUEID" val="59"/>
</p:tagLst>
</file>

<file path=ppt/tags/tag127.xml><?xml version="1.0" encoding="utf-8"?>
<p:tagLst xmlns:a="http://schemas.openxmlformats.org/drawingml/2006/main" xmlns:r="http://schemas.openxmlformats.org/officeDocument/2006/relationships" xmlns:p="http://schemas.openxmlformats.org/presentationml/2006/main">
  <p:tag name="AS_UNIQUEID" val="166"/>
</p:tagLst>
</file>

<file path=ppt/tags/tag1270.xml><?xml version="1.0" encoding="utf-8"?>
<p:tagLst xmlns:a="http://schemas.openxmlformats.org/drawingml/2006/main" xmlns:r="http://schemas.openxmlformats.org/officeDocument/2006/relationships" xmlns:p="http://schemas.openxmlformats.org/presentationml/2006/main">
  <p:tag name="AS_UNIQUEID" val="60"/>
</p:tagLst>
</file>

<file path=ppt/tags/tag1271.xml><?xml version="1.0" encoding="utf-8"?>
<p:tagLst xmlns:a="http://schemas.openxmlformats.org/drawingml/2006/main" xmlns:r="http://schemas.openxmlformats.org/officeDocument/2006/relationships" xmlns:p="http://schemas.openxmlformats.org/presentationml/2006/main">
  <p:tag name="AS_UNIQUEID" val="61"/>
</p:tagLst>
</file>

<file path=ppt/tags/tag1272.xml><?xml version="1.0" encoding="utf-8"?>
<p:tagLst xmlns:a="http://schemas.openxmlformats.org/drawingml/2006/main" xmlns:r="http://schemas.openxmlformats.org/officeDocument/2006/relationships" xmlns:p="http://schemas.openxmlformats.org/presentationml/2006/main">
  <p:tag name="AS_UNIQUEID" val="62"/>
</p:tagLst>
</file>

<file path=ppt/tags/tag1273.xml><?xml version="1.0" encoding="utf-8"?>
<p:tagLst xmlns:a="http://schemas.openxmlformats.org/drawingml/2006/main" xmlns:r="http://schemas.openxmlformats.org/officeDocument/2006/relationships" xmlns:p="http://schemas.openxmlformats.org/presentationml/2006/main">
  <p:tag name="AS_UNIQUEID" val="63"/>
</p:tagLst>
</file>

<file path=ppt/tags/tag1274.xml><?xml version="1.0" encoding="utf-8"?>
<p:tagLst xmlns:a="http://schemas.openxmlformats.org/drawingml/2006/main" xmlns:r="http://schemas.openxmlformats.org/officeDocument/2006/relationships" xmlns:p="http://schemas.openxmlformats.org/presentationml/2006/main">
  <p:tag name="AS_UNIQUEID" val="196"/>
</p:tagLst>
</file>

<file path=ppt/tags/tag1275.xml><?xml version="1.0" encoding="utf-8"?>
<p:tagLst xmlns:a="http://schemas.openxmlformats.org/drawingml/2006/main" xmlns:r="http://schemas.openxmlformats.org/officeDocument/2006/relationships" xmlns:p="http://schemas.openxmlformats.org/presentationml/2006/main">
  <p:tag name="AS_UNIQUEID" val="92"/>
</p:tagLst>
</file>

<file path=ppt/tags/tag1276.xml><?xml version="1.0" encoding="utf-8"?>
<p:tagLst xmlns:a="http://schemas.openxmlformats.org/drawingml/2006/main" xmlns:r="http://schemas.openxmlformats.org/officeDocument/2006/relationships" xmlns:p="http://schemas.openxmlformats.org/presentationml/2006/main">
  <p:tag name="AS_UNIQUEID" val="93"/>
</p:tagLst>
</file>

<file path=ppt/tags/tag1277.xml><?xml version="1.0" encoding="utf-8"?>
<p:tagLst xmlns:a="http://schemas.openxmlformats.org/drawingml/2006/main" xmlns:r="http://schemas.openxmlformats.org/officeDocument/2006/relationships" xmlns:p="http://schemas.openxmlformats.org/presentationml/2006/main">
  <p:tag name="AS_UNIQUEID" val="94"/>
</p:tagLst>
</file>

<file path=ppt/tags/tag1278.xml><?xml version="1.0" encoding="utf-8"?>
<p:tagLst xmlns:a="http://schemas.openxmlformats.org/drawingml/2006/main" xmlns:r="http://schemas.openxmlformats.org/officeDocument/2006/relationships" xmlns:p="http://schemas.openxmlformats.org/presentationml/2006/main">
  <p:tag name="AS_UNIQUEID" val="95"/>
</p:tagLst>
</file>

<file path=ppt/tags/tag1279.xml><?xml version="1.0" encoding="utf-8"?>
<p:tagLst xmlns:a="http://schemas.openxmlformats.org/drawingml/2006/main" xmlns:r="http://schemas.openxmlformats.org/officeDocument/2006/relationships" xmlns:p="http://schemas.openxmlformats.org/presentationml/2006/main">
  <p:tag name="AS_UNIQUEID" val="96"/>
</p:tagLst>
</file>

<file path=ppt/tags/tag128.xml><?xml version="1.0" encoding="utf-8"?>
<p:tagLst xmlns:a="http://schemas.openxmlformats.org/drawingml/2006/main" xmlns:r="http://schemas.openxmlformats.org/officeDocument/2006/relationships" xmlns:p="http://schemas.openxmlformats.org/presentationml/2006/main">
  <p:tag name="AS_UNIQUEID" val="168"/>
</p:tagLst>
</file>

<file path=ppt/tags/tag1280.xml><?xml version="1.0" encoding="utf-8"?>
<p:tagLst xmlns:a="http://schemas.openxmlformats.org/drawingml/2006/main" xmlns:r="http://schemas.openxmlformats.org/officeDocument/2006/relationships" xmlns:p="http://schemas.openxmlformats.org/presentationml/2006/main">
  <p:tag name="AS_UNIQUEID" val="97"/>
</p:tagLst>
</file>

<file path=ppt/tags/tag1281.xml><?xml version="1.0" encoding="utf-8"?>
<p:tagLst xmlns:a="http://schemas.openxmlformats.org/drawingml/2006/main" xmlns:r="http://schemas.openxmlformats.org/officeDocument/2006/relationships" xmlns:p="http://schemas.openxmlformats.org/presentationml/2006/main">
  <p:tag name="AS_UNIQUEID" val="37"/>
</p:tagLst>
</file>

<file path=ppt/tags/tag1282.xml><?xml version="1.0" encoding="utf-8"?>
<p:tagLst xmlns:a="http://schemas.openxmlformats.org/drawingml/2006/main" xmlns:r="http://schemas.openxmlformats.org/officeDocument/2006/relationships" xmlns:p="http://schemas.openxmlformats.org/presentationml/2006/main">
  <p:tag name="AS_UNIQUEID" val="38"/>
</p:tagLst>
</file>

<file path=ppt/tags/tag1283.xml><?xml version="1.0" encoding="utf-8"?>
<p:tagLst xmlns:a="http://schemas.openxmlformats.org/drawingml/2006/main" xmlns:r="http://schemas.openxmlformats.org/officeDocument/2006/relationships" xmlns:p="http://schemas.openxmlformats.org/presentationml/2006/main">
  <p:tag name="AS_UNIQUEID" val="39"/>
</p:tagLst>
</file>

<file path=ppt/tags/tag1284.xml><?xml version="1.0" encoding="utf-8"?>
<p:tagLst xmlns:a="http://schemas.openxmlformats.org/drawingml/2006/main" xmlns:r="http://schemas.openxmlformats.org/officeDocument/2006/relationships" xmlns:p="http://schemas.openxmlformats.org/presentationml/2006/main">
  <p:tag name="AS_UNIQUEID" val="40"/>
</p:tagLst>
</file>

<file path=ppt/tags/tag1285.xml><?xml version="1.0" encoding="utf-8"?>
<p:tagLst xmlns:a="http://schemas.openxmlformats.org/drawingml/2006/main" xmlns:r="http://schemas.openxmlformats.org/officeDocument/2006/relationships" xmlns:p="http://schemas.openxmlformats.org/presentationml/2006/main">
  <p:tag name="AS_UNIQUEID" val="174"/>
</p:tagLst>
</file>

<file path=ppt/tags/tag1286.xml><?xml version="1.0" encoding="utf-8"?>
<p:tagLst xmlns:a="http://schemas.openxmlformats.org/drawingml/2006/main" xmlns:r="http://schemas.openxmlformats.org/officeDocument/2006/relationships" xmlns:p="http://schemas.openxmlformats.org/presentationml/2006/main">
  <p:tag name="AS_UNIQUEID" val="175"/>
</p:tagLst>
</file>

<file path=ppt/tags/tag1287.xml><?xml version="1.0" encoding="utf-8"?>
<p:tagLst xmlns:a="http://schemas.openxmlformats.org/drawingml/2006/main" xmlns:r="http://schemas.openxmlformats.org/officeDocument/2006/relationships" xmlns:p="http://schemas.openxmlformats.org/presentationml/2006/main">
  <p:tag name="AS_UNIQUEID" val="41"/>
</p:tagLst>
</file>

<file path=ppt/tags/tag1288.xml><?xml version="1.0" encoding="utf-8"?>
<p:tagLst xmlns:a="http://schemas.openxmlformats.org/drawingml/2006/main" xmlns:r="http://schemas.openxmlformats.org/officeDocument/2006/relationships" xmlns:p="http://schemas.openxmlformats.org/presentationml/2006/main">
  <p:tag name="AS_UNIQUEID" val="42"/>
</p:tagLst>
</file>

<file path=ppt/tags/tag1289.xml><?xml version="1.0" encoding="utf-8"?>
<p:tagLst xmlns:a="http://schemas.openxmlformats.org/drawingml/2006/main" xmlns:r="http://schemas.openxmlformats.org/officeDocument/2006/relationships" xmlns:p="http://schemas.openxmlformats.org/presentationml/2006/main">
  <p:tag name="AS_UNIQUEID" val="43"/>
</p:tagLst>
</file>

<file path=ppt/tags/tag129.xml><?xml version="1.0" encoding="utf-8"?>
<p:tagLst xmlns:a="http://schemas.openxmlformats.org/drawingml/2006/main" xmlns:r="http://schemas.openxmlformats.org/officeDocument/2006/relationships" xmlns:p="http://schemas.openxmlformats.org/presentationml/2006/main">
  <p:tag name="AS_UNIQUEID" val="169"/>
</p:tagLst>
</file>

<file path=ppt/tags/tag1290.xml><?xml version="1.0" encoding="utf-8"?>
<p:tagLst xmlns:a="http://schemas.openxmlformats.org/drawingml/2006/main" xmlns:r="http://schemas.openxmlformats.org/officeDocument/2006/relationships" xmlns:p="http://schemas.openxmlformats.org/presentationml/2006/main">
  <p:tag name="AS_UNIQUEID" val="44"/>
</p:tagLst>
</file>

<file path=ppt/tags/tag1291.xml><?xml version="1.0" encoding="utf-8"?>
<p:tagLst xmlns:a="http://schemas.openxmlformats.org/drawingml/2006/main" xmlns:r="http://schemas.openxmlformats.org/officeDocument/2006/relationships" xmlns:p="http://schemas.openxmlformats.org/presentationml/2006/main">
  <p:tag name="AS_UNIQUEID" val="45"/>
</p:tagLst>
</file>

<file path=ppt/tags/tag1292.xml><?xml version="1.0" encoding="utf-8"?>
<p:tagLst xmlns:a="http://schemas.openxmlformats.org/drawingml/2006/main" xmlns:r="http://schemas.openxmlformats.org/officeDocument/2006/relationships" xmlns:p="http://schemas.openxmlformats.org/presentationml/2006/main">
  <p:tag name="AS_UNIQUEID" val="46"/>
</p:tagLst>
</file>

<file path=ppt/tags/tag1293.xml><?xml version="1.0" encoding="utf-8"?>
<p:tagLst xmlns:a="http://schemas.openxmlformats.org/drawingml/2006/main" xmlns:r="http://schemas.openxmlformats.org/officeDocument/2006/relationships" xmlns:p="http://schemas.openxmlformats.org/presentationml/2006/main">
  <p:tag name="AS_UNIQUEID" val="47"/>
</p:tagLst>
</file>

<file path=ppt/tags/tag1294.xml><?xml version="1.0" encoding="utf-8"?>
<p:tagLst xmlns:a="http://schemas.openxmlformats.org/drawingml/2006/main" xmlns:r="http://schemas.openxmlformats.org/officeDocument/2006/relationships" xmlns:p="http://schemas.openxmlformats.org/presentationml/2006/main">
  <p:tag name="AS_UNIQUEID" val="48"/>
</p:tagLst>
</file>

<file path=ppt/tags/tag1295.xml><?xml version="1.0" encoding="utf-8"?>
<p:tagLst xmlns:a="http://schemas.openxmlformats.org/drawingml/2006/main" xmlns:r="http://schemas.openxmlformats.org/officeDocument/2006/relationships" xmlns:p="http://schemas.openxmlformats.org/presentationml/2006/main">
  <p:tag name="AS_UNIQUEID" val="177"/>
</p:tagLst>
</file>

<file path=ppt/tags/tag1296.xml><?xml version="1.0" encoding="utf-8"?>
<p:tagLst xmlns:a="http://schemas.openxmlformats.org/drawingml/2006/main" xmlns:r="http://schemas.openxmlformats.org/officeDocument/2006/relationships" xmlns:p="http://schemas.openxmlformats.org/presentationml/2006/main">
  <p:tag name="AS_UNIQUEID" val="178"/>
</p:tagLst>
</file>

<file path=ppt/tags/tag1297.xml><?xml version="1.0" encoding="utf-8"?>
<p:tagLst xmlns:a="http://schemas.openxmlformats.org/drawingml/2006/main" xmlns:r="http://schemas.openxmlformats.org/officeDocument/2006/relationships" xmlns:p="http://schemas.openxmlformats.org/presentationml/2006/main">
  <p:tag name="AS_UNIQUEID" val="59"/>
</p:tagLst>
</file>

<file path=ppt/tags/tag1298.xml><?xml version="1.0" encoding="utf-8"?>
<p:tagLst xmlns:a="http://schemas.openxmlformats.org/drawingml/2006/main" xmlns:r="http://schemas.openxmlformats.org/officeDocument/2006/relationships" xmlns:p="http://schemas.openxmlformats.org/presentationml/2006/main">
  <p:tag name="AS_UNIQUEID" val="60"/>
</p:tagLst>
</file>

<file path=ppt/tags/tag1299.xml><?xml version="1.0" encoding="utf-8"?>
<p:tagLst xmlns:a="http://schemas.openxmlformats.org/drawingml/2006/main" xmlns:r="http://schemas.openxmlformats.org/officeDocument/2006/relationships" xmlns:p="http://schemas.openxmlformats.org/presentationml/2006/main">
  <p:tag name="AS_UNIQUEID" val="61"/>
</p:tagLst>
</file>

<file path=ppt/tags/tag13.xml><?xml version="1.0" encoding="utf-8"?>
<p:tagLst xmlns:a="http://schemas.openxmlformats.org/drawingml/2006/main" xmlns:r="http://schemas.openxmlformats.org/officeDocument/2006/relationships" xmlns:p="http://schemas.openxmlformats.org/presentationml/2006/main">
  <p:tag name="AS_UNIQUEID" val="221"/>
</p:tagLst>
</file>

<file path=ppt/tags/tag130.xml><?xml version="1.0" encoding="utf-8"?>
<p:tagLst xmlns:a="http://schemas.openxmlformats.org/drawingml/2006/main" xmlns:r="http://schemas.openxmlformats.org/officeDocument/2006/relationships" xmlns:p="http://schemas.openxmlformats.org/presentationml/2006/main">
  <p:tag name="AS_UNIQUEID" val="170"/>
</p:tagLst>
</file>

<file path=ppt/tags/tag1300.xml><?xml version="1.0" encoding="utf-8"?>
<p:tagLst xmlns:a="http://schemas.openxmlformats.org/drawingml/2006/main" xmlns:r="http://schemas.openxmlformats.org/officeDocument/2006/relationships" xmlns:p="http://schemas.openxmlformats.org/presentationml/2006/main">
  <p:tag name="AS_UNIQUEID" val="62"/>
</p:tagLst>
</file>

<file path=ppt/tags/tag1301.xml><?xml version="1.0" encoding="utf-8"?>
<p:tagLst xmlns:a="http://schemas.openxmlformats.org/drawingml/2006/main" xmlns:r="http://schemas.openxmlformats.org/officeDocument/2006/relationships" xmlns:p="http://schemas.openxmlformats.org/presentationml/2006/main">
  <p:tag name="AS_UNIQUEID" val="63"/>
</p:tagLst>
</file>

<file path=ppt/tags/tag1302.xml><?xml version="1.0" encoding="utf-8"?>
<p:tagLst xmlns:a="http://schemas.openxmlformats.org/drawingml/2006/main" xmlns:r="http://schemas.openxmlformats.org/officeDocument/2006/relationships" xmlns:p="http://schemas.openxmlformats.org/presentationml/2006/main">
  <p:tag name="AS_UNIQUEID" val="180"/>
</p:tagLst>
</file>

<file path=ppt/tags/tag1303.xml><?xml version="1.0" encoding="utf-8"?>
<p:tagLst xmlns:a="http://schemas.openxmlformats.org/drawingml/2006/main" xmlns:r="http://schemas.openxmlformats.org/officeDocument/2006/relationships" xmlns:p="http://schemas.openxmlformats.org/presentationml/2006/main">
  <p:tag name="AS_UNIQUEID" val="182"/>
</p:tagLst>
</file>

<file path=ppt/tags/tag1304.xml><?xml version="1.0" encoding="utf-8"?>
<p:tagLst xmlns:a="http://schemas.openxmlformats.org/drawingml/2006/main" xmlns:r="http://schemas.openxmlformats.org/officeDocument/2006/relationships" xmlns:p="http://schemas.openxmlformats.org/presentationml/2006/main">
  <p:tag name="AS_UNIQUEID" val="183"/>
</p:tagLst>
</file>

<file path=ppt/tags/tag1305.xml><?xml version="1.0" encoding="utf-8"?>
<p:tagLst xmlns:a="http://schemas.openxmlformats.org/drawingml/2006/main" xmlns:r="http://schemas.openxmlformats.org/officeDocument/2006/relationships" xmlns:p="http://schemas.openxmlformats.org/presentationml/2006/main">
  <p:tag name="AS_UNIQUEID" val="44"/>
</p:tagLst>
</file>

<file path=ppt/tags/tag1306.xml><?xml version="1.0" encoding="utf-8"?>
<p:tagLst xmlns:a="http://schemas.openxmlformats.org/drawingml/2006/main" xmlns:r="http://schemas.openxmlformats.org/officeDocument/2006/relationships" xmlns:p="http://schemas.openxmlformats.org/presentationml/2006/main">
  <p:tag name="AS_UNIQUEID" val="61"/>
</p:tagLst>
</file>

<file path=ppt/tags/tag1307.xml><?xml version="1.0" encoding="utf-8"?>
<p:tagLst xmlns:a="http://schemas.openxmlformats.org/drawingml/2006/main" xmlns:r="http://schemas.openxmlformats.org/officeDocument/2006/relationships" xmlns:p="http://schemas.openxmlformats.org/presentationml/2006/main">
  <p:tag name="AS_UNIQUEID" val="184"/>
</p:tagLst>
</file>

<file path=ppt/tags/tag1308.xml><?xml version="1.0" encoding="utf-8"?>
<p:tagLst xmlns:a="http://schemas.openxmlformats.org/drawingml/2006/main" xmlns:r="http://schemas.openxmlformats.org/officeDocument/2006/relationships" xmlns:p="http://schemas.openxmlformats.org/presentationml/2006/main">
  <p:tag name="AS_UNIQUEID" val="186"/>
</p:tagLst>
</file>

<file path=ppt/tags/tag1309.xml><?xml version="1.0" encoding="utf-8"?>
<p:tagLst xmlns:a="http://schemas.openxmlformats.org/drawingml/2006/main" xmlns:r="http://schemas.openxmlformats.org/officeDocument/2006/relationships" xmlns:p="http://schemas.openxmlformats.org/presentationml/2006/main">
  <p:tag name="AS_UNIQUEID" val="187"/>
</p:tagLst>
</file>

<file path=ppt/tags/tag131.xml><?xml version="1.0" encoding="utf-8"?>
<p:tagLst xmlns:a="http://schemas.openxmlformats.org/drawingml/2006/main" xmlns:r="http://schemas.openxmlformats.org/officeDocument/2006/relationships" xmlns:p="http://schemas.openxmlformats.org/presentationml/2006/main">
  <p:tag name="AS_UNIQUEID" val="171"/>
</p:tagLst>
</file>

<file path=ppt/tags/tag1310.xml><?xml version="1.0" encoding="utf-8"?>
<p:tagLst xmlns:a="http://schemas.openxmlformats.org/drawingml/2006/main" xmlns:r="http://schemas.openxmlformats.org/officeDocument/2006/relationships" xmlns:p="http://schemas.openxmlformats.org/presentationml/2006/main">
  <p:tag name="AS_UNIQUEID" val="44"/>
</p:tagLst>
</file>

<file path=ppt/tags/tag1311.xml><?xml version="1.0" encoding="utf-8"?>
<p:tagLst xmlns:a="http://schemas.openxmlformats.org/drawingml/2006/main" xmlns:r="http://schemas.openxmlformats.org/officeDocument/2006/relationships" xmlns:p="http://schemas.openxmlformats.org/presentationml/2006/main">
  <p:tag name="AS_UNIQUEID" val="61"/>
</p:tagLst>
</file>

<file path=ppt/tags/tag1312.xml><?xml version="1.0" encoding="utf-8"?>
<p:tagLst xmlns:a="http://schemas.openxmlformats.org/drawingml/2006/main" xmlns:r="http://schemas.openxmlformats.org/officeDocument/2006/relationships" xmlns:p="http://schemas.openxmlformats.org/presentationml/2006/main">
  <p:tag name="AS_UNIQUEID" val="188"/>
</p:tagLst>
</file>

<file path=ppt/tags/tag1313.xml><?xml version="1.0" encoding="utf-8"?>
<p:tagLst xmlns:a="http://schemas.openxmlformats.org/drawingml/2006/main" xmlns:r="http://schemas.openxmlformats.org/officeDocument/2006/relationships" xmlns:p="http://schemas.openxmlformats.org/presentationml/2006/main">
  <p:tag name="AS_UNIQUEID" val="190"/>
</p:tagLst>
</file>

<file path=ppt/tags/tag1314.xml><?xml version="1.0" encoding="utf-8"?>
<p:tagLst xmlns:a="http://schemas.openxmlformats.org/drawingml/2006/main" xmlns:r="http://schemas.openxmlformats.org/officeDocument/2006/relationships" xmlns:p="http://schemas.openxmlformats.org/presentationml/2006/main">
  <p:tag name="AS_UNIQUEID" val="191"/>
</p:tagLst>
</file>

<file path=ppt/tags/tag1315.xml><?xml version="1.0" encoding="utf-8"?>
<p:tagLst xmlns:a="http://schemas.openxmlformats.org/drawingml/2006/main" xmlns:r="http://schemas.openxmlformats.org/officeDocument/2006/relationships" xmlns:p="http://schemas.openxmlformats.org/presentationml/2006/main">
  <p:tag name="AS_UNIQUEID" val="59"/>
</p:tagLst>
</file>

<file path=ppt/tags/tag1316.xml><?xml version="1.0" encoding="utf-8"?>
<p:tagLst xmlns:a="http://schemas.openxmlformats.org/drawingml/2006/main" xmlns:r="http://schemas.openxmlformats.org/officeDocument/2006/relationships" xmlns:p="http://schemas.openxmlformats.org/presentationml/2006/main">
  <p:tag name="AS_UNIQUEID" val="61"/>
</p:tagLst>
</file>

<file path=ppt/tags/tag1317.xml><?xml version="1.0" encoding="utf-8"?>
<p:tagLst xmlns:a="http://schemas.openxmlformats.org/drawingml/2006/main" xmlns:r="http://schemas.openxmlformats.org/officeDocument/2006/relationships" xmlns:p="http://schemas.openxmlformats.org/presentationml/2006/main">
  <p:tag name="AS_UNIQUEID" val="192"/>
</p:tagLst>
</file>

<file path=ppt/tags/tag1318.xml><?xml version="1.0" encoding="utf-8"?>
<p:tagLst xmlns:a="http://schemas.openxmlformats.org/drawingml/2006/main" xmlns:r="http://schemas.openxmlformats.org/officeDocument/2006/relationships" xmlns:p="http://schemas.openxmlformats.org/presentationml/2006/main">
  <p:tag name="AS_UNIQUEID" val="194"/>
</p:tagLst>
</file>

<file path=ppt/tags/tag1319.xml><?xml version="1.0" encoding="utf-8"?>
<p:tagLst xmlns:a="http://schemas.openxmlformats.org/drawingml/2006/main" xmlns:r="http://schemas.openxmlformats.org/officeDocument/2006/relationships" xmlns:p="http://schemas.openxmlformats.org/presentationml/2006/main">
  <p:tag name="AS_UNIQUEID" val="195"/>
</p:tagLst>
</file>

<file path=ppt/tags/tag132.xml><?xml version="1.0" encoding="utf-8"?>
<p:tagLst xmlns:a="http://schemas.openxmlformats.org/drawingml/2006/main" xmlns:r="http://schemas.openxmlformats.org/officeDocument/2006/relationships" xmlns:p="http://schemas.openxmlformats.org/presentationml/2006/main">
  <p:tag name="AS_UNIQUEID" val="172"/>
</p:tagLst>
</file>

<file path=ppt/tags/tag1320.xml><?xml version="1.0" encoding="utf-8"?>
<p:tagLst xmlns:a="http://schemas.openxmlformats.org/drawingml/2006/main" xmlns:r="http://schemas.openxmlformats.org/officeDocument/2006/relationships" xmlns:p="http://schemas.openxmlformats.org/presentationml/2006/main">
  <p:tag name="AS_UNIQUEID" val="59"/>
</p:tagLst>
</file>

<file path=ppt/tags/tag1321.xml><?xml version="1.0" encoding="utf-8"?>
<p:tagLst xmlns:a="http://schemas.openxmlformats.org/drawingml/2006/main" xmlns:r="http://schemas.openxmlformats.org/officeDocument/2006/relationships" xmlns:p="http://schemas.openxmlformats.org/presentationml/2006/main">
  <p:tag name="AS_UNIQUEID" val="61"/>
</p:tagLst>
</file>

<file path=ppt/tags/tag1322.xml><?xml version="1.0" encoding="utf-8"?>
<p:tagLst xmlns:a="http://schemas.openxmlformats.org/drawingml/2006/main" xmlns:r="http://schemas.openxmlformats.org/officeDocument/2006/relationships" xmlns:p="http://schemas.openxmlformats.org/presentationml/2006/main">
  <p:tag name="AS_UNIQUEID" val="196"/>
</p:tagLst>
</file>

<file path=ppt/tags/tag1323.xml><?xml version="1.0" encoding="utf-8"?>
<p:tagLst xmlns:a="http://schemas.openxmlformats.org/drawingml/2006/main" xmlns:r="http://schemas.openxmlformats.org/officeDocument/2006/relationships" xmlns:p="http://schemas.openxmlformats.org/presentationml/2006/main">
  <p:tag name="AS_UNIQUEID" val="59"/>
</p:tagLst>
</file>

<file path=ppt/tags/tag1324.xml><?xml version="1.0" encoding="utf-8"?>
<p:tagLst xmlns:a="http://schemas.openxmlformats.org/drawingml/2006/main" xmlns:r="http://schemas.openxmlformats.org/officeDocument/2006/relationships" xmlns:p="http://schemas.openxmlformats.org/presentationml/2006/main">
  <p:tag name="AS_UNIQUEID" val="60"/>
</p:tagLst>
</file>

<file path=ppt/tags/tag1325.xml><?xml version="1.0" encoding="utf-8"?>
<p:tagLst xmlns:a="http://schemas.openxmlformats.org/drawingml/2006/main" xmlns:r="http://schemas.openxmlformats.org/officeDocument/2006/relationships" xmlns:p="http://schemas.openxmlformats.org/presentationml/2006/main">
  <p:tag name="AS_UNIQUEID" val="61"/>
</p:tagLst>
</file>

<file path=ppt/tags/tag1326.xml><?xml version="1.0" encoding="utf-8"?>
<p:tagLst xmlns:a="http://schemas.openxmlformats.org/drawingml/2006/main" xmlns:r="http://schemas.openxmlformats.org/officeDocument/2006/relationships" xmlns:p="http://schemas.openxmlformats.org/presentationml/2006/main">
  <p:tag name="AS_UNIQUEID" val="62"/>
</p:tagLst>
</file>

<file path=ppt/tags/tag1327.xml><?xml version="1.0" encoding="utf-8"?>
<p:tagLst xmlns:a="http://schemas.openxmlformats.org/drawingml/2006/main" xmlns:r="http://schemas.openxmlformats.org/officeDocument/2006/relationships" xmlns:p="http://schemas.openxmlformats.org/presentationml/2006/main">
  <p:tag name="AS_UNIQUEID" val="63"/>
</p:tagLst>
</file>

<file path=ppt/tags/tag1328.xml><?xml version="1.0" encoding="utf-8"?>
<p:tagLst xmlns:a="http://schemas.openxmlformats.org/drawingml/2006/main" xmlns:r="http://schemas.openxmlformats.org/officeDocument/2006/relationships" xmlns:p="http://schemas.openxmlformats.org/presentationml/2006/main">
  <p:tag name="AS_UNIQUEID" val="198"/>
</p:tagLst>
</file>

<file path=ppt/tags/tag1329.xml><?xml version="1.0" encoding="utf-8"?>
<p:tagLst xmlns:a="http://schemas.openxmlformats.org/drawingml/2006/main" xmlns:r="http://schemas.openxmlformats.org/officeDocument/2006/relationships" xmlns:p="http://schemas.openxmlformats.org/presentationml/2006/main">
  <p:tag name="AS_UNIQUEID" val="92"/>
</p:tagLst>
</file>

<file path=ppt/tags/tag133.xml><?xml version="1.0" encoding="utf-8"?>
<p:tagLst xmlns:a="http://schemas.openxmlformats.org/drawingml/2006/main" xmlns:r="http://schemas.openxmlformats.org/officeDocument/2006/relationships" xmlns:p="http://schemas.openxmlformats.org/presentationml/2006/main">
  <p:tag name="AS_UNIQUEID" val="99"/>
</p:tagLst>
</file>

<file path=ppt/tags/tag1330.xml><?xml version="1.0" encoding="utf-8"?>
<p:tagLst xmlns:a="http://schemas.openxmlformats.org/drawingml/2006/main" xmlns:r="http://schemas.openxmlformats.org/officeDocument/2006/relationships" xmlns:p="http://schemas.openxmlformats.org/presentationml/2006/main">
  <p:tag name="AS_UNIQUEID" val="93"/>
</p:tagLst>
</file>

<file path=ppt/tags/tag1331.xml><?xml version="1.0" encoding="utf-8"?>
<p:tagLst xmlns:a="http://schemas.openxmlformats.org/drawingml/2006/main" xmlns:r="http://schemas.openxmlformats.org/officeDocument/2006/relationships" xmlns:p="http://schemas.openxmlformats.org/presentationml/2006/main">
  <p:tag name="AS_UNIQUEID" val="94"/>
</p:tagLst>
</file>

<file path=ppt/tags/tag1332.xml><?xml version="1.0" encoding="utf-8"?>
<p:tagLst xmlns:a="http://schemas.openxmlformats.org/drawingml/2006/main" xmlns:r="http://schemas.openxmlformats.org/officeDocument/2006/relationships" xmlns:p="http://schemas.openxmlformats.org/presentationml/2006/main">
  <p:tag name="AS_UNIQUEID" val="95"/>
</p:tagLst>
</file>

<file path=ppt/tags/tag1333.xml><?xml version="1.0" encoding="utf-8"?>
<p:tagLst xmlns:a="http://schemas.openxmlformats.org/drawingml/2006/main" xmlns:r="http://schemas.openxmlformats.org/officeDocument/2006/relationships" xmlns:p="http://schemas.openxmlformats.org/presentationml/2006/main">
  <p:tag name="AS_UNIQUEID" val="96"/>
</p:tagLst>
</file>

<file path=ppt/tags/tag1334.xml><?xml version="1.0" encoding="utf-8"?>
<p:tagLst xmlns:a="http://schemas.openxmlformats.org/drawingml/2006/main" xmlns:r="http://schemas.openxmlformats.org/officeDocument/2006/relationships" xmlns:p="http://schemas.openxmlformats.org/presentationml/2006/main">
  <p:tag name="AS_UNIQUEID" val="97"/>
</p:tagLst>
</file>

<file path=ppt/tags/tag1335.xml><?xml version="1.0" encoding="utf-8"?>
<p:tagLst xmlns:a="http://schemas.openxmlformats.org/drawingml/2006/main" xmlns:r="http://schemas.openxmlformats.org/officeDocument/2006/relationships" xmlns:p="http://schemas.openxmlformats.org/presentationml/2006/main">
  <p:tag name="AS_UNIQUEID" val="37"/>
</p:tagLst>
</file>

<file path=ppt/tags/tag1336.xml><?xml version="1.0" encoding="utf-8"?>
<p:tagLst xmlns:a="http://schemas.openxmlformats.org/drawingml/2006/main" xmlns:r="http://schemas.openxmlformats.org/officeDocument/2006/relationships" xmlns:p="http://schemas.openxmlformats.org/presentationml/2006/main">
  <p:tag name="AS_UNIQUEID" val="38"/>
</p:tagLst>
</file>

<file path=ppt/tags/tag1337.xml><?xml version="1.0" encoding="utf-8"?>
<p:tagLst xmlns:a="http://schemas.openxmlformats.org/drawingml/2006/main" xmlns:r="http://schemas.openxmlformats.org/officeDocument/2006/relationships" xmlns:p="http://schemas.openxmlformats.org/presentationml/2006/main">
  <p:tag name="AS_UNIQUEID" val="39"/>
</p:tagLst>
</file>

<file path=ppt/tags/tag1338.xml><?xml version="1.0" encoding="utf-8"?>
<p:tagLst xmlns:a="http://schemas.openxmlformats.org/drawingml/2006/main" xmlns:r="http://schemas.openxmlformats.org/officeDocument/2006/relationships" xmlns:p="http://schemas.openxmlformats.org/presentationml/2006/main">
  <p:tag name="AS_UNIQUEID" val="40"/>
</p:tagLst>
</file>

<file path=ppt/tags/tag1339.xml><?xml version="1.0" encoding="utf-8"?>
<p:tagLst xmlns:a="http://schemas.openxmlformats.org/drawingml/2006/main" xmlns:r="http://schemas.openxmlformats.org/officeDocument/2006/relationships" xmlns:p="http://schemas.openxmlformats.org/presentationml/2006/main">
  <p:tag name="AS_UNIQUEID" val="174"/>
</p:tagLst>
</file>

<file path=ppt/tags/tag134.xml><?xml version="1.0" encoding="utf-8"?>
<p:tagLst xmlns:a="http://schemas.openxmlformats.org/drawingml/2006/main" xmlns:r="http://schemas.openxmlformats.org/officeDocument/2006/relationships" xmlns:p="http://schemas.openxmlformats.org/presentationml/2006/main">
  <p:tag name="AS_UNIQUEID" val="100"/>
</p:tagLst>
</file>

<file path=ppt/tags/tag1340.xml><?xml version="1.0" encoding="utf-8"?>
<p:tagLst xmlns:a="http://schemas.openxmlformats.org/drawingml/2006/main" xmlns:r="http://schemas.openxmlformats.org/officeDocument/2006/relationships" xmlns:p="http://schemas.openxmlformats.org/presentationml/2006/main">
  <p:tag name="AS_UNIQUEID" val="175"/>
</p:tagLst>
</file>

<file path=ppt/tags/tag1341.xml><?xml version="1.0" encoding="utf-8"?>
<p:tagLst xmlns:a="http://schemas.openxmlformats.org/drawingml/2006/main" xmlns:r="http://schemas.openxmlformats.org/officeDocument/2006/relationships" xmlns:p="http://schemas.openxmlformats.org/presentationml/2006/main">
  <p:tag name="AS_UNIQUEID" val="41"/>
</p:tagLst>
</file>

<file path=ppt/tags/tag1342.xml><?xml version="1.0" encoding="utf-8"?>
<p:tagLst xmlns:a="http://schemas.openxmlformats.org/drawingml/2006/main" xmlns:r="http://schemas.openxmlformats.org/officeDocument/2006/relationships" xmlns:p="http://schemas.openxmlformats.org/presentationml/2006/main">
  <p:tag name="AS_UNIQUEID" val="42"/>
</p:tagLst>
</file>

<file path=ppt/tags/tag1343.xml><?xml version="1.0" encoding="utf-8"?>
<p:tagLst xmlns:a="http://schemas.openxmlformats.org/drawingml/2006/main" xmlns:r="http://schemas.openxmlformats.org/officeDocument/2006/relationships" xmlns:p="http://schemas.openxmlformats.org/presentationml/2006/main">
  <p:tag name="AS_UNIQUEID" val="43"/>
</p:tagLst>
</file>

<file path=ppt/tags/tag1344.xml><?xml version="1.0" encoding="utf-8"?>
<p:tagLst xmlns:a="http://schemas.openxmlformats.org/drawingml/2006/main" xmlns:r="http://schemas.openxmlformats.org/officeDocument/2006/relationships" xmlns:p="http://schemas.openxmlformats.org/presentationml/2006/main">
  <p:tag name="AS_UNIQUEID" val="44"/>
</p:tagLst>
</file>

<file path=ppt/tags/tag1345.xml><?xml version="1.0" encoding="utf-8"?>
<p:tagLst xmlns:a="http://schemas.openxmlformats.org/drawingml/2006/main" xmlns:r="http://schemas.openxmlformats.org/officeDocument/2006/relationships" xmlns:p="http://schemas.openxmlformats.org/presentationml/2006/main">
  <p:tag name="AS_UNIQUEID" val="45"/>
</p:tagLst>
</file>

<file path=ppt/tags/tag1346.xml><?xml version="1.0" encoding="utf-8"?>
<p:tagLst xmlns:a="http://schemas.openxmlformats.org/drawingml/2006/main" xmlns:r="http://schemas.openxmlformats.org/officeDocument/2006/relationships" xmlns:p="http://schemas.openxmlformats.org/presentationml/2006/main">
  <p:tag name="AS_UNIQUEID" val="46"/>
</p:tagLst>
</file>

<file path=ppt/tags/tag1347.xml><?xml version="1.0" encoding="utf-8"?>
<p:tagLst xmlns:a="http://schemas.openxmlformats.org/drawingml/2006/main" xmlns:r="http://schemas.openxmlformats.org/officeDocument/2006/relationships" xmlns:p="http://schemas.openxmlformats.org/presentationml/2006/main">
  <p:tag name="AS_UNIQUEID" val="47"/>
</p:tagLst>
</file>

<file path=ppt/tags/tag1348.xml><?xml version="1.0" encoding="utf-8"?>
<p:tagLst xmlns:a="http://schemas.openxmlformats.org/drawingml/2006/main" xmlns:r="http://schemas.openxmlformats.org/officeDocument/2006/relationships" xmlns:p="http://schemas.openxmlformats.org/presentationml/2006/main">
  <p:tag name="AS_UNIQUEID" val="48"/>
</p:tagLst>
</file>

<file path=ppt/tags/tag1349.xml><?xml version="1.0" encoding="utf-8"?>
<p:tagLst xmlns:a="http://schemas.openxmlformats.org/drawingml/2006/main" xmlns:r="http://schemas.openxmlformats.org/officeDocument/2006/relationships" xmlns:p="http://schemas.openxmlformats.org/presentationml/2006/main">
  <p:tag name="AS_UNIQUEID" val="177"/>
</p:tagLst>
</file>

<file path=ppt/tags/tag135.xml><?xml version="1.0" encoding="utf-8"?>
<p:tagLst xmlns:a="http://schemas.openxmlformats.org/drawingml/2006/main" xmlns:r="http://schemas.openxmlformats.org/officeDocument/2006/relationships" xmlns:p="http://schemas.openxmlformats.org/presentationml/2006/main">
  <p:tag name="AS_UNIQUEID" val="101"/>
</p:tagLst>
</file>

<file path=ppt/tags/tag1350.xml><?xml version="1.0" encoding="utf-8"?>
<p:tagLst xmlns:a="http://schemas.openxmlformats.org/drawingml/2006/main" xmlns:r="http://schemas.openxmlformats.org/officeDocument/2006/relationships" xmlns:p="http://schemas.openxmlformats.org/presentationml/2006/main">
  <p:tag name="AS_UNIQUEID" val="59"/>
</p:tagLst>
</file>

<file path=ppt/tags/tag1351.xml><?xml version="1.0" encoding="utf-8"?>
<p:tagLst xmlns:a="http://schemas.openxmlformats.org/drawingml/2006/main" xmlns:r="http://schemas.openxmlformats.org/officeDocument/2006/relationships" xmlns:p="http://schemas.openxmlformats.org/presentationml/2006/main">
  <p:tag name="AS_UNIQUEID" val="60"/>
</p:tagLst>
</file>

<file path=ppt/tags/tag1352.xml><?xml version="1.0" encoding="utf-8"?>
<p:tagLst xmlns:a="http://schemas.openxmlformats.org/drawingml/2006/main" xmlns:r="http://schemas.openxmlformats.org/officeDocument/2006/relationships" xmlns:p="http://schemas.openxmlformats.org/presentationml/2006/main">
  <p:tag name="AS_UNIQUEID" val="61"/>
</p:tagLst>
</file>

<file path=ppt/tags/tag1353.xml><?xml version="1.0" encoding="utf-8"?>
<p:tagLst xmlns:a="http://schemas.openxmlformats.org/drawingml/2006/main" xmlns:r="http://schemas.openxmlformats.org/officeDocument/2006/relationships" xmlns:p="http://schemas.openxmlformats.org/presentationml/2006/main">
  <p:tag name="AS_UNIQUEID" val="62"/>
</p:tagLst>
</file>

<file path=ppt/tags/tag1354.xml><?xml version="1.0" encoding="utf-8"?>
<p:tagLst xmlns:a="http://schemas.openxmlformats.org/drawingml/2006/main" xmlns:r="http://schemas.openxmlformats.org/officeDocument/2006/relationships" xmlns:p="http://schemas.openxmlformats.org/presentationml/2006/main">
  <p:tag name="AS_UNIQUEID" val="63"/>
</p:tagLst>
</file>

<file path=ppt/tags/tag1355.xml><?xml version="1.0" encoding="utf-8"?>
<p:tagLst xmlns:a="http://schemas.openxmlformats.org/drawingml/2006/main" xmlns:r="http://schemas.openxmlformats.org/officeDocument/2006/relationships" xmlns:p="http://schemas.openxmlformats.org/presentationml/2006/main">
  <p:tag name="AS_UNIQUEID" val="179"/>
</p:tagLst>
</file>

<file path=ppt/tags/tag1356.xml><?xml version="1.0" encoding="utf-8"?>
<p:tagLst xmlns:a="http://schemas.openxmlformats.org/drawingml/2006/main" xmlns:r="http://schemas.openxmlformats.org/officeDocument/2006/relationships" xmlns:p="http://schemas.openxmlformats.org/presentationml/2006/main">
  <p:tag name="AS_UNIQUEID" val="180"/>
</p:tagLst>
</file>

<file path=ppt/tags/tag1357.xml><?xml version="1.0" encoding="utf-8"?>
<p:tagLst xmlns:a="http://schemas.openxmlformats.org/drawingml/2006/main" xmlns:r="http://schemas.openxmlformats.org/officeDocument/2006/relationships" xmlns:p="http://schemas.openxmlformats.org/presentationml/2006/main">
  <p:tag name="AS_UNIQUEID" val="181"/>
</p:tagLst>
</file>

<file path=ppt/tags/tag1358.xml><?xml version="1.0" encoding="utf-8"?>
<p:tagLst xmlns:a="http://schemas.openxmlformats.org/drawingml/2006/main" xmlns:r="http://schemas.openxmlformats.org/officeDocument/2006/relationships" xmlns:p="http://schemas.openxmlformats.org/presentationml/2006/main">
  <p:tag name="AS_UNIQUEID" val="59"/>
</p:tagLst>
</file>

<file path=ppt/tags/tag1359.xml><?xml version="1.0" encoding="utf-8"?>
<p:tagLst xmlns:a="http://schemas.openxmlformats.org/drawingml/2006/main" xmlns:r="http://schemas.openxmlformats.org/officeDocument/2006/relationships" xmlns:p="http://schemas.openxmlformats.org/presentationml/2006/main">
  <p:tag name="AS_UNIQUEID" val="60"/>
</p:tagLst>
</file>

<file path=ppt/tags/tag136.xml><?xml version="1.0" encoding="utf-8"?>
<p:tagLst xmlns:a="http://schemas.openxmlformats.org/drawingml/2006/main" xmlns:r="http://schemas.openxmlformats.org/officeDocument/2006/relationships" xmlns:p="http://schemas.openxmlformats.org/presentationml/2006/main">
  <p:tag name="AS_UNIQUEID" val="102"/>
</p:tagLst>
</file>

<file path=ppt/tags/tag1360.xml><?xml version="1.0" encoding="utf-8"?>
<p:tagLst xmlns:a="http://schemas.openxmlformats.org/drawingml/2006/main" xmlns:r="http://schemas.openxmlformats.org/officeDocument/2006/relationships" xmlns:p="http://schemas.openxmlformats.org/presentationml/2006/main">
  <p:tag name="AS_UNIQUEID" val="61"/>
</p:tagLst>
</file>

<file path=ppt/tags/tag1361.xml><?xml version="1.0" encoding="utf-8"?>
<p:tagLst xmlns:a="http://schemas.openxmlformats.org/drawingml/2006/main" xmlns:r="http://schemas.openxmlformats.org/officeDocument/2006/relationships" xmlns:p="http://schemas.openxmlformats.org/presentationml/2006/main">
  <p:tag name="AS_UNIQUEID" val="62"/>
</p:tagLst>
</file>

<file path=ppt/tags/tag1362.xml><?xml version="1.0" encoding="utf-8"?>
<p:tagLst xmlns:a="http://schemas.openxmlformats.org/drawingml/2006/main" xmlns:r="http://schemas.openxmlformats.org/officeDocument/2006/relationships" xmlns:p="http://schemas.openxmlformats.org/presentationml/2006/main">
  <p:tag name="AS_UNIQUEID" val="63"/>
</p:tagLst>
</file>

<file path=ppt/tags/tag1363.xml><?xml version="1.0" encoding="utf-8"?>
<p:tagLst xmlns:a="http://schemas.openxmlformats.org/drawingml/2006/main" xmlns:r="http://schemas.openxmlformats.org/officeDocument/2006/relationships" xmlns:p="http://schemas.openxmlformats.org/presentationml/2006/main">
  <p:tag name="AS_UNIQUEID" val="183"/>
</p:tagLst>
</file>

<file path=ppt/tags/tag1364.xml><?xml version="1.0" encoding="utf-8"?>
<p:tagLst xmlns:a="http://schemas.openxmlformats.org/drawingml/2006/main" xmlns:r="http://schemas.openxmlformats.org/officeDocument/2006/relationships" xmlns:p="http://schemas.openxmlformats.org/presentationml/2006/main">
  <p:tag name="AS_UNIQUEID" val="184"/>
</p:tagLst>
</file>

<file path=ppt/tags/tag1365.xml><?xml version="1.0" encoding="utf-8"?>
<p:tagLst xmlns:a="http://schemas.openxmlformats.org/drawingml/2006/main" xmlns:r="http://schemas.openxmlformats.org/officeDocument/2006/relationships" xmlns:p="http://schemas.openxmlformats.org/presentationml/2006/main">
  <p:tag name="AS_UNIQUEID" val="59"/>
</p:tagLst>
</file>

<file path=ppt/tags/tag1366.xml><?xml version="1.0" encoding="utf-8"?>
<p:tagLst xmlns:a="http://schemas.openxmlformats.org/drawingml/2006/main" xmlns:r="http://schemas.openxmlformats.org/officeDocument/2006/relationships" xmlns:p="http://schemas.openxmlformats.org/presentationml/2006/main">
  <p:tag name="AS_UNIQUEID" val="60"/>
</p:tagLst>
</file>

<file path=ppt/tags/tag1367.xml><?xml version="1.0" encoding="utf-8"?>
<p:tagLst xmlns:a="http://schemas.openxmlformats.org/drawingml/2006/main" xmlns:r="http://schemas.openxmlformats.org/officeDocument/2006/relationships" xmlns:p="http://schemas.openxmlformats.org/presentationml/2006/main">
  <p:tag name="AS_UNIQUEID" val="61"/>
</p:tagLst>
</file>

<file path=ppt/tags/tag1368.xml><?xml version="1.0" encoding="utf-8"?>
<p:tagLst xmlns:a="http://schemas.openxmlformats.org/drawingml/2006/main" xmlns:r="http://schemas.openxmlformats.org/officeDocument/2006/relationships" xmlns:p="http://schemas.openxmlformats.org/presentationml/2006/main">
  <p:tag name="AS_UNIQUEID" val="62"/>
</p:tagLst>
</file>

<file path=ppt/tags/tag1369.xml><?xml version="1.0" encoding="utf-8"?>
<p:tagLst xmlns:a="http://schemas.openxmlformats.org/drawingml/2006/main" xmlns:r="http://schemas.openxmlformats.org/officeDocument/2006/relationships" xmlns:p="http://schemas.openxmlformats.org/presentationml/2006/main">
  <p:tag name="AS_UNIQUEID" val="63"/>
</p:tagLst>
</file>

<file path=ppt/tags/tag137.xml><?xml version="1.0" encoding="utf-8"?>
<p:tagLst xmlns:a="http://schemas.openxmlformats.org/drawingml/2006/main" xmlns:r="http://schemas.openxmlformats.org/officeDocument/2006/relationships" xmlns:p="http://schemas.openxmlformats.org/presentationml/2006/main">
  <p:tag name="AS_UNIQUEID" val="103"/>
</p:tagLst>
</file>

<file path=ppt/tags/tag1370.xml><?xml version="1.0" encoding="utf-8"?>
<p:tagLst xmlns:a="http://schemas.openxmlformats.org/drawingml/2006/main" xmlns:r="http://schemas.openxmlformats.org/officeDocument/2006/relationships" xmlns:p="http://schemas.openxmlformats.org/presentationml/2006/main">
  <p:tag name="AS_UNIQUEID" val="186"/>
</p:tagLst>
</file>

<file path=ppt/tags/tag1371.xml><?xml version="1.0" encoding="utf-8"?>
<p:tagLst xmlns:a="http://schemas.openxmlformats.org/drawingml/2006/main" xmlns:r="http://schemas.openxmlformats.org/officeDocument/2006/relationships" xmlns:p="http://schemas.openxmlformats.org/presentationml/2006/main">
  <p:tag name="AS_UNIQUEID" val="187"/>
</p:tagLst>
</file>

<file path=ppt/tags/tag1372.xml><?xml version="1.0" encoding="utf-8"?>
<p:tagLst xmlns:a="http://schemas.openxmlformats.org/drawingml/2006/main" xmlns:r="http://schemas.openxmlformats.org/officeDocument/2006/relationships" xmlns:p="http://schemas.openxmlformats.org/presentationml/2006/main">
  <p:tag name="AS_UNIQUEID" val="59"/>
</p:tagLst>
</file>

<file path=ppt/tags/tag1373.xml><?xml version="1.0" encoding="utf-8"?>
<p:tagLst xmlns:a="http://schemas.openxmlformats.org/drawingml/2006/main" xmlns:r="http://schemas.openxmlformats.org/officeDocument/2006/relationships" xmlns:p="http://schemas.openxmlformats.org/presentationml/2006/main">
  <p:tag name="AS_UNIQUEID" val="60"/>
</p:tagLst>
</file>

<file path=ppt/tags/tag1374.xml><?xml version="1.0" encoding="utf-8"?>
<p:tagLst xmlns:a="http://schemas.openxmlformats.org/drawingml/2006/main" xmlns:r="http://schemas.openxmlformats.org/officeDocument/2006/relationships" xmlns:p="http://schemas.openxmlformats.org/presentationml/2006/main">
  <p:tag name="AS_UNIQUEID" val="61"/>
</p:tagLst>
</file>

<file path=ppt/tags/tag1375.xml><?xml version="1.0" encoding="utf-8"?>
<p:tagLst xmlns:a="http://schemas.openxmlformats.org/drawingml/2006/main" xmlns:r="http://schemas.openxmlformats.org/officeDocument/2006/relationships" xmlns:p="http://schemas.openxmlformats.org/presentationml/2006/main">
  <p:tag name="AS_UNIQUEID" val="62"/>
</p:tagLst>
</file>

<file path=ppt/tags/tag1376.xml><?xml version="1.0" encoding="utf-8"?>
<p:tagLst xmlns:a="http://schemas.openxmlformats.org/drawingml/2006/main" xmlns:r="http://schemas.openxmlformats.org/officeDocument/2006/relationships" xmlns:p="http://schemas.openxmlformats.org/presentationml/2006/main">
  <p:tag name="AS_UNIQUEID" val="63"/>
</p:tagLst>
</file>

<file path=ppt/tags/tag1377.xml><?xml version="1.0" encoding="utf-8"?>
<p:tagLst xmlns:a="http://schemas.openxmlformats.org/drawingml/2006/main" xmlns:r="http://schemas.openxmlformats.org/officeDocument/2006/relationships" xmlns:p="http://schemas.openxmlformats.org/presentationml/2006/main">
  <p:tag name="AS_UNIQUEID" val="189"/>
</p:tagLst>
</file>

<file path=ppt/tags/tag1378.xml><?xml version="1.0" encoding="utf-8"?>
<p:tagLst xmlns:a="http://schemas.openxmlformats.org/drawingml/2006/main" xmlns:r="http://schemas.openxmlformats.org/officeDocument/2006/relationships" xmlns:p="http://schemas.openxmlformats.org/presentationml/2006/main">
  <p:tag name="AS_UNIQUEID" val="190"/>
</p:tagLst>
</file>

<file path=ppt/tags/tag1379.xml><?xml version="1.0" encoding="utf-8"?>
<p:tagLst xmlns:a="http://schemas.openxmlformats.org/drawingml/2006/main" xmlns:r="http://schemas.openxmlformats.org/officeDocument/2006/relationships" xmlns:p="http://schemas.openxmlformats.org/presentationml/2006/main">
  <p:tag name="AS_UNIQUEID" val="191"/>
</p:tagLst>
</file>

<file path=ppt/tags/tag138.xml><?xml version="1.0" encoding="utf-8"?>
<p:tagLst xmlns:a="http://schemas.openxmlformats.org/drawingml/2006/main" xmlns:r="http://schemas.openxmlformats.org/officeDocument/2006/relationships" xmlns:p="http://schemas.openxmlformats.org/presentationml/2006/main">
  <p:tag name="AS_UNIQUEID" val="105"/>
</p:tagLst>
</file>

<file path=ppt/tags/tag1380.xml><?xml version="1.0" encoding="utf-8"?>
<p:tagLst xmlns:a="http://schemas.openxmlformats.org/drawingml/2006/main" xmlns:r="http://schemas.openxmlformats.org/officeDocument/2006/relationships" xmlns:p="http://schemas.openxmlformats.org/presentationml/2006/main">
  <p:tag name="AS_UNIQUEID" val="59"/>
</p:tagLst>
</file>

<file path=ppt/tags/tag1381.xml><?xml version="1.0" encoding="utf-8"?>
<p:tagLst xmlns:a="http://schemas.openxmlformats.org/drawingml/2006/main" xmlns:r="http://schemas.openxmlformats.org/officeDocument/2006/relationships" xmlns:p="http://schemas.openxmlformats.org/presentationml/2006/main">
  <p:tag name="AS_UNIQUEID" val="60"/>
</p:tagLst>
</file>

<file path=ppt/tags/tag1382.xml><?xml version="1.0" encoding="utf-8"?>
<p:tagLst xmlns:a="http://schemas.openxmlformats.org/drawingml/2006/main" xmlns:r="http://schemas.openxmlformats.org/officeDocument/2006/relationships" xmlns:p="http://schemas.openxmlformats.org/presentationml/2006/main">
  <p:tag name="AS_UNIQUEID" val="61"/>
</p:tagLst>
</file>

<file path=ppt/tags/tag1383.xml><?xml version="1.0" encoding="utf-8"?>
<p:tagLst xmlns:a="http://schemas.openxmlformats.org/drawingml/2006/main" xmlns:r="http://schemas.openxmlformats.org/officeDocument/2006/relationships" xmlns:p="http://schemas.openxmlformats.org/presentationml/2006/main">
  <p:tag name="AS_UNIQUEID" val="62"/>
</p:tagLst>
</file>

<file path=ppt/tags/tag1384.xml><?xml version="1.0" encoding="utf-8"?>
<p:tagLst xmlns:a="http://schemas.openxmlformats.org/drawingml/2006/main" xmlns:r="http://schemas.openxmlformats.org/officeDocument/2006/relationships" xmlns:p="http://schemas.openxmlformats.org/presentationml/2006/main">
  <p:tag name="AS_UNIQUEID" val="63"/>
</p:tagLst>
</file>

<file path=ppt/tags/tag1385.xml><?xml version="1.0" encoding="utf-8"?>
<p:tagLst xmlns:a="http://schemas.openxmlformats.org/drawingml/2006/main" xmlns:r="http://schemas.openxmlformats.org/officeDocument/2006/relationships" xmlns:p="http://schemas.openxmlformats.org/presentationml/2006/main">
  <p:tag name="AS_UNIQUEID" val="193"/>
</p:tagLst>
</file>

<file path=ppt/tags/tag1386.xml><?xml version="1.0" encoding="utf-8"?>
<p:tagLst xmlns:a="http://schemas.openxmlformats.org/drawingml/2006/main" xmlns:r="http://schemas.openxmlformats.org/officeDocument/2006/relationships" xmlns:p="http://schemas.openxmlformats.org/presentationml/2006/main">
  <p:tag name="AS_UNIQUEID" val="194"/>
</p:tagLst>
</file>

<file path=ppt/tags/tag1387.xml><?xml version="1.0" encoding="utf-8"?>
<p:tagLst xmlns:a="http://schemas.openxmlformats.org/drawingml/2006/main" xmlns:r="http://schemas.openxmlformats.org/officeDocument/2006/relationships" xmlns:p="http://schemas.openxmlformats.org/presentationml/2006/main">
  <p:tag name="AS_UNIQUEID" val="195"/>
</p:tagLst>
</file>

<file path=ppt/tags/tag1388.xml><?xml version="1.0" encoding="utf-8"?>
<p:tagLst xmlns:a="http://schemas.openxmlformats.org/drawingml/2006/main" xmlns:r="http://schemas.openxmlformats.org/officeDocument/2006/relationships" xmlns:p="http://schemas.openxmlformats.org/presentationml/2006/main">
  <p:tag name="AS_UNIQUEID" val="59"/>
</p:tagLst>
</file>

<file path=ppt/tags/tag1389.xml><?xml version="1.0" encoding="utf-8"?>
<p:tagLst xmlns:a="http://schemas.openxmlformats.org/drawingml/2006/main" xmlns:r="http://schemas.openxmlformats.org/officeDocument/2006/relationships" xmlns:p="http://schemas.openxmlformats.org/presentationml/2006/main">
  <p:tag name="AS_UNIQUEID" val="60"/>
</p:tagLst>
</file>

<file path=ppt/tags/tag139.xml><?xml version="1.0" encoding="utf-8"?>
<p:tagLst xmlns:a="http://schemas.openxmlformats.org/drawingml/2006/main" xmlns:r="http://schemas.openxmlformats.org/officeDocument/2006/relationships" xmlns:p="http://schemas.openxmlformats.org/presentationml/2006/main">
  <p:tag name="AS_UNIQUEID" val="106"/>
</p:tagLst>
</file>

<file path=ppt/tags/tag1390.xml><?xml version="1.0" encoding="utf-8"?>
<p:tagLst xmlns:a="http://schemas.openxmlformats.org/drawingml/2006/main" xmlns:r="http://schemas.openxmlformats.org/officeDocument/2006/relationships" xmlns:p="http://schemas.openxmlformats.org/presentationml/2006/main">
  <p:tag name="AS_UNIQUEID" val="61"/>
</p:tagLst>
</file>

<file path=ppt/tags/tag1391.xml><?xml version="1.0" encoding="utf-8"?>
<p:tagLst xmlns:a="http://schemas.openxmlformats.org/drawingml/2006/main" xmlns:r="http://schemas.openxmlformats.org/officeDocument/2006/relationships" xmlns:p="http://schemas.openxmlformats.org/presentationml/2006/main">
  <p:tag name="AS_UNIQUEID" val="62"/>
</p:tagLst>
</file>

<file path=ppt/tags/tag1392.xml><?xml version="1.0" encoding="utf-8"?>
<p:tagLst xmlns:a="http://schemas.openxmlformats.org/drawingml/2006/main" xmlns:r="http://schemas.openxmlformats.org/officeDocument/2006/relationships" xmlns:p="http://schemas.openxmlformats.org/presentationml/2006/main">
  <p:tag name="AS_UNIQUEID" val="63"/>
</p:tagLst>
</file>

<file path=ppt/tags/tag1393.xml><?xml version="1.0" encoding="utf-8"?>
<p:tagLst xmlns:a="http://schemas.openxmlformats.org/drawingml/2006/main" xmlns:r="http://schemas.openxmlformats.org/officeDocument/2006/relationships" xmlns:p="http://schemas.openxmlformats.org/presentationml/2006/main">
  <p:tag name="AS_UNIQUEID" val="197"/>
</p:tagLst>
</file>

<file path=ppt/tags/tag1394.xml><?xml version="1.0" encoding="utf-8"?>
<p:tagLst xmlns:a="http://schemas.openxmlformats.org/drawingml/2006/main" xmlns:r="http://schemas.openxmlformats.org/officeDocument/2006/relationships" xmlns:p="http://schemas.openxmlformats.org/presentationml/2006/main">
  <p:tag name="AS_UNIQUEID" val="198"/>
</p:tagLst>
</file>

<file path=ppt/tags/tag1395.xml><?xml version="1.0" encoding="utf-8"?>
<p:tagLst xmlns:a="http://schemas.openxmlformats.org/drawingml/2006/main" xmlns:r="http://schemas.openxmlformats.org/officeDocument/2006/relationships" xmlns:p="http://schemas.openxmlformats.org/presentationml/2006/main">
  <p:tag name="AS_UNIQUEID" val="199"/>
</p:tagLst>
</file>

<file path=ppt/tags/tag1396.xml><?xml version="1.0" encoding="utf-8"?>
<p:tagLst xmlns:a="http://schemas.openxmlformats.org/drawingml/2006/main" xmlns:r="http://schemas.openxmlformats.org/officeDocument/2006/relationships" xmlns:p="http://schemas.openxmlformats.org/presentationml/2006/main">
  <p:tag name="AS_UNIQUEID" val="59"/>
</p:tagLst>
</file>

<file path=ppt/tags/tag1397.xml><?xml version="1.0" encoding="utf-8"?>
<p:tagLst xmlns:a="http://schemas.openxmlformats.org/drawingml/2006/main" xmlns:r="http://schemas.openxmlformats.org/officeDocument/2006/relationships" xmlns:p="http://schemas.openxmlformats.org/presentationml/2006/main">
  <p:tag name="AS_UNIQUEID" val="60"/>
</p:tagLst>
</file>

<file path=ppt/tags/tag1398.xml><?xml version="1.0" encoding="utf-8"?>
<p:tagLst xmlns:a="http://schemas.openxmlformats.org/drawingml/2006/main" xmlns:r="http://schemas.openxmlformats.org/officeDocument/2006/relationships" xmlns:p="http://schemas.openxmlformats.org/presentationml/2006/main">
  <p:tag name="AS_UNIQUEID" val="61"/>
</p:tagLst>
</file>

<file path=ppt/tags/tag1399.xml><?xml version="1.0" encoding="utf-8"?>
<p:tagLst xmlns:a="http://schemas.openxmlformats.org/drawingml/2006/main" xmlns:r="http://schemas.openxmlformats.org/officeDocument/2006/relationships" xmlns:p="http://schemas.openxmlformats.org/presentationml/2006/main">
  <p:tag name="AS_UNIQUEID" val="62"/>
</p:tagLst>
</file>

<file path=ppt/tags/tag14.xml><?xml version="1.0" encoding="utf-8"?>
<p:tagLst xmlns:a="http://schemas.openxmlformats.org/drawingml/2006/main" xmlns:r="http://schemas.openxmlformats.org/officeDocument/2006/relationships" xmlns:p="http://schemas.openxmlformats.org/presentationml/2006/main">
  <p:tag name="AS_UNIQUEID" val="222"/>
</p:tagLst>
</file>

<file path=ppt/tags/tag140.xml><?xml version="1.0" encoding="utf-8"?>
<p:tagLst xmlns:a="http://schemas.openxmlformats.org/drawingml/2006/main" xmlns:r="http://schemas.openxmlformats.org/officeDocument/2006/relationships" xmlns:p="http://schemas.openxmlformats.org/presentationml/2006/main">
  <p:tag name="AS_UNIQUEID" val="107"/>
</p:tagLst>
</file>

<file path=ppt/tags/tag1400.xml><?xml version="1.0" encoding="utf-8"?>
<p:tagLst xmlns:a="http://schemas.openxmlformats.org/drawingml/2006/main" xmlns:r="http://schemas.openxmlformats.org/officeDocument/2006/relationships" xmlns:p="http://schemas.openxmlformats.org/presentationml/2006/main">
  <p:tag name="AS_UNIQUEID" val="63"/>
</p:tagLst>
</file>

<file path=ppt/tags/tag1401.xml><?xml version="1.0" encoding="utf-8"?>
<p:tagLst xmlns:a="http://schemas.openxmlformats.org/drawingml/2006/main" xmlns:r="http://schemas.openxmlformats.org/officeDocument/2006/relationships" xmlns:p="http://schemas.openxmlformats.org/presentationml/2006/main">
  <p:tag name="AS_UNIQUEID" val="201"/>
</p:tagLst>
</file>

<file path=ppt/tags/tag1402.xml><?xml version="1.0" encoding="utf-8"?>
<p:tagLst xmlns:a="http://schemas.openxmlformats.org/drawingml/2006/main" xmlns:r="http://schemas.openxmlformats.org/officeDocument/2006/relationships" xmlns:p="http://schemas.openxmlformats.org/presentationml/2006/main">
  <p:tag name="AS_UNIQUEID" val="202"/>
</p:tagLst>
</file>

<file path=ppt/tags/tag1403.xml><?xml version="1.0" encoding="utf-8"?>
<p:tagLst xmlns:a="http://schemas.openxmlformats.org/drawingml/2006/main" xmlns:r="http://schemas.openxmlformats.org/officeDocument/2006/relationships" xmlns:p="http://schemas.openxmlformats.org/presentationml/2006/main">
  <p:tag name="AS_UNIQUEID" val="203"/>
</p:tagLst>
</file>

<file path=ppt/tags/tag1404.xml><?xml version="1.0" encoding="utf-8"?>
<p:tagLst xmlns:a="http://schemas.openxmlformats.org/drawingml/2006/main" xmlns:r="http://schemas.openxmlformats.org/officeDocument/2006/relationships" xmlns:p="http://schemas.openxmlformats.org/presentationml/2006/main">
  <p:tag name="AS_UNIQUEID" val="59"/>
</p:tagLst>
</file>

<file path=ppt/tags/tag1405.xml><?xml version="1.0" encoding="utf-8"?>
<p:tagLst xmlns:a="http://schemas.openxmlformats.org/drawingml/2006/main" xmlns:r="http://schemas.openxmlformats.org/officeDocument/2006/relationships" xmlns:p="http://schemas.openxmlformats.org/presentationml/2006/main">
  <p:tag name="AS_UNIQUEID" val="60"/>
</p:tagLst>
</file>

<file path=ppt/tags/tag1406.xml><?xml version="1.0" encoding="utf-8"?>
<p:tagLst xmlns:a="http://schemas.openxmlformats.org/drawingml/2006/main" xmlns:r="http://schemas.openxmlformats.org/officeDocument/2006/relationships" xmlns:p="http://schemas.openxmlformats.org/presentationml/2006/main">
  <p:tag name="AS_UNIQUEID" val="61"/>
</p:tagLst>
</file>

<file path=ppt/tags/tag1407.xml><?xml version="1.0" encoding="utf-8"?>
<p:tagLst xmlns:a="http://schemas.openxmlformats.org/drawingml/2006/main" xmlns:r="http://schemas.openxmlformats.org/officeDocument/2006/relationships" xmlns:p="http://schemas.openxmlformats.org/presentationml/2006/main">
  <p:tag name="AS_UNIQUEID" val="62"/>
</p:tagLst>
</file>

<file path=ppt/tags/tag1408.xml><?xml version="1.0" encoding="utf-8"?>
<p:tagLst xmlns:a="http://schemas.openxmlformats.org/drawingml/2006/main" xmlns:r="http://schemas.openxmlformats.org/officeDocument/2006/relationships" xmlns:p="http://schemas.openxmlformats.org/presentationml/2006/main">
  <p:tag name="AS_UNIQUEID" val="63"/>
</p:tagLst>
</file>

<file path=ppt/tags/tag1409.xml><?xml version="1.0" encoding="utf-8"?>
<p:tagLst xmlns:a="http://schemas.openxmlformats.org/drawingml/2006/main" xmlns:r="http://schemas.openxmlformats.org/officeDocument/2006/relationships" xmlns:p="http://schemas.openxmlformats.org/presentationml/2006/main">
  <p:tag name="AS_UNIQUEID" val="205"/>
</p:tagLst>
</file>

<file path=ppt/tags/tag141.xml><?xml version="1.0" encoding="utf-8"?>
<p:tagLst xmlns:a="http://schemas.openxmlformats.org/drawingml/2006/main" xmlns:r="http://schemas.openxmlformats.org/officeDocument/2006/relationships" xmlns:p="http://schemas.openxmlformats.org/presentationml/2006/main">
  <p:tag name="AS_UNIQUEID" val="108"/>
</p:tagLst>
</file>

<file path=ppt/tags/tag1410.xml><?xml version="1.0" encoding="utf-8"?>
<p:tagLst xmlns:a="http://schemas.openxmlformats.org/drawingml/2006/main" xmlns:r="http://schemas.openxmlformats.org/officeDocument/2006/relationships" xmlns:p="http://schemas.openxmlformats.org/presentationml/2006/main">
  <p:tag name="AS_UNIQUEID" val="206"/>
</p:tagLst>
</file>

<file path=ppt/tags/tag1411.xml><?xml version="1.0" encoding="utf-8"?>
<p:tagLst xmlns:a="http://schemas.openxmlformats.org/drawingml/2006/main" xmlns:r="http://schemas.openxmlformats.org/officeDocument/2006/relationships" xmlns:p="http://schemas.openxmlformats.org/presentationml/2006/main">
  <p:tag name="AS_UNIQUEID" val="59"/>
</p:tagLst>
</file>

<file path=ppt/tags/tag1412.xml><?xml version="1.0" encoding="utf-8"?>
<p:tagLst xmlns:a="http://schemas.openxmlformats.org/drawingml/2006/main" xmlns:r="http://schemas.openxmlformats.org/officeDocument/2006/relationships" xmlns:p="http://schemas.openxmlformats.org/presentationml/2006/main">
  <p:tag name="AS_UNIQUEID" val="60"/>
</p:tagLst>
</file>

<file path=ppt/tags/tag1413.xml><?xml version="1.0" encoding="utf-8"?>
<p:tagLst xmlns:a="http://schemas.openxmlformats.org/drawingml/2006/main" xmlns:r="http://schemas.openxmlformats.org/officeDocument/2006/relationships" xmlns:p="http://schemas.openxmlformats.org/presentationml/2006/main">
  <p:tag name="AS_UNIQUEID" val="61"/>
</p:tagLst>
</file>

<file path=ppt/tags/tag1414.xml><?xml version="1.0" encoding="utf-8"?>
<p:tagLst xmlns:a="http://schemas.openxmlformats.org/drawingml/2006/main" xmlns:r="http://schemas.openxmlformats.org/officeDocument/2006/relationships" xmlns:p="http://schemas.openxmlformats.org/presentationml/2006/main">
  <p:tag name="AS_UNIQUEID" val="62"/>
</p:tagLst>
</file>

<file path=ppt/tags/tag1415.xml><?xml version="1.0" encoding="utf-8"?>
<p:tagLst xmlns:a="http://schemas.openxmlformats.org/drawingml/2006/main" xmlns:r="http://schemas.openxmlformats.org/officeDocument/2006/relationships" xmlns:p="http://schemas.openxmlformats.org/presentationml/2006/main">
  <p:tag name="AS_UNIQUEID" val="63"/>
</p:tagLst>
</file>

<file path=ppt/tags/tag1416.xml><?xml version="1.0" encoding="utf-8"?>
<p:tagLst xmlns:a="http://schemas.openxmlformats.org/drawingml/2006/main" xmlns:r="http://schemas.openxmlformats.org/officeDocument/2006/relationships" xmlns:p="http://schemas.openxmlformats.org/presentationml/2006/main">
  <p:tag name="AS_UNIQUEID" val="208"/>
</p:tagLst>
</file>

<file path=ppt/tags/tag1417.xml><?xml version="1.0" encoding="utf-8"?>
<p:tagLst xmlns:a="http://schemas.openxmlformats.org/drawingml/2006/main" xmlns:r="http://schemas.openxmlformats.org/officeDocument/2006/relationships" xmlns:p="http://schemas.openxmlformats.org/presentationml/2006/main">
  <p:tag name="AS_UNIQUEID" val="209"/>
</p:tagLst>
</file>

<file path=ppt/tags/tag1418.xml><?xml version="1.0" encoding="utf-8"?>
<p:tagLst xmlns:a="http://schemas.openxmlformats.org/drawingml/2006/main" xmlns:r="http://schemas.openxmlformats.org/officeDocument/2006/relationships" xmlns:p="http://schemas.openxmlformats.org/presentationml/2006/main">
  <p:tag name="AS_UNIQUEID" val="59"/>
</p:tagLst>
</file>

<file path=ppt/tags/tag1419.xml><?xml version="1.0" encoding="utf-8"?>
<p:tagLst xmlns:a="http://schemas.openxmlformats.org/drawingml/2006/main" xmlns:r="http://schemas.openxmlformats.org/officeDocument/2006/relationships" xmlns:p="http://schemas.openxmlformats.org/presentationml/2006/main">
  <p:tag name="AS_UNIQUEID" val="60"/>
</p:tagLst>
</file>

<file path=ppt/tags/tag142.xml><?xml version="1.0" encoding="utf-8"?>
<p:tagLst xmlns:a="http://schemas.openxmlformats.org/drawingml/2006/main" xmlns:r="http://schemas.openxmlformats.org/officeDocument/2006/relationships" xmlns:p="http://schemas.openxmlformats.org/presentationml/2006/main">
  <p:tag name="AS_UNIQUEID" val="109"/>
</p:tagLst>
</file>

<file path=ppt/tags/tag1420.xml><?xml version="1.0" encoding="utf-8"?>
<p:tagLst xmlns:a="http://schemas.openxmlformats.org/drawingml/2006/main" xmlns:r="http://schemas.openxmlformats.org/officeDocument/2006/relationships" xmlns:p="http://schemas.openxmlformats.org/presentationml/2006/main">
  <p:tag name="AS_UNIQUEID" val="61"/>
</p:tagLst>
</file>

<file path=ppt/tags/tag1421.xml><?xml version="1.0" encoding="utf-8"?>
<p:tagLst xmlns:a="http://schemas.openxmlformats.org/drawingml/2006/main" xmlns:r="http://schemas.openxmlformats.org/officeDocument/2006/relationships" xmlns:p="http://schemas.openxmlformats.org/presentationml/2006/main">
  <p:tag name="AS_UNIQUEID" val="62"/>
</p:tagLst>
</file>

<file path=ppt/tags/tag1422.xml><?xml version="1.0" encoding="utf-8"?>
<p:tagLst xmlns:a="http://schemas.openxmlformats.org/drawingml/2006/main" xmlns:r="http://schemas.openxmlformats.org/officeDocument/2006/relationships" xmlns:p="http://schemas.openxmlformats.org/presentationml/2006/main">
  <p:tag name="AS_UNIQUEID" val="63"/>
</p:tagLst>
</file>

<file path=ppt/tags/tag1423.xml><?xml version="1.0" encoding="utf-8"?>
<p:tagLst xmlns:a="http://schemas.openxmlformats.org/drawingml/2006/main" xmlns:r="http://schemas.openxmlformats.org/officeDocument/2006/relationships" xmlns:p="http://schemas.openxmlformats.org/presentationml/2006/main">
  <p:tag name="AS_UNIQUEID" val="211"/>
</p:tagLst>
</file>

<file path=ppt/tags/tag1424.xml><?xml version="1.0" encoding="utf-8"?>
<p:tagLst xmlns:a="http://schemas.openxmlformats.org/drawingml/2006/main" xmlns:r="http://schemas.openxmlformats.org/officeDocument/2006/relationships" xmlns:p="http://schemas.openxmlformats.org/presentationml/2006/main">
  <p:tag name="AS_UNIQUEID" val="92"/>
</p:tagLst>
</file>

<file path=ppt/tags/tag1425.xml><?xml version="1.0" encoding="utf-8"?>
<p:tagLst xmlns:a="http://schemas.openxmlformats.org/drawingml/2006/main" xmlns:r="http://schemas.openxmlformats.org/officeDocument/2006/relationships" xmlns:p="http://schemas.openxmlformats.org/presentationml/2006/main">
  <p:tag name="AS_UNIQUEID" val="93"/>
</p:tagLst>
</file>

<file path=ppt/tags/tag1426.xml><?xml version="1.0" encoding="utf-8"?>
<p:tagLst xmlns:a="http://schemas.openxmlformats.org/drawingml/2006/main" xmlns:r="http://schemas.openxmlformats.org/officeDocument/2006/relationships" xmlns:p="http://schemas.openxmlformats.org/presentationml/2006/main">
  <p:tag name="AS_UNIQUEID" val="94"/>
</p:tagLst>
</file>

<file path=ppt/tags/tag1427.xml><?xml version="1.0" encoding="utf-8"?>
<p:tagLst xmlns:a="http://schemas.openxmlformats.org/drawingml/2006/main" xmlns:r="http://schemas.openxmlformats.org/officeDocument/2006/relationships" xmlns:p="http://schemas.openxmlformats.org/presentationml/2006/main">
  <p:tag name="AS_UNIQUEID" val="95"/>
</p:tagLst>
</file>

<file path=ppt/tags/tag1428.xml><?xml version="1.0" encoding="utf-8"?>
<p:tagLst xmlns:a="http://schemas.openxmlformats.org/drawingml/2006/main" xmlns:r="http://schemas.openxmlformats.org/officeDocument/2006/relationships" xmlns:p="http://schemas.openxmlformats.org/presentationml/2006/main">
  <p:tag name="AS_UNIQUEID" val="96"/>
</p:tagLst>
</file>

<file path=ppt/tags/tag1429.xml><?xml version="1.0" encoding="utf-8"?>
<p:tagLst xmlns:a="http://schemas.openxmlformats.org/drawingml/2006/main" xmlns:r="http://schemas.openxmlformats.org/officeDocument/2006/relationships" xmlns:p="http://schemas.openxmlformats.org/presentationml/2006/main">
  <p:tag name="AS_UNIQUEID" val="97"/>
</p:tagLst>
</file>

<file path=ppt/tags/tag143.xml><?xml version="1.0" encoding="utf-8"?>
<p:tagLst xmlns:a="http://schemas.openxmlformats.org/drawingml/2006/main" xmlns:r="http://schemas.openxmlformats.org/officeDocument/2006/relationships" xmlns:p="http://schemas.openxmlformats.org/presentationml/2006/main">
  <p:tag name="AS_UNIQUEID" val="111"/>
</p:tagLst>
</file>

<file path=ppt/tags/tag144.xml><?xml version="1.0" encoding="utf-8"?>
<p:tagLst xmlns:a="http://schemas.openxmlformats.org/drawingml/2006/main" xmlns:r="http://schemas.openxmlformats.org/officeDocument/2006/relationships" xmlns:p="http://schemas.openxmlformats.org/presentationml/2006/main">
  <p:tag name="AS_UNIQUEID" val="112"/>
</p:tagLst>
</file>

<file path=ppt/tags/tag145.xml><?xml version="1.0" encoding="utf-8"?>
<p:tagLst xmlns:a="http://schemas.openxmlformats.org/drawingml/2006/main" xmlns:r="http://schemas.openxmlformats.org/officeDocument/2006/relationships" xmlns:p="http://schemas.openxmlformats.org/presentationml/2006/main">
  <p:tag name="AS_UNIQUEID" val="113"/>
</p:tagLst>
</file>

<file path=ppt/tags/tag146.xml><?xml version="1.0" encoding="utf-8"?>
<p:tagLst xmlns:a="http://schemas.openxmlformats.org/drawingml/2006/main" xmlns:r="http://schemas.openxmlformats.org/officeDocument/2006/relationships" xmlns:p="http://schemas.openxmlformats.org/presentationml/2006/main">
  <p:tag name="AS_UNIQUEID" val="114"/>
</p:tagLst>
</file>

<file path=ppt/tags/tag147.xml><?xml version="1.0" encoding="utf-8"?>
<p:tagLst xmlns:a="http://schemas.openxmlformats.org/drawingml/2006/main" xmlns:r="http://schemas.openxmlformats.org/officeDocument/2006/relationships" xmlns:p="http://schemas.openxmlformats.org/presentationml/2006/main">
  <p:tag name="AS_UNIQUEID" val="115"/>
</p:tagLst>
</file>

<file path=ppt/tags/tag148.xml><?xml version="1.0" encoding="utf-8"?>
<p:tagLst xmlns:a="http://schemas.openxmlformats.org/drawingml/2006/main" xmlns:r="http://schemas.openxmlformats.org/officeDocument/2006/relationships" xmlns:p="http://schemas.openxmlformats.org/presentationml/2006/main">
  <p:tag name="AS_UNIQUEID" val="117"/>
</p:tagLst>
</file>

<file path=ppt/tags/tag149.xml><?xml version="1.0" encoding="utf-8"?>
<p:tagLst xmlns:a="http://schemas.openxmlformats.org/drawingml/2006/main" xmlns:r="http://schemas.openxmlformats.org/officeDocument/2006/relationships" xmlns:p="http://schemas.openxmlformats.org/presentationml/2006/main">
  <p:tag name="AS_UNIQUEID" val="118"/>
</p:tagLst>
</file>

<file path=ppt/tags/tag15.xml><?xml version="1.0" encoding="utf-8"?>
<p:tagLst xmlns:a="http://schemas.openxmlformats.org/drawingml/2006/main" xmlns:r="http://schemas.openxmlformats.org/officeDocument/2006/relationships" xmlns:p="http://schemas.openxmlformats.org/presentationml/2006/main">
  <p:tag name="AS_UNIQUEID" val="223"/>
</p:tagLst>
</file>

<file path=ppt/tags/tag150.xml><?xml version="1.0" encoding="utf-8"?>
<p:tagLst xmlns:a="http://schemas.openxmlformats.org/drawingml/2006/main" xmlns:r="http://schemas.openxmlformats.org/officeDocument/2006/relationships" xmlns:p="http://schemas.openxmlformats.org/presentationml/2006/main">
  <p:tag name="AS_UNIQUEID" val="119"/>
</p:tagLst>
</file>

<file path=ppt/tags/tag151.xml><?xml version="1.0" encoding="utf-8"?>
<p:tagLst xmlns:a="http://schemas.openxmlformats.org/drawingml/2006/main" xmlns:r="http://schemas.openxmlformats.org/officeDocument/2006/relationships" xmlns:p="http://schemas.openxmlformats.org/presentationml/2006/main">
  <p:tag name="AS_UNIQUEID" val="120"/>
</p:tagLst>
</file>

<file path=ppt/tags/tag152.xml><?xml version="1.0" encoding="utf-8"?>
<p:tagLst xmlns:a="http://schemas.openxmlformats.org/drawingml/2006/main" xmlns:r="http://schemas.openxmlformats.org/officeDocument/2006/relationships" xmlns:p="http://schemas.openxmlformats.org/presentationml/2006/main">
  <p:tag name="AS_UNIQUEID" val="121"/>
</p:tagLst>
</file>

<file path=ppt/tags/tag153.xml><?xml version="1.0" encoding="utf-8"?>
<p:tagLst xmlns:a="http://schemas.openxmlformats.org/drawingml/2006/main" xmlns:r="http://schemas.openxmlformats.org/officeDocument/2006/relationships" xmlns:p="http://schemas.openxmlformats.org/presentationml/2006/main">
  <p:tag name="AS_UNIQUEID" val="122"/>
</p:tagLst>
</file>

<file path=ppt/tags/tag154.xml><?xml version="1.0" encoding="utf-8"?>
<p:tagLst xmlns:a="http://schemas.openxmlformats.org/drawingml/2006/main" xmlns:r="http://schemas.openxmlformats.org/officeDocument/2006/relationships" xmlns:p="http://schemas.openxmlformats.org/presentationml/2006/main">
  <p:tag name="AS_UNIQUEID" val="124"/>
</p:tagLst>
</file>

<file path=ppt/tags/tag155.xml><?xml version="1.0" encoding="utf-8"?>
<p:tagLst xmlns:a="http://schemas.openxmlformats.org/drawingml/2006/main" xmlns:r="http://schemas.openxmlformats.org/officeDocument/2006/relationships" xmlns:p="http://schemas.openxmlformats.org/presentationml/2006/main">
  <p:tag name="AS_UNIQUEID" val="125"/>
</p:tagLst>
</file>

<file path=ppt/tags/tag156.xml><?xml version="1.0" encoding="utf-8"?>
<p:tagLst xmlns:a="http://schemas.openxmlformats.org/drawingml/2006/main" xmlns:r="http://schemas.openxmlformats.org/officeDocument/2006/relationships" xmlns:p="http://schemas.openxmlformats.org/presentationml/2006/main">
  <p:tag name="AS_UNIQUEID" val="126"/>
</p:tagLst>
</file>

<file path=ppt/tags/tag157.xml><?xml version="1.0" encoding="utf-8"?>
<p:tagLst xmlns:a="http://schemas.openxmlformats.org/drawingml/2006/main" xmlns:r="http://schemas.openxmlformats.org/officeDocument/2006/relationships" xmlns:p="http://schemas.openxmlformats.org/presentationml/2006/main">
  <p:tag name="AS_UNIQUEID" val="127"/>
</p:tagLst>
</file>

<file path=ppt/tags/tag158.xml><?xml version="1.0" encoding="utf-8"?>
<p:tagLst xmlns:a="http://schemas.openxmlformats.org/drawingml/2006/main" xmlns:r="http://schemas.openxmlformats.org/officeDocument/2006/relationships" xmlns:p="http://schemas.openxmlformats.org/presentationml/2006/main">
  <p:tag name="AS_UNIQUEID" val="128"/>
</p:tagLst>
</file>

<file path=ppt/tags/tag159.xml><?xml version="1.0" encoding="utf-8"?>
<p:tagLst xmlns:a="http://schemas.openxmlformats.org/drawingml/2006/main" xmlns:r="http://schemas.openxmlformats.org/officeDocument/2006/relationships" xmlns:p="http://schemas.openxmlformats.org/presentationml/2006/main">
  <p:tag name="AS_UNIQUEID" val="129"/>
</p:tagLst>
</file>

<file path=ppt/tags/tag16.xml><?xml version="1.0" encoding="utf-8"?>
<p:tagLst xmlns:a="http://schemas.openxmlformats.org/drawingml/2006/main" xmlns:r="http://schemas.openxmlformats.org/officeDocument/2006/relationships" xmlns:p="http://schemas.openxmlformats.org/presentationml/2006/main">
  <p:tag name="AS_UNIQUEID" val="224"/>
</p:tagLst>
</file>

<file path=ppt/tags/tag160.xml><?xml version="1.0" encoding="utf-8"?>
<p:tagLst xmlns:a="http://schemas.openxmlformats.org/drawingml/2006/main" xmlns:r="http://schemas.openxmlformats.org/officeDocument/2006/relationships" xmlns:p="http://schemas.openxmlformats.org/presentationml/2006/main">
  <p:tag name="AS_UNIQUEID" val="130"/>
</p:tagLst>
</file>

<file path=ppt/tags/tag161.xml><?xml version="1.0" encoding="utf-8"?>
<p:tagLst xmlns:a="http://schemas.openxmlformats.org/drawingml/2006/main" xmlns:r="http://schemas.openxmlformats.org/officeDocument/2006/relationships" xmlns:p="http://schemas.openxmlformats.org/presentationml/2006/main">
  <p:tag name="AS_UNIQUEID" val="131"/>
</p:tagLst>
</file>

<file path=ppt/tags/tag162.xml><?xml version="1.0" encoding="utf-8"?>
<p:tagLst xmlns:a="http://schemas.openxmlformats.org/drawingml/2006/main" xmlns:r="http://schemas.openxmlformats.org/officeDocument/2006/relationships" xmlns:p="http://schemas.openxmlformats.org/presentationml/2006/main">
  <p:tag name="AS_UNIQUEID" val="133"/>
</p:tagLst>
</file>

<file path=ppt/tags/tag163.xml><?xml version="1.0" encoding="utf-8"?>
<p:tagLst xmlns:a="http://schemas.openxmlformats.org/drawingml/2006/main" xmlns:r="http://schemas.openxmlformats.org/officeDocument/2006/relationships" xmlns:p="http://schemas.openxmlformats.org/presentationml/2006/main">
  <p:tag name="AS_UNIQUEID" val="134"/>
</p:tagLst>
</file>

<file path=ppt/tags/tag164.xml><?xml version="1.0" encoding="utf-8"?>
<p:tagLst xmlns:a="http://schemas.openxmlformats.org/drawingml/2006/main" xmlns:r="http://schemas.openxmlformats.org/officeDocument/2006/relationships" xmlns:p="http://schemas.openxmlformats.org/presentationml/2006/main">
  <p:tag name="AS_UNIQUEID" val="135"/>
</p:tagLst>
</file>

<file path=ppt/tags/tag165.xml><?xml version="1.0" encoding="utf-8"?>
<p:tagLst xmlns:a="http://schemas.openxmlformats.org/drawingml/2006/main" xmlns:r="http://schemas.openxmlformats.org/officeDocument/2006/relationships" xmlns:p="http://schemas.openxmlformats.org/presentationml/2006/main">
  <p:tag name="AS_UNIQUEID" val="136"/>
</p:tagLst>
</file>

<file path=ppt/tags/tag166.xml><?xml version="1.0" encoding="utf-8"?>
<p:tagLst xmlns:a="http://schemas.openxmlformats.org/drawingml/2006/main" xmlns:r="http://schemas.openxmlformats.org/officeDocument/2006/relationships" xmlns:p="http://schemas.openxmlformats.org/presentationml/2006/main">
  <p:tag name="AS_UNIQUEID" val="138"/>
</p:tagLst>
</file>

<file path=ppt/tags/tag167.xml><?xml version="1.0" encoding="utf-8"?>
<p:tagLst xmlns:a="http://schemas.openxmlformats.org/drawingml/2006/main" xmlns:r="http://schemas.openxmlformats.org/officeDocument/2006/relationships" xmlns:p="http://schemas.openxmlformats.org/presentationml/2006/main">
  <p:tag name="AS_UNIQUEID" val="139"/>
</p:tagLst>
</file>

<file path=ppt/tags/tag168.xml><?xml version="1.0" encoding="utf-8"?>
<p:tagLst xmlns:a="http://schemas.openxmlformats.org/drawingml/2006/main" xmlns:r="http://schemas.openxmlformats.org/officeDocument/2006/relationships" xmlns:p="http://schemas.openxmlformats.org/presentationml/2006/main">
  <p:tag name="AS_UNIQUEID" val="140"/>
</p:tagLst>
</file>

<file path=ppt/tags/tag169.xml><?xml version="1.0" encoding="utf-8"?>
<p:tagLst xmlns:a="http://schemas.openxmlformats.org/drawingml/2006/main" xmlns:r="http://schemas.openxmlformats.org/officeDocument/2006/relationships" xmlns:p="http://schemas.openxmlformats.org/presentationml/2006/main">
  <p:tag name="AS_UNIQUEID" val="142"/>
</p:tagLst>
</file>

<file path=ppt/tags/tag17.xml><?xml version="1.0" encoding="utf-8"?>
<p:tagLst xmlns:a="http://schemas.openxmlformats.org/drawingml/2006/main" xmlns:r="http://schemas.openxmlformats.org/officeDocument/2006/relationships" xmlns:p="http://schemas.openxmlformats.org/presentationml/2006/main">
  <p:tag name="AS_UNIQUEID" val="226"/>
</p:tagLst>
</file>

<file path=ppt/tags/tag170.xml><?xml version="1.0" encoding="utf-8"?>
<p:tagLst xmlns:a="http://schemas.openxmlformats.org/drawingml/2006/main" xmlns:r="http://schemas.openxmlformats.org/officeDocument/2006/relationships" xmlns:p="http://schemas.openxmlformats.org/presentationml/2006/main">
  <p:tag name="AS_UNIQUEID" val="143"/>
</p:tagLst>
</file>

<file path=ppt/tags/tag171.xml><?xml version="1.0" encoding="utf-8"?>
<p:tagLst xmlns:a="http://schemas.openxmlformats.org/drawingml/2006/main" xmlns:r="http://schemas.openxmlformats.org/officeDocument/2006/relationships" xmlns:p="http://schemas.openxmlformats.org/presentationml/2006/main">
  <p:tag name="AS_UNIQUEID" val="144"/>
</p:tagLst>
</file>

<file path=ppt/tags/tag172.xml><?xml version="1.0" encoding="utf-8"?>
<p:tagLst xmlns:a="http://schemas.openxmlformats.org/drawingml/2006/main" xmlns:r="http://schemas.openxmlformats.org/officeDocument/2006/relationships" xmlns:p="http://schemas.openxmlformats.org/presentationml/2006/main">
  <p:tag name="AS_UNIQUEID" val="145"/>
</p:tagLst>
</file>

<file path=ppt/tags/tag173.xml><?xml version="1.0" encoding="utf-8"?>
<p:tagLst xmlns:a="http://schemas.openxmlformats.org/drawingml/2006/main" xmlns:r="http://schemas.openxmlformats.org/officeDocument/2006/relationships" xmlns:p="http://schemas.openxmlformats.org/presentationml/2006/main">
  <p:tag name="AS_UNIQUEID" val="146"/>
</p:tagLst>
</file>

<file path=ppt/tags/tag174.xml><?xml version="1.0" encoding="utf-8"?>
<p:tagLst xmlns:a="http://schemas.openxmlformats.org/drawingml/2006/main" xmlns:r="http://schemas.openxmlformats.org/officeDocument/2006/relationships" xmlns:p="http://schemas.openxmlformats.org/presentationml/2006/main">
  <p:tag name="AS_UNIQUEID" val="147"/>
</p:tagLst>
</file>

<file path=ppt/tags/tag175.xml><?xml version="1.0" encoding="utf-8"?>
<p:tagLst xmlns:a="http://schemas.openxmlformats.org/drawingml/2006/main" xmlns:r="http://schemas.openxmlformats.org/officeDocument/2006/relationships" xmlns:p="http://schemas.openxmlformats.org/presentationml/2006/main">
  <p:tag name="AS_UNIQUEID" val="149"/>
</p:tagLst>
</file>

<file path=ppt/tags/tag176.xml><?xml version="1.0" encoding="utf-8"?>
<p:tagLst xmlns:a="http://schemas.openxmlformats.org/drawingml/2006/main" xmlns:r="http://schemas.openxmlformats.org/officeDocument/2006/relationships" xmlns:p="http://schemas.openxmlformats.org/presentationml/2006/main">
  <p:tag name="AS_UNIQUEID" val="150"/>
</p:tagLst>
</file>

<file path=ppt/tags/tag177.xml><?xml version="1.0" encoding="utf-8"?>
<p:tagLst xmlns:a="http://schemas.openxmlformats.org/drawingml/2006/main" xmlns:r="http://schemas.openxmlformats.org/officeDocument/2006/relationships" xmlns:p="http://schemas.openxmlformats.org/presentationml/2006/main">
  <p:tag name="AS_UNIQUEID" val="151"/>
</p:tagLst>
</file>

<file path=ppt/tags/tag178.xml><?xml version="1.0" encoding="utf-8"?>
<p:tagLst xmlns:a="http://schemas.openxmlformats.org/drawingml/2006/main" xmlns:r="http://schemas.openxmlformats.org/officeDocument/2006/relationships" xmlns:p="http://schemas.openxmlformats.org/presentationml/2006/main">
  <p:tag name="AS_UNIQUEID" val="152"/>
</p:tagLst>
</file>

<file path=ppt/tags/tag179.xml><?xml version="1.0" encoding="utf-8"?>
<p:tagLst xmlns:a="http://schemas.openxmlformats.org/drawingml/2006/main" xmlns:r="http://schemas.openxmlformats.org/officeDocument/2006/relationships" xmlns:p="http://schemas.openxmlformats.org/presentationml/2006/main">
  <p:tag name="AS_UNIQUEID" val="153"/>
</p:tagLst>
</file>

<file path=ppt/tags/tag18.xml><?xml version="1.0" encoding="utf-8"?>
<p:tagLst xmlns:a="http://schemas.openxmlformats.org/drawingml/2006/main" xmlns:r="http://schemas.openxmlformats.org/officeDocument/2006/relationships" xmlns:p="http://schemas.openxmlformats.org/presentationml/2006/main">
  <p:tag name="AS_UNIQUEID" val="227"/>
</p:tagLst>
</file>

<file path=ppt/tags/tag180.xml><?xml version="1.0" encoding="utf-8"?>
<p:tagLst xmlns:a="http://schemas.openxmlformats.org/drawingml/2006/main" xmlns:r="http://schemas.openxmlformats.org/officeDocument/2006/relationships" xmlns:p="http://schemas.openxmlformats.org/presentationml/2006/main">
  <p:tag name="AS_UNIQUEID" val="154"/>
</p:tagLst>
</file>

<file path=ppt/tags/tag181.xml><?xml version="1.0" encoding="utf-8"?>
<p:tagLst xmlns:a="http://schemas.openxmlformats.org/drawingml/2006/main" xmlns:r="http://schemas.openxmlformats.org/officeDocument/2006/relationships" xmlns:p="http://schemas.openxmlformats.org/presentationml/2006/main">
  <p:tag name="AS_UNIQUEID" val="156"/>
</p:tagLst>
</file>

<file path=ppt/tags/tag182.xml><?xml version="1.0" encoding="utf-8"?>
<p:tagLst xmlns:a="http://schemas.openxmlformats.org/drawingml/2006/main" xmlns:r="http://schemas.openxmlformats.org/officeDocument/2006/relationships" xmlns:p="http://schemas.openxmlformats.org/presentationml/2006/main">
  <p:tag name="AS_UNIQUEID" val="157"/>
</p:tagLst>
</file>

<file path=ppt/tags/tag183.xml><?xml version="1.0" encoding="utf-8"?>
<p:tagLst xmlns:a="http://schemas.openxmlformats.org/drawingml/2006/main" xmlns:r="http://schemas.openxmlformats.org/officeDocument/2006/relationships" xmlns:p="http://schemas.openxmlformats.org/presentationml/2006/main">
  <p:tag name="AS_UNIQUEID" val="158"/>
</p:tagLst>
</file>

<file path=ppt/tags/tag184.xml><?xml version="1.0" encoding="utf-8"?>
<p:tagLst xmlns:a="http://schemas.openxmlformats.org/drawingml/2006/main" xmlns:r="http://schemas.openxmlformats.org/officeDocument/2006/relationships" xmlns:p="http://schemas.openxmlformats.org/presentationml/2006/main">
  <p:tag name="AS_UNIQUEID" val="159"/>
</p:tagLst>
</file>

<file path=ppt/tags/tag185.xml><?xml version="1.0" encoding="utf-8"?>
<p:tagLst xmlns:a="http://schemas.openxmlformats.org/drawingml/2006/main" xmlns:r="http://schemas.openxmlformats.org/officeDocument/2006/relationships" xmlns:p="http://schemas.openxmlformats.org/presentationml/2006/main">
  <p:tag name="AS_UNIQUEID" val="160"/>
</p:tagLst>
</file>

<file path=ppt/tags/tag186.xml><?xml version="1.0" encoding="utf-8"?>
<p:tagLst xmlns:a="http://schemas.openxmlformats.org/drawingml/2006/main" xmlns:r="http://schemas.openxmlformats.org/officeDocument/2006/relationships" xmlns:p="http://schemas.openxmlformats.org/presentationml/2006/main">
  <p:tag name="AS_UNIQUEID" val="162"/>
</p:tagLst>
</file>

<file path=ppt/tags/tag187.xml><?xml version="1.0" encoding="utf-8"?>
<p:tagLst xmlns:a="http://schemas.openxmlformats.org/drawingml/2006/main" xmlns:r="http://schemas.openxmlformats.org/officeDocument/2006/relationships" xmlns:p="http://schemas.openxmlformats.org/presentationml/2006/main">
  <p:tag name="AS_UNIQUEID" val="163"/>
</p:tagLst>
</file>

<file path=ppt/tags/tag188.xml><?xml version="1.0" encoding="utf-8"?>
<p:tagLst xmlns:a="http://schemas.openxmlformats.org/drawingml/2006/main" xmlns:r="http://schemas.openxmlformats.org/officeDocument/2006/relationships" xmlns:p="http://schemas.openxmlformats.org/presentationml/2006/main">
  <p:tag name="AS_UNIQUEID" val="164"/>
</p:tagLst>
</file>

<file path=ppt/tags/tag189.xml><?xml version="1.0" encoding="utf-8"?>
<p:tagLst xmlns:a="http://schemas.openxmlformats.org/drawingml/2006/main" xmlns:r="http://schemas.openxmlformats.org/officeDocument/2006/relationships" xmlns:p="http://schemas.openxmlformats.org/presentationml/2006/main">
  <p:tag name="AS_UNIQUEID" val="165"/>
</p:tagLst>
</file>

<file path=ppt/tags/tag19.xml><?xml version="1.0" encoding="utf-8"?>
<p:tagLst xmlns:a="http://schemas.openxmlformats.org/drawingml/2006/main" xmlns:r="http://schemas.openxmlformats.org/officeDocument/2006/relationships" xmlns:p="http://schemas.openxmlformats.org/presentationml/2006/main">
  <p:tag name="AS_UNIQUEID" val="228"/>
</p:tagLst>
</file>

<file path=ppt/tags/tag190.xml><?xml version="1.0" encoding="utf-8"?>
<p:tagLst xmlns:a="http://schemas.openxmlformats.org/drawingml/2006/main" xmlns:r="http://schemas.openxmlformats.org/officeDocument/2006/relationships" xmlns:p="http://schemas.openxmlformats.org/presentationml/2006/main">
  <p:tag name="AS_UNIQUEID" val="166"/>
</p:tagLst>
</file>

<file path=ppt/tags/tag191.xml><?xml version="1.0" encoding="utf-8"?>
<p:tagLst xmlns:a="http://schemas.openxmlformats.org/drawingml/2006/main" xmlns:r="http://schemas.openxmlformats.org/officeDocument/2006/relationships" xmlns:p="http://schemas.openxmlformats.org/presentationml/2006/main">
  <p:tag name="AS_UNIQUEID" val="168"/>
</p:tagLst>
</file>

<file path=ppt/tags/tag192.xml><?xml version="1.0" encoding="utf-8"?>
<p:tagLst xmlns:a="http://schemas.openxmlformats.org/drawingml/2006/main" xmlns:r="http://schemas.openxmlformats.org/officeDocument/2006/relationships" xmlns:p="http://schemas.openxmlformats.org/presentationml/2006/main">
  <p:tag name="AS_UNIQUEID" val="169"/>
</p:tagLst>
</file>

<file path=ppt/tags/tag193.xml><?xml version="1.0" encoding="utf-8"?>
<p:tagLst xmlns:a="http://schemas.openxmlformats.org/drawingml/2006/main" xmlns:r="http://schemas.openxmlformats.org/officeDocument/2006/relationships" xmlns:p="http://schemas.openxmlformats.org/presentationml/2006/main">
  <p:tag name="AS_UNIQUEID" val="170"/>
</p:tagLst>
</file>

<file path=ppt/tags/tag194.xml><?xml version="1.0" encoding="utf-8"?>
<p:tagLst xmlns:a="http://schemas.openxmlformats.org/drawingml/2006/main" xmlns:r="http://schemas.openxmlformats.org/officeDocument/2006/relationships" xmlns:p="http://schemas.openxmlformats.org/presentationml/2006/main">
  <p:tag name="AS_UNIQUEID" val="171"/>
</p:tagLst>
</file>

<file path=ppt/tags/tag195.xml><?xml version="1.0" encoding="utf-8"?>
<p:tagLst xmlns:a="http://schemas.openxmlformats.org/drawingml/2006/main" xmlns:r="http://schemas.openxmlformats.org/officeDocument/2006/relationships" xmlns:p="http://schemas.openxmlformats.org/presentationml/2006/main">
  <p:tag name="AS_UNIQUEID" val="172"/>
</p:tagLst>
</file>

<file path=ppt/tags/tag196.xml><?xml version="1.0" encoding="utf-8"?>
<p:tagLst xmlns:a="http://schemas.openxmlformats.org/drawingml/2006/main" xmlns:r="http://schemas.openxmlformats.org/officeDocument/2006/relationships" xmlns:p="http://schemas.openxmlformats.org/presentationml/2006/main">
  <p:tag name="AS_UNIQUEID" val="99"/>
</p:tagLst>
</file>

<file path=ppt/tags/tag197.xml><?xml version="1.0" encoding="utf-8"?>
<p:tagLst xmlns:a="http://schemas.openxmlformats.org/drawingml/2006/main" xmlns:r="http://schemas.openxmlformats.org/officeDocument/2006/relationships" xmlns:p="http://schemas.openxmlformats.org/presentationml/2006/main">
  <p:tag name="AS_UNIQUEID" val="100"/>
</p:tagLst>
</file>

<file path=ppt/tags/tag198.xml><?xml version="1.0" encoding="utf-8"?>
<p:tagLst xmlns:a="http://schemas.openxmlformats.org/drawingml/2006/main" xmlns:r="http://schemas.openxmlformats.org/officeDocument/2006/relationships" xmlns:p="http://schemas.openxmlformats.org/presentationml/2006/main">
  <p:tag name="AS_UNIQUEID" val="101"/>
</p:tagLst>
</file>

<file path=ppt/tags/tag199.xml><?xml version="1.0" encoding="utf-8"?>
<p:tagLst xmlns:a="http://schemas.openxmlformats.org/drawingml/2006/main" xmlns:r="http://schemas.openxmlformats.org/officeDocument/2006/relationships" xmlns:p="http://schemas.openxmlformats.org/presentationml/2006/main">
  <p:tag name="AS_UNIQUEID" val="102"/>
</p:tagLst>
</file>

<file path=ppt/tags/tag2.xml><?xml version="1.0" encoding="utf-8"?>
<p:tagLst xmlns:a="http://schemas.openxmlformats.org/drawingml/2006/main" xmlns:r="http://schemas.openxmlformats.org/officeDocument/2006/relationships" xmlns:p="http://schemas.openxmlformats.org/presentationml/2006/main">
  <p:tag name="AS_UNIQUEID" val="283"/>
</p:tagLst>
</file>

<file path=ppt/tags/tag20.xml><?xml version="1.0" encoding="utf-8"?>
<p:tagLst xmlns:a="http://schemas.openxmlformats.org/drawingml/2006/main" xmlns:r="http://schemas.openxmlformats.org/officeDocument/2006/relationships" xmlns:p="http://schemas.openxmlformats.org/presentationml/2006/main">
  <p:tag name="AS_UNIQUEID" val="229"/>
</p:tagLst>
</file>

<file path=ppt/tags/tag200.xml><?xml version="1.0" encoding="utf-8"?>
<p:tagLst xmlns:a="http://schemas.openxmlformats.org/drawingml/2006/main" xmlns:r="http://schemas.openxmlformats.org/officeDocument/2006/relationships" xmlns:p="http://schemas.openxmlformats.org/presentationml/2006/main">
  <p:tag name="AS_UNIQUEID" val="103"/>
</p:tagLst>
</file>

<file path=ppt/tags/tag201.xml><?xml version="1.0" encoding="utf-8"?>
<p:tagLst xmlns:a="http://schemas.openxmlformats.org/drawingml/2006/main" xmlns:r="http://schemas.openxmlformats.org/officeDocument/2006/relationships" xmlns:p="http://schemas.openxmlformats.org/presentationml/2006/main">
  <p:tag name="AS_UNIQUEID" val="105"/>
</p:tagLst>
</file>

<file path=ppt/tags/tag202.xml><?xml version="1.0" encoding="utf-8"?>
<p:tagLst xmlns:a="http://schemas.openxmlformats.org/drawingml/2006/main" xmlns:r="http://schemas.openxmlformats.org/officeDocument/2006/relationships" xmlns:p="http://schemas.openxmlformats.org/presentationml/2006/main">
  <p:tag name="AS_UNIQUEID" val="106"/>
</p:tagLst>
</file>

<file path=ppt/tags/tag203.xml><?xml version="1.0" encoding="utf-8"?>
<p:tagLst xmlns:a="http://schemas.openxmlformats.org/drawingml/2006/main" xmlns:r="http://schemas.openxmlformats.org/officeDocument/2006/relationships" xmlns:p="http://schemas.openxmlformats.org/presentationml/2006/main">
  <p:tag name="AS_UNIQUEID" val="107"/>
</p:tagLst>
</file>

<file path=ppt/tags/tag204.xml><?xml version="1.0" encoding="utf-8"?>
<p:tagLst xmlns:a="http://schemas.openxmlformats.org/drawingml/2006/main" xmlns:r="http://schemas.openxmlformats.org/officeDocument/2006/relationships" xmlns:p="http://schemas.openxmlformats.org/presentationml/2006/main">
  <p:tag name="AS_UNIQUEID" val="108"/>
</p:tagLst>
</file>

<file path=ppt/tags/tag205.xml><?xml version="1.0" encoding="utf-8"?>
<p:tagLst xmlns:a="http://schemas.openxmlformats.org/drawingml/2006/main" xmlns:r="http://schemas.openxmlformats.org/officeDocument/2006/relationships" xmlns:p="http://schemas.openxmlformats.org/presentationml/2006/main">
  <p:tag name="AS_UNIQUEID" val="109"/>
</p:tagLst>
</file>

<file path=ppt/tags/tag206.xml><?xml version="1.0" encoding="utf-8"?>
<p:tagLst xmlns:a="http://schemas.openxmlformats.org/drawingml/2006/main" xmlns:r="http://schemas.openxmlformats.org/officeDocument/2006/relationships" xmlns:p="http://schemas.openxmlformats.org/presentationml/2006/main">
  <p:tag name="AS_UNIQUEID" val="111"/>
</p:tagLst>
</file>

<file path=ppt/tags/tag207.xml><?xml version="1.0" encoding="utf-8"?>
<p:tagLst xmlns:a="http://schemas.openxmlformats.org/drawingml/2006/main" xmlns:r="http://schemas.openxmlformats.org/officeDocument/2006/relationships" xmlns:p="http://schemas.openxmlformats.org/presentationml/2006/main">
  <p:tag name="AS_UNIQUEID" val="112"/>
</p:tagLst>
</file>

<file path=ppt/tags/tag208.xml><?xml version="1.0" encoding="utf-8"?>
<p:tagLst xmlns:a="http://schemas.openxmlformats.org/drawingml/2006/main" xmlns:r="http://schemas.openxmlformats.org/officeDocument/2006/relationships" xmlns:p="http://schemas.openxmlformats.org/presentationml/2006/main">
  <p:tag name="AS_UNIQUEID" val="113"/>
</p:tagLst>
</file>

<file path=ppt/tags/tag209.xml><?xml version="1.0" encoding="utf-8"?>
<p:tagLst xmlns:a="http://schemas.openxmlformats.org/drawingml/2006/main" xmlns:r="http://schemas.openxmlformats.org/officeDocument/2006/relationships" xmlns:p="http://schemas.openxmlformats.org/presentationml/2006/main">
  <p:tag name="AS_UNIQUEID" val="114"/>
</p:tagLst>
</file>

<file path=ppt/tags/tag21.xml><?xml version="1.0" encoding="utf-8"?>
<p:tagLst xmlns:a="http://schemas.openxmlformats.org/drawingml/2006/main" xmlns:r="http://schemas.openxmlformats.org/officeDocument/2006/relationships" xmlns:p="http://schemas.openxmlformats.org/presentationml/2006/main">
  <p:tag name="AS_UNIQUEID" val="230"/>
</p:tagLst>
</file>

<file path=ppt/tags/tag210.xml><?xml version="1.0" encoding="utf-8"?>
<p:tagLst xmlns:a="http://schemas.openxmlformats.org/drawingml/2006/main" xmlns:r="http://schemas.openxmlformats.org/officeDocument/2006/relationships" xmlns:p="http://schemas.openxmlformats.org/presentationml/2006/main">
  <p:tag name="AS_UNIQUEID" val="115"/>
</p:tagLst>
</file>

<file path=ppt/tags/tag211.xml><?xml version="1.0" encoding="utf-8"?>
<p:tagLst xmlns:a="http://schemas.openxmlformats.org/drawingml/2006/main" xmlns:r="http://schemas.openxmlformats.org/officeDocument/2006/relationships" xmlns:p="http://schemas.openxmlformats.org/presentationml/2006/main">
  <p:tag name="AS_UNIQUEID" val="117"/>
</p:tagLst>
</file>

<file path=ppt/tags/tag212.xml><?xml version="1.0" encoding="utf-8"?>
<p:tagLst xmlns:a="http://schemas.openxmlformats.org/drawingml/2006/main" xmlns:r="http://schemas.openxmlformats.org/officeDocument/2006/relationships" xmlns:p="http://schemas.openxmlformats.org/presentationml/2006/main">
  <p:tag name="AS_UNIQUEID" val="118"/>
</p:tagLst>
</file>

<file path=ppt/tags/tag213.xml><?xml version="1.0" encoding="utf-8"?>
<p:tagLst xmlns:a="http://schemas.openxmlformats.org/drawingml/2006/main" xmlns:r="http://schemas.openxmlformats.org/officeDocument/2006/relationships" xmlns:p="http://schemas.openxmlformats.org/presentationml/2006/main">
  <p:tag name="AS_UNIQUEID" val="119"/>
</p:tagLst>
</file>

<file path=ppt/tags/tag214.xml><?xml version="1.0" encoding="utf-8"?>
<p:tagLst xmlns:a="http://schemas.openxmlformats.org/drawingml/2006/main" xmlns:r="http://schemas.openxmlformats.org/officeDocument/2006/relationships" xmlns:p="http://schemas.openxmlformats.org/presentationml/2006/main">
  <p:tag name="AS_UNIQUEID" val="120"/>
</p:tagLst>
</file>

<file path=ppt/tags/tag215.xml><?xml version="1.0" encoding="utf-8"?>
<p:tagLst xmlns:a="http://schemas.openxmlformats.org/drawingml/2006/main" xmlns:r="http://schemas.openxmlformats.org/officeDocument/2006/relationships" xmlns:p="http://schemas.openxmlformats.org/presentationml/2006/main">
  <p:tag name="AS_UNIQUEID" val="121"/>
</p:tagLst>
</file>

<file path=ppt/tags/tag216.xml><?xml version="1.0" encoding="utf-8"?>
<p:tagLst xmlns:a="http://schemas.openxmlformats.org/drawingml/2006/main" xmlns:r="http://schemas.openxmlformats.org/officeDocument/2006/relationships" xmlns:p="http://schemas.openxmlformats.org/presentationml/2006/main">
  <p:tag name="AS_UNIQUEID" val="122"/>
</p:tagLst>
</file>

<file path=ppt/tags/tag217.xml><?xml version="1.0" encoding="utf-8"?>
<p:tagLst xmlns:a="http://schemas.openxmlformats.org/drawingml/2006/main" xmlns:r="http://schemas.openxmlformats.org/officeDocument/2006/relationships" xmlns:p="http://schemas.openxmlformats.org/presentationml/2006/main">
  <p:tag name="AS_UNIQUEID" val="124"/>
</p:tagLst>
</file>

<file path=ppt/tags/tag218.xml><?xml version="1.0" encoding="utf-8"?>
<p:tagLst xmlns:a="http://schemas.openxmlformats.org/drawingml/2006/main" xmlns:r="http://schemas.openxmlformats.org/officeDocument/2006/relationships" xmlns:p="http://schemas.openxmlformats.org/presentationml/2006/main">
  <p:tag name="AS_UNIQUEID" val="125"/>
</p:tagLst>
</file>

<file path=ppt/tags/tag219.xml><?xml version="1.0" encoding="utf-8"?>
<p:tagLst xmlns:a="http://schemas.openxmlformats.org/drawingml/2006/main" xmlns:r="http://schemas.openxmlformats.org/officeDocument/2006/relationships" xmlns:p="http://schemas.openxmlformats.org/presentationml/2006/main">
  <p:tag name="AS_UNIQUEID" val="126"/>
</p:tagLst>
</file>

<file path=ppt/tags/tag22.xml><?xml version="1.0" encoding="utf-8"?>
<p:tagLst xmlns:a="http://schemas.openxmlformats.org/drawingml/2006/main" xmlns:r="http://schemas.openxmlformats.org/officeDocument/2006/relationships" xmlns:p="http://schemas.openxmlformats.org/presentationml/2006/main">
  <p:tag name="AS_UNIQUEID" val="232"/>
</p:tagLst>
</file>

<file path=ppt/tags/tag220.xml><?xml version="1.0" encoding="utf-8"?>
<p:tagLst xmlns:a="http://schemas.openxmlformats.org/drawingml/2006/main" xmlns:r="http://schemas.openxmlformats.org/officeDocument/2006/relationships" xmlns:p="http://schemas.openxmlformats.org/presentationml/2006/main">
  <p:tag name="AS_UNIQUEID" val="127"/>
</p:tagLst>
</file>

<file path=ppt/tags/tag221.xml><?xml version="1.0" encoding="utf-8"?>
<p:tagLst xmlns:a="http://schemas.openxmlformats.org/drawingml/2006/main" xmlns:r="http://schemas.openxmlformats.org/officeDocument/2006/relationships" xmlns:p="http://schemas.openxmlformats.org/presentationml/2006/main">
  <p:tag name="AS_UNIQUEID" val="128"/>
</p:tagLst>
</file>

<file path=ppt/tags/tag222.xml><?xml version="1.0" encoding="utf-8"?>
<p:tagLst xmlns:a="http://schemas.openxmlformats.org/drawingml/2006/main" xmlns:r="http://schemas.openxmlformats.org/officeDocument/2006/relationships" xmlns:p="http://schemas.openxmlformats.org/presentationml/2006/main">
  <p:tag name="AS_UNIQUEID" val="129"/>
</p:tagLst>
</file>

<file path=ppt/tags/tag223.xml><?xml version="1.0" encoding="utf-8"?>
<p:tagLst xmlns:a="http://schemas.openxmlformats.org/drawingml/2006/main" xmlns:r="http://schemas.openxmlformats.org/officeDocument/2006/relationships" xmlns:p="http://schemas.openxmlformats.org/presentationml/2006/main">
  <p:tag name="AS_UNIQUEID" val="130"/>
</p:tagLst>
</file>

<file path=ppt/tags/tag224.xml><?xml version="1.0" encoding="utf-8"?>
<p:tagLst xmlns:a="http://schemas.openxmlformats.org/drawingml/2006/main" xmlns:r="http://schemas.openxmlformats.org/officeDocument/2006/relationships" xmlns:p="http://schemas.openxmlformats.org/presentationml/2006/main">
  <p:tag name="AS_UNIQUEID" val="131"/>
</p:tagLst>
</file>

<file path=ppt/tags/tag225.xml><?xml version="1.0" encoding="utf-8"?>
<p:tagLst xmlns:a="http://schemas.openxmlformats.org/drawingml/2006/main" xmlns:r="http://schemas.openxmlformats.org/officeDocument/2006/relationships" xmlns:p="http://schemas.openxmlformats.org/presentationml/2006/main">
  <p:tag name="AS_UNIQUEID" val="133"/>
</p:tagLst>
</file>

<file path=ppt/tags/tag226.xml><?xml version="1.0" encoding="utf-8"?>
<p:tagLst xmlns:a="http://schemas.openxmlformats.org/drawingml/2006/main" xmlns:r="http://schemas.openxmlformats.org/officeDocument/2006/relationships" xmlns:p="http://schemas.openxmlformats.org/presentationml/2006/main">
  <p:tag name="AS_UNIQUEID" val="134"/>
</p:tagLst>
</file>

<file path=ppt/tags/tag227.xml><?xml version="1.0" encoding="utf-8"?>
<p:tagLst xmlns:a="http://schemas.openxmlformats.org/drawingml/2006/main" xmlns:r="http://schemas.openxmlformats.org/officeDocument/2006/relationships" xmlns:p="http://schemas.openxmlformats.org/presentationml/2006/main">
  <p:tag name="AS_UNIQUEID" val="135"/>
</p:tagLst>
</file>

<file path=ppt/tags/tag228.xml><?xml version="1.0" encoding="utf-8"?>
<p:tagLst xmlns:a="http://schemas.openxmlformats.org/drawingml/2006/main" xmlns:r="http://schemas.openxmlformats.org/officeDocument/2006/relationships" xmlns:p="http://schemas.openxmlformats.org/presentationml/2006/main">
  <p:tag name="AS_UNIQUEID" val="136"/>
</p:tagLst>
</file>

<file path=ppt/tags/tag229.xml><?xml version="1.0" encoding="utf-8"?>
<p:tagLst xmlns:a="http://schemas.openxmlformats.org/drawingml/2006/main" xmlns:r="http://schemas.openxmlformats.org/officeDocument/2006/relationships" xmlns:p="http://schemas.openxmlformats.org/presentationml/2006/main">
  <p:tag name="AS_UNIQUEID" val="138"/>
</p:tagLst>
</file>

<file path=ppt/tags/tag23.xml><?xml version="1.0" encoding="utf-8"?>
<p:tagLst xmlns:a="http://schemas.openxmlformats.org/drawingml/2006/main" xmlns:r="http://schemas.openxmlformats.org/officeDocument/2006/relationships" xmlns:p="http://schemas.openxmlformats.org/presentationml/2006/main">
  <p:tag name="AS_UNIQUEID" val="233"/>
</p:tagLst>
</file>

<file path=ppt/tags/tag230.xml><?xml version="1.0" encoding="utf-8"?>
<p:tagLst xmlns:a="http://schemas.openxmlformats.org/drawingml/2006/main" xmlns:r="http://schemas.openxmlformats.org/officeDocument/2006/relationships" xmlns:p="http://schemas.openxmlformats.org/presentationml/2006/main">
  <p:tag name="AS_UNIQUEID" val="139"/>
</p:tagLst>
</file>

<file path=ppt/tags/tag231.xml><?xml version="1.0" encoding="utf-8"?>
<p:tagLst xmlns:a="http://schemas.openxmlformats.org/drawingml/2006/main" xmlns:r="http://schemas.openxmlformats.org/officeDocument/2006/relationships" xmlns:p="http://schemas.openxmlformats.org/presentationml/2006/main">
  <p:tag name="AS_UNIQUEID" val="140"/>
</p:tagLst>
</file>

<file path=ppt/tags/tag232.xml><?xml version="1.0" encoding="utf-8"?>
<p:tagLst xmlns:a="http://schemas.openxmlformats.org/drawingml/2006/main" xmlns:r="http://schemas.openxmlformats.org/officeDocument/2006/relationships" xmlns:p="http://schemas.openxmlformats.org/presentationml/2006/main">
  <p:tag name="AS_UNIQUEID" val="142"/>
</p:tagLst>
</file>

<file path=ppt/tags/tag233.xml><?xml version="1.0" encoding="utf-8"?>
<p:tagLst xmlns:a="http://schemas.openxmlformats.org/drawingml/2006/main" xmlns:r="http://schemas.openxmlformats.org/officeDocument/2006/relationships" xmlns:p="http://schemas.openxmlformats.org/presentationml/2006/main">
  <p:tag name="AS_UNIQUEID" val="143"/>
</p:tagLst>
</file>

<file path=ppt/tags/tag234.xml><?xml version="1.0" encoding="utf-8"?>
<p:tagLst xmlns:a="http://schemas.openxmlformats.org/drawingml/2006/main" xmlns:r="http://schemas.openxmlformats.org/officeDocument/2006/relationships" xmlns:p="http://schemas.openxmlformats.org/presentationml/2006/main">
  <p:tag name="AS_UNIQUEID" val="144"/>
</p:tagLst>
</file>

<file path=ppt/tags/tag235.xml><?xml version="1.0" encoding="utf-8"?>
<p:tagLst xmlns:a="http://schemas.openxmlformats.org/drawingml/2006/main" xmlns:r="http://schemas.openxmlformats.org/officeDocument/2006/relationships" xmlns:p="http://schemas.openxmlformats.org/presentationml/2006/main">
  <p:tag name="AS_UNIQUEID" val="145"/>
</p:tagLst>
</file>

<file path=ppt/tags/tag236.xml><?xml version="1.0" encoding="utf-8"?>
<p:tagLst xmlns:a="http://schemas.openxmlformats.org/drawingml/2006/main" xmlns:r="http://schemas.openxmlformats.org/officeDocument/2006/relationships" xmlns:p="http://schemas.openxmlformats.org/presentationml/2006/main">
  <p:tag name="AS_UNIQUEID" val="146"/>
</p:tagLst>
</file>

<file path=ppt/tags/tag237.xml><?xml version="1.0" encoding="utf-8"?>
<p:tagLst xmlns:a="http://schemas.openxmlformats.org/drawingml/2006/main" xmlns:r="http://schemas.openxmlformats.org/officeDocument/2006/relationships" xmlns:p="http://schemas.openxmlformats.org/presentationml/2006/main">
  <p:tag name="AS_UNIQUEID" val="147"/>
</p:tagLst>
</file>

<file path=ppt/tags/tag238.xml><?xml version="1.0" encoding="utf-8"?>
<p:tagLst xmlns:a="http://schemas.openxmlformats.org/drawingml/2006/main" xmlns:r="http://schemas.openxmlformats.org/officeDocument/2006/relationships" xmlns:p="http://schemas.openxmlformats.org/presentationml/2006/main">
  <p:tag name="AS_UNIQUEID" val="149"/>
</p:tagLst>
</file>

<file path=ppt/tags/tag239.xml><?xml version="1.0" encoding="utf-8"?>
<p:tagLst xmlns:a="http://schemas.openxmlformats.org/drawingml/2006/main" xmlns:r="http://schemas.openxmlformats.org/officeDocument/2006/relationships" xmlns:p="http://schemas.openxmlformats.org/presentationml/2006/main">
  <p:tag name="AS_UNIQUEID" val="150"/>
</p:tagLst>
</file>

<file path=ppt/tags/tag24.xml><?xml version="1.0" encoding="utf-8"?>
<p:tagLst xmlns:a="http://schemas.openxmlformats.org/drawingml/2006/main" xmlns:r="http://schemas.openxmlformats.org/officeDocument/2006/relationships" xmlns:p="http://schemas.openxmlformats.org/presentationml/2006/main">
  <p:tag name="AS_UNIQUEID" val="234"/>
</p:tagLst>
</file>

<file path=ppt/tags/tag240.xml><?xml version="1.0" encoding="utf-8"?>
<p:tagLst xmlns:a="http://schemas.openxmlformats.org/drawingml/2006/main" xmlns:r="http://schemas.openxmlformats.org/officeDocument/2006/relationships" xmlns:p="http://schemas.openxmlformats.org/presentationml/2006/main">
  <p:tag name="AS_UNIQUEID" val="151"/>
</p:tagLst>
</file>

<file path=ppt/tags/tag241.xml><?xml version="1.0" encoding="utf-8"?>
<p:tagLst xmlns:a="http://schemas.openxmlformats.org/drawingml/2006/main" xmlns:r="http://schemas.openxmlformats.org/officeDocument/2006/relationships" xmlns:p="http://schemas.openxmlformats.org/presentationml/2006/main">
  <p:tag name="AS_UNIQUEID" val="152"/>
</p:tagLst>
</file>

<file path=ppt/tags/tag242.xml><?xml version="1.0" encoding="utf-8"?>
<p:tagLst xmlns:a="http://schemas.openxmlformats.org/drawingml/2006/main" xmlns:r="http://schemas.openxmlformats.org/officeDocument/2006/relationships" xmlns:p="http://schemas.openxmlformats.org/presentationml/2006/main">
  <p:tag name="AS_UNIQUEID" val="153"/>
</p:tagLst>
</file>

<file path=ppt/tags/tag243.xml><?xml version="1.0" encoding="utf-8"?>
<p:tagLst xmlns:a="http://schemas.openxmlformats.org/drawingml/2006/main" xmlns:r="http://schemas.openxmlformats.org/officeDocument/2006/relationships" xmlns:p="http://schemas.openxmlformats.org/presentationml/2006/main">
  <p:tag name="AS_UNIQUEID" val="154"/>
</p:tagLst>
</file>

<file path=ppt/tags/tag244.xml><?xml version="1.0" encoding="utf-8"?>
<p:tagLst xmlns:a="http://schemas.openxmlformats.org/drawingml/2006/main" xmlns:r="http://schemas.openxmlformats.org/officeDocument/2006/relationships" xmlns:p="http://schemas.openxmlformats.org/presentationml/2006/main">
  <p:tag name="AS_UNIQUEID" val="156"/>
</p:tagLst>
</file>

<file path=ppt/tags/tag245.xml><?xml version="1.0" encoding="utf-8"?>
<p:tagLst xmlns:a="http://schemas.openxmlformats.org/drawingml/2006/main" xmlns:r="http://schemas.openxmlformats.org/officeDocument/2006/relationships" xmlns:p="http://schemas.openxmlformats.org/presentationml/2006/main">
  <p:tag name="AS_UNIQUEID" val="157"/>
</p:tagLst>
</file>

<file path=ppt/tags/tag246.xml><?xml version="1.0" encoding="utf-8"?>
<p:tagLst xmlns:a="http://schemas.openxmlformats.org/drawingml/2006/main" xmlns:r="http://schemas.openxmlformats.org/officeDocument/2006/relationships" xmlns:p="http://schemas.openxmlformats.org/presentationml/2006/main">
  <p:tag name="AS_UNIQUEID" val="158"/>
</p:tagLst>
</file>

<file path=ppt/tags/tag247.xml><?xml version="1.0" encoding="utf-8"?>
<p:tagLst xmlns:a="http://schemas.openxmlformats.org/drawingml/2006/main" xmlns:r="http://schemas.openxmlformats.org/officeDocument/2006/relationships" xmlns:p="http://schemas.openxmlformats.org/presentationml/2006/main">
  <p:tag name="AS_UNIQUEID" val="159"/>
</p:tagLst>
</file>

<file path=ppt/tags/tag248.xml><?xml version="1.0" encoding="utf-8"?>
<p:tagLst xmlns:a="http://schemas.openxmlformats.org/drawingml/2006/main" xmlns:r="http://schemas.openxmlformats.org/officeDocument/2006/relationships" xmlns:p="http://schemas.openxmlformats.org/presentationml/2006/main">
  <p:tag name="AS_UNIQUEID" val="160"/>
</p:tagLst>
</file>

<file path=ppt/tags/tag249.xml><?xml version="1.0" encoding="utf-8"?>
<p:tagLst xmlns:a="http://schemas.openxmlformats.org/drawingml/2006/main" xmlns:r="http://schemas.openxmlformats.org/officeDocument/2006/relationships" xmlns:p="http://schemas.openxmlformats.org/presentationml/2006/main">
  <p:tag name="AS_UNIQUEID" val="162"/>
</p:tagLst>
</file>

<file path=ppt/tags/tag25.xml><?xml version="1.0" encoding="utf-8"?>
<p:tagLst xmlns:a="http://schemas.openxmlformats.org/drawingml/2006/main" xmlns:r="http://schemas.openxmlformats.org/officeDocument/2006/relationships" xmlns:p="http://schemas.openxmlformats.org/presentationml/2006/main">
  <p:tag name="AS_UNIQUEID" val="235"/>
</p:tagLst>
</file>

<file path=ppt/tags/tag250.xml><?xml version="1.0" encoding="utf-8"?>
<p:tagLst xmlns:a="http://schemas.openxmlformats.org/drawingml/2006/main" xmlns:r="http://schemas.openxmlformats.org/officeDocument/2006/relationships" xmlns:p="http://schemas.openxmlformats.org/presentationml/2006/main">
  <p:tag name="AS_UNIQUEID" val="163"/>
</p:tagLst>
</file>

<file path=ppt/tags/tag251.xml><?xml version="1.0" encoding="utf-8"?>
<p:tagLst xmlns:a="http://schemas.openxmlformats.org/drawingml/2006/main" xmlns:r="http://schemas.openxmlformats.org/officeDocument/2006/relationships" xmlns:p="http://schemas.openxmlformats.org/presentationml/2006/main">
  <p:tag name="AS_UNIQUEID" val="164"/>
</p:tagLst>
</file>

<file path=ppt/tags/tag252.xml><?xml version="1.0" encoding="utf-8"?>
<p:tagLst xmlns:a="http://schemas.openxmlformats.org/drawingml/2006/main" xmlns:r="http://schemas.openxmlformats.org/officeDocument/2006/relationships" xmlns:p="http://schemas.openxmlformats.org/presentationml/2006/main">
  <p:tag name="AS_UNIQUEID" val="165"/>
</p:tagLst>
</file>

<file path=ppt/tags/tag253.xml><?xml version="1.0" encoding="utf-8"?>
<p:tagLst xmlns:a="http://schemas.openxmlformats.org/drawingml/2006/main" xmlns:r="http://schemas.openxmlformats.org/officeDocument/2006/relationships" xmlns:p="http://schemas.openxmlformats.org/presentationml/2006/main">
  <p:tag name="AS_UNIQUEID" val="166"/>
</p:tagLst>
</file>

<file path=ppt/tags/tag254.xml><?xml version="1.0" encoding="utf-8"?>
<p:tagLst xmlns:a="http://schemas.openxmlformats.org/drawingml/2006/main" xmlns:r="http://schemas.openxmlformats.org/officeDocument/2006/relationships" xmlns:p="http://schemas.openxmlformats.org/presentationml/2006/main">
  <p:tag name="AS_UNIQUEID" val="168"/>
</p:tagLst>
</file>

<file path=ppt/tags/tag255.xml><?xml version="1.0" encoding="utf-8"?>
<p:tagLst xmlns:a="http://schemas.openxmlformats.org/drawingml/2006/main" xmlns:r="http://schemas.openxmlformats.org/officeDocument/2006/relationships" xmlns:p="http://schemas.openxmlformats.org/presentationml/2006/main">
  <p:tag name="AS_UNIQUEID" val="169"/>
</p:tagLst>
</file>

<file path=ppt/tags/tag256.xml><?xml version="1.0" encoding="utf-8"?>
<p:tagLst xmlns:a="http://schemas.openxmlformats.org/drawingml/2006/main" xmlns:r="http://schemas.openxmlformats.org/officeDocument/2006/relationships" xmlns:p="http://schemas.openxmlformats.org/presentationml/2006/main">
  <p:tag name="AS_UNIQUEID" val="170"/>
</p:tagLst>
</file>

<file path=ppt/tags/tag257.xml><?xml version="1.0" encoding="utf-8"?>
<p:tagLst xmlns:a="http://schemas.openxmlformats.org/drawingml/2006/main" xmlns:r="http://schemas.openxmlformats.org/officeDocument/2006/relationships" xmlns:p="http://schemas.openxmlformats.org/presentationml/2006/main">
  <p:tag name="AS_UNIQUEID" val="171"/>
</p:tagLst>
</file>

<file path=ppt/tags/tag258.xml><?xml version="1.0" encoding="utf-8"?>
<p:tagLst xmlns:a="http://schemas.openxmlformats.org/drawingml/2006/main" xmlns:r="http://schemas.openxmlformats.org/officeDocument/2006/relationships" xmlns:p="http://schemas.openxmlformats.org/presentationml/2006/main">
  <p:tag name="AS_UNIQUEID" val="172"/>
</p:tagLst>
</file>

<file path=ppt/tags/tag259.xml><?xml version="1.0" encoding="utf-8"?>
<p:tagLst xmlns:a="http://schemas.openxmlformats.org/drawingml/2006/main" xmlns:r="http://schemas.openxmlformats.org/officeDocument/2006/relationships" xmlns:p="http://schemas.openxmlformats.org/presentationml/2006/main">
  <p:tag name="AS_UNIQUEID" val="99"/>
</p:tagLst>
</file>

<file path=ppt/tags/tag26.xml><?xml version="1.0" encoding="utf-8"?>
<p:tagLst xmlns:a="http://schemas.openxmlformats.org/drawingml/2006/main" xmlns:r="http://schemas.openxmlformats.org/officeDocument/2006/relationships" xmlns:p="http://schemas.openxmlformats.org/presentationml/2006/main">
  <p:tag name="AS_UNIQUEID" val="236"/>
</p:tagLst>
</file>

<file path=ppt/tags/tag260.xml><?xml version="1.0" encoding="utf-8"?>
<p:tagLst xmlns:a="http://schemas.openxmlformats.org/drawingml/2006/main" xmlns:r="http://schemas.openxmlformats.org/officeDocument/2006/relationships" xmlns:p="http://schemas.openxmlformats.org/presentationml/2006/main">
  <p:tag name="AS_UNIQUEID" val="100"/>
</p:tagLst>
</file>

<file path=ppt/tags/tag261.xml><?xml version="1.0" encoding="utf-8"?>
<p:tagLst xmlns:a="http://schemas.openxmlformats.org/drawingml/2006/main" xmlns:r="http://schemas.openxmlformats.org/officeDocument/2006/relationships" xmlns:p="http://schemas.openxmlformats.org/presentationml/2006/main">
  <p:tag name="AS_UNIQUEID" val="101"/>
</p:tagLst>
</file>

<file path=ppt/tags/tag262.xml><?xml version="1.0" encoding="utf-8"?>
<p:tagLst xmlns:a="http://schemas.openxmlformats.org/drawingml/2006/main" xmlns:r="http://schemas.openxmlformats.org/officeDocument/2006/relationships" xmlns:p="http://schemas.openxmlformats.org/presentationml/2006/main">
  <p:tag name="AS_UNIQUEID" val="102"/>
</p:tagLst>
</file>

<file path=ppt/tags/tag263.xml><?xml version="1.0" encoding="utf-8"?>
<p:tagLst xmlns:a="http://schemas.openxmlformats.org/drawingml/2006/main" xmlns:r="http://schemas.openxmlformats.org/officeDocument/2006/relationships" xmlns:p="http://schemas.openxmlformats.org/presentationml/2006/main">
  <p:tag name="AS_UNIQUEID" val="103"/>
</p:tagLst>
</file>

<file path=ppt/tags/tag264.xml><?xml version="1.0" encoding="utf-8"?>
<p:tagLst xmlns:a="http://schemas.openxmlformats.org/drawingml/2006/main" xmlns:r="http://schemas.openxmlformats.org/officeDocument/2006/relationships" xmlns:p="http://schemas.openxmlformats.org/presentationml/2006/main">
  <p:tag name="AS_UNIQUEID" val="105"/>
</p:tagLst>
</file>

<file path=ppt/tags/tag265.xml><?xml version="1.0" encoding="utf-8"?>
<p:tagLst xmlns:a="http://schemas.openxmlformats.org/drawingml/2006/main" xmlns:r="http://schemas.openxmlformats.org/officeDocument/2006/relationships" xmlns:p="http://schemas.openxmlformats.org/presentationml/2006/main">
  <p:tag name="AS_UNIQUEID" val="106"/>
</p:tagLst>
</file>

<file path=ppt/tags/tag266.xml><?xml version="1.0" encoding="utf-8"?>
<p:tagLst xmlns:a="http://schemas.openxmlformats.org/drawingml/2006/main" xmlns:r="http://schemas.openxmlformats.org/officeDocument/2006/relationships" xmlns:p="http://schemas.openxmlformats.org/presentationml/2006/main">
  <p:tag name="AS_UNIQUEID" val="107"/>
</p:tagLst>
</file>

<file path=ppt/tags/tag267.xml><?xml version="1.0" encoding="utf-8"?>
<p:tagLst xmlns:a="http://schemas.openxmlformats.org/drawingml/2006/main" xmlns:r="http://schemas.openxmlformats.org/officeDocument/2006/relationships" xmlns:p="http://schemas.openxmlformats.org/presentationml/2006/main">
  <p:tag name="AS_UNIQUEID" val="108"/>
</p:tagLst>
</file>

<file path=ppt/tags/tag268.xml><?xml version="1.0" encoding="utf-8"?>
<p:tagLst xmlns:a="http://schemas.openxmlformats.org/drawingml/2006/main" xmlns:r="http://schemas.openxmlformats.org/officeDocument/2006/relationships" xmlns:p="http://schemas.openxmlformats.org/presentationml/2006/main">
  <p:tag name="AS_UNIQUEID" val="109"/>
</p:tagLst>
</file>

<file path=ppt/tags/tag269.xml><?xml version="1.0" encoding="utf-8"?>
<p:tagLst xmlns:a="http://schemas.openxmlformats.org/drawingml/2006/main" xmlns:r="http://schemas.openxmlformats.org/officeDocument/2006/relationships" xmlns:p="http://schemas.openxmlformats.org/presentationml/2006/main">
  <p:tag name="AS_UNIQUEID" val="111"/>
</p:tagLst>
</file>

<file path=ppt/tags/tag27.xml><?xml version="1.0" encoding="utf-8"?>
<p:tagLst xmlns:a="http://schemas.openxmlformats.org/drawingml/2006/main" xmlns:r="http://schemas.openxmlformats.org/officeDocument/2006/relationships" xmlns:p="http://schemas.openxmlformats.org/presentationml/2006/main">
  <p:tag name="AS_UNIQUEID" val="237"/>
</p:tagLst>
</file>

<file path=ppt/tags/tag270.xml><?xml version="1.0" encoding="utf-8"?>
<p:tagLst xmlns:a="http://schemas.openxmlformats.org/drawingml/2006/main" xmlns:r="http://schemas.openxmlformats.org/officeDocument/2006/relationships" xmlns:p="http://schemas.openxmlformats.org/presentationml/2006/main">
  <p:tag name="AS_UNIQUEID" val="112"/>
</p:tagLst>
</file>

<file path=ppt/tags/tag271.xml><?xml version="1.0" encoding="utf-8"?>
<p:tagLst xmlns:a="http://schemas.openxmlformats.org/drawingml/2006/main" xmlns:r="http://schemas.openxmlformats.org/officeDocument/2006/relationships" xmlns:p="http://schemas.openxmlformats.org/presentationml/2006/main">
  <p:tag name="AS_UNIQUEID" val="113"/>
</p:tagLst>
</file>

<file path=ppt/tags/tag272.xml><?xml version="1.0" encoding="utf-8"?>
<p:tagLst xmlns:a="http://schemas.openxmlformats.org/drawingml/2006/main" xmlns:r="http://schemas.openxmlformats.org/officeDocument/2006/relationships" xmlns:p="http://schemas.openxmlformats.org/presentationml/2006/main">
  <p:tag name="AS_UNIQUEID" val="114"/>
</p:tagLst>
</file>

<file path=ppt/tags/tag273.xml><?xml version="1.0" encoding="utf-8"?>
<p:tagLst xmlns:a="http://schemas.openxmlformats.org/drawingml/2006/main" xmlns:r="http://schemas.openxmlformats.org/officeDocument/2006/relationships" xmlns:p="http://schemas.openxmlformats.org/presentationml/2006/main">
  <p:tag name="AS_UNIQUEID" val="115"/>
</p:tagLst>
</file>

<file path=ppt/tags/tag274.xml><?xml version="1.0" encoding="utf-8"?>
<p:tagLst xmlns:a="http://schemas.openxmlformats.org/drawingml/2006/main" xmlns:r="http://schemas.openxmlformats.org/officeDocument/2006/relationships" xmlns:p="http://schemas.openxmlformats.org/presentationml/2006/main">
  <p:tag name="AS_UNIQUEID" val="117"/>
</p:tagLst>
</file>

<file path=ppt/tags/tag275.xml><?xml version="1.0" encoding="utf-8"?>
<p:tagLst xmlns:a="http://schemas.openxmlformats.org/drawingml/2006/main" xmlns:r="http://schemas.openxmlformats.org/officeDocument/2006/relationships" xmlns:p="http://schemas.openxmlformats.org/presentationml/2006/main">
  <p:tag name="AS_UNIQUEID" val="118"/>
</p:tagLst>
</file>

<file path=ppt/tags/tag276.xml><?xml version="1.0" encoding="utf-8"?>
<p:tagLst xmlns:a="http://schemas.openxmlformats.org/drawingml/2006/main" xmlns:r="http://schemas.openxmlformats.org/officeDocument/2006/relationships" xmlns:p="http://schemas.openxmlformats.org/presentationml/2006/main">
  <p:tag name="AS_UNIQUEID" val="119"/>
</p:tagLst>
</file>

<file path=ppt/tags/tag277.xml><?xml version="1.0" encoding="utf-8"?>
<p:tagLst xmlns:a="http://schemas.openxmlformats.org/drawingml/2006/main" xmlns:r="http://schemas.openxmlformats.org/officeDocument/2006/relationships" xmlns:p="http://schemas.openxmlformats.org/presentationml/2006/main">
  <p:tag name="AS_UNIQUEID" val="120"/>
</p:tagLst>
</file>

<file path=ppt/tags/tag278.xml><?xml version="1.0" encoding="utf-8"?>
<p:tagLst xmlns:a="http://schemas.openxmlformats.org/drawingml/2006/main" xmlns:r="http://schemas.openxmlformats.org/officeDocument/2006/relationships" xmlns:p="http://schemas.openxmlformats.org/presentationml/2006/main">
  <p:tag name="AS_UNIQUEID" val="121"/>
</p:tagLst>
</file>

<file path=ppt/tags/tag279.xml><?xml version="1.0" encoding="utf-8"?>
<p:tagLst xmlns:a="http://schemas.openxmlformats.org/drawingml/2006/main" xmlns:r="http://schemas.openxmlformats.org/officeDocument/2006/relationships" xmlns:p="http://schemas.openxmlformats.org/presentationml/2006/main">
  <p:tag name="AS_UNIQUEID" val="122"/>
</p:tagLst>
</file>

<file path=ppt/tags/tag28.xml><?xml version="1.0" encoding="utf-8"?>
<p:tagLst xmlns:a="http://schemas.openxmlformats.org/drawingml/2006/main" xmlns:r="http://schemas.openxmlformats.org/officeDocument/2006/relationships" xmlns:p="http://schemas.openxmlformats.org/presentationml/2006/main">
  <p:tag name="AS_UNIQUEID" val="239"/>
</p:tagLst>
</file>

<file path=ppt/tags/tag280.xml><?xml version="1.0" encoding="utf-8"?>
<p:tagLst xmlns:a="http://schemas.openxmlformats.org/drawingml/2006/main" xmlns:r="http://schemas.openxmlformats.org/officeDocument/2006/relationships" xmlns:p="http://schemas.openxmlformats.org/presentationml/2006/main">
  <p:tag name="AS_UNIQUEID" val="124"/>
</p:tagLst>
</file>

<file path=ppt/tags/tag281.xml><?xml version="1.0" encoding="utf-8"?>
<p:tagLst xmlns:a="http://schemas.openxmlformats.org/drawingml/2006/main" xmlns:r="http://schemas.openxmlformats.org/officeDocument/2006/relationships" xmlns:p="http://schemas.openxmlformats.org/presentationml/2006/main">
  <p:tag name="AS_UNIQUEID" val="125"/>
</p:tagLst>
</file>

<file path=ppt/tags/tag282.xml><?xml version="1.0" encoding="utf-8"?>
<p:tagLst xmlns:a="http://schemas.openxmlformats.org/drawingml/2006/main" xmlns:r="http://schemas.openxmlformats.org/officeDocument/2006/relationships" xmlns:p="http://schemas.openxmlformats.org/presentationml/2006/main">
  <p:tag name="AS_UNIQUEID" val="126"/>
</p:tagLst>
</file>

<file path=ppt/tags/tag283.xml><?xml version="1.0" encoding="utf-8"?>
<p:tagLst xmlns:a="http://schemas.openxmlformats.org/drawingml/2006/main" xmlns:r="http://schemas.openxmlformats.org/officeDocument/2006/relationships" xmlns:p="http://schemas.openxmlformats.org/presentationml/2006/main">
  <p:tag name="AS_UNIQUEID" val="127"/>
</p:tagLst>
</file>

<file path=ppt/tags/tag284.xml><?xml version="1.0" encoding="utf-8"?>
<p:tagLst xmlns:a="http://schemas.openxmlformats.org/drawingml/2006/main" xmlns:r="http://schemas.openxmlformats.org/officeDocument/2006/relationships" xmlns:p="http://schemas.openxmlformats.org/presentationml/2006/main">
  <p:tag name="AS_UNIQUEID" val="128"/>
</p:tagLst>
</file>

<file path=ppt/tags/tag285.xml><?xml version="1.0" encoding="utf-8"?>
<p:tagLst xmlns:a="http://schemas.openxmlformats.org/drawingml/2006/main" xmlns:r="http://schemas.openxmlformats.org/officeDocument/2006/relationships" xmlns:p="http://schemas.openxmlformats.org/presentationml/2006/main">
  <p:tag name="AS_UNIQUEID" val="129"/>
</p:tagLst>
</file>

<file path=ppt/tags/tag286.xml><?xml version="1.0" encoding="utf-8"?>
<p:tagLst xmlns:a="http://schemas.openxmlformats.org/drawingml/2006/main" xmlns:r="http://schemas.openxmlformats.org/officeDocument/2006/relationships" xmlns:p="http://schemas.openxmlformats.org/presentationml/2006/main">
  <p:tag name="AS_UNIQUEID" val="130"/>
</p:tagLst>
</file>

<file path=ppt/tags/tag287.xml><?xml version="1.0" encoding="utf-8"?>
<p:tagLst xmlns:a="http://schemas.openxmlformats.org/drawingml/2006/main" xmlns:r="http://schemas.openxmlformats.org/officeDocument/2006/relationships" xmlns:p="http://schemas.openxmlformats.org/presentationml/2006/main">
  <p:tag name="AS_UNIQUEID" val="131"/>
</p:tagLst>
</file>

<file path=ppt/tags/tag288.xml><?xml version="1.0" encoding="utf-8"?>
<p:tagLst xmlns:a="http://schemas.openxmlformats.org/drawingml/2006/main" xmlns:r="http://schemas.openxmlformats.org/officeDocument/2006/relationships" xmlns:p="http://schemas.openxmlformats.org/presentationml/2006/main">
  <p:tag name="AS_UNIQUEID" val="133"/>
</p:tagLst>
</file>

<file path=ppt/tags/tag289.xml><?xml version="1.0" encoding="utf-8"?>
<p:tagLst xmlns:a="http://schemas.openxmlformats.org/drawingml/2006/main" xmlns:r="http://schemas.openxmlformats.org/officeDocument/2006/relationships" xmlns:p="http://schemas.openxmlformats.org/presentationml/2006/main">
  <p:tag name="AS_UNIQUEID" val="134"/>
</p:tagLst>
</file>

<file path=ppt/tags/tag29.xml><?xml version="1.0" encoding="utf-8"?>
<p:tagLst xmlns:a="http://schemas.openxmlformats.org/drawingml/2006/main" xmlns:r="http://schemas.openxmlformats.org/officeDocument/2006/relationships" xmlns:p="http://schemas.openxmlformats.org/presentationml/2006/main">
  <p:tag name="AS_UNIQUEID" val="240"/>
</p:tagLst>
</file>

<file path=ppt/tags/tag290.xml><?xml version="1.0" encoding="utf-8"?>
<p:tagLst xmlns:a="http://schemas.openxmlformats.org/drawingml/2006/main" xmlns:r="http://schemas.openxmlformats.org/officeDocument/2006/relationships" xmlns:p="http://schemas.openxmlformats.org/presentationml/2006/main">
  <p:tag name="AS_UNIQUEID" val="135"/>
</p:tagLst>
</file>

<file path=ppt/tags/tag291.xml><?xml version="1.0" encoding="utf-8"?>
<p:tagLst xmlns:a="http://schemas.openxmlformats.org/drawingml/2006/main" xmlns:r="http://schemas.openxmlformats.org/officeDocument/2006/relationships" xmlns:p="http://schemas.openxmlformats.org/presentationml/2006/main">
  <p:tag name="AS_UNIQUEID" val="136"/>
</p:tagLst>
</file>

<file path=ppt/tags/tag292.xml><?xml version="1.0" encoding="utf-8"?>
<p:tagLst xmlns:a="http://schemas.openxmlformats.org/drawingml/2006/main" xmlns:r="http://schemas.openxmlformats.org/officeDocument/2006/relationships" xmlns:p="http://schemas.openxmlformats.org/presentationml/2006/main">
  <p:tag name="AS_UNIQUEID" val="138"/>
</p:tagLst>
</file>

<file path=ppt/tags/tag293.xml><?xml version="1.0" encoding="utf-8"?>
<p:tagLst xmlns:a="http://schemas.openxmlformats.org/drawingml/2006/main" xmlns:r="http://schemas.openxmlformats.org/officeDocument/2006/relationships" xmlns:p="http://schemas.openxmlformats.org/presentationml/2006/main">
  <p:tag name="AS_UNIQUEID" val="139"/>
</p:tagLst>
</file>

<file path=ppt/tags/tag294.xml><?xml version="1.0" encoding="utf-8"?>
<p:tagLst xmlns:a="http://schemas.openxmlformats.org/drawingml/2006/main" xmlns:r="http://schemas.openxmlformats.org/officeDocument/2006/relationships" xmlns:p="http://schemas.openxmlformats.org/presentationml/2006/main">
  <p:tag name="AS_UNIQUEID" val="140"/>
</p:tagLst>
</file>

<file path=ppt/tags/tag295.xml><?xml version="1.0" encoding="utf-8"?>
<p:tagLst xmlns:a="http://schemas.openxmlformats.org/drawingml/2006/main" xmlns:r="http://schemas.openxmlformats.org/officeDocument/2006/relationships" xmlns:p="http://schemas.openxmlformats.org/presentationml/2006/main">
  <p:tag name="AS_UNIQUEID" val="142"/>
</p:tagLst>
</file>

<file path=ppt/tags/tag296.xml><?xml version="1.0" encoding="utf-8"?>
<p:tagLst xmlns:a="http://schemas.openxmlformats.org/drawingml/2006/main" xmlns:r="http://schemas.openxmlformats.org/officeDocument/2006/relationships" xmlns:p="http://schemas.openxmlformats.org/presentationml/2006/main">
  <p:tag name="AS_UNIQUEID" val="143"/>
</p:tagLst>
</file>

<file path=ppt/tags/tag297.xml><?xml version="1.0" encoding="utf-8"?>
<p:tagLst xmlns:a="http://schemas.openxmlformats.org/drawingml/2006/main" xmlns:r="http://schemas.openxmlformats.org/officeDocument/2006/relationships" xmlns:p="http://schemas.openxmlformats.org/presentationml/2006/main">
  <p:tag name="AS_UNIQUEID" val="144"/>
</p:tagLst>
</file>

<file path=ppt/tags/tag298.xml><?xml version="1.0" encoding="utf-8"?>
<p:tagLst xmlns:a="http://schemas.openxmlformats.org/drawingml/2006/main" xmlns:r="http://schemas.openxmlformats.org/officeDocument/2006/relationships" xmlns:p="http://schemas.openxmlformats.org/presentationml/2006/main">
  <p:tag name="AS_UNIQUEID" val="145"/>
</p:tagLst>
</file>

<file path=ppt/tags/tag299.xml><?xml version="1.0" encoding="utf-8"?>
<p:tagLst xmlns:a="http://schemas.openxmlformats.org/drawingml/2006/main" xmlns:r="http://schemas.openxmlformats.org/officeDocument/2006/relationships" xmlns:p="http://schemas.openxmlformats.org/presentationml/2006/main">
  <p:tag name="AS_UNIQUEID" val="146"/>
</p:tagLst>
</file>

<file path=ppt/tags/tag3.xml><?xml version="1.0" encoding="utf-8"?>
<p:tagLst xmlns:a="http://schemas.openxmlformats.org/drawingml/2006/main" xmlns:r="http://schemas.openxmlformats.org/officeDocument/2006/relationships" xmlns:p="http://schemas.openxmlformats.org/presentationml/2006/main">
  <p:tag name="AS_UNIQUEID" val="284"/>
</p:tagLst>
</file>

<file path=ppt/tags/tag30.xml><?xml version="1.0" encoding="utf-8"?>
<p:tagLst xmlns:a="http://schemas.openxmlformats.org/drawingml/2006/main" xmlns:r="http://schemas.openxmlformats.org/officeDocument/2006/relationships" xmlns:p="http://schemas.openxmlformats.org/presentationml/2006/main">
  <p:tag name="AS_UNIQUEID" val="241"/>
</p:tagLst>
</file>

<file path=ppt/tags/tag300.xml><?xml version="1.0" encoding="utf-8"?>
<p:tagLst xmlns:a="http://schemas.openxmlformats.org/drawingml/2006/main" xmlns:r="http://schemas.openxmlformats.org/officeDocument/2006/relationships" xmlns:p="http://schemas.openxmlformats.org/presentationml/2006/main">
  <p:tag name="AS_UNIQUEID" val="147"/>
</p:tagLst>
</file>

<file path=ppt/tags/tag301.xml><?xml version="1.0" encoding="utf-8"?>
<p:tagLst xmlns:a="http://schemas.openxmlformats.org/drawingml/2006/main" xmlns:r="http://schemas.openxmlformats.org/officeDocument/2006/relationships" xmlns:p="http://schemas.openxmlformats.org/presentationml/2006/main">
  <p:tag name="AS_UNIQUEID" val="149"/>
</p:tagLst>
</file>

<file path=ppt/tags/tag302.xml><?xml version="1.0" encoding="utf-8"?>
<p:tagLst xmlns:a="http://schemas.openxmlformats.org/drawingml/2006/main" xmlns:r="http://schemas.openxmlformats.org/officeDocument/2006/relationships" xmlns:p="http://schemas.openxmlformats.org/presentationml/2006/main">
  <p:tag name="AS_UNIQUEID" val="150"/>
</p:tagLst>
</file>

<file path=ppt/tags/tag303.xml><?xml version="1.0" encoding="utf-8"?>
<p:tagLst xmlns:a="http://schemas.openxmlformats.org/drawingml/2006/main" xmlns:r="http://schemas.openxmlformats.org/officeDocument/2006/relationships" xmlns:p="http://schemas.openxmlformats.org/presentationml/2006/main">
  <p:tag name="AS_UNIQUEID" val="151"/>
</p:tagLst>
</file>

<file path=ppt/tags/tag304.xml><?xml version="1.0" encoding="utf-8"?>
<p:tagLst xmlns:a="http://schemas.openxmlformats.org/drawingml/2006/main" xmlns:r="http://schemas.openxmlformats.org/officeDocument/2006/relationships" xmlns:p="http://schemas.openxmlformats.org/presentationml/2006/main">
  <p:tag name="AS_UNIQUEID" val="152"/>
</p:tagLst>
</file>

<file path=ppt/tags/tag305.xml><?xml version="1.0" encoding="utf-8"?>
<p:tagLst xmlns:a="http://schemas.openxmlformats.org/drawingml/2006/main" xmlns:r="http://schemas.openxmlformats.org/officeDocument/2006/relationships" xmlns:p="http://schemas.openxmlformats.org/presentationml/2006/main">
  <p:tag name="AS_UNIQUEID" val="153"/>
</p:tagLst>
</file>

<file path=ppt/tags/tag306.xml><?xml version="1.0" encoding="utf-8"?>
<p:tagLst xmlns:a="http://schemas.openxmlformats.org/drawingml/2006/main" xmlns:r="http://schemas.openxmlformats.org/officeDocument/2006/relationships" xmlns:p="http://schemas.openxmlformats.org/presentationml/2006/main">
  <p:tag name="AS_UNIQUEID" val="154"/>
</p:tagLst>
</file>

<file path=ppt/tags/tag307.xml><?xml version="1.0" encoding="utf-8"?>
<p:tagLst xmlns:a="http://schemas.openxmlformats.org/drawingml/2006/main" xmlns:r="http://schemas.openxmlformats.org/officeDocument/2006/relationships" xmlns:p="http://schemas.openxmlformats.org/presentationml/2006/main">
  <p:tag name="AS_UNIQUEID" val="156"/>
</p:tagLst>
</file>

<file path=ppt/tags/tag308.xml><?xml version="1.0" encoding="utf-8"?>
<p:tagLst xmlns:a="http://schemas.openxmlformats.org/drawingml/2006/main" xmlns:r="http://schemas.openxmlformats.org/officeDocument/2006/relationships" xmlns:p="http://schemas.openxmlformats.org/presentationml/2006/main">
  <p:tag name="AS_UNIQUEID" val="157"/>
</p:tagLst>
</file>

<file path=ppt/tags/tag309.xml><?xml version="1.0" encoding="utf-8"?>
<p:tagLst xmlns:a="http://schemas.openxmlformats.org/drawingml/2006/main" xmlns:r="http://schemas.openxmlformats.org/officeDocument/2006/relationships" xmlns:p="http://schemas.openxmlformats.org/presentationml/2006/main">
  <p:tag name="AS_UNIQUEID" val="158"/>
</p:tagLst>
</file>

<file path=ppt/tags/tag31.xml><?xml version="1.0" encoding="utf-8"?>
<p:tagLst xmlns:a="http://schemas.openxmlformats.org/drawingml/2006/main" xmlns:r="http://schemas.openxmlformats.org/officeDocument/2006/relationships" xmlns:p="http://schemas.openxmlformats.org/presentationml/2006/main">
  <p:tag name="AS_UNIQUEID" val="242"/>
</p:tagLst>
</file>

<file path=ppt/tags/tag310.xml><?xml version="1.0" encoding="utf-8"?>
<p:tagLst xmlns:a="http://schemas.openxmlformats.org/drawingml/2006/main" xmlns:r="http://schemas.openxmlformats.org/officeDocument/2006/relationships" xmlns:p="http://schemas.openxmlformats.org/presentationml/2006/main">
  <p:tag name="AS_UNIQUEID" val="159"/>
</p:tagLst>
</file>

<file path=ppt/tags/tag311.xml><?xml version="1.0" encoding="utf-8"?>
<p:tagLst xmlns:a="http://schemas.openxmlformats.org/drawingml/2006/main" xmlns:r="http://schemas.openxmlformats.org/officeDocument/2006/relationships" xmlns:p="http://schemas.openxmlformats.org/presentationml/2006/main">
  <p:tag name="AS_UNIQUEID" val="160"/>
</p:tagLst>
</file>

<file path=ppt/tags/tag312.xml><?xml version="1.0" encoding="utf-8"?>
<p:tagLst xmlns:a="http://schemas.openxmlformats.org/drawingml/2006/main" xmlns:r="http://schemas.openxmlformats.org/officeDocument/2006/relationships" xmlns:p="http://schemas.openxmlformats.org/presentationml/2006/main">
  <p:tag name="AS_UNIQUEID" val="162"/>
</p:tagLst>
</file>

<file path=ppt/tags/tag313.xml><?xml version="1.0" encoding="utf-8"?>
<p:tagLst xmlns:a="http://schemas.openxmlformats.org/drawingml/2006/main" xmlns:r="http://schemas.openxmlformats.org/officeDocument/2006/relationships" xmlns:p="http://schemas.openxmlformats.org/presentationml/2006/main">
  <p:tag name="AS_UNIQUEID" val="163"/>
</p:tagLst>
</file>

<file path=ppt/tags/tag314.xml><?xml version="1.0" encoding="utf-8"?>
<p:tagLst xmlns:a="http://schemas.openxmlformats.org/drawingml/2006/main" xmlns:r="http://schemas.openxmlformats.org/officeDocument/2006/relationships" xmlns:p="http://schemas.openxmlformats.org/presentationml/2006/main">
  <p:tag name="AS_UNIQUEID" val="164"/>
</p:tagLst>
</file>

<file path=ppt/tags/tag315.xml><?xml version="1.0" encoding="utf-8"?>
<p:tagLst xmlns:a="http://schemas.openxmlformats.org/drawingml/2006/main" xmlns:r="http://schemas.openxmlformats.org/officeDocument/2006/relationships" xmlns:p="http://schemas.openxmlformats.org/presentationml/2006/main">
  <p:tag name="AS_UNIQUEID" val="165"/>
</p:tagLst>
</file>

<file path=ppt/tags/tag316.xml><?xml version="1.0" encoding="utf-8"?>
<p:tagLst xmlns:a="http://schemas.openxmlformats.org/drawingml/2006/main" xmlns:r="http://schemas.openxmlformats.org/officeDocument/2006/relationships" xmlns:p="http://schemas.openxmlformats.org/presentationml/2006/main">
  <p:tag name="AS_UNIQUEID" val="166"/>
</p:tagLst>
</file>

<file path=ppt/tags/tag317.xml><?xml version="1.0" encoding="utf-8"?>
<p:tagLst xmlns:a="http://schemas.openxmlformats.org/drawingml/2006/main" xmlns:r="http://schemas.openxmlformats.org/officeDocument/2006/relationships" xmlns:p="http://schemas.openxmlformats.org/presentationml/2006/main">
  <p:tag name="AS_UNIQUEID" val="168"/>
</p:tagLst>
</file>

<file path=ppt/tags/tag318.xml><?xml version="1.0" encoding="utf-8"?>
<p:tagLst xmlns:a="http://schemas.openxmlformats.org/drawingml/2006/main" xmlns:r="http://schemas.openxmlformats.org/officeDocument/2006/relationships" xmlns:p="http://schemas.openxmlformats.org/presentationml/2006/main">
  <p:tag name="AS_UNIQUEID" val="169"/>
</p:tagLst>
</file>

<file path=ppt/tags/tag319.xml><?xml version="1.0" encoding="utf-8"?>
<p:tagLst xmlns:a="http://schemas.openxmlformats.org/drawingml/2006/main" xmlns:r="http://schemas.openxmlformats.org/officeDocument/2006/relationships" xmlns:p="http://schemas.openxmlformats.org/presentationml/2006/main">
  <p:tag name="AS_UNIQUEID" val="170"/>
</p:tagLst>
</file>

<file path=ppt/tags/tag32.xml><?xml version="1.0" encoding="utf-8"?>
<p:tagLst xmlns:a="http://schemas.openxmlformats.org/drawingml/2006/main" xmlns:r="http://schemas.openxmlformats.org/officeDocument/2006/relationships" xmlns:p="http://schemas.openxmlformats.org/presentationml/2006/main">
  <p:tag name="AS_UNIQUEID" val="243"/>
</p:tagLst>
</file>

<file path=ppt/tags/tag320.xml><?xml version="1.0" encoding="utf-8"?>
<p:tagLst xmlns:a="http://schemas.openxmlformats.org/drawingml/2006/main" xmlns:r="http://schemas.openxmlformats.org/officeDocument/2006/relationships" xmlns:p="http://schemas.openxmlformats.org/presentationml/2006/main">
  <p:tag name="AS_UNIQUEID" val="171"/>
</p:tagLst>
</file>

<file path=ppt/tags/tag321.xml><?xml version="1.0" encoding="utf-8"?>
<p:tagLst xmlns:a="http://schemas.openxmlformats.org/drawingml/2006/main" xmlns:r="http://schemas.openxmlformats.org/officeDocument/2006/relationships" xmlns:p="http://schemas.openxmlformats.org/presentationml/2006/main">
  <p:tag name="AS_UNIQUEID" val="172"/>
</p:tagLst>
</file>

<file path=ppt/tags/tag322.xml><?xml version="1.0" encoding="utf-8"?>
<p:tagLst xmlns:a="http://schemas.openxmlformats.org/drawingml/2006/main" xmlns:r="http://schemas.openxmlformats.org/officeDocument/2006/relationships" xmlns:p="http://schemas.openxmlformats.org/presentationml/2006/main">
  <p:tag name="AS_UNIQUEID" val="99"/>
</p:tagLst>
</file>

<file path=ppt/tags/tag323.xml><?xml version="1.0" encoding="utf-8"?>
<p:tagLst xmlns:a="http://schemas.openxmlformats.org/drawingml/2006/main" xmlns:r="http://schemas.openxmlformats.org/officeDocument/2006/relationships" xmlns:p="http://schemas.openxmlformats.org/presentationml/2006/main">
  <p:tag name="AS_UNIQUEID" val="100"/>
</p:tagLst>
</file>

<file path=ppt/tags/tag324.xml><?xml version="1.0" encoding="utf-8"?>
<p:tagLst xmlns:a="http://schemas.openxmlformats.org/drawingml/2006/main" xmlns:r="http://schemas.openxmlformats.org/officeDocument/2006/relationships" xmlns:p="http://schemas.openxmlformats.org/presentationml/2006/main">
  <p:tag name="AS_UNIQUEID" val="101"/>
</p:tagLst>
</file>

<file path=ppt/tags/tag325.xml><?xml version="1.0" encoding="utf-8"?>
<p:tagLst xmlns:a="http://schemas.openxmlformats.org/drawingml/2006/main" xmlns:r="http://schemas.openxmlformats.org/officeDocument/2006/relationships" xmlns:p="http://schemas.openxmlformats.org/presentationml/2006/main">
  <p:tag name="AS_UNIQUEID" val="102"/>
</p:tagLst>
</file>

<file path=ppt/tags/tag326.xml><?xml version="1.0" encoding="utf-8"?>
<p:tagLst xmlns:a="http://schemas.openxmlformats.org/drawingml/2006/main" xmlns:r="http://schemas.openxmlformats.org/officeDocument/2006/relationships" xmlns:p="http://schemas.openxmlformats.org/presentationml/2006/main">
  <p:tag name="AS_UNIQUEID" val="103"/>
</p:tagLst>
</file>

<file path=ppt/tags/tag327.xml><?xml version="1.0" encoding="utf-8"?>
<p:tagLst xmlns:a="http://schemas.openxmlformats.org/drawingml/2006/main" xmlns:r="http://schemas.openxmlformats.org/officeDocument/2006/relationships" xmlns:p="http://schemas.openxmlformats.org/presentationml/2006/main">
  <p:tag name="AS_UNIQUEID" val="105"/>
</p:tagLst>
</file>

<file path=ppt/tags/tag328.xml><?xml version="1.0" encoding="utf-8"?>
<p:tagLst xmlns:a="http://schemas.openxmlformats.org/drawingml/2006/main" xmlns:r="http://schemas.openxmlformats.org/officeDocument/2006/relationships" xmlns:p="http://schemas.openxmlformats.org/presentationml/2006/main">
  <p:tag name="AS_UNIQUEID" val="106"/>
</p:tagLst>
</file>

<file path=ppt/tags/tag329.xml><?xml version="1.0" encoding="utf-8"?>
<p:tagLst xmlns:a="http://schemas.openxmlformats.org/drawingml/2006/main" xmlns:r="http://schemas.openxmlformats.org/officeDocument/2006/relationships" xmlns:p="http://schemas.openxmlformats.org/presentationml/2006/main">
  <p:tag name="AS_UNIQUEID" val="107"/>
</p:tagLst>
</file>

<file path=ppt/tags/tag33.xml><?xml version="1.0" encoding="utf-8"?>
<p:tagLst xmlns:a="http://schemas.openxmlformats.org/drawingml/2006/main" xmlns:r="http://schemas.openxmlformats.org/officeDocument/2006/relationships" xmlns:p="http://schemas.openxmlformats.org/presentationml/2006/main">
  <p:tag name="AS_UNIQUEID" val="244"/>
</p:tagLst>
</file>

<file path=ppt/tags/tag330.xml><?xml version="1.0" encoding="utf-8"?>
<p:tagLst xmlns:a="http://schemas.openxmlformats.org/drawingml/2006/main" xmlns:r="http://schemas.openxmlformats.org/officeDocument/2006/relationships" xmlns:p="http://schemas.openxmlformats.org/presentationml/2006/main">
  <p:tag name="AS_UNIQUEID" val="108"/>
</p:tagLst>
</file>

<file path=ppt/tags/tag331.xml><?xml version="1.0" encoding="utf-8"?>
<p:tagLst xmlns:a="http://schemas.openxmlformats.org/drawingml/2006/main" xmlns:r="http://schemas.openxmlformats.org/officeDocument/2006/relationships" xmlns:p="http://schemas.openxmlformats.org/presentationml/2006/main">
  <p:tag name="AS_UNIQUEID" val="109"/>
</p:tagLst>
</file>

<file path=ppt/tags/tag332.xml><?xml version="1.0" encoding="utf-8"?>
<p:tagLst xmlns:a="http://schemas.openxmlformats.org/drawingml/2006/main" xmlns:r="http://schemas.openxmlformats.org/officeDocument/2006/relationships" xmlns:p="http://schemas.openxmlformats.org/presentationml/2006/main">
  <p:tag name="AS_UNIQUEID" val="111"/>
</p:tagLst>
</file>

<file path=ppt/tags/tag333.xml><?xml version="1.0" encoding="utf-8"?>
<p:tagLst xmlns:a="http://schemas.openxmlformats.org/drawingml/2006/main" xmlns:r="http://schemas.openxmlformats.org/officeDocument/2006/relationships" xmlns:p="http://schemas.openxmlformats.org/presentationml/2006/main">
  <p:tag name="AS_UNIQUEID" val="112"/>
</p:tagLst>
</file>

<file path=ppt/tags/tag334.xml><?xml version="1.0" encoding="utf-8"?>
<p:tagLst xmlns:a="http://schemas.openxmlformats.org/drawingml/2006/main" xmlns:r="http://schemas.openxmlformats.org/officeDocument/2006/relationships" xmlns:p="http://schemas.openxmlformats.org/presentationml/2006/main">
  <p:tag name="AS_UNIQUEID" val="113"/>
</p:tagLst>
</file>

<file path=ppt/tags/tag335.xml><?xml version="1.0" encoding="utf-8"?>
<p:tagLst xmlns:a="http://schemas.openxmlformats.org/drawingml/2006/main" xmlns:r="http://schemas.openxmlformats.org/officeDocument/2006/relationships" xmlns:p="http://schemas.openxmlformats.org/presentationml/2006/main">
  <p:tag name="AS_UNIQUEID" val="114"/>
</p:tagLst>
</file>

<file path=ppt/tags/tag336.xml><?xml version="1.0" encoding="utf-8"?>
<p:tagLst xmlns:a="http://schemas.openxmlformats.org/drawingml/2006/main" xmlns:r="http://schemas.openxmlformats.org/officeDocument/2006/relationships" xmlns:p="http://schemas.openxmlformats.org/presentationml/2006/main">
  <p:tag name="AS_UNIQUEID" val="115"/>
</p:tagLst>
</file>

<file path=ppt/tags/tag337.xml><?xml version="1.0" encoding="utf-8"?>
<p:tagLst xmlns:a="http://schemas.openxmlformats.org/drawingml/2006/main" xmlns:r="http://schemas.openxmlformats.org/officeDocument/2006/relationships" xmlns:p="http://schemas.openxmlformats.org/presentationml/2006/main">
  <p:tag name="AS_UNIQUEID" val="117"/>
</p:tagLst>
</file>

<file path=ppt/tags/tag338.xml><?xml version="1.0" encoding="utf-8"?>
<p:tagLst xmlns:a="http://schemas.openxmlformats.org/drawingml/2006/main" xmlns:r="http://schemas.openxmlformats.org/officeDocument/2006/relationships" xmlns:p="http://schemas.openxmlformats.org/presentationml/2006/main">
  <p:tag name="AS_UNIQUEID" val="118"/>
</p:tagLst>
</file>

<file path=ppt/tags/tag339.xml><?xml version="1.0" encoding="utf-8"?>
<p:tagLst xmlns:a="http://schemas.openxmlformats.org/drawingml/2006/main" xmlns:r="http://schemas.openxmlformats.org/officeDocument/2006/relationships" xmlns:p="http://schemas.openxmlformats.org/presentationml/2006/main">
  <p:tag name="AS_UNIQUEID" val="119"/>
</p:tagLst>
</file>

<file path=ppt/tags/tag34.xml><?xml version="1.0" encoding="utf-8"?>
<p:tagLst xmlns:a="http://schemas.openxmlformats.org/drawingml/2006/main" xmlns:r="http://schemas.openxmlformats.org/officeDocument/2006/relationships" xmlns:p="http://schemas.openxmlformats.org/presentationml/2006/main">
  <p:tag name="AS_UNIQUEID" val="245"/>
</p:tagLst>
</file>

<file path=ppt/tags/tag340.xml><?xml version="1.0" encoding="utf-8"?>
<p:tagLst xmlns:a="http://schemas.openxmlformats.org/drawingml/2006/main" xmlns:r="http://schemas.openxmlformats.org/officeDocument/2006/relationships" xmlns:p="http://schemas.openxmlformats.org/presentationml/2006/main">
  <p:tag name="AS_UNIQUEID" val="120"/>
</p:tagLst>
</file>

<file path=ppt/tags/tag341.xml><?xml version="1.0" encoding="utf-8"?>
<p:tagLst xmlns:a="http://schemas.openxmlformats.org/drawingml/2006/main" xmlns:r="http://schemas.openxmlformats.org/officeDocument/2006/relationships" xmlns:p="http://schemas.openxmlformats.org/presentationml/2006/main">
  <p:tag name="AS_UNIQUEID" val="121"/>
</p:tagLst>
</file>

<file path=ppt/tags/tag342.xml><?xml version="1.0" encoding="utf-8"?>
<p:tagLst xmlns:a="http://schemas.openxmlformats.org/drawingml/2006/main" xmlns:r="http://schemas.openxmlformats.org/officeDocument/2006/relationships" xmlns:p="http://schemas.openxmlformats.org/presentationml/2006/main">
  <p:tag name="AS_UNIQUEID" val="122"/>
</p:tagLst>
</file>

<file path=ppt/tags/tag343.xml><?xml version="1.0" encoding="utf-8"?>
<p:tagLst xmlns:a="http://schemas.openxmlformats.org/drawingml/2006/main" xmlns:r="http://schemas.openxmlformats.org/officeDocument/2006/relationships" xmlns:p="http://schemas.openxmlformats.org/presentationml/2006/main">
  <p:tag name="AS_UNIQUEID" val="124"/>
</p:tagLst>
</file>

<file path=ppt/tags/tag344.xml><?xml version="1.0" encoding="utf-8"?>
<p:tagLst xmlns:a="http://schemas.openxmlformats.org/drawingml/2006/main" xmlns:r="http://schemas.openxmlformats.org/officeDocument/2006/relationships" xmlns:p="http://schemas.openxmlformats.org/presentationml/2006/main">
  <p:tag name="AS_UNIQUEID" val="125"/>
</p:tagLst>
</file>

<file path=ppt/tags/tag345.xml><?xml version="1.0" encoding="utf-8"?>
<p:tagLst xmlns:a="http://schemas.openxmlformats.org/drawingml/2006/main" xmlns:r="http://schemas.openxmlformats.org/officeDocument/2006/relationships" xmlns:p="http://schemas.openxmlformats.org/presentationml/2006/main">
  <p:tag name="AS_UNIQUEID" val="126"/>
</p:tagLst>
</file>

<file path=ppt/tags/tag346.xml><?xml version="1.0" encoding="utf-8"?>
<p:tagLst xmlns:a="http://schemas.openxmlformats.org/drawingml/2006/main" xmlns:r="http://schemas.openxmlformats.org/officeDocument/2006/relationships" xmlns:p="http://schemas.openxmlformats.org/presentationml/2006/main">
  <p:tag name="AS_UNIQUEID" val="127"/>
</p:tagLst>
</file>

<file path=ppt/tags/tag347.xml><?xml version="1.0" encoding="utf-8"?>
<p:tagLst xmlns:a="http://schemas.openxmlformats.org/drawingml/2006/main" xmlns:r="http://schemas.openxmlformats.org/officeDocument/2006/relationships" xmlns:p="http://schemas.openxmlformats.org/presentationml/2006/main">
  <p:tag name="AS_UNIQUEID" val="128"/>
</p:tagLst>
</file>

<file path=ppt/tags/tag348.xml><?xml version="1.0" encoding="utf-8"?>
<p:tagLst xmlns:a="http://schemas.openxmlformats.org/drawingml/2006/main" xmlns:r="http://schemas.openxmlformats.org/officeDocument/2006/relationships" xmlns:p="http://schemas.openxmlformats.org/presentationml/2006/main">
  <p:tag name="AS_UNIQUEID" val="129"/>
</p:tagLst>
</file>

<file path=ppt/tags/tag349.xml><?xml version="1.0" encoding="utf-8"?>
<p:tagLst xmlns:a="http://schemas.openxmlformats.org/drawingml/2006/main" xmlns:r="http://schemas.openxmlformats.org/officeDocument/2006/relationships" xmlns:p="http://schemas.openxmlformats.org/presentationml/2006/main">
  <p:tag name="AS_UNIQUEID" val="130"/>
</p:tagLst>
</file>

<file path=ppt/tags/tag35.xml><?xml version="1.0" encoding="utf-8"?>
<p:tagLst xmlns:a="http://schemas.openxmlformats.org/drawingml/2006/main" xmlns:r="http://schemas.openxmlformats.org/officeDocument/2006/relationships" xmlns:p="http://schemas.openxmlformats.org/presentationml/2006/main">
  <p:tag name="AS_UNIQUEID" val="246"/>
</p:tagLst>
</file>

<file path=ppt/tags/tag350.xml><?xml version="1.0" encoding="utf-8"?>
<p:tagLst xmlns:a="http://schemas.openxmlformats.org/drawingml/2006/main" xmlns:r="http://schemas.openxmlformats.org/officeDocument/2006/relationships" xmlns:p="http://schemas.openxmlformats.org/presentationml/2006/main">
  <p:tag name="AS_UNIQUEID" val="131"/>
</p:tagLst>
</file>

<file path=ppt/tags/tag351.xml><?xml version="1.0" encoding="utf-8"?>
<p:tagLst xmlns:a="http://schemas.openxmlformats.org/drawingml/2006/main" xmlns:r="http://schemas.openxmlformats.org/officeDocument/2006/relationships" xmlns:p="http://schemas.openxmlformats.org/presentationml/2006/main">
  <p:tag name="AS_UNIQUEID" val="133"/>
</p:tagLst>
</file>

<file path=ppt/tags/tag352.xml><?xml version="1.0" encoding="utf-8"?>
<p:tagLst xmlns:a="http://schemas.openxmlformats.org/drawingml/2006/main" xmlns:r="http://schemas.openxmlformats.org/officeDocument/2006/relationships" xmlns:p="http://schemas.openxmlformats.org/presentationml/2006/main">
  <p:tag name="AS_UNIQUEID" val="134"/>
</p:tagLst>
</file>

<file path=ppt/tags/tag353.xml><?xml version="1.0" encoding="utf-8"?>
<p:tagLst xmlns:a="http://schemas.openxmlformats.org/drawingml/2006/main" xmlns:r="http://schemas.openxmlformats.org/officeDocument/2006/relationships" xmlns:p="http://schemas.openxmlformats.org/presentationml/2006/main">
  <p:tag name="AS_UNIQUEID" val="135"/>
</p:tagLst>
</file>

<file path=ppt/tags/tag354.xml><?xml version="1.0" encoding="utf-8"?>
<p:tagLst xmlns:a="http://schemas.openxmlformats.org/drawingml/2006/main" xmlns:r="http://schemas.openxmlformats.org/officeDocument/2006/relationships" xmlns:p="http://schemas.openxmlformats.org/presentationml/2006/main">
  <p:tag name="AS_UNIQUEID" val="136"/>
</p:tagLst>
</file>

<file path=ppt/tags/tag355.xml><?xml version="1.0" encoding="utf-8"?>
<p:tagLst xmlns:a="http://schemas.openxmlformats.org/drawingml/2006/main" xmlns:r="http://schemas.openxmlformats.org/officeDocument/2006/relationships" xmlns:p="http://schemas.openxmlformats.org/presentationml/2006/main">
  <p:tag name="AS_UNIQUEID" val="138"/>
</p:tagLst>
</file>

<file path=ppt/tags/tag356.xml><?xml version="1.0" encoding="utf-8"?>
<p:tagLst xmlns:a="http://schemas.openxmlformats.org/drawingml/2006/main" xmlns:r="http://schemas.openxmlformats.org/officeDocument/2006/relationships" xmlns:p="http://schemas.openxmlformats.org/presentationml/2006/main">
  <p:tag name="AS_UNIQUEID" val="139"/>
</p:tagLst>
</file>

<file path=ppt/tags/tag357.xml><?xml version="1.0" encoding="utf-8"?>
<p:tagLst xmlns:a="http://schemas.openxmlformats.org/drawingml/2006/main" xmlns:r="http://schemas.openxmlformats.org/officeDocument/2006/relationships" xmlns:p="http://schemas.openxmlformats.org/presentationml/2006/main">
  <p:tag name="AS_UNIQUEID" val="140"/>
</p:tagLst>
</file>

<file path=ppt/tags/tag358.xml><?xml version="1.0" encoding="utf-8"?>
<p:tagLst xmlns:a="http://schemas.openxmlformats.org/drawingml/2006/main" xmlns:r="http://schemas.openxmlformats.org/officeDocument/2006/relationships" xmlns:p="http://schemas.openxmlformats.org/presentationml/2006/main">
  <p:tag name="AS_UNIQUEID" val="142"/>
</p:tagLst>
</file>

<file path=ppt/tags/tag359.xml><?xml version="1.0" encoding="utf-8"?>
<p:tagLst xmlns:a="http://schemas.openxmlformats.org/drawingml/2006/main" xmlns:r="http://schemas.openxmlformats.org/officeDocument/2006/relationships" xmlns:p="http://schemas.openxmlformats.org/presentationml/2006/main">
  <p:tag name="AS_UNIQUEID" val="143"/>
</p:tagLst>
</file>

<file path=ppt/tags/tag36.xml><?xml version="1.0" encoding="utf-8"?>
<p:tagLst xmlns:a="http://schemas.openxmlformats.org/drawingml/2006/main" xmlns:r="http://schemas.openxmlformats.org/officeDocument/2006/relationships" xmlns:p="http://schemas.openxmlformats.org/presentationml/2006/main">
  <p:tag name="AS_UNIQUEID" val="248"/>
</p:tagLst>
</file>

<file path=ppt/tags/tag360.xml><?xml version="1.0" encoding="utf-8"?>
<p:tagLst xmlns:a="http://schemas.openxmlformats.org/drawingml/2006/main" xmlns:r="http://schemas.openxmlformats.org/officeDocument/2006/relationships" xmlns:p="http://schemas.openxmlformats.org/presentationml/2006/main">
  <p:tag name="AS_UNIQUEID" val="144"/>
</p:tagLst>
</file>

<file path=ppt/tags/tag361.xml><?xml version="1.0" encoding="utf-8"?>
<p:tagLst xmlns:a="http://schemas.openxmlformats.org/drawingml/2006/main" xmlns:r="http://schemas.openxmlformats.org/officeDocument/2006/relationships" xmlns:p="http://schemas.openxmlformats.org/presentationml/2006/main">
  <p:tag name="AS_UNIQUEID" val="145"/>
</p:tagLst>
</file>

<file path=ppt/tags/tag362.xml><?xml version="1.0" encoding="utf-8"?>
<p:tagLst xmlns:a="http://schemas.openxmlformats.org/drawingml/2006/main" xmlns:r="http://schemas.openxmlformats.org/officeDocument/2006/relationships" xmlns:p="http://schemas.openxmlformats.org/presentationml/2006/main">
  <p:tag name="AS_UNIQUEID" val="146"/>
</p:tagLst>
</file>

<file path=ppt/tags/tag363.xml><?xml version="1.0" encoding="utf-8"?>
<p:tagLst xmlns:a="http://schemas.openxmlformats.org/drawingml/2006/main" xmlns:r="http://schemas.openxmlformats.org/officeDocument/2006/relationships" xmlns:p="http://schemas.openxmlformats.org/presentationml/2006/main">
  <p:tag name="AS_UNIQUEID" val="147"/>
</p:tagLst>
</file>

<file path=ppt/tags/tag364.xml><?xml version="1.0" encoding="utf-8"?>
<p:tagLst xmlns:a="http://schemas.openxmlformats.org/drawingml/2006/main" xmlns:r="http://schemas.openxmlformats.org/officeDocument/2006/relationships" xmlns:p="http://schemas.openxmlformats.org/presentationml/2006/main">
  <p:tag name="AS_UNIQUEID" val="149"/>
</p:tagLst>
</file>

<file path=ppt/tags/tag365.xml><?xml version="1.0" encoding="utf-8"?>
<p:tagLst xmlns:a="http://schemas.openxmlformats.org/drawingml/2006/main" xmlns:r="http://schemas.openxmlformats.org/officeDocument/2006/relationships" xmlns:p="http://schemas.openxmlformats.org/presentationml/2006/main">
  <p:tag name="AS_UNIQUEID" val="150"/>
</p:tagLst>
</file>

<file path=ppt/tags/tag366.xml><?xml version="1.0" encoding="utf-8"?>
<p:tagLst xmlns:a="http://schemas.openxmlformats.org/drawingml/2006/main" xmlns:r="http://schemas.openxmlformats.org/officeDocument/2006/relationships" xmlns:p="http://schemas.openxmlformats.org/presentationml/2006/main">
  <p:tag name="AS_UNIQUEID" val="151"/>
</p:tagLst>
</file>

<file path=ppt/tags/tag367.xml><?xml version="1.0" encoding="utf-8"?>
<p:tagLst xmlns:a="http://schemas.openxmlformats.org/drawingml/2006/main" xmlns:r="http://schemas.openxmlformats.org/officeDocument/2006/relationships" xmlns:p="http://schemas.openxmlformats.org/presentationml/2006/main">
  <p:tag name="AS_UNIQUEID" val="152"/>
</p:tagLst>
</file>

<file path=ppt/tags/tag368.xml><?xml version="1.0" encoding="utf-8"?>
<p:tagLst xmlns:a="http://schemas.openxmlformats.org/drawingml/2006/main" xmlns:r="http://schemas.openxmlformats.org/officeDocument/2006/relationships" xmlns:p="http://schemas.openxmlformats.org/presentationml/2006/main">
  <p:tag name="AS_UNIQUEID" val="153"/>
</p:tagLst>
</file>

<file path=ppt/tags/tag369.xml><?xml version="1.0" encoding="utf-8"?>
<p:tagLst xmlns:a="http://schemas.openxmlformats.org/drawingml/2006/main" xmlns:r="http://schemas.openxmlformats.org/officeDocument/2006/relationships" xmlns:p="http://schemas.openxmlformats.org/presentationml/2006/main">
  <p:tag name="AS_UNIQUEID" val="154"/>
</p:tagLst>
</file>

<file path=ppt/tags/tag37.xml><?xml version="1.0" encoding="utf-8"?>
<p:tagLst xmlns:a="http://schemas.openxmlformats.org/drawingml/2006/main" xmlns:r="http://schemas.openxmlformats.org/officeDocument/2006/relationships" xmlns:p="http://schemas.openxmlformats.org/presentationml/2006/main">
  <p:tag name="AS_UNIQUEID" val="249"/>
</p:tagLst>
</file>

<file path=ppt/tags/tag370.xml><?xml version="1.0" encoding="utf-8"?>
<p:tagLst xmlns:a="http://schemas.openxmlformats.org/drawingml/2006/main" xmlns:r="http://schemas.openxmlformats.org/officeDocument/2006/relationships" xmlns:p="http://schemas.openxmlformats.org/presentationml/2006/main">
  <p:tag name="AS_UNIQUEID" val="156"/>
</p:tagLst>
</file>

<file path=ppt/tags/tag371.xml><?xml version="1.0" encoding="utf-8"?>
<p:tagLst xmlns:a="http://schemas.openxmlformats.org/drawingml/2006/main" xmlns:r="http://schemas.openxmlformats.org/officeDocument/2006/relationships" xmlns:p="http://schemas.openxmlformats.org/presentationml/2006/main">
  <p:tag name="AS_UNIQUEID" val="157"/>
</p:tagLst>
</file>

<file path=ppt/tags/tag372.xml><?xml version="1.0" encoding="utf-8"?>
<p:tagLst xmlns:a="http://schemas.openxmlformats.org/drawingml/2006/main" xmlns:r="http://schemas.openxmlformats.org/officeDocument/2006/relationships" xmlns:p="http://schemas.openxmlformats.org/presentationml/2006/main">
  <p:tag name="AS_UNIQUEID" val="158"/>
</p:tagLst>
</file>

<file path=ppt/tags/tag373.xml><?xml version="1.0" encoding="utf-8"?>
<p:tagLst xmlns:a="http://schemas.openxmlformats.org/drawingml/2006/main" xmlns:r="http://schemas.openxmlformats.org/officeDocument/2006/relationships" xmlns:p="http://schemas.openxmlformats.org/presentationml/2006/main">
  <p:tag name="AS_UNIQUEID" val="159"/>
</p:tagLst>
</file>

<file path=ppt/tags/tag374.xml><?xml version="1.0" encoding="utf-8"?>
<p:tagLst xmlns:a="http://schemas.openxmlformats.org/drawingml/2006/main" xmlns:r="http://schemas.openxmlformats.org/officeDocument/2006/relationships" xmlns:p="http://schemas.openxmlformats.org/presentationml/2006/main">
  <p:tag name="AS_UNIQUEID" val="160"/>
</p:tagLst>
</file>

<file path=ppt/tags/tag375.xml><?xml version="1.0" encoding="utf-8"?>
<p:tagLst xmlns:a="http://schemas.openxmlformats.org/drawingml/2006/main" xmlns:r="http://schemas.openxmlformats.org/officeDocument/2006/relationships" xmlns:p="http://schemas.openxmlformats.org/presentationml/2006/main">
  <p:tag name="AS_UNIQUEID" val="162"/>
</p:tagLst>
</file>

<file path=ppt/tags/tag376.xml><?xml version="1.0" encoding="utf-8"?>
<p:tagLst xmlns:a="http://schemas.openxmlformats.org/drawingml/2006/main" xmlns:r="http://schemas.openxmlformats.org/officeDocument/2006/relationships" xmlns:p="http://schemas.openxmlformats.org/presentationml/2006/main">
  <p:tag name="AS_UNIQUEID" val="163"/>
</p:tagLst>
</file>

<file path=ppt/tags/tag377.xml><?xml version="1.0" encoding="utf-8"?>
<p:tagLst xmlns:a="http://schemas.openxmlformats.org/drawingml/2006/main" xmlns:r="http://schemas.openxmlformats.org/officeDocument/2006/relationships" xmlns:p="http://schemas.openxmlformats.org/presentationml/2006/main">
  <p:tag name="AS_UNIQUEID" val="164"/>
</p:tagLst>
</file>

<file path=ppt/tags/tag378.xml><?xml version="1.0" encoding="utf-8"?>
<p:tagLst xmlns:a="http://schemas.openxmlformats.org/drawingml/2006/main" xmlns:r="http://schemas.openxmlformats.org/officeDocument/2006/relationships" xmlns:p="http://schemas.openxmlformats.org/presentationml/2006/main">
  <p:tag name="AS_UNIQUEID" val="165"/>
</p:tagLst>
</file>

<file path=ppt/tags/tag379.xml><?xml version="1.0" encoding="utf-8"?>
<p:tagLst xmlns:a="http://schemas.openxmlformats.org/drawingml/2006/main" xmlns:r="http://schemas.openxmlformats.org/officeDocument/2006/relationships" xmlns:p="http://schemas.openxmlformats.org/presentationml/2006/main">
  <p:tag name="AS_UNIQUEID" val="166"/>
</p:tagLst>
</file>

<file path=ppt/tags/tag38.xml><?xml version="1.0" encoding="utf-8"?>
<p:tagLst xmlns:a="http://schemas.openxmlformats.org/drawingml/2006/main" xmlns:r="http://schemas.openxmlformats.org/officeDocument/2006/relationships" xmlns:p="http://schemas.openxmlformats.org/presentationml/2006/main">
  <p:tag name="AS_UNIQUEID" val="250"/>
</p:tagLst>
</file>

<file path=ppt/tags/tag380.xml><?xml version="1.0" encoding="utf-8"?>
<p:tagLst xmlns:a="http://schemas.openxmlformats.org/drawingml/2006/main" xmlns:r="http://schemas.openxmlformats.org/officeDocument/2006/relationships" xmlns:p="http://schemas.openxmlformats.org/presentationml/2006/main">
  <p:tag name="AS_UNIQUEID" val="168"/>
</p:tagLst>
</file>

<file path=ppt/tags/tag381.xml><?xml version="1.0" encoding="utf-8"?>
<p:tagLst xmlns:a="http://schemas.openxmlformats.org/drawingml/2006/main" xmlns:r="http://schemas.openxmlformats.org/officeDocument/2006/relationships" xmlns:p="http://schemas.openxmlformats.org/presentationml/2006/main">
  <p:tag name="AS_UNIQUEID" val="169"/>
</p:tagLst>
</file>

<file path=ppt/tags/tag382.xml><?xml version="1.0" encoding="utf-8"?>
<p:tagLst xmlns:a="http://schemas.openxmlformats.org/drawingml/2006/main" xmlns:r="http://schemas.openxmlformats.org/officeDocument/2006/relationships" xmlns:p="http://schemas.openxmlformats.org/presentationml/2006/main">
  <p:tag name="AS_UNIQUEID" val="170"/>
</p:tagLst>
</file>

<file path=ppt/tags/tag383.xml><?xml version="1.0" encoding="utf-8"?>
<p:tagLst xmlns:a="http://schemas.openxmlformats.org/drawingml/2006/main" xmlns:r="http://schemas.openxmlformats.org/officeDocument/2006/relationships" xmlns:p="http://schemas.openxmlformats.org/presentationml/2006/main">
  <p:tag name="AS_UNIQUEID" val="171"/>
</p:tagLst>
</file>

<file path=ppt/tags/tag384.xml><?xml version="1.0" encoding="utf-8"?>
<p:tagLst xmlns:a="http://schemas.openxmlformats.org/drawingml/2006/main" xmlns:r="http://schemas.openxmlformats.org/officeDocument/2006/relationships" xmlns:p="http://schemas.openxmlformats.org/presentationml/2006/main">
  <p:tag name="AS_UNIQUEID" val="172"/>
</p:tagLst>
</file>

<file path=ppt/tags/tag385.xml><?xml version="1.0" encoding="utf-8"?>
<p:tagLst xmlns:a="http://schemas.openxmlformats.org/drawingml/2006/main" xmlns:r="http://schemas.openxmlformats.org/officeDocument/2006/relationships" xmlns:p="http://schemas.openxmlformats.org/presentationml/2006/main">
  <p:tag name="AS_UNIQUEID" val="99"/>
</p:tagLst>
</file>

<file path=ppt/tags/tag386.xml><?xml version="1.0" encoding="utf-8"?>
<p:tagLst xmlns:a="http://schemas.openxmlformats.org/drawingml/2006/main" xmlns:r="http://schemas.openxmlformats.org/officeDocument/2006/relationships" xmlns:p="http://schemas.openxmlformats.org/presentationml/2006/main">
  <p:tag name="AS_UNIQUEID" val="100"/>
</p:tagLst>
</file>

<file path=ppt/tags/tag387.xml><?xml version="1.0" encoding="utf-8"?>
<p:tagLst xmlns:a="http://schemas.openxmlformats.org/drawingml/2006/main" xmlns:r="http://schemas.openxmlformats.org/officeDocument/2006/relationships" xmlns:p="http://schemas.openxmlformats.org/presentationml/2006/main">
  <p:tag name="AS_UNIQUEID" val="101"/>
</p:tagLst>
</file>

<file path=ppt/tags/tag388.xml><?xml version="1.0" encoding="utf-8"?>
<p:tagLst xmlns:a="http://schemas.openxmlformats.org/drawingml/2006/main" xmlns:r="http://schemas.openxmlformats.org/officeDocument/2006/relationships" xmlns:p="http://schemas.openxmlformats.org/presentationml/2006/main">
  <p:tag name="AS_UNIQUEID" val="102"/>
</p:tagLst>
</file>

<file path=ppt/tags/tag389.xml><?xml version="1.0" encoding="utf-8"?>
<p:tagLst xmlns:a="http://schemas.openxmlformats.org/drawingml/2006/main" xmlns:r="http://schemas.openxmlformats.org/officeDocument/2006/relationships" xmlns:p="http://schemas.openxmlformats.org/presentationml/2006/main">
  <p:tag name="AS_UNIQUEID" val="103"/>
</p:tagLst>
</file>

<file path=ppt/tags/tag39.xml><?xml version="1.0" encoding="utf-8"?>
<p:tagLst xmlns:a="http://schemas.openxmlformats.org/drawingml/2006/main" xmlns:r="http://schemas.openxmlformats.org/officeDocument/2006/relationships" xmlns:p="http://schemas.openxmlformats.org/presentationml/2006/main">
  <p:tag name="AS_UNIQUEID" val="251"/>
</p:tagLst>
</file>

<file path=ppt/tags/tag390.xml><?xml version="1.0" encoding="utf-8"?>
<p:tagLst xmlns:a="http://schemas.openxmlformats.org/drawingml/2006/main" xmlns:r="http://schemas.openxmlformats.org/officeDocument/2006/relationships" xmlns:p="http://schemas.openxmlformats.org/presentationml/2006/main">
  <p:tag name="AS_UNIQUEID" val="105"/>
</p:tagLst>
</file>

<file path=ppt/tags/tag391.xml><?xml version="1.0" encoding="utf-8"?>
<p:tagLst xmlns:a="http://schemas.openxmlformats.org/drawingml/2006/main" xmlns:r="http://schemas.openxmlformats.org/officeDocument/2006/relationships" xmlns:p="http://schemas.openxmlformats.org/presentationml/2006/main">
  <p:tag name="AS_UNIQUEID" val="106"/>
</p:tagLst>
</file>

<file path=ppt/tags/tag392.xml><?xml version="1.0" encoding="utf-8"?>
<p:tagLst xmlns:a="http://schemas.openxmlformats.org/drawingml/2006/main" xmlns:r="http://schemas.openxmlformats.org/officeDocument/2006/relationships" xmlns:p="http://schemas.openxmlformats.org/presentationml/2006/main">
  <p:tag name="AS_UNIQUEID" val="107"/>
</p:tagLst>
</file>

<file path=ppt/tags/tag393.xml><?xml version="1.0" encoding="utf-8"?>
<p:tagLst xmlns:a="http://schemas.openxmlformats.org/drawingml/2006/main" xmlns:r="http://schemas.openxmlformats.org/officeDocument/2006/relationships" xmlns:p="http://schemas.openxmlformats.org/presentationml/2006/main">
  <p:tag name="AS_UNIQUEID" val="108"/>
</p:tagLst>
</file>

<file path=ppt/tags/tag394.xml><?xml version="1.0" encoding="utf-8"?>
<p:tagLst xmlns:a="http://schemas.openxmlformats.org/drawingml/2006/main" xmlns:r="http://schemas.openxmlformats.org/officeDocument/2006/relationships" xmlns:p="http://schemas.openxmlformats.org/presentationml/2006/main">
  <p:tag name="AS_UNIQUEID" val="109"/>
</p:tagLst>
</file>

<file path=ppt/tags/tag395.xml><?xml version="1.0" encoding="utf-8"?>
<p:tagLst xmlns:a="http://schemas.openxmlformats.org/drawingml/2006/main" xmlns:r="http://schemas.openxmlformats.org/officeDocument/2006/relationships" xmlns:p="http://schemas.openxmlformats.org/presentationml/2006/main">
  <p:tag name="AS_UNIQUEID" val="111"/>
</p:tagLst>
</file>

<file path=ppt/tags/tag396.xml><?xml version="1.0" encoding="utf-8"?>
<p:tagLst xmlns:a="http://schemas.openxmlformats.org/drawingml/2006/main" xmlns:r="http://schemas.openxmlformats.org/officeDocument/2006/relationships" xmlns:p="http://schemas.openxmlformats.org/presentationml/2006/main">
  <p:tag name="AS_UNIQUEID" val="112"/>
</p:tagLst>
</file>

<file path=ppt/tags/tag397.xml><?xml version="1.0" encoding="utf-8"?>
<p:tagLst xmlns:a="http://schemas.openxmlformats.org/drawingml/2006/main" xmlns:r="http://schemas.openxmlformats.org/officeDocument/2006/relationships" xmlns:p="http://schemas.openxmlformats.org/presentationml/2006/main">
  <p:tag name="AS_UNIQUEID" val="113"/>
</p:tagLst>
</file>

<file path=ppt/tags/tag398.xml><?xml version="1.0" encoding="utf-8"?>
<p:tagLst xmlns:a="http://schemas.openxmlformats.org/drawingml/2006/main" xmlns:r="http://schemas.openxmlformats.org/officeDocument/2006/relationships" xmlns:p="http://schemas.openxmlformats.org/presentationml/2006/main">
  <p:tag name="AS_UNIQUEID" val="114"/>
</p:tagLst>
</file>

<file path=ppt/tags/tag399.xml><?xml version="1.0" encoding="utf-8"?>
<p:tagLst xmlns:a="http://schemas.openxmlformats.org/drawingml/2006/main" xmlns:r="http://schemas.openxmlformats.org/officeDocument/2006/relationships" xmlns:p="http://schemas.openxmlformats.org/presentationml/2006/main">
  <p:tag name="AS_UNIQUEID" val="115"/>
</p:tagLst>
</file>

<file path=ppt/tags/tag4.xml><?xml version="1.0" encoding="utf-8"?>
<p:tagLst xmlns:a="http://schemas.openxmlformats.org/drawingml/2006/main" xmlns:r="http://schemas.openxmlformats.org/officeDocument/2006/relationships" xmlns:p="http://schemas.openxmlformats.org/presentationml/2006/main">
  <p:tag name="AS_UNIQUEID" val="285"/>
</p:tagLst>
</file>

<file path=ppt/tags/tag40.xml><?xml version="1.0" encoding="utf-8"?>
<p:tagLst xmlns:a="http://schemas.openxmlformats.org/drawingml/2006/main" xmlns:r="http://schemas.openxmlformats.org/officeDocument/2006/relationships" xmlns:p="http://schemas.openxmlformats.org/presentationml/2006/main">
  <p:tag name="AS_UNIQUEID" val="253"/>
</p:tagLst>
</file>

<file path=ppt/tags/tag400.xml><?xml version="1.0" encoding="utf-8"?>
<p:tagLst xmlns:a="http://schemas.openxmlformats.org/drawingml/2006/main" xmlns:r="http://schemas.openxmlformats.org/officeDocument/2006/relationships" xmlns:p="http://schemas.openxmlformats.org/presentationml/2006/main">
  <p:tag name="AS_UNIQUEID" val="117"/>
</p:tagLst>
</file>

<file path=ppt/tags/tag401.xml><?xml version="1.0" encoding="utf-8"?>
<p:tagLst xmlns:a="http://schemas.openxmlformats.org/drawingml/2006/main" xmlns:r="http://schemas.openxmlformats.org/officeDocument/2006/relationships" xmlns:p="http://schemas.openxmlformats.org/presentationml/2006/main">
  <p:tag name="AS_UNIQUEID" val="118"/>
</p:tagLst>
</file>

<file path=ppt/tags/tag402.xml><?xml version="1.0" encoding="utf-8"?>
<p:tagLst xmlns:a="http://schemas.openxmlformats.org/drawingml/2006/main" xmlns:r="http://schemas.openxmlformats.org/officeDocument/2006/relationships" xmlns:p="http://schemas.openxmlformats.org/presentationml/2006/main">
  <p:tag name="AS_UNIQUEID" val="119"/>
</p:tagLst>
</file>

<file path=ppt/tags/tag403.xml><?xml version="1.0" encoding="utf-8"?>
<p:tagLst xmlns:a="http://schemas.openxmlformats.org/drawingml/2006/main" xmlns:r="http://schemas.openxmlformats.org/officeDocument/2006/relationships" xmlns:p="http://schemas.openxmlformats.org/presentationml/2006/main">
  <p:tag name="AS_UNIQUEID" val="120"/>
</p:tagLst>
</file>

<file path=ppt/tags/tag404.xml><?xml version="1.0" encoding="utf-8"?>
<p:tagLst xmlns:a="http://schemas.openxmlformats.org/drawingml/2006/main" xmlns:r="http://schemas.openxmlformats.org/officeDocument/2006/relationships" xmlns:p="http://schemas.openxmlformats.org/presentationml/2006/main">
  <p:tag name="AS_UNIQUEID" val="121"/>
</p:tagLst>
</file>

<file path=ppt/tags/tag405.xml><?xml version="1.0" encoding="utf-8"?>
<p:tagLst xmlns:a="http://schemas.openxmlformats.org/drawingml/2006/main" xmlns:r="http://schemas.openxmlformats.org/officeDocument/2006/relationships" xmlns:p="http://schemas.openxmlformats.org/presentationml/2006/main">
  <p:tag name="AS_UNIQUEID" val="122"/>
</p:tagLst>
</file>

<file path=ppt/tags/tag406.xml><?xml version="1.0" encoding="utf-8"?>
<p:tagLst xmlns:a="http://schemas.openxmlformats.org/drawingml/2006/main" xmlns:r="http://schemas.openxmlformats.org/officeDocument/2006/relationships" xmlns:p="http://schemas.openxmlformats.org/presentationml/2006/main">
  <p:tag name="AS_UNIQUEID" val="124"/>
</p:tagLst>
</file>

<file path=ppt/tags/tag407.xml><?xml version="1.0" encoding="utf-8"?>
<p:tagLst xmlns:a="http://schemas.openxmlformats.org/drawingml/2006/main" xmlns:r="http://schemas.openxmlformats.org/officeDocument/2006/relationships" xmlns:p="http://schemas.openxmlformats.org/presentationml/2006/main">
  <p:tag name="AS_UNIQUEID" val="125"/>
</p:tagLst>
</file>

<file path=ppt/tags/tag408.xml><?xml version="1.0" encoding="utf-8"?>
<p:tagLst xmlns:a="http://schemas.openxmlformats.org/drawingml/2006/main" xmlns:r="http://schemas.openxmlformats.org/officeDocument/2006/relationships" xmlns:p="http://schemas.openxmlformats.org/presentationml/2006/main">
  <p:tag name="AS_UNIQUEID" val="126"/>
</p:tagLst>
</file>

<file path=ppt/tags/tag409.xml><?xml version="1.0" encoding="utf-8"?>
<p:tagLst xmlns:a="http://schemas.openxmlformats.org/drawingml/2006/main" xmlns:r="http://schemas.openxmlformats.org/officeDocument/2006/relationships" xmlns:p="http://schemas.openxmlformats.org/presentationml/2006/main">
  <p:tag name="AS_UNIQUEID" val="127"/>
</p:tagLst>
</file>

<file path=ppt/tags/tag41.xml><?xml version="1.0" encoding="utf-8"?>
<p:tagLst xmlns:a="http://schemas.openxmlformats.org/drawingml/2006/main" xmlns:r="http://schemas.openxmlformats.org/officeDocument/2006/relationships" xmlns:p="http://schemas.openxmlformats.org/presentationml/2006/main">
  <p:tag name="AS_UNIQUEID" val="254"/>
</p:tagLst>
</file>

<file path=ppt/tags/tag410.xml><?xml version="1.0" encoding="utf-8"?>
<p:tagLst xmlns:a="http://schemas.openxmlformats.org/drawingml/2006/main" xmlns:r="http://schemas.openxmlformats.org/officeDocument/2006/relationships" xmlns:p="http://schemas.openxmlformats.org/presentationml/2006/main">
  <p:tag name="AS_UNIQUEID" val="128"/>
</p:tagLst>
</file>

<file path=ppt/tags/tag411.xml><?xml version="1.0" encoding="utf-8"?>
<p:tagLst xmlns:a="http://schemas.openxmlformats.org/drawingml/2006/main" xmlns:r="http://schemas.openxmlformats.org/officeDocument/2006/relationships" xmlns:p="http://schemas.openxmlformats.org/presentationml/2006/main">
  <p:tag name="AS_UNIQUEID" val="129"/>
</p:tagLst>
</file>

<file path=ppt/tags/tag412.xml><?xml version="1.0" encoding="utf-8"?>
<p:tagLst xmlns:a="http://schemas.openxmlformats.org/drawingml/2006/main" xmlns:r="http://schemas.openxmlformats.org/officeDocument/2006/relationships" xmlns:p="http://schemas.openxmlformats.org/presentationml/2006/main">
  <p:tag name="AS_UNIQUEID" val="130"/>
</p:tagLst>
</file>

<file path=ppt/tags/tag413.xml><?xml version="1.0" encoding="utf-8"?>
<p:tagLst xmlns:a="http://schemas.openxmlformats.org/drawingml/2006/main" xmlns:r="http://schemas.openxmlformats.org/officeDocument/2006/relationships" xmlns:p="http://schemas.openxmlformats.org/presentationml/2006/main">
  <p:tag name="AS_UNIQUEID" val="131"/>
</p:tagLst>
</file>

<file path=ppt/tags/tag414.xml><?xml version="1.0" encoding="utf-8"?>
<p:tagLst xmlns:a="http://schemas.openxmlformats.org/drawingml/2006/main" xmlns:r="http://schemas.openxmlformats.org/officeDocument/2006/relationships" xmlns:p="http://schemas.openxmlformats.org/presentationml/2006/main">
  <p:tag name="AS_UNIQUEID" val="133"/>
</p:tagLst>
</file>

<file path=ppt/tags/tag415.xml><?xml version="1.0" encoding="utf-8"?>
<p:tagLst xmlns:a="http://schemas.openxmlformats.org/drawingml/2006/main" xmlns:r="http://schemas.openxmlformats.org/officeDocument/2006/relationships" xmlns:p="http://schemas.openxmlformats.org/presentationml/2006/main">
  <p:tag name="AS_UNIQUEID" val="134"/>
</p:tagLst>
</file>

<file path=ppt/tags/tag416.xml><?xml version="1.0" encoding="utf-8"?>
<p:tagLst xmlns:a="http://schemas.openxmlformats.org/drawingml/2006/main" xmlns:r="http://schemas.openxmlformats.org/officeDocument/2006/relationships" xmlns:p="http://schemas.openxmlformats.org/presentationml/2006/main">
  <p:tag name="AS_UNIQUEID" val="135"/>
</p:tagLst>
</file>

<file path=ppt/tags/tag417.xml><?xml version="1.0" encoding="utf-8"?>
<p:tagLst xmlns:a="http://schemas.openxmlformats.org/drawingml/2006/main" xmlns:r="http://schemas.openxmlformats.org/officeDocument/2006/relationships" xmlns:p="http://schemas.openxmlformats.org/presentationml/2006/main">
  <p:tag name="AS_UNIQUEID" val="136"/>
</p:tagLst>
</file>

<file path=ppt/tags/tag418.xml><?xml version="1.0" encoding="utf-8"?>
<p:tagLst xmlns:a="http://schemas.openxmlformats.org/drawingml/2006/main" xmlns:r="http://schemas.openxmlformats.org/officeDocument/2006/relationships" xmlns:p="http://schemas.openxmlformats.org/presentationml/2006/main">
  <p:tag name="AS_UNIQUEID" val="138"/>
</p:tagLst>
</file>

<file path=ppt/tags/tag419.xml><?xml version="1.0" encoding="utf-8"?>
<p:tagLst xmlns:a="http://schemas.openxmlformats.org/drawingml/2006/main" xmlns:r="http://schemas.openxmlformats.org/officeDocument/2006/relationships" xmlns:p="http://schemas.openxmlformats.org/presentationml/2006/main">
  <p:tag name="AS_UNIQUEID" val="139"/>
</p:tagLst>
</file>

<file path=ppt/tags/tag42.xml><?xml version="1.0" encoding="utf-8"?>
<p:tagLst xmlns:a="http://schemas.openxmlformats.org/drawingml/2006/main" xmlns:r="http://schemas.openxmlformats.org/officeDocument/2006/relationships" xmlns:p="http://schemas.openxmlformats.org/presentationml/2006/main">
  <p:tag name="AS_UNIQUEID" val="255"/>
</p:tagLst>
</file>

<file path=ppt/tags/tag420.xml><?xml version="1.0" encoding="utf-8"?>
<p:tagLst xmlns:a="http://schemas.openxmlformats.org/drawingml/2006/main" xmlns:r="http://schemas.openxmlformats.org/officeDocument/2006/relationships" xmlns:p="http://schemas.openxmlformats.org/presentationml/2006/main">
  <p:tag name="AS_UNIQUEID" val="140"/>
</p:tagLst>
</file>

<file path=ppt/tags/tag421.xml><?xml version="1.0" encoding="utf-8"?>
<p:tagLst xmlns:a="http://schemas.openxmlformats.org/drawingml/2006/main" xmlns:r="http://schemas.openxmlformats.org/officeDocument/2006/relationships" xmlns:p="http://schemas.openxmlformats.org/presentationml/2006/main">
  <p:tag name="AS_UNIQUEID" val="142"/>
</p:tagLst>
</file>

<file path=ppt/tags/tag422.xml><?xml version="1.0" encoding="utf-8"?>
<p:tagLst xmlns:a="http://schemas.openxmlformats.org/drawingml/2006/main" xmlns:r="http://schemas.openxmlformats.org/officeDocument/2006/relationships" xmlns:p="http://schemas.openxmlformats.org/presentationml/2006/main">
  <p:tag name="AS_UNIQUEID" val="143"/>
</p:tagLst>
</file>

<file path=ppt/tags/tag423.xml><?xml version="1.0" encoding="utf-8"?>
<p:tagLst xmlns:a="http://schemas.openxmlformats.org/drawingml/2006/main" xmlns:r="http://schemas.openxmlformats.org/officeDocument/2006/relationships" xmlns:p="http://schemas.openxmlformats.org/presentationml/2006/main">
  <p:tag name="AS_UNIQUEID" val="144"/>
</p:tagLst>
</file>

<file path=ppt/tags/tag424.xml><?xml version="1.0" encoding="utf-8"?>
<p:tagLst xmlns:a="http://schemas.openxmlformats.org/drawingml/2006/main" xmlns:r="http://schemas.openxmlformats.org/officeDocument/2006/relationships" xmlns:p="http://schemas.openxmlformats.org/presentationml/2006/main">
  <p:tag name="AS_UNIQUEID" val="145"/>
</p:tagLst>
</file>

<file path=ppt/tags/tag425.xml><?xml version="1.0" encoding="utf-8"?>
<p:tagLst xmlns:a="http://schemas.openxmlformats.org/drawingml/2006/main" xmlns:r="http://schemas.openxmlformats.org/officeDocument/2006/relationships" xmlns:p="http://schemas.openxmlformats.org/presentationml/2006/main">
  <p:tag name="AS_UNIQUEID" val="146"/>
</p:tagLst>
</file>

<file path=ppt/tags/tag426.xml><?xml version="1.0" encoding="utf-8"?>
<p:tagLst xmlns:a="http://schemas.openxmlformats.org/drawingml/2006/main" xmlns:r="http://schemas.openxmlformats.org/officeDocument/2006/relationships" xmlns:p="http://schemas.openxmlformats.org/presentationml/2006/main">
  <p:tag name="AS_UNIQUEID" val="147"/>
</p:tagLst>
</file>

<file path=ppt/tags/tag427.xml><?xml version="1.0" encoding="utf-8"?>
<p:tagLst xmlns:a="http://schemas.openxmlformats.org/drawingml/2006/main" xmlns:r="http://schemas.openxmlformats.org/officeDocument/2006/relationships" xmlns:p="http://schemas.openxmlformats.org/presentationml/2006/main">
  <p:tag name="AS_UNIQUEID" val="149"/>
</p:tagLst>
</file>

<file path=ppt/tags/tag428.xml><?xml version="1.0" encoding="utf-8"?>
<p:tagLst xmlns:a="http://schemas.openxmlformats.org/drawingml/2006/main" xmlns:r="http://schemas.openxmlformats.org/officeDocument/2006/relationships" xmlns:p="http://schemas.openxmlformats.org/presentationml/2006/main">
  <p:tag name="AS_UNIQUEID" val="150"/>
</p:tagLst>
</file>

<file path=ppt/tags/tag429.xml><?xml version="1.0" encoding="utf-8"?>
<p:tagLst xmlns:a="http://schemas.openxmlformats.org/drawingml/2006/main" xmlns:r="http://schemas.openxmlformats.org/officeDocument/2006/relationships" xmlns:p="http://schemas.openxmlformats.org/presentationml/2006/main">
  <p:tag name="AS_UNIQUEID" val="151"/>
</p:tagLst>
</file>

<file path=ppt/tags/tag43.xml><?xml version="1.0" encoding="utf-8"?>
<p:tagLst xmlns:a="http://schemas.openxmlformats.org/drawingml/2006/main" xmlns:r="http://schemas.openxmlformats.org/officeDocument/2006/relationships" xmlns:p="http://schemas.openxmlformats.org/presentationml/2006/main">
  <p:tag name="AS_UNIQUEID" val="257"/>
</p:tagLst>
</file>

<file path=ppt/tags/tag430.xml><?xml version="1.0" encoding="utf-8"?>
<p:tagLst xmlns:a="http://schemas.openxmlformats.org/drawingml/2006/main" xmlns:r="http://schemas.openxmlformats.org/officeDocument/2006/relationships" xmlns:p="http://schemas.openxmlformats.org/presentationml/2006/main">
  <p:tag name="AS_UNIQUEID" val="152"/>
</p:tagLst>
</file>

<file path=ppt/tags/tag431.xml><?xml version="1.0" encoding="utf-8"?>
<p:tagLst xmlns:a="http://schemas.openxmlformats.org/drawingml/2006/main" xmlns:r="http://schemas.openxmlformats.org/officeDocument/2006/relationships" xmlns:p="http://schemas.openxmlformats.org/presentationml/2006/main">
  <p:tag name="AS_UNIQUEID" val="153"/>
</p:tagLst>
</file>

<file path=ppt/tags/tag432.xml><?xml version="1.0" encoding="utf-8"?>
<p:tagLst xmlns:a="http://schemas.openxmlformats.org/drawingml/2006/main" xmlns:r="http://schemas.openxmlformats.org/officeDocument/2006/relationships" xmlns:p="http://schemas.openxmlformats.org/presentationml/2006/main">
  <p:tag name="AS_UNIQUEID" val="154"/>
</p:tagLst>
</file>

<file path=ppt/tags/tag433.xml><?xml version="1.0" encoding="utf-8"?>
<p:tagLst xmlns:a="http://schemas.openxmlformats.org/drawingml/2006/main" xmlns:r="http://schemas.openxmlformats.org/officeDocument/2006/relationships" xmlns:p="http://schemas.openxmlformats.org/presentationml/2006/main">
  <p:tag name="AS_UNIQUEID" val="156"/>
</p:tagLst>
</file>

<file path=ppt/tags/tag434.xml><?xml version="1.0" encoding="utf-8"?>
<p:tagLst xmlns:a="http://schemas.openxmlformats.org/drawingml/2006/main" xmlns:r="http://schemas.openxmlformats.org/officeDocument/2006/relationships" xmlns:p="http://schemas.openxmlformats.org/presentationml/2006/main">
  <p:tag name="AS_UNIQUEID" val="157"/>
</p:tagLst>
</file>

<file path=ppt/tags/tag435.xml><?xml version="1.0" encoding="utf-8"?>
<p:tagLst xmlns:a="http://schemas.openxmlformats.org/drawingml/2006/main" xmlns:r="http://schemas.openxmlformats.org/officeDocument/2006/relationships" xmlns:p="http://schemas.openxmlformats.org/presentationml/2006/main">
  <p:tag name="AS_UNIQUEID" val="158"/>
</p:tagLst>
</file>

<file path=ppt/tags/tag436.xml><?xml version="1.0" encoding="utf-8"?>
<p:tagLst xmlns:a="http://schemas.openxmlformats.org/drawingml/2006/main" xmlns:r="http://schemas.openxmlformats.org/officeDocument/2006/relationships" xmlns:p="http://schemas.openxmlformats.org/presentationml/2006/main">
  <p:tag name="AS_UNIQUEID" val="159"/>
</p:tagLst>
</file>

<file path=ppt/tags/tag437.xml><?xml version="1.0" encoding="utf-8"?>
<p:tagLst xmlns:a="http://schemas.openxmlformats.org/drawingml/2006/main" xmlns:r="http://schemas.openxmlformats.org/officeDocument/2006/relationships" xmlns:p="http://schemas.openxmlformats.org/presentationml/2006/main">
  <p:tag name="AS_UNIQUEID" val="160"/>
</p:tagLst>
</file>

<file path=ppt/tags/tag438.xml><?xml version="1.0" encoding="utf-8"?>
<p:tagLst xmlns:a="http://schemas.openxmlformats.org/drawingml/2006/main" xmlns:r="http://schemas.openxmlformats.org/officeDocument/2006/relationships" xmlns:p="http://schemas.openxmlformats.org/presentationml/2006/main">
  <p:tag name="AS_UNIQUEID" val="162"/>
</p:tagLst>
</file>

<file path=ppt/tags/tag439.xml><?xml version="1.0" encoding="utf-8"?>
<p:tagLst xmlns:a="http://schemas.openxmlformats.org/drawingml/2006/main" xmlns:r="http://schemas.openxmlformats.org/officeDocument/2006/relationships" xmlns:p="http://schemas.openxmlformats.org/presentationml/2006/main">
  <p:tag name="AS_UNIQUEID" val="163"/>
</p:tagLst>
</file>

<file path=ppt/tags/tag44.xml><?xml version="1.0" encoding="utf-8"?>
<p:tagLst xmlns:a="http://schemas.openxmlformats.org/drawingml/2006/main" xmlns:r="http://schemas.openxmlformats.org/officeDocument/2006/relationships" xmlns:p="http://schemas.openxmlformats.org/presentationml/2006/main">
  <p:tag name="AS_UNIQUEID" val="258"/>
</p:tagLst>
</file>

<file path=ppt/tags/tag440.xml><?xml version="1.0" encoding="utf-8"?>
<p:tagLst xmlns:a="http://schemas.openxmlformats.org/drawingml/2006/main" xmlns:r="http://schemas.openxmlformats.org/officeDocument/2006/relationships" xmlns:p="http://schemas.openxmlformats.org/presentationml/2006/main">
  <p:tag name="AS_UNIQUEID" val="164"/>
</p:tagLst>
</file>

<file path=ppt/tags/tag441.xml><?xml version="1.0" encoding="utf-8"?>
<p:tagLst xmlns:a="http://schemas.openxmlformats.org/drawingml/2006/main" xmlns:r="http://schemas.openxmlformats.org/officeDocument/2006/relationships" xmlns:p="http://schemas.openxmlformats.org/presentationml/2006/main">
  <p:tag name="AS_UNIQUEID" val="165"/>
</p:tagLst>
</file>

<file path=ppt/tags/tag442.xml><?xml version="1.0" encoding="utf-8"?>
<p:tagLst xmlns:a="http://schemas.openxmlformats.org/drawingml/2006/main" xmlns:r="http://schemas.openxmlformats.org/officeDocument/2006/relationships" xmlns:p="http://schemas.openxmlformats.org/presentationml/2006/main">
  <p:tag name="AS_UNIQUEID" val="166"/>
</p:tagLst>
</file>

<file path=ppt/tags/tag443.xml><?xml version="1.0" encoding="utf-8"?>
<p:tagLst xmlns:a="http://schemas.openxmlformats.org/drawingml/2006/main" xmlns:r="http://schemas.openxmlformats.org/officeDocument/2006/relationships" xmlns:p="http://schemas.openxmlformats.org/presentationml/2006/main">
  <p:tag name="AS_UNIQUEID" val="168"/>
</p:tagLst>
</file>

<file path=ppt/tags/tag444.xml><?xml version="1.0" encoding="utf-8"?>
<p:tagLst xmlns:a="http://schemas.openxmlformats.org/drawingml/2006/main" xmlns:r="http://schemas.openxmlformats.org/officeDocument/2006/relationships" xmlns:p="http://schemas.openxmlformats.org/presentationml/2006/main">
  <p:tag name="AS_UNIQUEID" val="169"/>
</p:tagLst>
</file>

<file path=ppt/tags/tag445.xml><?xml version="1.0" encoding="utf-8"?>
<p:tagLst xmlns:a="http://schemas.openxmlformats.org/drawingml/2006/main" xmlns:r="http://schemas.openxmlformats.org/officeDocument/2006/relationships" xmlns:p="http://schemas.openxmlformats.org/presentationml/2006/main">
  <p:tag name="AS_UNIQUEID" val="170"/>
</p:tagLst>
</file>

<file path=ppt/tags/tag446.xml><?xml version="1.0" encoding="utf-8"?>
<p:tagLst xmlns:a="http://schemas.openxmlformats.org/drawingml/2006/main" xmlns:r="http://schemas.openxmlformats.org/officeDocument/2006/relationships" xmlns:p="http://schemas.openxmlformats.org/presentationml/2006/main">
  <p:tag name="AS_UNIQUEID" val="171"/>
</p:tagLst>
</file>

<file path=ppt/tags/tag447.xml><?xml version="1.0" encoding="utf-8"?>
<p:tagLst xmlns:a="http://schemas.openxmlformats.org/drawingml/2006/main" xmlns:r="http://schemas.openxmlformats.org/officeDocument/2006/relationships" xmlns:p="http://schemas.openxmlformats.org/presentationml/2006/main">
  <p:tag name="AS_UNIQUEID" val="172"/>
</p:tagLst>
</file>

<file path=ppt/tags/tag448.xml><?xml version="1.0" encoding="utf-8"?>
<p:tagLst xmlns:a="http://schemas.openxmlformats.org/drawingml/2006/main" xmlns:r="http://schemas.openxmlformats.org/officeDocument/2006/relationships" xmlns:p="http://schemas.openxmlformats.org/presentationml/2006/main">
  <p:tag name="AS_UNIQUEID" val="99"/>
</p:tagLst>
</file>

<file path=ppt/tags/tag449.xml><?xml version="1.0" encoding="utf-8"?>
<p:tagLst xmlns:a="http://schemas.openxmlformats.org/drawingml/2006/main" xmlns:r="http://schemas.openxmlformats.org/officeDocument/2006/relationships" xmlns:p="http://schemas.openxmlformats.org/presentationml/2006/main">
  <p:tag name="AS_UNIQUEID" val="100"/>
</p:tagLst>
</file>

<file path=ppt/tags/tag45.xml><?xml version="1.0" encoding="utf-8"?>
<p:tagLst xmlns:a="http://schemas.openxmlformats.org/drawingml/2006/main" xmlns:r="http://schemas.openxmlformats.org/officeDocument/2006/relationships" xmlns:p="http://schemas.openxmlformats.org/presentationml/2006/main">
  <p:tag name="AS_UNIQUEID" val="259"/>
</p:tagLst>
</file>

<file path=ppt/tags/tag450.xml><?xml version="1.0" encoding="utf-8"?>
<p:tagLst xmlns:a="http://schemas.openxmlformats.org/drawingml/2006/main" xmlns:r="http://schemas.openxmlformats.org/officeDocument/2006/relationships" xmlns:p="http://schemas.openxmlformats.org/presentationml/2006/main">
  <p:tag name="AS_UNIQUEID" val="101"/>
</p:tagLst>
</file>

<file path=ppt/tags/tag451.xml><?xml version="1.0" encoding="utf-8"?>
<p:tagLst xmlns:a="http://schemas.openxmlformats.org/drawingml/2006/main" xmlns:r="http://schemas.openxmlformats.org/officeDocument/2006/relationships" xmlns:p="http://schemas.openxmlformats.org/presentationml/2006/main">
  <p:tag name="AS_UNIQUEID" val="102"/>
</p:tagLst>
</file>

<file path=ppt/tags/tag452.xml><?xml version="1.0" encoding="utf-8"?>
<p:tagLst xmlns:a="http://schemas.openxmlformats.org/drawingml/2006/main" xmlns:r="http://schemas.openxmlformats.org/officeDocument/2006/relationships" xmlns:p="http://schemas.openxmlformats.org/presentationml/2006/main">
  <p:tag name="AS_UNIQUEID" val="103"/>
</p:tagLst>
</file>

<file path=ppt/tags/tag453.xml><?xml version="1.0" encoding="utf-8"?>
<p:tagLst xmlns:a="http://schemas.openxmlformats.org/drawingml/2006/main" xmlns:r="http://schemas.openxmlformats.org/officeDocument/2006/relationships" xmlns:p="http://schemas.openxmlformats.org/presentationml/2006/main">
  <p:tag name="AS_UNIQUEID" val="105"/>
</p:tagLst>
</file>

<file path=ppt/tags/tag454.xml><?xml version="1.0" encoding="utf-8"?>
<p:tagLst xmlns:a="http://schemas.openxmlformats.org/drawingml/2006/main" xmlns:r="http://schemas.openxmlformats.org/officeDocument/2006/relationships" xmlns:p="http://schemas.openxmlformats.org/presentationml/2006/main">
  <p:tag name="AS_UNIQUEID" val="106"/>
</p:tagLst>
</file>

<file path=ppt/tags/tag455.xml><?xml version="1.0" encoding="utf-8"?>
<p:tagLst xmlns:a="http://schemas.openxmlformats.org/drawingml/2006/main" xmlns:r="http://schemas.openxmlformats.org/officeDocument/2006/relationships" xmlns:p="http://schemas.openxmlformats.org/presentationml/2006/main">
  <p:tag name="AS_UNIQUEID" val="107"/>
</p:tagLst>
</file>

<file path=ppt/tags/tag456.xml><?xml version="1.0" encoding="utf-8"?>
<p:tagLst xmlns:a="http://schemas.openxmlformats.org/drawingml/2006/main" xmlns:r="http://schemas.openxmlformats.org/officeDocument/2006/relationships" xmlns:p="http://schemas.openxmlformats.org/presentationml/2006/main">
  <p:tag name="AS_UNIQUEID" val="108"/>
</p:tagLst>
</file>

<file path=ppt/tags/tag457.xml><?xml version="1.0" encoding="utf-8"?>
<p:tagLst xmlns:a="http://schemas.openxmlformats.org/drawingml/2006/main" xmlns:r="http://schemas.openxmlformats.org/officeDocument/2006/relationships" xmlns:p="http://schemas.openxmlformats.org/presentationml/2006/main">
  <p:tag name="AS_UNIQUEID" val="109"/>
</p:tagLst>
</file>

<file path=ppt/tags/tag458.xml><?xml version="1.0" encoding="utf-8"?>
<p:tagLst xmlns:a="http://schemas.openxmlformats.org/drawingml/2006/main" xmlns:r="http://schemas.openxmlformats.org/officeDocument/2006/relationships" xmlns:p="http://schemas.openxmlformats.org/presentationml/2006/main">
  <p:tag name="AS_UNIQUEID" val="111"/>
</p:tagLst>
</file>

<file path=ppt/tags/tag459.xml><?xml version="1.0" encoding="utf-8"?>
<p:tagLst xmlns:a="http://schemas.openxmlformats.org/drawingml/2006/main" xmlns:r="http://schemas.openxmlformats.org/officeDocument/2006/relationships" xmlns:p="http://schemas.openxmlformats.org/presentationml/2006/main">
  <p:tag name="AS_UNIQUEID" val="112"/>
</p:tagLst>
</file>

<file path=ppt/tags/tag46.xml><?xml version="1.0" encoding="utf-8"?>
<p:tagLst xmlns:a="http://schemas.openxmlformats.org/drawingml/2006/main" xmlns:r="http://schemas.openxmlformats.org/officeDocument/2006/relationships" xmlns:p="http://schemas.openxmlformats.org/presentationml/2006/main">
  <p:tag name="AS_UNIQUEID" val="260"/>
</p:tagLst>
</file>

<file path=ppt/tags/tag460.xml><?xml version="1.0" encoding="utf-8"?>
<p:tagLst xmlns:a="http://schemas.openxmlformats.org/drawingml/2006/main" xmlns:r="http://schemas.openxmlformats.org/officeDocument/2006/relationships" xmlns:p="http://schemas.openxmlformats.org/presentationml/2006/main">
  <p:tag name="AS_UNIQUEID" val="113"/>
</p:tagLst>
</file>

<file path=ppt/tags/tag461.xml><?xml version="1.0" encoding="utf-8"?>
<p:tagLst xmlns:a="http://schemas.openxmlformats.org/drawingml/2006/main" xmlns:r="http://schemas.openxmlformats.org/officeDocument/2006/relationships" xmlns:p="http://schemas.openxmlformats.org/presentationml/2006/main">
  <p:tag name="AS_UNIQUEID" val="114"/>
</p:tagLst>
</file>

<file path=ppt/tags/tag462.xml><?xml version="1.0" encoding="utf-8"?>
<p:tagLst xmlns:a="http://schemas.openxmlformats.org/drawingml/2006/main" xmlns:r="http://schemas.openxmlformats.org/officeDocument/2006/relationships" xmlns:p="http://schemas.openxmlformats.org/presentationml/2006/main">
  <p:tag name="AS_UNIQUEID" val="115"/>
</p:tagLst>
</file>

<file path=ppt/tags/tag463.xml><?xml version="1.0" encoding="utf-8"?>
<p:tagLst xmlns:a="http://schemas.openxmlformats.org/drawingml/2006/main" xmlns:r="http://schemas.openxmlformats.org/officeDocument/2006/relationships" xmlns:p="http://schemas.openxmlformats.org/presentationml/2006/main">
  <p:tag name="AS_UNIQUEID" val="117"/>
</p:tagLst>
</file>

<file path=ppt/tags/tag464.xml><?xml version="1.0" encoding="utf-8"?>
<p:tagLst xmlns:a="http://schemas.openxmlformats.org/drawingml/2006/main" xmlns:r="http://schemas.openxmlformats.org/officeDocument/2006/relationships" xmlns:p="http://schemas.openxmlformats.org/presentationml/2006/main">
  <p:tag name="AS_UNIQUEID" val="118"/>
</p:tagLst>
</file>

<file path=ppt/tags/tag465.xml><?xml version="1.0" encoding="utf-8"?>
<p:tagLst xmlns:a="http://schemas.openxmlformats.org/drawingml/2006/main" xmlns:r="http://schemas.openxmlformats.org/officeDocument/2006/relationships" xmlns:p="http://schemas.openxmlformats.org/presentationml/2006/main">
  <p:tag name="AS_UNIQUEID" val="119"/>
</p:tagLst>
</file>

<file path=ppt/tags/tag466.xml><?xml version="1.0" encoding="utf-8"?>
<p:tagLst xmlns:a="http://schemas.openxmlformats.org/drawingml/2006/main" xmlns:r="http://schemas.openxmlformats.org/officeDocument/2006/relationships" xmlns:p="http://schemas.openxmlformats.org/presentationml/2006/main">
  <p:tag name="AS_UNIQUEID" val="120"/>
</p:tagLst>
</file>

<file path=ppt/tags/tag467.xml><?xml version="1.0" encoding="utf-8"?>
<p:tagLst xmlns:a="http://schemas.openxmlformats.org/drawingml/2006/main" xmlns:r="http://schemas.openxmlformats.org/officeDocument/2006/relationships" xmlns:p="http://schemas.openxmlformats.org/presentationml/2006/main">
  <p:tag name="AS_UNIQUEID" val="121"/>
</p:tagLst>
</file>

<file path=ppt/tags/tag468.xml><?xml version="1.0" encoding="utf-8"?>
<p:tagLst xmlns:a="http://schemas.openxmlformats.org/drawingml/2006/main" xmlns:r="http://schemas.openxmlformats.org/officeDocument/2006/relationships" xmlns:p="http://schemas.openxmlformats.org/presentationml/2006/main">
  <p:tag name="AS_UNIQUEID" val="122"/>
</p:tagLst>
</file>

<file path=ppt/tags/tag469.xml><?xml version="1.0" encoding="utf-8"?>
<p:tagLst xmlns:a="http://schemas.openxmlformats.org/drawingml/2006/main" xmlns:r="http://schemas.openxmlformats.org/officeDocument/2006/relationships" xmlns:p="http://schemas.openxmlformats.org/presentationml/2006/main">
  <p:tag name="AS_UNIQUEID" val="124"/>
</p:tagLst>
</file>

<file path=ppt/tags/tag47.xml><?xml version="1.0" encoding="utf-8"?>
<p:tagLst xmlns:a="http://schemas.openxmlformats.org/drawingml/2006/main" xmlns:r="http://schemas.openxmlformats.org/officeDocument/2006/relationships" xmlns:p="http://schemas.openxmlformats.org/presentationml/2006/main">
  <p:tag name="AS_UNIQUEID" val="261"/>
</p:tagLst>
</file>

<file path=ppt/tags/tag470.xml><?xml version="1.0" encoding="utf-8"?>
<p:tagLst xmlns:a="http://schemas.openxmlformats.org/drawingml/2006/main" xmlns:r="http://schemas.openxmlformats.org/officeDocument/2006/relationships" xmlns:p="http://schemas.openxmlformats.org/presentationml/2006/main">
  <p:tag name="AS_UNIQUEID" val="125"/>
</p:tagLst>
</file>

<file path=ppt/tags/tag471.xml><?xml version="1.0" encoding="utf-8"?>
<p:tagLst xmlns:a="http://schemas.openxmlformats.org/drawingml/2006/main" xmlns:r="http://schemas.openxmlformats.org/officeDocument/2006/relationships" xmlns:p="http://schemas.openxmlformats.org/presentationml/2006/main">
  <p:tag name="AS_UNIQUEID" val="126"/>
</p:tagLst>
</file>

<file path=ppt/tags/tag472.xml><?xml version="1.0" encoding="utf-8"?>
<p:tagLst xmlns:a="http://schemas.openxmlformats.org/drawingml/2006/main" xmlns:r="http://schemas.openxmlformats.org/officeDocument/2006/relationships" xmlns:p="http://schemas.openxmlformats.org/presentationml/2006/main">
  <p:tag name="AS_UNIQUEID" val="127"/>
</p:tagLst>
</file>

<file path=ppt/tags/tag473.xml><?xml version="1.0" encoding="utf-8"?>
<p:tagLst xmlns:a="http://schemas.openxmlformats.org/drawingml/2006/main" xmlns:r="http://schemas.openxmlformats.org/officeDocument/2006/relationships" xmlns:p="http://schemas.openxmlformats.org/presentationml/2006/main">
  <p:tag name="AS_UNIQUEID" val="128"/>
</p:tagLst>
</file>

<file path=ppt/tags/tag474.xml><?xml version="1.0" encoding="utf-8"?>
<p:tagLst xmlns:a="http://schemas.openxmlformats.org/drawingml/2006/main" xmlns:r="http://schemas.openxmlformats.org/officeDocument/2006/relationships" xmlns:p="http://schemas.openxmlformats.org/presentationml/2006/main">
  <p:tag name="AS_UNIQUEID" val="129"/>
</p:tagLst>
</file>

<file path=ppt/tags/tag475.xml><?xml version="1.0" encoding="utf-8"?>
<p:tagLst xmlns:a="http://schemas.openxmlformats.org/drawingml/2006/main" xmlns:r="http://schemas.openxmlformats.org/officeDocument/2006/relationships" xmlns:p="http://schemas.openxmlformats.org/presentationml/2006/main">
  <p:tag name="AS_UNIQUEID" val="130"/>
</p:tagLst>
</file>

<file path=ppt/tags/tag476.xml><?xml version="1.0" encoding="utf-8"?>
<p:tagLst xmlns:a="http://schemas.openxmlformats.org/drawingml/2006/main" xmlns:r="http://schemas.openxmlformats.org/officeDocument/2006/relationships" xmlns:p="http://schemas.openxmlformats.org/presentationml/2006/main">
  <p:tag name="AS_UNIQUEID" val="131"/>
</p:tagLst>
</file>

<file path=ppt/tags/tag477.xml><?xml version="1.0" encoding="utf-8"?>
<p:tagLst xmlns:a="http://schemas.openxmlformats.org/drawingml/2006/main" xmlns:r="http://schemas.openxmlformats.org/officeDocument/2006/relationships" xmlns:p="http://schemas.openxmlformats.org/presentationml/2006/main">
  <p:tag name="AS_UNIQUEID" val="133"/>
</p:tagLst>
</file>

<file path=ppt/tags/tag478.xml><?xml version="1.0" encoding="utf-8"?>
<p:tagLst xmlns:a="http://schemas.openxmlformats.org/drawingml/2006/main" xmlns:r="http://schemas.openxmlformats.org/officeDocument/2006/relationships" xmlns:p="http://schemas.openxmlformats.org/presentationml/2006/main">
  <p:tag name="AS_UNIQUEID" val="134"/>
</p:tagLst>
</file>

<file path=ppt/tags/tag479.xml><?xml version="1.0" encoding="utf-8"?>
<p:tagLst xmlns:a="http://schemas.openxmlformats.org/drawingml/2006/main" xmlns:r="http://schemas.openxmlformats.org/officeDocument/2006/relationships" xmlns:p="http://schemas.openxmlformats.org/presentationml/2006/main">
  <p:tag name="AS_UNIQUEID" val="135"/>
</p:tagLst>
</file>

<file path=ppt/tags/tag48.xml><?xml version="1.0" encoding="utf-8"?>
<p:tagLst xmlns:a="http://schemas.openxmlformats.org/drawingml/2006/main" xmlns:r="http://schemas.openxmlformats.org/officeDocument/2006/relationships" xmlns:p="http://schemas.openxmlformats.org/presentationml/2006/main">
  <p:tag name="AS_UNIQUEID" val="262"/>
</p:tagLst>
</file>

<file path=ppt/tags/tag480.xml><?xml version="1.0" encoding="utf-8"?>
<p:tagLst xmlns:a="http://schemas.openxmlformats.org/drawingml/2006/main" xmlns:r="http://schemas.openxmlformats.org/officeDocument/2006/relationships" xmlns:p="http://schemas.openxmlformats.org/presentationml/2006/main">
  <p:tag name="AS_UNIQUEID" val="136"/>
</p:tagLst>
</file>

<file path=ppt/tags/tag481.xml><?xml version="1.0" encoding="utf-8"?>
<p:tagLst xmlns:a="http://schemas.openxmlformats.org/drawingml/2006/main" xmlns:r="http://schemas.openxmlformats.org/officeDocument/2006/relationships" xmlns:p="http://schemas.openxmlformats.org/presentationml/2006/main">
  <p:tag name="AS_UNIQUEID" val="138"/>
</p:tagLst>
</file>

<file path=ppt/tags/tag482.xml><?xml version="1.0" encoding="utf-8"?>
<p:tagLst xmlns:a="http://schemas.openxmlformats.org/drawingml/2006/main" xmlns:r="http://schemas.openxmlformats.org/officeDocument/2006/relationships" xmlns:p="http://schemas.openxmlformats.org/presentationml/2006/main">
  <p:tag name="AS_UNIQUEID" val="139"/>
</p:tagLst>
</file>

<file path=ppt/tags/tag483.xml><?xml version="1.0" encoding="utf-8"?>
<p:tagLst xmlns:a="http://schemas.openxmlformats.org/drawingml/2006/main" xmlns:r="http://schemas.openxmlformats.org/officeDocument/2006/relationships" xmlns:p="http://schemas.openxmlformats.org/presentationml/2006/main">
  <p:tag name="AS_UNIQUEID" val="140"/>
</p:tagLst>
</file>

<file path=ppt/tags/tag484.xml><?xml version="1.0" encoding="utf-8"?>
<p:tagLst xmlns:a="http://schemas.openxmlformats.org/drawingml/2006/main" xmlns:r="http://schemas.openxmlformats.org/officeDocument/2006/relationships" xmlns:p="http://schemas.openxmlformats.org/presentationml/2006/main">
  <p:tag name="AS_UNIQUEID" val="142"/>
</p:tagLst>
</file>

<file path=ppt/tags/tag485.xml><?xml version="1.0" encoding="utf-8"?>
<p:tagLst xmlns:a="http://schemas.openxmlformats.org/drawingml/2006/main" xmlns:r="http://schemas.openxmlformats.org/officeDocument/2006/relationships" xmlns:p="http://schemas.openxmlformats.org/presentationml/2006/main">
  <p:tag name="AS_UNIQUEID" val="143"/>
</p:tagLst>
</file>

<file path=ppt/tags/tag486.xml><?xml version="1.0" encoding="utf-8"?>
<p:tagLst xmlns:a="http://schemas.openxmlformats.org/drawingml/2006/main" xmlns:r="http://schemas.openxmlformats.org/officeDocument/2006/relationships" xmlns:p="http://schemas.openxmlformats.org/presentationml/2006/main">
  <p:tag name="AS_UNIQUEID" val="144"/>
</p:tagLst>
</file>

<file path=ppt/tags/tag487.xml><?xml version="1.0" encoding="utf-8"?>
<p:tagLst xmlns:a="http://schemas.openxmlformats.org/drawingml/2006/main" xmlns:r="http://schemas.openxmlformats.org/officeDocument/2006/relationships" xmlns:p="http://schemas.openxmlformats.org/presentationml/2006/main">
  <p:tag name="AS_UNIQUEID" val="145"/>
</p:tagLst>
</file>

<file path=ppt/tags/tag488.xml><?xml version="1.0" encoding="utf-8"?>
<p:tagLst xmlns:a="http://schemas.openxmlformats.org/drawingml/2006/main" xmlns:r="http://schemas.openxmlformats.org/officeDocument/2006/relationships" xmlns:p="http://schemas.openxmlformats.org/presentationml/2006/main">
  <p:tag name="AS_UNIQUEID" val="146"/>
</p:tagLst>
</file>

<file path=ppt/tags/tag489.xml><?xml version="1.0" encoding="utf-8"?>
<p:tagLst xmlns:a="http://schemas.openxmlformats.org/drawingml/2006/main" xmlns:r="http://schemas.openxmlformats.org/officeDocument/2006/relationships" xmlns:p="http://schemas.openxmlformats.org/presentationml/2006/main">
  <p:tag name="AS_UNIQUEID" val="147"/>
</p:tagLst>
</file>

<file path=ppt/tags/tag49.xml><?xml version="1.0" encoding="utf-8"?>
<p:tagLst xmlns:a="http://schemas.openxmlformats.org/drawingml/2006/main" xmlns:r="http://schemas.openxmlformats.org/officeDocument/2006/relationships" xmlns:p="http://schemas.openxmlformats.org/presentationml/2006/main">
  <p:tag name="AS_UNIQUEID" val="264"/>
</p:tagLst>
</file>

<file path=ppt/tags/tag490.xml><?xml version="1.0" encoding="utf-8"?>
<p:tagLst xmlns:a="http://schemas.openxmlformats.org/drawingml/2006/main" xmlns:r="http://schemas.openxmlformats.org/officeDocument/2006/relationships" xmlns:p="http://schemas.openxmlformats.org/presentationml/2006/main">
  <p:tag name="AS_UNIQUEID" val="149"/>
</p:tagLst>
</file>

<file path=ppt/tags/tag491.xml><?xml version="1.0" encoding="utf-8"?>
<p:tagLst xmlns:a="http://schemas.openxmlformats.org/drawingml/2006/main" xmlns:r="http://schemas.openxmlformats.org/officeDocument/2006/relationships" xmlns:p="http://schemas.openxmlformats.org/presentationml/2006/main">
  <p:tag name="AS_UNIQUEID" val="150"/>
</p:tagLst>
</file>

<file path=ppt/tags/tag492.xml><?xml version="1.0" encoding="utf-8"?>
<p:tagLst xmlns:a="http://schemas.openxmlformats.org/drawingml/2006/main" xmlns:r="http://schemas.openxmlformats.org/officeDocument/2006/relationships" xmlns:p="http://schemas.openxmlformats.org/presentationml/2006/main">
  <p:tag name="AS_UNIQUEID" val="151"/>
</p:tagLst>
</file>

<file path=ppt/tags/tag493.xml><?xml version="1.0" encoding="utf-8"?>
<p:tagLst xmlns:a="http://schemas.openxmlformats.org/drawingml/2006/main" xmlns:r="http://schemas.openxmlformats.org/officeDocument/2006/relationships" xmlns:p="http://schemas.openxmlformats.org/presentationml/2006/main">
  <p:tag name="AS_UNIQUEID" val="152"/>
</p:tagLst>
</file>

<file path=ppt/tags/tag494.xml><?xml version="1.0" encoding="utf-8"?>
<p:tagLst xmlns:a="http://schemas.openxmlformats.org/drawingml/2006/main" xmlns:r="http://schemas.openxmlformats.org/officeDocument/2006/relationships" xmlns:p="http://schemas.openxmlformats.org/presentationml/2006/main">
  <p:tag name="AS_UNIQUEID" val="153"/>
</p:tagLst>
</file>

<file path=ppt/tags/tag495.xml><?xml version="1.0" encoding="utf-8"?>
<p:tagLst xmlns:a="http://schemas.openxmlformats.org/drawingml/2006/main" xmlns:r="http://schemas.openxmlformats.org/officeDocument/2006/relationships" xmlns:p="http://schemas.openxmlformats.org/presentationml/2006/main">
  <p:tag name="AS_UNIQUEID" val="154"/>
</p:tagLst>
</file>

<file path=ppt/tags/tag496.xml><?xml version="1.0" encoding="utf-8"?>
<p:tagLst xmlns:a="http://schemas.openxmlformats.org/drawingml/2006/main" xmlns:r="http://schemas.openxmlformats.org/officeDocument/2006/relationships" xmlns:p="http://schemas.openxmlformats.org/presentationml/2006/main">
  <p:tag name="AS_UNIQUEID" val="156"/>
</p:tagLst>
</file>

<file path=ppt/tags/tag497.xml><?xml version="1.0" encoding="utf-8"?>
<p:tagLst xmlns:a="http://schemas.openxmlformats.org/drawingml/2006/main" xmlns:r="http://schemas.openxmlformats.org/officeDocument/2006/relationships" xmlns:p="http://schemas.openxmlformats.org/presentationml/2006/main">
  <p:tag name="AS_UNIQUEID" val="157"/>
</p:tagLst>
</file>

<file path=ppt/tags/tag498.xml><?xml version="1.0" encoding="utf-8"?>
<p:tagLst xmlns:a="http://schemas.openxmlformats.org/drawingml/2006/main" xmlns:r="http://schemas.openxmlformats.org/officeDocument/2006/relationships" xmlns:p="http://schemas.openxmlformats.org/presentationml/2006/main">
  <p:tag name="AS_UNIQUEID" val="158"/>
</p:tagLst>
</file>

<file path=ppt/tags/tag499.xml><?xml version="1.0" encoding="utf-8"?>
<p:tagLst xmlns:a="http://schemas.openxmlformats.org/drawingml/2006/main" xmlns:r="http://schemas.openxmlformats.org/officeDocument/2006/relationships" xmlns:p="http://schemas.openxmlformats.org/presentationml/2006/main">
  <p:tag name="AS_UNIQUEID" val="159"/>
</p:tagLst>
</file>

<file path=ppt/tags/tag5.xml><?xml version="1.0" encoding="utf-8"?>
<p:tagLst xmlns:a="http://schemas.openxmlformats.org/drawingml/2006/main" xmlns:r="http://schemas.openxmlformats.org/officeDocument/2006/relationships" xmlns:p="http://schemas.openxmlformats.org/presentationml/2006/main">
  <p:tag name="AS_UNIQUEID" val="286"/>
</p:tagLst>
</file>

<file path=ppt/tags/tag50.xml><?xml version="1.0" encoding="utf-8"?>
<p:tagLst xmlns:a="http://schemas.openxmlformats.org/drawingml/2006/main" xmlns:r="http://schemas.openxmlformats.org/officeDocument/2006/relationships" xmlns:p="http://schemas.openxmlformats.org/presentationml/2006/main">
  <p:tag name="AS_UNIQUEID" val="265"/>
</p:tagLst>
</file>

<file path=ppt/tags/tag500.xml><?xml version="1.0" encoding="utf-8"?>
<p:tagLst xmlns:a="http://schemas.openxmlformats.org/drawingml/2006/main" xmlns:r="http://schemas.openxmlformats.org/officeDocument/2006/relationships" xmlns:p="http://schemas.openxmlformats.org/presentationml/2006/main">
  <p:tag name="AS_UNIQUEID" val="160"/>
</p:tagLst>
</file>

<file path=ppt/tags/tag501.xml><?xml version="1.0" encoding="utf-8"?>
<p:tagLst xmlns:a="http://schemas.openxmlformats.org/drawingml/2006/main" xmlns:r="http://schemas.openxmlformats.org/officeDocument/2006/relationships" xmlns:p="http://schemas.openxmlformats.org/presentationml/2006/main">
  <p:tag name="AS_UNIQUEID" val="162"/>
</p:tagLst>
</file>

<file path=ppt/tags/tag502.xml><?xml version="1.0" encoding="utf-8"?>
<p:tagLst xmlns:a="http://schemas.openxmlformats.org/drawingml/2006/main" xmlns:r="http://schemas.openxmlformats.org/officeDocument/2006/relationships" xmlns:p="http://schemas.openxmlformats.org/presentationml/2006/main">
  <p:tag name="AS_UNIQUEID" val="163"/>
</p:tagLst>
</file>

<file path=ppt/tags/tag503.xml><?xml version="1.0" encoding="utf-8"?>
<p:tagLst xmlns:a="http://schemas.openxmlformats.org/drawingml/2006/main" xmlns:r="http://schemas.openxmlformats.org/officeDocument/2006/relationships" xmlns:p="http://schemas.openxmlformats.org/presentationml/2006/main">
  <p:tag name="AS_UNIQUEID" val="164"/>
</p:tagLst>
</file>

<file path=ppt/tags/tag504.xml><?xml version="1.0" encoding="utf-8"?>
<p:tagLst xmlns:a="http://schemas.openxmlformats.org/drawingml/2006/main" xmlns:r="http://schemas.openxmlformats.org/officeDocument/2006/relationships" xmlns:p="http://schemas.openxmlformats.org/presentationml/2006/main">
  <p:tag name="AS_UNIQUEID" val="165"/>
</p:tagLst>
</file>

<file path=ppt/tags/tag505.xml><?xml version="1.0" encoding="utf-8"?>
<p:tagLst xmlns:a="http://schemas.openxmlformats.org/drawingml/2006/main" xmlns:r="http://schemas.openxmlformats.org/officeDocument/2006/relationships" xmlns:p="http://schemas.openxmlformats.org/presentationml/2006/main">
  <p:tag name="AS_UNIQUEID" val="166"/>
</p:tagLst>
</file>

<file path=ppt/tags/tag506.xml><?xml version="1.0" encoding="utf-8"?>
<p:tagLst xmlns:a="http://schemas.openxmlformats.org/drawingml/2006/main" xmlns:r="http://schemas.openxmlformats.org/officeDocument/2006/relationships" xmlns:p="http://schemas.openxmlformats.org/presentationml/2006/main">
  <p:tag name="AS_UNIQUEID" val="168"/>
</p:tagLst>
</file>

<file path=ppt/tags/tag507.xml><?xml version="1.0" encoding="utf-8"?>
<p:tagLst xmlns:a="http://schemas.openxmlformats.org/drawingml/2006/main" xmlns:r="http://schemas.openxmlformats.org/officeDocument/2006/relationships" xmlns:p="http://schemas.openxmlformats.org/presentationml/2006/main">
  <p:tag name="AS_UNIQUEID" val="169"/>
</p:tagLst>
</file>

<file path=ppt/tags/tag508.xml><?xml version="1.0" encoding="utf-8"?>
<p:tagLst xmlns:a="http://schemas.openxmlformats.org/drawingml/2006/main" xmlns:r="http://schemas.openxmlformats.org/officeDocument/2006/relationships" xmlns:p="http://schemas.openxmlformats.org/presentationml/2006/main">
  <p:tag name="AS_UNIQUEID" val="170"/>
</p:tagLst>
</file>

<file path=ppt/tags/tag509.xml><?xml version="1.0" encoding="utf-8"?>
<p:tagLst xmlns:a="http://schemas.openxmlformats.org/drawingml/2006/main" xmlns:r="http://schemas.openxmlformats.org/officeDocument/2006/relationships" xmlns:p="http://schemas.openxmlformats.org/presentationml/2006/main">
  <p:tag name="AS_UNIQUEID" val="171"/>
</p:tagLst>
</file>

<file path=ppt/tags/tag51.xml><?xml version="1.0" encoding="utf-8"?>
<p:tagLst xmlns:a="http://schemas.openxmlformats.org/drawingml/2006/main" xmlns:r="http://schemas.openxmlformats.org/officeDocument/2006/relationships" xmlns:p="http://schemas.openxmlformats.org/presentationml/2006/main">
  <p:tag name="AS_UNIQUEID" val="266"/>
</p:tagLst>
</file>

<file path=ppt/tags/tag510.xml><?xml version="1.0" encoding="utf-8"?>
<p:tagLst xmlns:a="http://schemas.openxmlformats.org/drawingml/2006/main" xmlns:r="http://schemas.openxmlformats.org/officeDocument/2006/relationships" xmlns:p="http://schemas.openxmlformats.org/presentationml/2006/main">
  <p:tag name="AS_UNIQUEID" val="172"/>
</p:tagLst>
</file>

<file path=ppt/tags/tag511.xml><?xml version="1.0" encoding="utf-8"?>
<p:tagLst xmlns:a="http://schemas.openxmlformats.org/drawingml/2006/main" xmlns:r="http://schemas.openxmlformats.org/officeDocument/2006/relationships" xmlns:p="http://schemas.openxmlformats.org/presentationml/2006/main">
  <p:tag name="AS_UNIQUEID" val="99"/>
</p:tagLst>
</file>

<file path=ppt/tags/tag512.xml><?xml version="1.0" encoding="utf-8"?>
<p:tagLst xmlns:a="http://schemas.openxmlformats.org/drawingml/2006/main" xmlns:r="http://schemas.openxmlformats.org/officeDocument/2006/relationships" xmlns:p="http://schemas.openxmlformats.org/presentationml/2006/main">
  <p:tag name="AS_UNIQUEID" val="100"/>
</p:tagLst>
</file>

<file path=ppt/tags/tag513.xml><?xml version="1.0" encoding="utf-8"?>
<p:tagLst xmlns:a="http://schemas.openxmlformats.org/drawingml/2006/main" xmlns:r="http://schemas.openxmlformats.org/officeDocument/2006/relationships" xmlns:p="http://schemas.openxmlformats.org/presentationml/2006/main">
  <p:tag name="AS_UNIQUEID" val="101"/>
</p:tagLst>
</file>

<file path=ppt/tags/tag514.xml><?xml version="1.0" encoding="utf-8"?>
<p:tagLst xmlns:a="http://schemas.openxmlformats.org/drawingml/2006/main" xmlns:r="http://schemas.openxmlformats.org/officeDocument/2006/relationships" xmlns:p="http://schemas.openxmlformats.org/presentationml/2006/main">
  <p:tag name="AS_UNIQUEID" val="102"/>
</p:tagLst>
</file>

<file path=ppt/tags/tag515.xml><?xml version="1.0" encoding="utf-8"?>
<p:tagLst xmlns:a="http://schemas.openxmlformats.org/drawingml/2006/main" xmlns:r="http://schemas.openxmlformats.org/officeDocument/2006/relationships" xmlns:p="http://schemas.openxmlformats.org/presentationml/2006/main">
  <p:tag name="AS_UNIQUEID" val="103"/>
</p:tagLst>
</file>

<file path=ppt/tags/tag516.xml><?xml version="1.0" encoding="utf-8"?>
<p:tagLst xmlns:a="http://schemas.openxmlformats.org/drawingml/2006/main" xmlns:r="http://schemas.openxmlformats.org/officeDocument/2006/relationships" xmlns:p="http://schemas.openxmlformats.org/presentationml/2006/main">
  <p:tag name="AS_UNIQUEID" val="105"/>
</p:tagLst>
</file>

<file path=ppt/tags/tag517.xml><?xml version="1.0" encoding="utf-8"?>
<p:tagLst xmlns:a="http://schemas.openxmlformats.org/drawingml/2006/main" xmlns:r="http://schemas.openxmlformats.org/officeDocument/2006/relationships" xmlns:p="http://schemas.openxmlformats.org/presentationml/2006/main">
  <p:tag name="AS_UNIQUEID" val="106"/>
</p:tagLst>
</file>

<file path=ppt/tags/tag518.xml><?xml version="1.0" encoding="utf-8"?>
<p:tagLst xmlns:a="http://schemas.openxmlformats.org/drawingml/2006/main" xmlns:r="http://schemas.openxmlformats.org/officeDocument/2006/relationships" xmlns:p="http://schemas.openxmlformats.org/presentationml/2006/main">
  <p:tag name="AS_UNIQUEID" val="107"/>
</p:tagLst>
</file>

<file path=ppt/tags/tag519.xml><?xml version="1.0" encoding="utf-8"?>
<p:tagLst xmlns:a="http://schemas.openxmlformats.org/drawingml/2006/main" xmlns:r="http://schemas.openxmlformats.org/officeDocument/2006/relationships" xmlns:p="http://schemas.openxmlformats.org/presentationml/2006/main">
  <p:tag name="AS_UNIQUEID" val="108"/>
</p:tagLst>
</file>

<file path=ppt/tags/tag52.xml><?xml version="1.0" encoding="utf-8"?>
<p:tagLst xmlns:a="http://schemas.openxmlformats.org/drawingml/2006/main" xmlns:r="http://schemas.openxmlformats.org/officeDocument/2006/relationships" xmlns:p="http://schemas.openxmlformats.org/presentationml/2006/main">
  <p:tag name="AS_UNIQUEID" val="267"/>
</p:tagLst>
</file>

<file path=ppt/tags/tag520.xml><?xml version="1.0" encoding="utf-8"?>
<p:tagLst xmlns:a="http://schemas.openxmlformats.org/drawingml/2006/main" xmlns:r="http://schemas.openxmlformats.org/officeDocument/2006/relationships" xmlns:p="http://schemas.openxmlformats.org/presentationml/2006/main">
  <p:tag name="AS_UNIQUEID" val="109"/>
</p:tagLst>
</file>

<file path=ppt/tags/tag521.xml><?xml version="1.0" encoding="utf-8"?>
<p:tagLst xmlns:a="http://schemas.openxmlformats.org/drawingml/2006/main" xmlns:r="http://schemas.openxmlformats.org/officeDocument/2006/relationships" xmlns:p="http://schemas.openxmlformats.org/presentationml/2006/main">
  <p:tag name="AS_UNIQUEID" val="111"/>
</p:tagLst>
</file>

<file path=ppt/tags/tag522.xml><?xml version="1.0" encoding="utf-8"?>
<p:tagLst xmlns:a="http://schemas.openxmlformats.org/drawingml/2006/main" xmlns:r="http://schemas.openxmlformats.org/officeDocument/2006/relationships" xmlns:p="http://schemas.openxmlformats.org/presentationml/2006/main">
  <p:tag name="AS_UNIQUEID" val="112"/>
</p:tagLst>
</file>

<file path=ppt/tags/tag523.xml><?xml version="1.0" encoding="utf-8"?>
<p:tagLst xmlns:a="http://schemas.openxmlformats.org/drawingml/2006/main" xmlns:r="http://schemas.openxmlformats.org/officeDocument/2006/relationships" xmlns:p="http://schemas.openxmlformats.org/presentationml/2006/main">
  <p:tag name="AS_UNIQUEID" val="113"/>
</p:tagLst>
</file>

<file path=ppt/tags/tag524.xml><?xml version="1.0" encoding="utf-8"?>
<p:tagLst xmlns:a="http://schemas.openxmlformats.org/drawingml/2006/main" xmlns:r="http://schemas.openxmlformats.org/officeDocument/2006/relationships" xmlns:p="http://schemas.openxmlformats.org/presentationml/2006/main">
  <p:tag name="AS_UNIQUEID" val="114"/>
</p:tagLst>
</file>

<file path=ppt/tags/tag525.xml><?xml version="1.0" encoding="utf-8"?>
<p:tagLst xmlns:a="http://schemas.openxmlformats.org/drawingml/2006/main" xmlns:r="http://schemas.openxmlformats.org/officeDocument/2006/relationships" xmlns:p="http://schemas.openxmlformats.org/presentationml/2006/main">
  <p:tag name="AS_UNIQUEID" val="115"/>
</p:tagLst>
</file>

<file path=ppt/tags/tag526.xml><?xml version="1.0" encoding="utf-8"?>
<p:tagLst xmlns:a="http://schemas.openxmlformats.org/drawingml/2006/main" xmlns:r="http://schemas.openxmlformats.org/officeDocument/2006/relationships" xmlns:p="http://schemas.openxmlformats.org/presentationml/2006/main">
  <p:tag name="AS_UNIQUEID" val="117"/>
</p:tagLst>
</file>

<file path=ppt/tags/tag527.xml><?xml version="1.0" encoding="utf-8"?>
<p:tagLst xmlns:a="http://schemas.openxmlformats.org/drawingml/2006/main" xmlns:r="http://schemas.openxmlformats.org/officeDocument/2006/relationships" xmlns:p="http://schemas.openxmlformats.org/presentationml/2006/main">
  <p:tag name="AS_UNIQUEID" val="118"/>
</p:tagLst>
</file>

<file path=ppt/tags/tag528.xml><?xml version="1.0" encoding="utf-8"?>
<p:tagLst xmlns:a="http://schemas.openxmlformats.org/drawingml/2006/main" xmlns:r="http://schemas.openxmlformats.org/officeDocument/2006/relationships" xmlns:p="http://schemas.openxmlformats.org/presentationml/2006/main">
  <p:tag name="AS_UNIQUEID" val="119"/>
</p:tagLst>
</file>

<file path=ppt/tags/tag529.xml><?xml version="1.0" encoding="utf-8"?>
<p:tagLst xmlns:a="http://schemas.openxmlformats.org/drawingml/2006/main" xmlns:r="http://schemas.openxmlformats.org/officeDocument/2006/relationships" xmlns:p="http://schemas.openxmlformats.org/presentationml/2006/main">
  <p:tag name="AS_UNIQUEID" val="120"/>
</p:tagLst>
</file>

<file path=ppt/tags/tag53.xml><?xml version="1.0" encoding="utf-8"?>
<p:tagLst xmlns:a="http://schemas.openxmlformats.org/drawingml/2006/main" xmlns:r="http://schemas.openxmlformats.org/officeDocument/2006/relationships" xmlns:p="http://schemas.openxmlformats.org/presentationml/2006/main">
  <p:tag name="AS_UNIQUEID" val="268"/>
</p:tagLst>
</file>

<file path=ppt/tags/tag530.xml><?xml version="1.0" encoding="utf-8"?>
<p:tagLst xmlns:a="http://schemas.openxmlformats.org/drawingml/2006/main" xmlns:r="http://schemas.openxmlformats.org/officeDocument/2006/relationships" xmlns:p="http://schemas.openxmlformats.org/presentationml/2006/main">
  <p:tag name="AS_UNIQUEID" val="121"/>
</p:tagLst>
</file>

<file path=ppt/tags/tag531.xml><?xml version="1.0" encoding="utf-8"?>
<p:tagLst xmlns:a="http://schemas.openxmlformats.org/drawingml/2006/main" xmlns:r="http://schemas.openxmlformats.org/officeDocument/2006/relationships" xmlns:p="http://schemas.openxmlformats.org/presentationml/2006/main">
  <p:tag name="AS_UNIQUEID" val="122"/>
</p:tagLst>
</file>

<file path=ppt/tags/tag532.xml><?xml version="1.0" encoding="utf-8"?>
<p:tagLst xmlns:a="http://schemas.openxmlformats.org/drawingml/2006/main" xmlns:r="http://schemas.openxmlformats.org/officeDocument/2006/relationships" xmlns:p="http://schemas.openxmlformats.org/presentationml/2006/main">
  <p:tag name="AS_UNIQUEID" val="124"/>
</p:tagLst>
</file>

<file path=ppt/tags/tag533.xml><?xml version="1.0" encoding="utf-8"?>
<p:tagLst xmlns:a="http://schemas.openxmlformats.org/drawingml/2006/main" xmlns:r="http://schemas.openxmlformats.org/officeDocument/2006/relationships" xmlns:p="http://schemas.openxmlformats.org/presentationml/2006/main">
  <p:tag name="AS_UNIQUEID" val="125"/>
</p:tagLst>
</file>

<file path=ppt/tags/tag534.xml><?xml version="1.0" encoding="utf-8"?>
<p:tagLst xmlns:a="http://schemas.openxmlformats.org/drawingml/2006/main" xmlns:r="http://schemas.openxmlformats.org/officeDocument/2006/relationships" xmlns:p="http://schemas.openxmlformats.org/presentationml/2006/main">
  <p:tag name="AS_UNIQUEID" val="126"/>
</p:tagLst>
</file>

<file path=ppt/tags/tag535.xml><?xml version="1.0" encoding="utf-8"?>
<p:tagLst xmlns:a="http://schemas.openxmlformats.org/drawingml/2006/main" xmlns:r="http://schemas.openxmlformats.org/officeDocument/2006/relationships" xmlns:p="http://schemas.openxmlformats.org/presentationml/2006/main">
  <p:tag name="AS_UNIQUEID" val="127"/>
</p:tagLst>
</file>

<file path=ppt/tags/tag536.xml><?xml version="1.0" encoding="utf-8"?>
<p:tagLst xmlns:a="http://schemas.openxmlformats.org/drawingml/2006/main" xmlns:r="http://schemas.openxmlformats.org/officeDocument/2006/relationships" xmlns:p="http://schemas.openxmlformats.org/presentationml/2006/main">
  <p:tag name="AS_UNIQUEID" val="128"/>
</p:tagLst>
</file>

<file path=ppt/tags/tag537.xml><?xml version="1.0" encoding="utf-8"?>
<p:tagLst xmlns:a="http://schemas.openxmlformats.org/drawingml/2006/main" xmlns:r="http://schemas.openxmlformats.org/officeDocument/2006/relationships" xmlns:p="http://schemas.openxmlformats.org/presentationml/2006/main">
  <p:tag name="AS_UNIQUEID" val="129"/>
</p:tagLst>
</file>

<file path=ppt/tags/tag538.xml><?xml version="1.0" encoding="utf-8"?>
<p:tagLst xmlns:a="http://schemas.openxmlformats.org/drawingml/2006/main" xmlns:r="http://schemas.openxmlformats.org/officeDocument/2006/relationships" xmlns:p="http://schemas.openxmlformats.org/presentationml/2006/main">
  <p:tag name="AS_UNIQUEID" val="130"/>
</p:tagLst>
</file>

<file path=ppt/tags/tag539.xml><?xml version="1.0" encoding="utf-8"?>
<p:tagLst xmlns:a="http://schemas.openxmlformats.org/drawingml/2006/main" xmlns:r="http://schemas.openxmlformats.org/officeDocument/2006/relationships" xmlns:p="http://schemas.openxmlformats.org/presentationml/2006/main">
  <p:tag name="AS_UNIQUEID" val="131"/>
</p:tagLst>
</file>

<file path=ppt/tags/tag54.xml><?xml version="1.0" encoding="utf-8"?>
<p:tagLst xmlns:a="http://schemas.openxmlformats.org/drawingml/2006/main" xmlns:r="http://schemas.openxmlformats.org/officeDocument/2006/relationships" xmlns:p="http://schemas.openxmlformats.org/presentationml/2006/main">
  <p:tag name="AS_UNIQUEID" val="269"/>
</p:tagLst>
</file>

<file path=ppt/tags/tag540.xml><?xml version="1.0" encoding="utf-8"?>
<p:tagLst xmlns:a="http://schemas.openxmlformats.org/drawingml/2006/main" xmlns:r="http://schemas.openxmlformats.org/officeDocument/2006/relationships" xmlns:p="http://schemas.openxmlformats.org/presentationml/2006/main">
  <p:tag name="AS_UNIQUEID" val="133"/>
</p:tagLst>
</file>

<file path=ppt/tags/tag541.xml><?xml version="1.0" encoding="utf-8"?>
<p:tagLst xmlns:a="http://schemas.openxmlformats.org/drawingml/2006/main" xmlns:r="http://schemas.openxmlformats.org/officeDocument/2006/relationships" xmlns:p="http://schemas.openxmlformats.org/presentationml/2006/main">
  <p:tag name="AS_UNIQUEID" val="134"/>
</p:tagLst>
</file>

<file path=ppt/tags/tag542.xml><?xml version="1.0" encoding="utf-8"?>
<p:tagLst xmlns:a="http://schemas.openxmlformats.org/drawingml/2006/main" xmlns:r="http://schemas.openxmlformats.org/officeDocument/2006/relationships" xmlns:p="http://schemas.openxmlformats.org/presentationml/2006/main">
  <p:tag name="AS_UNIQUEID" val="135"/>
</p:tagLst>
</file>

<file path=ppt/tags/tag543.xml><?xml version="1.0" encoding="utf-8"?>
<p:tagLst xmlns:a="http://schemas.openxmlformats.org/drawingml/2006/main" xmlns:r="http://schemas.openxmlformats.org/officeDocument/2006/relationships" xmlns:p="http://schemas.openxmlformats.org/presentationml/2006/main">
  <p:tag name="AS_UNIQUEID" val="136"/>
</p:tagLst>
</file>

<file path=ppt/tags/tag544.xml><?xml version="1.0" encoding="utf-8"?>
<p:tagLst xmlns:a="http://schemas.openxmlformats.org/drawingml/2006/main" xmlns:r="http://schemas.openxmlformats.org/officeDocument/2006/relationships" xmlns:p="http://schemas.openxmlformats.org/presentationml/2006/main">
  <p:tag name="AS_UNIQUEID" val="138"/>
</p:tagLst>
</file>

<file path=ppt/tags/tag545.xml><?xml version="1.0" encoding="utf-8"?>
<p:tagLst xmlns:a="http://schemas.openxmlformats.org/drawingml/2006/main" xmlns:r="http://schemas.openxmlformats.org/officeDocument/2006/relationships" xmlns:p="http://schemas.openxmlformats.org/presentationml/2006/main">
  <p:tag name="AS_UNIQUEID" val="139"/>
</p:tagLst>
</file>

<file path=ppt/tags/tag546.xml><?xml version="1.0" encoding="utf-8"?>
<p:tagLst xmlns:a="http://schemas.openxmlformats.org/drawingml/2006/main" xmlns:r="http://schemas.openxmlformats.org/officeDocument/2006/relationships" xmlns:p="http://schemas.openxmlformats.org/presentationml/2006/main">
  <p:tag name="AS_UNIQUEID" val="140"/>
</p:tagLst>
</file>

<file path=ppt/tags/tag547.xml><?xml version="1.0" encoding="utf-8"?>
<p:tagLst xmlns:a="http://schemas.openxmlformats.org/drawingml/2006/main" xmlns:r="http://schemas.openxmlformats.org/officeDocument/2006/relationships" xmlns:p="http://schemas.openxmlformats.org/presentationml/2006/main">
  <p:tag name="AS_UNIQUEID" val="142"/>
</p:tagLst>
</file>

<file path=ppt/tags/tag548.xml><?xml version="1.0" encoding="utf-8"?>
<p:tagLst xmlns:a="http://schemas.openxmlformats.org/drawingml/2006/main" xmlns:r="http://schemas.openxmlformats.org/officeDocument/2006/relationships" xmlns:p="http://schemas.openxmlformats.org/presentationml/2006/main">
  <p:tag name="AS_UNIQUEID" val="143"/>
</p:tagLst>
</file>

<file path=ppt/tags/tag549.xml><?xml version="1.0" encoding="utf-8"?>
<p:tagLst xmlns:a="http://schemas.openxmlformats.org/drawingml/2006/main" xmlns:r="http://schemas.openxmlformats.org/officeDocument/2006/relationships" xmlns:p="http://schemas.openxmlformats.org/presentationml/2006/main">
  <p:tag name="AS_UNIQUEID" val="144"/>
</p:tagLst>
</file>

<file path=ppt/tags/tag55.xml><?xml version="1.0" encoding="utf-8"?>
<p:tagLst xmlns:a="http://schemas.openxmlformats.org/drawingml/2006/main" xmlns:r="http://schemas.openxmlformats.org/officeDocument/2006/relationships" xmlns:p="http://schemas.openxmlformats.org/presentationml/2006/main">
  <p:tag name="AS_UNIQUEID" val="271"/>
</p:tagLst>
</file>

<file path=ppt/tags/tag550.xml><?xml version="1.0" encoding="utf-8"?>
<p:tagLst xmlns:a="http://schemas.openxmlformats.org/drawingml/2006/main" xmlns:r="http://schemas.openxmlformats.org/officeDocument/2006/relationships" xmlns:p="http://schemas.openxmlformats.org/presentationml/2006/main">
  <p:tag name="AS_UNIQUEID" val="145"/>
</p:tagLst>
</file>

<file path=ppt/tags/tag551.xml><?xml version="1.0" encoding="utf-8"?>
<p:tagLst xmlns:a="http://schemas.openxmlformats.org/drawingml/2006/main" xmlns:r="http://schemas.openxmlformats.org/officeDocument/2006/relationships" xmlns:p="http://schemas.openxmlformats.org/presentationml/2006/main">
  <p:tag name="AS_UNIQUEID" val="146"/>
</p:tagLst>
</file>

<file path=ppt/tags/tag552.xml><?xml version="1.0" encoding="utf-8"?>
<p:tagLst xmlns:a="http://schemas.openxmlformats.org/drawingml/2006/main" xmlns:r="http://schemas.openxmlformats.org/officeDocument/2006/relationships" xmlns:p="http://schemas.openxmlformats.org/presentationml/2006/main">
  <p:tag name="AS_UNIQUEID" val="147"/>
</p:tagLst>
</file>

<file path=ppt/tags/tag553.xml><?xml version="1.0" encoding="utf-8"?>
<p:tagLst xmlns:a="http://schemas.openxmlformats.org/drawingml/2006/main" xmlns:r="http://schemas.openxmlformats.org/officeDocument/2006/relationships" xmlns:p="http://schemas.openxmlformats.org/presentationml/2006/main">
  <p:tag name="AS_UNIQUEID" val="149"/>
</p:tagLst>
</file>

<file path=ppt/tags/tag554.xml><?xml version="1.0" encoding="utf-8"?>
<p:tagLst xmlns:a="http://schemas.openxmlformats.org/drawingml/2006/main" xmlns:r="http://schemas.openxmlformats.org/officeDocument/2006/relationships" xmlns:p="http://schemas.openxmlformats.org/presentationml/2006/main">
  <p:tag name="AS_UNIQUEID" val="150"/>
</p:tagLst>
</file>

<file path=ppt/tags/tag555.xml><?xml version="1.0" encoding="utf-8"?>
<p:tagLst xmlns:a="http://schemas.openxmlformats.org/drawingml/2006/main" xmlns:r="http://schemas.openxmlformats.org/officeDocument/2006/relationships" xmlns:p="http://schemas.openxmlformats.org/presentationml/2006/main">
  <p:tag name="AS_UNIQUEID" val="151"/>
</p:tagLst>
</file>

<file path=ppt/tags/tag556.xml><?xml version="1.0" encoding="utf-8"?>
<p:tagLst xmlns:a="http://schemas.openxmlformats.org/drawingml/2006/main" xmlns:r="http://schemas.openxmlformats.org/officeDocument/2006/relationships" xmlns:p="http://schemas.openxmlformats.org/presentationml/2006/main">
  <p:tag name="AS_UNIQUEID" val="152"/>
</p:tagLst>
</file>

<file path=ppt/tags/tag557.xml><?xml version="1.0" encoding="utf-8"?>
<p:tagLst xmlns:a="http://schemas.openxmlformats.org/drawingml/2006/main" xmlns:r="http://schemas.openxmlformats.org/officeDocument/2006/relationships" xmlns:p="http://schemas.openxmlformats.org/presentationml/2006/main">
  <p:tag name="AS_UNIQUEID" val="153"/>
</p:tagLst>
</file>

<file path=ppt/tags/tag558.xml><?xml version="1.0" encoding="utf-8"?>
<p:tagLst xmlns:a="http://schemas.openxmlformats.org/drawingml/2006/main" xmlns:r="http://schemas.openxmlformats.org/officeDocument/2006/relationships" xmlns:p="http://schemas.openxmlformats.org/presentationml/2006/main">
  <p:tag name="AS_UNIQUEID" val="154"/>
</p:tagLst>
</file>

<file path=ppt/tags/tag559.xml><?xml version="1.0" encoding="utf-8"?>
<p:tagLst xmlns:a="http://schemas.openxmlformats.org/drawingml/2006/main" xmlns:r="http://schemas.openxmlformats.org/officeDocument/2006/relationships" xmlns:p="http://schemas.openxmlformats.org/presentationml/2006/main">
  <p:tag name="AS_UNIQUEID" val="156"/>
</p:tagLst>
</file>

<file path=ppt/tags/tag56.xml><?xml version="1.0" encoding="utf-8"?>
<p:tagLst xmlns:a="http://schemas.openxmlformats.org/drawingml/2006/main" xmlns:r="http://schemas.openxmlformats.org/officeDocument/2006/relationships" xmlns:p="http://schemas.openxmlformats.org/presentationml/2006/main">
  <p:tag name="AS_UNIQUEID" val="272"/>
</p:tagLst>
</file>

<file path=ppt/tags/tag560.xml><?xml version="1.0" encoding="utf-8"?>
<p:tagLst xmlns:a="http://schemas.openxmlformats.org/drawingml/2006/main" xmlns:r="http://schemas.openxmlformats.org/officeDocument/2006/relationships" xmlns:p="http://schemas.openxmlformats.org/presentationml/2006/main">
  <p:tag name="AS_UNIQUEID" val="157"/>
</p:tagLst>
</file>

<file path=ppt/tags/tag561.xml><?xml version="1.0" encoding="utf-8"?>
<p:tagLst xmlns:a="http://schemas.openxmlformats.org/drawingml/2006/main" xmlns:r="http://schemas.openxmlformats.org/officeDocument/2006/relationships" xmlns:p="http://schemas.openxmlformats.org/presentationml/2006/main">
  <p:tag name="AS_UNIQUEID" val="158"/>
</p:tagLst>
</file>

<file path=ppt/tags/tag562.xml><?xml version="1.0" encoding="utf-8"?>
<p:tagLst xmlns:a="http://schemas.openxmlformats.org/drawingml/2006/main" xmlns:r="http://schemas.openxmlformats.org/officeDocument/2006/relationships" xmlns:p="http://schemas.openxmlformats.org/presentationml/2006/main">
  <p:tag name="AS_UNIQUEID" val="159"/>
</p:tagLst>
</file>

<file path=ppt/tags/tag563.xml><?xml version="1.0" encoding="utf-8"?>
<p:tagLst xmlns:a="http://schemas.openxmlformats.org/drawingml/2006/main" xmlns:r="http://schemas.openxmlformats.org/officeDocument/2006/relationships" xmlns:p="http://schemas.openxmlformats.org/presentationml/2006/main">
  <p:tag name="AS_UNIQUEID" val="160"/>
</p:tagLst>
</file>

<file path=ppt/tags/tag564.xml><?xml version="1.0" encoding="utf-8"?>
<p:tagLst xmlns:a="http://schemas.openxmlformats.org/drawingml/2006/main" xmlns:r="http://schemas.openxmlformats.org/officeDocument/2006/relationships" xmlns:p="http://schemas.openxmlformats.org/presentationml/2006/main">
  <p:tag name="AS_UNIQUEID" val="162"/>
</p:tagLst>
</file>

<file path=ppt/tags/tag565.xml><?xml version="1.0" encoding="utf-8"?>
<p:tagLst xmlns:a="http://schemas.openxmlformats.org/drawingml/2006/main" xmlns:r="http://schemas.openxmlformats.org/officeDocument/2006/relationships" xmlns:p="http://schemas.openxmlformats.org/presentationml/2006/main">
  <p:tag name="AS_UNIQUEID" val="163"/>
</p:tagLst>
</file>

<file path=ppt/tags/tag566.xml><?xml version="1.0" encoding="utf-8"?>
<p:tagLst xmlns:a="http://schemas.openxmlformats.org/drawingml/2006/main" xmlns:r="http://schemas.openxmlformats.org/officeDocument/2006/relationships" xmlns:p="http://schemas.openxmlformats.org/presentationml/2006/main">
  <p:tag name="AS_UNIQUEID" val="164"/>
</p:tagLst>
</file>

<file path=ppt/tags/tag567.xml><?xml version="1.0" encoding="utf-8"?>
<p:tagLst xmlns:a="http://schemas.openxmlformats.org/drawingml/2006/main" xmlns:r="http://schemas.openxmlformats.org/officeDocument/2006/relationships" xmlns:p="http://schemas.openxmlformats.org/presentationml/2006/main">
  <p:tag name="AS_UNIQUEID" val="165"/>
</p:tagLst>
</file>

<file path=ppt/tags/tag568.xml><?xml version="1.0" encoding="utf-8"?>
<p:tagLst xmlns:a="http://schemas.openxmlformats.org/drawingml/2006/main" xmlns:r="http://schemas.openxmlformats.org/officeDocument/2006/relationships" xmlns:p="http://schemas.openxmlformats.org/presentationml/2006/main">
  <p:tag name="AS_UNIQUEID" val="166"/>
</p:tagLst>
</file>

<file path=ppt/tags/tag569.xml><?xml version="1.0" encoding="utf-8"?>
<p:tagLst xmlns:a="http://schemas.openxmlformats.org/drawingml/2006/main" xmlns:r="http://schemas.openxmlformats.org/officeDocument/2006/relationships" xmlns:p="http://schemas.openxmlformats.org/presentationml/2006/main">
  <p:tag name="AS_UNIQUEID" val="168"/>
</p:tagLst>
</file>

<file path=ppt/tags/tag57.xml><?xml version="1.0" encoding="utf-8"?>
<p:tagLst xmlns:a="http://schemas.openxmlformats.org/drawingml/2006/main" xmlns:r="http://schemas.openxmlformats.org/officeDocument/2006/relationships" xmlns:p="http://schemas.openxmlformats.org/presentationml/2006/main">
  <p:tag name="AS_UNIQUEID" val="273"/>
</p:tagLst>
</file>

<file path=ppt/tags/tag570.xml><?xml version="1.0" encoding="utf-8"?>
<p:tagLst xmlns:a="http://schemas.openxmlformats.org/drawingml/2006/main" xmlns:r="http://schemas.openxmlformats.org/officeDocument/2006/relationships" xmlns:p="http://schemas.openxmlformats.org/presentationml/2006/main">
  <p:tag name="AS_UNIQUEID" val="169"/>
</p:tagLst>
</file>

<file path=ppt/tags/tag571.xml><?xml version="1.0" encoding="utf-8"?>
<p:tagLst xmlns:a="http://schemas.openxmlformats.org/drawingml/2006/main" xmlns:r="http://schemas.openxmlformats.org/officeDocument/2006/relationships" xmlns:p="http://schemas.openxmlformats.org/presentationml/2006/main">
  <p:tag name="AS_UNIQUEID" val="170"/>
</p:tagLst>
</file>

<file path=ppt/tags/tag572.xml><?xml version="1.0" encoding="utf-8"?>
<p:tagLst xmlns:a="http://schemas.openxmlformats.org/drawingml/2006/main" xmlns:r="http://schemas.openxmlformats.org/officeDocument/2006/relationships" xmlns:p="http://schemas.openxmlformats.org/presentationml/2006/main">
  <p:tag name="AS_UNIQUEID" val="171"/>
</p:tagLst>
</file>

<file path=ppt/tags/tag573.xml><?xml version="1.0" encoding="utf-8"?>
<p:tagLst xmlns:a="http://schemas.openxmlformats.org/drawingml/2006/main" xmlns:r="http://schemas.openxmlformats.org/officeDocument/2006/relationships" xmlns:p="http://schemas.openxmlformats.org/presentationml/2006/main">
  <p:tag name="AS_UNIQUEID" val="172"/>
</p:tagLst>
</file>

<file path=ppt/tags/tag574.xml><?xml version="1.0" encoding="utf-8"?>
<p:tagLst xmlns:a="http://schemas.openxmlformats.org/drawingml/2006/main" xmlns:r="http://schemas.openxmlformats.org/officeDocument/2006/relationships" xmlns:p="http://schemas.openxmlformats.org/presentationml/2006/main">
  <p:tag name="AS_UNIQUEID" val="99"/>
</p:tagLst>
</file>

<file path=ppt/tags/tag575.xml><?xml version="1.0" encoding="utf-8"?>
<p:tagLst xmlns:a="http://schemas.openxmlformats.org/drawingml/2006/main" xmlns:r="http://schemas.openxmlformats.org/officeDocument/2006/relationships" xmlns:p="http://schemas.openxmlformats.org/presentationml/2006/main">
  <p:tag name="AS_UNIQUEID" val="100"/>
</p:tagLst>
</file>

<file path=ppt/tags/tag576.xml><?xml version="1.0" encoding="utf-8"?>
<p:tagLst xmlns:a="http://schemas.openxmlformats.org/drawingml/2006/main" xmlns:r="http://schemas.openxmlformats.org/officeDocument/2006/relationships" xmlns:p="http://schemas.openxmlformats.org/presentationml/2006/main">
  <p:tag name="AS_UNIQUEID" val="101"/>
</p:tagLst>
</file>

<file path=ppt/tags/tag577.xml><?xml version="1.0" encoding="utf-8"?>
<p:tagLst xmlns:a="http://schemas.openxmlformats.org/drawingml/2006/main" xmlns:r="http://schemas.openxmlformats.org/officeDocument/2006/relationships" xmlns:p="http://schemas.openxmlformats.org/presentationml/2006/main">
  <p:tag name="AS_UNIQUEID" val="102"/>
</p:tagLst>
</file>

<file path=ppt/tags/tag578.xml><?xml version="1.0" encoding="utf-8"?>
<p:tagLst xmlns:a="http://schemas.openxmlformats.org/drawingml/2006/main" xmlns:r="http://schemas.openxmlformats.org/officeDocument/2006/relationships" xmlns:p="http://schemas.openxmlformats.org/presentationml/2006/main">
  <p:tag name="AS_UNIQUEID" val="103"/>
</p:tagLst>
</file>

<file path=ppt/tags/tag579.xml><?xml version="1.0" encoding="utf-8"?>
<p:tagLst xmlns:a="http://schemas.openxmlformats.org/drawingml/2006/main" xmlns:r="http://schemas.openxmlformats.org/officeDocument/2006/relationships" xmlns:p="http://schemas.openxmlformats.org/presentationml/2006/main">
  <p:tag name="AS_UNIQUEID" val="105"/>
</p:tagLst>
</file>

<file path=ppt/tags/tag58.xml><?xml version="1.0" encoding="utf-8"?>
<p:tagLst xmlns:a="http://schemas.openxmlformats.org/drawingml/2006/main" xmlns:r="http://schemas.openxmlformats.org/officeDocument/2006/relationships" xmlns:p="http://schemas.openxmlformats.org/presentationml/2006/main">
  <p:tag name="AS_UNIQUEID" val="274"/>
</p:tagLst>
</file>

<file path=ppt/tags/tag580.xml><?xml version="1.0" encoding="utf-8"?>
<p:tagLst xmlns:a="http://schemas.openxmlformats.org/drawingml/2006/main" xmlns:r="http://schemas.openxmlformats.org/officeDocument/2006/relationships" xmlns:p="http://schemas.openxmlformats.org/presentationml/2006/main">
  <p:tag name="AS_UNIQUEID" val="106"/>
</p:tagLst>
</file>

<file path=ppt/tags/tag581.xml><?xml version="1.0" encoding="utf-8"?>
<p:tagLst xmlns:a="http://schemas.openxmlformats.org/drawingml/2006/main" xmlns:r="http://schemas.openxmlformats.org/officeDocument/2006/relationships" xmlns:p="http://schemas.openxmlformats.org/presentationml/2006/main">
  <p:tag name="AS_UNIQUEID" val="107"/>
</p:tagLst>
</file>

<file path=ppt/tags/tag582.xml><?xml version="1.0" encoding="utf-8"?>
<p:tagLst xmlns:a="http://schemas.openxmlformats.org/drawingml/2006/main" xmlns:r="http://schemas.openxmlformats.org/officeDocument/2006/relationships" xmlns:p="http://schemas.openxmlformats.org/presentationml/2006/main">
  <p:tag name="AS_UNIQUEID" val="108"/>
</p:tagLst>
</file>

<file path=ppt/tags/tag583.xml><?xml version="1.0" encoding="utf-8"?>
<p:tagLst xmlns:a="http://schemas.openxmlformats.org/drawingml/2006/main" xmlns:r="http://schemas.openxmlformats.org/officeDocument/2006/relationships" xmlns:p="http://schemas.openxmlformats.org/presentationml/2006/main">
  <p:tag name="AS_UNIQUEID" val="109"/>
</p:tagLst>
</file>

<file path=ppt/tags/tag584.xml><?xml version="1.0" encoding="utf-8"?>
<p:tagLst xmlns:a="http://schemas.openxmlformats.org/drawingml/2006/main" xmlns:r="http://schemas.openxmlformats.org/officeDocument/2006/relationships" xmlns:p="http://schemas.openxmlformats.org/presentationml/2006/main">
  <p:tag name="AS_UNIQUEID" val="111"/>
</p:tagLst>
</file>

<file path=ppt/tags/tag585.xml><?xml version="1.0" encoding="utf-8"?>
<p:tagLst xmlns:a="http://schemas.openxmlformats.org/drawingml/2006/main" xmlns:r="http://schemas.openxmlformats.org/officeDocument/2006/relationships" xmlns:p="http://schemas.openxmlformats.org/presentationml/2006/main">
  <p:tag name="AS_UNIQUEID" val="112"/>
</p:tagLst>
</file>

<file path=ppt/tags/tag586.xml><?xml version="1.0" encoding="utf-8"?>
<p:tagLst xmlns:a="http://schemas.openxmlformats.org/drawingml/2006/main" xmlns:r="http://schemas.openxmlformats.org/officeDocument/2006/relationships" xmlns:p="http://schemas.openxmlformats.org/presentationml/2006/main">
  <p:tag name="AS_UNIQUEID" val="113"/>
</p:tagLst>
</file>

<file path=ppt/tags/tag587.xml><?xml version="1.0" encoding="utf-8"?>
<p:tagLst xmlns:a="http://schemas.openxmlformats.org/drawingml/2006/main" xmlns:r="http://schemas.openxmlformats.org/officeDocument/2006/relationships" xmlns:p="http://schemas.openxmlformats.org/presentationml/2006/main">
  <p:tag name="AS_UNIQUEID" val="114"/>
</p:tagLst>
</file>

<file path=ppt/tags/tag588.xml><?xml version="1.0" encoding="utf-8"?>
<p:tagLst xmlns:a="http://schemas.openxmlformats.org/drawingml/2006/main" xmlns:r="http://schemas.openxmlformats.org/officeDocument/2006/relationships" xmlns:p="http://schemas.openxmlformats.org/presentationml/2006/main">
  <p:tag name="AS_UNIQUEID" val="115"/>
</p:tagLst>
</file>

<file path=ppt/tags/tag589.xml><?xml version="1.0" encoding="utf-8"?>
<p:tagLst xmlns:a="http://schemas.openxmlformats.org/drawingml/2006/main" xmlns:r="http://schemas.openxmlformats.org/officeDocument/2006/relationships" xmlns:p="http://schemas.openxmlformats.org/presentationml/2006/main">
  <p:tag name="AS_UNIQUEID" val="117"/>
</p:tagLst>
</file>

<file path=ppt/tags/tag59.xml><?xml version="1.0" encoding="utf-8"?>
<p:tagLst xmlns:a="http://schemas.openxmlformats.org/drawingml/2006/main" xmlns:r="http://schemas.openxmlformats.org/officeDocument/2006/relationships" xmlns:p="http://schemas.openxmlformats.org/presentationml/2006/main">
  <p:tag name="AS_UNIQUEID" val="275"/>
</p:tagLst>
</file>

<file path=ppt/tags/tag590.xml><?xml version="1.0" encoding="utf-8"?>
<p:tagLst xmlns:a="http://schemas.openxmlformats.org/drawingml/2006/main" xmlns:r="http://schemas.openxmlformats.org/officeDocument/2006/relationships" xmlns:p="http://schemas.openxmlformats.org/presentationml/2006/main">
  <p:tag name="AS_UNIQUEID" val="118"/>
</p:tagLst>
</file>

<file path=ppt/tags/tag591.xml><?xml version="1.0" encoding="utf-8"?>
<p:tagLst xmlns:a="http://schemas.openxmlformats.org/drawingml/2006/main" xmlns:r="http://schemas.openxmlformats.org/officeDocument/2006/relationships" xmlns:p="http://schemas.openxmlformats.org/presentationml/2006/main">
  <p:tag name="AS_UNIQUEID" val="119"/>
</p:tagLst>
</file>

<file path=ppt/tags/tag592.xml><?xml version="1.0" encoding="utf-8"?>
<p:tagLst xmlns:a="http://schemas.openxmlformats.org/drawingml/2006/main" xmlns:r="http://schemas.openxmlformats.org/officeDocument/2006/relationships" xmlns:p="http://schemas.openxmlformats.org/presentationml/2006/main">
  <p:tag name="AS_UNIQUEID" val="120"/>
</p:tagLst>
</file>

<file path=ppt/tags/tag593.xml><?xml version="1.0" encoding="utf-8"?>
<p:tagLst xmlns:a="http://schemas.openxmlformats.org/drawingml/2006/main" xmlns:r="http://schemas.openxmlformats.org/officeDocument/2006/relationships" xmlns:p="http://schemas.openxmlformats.org/presentationml/2006/main">
  <p:tag name="AS_UNIQUEID" val="121"/>
</p:tagLst>
</file>

<file path=ppt/tags/tag594.xml><?xml version="1.0" encoding="utf-8"?>
<p:tagLst xmlns:a="http://schemas.openxmlformats.org/drawingml/2006/main" xmlns:r="http://schemas.openxmlformats.org/officeDocument/2006/relationships" xmlns:p="http://schemas.openxmlformats.org/presentationml/2006/main">
  <p:tag name="AS_UNIQUEID" val="122"/>
</p:tagLst>
</file>

<file path=ppt/tags/tag595.xml><?xml version="1.0" encoding="utf-8"?>
<p:tagLst xmlns:a="http://schemas.openxmlformats.org/drawingml/2006/main" xmlns:r="http://schemas.openxmlformats.org/officeDocument/2006/relationships" xmlns:p="http://schemas.openxmlformats.org/presentationml/2006/main">
  <p:tag name="AS_UNIQUEID" val="124"/>
</p:tagLst>
</file>

<file path=ppt/tags/tag596.xml><?xml version="1.0" encoding="utf-8"?>
<p:tagLst xmlns:a="http://schemas.openxmlformats.org/drawingml/2006/main" xmlns:r="http://schemas.openxmlformats.org/officeDocument/2006/relationships" xmlns:p="http://schemas.openxmlformats.org/presentationml/2006/main">
  <p:tag name="AS_UNIQUEID" val="125"/>
</p:tagLst>
</file>

<file path=ppt/tags/tag597.xml><?xml version="1.0" encoding="utf-8"?>
<p:tagLst xmlns:a="http://schemas.openxmlformats.org/drawingml/2006/main" xmlns:r="http://schemas.openxmlformats.org/officeDocument/2006/relationships" xmlns:p="http://schemas.openxmlformats.org/presentationml/2006/main">
  <p:tag name="AS_UNIQUEID" val="126"/>
</p:tagLst>
</file>

<file path=ppt/tags/tag598.xml><?xml version="1.0" encoding="utf-8"?>
<p:tagLst xmlns:a="http://schemas.openxmlformats.org/drawingml/2006/main" xmlns:r="http://schemas.openxmlformats.org/officeDocument/2006/relationships" xmlns:p="http://schemas.openxmlformats.org/presentationml/2006/main">
  <p:tag name="AS_UNIQUEID" val="127"/>
</p:tagLst>
</file>

<file path=ppt/tags/tag599.xml><?xml version="1.0" encoding="utf-8"?>
<p:tagLst xmlns:a="http://schemas.openxmlformats.org/drawingml/2006/main" xmlns:r="http://schemas.openxmlformats.org/officeDocument/2006/relationships" xmlns:p="http://schemas.openxmlformats.org/presentationml/2006/main">
  <p:tag name="AS_UNIQUEID" val="128"/>
</p:tagLst>
</file>

<file path=ppt/tags/tag6.xml><?xml version="1.0" encoding="utf-8"?>
<p:tagLst xmlns:a="http://schemas.openxmlformats.org/drawingml/2006/main" xmlns:r="http://schemas.openxmlformats.org/officeDocument/2006/relationships" xmlns:p="http://schemas.openxmlformats.org/presentationml/2006/main">
  <p:tag name="AS_UNIQUEID" val="287"/>
</p:tagLst>
</file>

<file path=ppt/tags/tag60.xml><?xml version="1.0" encoding="utf-8"?>
<p:tagLst xmlns:a="http://schemas.openxmlformats.org/drawingml/2006/main" xmlns:r="http://schemas.openxmlformats.org/officeDocument/2006/relationships" xmlns:p="http://schemas.openxmlformats.org/presentationml/2006/main">
  <p:tag name="AS_UNIQUEID" val="277"/>
</p:tagLst>
</file>

<file path=ppt/tags/tag600.xml><?xml version="1.0" encoding="utf-8"?>
<p:tagLst xmlns:a="http://schemas.openxmlformats.org/drawingml/2006/main" xmlns:r="http://schemas.openxmlformats.org/officeDocument/2006/relationships" xmlns:p="http://schemas.openxmlformats.org/presentationml/2006/main">
  <p:tag name="AS_UNIQUEID" val="129"/>
</p:tagLst>
</file>

<file path=ppt/tags/tag601.xml><?xml version="1.0" encoding="utf-8"?>
<p:tagLst xmlns:a="http://schemas.openxmlformats.org/drawingml/2006/main" xmlns:r="http://schemas.openxmlformats.org/officeDocument/2006/relationships" xmlns:p="http://schemas.openxmlformats.org/presentationml/2006/main">
  <p:tag name="AS_UNIQUEID" val="130"/>
</p:tagLst>
</file>

<file path=ppt/tags/tag602.xml><?xml version="1.0" encoding="utf-8"?>
<p:tagLst xmlns:a="http://schemas.openxmlformats.org/drawingml/2006/main" xmlns:r="http://schemas.openxmlformats.org/officeDocument/2006/relationships" xmlns:p="http://schemas.openxmlformats.org/presentationml/2006/main">
  <p:tag name="AS_UNIQUEID" val="131"/>
</p:tagLst>
</file>

<file path=ppt/tags/tag603.xml><?xml version="1.0" encoding="utf-8"?>
<p:tagLst xmlns:a="http://schemas.openxmlformats.org/drawingml/2006/main" xmlns:r="http://schemas.openxmlformats.org/officeDocument/2006/relationships" xmlns:p="http://schemas.openxmlformats.org/presentationml/2006/main">
  <p:tag name="AS_UNIQUEID" val="133"/>
</p:tagLst>
</file>

<file path=ppt/tags/tag604.xml><?xml version="1.0" encoding="utf-8"?>
<p:tagLst xmlns:a="http://schemas.openxmlformats.org/drawingml/2006/main" xmlns:r="http://schemas.openxmlformats.org/officeDocument/2006/relationships" xmlns:p="http://schemas.openxmlformats.org/presentationml/2006/main">
  <p:tag name="AS_UNIQUEID" val="134"/>
</p:tagLst>
</file>

<file path=ppt/tags/tag605.xml><?xml version="1.0" encoding="utf-8"?>
<p:tagLst xmlns:a="http://schemas.openxmlformats.org/drawingml/2006/main" xmlns:r="http://schemas.openxmlformats.org/officeDocument/2006/relationships" xmlns:p="http://schemas.openxmlformats.org/presentationml/2006/main">
  <p:tag name="AS_UNIQUEID" val="135"/>
</p:tagLst>
</file>

<file path=ppt/tags/tag606.xml><?xml version="1.0" encoding="utf-8"?>
<p:tagLst xmlns:a="http://schemas.openxmlformats.org/drawingml/2006/main" xmlns:r="http://schemas.openxmlformats.org/officeDocument/2006/relationships" xmlns:p="http://schemas.openxmlformats.org/presentationml/2006/main">
  <p:tag name="AS_UNIQUEID" val="136"/>
</p:tagLst>
</file>

<file path=ppt/tags/tag607.xml><?xml version="1.0" encoding="utf-8"?>
<p:tagLst xmlns:a="http://schemas.openxmlformats.org/drawingml/2006/main" xmlns:r="http://schemas.openxmlformats.org/officeDocument/2006/relationships" xmlns:p="http://schemas.openxmlformats.org/presentationml/2006/main">
  <p:tag name="AS_UNIQUEID" val="138"/>
</p:tagLst>
</file>

<file path=ppt/tags/tag608.xml><?xml version="1.0" encoding="utf-8"?>
<p:tagLst xmlns:a="http://schemas.openxmlformats.org/drawingml/2006/main" xmlns:r="http://schemas.openxmlformats.org/officeDocument/2006/relationships" xmlns:p="http://schemas.openxmlformats.org/presentationml/2006/main">
  <p:tag name="AS_UNIQUEID" val="139"/>
</p:tagLst>
</file>

<file path=ppt/tags/tag609.xml><?xml version="1.0" encoding="utf-8"?>
<p:tagLst xmlns:a="http://schemas.openxmlformats.org/drawingml/2006/main" xmlns:r="http://schemas.openxmlformats.org/officeDocument/2006/relationships" xmlns:p="http://schemas.openxmlformats.org/presentationml/2006/main">
  <p:tag name="AS_UNIQUEID" val="140"/>
</p:tagLst>
</file>

<file path=ppt/tags/tag61.xml><?xml version="1.0" encoding="utf-8"?>
<p:tagLst xmlns:a="http://schemas.openxmlformats.org/drawingml/2006/main" xmlns:r="http://schemas.openxmlformats.org/officeDocument/2006/relationships" xmlns:p="http://schemas.openxmlformats.org/presentationml/2006/main">
  <p:tag name="AS_UNIQUEID" val="278"/>
</p:tagLst>
</file>

<file path=ppt/tags/tag610.xml><?xml version="1.0" encoding="utf-8"?>
<p:tagLst xmlns:a="http://schemas.openxmlformats.org/drawingml/2006/main" xmlns:r="http://schemas.openxmlformats.org/officeDocument/2006/relationships" xmlns:p="http://schemas.openxmlformats.org/presentationml/2006/main">
  <p:tag name="AS_UNIQUEID" val="142"/>
</p:tagLst>
</file>

<file path=ppt/tags/tag611.xml><?xml version="1.0" encoding="utf-8"?>
<p:tagLst xmlns:a="http://schemas.openxmlformats.org/drawingml/2006/main" xmlns:r="http://schemas.openxmlformats.org/officeDocument/2006/relationships" xmlns:p="http://schemas.openxmlformats.org/presentationml/2006/main">
  <p:tag name="AS_UNIQUEID" val="143"/>
</p:tagLst>
</file>

<file path=ppt/tags/tag612.xml><?xml version="1.0" encoding="utf-8"?>
<p:tagLst xmlns:a="http://schemas.openxmlformats.org/drawingml/2006/main" xmlns:r="http://schemas.openxmlformats.org/officeDocument/2006/relationships" xmlns:p="http://schemas.openxmlformats.org/presentationml/2006/main">
  <p:tag name="AS_UNIQUEID" val="144"/>
</p:tagLst>
</file>

<file path=ppt/tags/tag613.xml><?xml version="1.0" encoding="utf-8"?>
<p:tagLst xmlns:a="http://schemas.openxmlformats.org/drawingml/2006/main" xmlns:r="http://schemas.openxmlformats.org/officeDocument/2006/relationships" xmlns:p="http://schemas.openxmlformats.org/presentationml/2006/main">
  <p:tag name="AS_UNIQUEID" val="145"/>
</p:tagLst>
</file>

<file path=ppt/tags/tag614.xml><?xml version="1.0" encoding="utf-8"?>
<p:tagLst xmlns:a="http://schemas.openxmlformats.org/drawingml/2006/main" xmlns:r="http://schemas.openxmlformats.org/officeDocument/2006/relationships" xmlns:p="http://schemas.openxmlformats.org/presentationml/2006/main">
  <p:tag name="AS_UNIQUEID" val="146"/>
</p:tagLst>
</file>

<file path=ppt/tags/tag615.xml><?xml version="1.0" encoding="utf-8"?>
<p:tagLst xmlns:a="http://schemas.openxmlformats.org/drawingml/2006/main" xmlns:r="http://schemas.openxmlformats.org/officeDocument/2006/relationships" xmlns:p="http://schemas.openxmlformats.org/presentationml/2006/main">
  <p:tag name="AS_UNIQUEID" val="147"/>
</p:tagLst>
</file>

<file path=ppt/tags/tag616.xml><?xml version="1.0" encoding="utf-8"?>
<p:tagLst xmlns:a="http://schemas.openxmlformats.org/drawingml/2006/main" xmlns:r="http://schemas.openxmlformats.org/officeDocument/2006/relationships" xmlns:p="http://schemas.openxmlformats.org/presentationml/2006/main">
  <p:tag name="AS_UNIQUEID" val="149"/>
</p:tagLst>
</file>

<file path=ppt/tags/tag617.xml><?xml version="1.0" encoding="utf-8"?>
<p:tagLst xmlns:a="http://schemas.openxmlformats.org/drawingml/2006/main" xmlns:r="http://schemas.openxmlformats.org/officeDocument/2006/relationships" xmlns:p="http://schemas.openxmlformats.org/presentationml/2006/main">
  <p:tag name="AS_UNIQUEID" val="150"/>
</p:tagLst>
</file>

<file path=ppt/tags/tag618.xml><?xml version="1.0" encoding="utf-8"?>
<p:tagLst xmlns:a="http://schemas.openxmlformats.org/drawingml/2006/main" xmlns:r="http://schemas.openxmlformats.org/officeDocument/2006/relationships" xmlns:p="http://schemas.openxmlformats.org/presentationml/2006/main">
  <p:tag name="AS_UNIQUEID" val="151"/>
</p:tagLst>
</file>

<file path=ppt/tags/tag619.xml><?xml version="1.0" encoding="utf-8"?>
<p:tagLst xmlns:a="http://schemas.openxmlformats.org/drawingml/2006/main" xmlns:r="http://schemas.openxmlformats.org/officeDocument/2006/relationships" xmlns:p="http://schemas.openxmlformats.org/presentationml/2006/main">
  <p:tag name="AS_UNIQUEID" val="152"/>
</p:tagLst>
</file>

<file path=ppt/tags/tag62.xml><?xml version="1.0" encoding="utf-8"?>
<p:tagLst xmlns:a="http://schemas.openxmlformats.org/drawingml/2006/main" xmlns:r="http://schemas.openxmlformats.org/officeDocument/2006/relationships" xmlns:p="http://schemas.openxmlformats.org/presentationml/2006/main">
  <p:tag name="AS_UNIQUEID" val="279"/>
</p:tagLst>
</file>

<file path=ppt/tags/tag620.xml><?xml version="1.0" encoding="utf-8"?>
<p:tagLst xmlns:a="http://schemas.openxmlformats.org/drawingml/2006/main" xmlns:r="http://schemas.openxmlformats.org/officeDocument/2006/relationships" xmlns:p="http://schemas.openxmlformats.org/presentationml/2006/main">
  <p:tag name="AS_UNIQUEID" val="153"/>
</p:tagLst>
</file>

<file path=ppt/tags/tag621.xml><?xml version="1.0" encoding="utf-8"?>
<p:tagLst xmlns:a="http://schemas.openxmlformats.org/drawingml/2006/main" xmlns:r="http://schemas.openxmlformats.org/officeDocument/2006/relationships" xmlns:p="http://schemas.openxmlformats.org/presentationml/2006/main">
  <p:tag name="AS_UNIQUEID" val="154"/>
</p:tagLst>
</file>

<file path=ppt/tags/tag622.xml><?xml version="1.0" encoding="utf-8"?>
<p:tagLst xmlns:a="http://schemas.openxmlformats.org/drawingml/2006/main" xmlns:r="http://schemas.openxmlformats.org/officeDocument/2006/relationships" xmlns:p="http://schemas.openxmlformats.org/presentationml/2006/main">
  <p:tag name="AS_UNIQUEID" val="156"/>
</p:tagLst>
</file>

<file path=ppt/tags/tag623.xml><?xml version="1.0" encoding="utf-8"?>
<p:tagLst xmlns:a="http://schemas.openxmlformats.org/drawingml/2006/main" xmlns:r="http://schemas.openxmlformats.org/officeDocument/2006/relationships" xmlns:p="http://schemas.openxmlformats.org/presentationml/2006/main">
  <p:tag name="AS_UNIQUEID" val="157"/>
</p:tagLst>
</file>

<file path=ppt/tags/tag624.xml><?xml version="1.0" encoding="utf-8"?>
<p:tagLst xmlns:a="http://schemas.openxmlformats.org/drawingml/2006/main" xmlns:r="http://schemas.openxmlformats.org/officeDocument/2006/relationships" xmlns:p="http://schemas.openxmlformats.org/presentationml/2006/main">
  <p:tag name="AS_UNIQUEID" val="158"/>
</p:tagLst>
</file>

<file path=ppt/tags/tag625.xml><?xml version="1.0" encoding="utf-8"?>
<p:tagLst xmlns:a="http://schemas.openxmlformats.org/drawingml/2006/main" xmlns:r="http://schemas.openxmlformats.org/officeDocument/2006/relationships" xmlns:p="http://schemas.openxmlformats.org/presentationml/2006/main">
  <p:tag name="AS_UNIQUEID" val="159"/>
</p:tagLst>
</file>

<file path=ppt/tags/tag626.xml><?xml version="1.0" encoding="utf-8"?>
<p:tagLst xmlns:a="http://schemas.openxmlformats.org/drawingml/2006/main" xmlns:r="http://schemas.openxmlformats.org/officeDocument/2006/relationships" xmlns:p="http://schemas.openxmlformats.org/presentationml/2006/main">
  <p:tag name="AS_UNIQUEID" val="160"/>
</p:tagLst>
</file>

<file path=ppt/tags/tag627.xml><?xml version="1.0" encoding="utf-8"?>
<p:tagLst xmlns:a="http://schemas.openxmlformats.org/drawingml/2006/main" xmlns:r="http://schemas.openxmlformats.org/officeDocument/2006/relationships" xmlns:p="http://schemas.openxmlformats.org/presentationml/2006/main">
  <p:tag name="AS_UNIQUEID" val="162"/>
</p:tagLst>
</file>

<file path=ppt/tags/tag628.xml><?xml version="1.0" encoding="utf-8"?>
<p:tagLst xmlns:a="http://schemas.openxmlformats.org/drawingml/2006/main" xmlns:r="http://schemas.openxmlformats.org/officeDocument/2006/relationships" xmlns:p="http://schemas.openxmlformats.org/presentationml/2006/main">
  <p:tag name="AS_UNIQUEID" val="163"/>
</p:tagLst>
</file>

<file path=ppt/tags/tag629.xml><?xml version="1.0" encoding="utf-8"?>
<p:tagLst xmlns:a="http://schemas.openxmlformats.org/drawingml/2006/main" xmlns:r="http://schemas.openxmlformats.org/officeDocument/2006/relationships" xmlns:p="http://schemas.openxmlformats.org/presentationml/2006/main">
  <p:tag name="AS_UNIQUEID" val="164"/>
</p:tagLst>
</file>

<file path=ppt/tags/tag63.xml><?xml version="1.0" encoding="utf-8"?>
<p:tagLst xmlns:a="http://schemas.openxmlformats.org/drawingml/2006/main" xmlns:r="http://schemas.openxmlformats.org/officeDocument/2006/relationships" xmlns:p="http://schemas.openxmlformats.org/presentationml/2006/main">
  <p:tag name="AS_UNIQUEID" val="280"/>
</p:tagLst>
</file>

<file path=ppt/tags/tag630.xml><?xml version="1.0" encoding="utf-8"?>
<p:tagLst xmlns:a="http://schemas.openxmlformats.org/drawingml/2006/main" xmlns:r="http://schemas.openxmlformats.org/officeDocument/2006/relationships" xmlns:p="http://schemas.openxmlformats.org/presentationml/2006/main">
  <p:tag name="AS_UNIQUEID" val="165"/>
</p:tagLst>
</file>

<file path=ppt/tags/tag631.xml><?xml version="1.0" encoding="utf-8"?>
<p:tagLst xmlns:a="http://schemas.openxmlformats.org/drawingml/2006/main" xmlns:r="http://schemas.openxmlformats.org/officeDocument/2006/relationships" xmlns:p="http://schemas.openxmlformats.org/presentationml/2006/main">
  <p:tag name="AS_UNIQUEID" val="166"/>
</p:tagLst>
</file>

<file path=ppt/tags/tag632.xml><?xml version="1.0" encoding="utf-8"?>
<p:tagLst xmlns:a="http://schemas.openxmlformats.org/drawingml/2006/main" xmlns:r="http://schemas.openxmlformats.org/officeDocument/2006/relationships" xmlns:p="http://schemas.openxmlformats.org/presentationml/2006/main">
  <p:tag name="AS_UNIQUEID" val="168"/>
</p:tagLst>
</file>

<file path=ppt/tags/tag633.xml><?xml version="1.0" encoding="utf-8"?>
<p:tagLst xmlns:a="http://schemas.openxmlformats.org/drawingml/2006/main" xmlns:r="http://schemas.openxmlformats.org/officeDocument/2006/relationships" xmlns:p="http://schemas.openxmlformats.org/presentationml/2006/main">
  <p:tag name="AS_UNIQUEID" val="169"/>
</p:tagLst>
</file>

<file path=ppt/tags/tag634.xml><?xml version="1.0" encoding="utf-8"?>
<p:tagLst xmlns:a="http://schemas.openxmlformats.org/drawingml/2006/main" xmlns:r="http://schemas.openxmlformats.org/officeDocument/2006/relationships" xmlns:p="http://schemas.openxmlformats.org/presentationml/2006/main">
  <p:tag name="AS_UNIQUEID" val="170"/>
</p:tagLst>
</file>

<file path=ppt/tags/tag635.xml><?xml version="1.0" encoding="utf-8"?>
<p:tagLst xmlns:a="http://schemas.openxmlformats.org/drawingml/2006/main" xmlns:r="http://schemas.openxmlformats.org/officeDocument/2006/relationships" xmlns:p="http://schemas.openxmlformats.org/presentationml/2006/main">
  <p:tag name="AS_UNIQUEID" val="171"/>
</p:tagLst>
</file>

<file path=ppt/tags/tag636.xml><?xml version="1.0" encoding="utf-8"?>
<p:tagLst xmlns:a="http://schemas.openxmlformats.org/drawingml/2006/main" xmlns:r="http://schemas.openxmlformats.org/officeDocument/2006/relationships" xmlns:p="http://schemas.openxmlformats.org/presentationml/2006/main">
  <p:tag name="AS_UNIQUEID" val="172"/>
</p:tagLst>
</file>

<file path=ppt/tags/tag637.xml><?xml version="1.0" encoding="utf-8"?>
<p:tagLst xmlns:a="http://schemas.openxmlformats.org/drawingml/2006/main" xmlns:r="http://schemas.openxmlformats.org/officeDocument/2006/relationships" xmlns:p="http://schemas.openxmlformats.org/presentationml/2006/main">
  <p:tag name="AS_UNIQUEID" val="99"/>
</p:tagLst>
</file>

<file path=ppt/tags/tag638.xml><?xml version="1.0" encoding="utf-8"?>
<p:tagLst xmlns:a="http://schemas.openxmlformats.org/drawingml/2006/main" xmlns:r="http://schemas.openxmlformats.org/officeDocument/2006/relationships" xmlns:p="http://schemas.openxmlformats.org/presentationml/2006/main">
  <p:tag name="AS_UNIQUEID" val="100"/>
</p:tagLst>
</file>

<file path=ppt/tags/tag639.xml><?xml version="1.0" encoding="utf-8"?>
<p:tagLst xmlns:a="http://schemas.openxmlformats.org/drawingml/2006/main" xmlns:r="http://schemas.openxmlformats.org/officeDocument/2006/relationships" xmlns:p="http://schemas.openxmlformats.org/presentationml/2006/main">
  <p:tag name="AS_UNIQUEID" val="101"/>
</p:tagLst>
</file>

<file path=ppt/tags/tag64.xml><?xml version="1.0" encoding="utf-8"?>
<p:tagLst xmlns:a="http://schemas.openxmlformats.org/drawingml/2006/main" xmlns:r="http://schemas.openxmlformats.org/officeDocument/2006/relationships" xmlns:p="http://schemas.openxmlformats.org/presentationml/2006/main">
  <p:tag name="AS_UNIQUEID" val="281"/>
</p:tagLst>
</file>

<file path=ppt/tags/tag640.xml><?xml version="1.0" encoding="utf-8"?>
<p:tagLst xmlns:a="http://schemas.openxmlformats.org/drawingml/2006/main" xmlns:r="http://schemas.openxmlformats.org/officeDocument/2006/relationships" xmlns:p="http://schemas.openxmlformats.org/presentationml/2006/main">
  <p:tag name="AS_UNIQUEID" val="102"/>
</p:tagLst>
</file>

<file path=ppt/tags/tag641.xml><?xml version="1.0" encoding="utf-8"?>
<p:tagLst xmlns:a="http://schemas.openxmlformats.org/drawingml/2006/main" xmlns:r="http://schemas.openxmlformats.org/officeDocument/2006/relationships" xmlns:p="http://schemas.openxmlformats.org/presentationml/2006/main">
  <p:tag name="AS_UNIQUEID" val="103"/>
</p:tagLst>
</file>

<file path=ppt/tags/tag642.xml><?xml version="1.0" encoding="utf-8"?>
<p:tagLst xmlns:a="http://schemas.openxmlformats.org/drawingml/2006/main" xmlns:r="http://schemas.openxmlformats.org/officeDocument/2006/relationships" xmlns:p="http://schemas.openxmlformats.org/presentationml/2006/main">
  <p:tag name="AS_UNIQUEID" val="105"/>
</p:tagLst>
</file>

<file path=ppt/tags/tag643.xml><?xml version="1.0" encoding="utf-8"?>
<p:tagLst xmlns:a="http://schemas.openxmlformats.org/drawingml/2006/main" xmlns:r="http://schemas.openxmlformats.org/officeDocument/2006/relationships" xmlns:p="http://schemas.openxmlformats.org/presentationml/2006/main">
  <p:tag name="AS_UNIQUEID" val="106"/>
</p:tagLst>
</file>

<file path=ppt/tags/tag644.xml><?xml version="1.0" encoding="utf-8"?>
<p:tagLst xmlns:a="http://schemas.openxmlformats.org/drawingml/2006/main" xmlns:r="http://schemas.openxmlformats.org/officeDocument/2006/relationships" xmlns:p="http://schemas.openxmlformats.org/presentationml/2006/main">
  <p:tag name="AS_UNIQUEID" val="107"/>
</p:tagLst>
</file>

<file path=ppt/tags/tag645.xml><?xml version="1.0" encoding="utf-8"?>
<p:tagLst xmlns:a="http://schemas.openxmlformats.org/drawingml/2006/main" xmlns:r="http://schemas.openxmlformats.org/officeDocument/2006/relationships" xmlns:p="http://schemas.openxmlformats.org/presentationml/2006/main">
  <p:tag name="AS_UNIQUEID" val="108"/>
</p:tagLst>
</file>

<file path=ppt/tags/tag646.xml><?xml version="1.0" encoding="utf-8"?>
<p:tagLst xmlns:a="http://schemas.openxmlformats.org/drawingml/2006/main" xmlns:r="http://schemas.openxmlformats.org/officeDocument/2006/relationships" xmlns:p="http://schemas.openxmlformats.org/presentationml/2006/main">
  <p:tag name="AS_UNIQUEID" val="109"/>
</p:tagLst>
</file>

<file path=ppt/tags/tag647.xml><?xml version="1.0" encoding="utf-8"?>
<p:tagLst xmlns:a="http://schemas.openxmlformats.org/drawingml/2006/main" xmlns:r="http://schemas.openxmlformats.org/officeDocument/2006/relationships" xmlns:p="http://schemas.openxmlformats.org/presentationml/2006/main">
  <p:tag name="AS_UNIQUEID" val="111"/>
</p:tagLst>
</file>

<file path=ppt/tags/tag648.xml><?xml version="1.0" encoding="utf-8"?>
<p:tagLst xmlns:a="http://schemas.openxmlformats.org/drawingml/2006/main" xmlns:r="http://schemas.openxmlformats.org/officeDocument/2006/relationships" xmlns:p="http://schemas.openxmlformats.org/presentationml/2006/main">
  <p:tag name="AS_UNIQUEID" val="112"/>
</p:tagLst>
</file>

<file path=ppt/tags/tag649.xml><?xml version="1.0" encoding="utf-8"?>
<p:tagLst xmlns:a="http://schemas.openxmlformats.org/drawingml/2006/main" xmlns:r="http://schemas.openxmlformats.org/officeDocument/2006/relationships" xmlns:p="http://schemas.openxmlformats.org/presentationml/2006/main">
  <p:tag name="AS_UNIQUEID" val="113"/>
</p:tagLst>
</file>

<file path=ppt/tags/tag65.xml><?xml version="1.0" encoding="utf-8"?>
<p:tagLst xmlns:a="http://schemas.openxmlformats.org/drawingml/2006/main" xmlns:r="http://schemas.openxmlformats.org/officeDocument/2006/relationships" xmlns:p="http://schemas.openxmlformats.org/presentationml/2006/main">
  <p:tag name="AS_UNIQUEID" val="168"/>
</p:tagLst>
</file>

<file path=ppt/tags/tag650.xml><?xml version="1.0" encoding="utf-8"?>
<p:tagLst xmlns:a="http://schemas.openxmlformats.org/drawingml/2006/main" xmlns:r="http://schemas.openxmlformats.org/officeDocument/2006/relationships" xmlns:p="http://schemas.openxmlformats.org/presentationml/2006/main">
  <p:tag name="AS_UNIQUEID" val="114"/>
</p:tagLst>
</file>

<file path=ppt/tags/tag651.xml><?xml version="1.0" encoding="utf-8"?>
<p:tagLst xmlns:a="http://schemas.openxmlformats.org/drawingml/2006/main" xmlns:r="http://schemas.openxmlformats.org/officeDocument/2006/relationships" xmlns:p="http://schemas.openxmlformats.org/presentationml/2006/main">
  <p:tag name="AS_UNIQUEID" val="115"/>
</p:tagLst>
</file>

<file path=ppt/tags/tag652.xml><?xml version="1.0" encoding="utf-8"?>
<p:tagLst xmlns:a="http://schemas.openxmlformats.org/drawingml/2006/main" xmlns:r="http://schemas.openxmlformats.org/officeDocument/2006/relationships" xmlns:p="http://schemas.openxmlformats.org/presentationml/2006/main">
  <p:tag name="AS_UNIQUEID" val="117"/>
</p:tagLst>
</file>

<file path=ppt/tags/tag653.xml><?xml version="1.0" encoding="utf-8"?>
<p:tagLst xmlns:a="http://schemas.openxmlformats.org/drawingml/2006/main" xmlns:r="http://schemas.openxmlformats.org/officeDocument/2006/relationships" xmlns:p="http://schemas.openxmlformats.org/presentationml/2006/main">
  <p:tag name="AS_UNIQUEID" val="118"/>
</p:tagLst>
</file>

<file path=ppt/tags/tag654.xml><?xml version="1.0" encoding="utf-8"?>
<p:tagLst xmlns:a="http://schemas.openxmlformats.org/drawingml/2006/main" xmlns:r="http://schemas.openxmlformats.org/officeDocument/2006/relationships" xmlns:p="http://schemas.openxmlformats.org/presentationml/2006/main">
  <p:tag name="AS_UNIQUEID" val="119"/>
</p:tagLst>
</file>

<file path=ppt/tags/tag655.xml><?xml version="1.0" encoding="utf-8"?>
<p:tagLst xmlns:a="http://schemas.openxmlformats.org/drawingml/2006/main" xmlns:r="http://schemas.openxmlformats.org/officeDocument/2006/relationships" xmlns:p="http://schemas.openxmlformats.org/presentationml/2006/main">
  <p:tag name="AS_UNIQUEID" val="120"/>
</p:tagLst>
</file>

<file path=ppt/tags/tag656.xml><?xml version="1.0" encoding="utf-8"?>
<p:tagLst xmlns:a="http://schemas.openxmlformats.org/drawingml/2006/main" xmlns:r="http://schemas.openxmlformats.org/officeDocument/2006/relationships" xmlns:p="http://schemas.openxmlformats.org/presentationml/2006/main">
  <p:tag name="AS_UNIQUEID" val="121"/>
</p:tagLst>
</file>

<file path=ppt/tags/tag657.xml><?xml version="1.0" encoding="utf-8"?>
<p:tagLst xmlns:a="http://schemas.openxmlformats.org/drawingml/2006/main" xmlns:r="http://schemas.openxmlformats.org/officeDocument/2006/relationships" xmlns:p="http://schemas.openxmlformats.org/presentationml/2006/main">
  <p:tag name="AS_UNIQUEID" val="122"/>
</p:tagLst>
</file>

<file path=ppt/tags/tag658.xml><?xml version="1.0" encoding="utf-8"?>
<p:tagLst xmlns:a="http://schemas.openxmlformats.org/drawingml/2006/main" xmlns:r="http://schemas.openxmlformats.org/officeDocument/2006/relationships" xmlns:p="http://schemas.openxmlformats.org/presentationml/2006/main">
  <p:tag name="AS_UNIQUEID" val="124"/>
</p:tagLst>
</file>

<file path=ppt/tags/tag659.xml><?xml version="1.0" encoding="utf-8"?>
<p:tagLst xmlns:a="http://schemas.openxmlformats.org/drawingml/2006/main" xmlns:r="http://schemas.openxmlformats.org/officeDocument/2006/relationships" xmlns:p="http://schemas.openxmlformats.org/presentationml/2006/main">
  <p:tag name="AS_UNIQUEID" val="125"/>
</p:tagLst>
</file>

<file path=ppt/tags/tag66.xml><?xml version="1.0" encoding="utf-8"?>
<p:tagLst xmlns:a="http://schemas.openxmlformats.org/drawingml/2006/main" xmlns:r="http://schemas.openxmlformats.org/officeDocument/2006/relationships" xmlns:p="http://schemas.openxmlformats.org/presentationml/2006/main">
  <p:tag name="AS_UNIQUEID" val="169"/>
</p:tagLst>
</file>

<file path=ppt/tags/tag660.xml><?xml version="1.0" encoding="utf-8"?>
<p:tagLst xmlns:a="http://schemas.openxmlformats.org/drawingml/2006/main" xmlns:r="http://schemas.openxmlformats.org/officeDocument/2006/relationships" xmlns:p="http://schemas.openxmlformats.org/presentationml/2006/main">
  <p:tag name="AS_UNIQUEID" val="126"/>
</p:tagLst>
</file>

<file path=ppt/tags/tag661.xml><?xml version="1.0" encoding="utf-8"?>
<p:tagLst xmlns:a="http://schemas.openxmlformats.org/drawingml/2006/main" xmlns:r="http://schemas.openxmlformats.org/officeDocument/2006/relationships" xmlns:p="http://schemas.openxmlformats.org/presentationml/2006/main">
  <p:tag name="AS_UNIQUEID" val="127"/>
</p:tagLst>
</file>

<file path=ppt/tags/tag662.xml><?xml version="1.0" encoding="utf-8"?>
<p:tagLst xmlns:a="http://schemas.openxmlformats.org/drawingml/2006/main" xmlns:r="http://schemas.openxmlformats.org/officeDocument/2006/relationships" xmlns:p="http://schemas.openxmlformats.org/presentationml/2006/main">
  <p:tag name="AS_UNIQUEID" val="128"/>
</p:tagLst>
</file>

<file path=ppt/tags/tag663.xml><?xml version="1.0" encoding="utf-8"?>
<p:tagLst xmlns:a="http://schemas.openxmlformats.org/drawingml/2006/main" xmlns:r="http://schemas.openxmlformats.org/officeDocument/2006/relationships" xmlns:p="http://schemas.openxmlformats.org/presentationml/2006/main">
  <p:tag name="AS_UNIQUEID" val="129"/>
</p:tagLst>
</file>

<file path=ppt/tags/tag664.xml><?xml version="1.0" encoding="utf-8"?>
<p:tagLst xmlns:a="http://schemas.openxmlformats.org/drawingml/2006/main" xmlns:r="http://schemas.openxmlformats.org/officeDocument/2006/relationships" xmlns:p="http://schemas.openxmlformats.org/presentationml/2006/main">
  <p:tag name="AS_UNIQUEID" val="130"/>
</p:tagLst>
</file>

<file path=ppt/tags/tag665.xml><?xml version="1.0" encoding="utf-8"?>
<p:tagLst xmlns:a="http://schemas.openxmlformats.org/drawingml/2006/main" xmlns:r="http://schemas.openxmlformats.org/officeDocument/2006/relationships" xmlns:p="http://schemas.openxmlformats.org/presentationml/2006/main">
  <p:tag name="AS_UNIQUEID" val="131"/>
</p:tagLst>
</file>

<file path=ppt/tags/tag666.xml><?xml version="1.0" encoding="utf-8"?>
<p:tagLst xmlns:a="http://schemas.openxmlformats.org/drawingml/2006/main" xmlns:r="http://schemas.openxmlformats.org/officeDocument/2006/relationships" xmlns:p="http://schemas.openxmlformats.org/presentationml/2006/main">
  <p:tag name="AS_UNIQUEID" val="133"/>
</p:tagLst>
</file>

<file path=ppt/tags/tag667.xml><?xml version="1.0" encoding="utf-8"?>
<p:tagLst xmlns:a="http://schemas.openxmlformats.org/drawingml/2006/main" xmlns:r="http://schemas.openxmlformats.org/officeDocument/2006/relationships" xmlns:p="http://schemas.openxmlformats.org/presentationml/2006/main">
  <p:tag name="AS_UNIQUEID" val="134"/>
</p:tagLst>
</file>

<file path=ppt/tags/tag668.xml><?xml version="1.0" encoding="utf-8"?>
<p:tagLst xmlns:a="http://schemas.openxmlformats.org/drawingml/2006/main" xmlns:r="http://schemas.openxmlformats.org/officeDocument/2006/relationships" xmlns:p="http://schemas.openxmlformats.org/presentationml/2006/main">
  <p:tag name="AS_UNIQUEID" val="135"/>
</p:tagLst>
</file>

<file path=ppt/tags/tag669.xml><?xml version="1.0" encoding="utf-8"?>
<p:tagLst xmlns:a="http://schemas.openxmlformats.org/drawingml/2006/main" xmlns:r="http://schemas.openxmlformats.org/officeDocument/2006/relationships" xmlns:p="http://schemas.openxmlformats.org/presentationml/2006/main">
  <p:tag name="AS_UNIQUEID" val="136"/>
</p:tagLst>
</file>

<file path=ppt/tags/tag67.xml><?xml version="1.0" encoding="utf-8"?>
<p:tagLst xmlns:a="http://schemas.openxmlformats.org/drawingml/2006/main" xmlns:r="http://schemas.openxmlformats.org/officeDocument/2006/relationships" xmlns:p="http://schemas.openxmlformats.org/presentationml/2006/main">
  <p:tag name="AS_UNIQUEID" val="170"/>
</p:tagLst>
</file>

<file path=ppt/tags/tag670.xml><?xml version="1.0" encoding="utf-8"?>
<p:tagLst xmlns:a="http://schemas.openxmlformats.org/drawingml/2006/main" xmlns:r="http://schemas.openxmlformats.org/officeDocument/2006/relationships" xmlns:p="http://schemas.openxmlformats.org/presentationml/2006/main">
  <p:tag name="AS_UNIQUEID" val="138"/>
</p:tagLst>
</file>

<file path=ppt/tags/tag671.xml><?xml version="1.0" encoding="utf-8"?>
<p:tagLst xmlns:a="http://schemas.openxmlformats.org/drawingml/2006/main" xmlns:r="http://schemas.openxmlformats.org/officeDocument/2006/relationships" xmlns:p="http://schemas.openxmlformats.org/presentationml/2006/main">
  <p:tag name="AS_UNIQUEID" val="139"/>
</p:tagLst>
</file>

<file path=ppt/tags/tag672.xml><?xml version="1.0" encoding="utf-8"?>
<p:tagLst xmlns:a="http://schemas.openxmlformats.org/drawingml/2006/main" xmlns:r="http://schemas.openxmlformats.org/officeDocument/2006/relationships" xmlns:p="http://schemas.openxmlformats.org/presentationml/2006/main">
  <p:tag name="AS_UNIQUEID" val="140"/>
</p:tagLst>
</file>

<file path=ppt/tags/tag673.xml><?xml version="1.0" encoding="utf-8"?>
<p:tagLst xmlns:a="http://schemas.openxmlformats.org/drawingml/2006/main" xmlns:r="http://schemas.openxmlformats.org/officeDocument/2006/relationships" xmlns:p="http://schemas.openxmlformats.org/presentationml/2006/main">
  <p:tag name="AS_UNIQUEID" val="142"/>
</p:tagLst>
</file>

<file path=ppt/tags/tag674.xml><?xml version="1.0" encoding="utf-8"?>
<p:tagLst xmlns:a="http://schemas.openxmlformats.org/drawingml/2006/main" xmlns:r="http://schemas.openxmlformats.org/officeDocument/2006/relationships" xmlns:p="http://schemas.openxmlformats.org/presentationml/2006/main">
  <p:tag name="AS_UNIQUEID" val="143"/>
</p:tagLst>
</file>

<file path=ppt/tags/tag675.xml><?xml version="1.0" encoding="utf-8"?>
<p:tagLst xmlns:a="http://schemas.openxmlformats.org/drawingml/2006/main" xmlns:r="http://schemas.openxmlformats.org/officeDocument/2006/relationships" xmlns:p="http://schemas.openxmlformats.org/presentationml/2006/main">
  <p:tag name="AS_UNIQUEID" val="144"/>
</p:tagLst>
</file>

<file path=ppt/tags/tag676.xml><?xml version="1.0" encoding="utf-8"?>
<p:tagLst xmlns:a="http://schemas.openxmlformats.org/drawingml/2006/main" xmlns:r="http://schemas.openxmlformats.org/officeDocument/2006/relationships" xmlns:p="http://schemas.openxmlformats.org/presentationml/2006/main">
  <p:tag name="AS_UNIQUEID" val="145"/>
</p:tagLst>
</file>

<file path=ppt/tags/tag677.xml><?xml version="1.0" encoding="utf-8"?>
<p:tagLst xmlns:a="http://schemas.openxmlformats.org/drawingml/2006/main" xmlns:r="http://schemas.openxmlformats.org/officeDocument/2006/relationships" xmlns:p="http://schemas.openxmlformats.org/presentationml/2006/main">
  <p:tag name="AS_UNIQUEID" val="146"/>
</p:tagLst>
</file>

<file path=ppt/tags/tag678.xml><?xml version="1.0" encoding="utf-8"?>
<p:tagLst xmlns:a="http://schemas.openxmlformats.org/drawingml/2006/main" xmlns:r="http://schemas.openxmlformats.org/officeDocument/2006/relationships" xmlns:p="http://schemas.openxmlformats.org/presentationml/2006/main">
  <p:tag name="AS_UNIQUEID" val="147"/>
</p:tagLst>
</file>

<file path=ppt/tags/tag679.xml><?xml version="1.0" encoding="utf-8"?>
<p:tagLst xmlns:a="http://schemas.openxmlformats.org/drawingml/2006/main" xmlns:r="http://schemas.openxmlformats.org/officeDocument/2006/relationships" xmlns:p="http://schemas.openxmlformats.org/presentationml/2006/main">
  <p:tag name="AS_UNIQUEID" val="149"/>
</p:tagLst>
</file>

<file path=ppt/tags/tag68.xml><?xml version="1.0" encoding="utf-8"?>
<p:tagLst xmlns:a="http://schemas.openxmlformats.org/drawingml/2006/main" xmlns:r="http://schemas.openxmlformats.org/officeDocument/2006/relationships" xmlns:p="http://schemas.openxmlformats.org/presentationml/2006/main">
  <p:tag name="AS_UNIQUEID" val="171"/>
</p:tagLst>
</file>

<file path=ppt/tags/tag680.xml><?xml version="1.0" encoding="utf-8"?>
<p:tagLst xmlns:a="http://schemas.openxmlformats.org/drawingml/2006/main" xmlns:r="http://schemas.openxmlformats.org/officeDocument/2006/relationships" xmlns:p="http://schemas.openxmlformats.org/presentationml/2006/main">
  <p:tag name="AS_UNIQUEID" val="150"/>
</p:tagLst>
</file>

<file path=ppt/tags/tag681.xml><?xml version="1.0" encoding="utf-8"?>
<p:tagLst xmlns:a="http://schemas.openxmlformats.org/drawingml/2006/main" xmlns:r="http://schemas.openxmlformats.org/officeDocument/2006/relationships" xmlns:p="http://schemas.openxmlformats.org/presentationml/2006/main">
  <p:tag name="AS_UNIQUEID" val="151"/>
</p:tagLst>
</file>

<file path=ppt/tags/tag682.xml><?xml version="1.0" encoding="utf-8"?>
<p:tagLst xmlns:a="http://schemas.openxmlformats.org/drawingml/2006/main" xmlns:r="http://schemas.openxmlformats.org/officeDocument/2006/relationships" xmlns:p="http://schemas.openxmlformats.org/presentationml/2006/main">
  <p:tag name="AS_UNIQUEID" val="152"/>
</p:tagLst>
</file>

<file path=ppt/tags/tag683.xml><?xml version="1.0" encoding="utf-8"?>
<p:tagLst xmlns:a="http://schemas.openxmlformats.org/drawingml/2006/main" xmlns:r="http://schemas.openxmlformats.org/officeDocument/2006/relationships" xmlns:p="http://schemas.openxmlformats.org/presentationml/2006/main">
  <p:tag name="AS_UNIQUEID" val="153"/>
</p:tagLst>
</file>

<file path=ppt/tags/tag684.xml><?xml version="1.0" encoding="utf-8"?>
<p:tagLst xmlns:a="http://schemas.openxmlformats.org/drawingml/2006/main" xmlns:r="http://schemas.openxmlformats.org/officeDocument/2006/relationships" xmlns:p="http://schemas.openxmlformats.org/presentationml/2006/main">
  <p:tag name="AS_UNIQUEID" val="154"/>
</p:tagLst>
</file>

<file path=ppt/tags/tag685.xml><?xml version="1.0" encoding="utf-8"?>
<p:tagLst xmlns:a="http://schemas.openxmlformats.org/drawingml/2006/main" xmlns:r="http://schemas.openxmlformats.org/officeDocument/2006/relationships" xmlns:p="http://schemas.openxmlformats.org/presentationml/2006/main">
  <p:tag name="AS_UNIQUEID" val="156"/>
</p:tagLst>
</file>

<file path=ppt/tags/tag686.xml><?xml version="1.0" encoding="utf-8"?>
<p:tagLst xmlns:a="http://schemas.openxmlformats.org/drawingml/2006/main" xmlns:r="http://schemas.openxmlformats.org/officeDocument/2006/relationships" xmlns:p="http://schemas.openxmlformats.org/presentationml/2006/main">
  <p:tag name="AS_UNIQUEID" val="157"/>
</p:tagLst>
</file>

<file path=ppt/tags/tag687.xml><?xml version="1.0" encoding="utf-8"?>
<p:tagLst xmlns:a="http://schemas.openxmlformats.org/drawingml/2006/main" xmlns:r="http://schemas.openxmlformats.org/officeDocument/2006/relationships" xmlns:p="http://schemas.openxmlformats.org/presentationml/2006/main">
  <p:tag name="AS_UNIQUEID" val="158"/>
</p:tagLst>
</file>

<file path=ppt/tags/tag688.xml><?xml version="1.0" encoding="utf-8"?>
<p:tagLst xmlns:a="http://schemas.openxmlformats.org/drawingml/2006/main" xmlns:r="http://schemas.openxmlformats.org/officeDocument/2006/relationships" xmlns:p="http://schemas.openxmlformats.org/presentationml/2006/main">
  <p:tag name="AS_UNIQUEID" val="159"/>
</p:tagLst>
</file>

<file path=ppt/tags/tag689.xml><?xml version="1.0" encoding="utf-8"?>
<p:tagLst xmlns:a="http://schemas.openxmlformats.org/drawingml/2006/main" xmlns:r="http://schemas.openxmlformats.org/officeDocument/2006/relationships" xmlns:p="http://schemas.openxmlformats.org/presentationml/2006/main">
  <p:tag name="AS_UNIQUEID" val="160"/>
</p:tagLst>
</file>

<file path=ppt/tags/tag69.xml><?xml version="1.0" encoding="utf-8"?>
<p:tagLst xmlns:a="http://schemas.openxmlformats.org/drawingml/2006/main" xmlns:r="http://schemas.openxmlformats.org/officeDocument/2006/relationships" xmlns:p="http://schemas.openxmlformats.org/presentationml/2006/main">
  <p:tag name="AS_UNIQUEID" val="172"/>
</p:tagLst>
</file>

<file path=ppt/tags/tag690.xml><?xml version="1.0" encoding="utf-8"?>
<p:tagLst xmlns:a="http://schemas.openxmlformats.org/drawingml/2006/main" xmlns:r="http://schemas.openxmlformats.org/officeDocument/2006/relationships" xmlns:p="http://schemas.openxmlformats.org/presentationml/2006/main">
  <p:tag name="AS_UNIQUEID" val="162"/>
</p:tagLst>
</file>

<file path=ppt/tags/tag691.xml><?xml version="1.0" encoding="utf-8"?>
<p:tagLst xmlns:a="http://schemas.openxmlformats.org/drawingml/2006/main" xmlns:r="http://schemas.openxmlformats.org/officeDocument/2006/relationships" xmlns:p="http://schemas.openxmlformats.org/presentationml/2006/main">
  <p:tag name="AS_UNIQUEID" val="163"/>
</p:tagLst>
</file>

<file path=ppt/tags/tag692.xml><?xml version="1.0" encoding="utf-8"?>
<p:tagLst xmlns:a="http://schemas.openxmlformats.org/drawingml/2006/main" xmlns:r="http://schemas.openxmlformats.org/officeDocument/2006/relationships" xmlns:p="http://schemas.openxmlformats.org/presentationml/2006/main">
  <p:tag name="AS_UNIQUEID" val="164"/>
</p:tagLst>
</file>

<file path=ppt/tags/tag693.xml><?xml version="1.0" encoding="utf-8"?>
<p:tagLst xmlns:a="http://schemas.openxmlformats.org/drawingml/2006/main" xmlns:r="http://schemas.openxmlformats.org/officeDocument/2006/relationships" xmlns:p="http://schemas.openxmlformats.org/presentationml/2006/main">
  <p:tag name="AS_UNIQUEID" val="165"/>
</p:tagLst>
</file>

<file path=ppt/tags/tag694.xml><?xml version="1.0" encoding="utf-8"?>
<p:tagLst xmlns:a="http://schemas.openxmlformats.org/drawingml/2006/main" xmlns:r="http://schemas.openxmlformats.org/officeDocument/2006/relationships" xmlns:p="http://schemas.openxmlformats.org/presentationml/2006/main">
  <p:tag name="AS_UNIQUEID" val="166"/>
</p:tagLst>
</file>

<file path=ppt/tags/tag695.xml><?xml version="1.0" encoding="utf-8"?>
<p:tagLst xmlns:a="http://schemas.openxmlformats.org/drawingml/2006/main" xmlns:r="http://schemas.openxmlformats.org/officeDocument/2006/relationships" xmlns:p="http://schemas.openxmlformats.org/presentationml/2006/main">
  <p:tag name="AS_UNIQUEID" val="168"/>
</p:tagLst>
</file>

<file path=ppt/tags/tag696.xml><?xml version="1.0" encoding="utf-8"?>
<p:tagLst xmlns:a="http://schemas.openxmlformats.org/drawingml/2006/main" xmlns:r="http://schemas.openxmlformats.org/officeDocument/2006/relationships" xmlns:p="http://schemas.openxmlformats.org/presentationml/2006/main">
  <p:tag name="AS_UNIQUEID" val="169"/>
</p:tagLst>
</file>

<file path=ppt/tags/tag697.xml><?xml version="1.0" encoding="utf-8"?>
<p:tagLst xmlns:a="http://schemas.openxmlformats.org/drawingml/2006/main" xmlns:r="http://schemas.openxmlformats.org/officeDocument/2006/relationships" xmlns:p="http://schemas.openxmlformats.org/presentationml/2006/main">
  <p:tag name="AS_UNIQUEID" val="170"/>
</p:tagLst>
</file>

<file path=ppt/tags/tag698.xml><?xml version="1.0" encoding="utf-8"?>
<p:tagLst xmlns:a="http://schemas.openxmlformats.org/drawingml/2006/main" xmlns:r="http://schemas.openxmlformats.org/officeDocument/2006/relationships" xmlns:p="http://schemas.openxmlformats.org/presentationml/2006/main">
  <p:tag name="AS_UNIQUEID" val="171"/>
</p:tagLst>
</file>

<file path=ppt/tags/tag699.xml><?xml version="1.0" encoding="utf-8"?>
<p:tagLst xmlns:a="http://schemas.openxmlformats.org/drawingml/2006/main" xmlns:r="http://schemas.openxmlformats.org/officeDocument/2006/relationships" xmlns:p="http://schemas.openxmlformats.org/presentationml/2006/main">
  <p:tag name="AS_UNIQUEID" val="172"/>
</p:tagLst>
</file>

<file path=ppt/tags/tag7.xml><?xml version="1.0" encoding="utf-8"?>
<p:tagLst xmlns:a="http://schemas.openxmlformats.org/drawingml/2006/main" xmlns:r="http://schemas.openxmlformats.org/officeDocument/2006/relationships" xmlns:p="http://schemas.openxmlformats.org/presentationml/2006/main">
  <p:tag name="AS_UNIQUEID" val="214"/>
</p:tagLst>
</file>

<file path=ppt/tags/tag70.xml><?xml version="1.0" encoding="utf-8"?>
<p:tagLst xmlns:a="http://schemas.openxmlformats.org/drawingml/2006/main" xmlns:r="http://schemas.openxmlformats.org/officeDocument/2006/relationships" xmlns:p="http://schemas.openxmlformats.org/presentationml/2006/main">
  <p:tag name="AS_UNIQUEID" val="99"/>
</p:tagLst>
</file>

<file path=ppt/tags/tag700.xml><?xml version="1.0" encoding="utf-8"?>
<p:tagLst xmlns:a="http://schemas.openxmlformats.org/drawingml/2006/main" xmlns:r="http://schemas.openxmlformats.org/officeDocument/2006/relationships" xmlns:p="http://schemas.openxmlformats.org/presentationml/2006/main">
  <p:tag name="AS_UNIQUEID" val="99"/>
</p:tagLst>
</file>

<file path=ppt/tags/tag701.xml><?xml version="1.0" encoding="utf-8"?>
<p:tagLst xmlns:a="http://schemas.openxmlformats.org/drawingml/2006/main" xmlns:r="http://schemas.openxmlformats.org/officeDocument/2006/relationships" xmlns:p="http://schemas.openxmlformats.org/presentationml/2006/main">
  <p:tag name="AS_UNIQUEID" val="100"/>
</p:tagLst>
</file>

<file path=ppt/tags/tag702.xml><?xml version="1.0" encoding="utf-8"?>
<p:tagLst xmlns:a="http://schemas.openxmlformats.org/drawingml/2006/main" xmlns:r="http://schemas.openxmlformats.org/officeDocument/2006/relationships" xmlns:p="http://schemas.openxmlformats.org/presentationml/2006/main">
  <p:tag name="AS_UNIQUEID" val="101"/>
</p:tagLst>
</file>

<file path=ppt/tags/tag703.xml><?xml version="1.0" encoding="utf-8"?>
<p:tagLst xmlns:a="http://schemas.openxmlformats.org/drawingml/2006/main" xmlns:r="http://schemas.openxmlformats.org/officeDocument/2006/relationships" xmlns:p="http://schemas.openxmlformats.org/presentationml/2006/main">
  <p:tag name="AS_UNIQUEID" val="102"/>
</p:tagLst>
</file>

<file path=ppt/tags/tag704.xml><?xml version="1.0" encoding="utf-8"?>
<p:tagLst xmlns:a="http://schemas.openxmlformats.org/drawingml/2006/main" xmlns:r="http://schemas.openxmlformats.org/officeDocument/2006/relationships" xmlns:p="http://schemas.openxmlformats.org/presentationml/2006/main">
  <p:tag name="AS_UNIQUEID" val="103"/>
</p:tagLst>
</file>

<file path=ppt/tags/tag705.xml><?xml version="1.0" encoding="utf-8"?>
<p:tagLst xmlns:a="http://schemas.openxmlformats.org/drawingml/2006/main" xmlns:r="http://schemas.openxmlformats.org/officeDocument/2006/relationships" xmlns:p="http://schemas.openxmlformats.org/presentationml/2006/main">
  <p:tag name="AS_UNIQUEID" val="105"/>
</p:tagLst>
</file>

<file path=ppt/tags/tag706.xml><?xml version="1.0" encoding="utf-8"?>
<p:tagLst xmlns:a="http://schemas.openxmlformats.org/drawingml/2006/main" xmlns:r="http://schemas.openxmlformats.org/officeDocument/2006/relationships" xmlns:p="http://schemas.openxmlformats.org/presentationml/2006/main">
  <p:tag name="AS_UNIQUEID" val="106"/>
</p:tagLst>
</file>

<file path=ppt/tags/tag707.xml><?xml version="1.0" encoding="utf-8"?>
<p:tagLst xmlns:a="http://schemas.openxmlformats.org/drawingml/2006/main" xmlns:r="http://schemas.openxmlformats.org/officeDocument/2006/relationships" xmlns:p="http://schemas.openxmlformats.org/presentationml/2006/main">
  <p:tag name="AS_UNIQUEID" val="107"/>
</p:tagLst>
</file>

<file path=ppt/tags/tag708.xml><?xml version="1.0" encoding="utf-8"?>
<p:tagLst xmlns:a="http://schemas.openxmlformats.org/drawingml/2006/main" xmlns:r="http://schemas.openxmlformats.org/officeDocument/2006/relationships" xmlns:p="http://schemas.openxmlformats.org/presentationml/2006/main">
  <p:tag name="AS_UNIQUEID" val="108"/>
</p:tagLst>
</file>

<file path=ppt/tags/tag709.xml><?xml version="1.0" encoding="utf-8"?>
<p:tagLst xmlns:a="http://schemas.openxmlformats.org/drawingml/2006/main" xmlns:r="http://schemas.openxmlformats.org/officeDocument/2006/relationships" xmlns:p="http://schemas.openxmlformats.org/presentationml/2006/main">
  <p:tag name="AS_UNIQUEID" val="109"/>
</p:tagLst>
</file>

<file path=ppt/tags/tag71.xml><?xml version="1.0" encoding="utf-8"?>
<p:tagLst xmlns:a="http://schemas.openxmlformats.org/drawingml/2006/main" xmlns:r="http://schemas.openxmlformats.org/officeDocument/2006/relationships" xmlns:p="http://schemas.openxmlformats.org/presentationml/2006/main">
  <p:tag name="AS_UNIQUEID" val="100"/>
</p:tagLst>
</file>

<file path=ppt/tags/tag710.xml><?xml version="1.0" encoding="utf-8"?>
<p:tagLst xmlns:a="http://schemas.openxmlformats.org/drawingml/2006/main" xmlns:r="http://schemas.openxmlformats.org/officeDocument/2006/relationships" xmlns:p="http://schemas.openxmlformats.org/presentationml/2006/main">
  <p:tag name="AS_UNIQUEID" val="111"/>
</p:tagLst>
</file>

<file path=ppt/tags/tag711.xml><?xml version="1.0" encoding="utf-8"?>
<p:tagLst xmlns:a="http://schemas.openxmlformats.org/drawingml/2006/main" xmlns:r="http://schemas.openxmlformats.org/officeDocument/2006/relationships" xmlns:p="http://schemas.openxmlformats.org/presentationml/2006/main">
  <p:tag name="AS_UNIQUEID" val="112"/>
</p:tagLst>
</file>

<file path=ppt/tags/tag712.xml><?xml version="1.0" encoding="utf-8"?>
<p:tagLst xmlns:a="http://schemas.openxmlformats.org/drawingml/2006/main" xmlns:r="http://schemas.openxmlformats.org/officeDocument/2006/relationships" xmlns:p="http://schemas.openxmlformats.org/presentationml/2006/main">
  <p:tag name="AS_UNIQUEID" val="113"/>
</p:tagLst>
</file>

<file path=ppt/tags/tag713.xml><?xml version="1.0" encoding="utf-8"?>
<p:tagLst xmlns:a="http://schemas.openxmlformats.org/drawingml/2006/main" xmlns:r="http://schemas.openxmlformats.org/officeDocument/2006/relationships" xmlns:p="http://schemas.openxmlformats.org/presentationml/2006/main">
  <p:tag name="AS_UNIQUEID" val="114"/>
</p:tagLst>
</file>

<file path=ppt/tags/tag714.xml><?xml version="1.0" encoding="utf-8"?>
<p:tagLst xmlns:a="http://schemas.openxmlformats.org/drawingml/2006/main" xmlns:r="http://schemas.openxmlformats.org/officeDocument/2006/relationships" xmlns:p="http://schemas.openxmlformats.org/presentationml/2006/main">
  <p:tag name="AS_UNIQUEID" val="115"/>
</p:tagLst>
</file>

<file path=ppt/tags/tag715.xml><?xml version="1.0" encoding="utf-8"?>
<p:tagLst xmlns:a="http://schemas.openxmlformats.org/drawingml/2006/main" xmlns:r="http://schemas.openxmlformats.org/officeDocument/2006/relationships" xmlns:p="http://schemas.openxmlformats.org/presentationml/2006/main">
  <p:tag name="AS_UNIQUEID" val="117"/>
</p:tagLst>
</file>

<file path=ppt/tags/tag716.xml><?xml version="1.0" encoding="utf-8"?>
<p:tagLst xmlns:a="http://schemas.openxmlformats.org/drawingml/2006/main" xmlns:r="http://schemas.openxmlformats.org/officeDocument/2006/relationships" xmlns:p="http://schemas.openxmlformats.org/presentationml/2006/main">
  <p:tag name="AS_UNIQUEID" val="118"/>
</p:tagLst>
</file>

<file path=ppt/tags/tag717.xml><?xml version="1.0" encoding="utf-8"?>
<p:tagLst xmlns:a="http://schemas.openxmlformats.org/drawingml/2006/main" xmlns:r="http://schemas.openxmlformats.org/officeDocument/2006/relationships" xmlns:p="http://schemas.openxmlformats.org/presentationml/2006/main">
  <p:tag name="AS_UNIQUEID" val="119"/>
</p:tagLst>
</file>

<file path=ppt/tags/tag718.xml><?xml version="1.0" encoding="utf-8"?>
<p:tagLst xmlns:a="http://schemas.openxmlformats.org/drawingml/2006/main" xmlns:r="http://schemas.openxmlformats.org/officeDocument/2006/relationships" xmlns:p="http://schemas.openxmlformats.org/presentationml/2006/main">
  <p:tag name="AS_UNIQUEID" val="120"/>
</p:tagLst>
</file>

<file path=ppt/tags/tag719.xml><?xml version="1.0" encoding="utf-8"?>
<p:tagLst xmlns:a="http://schemas.openxmlformats.org/drawingml/2006/main" xmlns:r="http://schemas.openxmlformats.org/officeDocument/2006/relationships" xmlns:p="http://schemas.openxmlformats.org/presentationml/2006/main">
  <p:tag name="AS_UNIQUEID" val="121"/>
</p:tagLst>
</file>

<file path=ppt/tags/tag72.xml><?xml version="1.0" encoding="utf-8"?>
<p:tagLst xmlns:a="http://schemas.openxmlformats.org/drawingml/2006/main" xmlns:r="http://schemas.openxmlformats.org/officeDocument/2006/relationships" xmlns:p="http://schemas.openxmlformats.org/presentationml/2006/main">
  <p:tag name="AS_UNIQUEID" val="101"/>
</p:tagLst>
</file>

<file path=ppt/tags/tag720.xml><?xml version="1.0" encoding="utf-8"?>
<p:tagLst xmlns:a="http://schemas.openxmlformats.org/drawingml/2006/main" xmlns:r="http://schemas.openxmlformats.org/officeDocument/2006/relationships" xmlns:p="http://schemas.openxmlformats.org/presentationml/2006/main">
  <p:tag name="AS_UNIQUEID" val="122"/>
</p:tagLst>
</file>

<file path=ppt/tags/tag721.xml><?xml version="1.0" encoding="utf-8"?>
<p:tagLst xmlns:a="http://schemas.openxmlformats.org/drawingml/2006/main" xmlns:r="http://schemas.openxmlformats.org/officeDocument/2006/relationships" xmlns:p="http://schemas.openxmlformats.org/presentationml/2006/main">
  <p:tag name="AS_UNIQUEID" val="124"/>
</p:tagLst>
</file>

<file path=ppt/tags/tag722.xml><?xml version="1.0" encoding="utf-8"?>
<p:tagLst xmlns:a="http://schemas.openxmlformats.org/drawingml/2006/main" xmlns:r="http://schemas.openxmlformats.org/officeDocument/2006/relationships" xmlns:p="http://schemas.openxmlformats.org/presentationml/2006/main">
  <p:tag name="AS_UNIQUEID" val="125"/>
</p:tagLst>
</file>

<file path=ppt/tags/tag723.xml><?xml version="1.0" encoding="utf-8"?>
<p:tagLst xmlns:a="http://schemas.openxmlformats.org/drawingml/2006/main" xmlns:r="http://schemas.openxmlformats.org/officeDocument/2006/relationships" xmlns:p="http://schemas.openxmlformats.org/presentationml/2006/main">
  <p:tag name="AS_UNIQUEID" val="126"/>
</p:tagLst>
</file>

<file path=ppt/tags/tag724.xml><?xml version="1.0" encoding="utf-8"?>
<p:tagLst xmlns:a="http://schemas.openxmlformats.org/drawingml/2006/main" xmlns:r="http://schemas.openxmlformats.org/officeDocument/2006/relationships" xmlns:p="http://schemas.openxmlformats.org/presentationml/2006/main">
  <p:tag name="AS_UNIQUEID" val="127"/>
</p:tagLst>
</file>

<file path=ppt/tags/tag725.xml><?xml version="1.0" encoding="utf-8"?>
<p:tagLst xmlns:a="http://schemas.openxmlformats.org/drawingml/2006/main" xmlns:r="http://schemas.openxmlformats.org/officeDocument/2006/relationships" xmlns:p="http://schemas.openxmlformats.org/presentationml/2006/main">
  <p:tag name="AS_UNIQUEID" val="128"/>
</p:tagLst>
</file>

<file path=ppt/tags/tag726.xml><?xml version="1.0" encoding="utf-8"?>
<p:tagLst xmlns:a="http://schemas.openxmlformats.org/drawingml/2006/main" xmlns:r="http://schemas.openxmlformats.org/officeDocument/2006/relationships" xmlns:p="http://schemas.openxmlformats.org/presentationml/2006/main">
  <p:tag name="AS_UNIQUEID" val="129"/>
</p:tagLst>
</file>

<file path=ppt/tags/tag727.xml><?xml version="1.0" encoding="utf-8"?>
<p:tagLst xmlns:a="http://schemas.openxmlformats.org/drawingml/2006/main" xmlns:r="http://schemas.openxmlformats.org/officeDocument/2006/relationships" xmlns:p="http://schemas.openxmlformats.org/presentationml/2006/main">
  <p:tag name="AS_UNIQUEID" val="130"/>
</p:tagLst>
</file>

<file path=ppt/tags/tag728.xml><?xml version="1.0" encoding="utf-8"?>
<p:tagLst xmlns:a="http://schemas.openxmlformats.org/drawingml/2006/main" xmlns:r="http://schemas.openxmlformats.org/officeDocument/2006/relationships" xmlns:p="http://schemas.openxmlformats.org/presentationml/2006/main">
  <p:tag name="AS_UNIQUEID" val="131"/>
</p:tagLst>
</file>

<file path=ppt/tags/tag729.xml><?xml version="1.0" encoding="utf-8"?>
<p:tagLst xmlns:a="http://schemas.openxmlformats.org/drawingml/2006/main" xmlns:r="http://schemas.openxmlformats.org/officeDocument/2006/relationships" xmlns:p="http://schemas.openxmlformats.org/presentationml/2006/main">
  <p:tag name="AS_UNIQUEID" val="133"/>
</p:tagLst>
</file>

<file path=ppt/tags/tag73.xml><?xml version="1.0" encoding="utf-8"?>
<p:tagLst xmlns:a="http://schemas.openxmlformats.org/drawingml/2006/main" xmlns:r="http://schemas.openxmlformats.org/officeDocument/2006/relationships" xmlns:p="http://schemas.openxmlformats.org/presentationml/2006/main">
  <p:tag name="AS_UNIQUEID" val="102"/>
</p:tagLst>
</file>

<file path=ppt/tags/tag730.xml><?xml version="1.0" encoding="utf-8"?>
<p:tagLst xmlns:a="http://schemas.openxmlformats.org/drawingml/2006/main" xmlns:r="http://schemas.openxmlformats.org/officeDocument/2006/relationships" xmlns:p="http://schemas.openxmlformats.org/presentationml/2006/main">
  <p:tag name="AS_UNIQUEID" val="134"/>
</p:tagLst>
</file>

<file path=ppt/tags/tag731.xml><?xml version="1.0" encoding="utf-8"?>
<p:tagLst xmlns:a="http://schemas.openxmlformats.org/drawingml/2006/main" xmlns:r="http://schemas.openxmlformats.org/officeDocument/2006/relationships" xmlns:p="http://schemas.openxmlformats.org/presentationml/2006/main">
  <p:tag name="AS_UNIQUEID" val="135"/>
</p:tagLst>
</file>

<file path=ppt/tags/tag732.xml><?xml version="1.0" encoding="utf-8"?>
<p:tagLst xmlns:a="http://schemas.openxmlformats.org/drawingml/2006/main" xmlns:r="http://schemas.openxmlformats.org/officeDocument/2006/relationships" xmlns:p="http://schemas.openxmlformats.org/presentationml/2006/main">
  <p:tag name="AS_UNIQUEID" val="136"/>
</p:tagLst>
</file>

<file path=ppt/tags/tag733.xml><?xml version="1.0" encoding="utf-8"?>
<p:tagLst xmlns:a="http://schemas.openxmlformats.org/drawingml/2006/main" xmlns:r="http://schemas.openxmlformats.org/officeDocument/2006/relationships" xmlns:p="http://schemas.openxmlformats.org/presentationml/2006/main">
  <p:tag name="AS_UNIQUEID" val="138"/>
</p:tagLst>
</file>

<file path=ppt/tags/tag734.xml><?xml version="1.0" encoding="utf-8"?>
<p:tagLst xmlns:a="http://schemas.openxmlformats.org/drawingml/2006/main" xmlns:r="http://schemas.openxmlformats.org/officeDocument/2006/relationships" xmlns:p="http://schemas.openxmlformats.org/presentationml/2006/main">
  <p:tag name="AS_UNIQUEID" val="139"/>
</p:tagLst>
</file>

<file path=ppt/tags/tag735.xml><?xml version="1.0" encoding="utf-8"?>
<p:tagLst xmlns:a="http://schemas.openxmlformats.org/drawingml/2006/main" xmlns:r="http://schemas.openxmlformats.org/officeDocument/2006/relationships" xmlns:p="http://schemas.openxmlformats.org/presentationml/2006/main">
  <p:tag name="AS_UNIQUEID" val="140"/>
</p:tagLst>
</file>

<file path=ppt/tags/tag736.xml><?xml version="1.0" encoding="utf-8"?>
<p:tagLst xmlns:a="http://schemas.openxmlformats.org/drawingml/2006/main" xmlns:r="http://schemas.openxmlformats.org/officeDocument/2006/relationships" xmlns:p="http://schemas.openxmlformats.org/presentationml/2006/main">
  <p:tag name="AS_UNIQUEID" val="142"/>
</p:tagLst>
</file>

<file path=ppt/tags/tag737.xml><?xml version="1.0" encoding="utf-8"?>
<p:tagLst xmlns:a="http://schemas.openxmlformats.org/drawingml/2006/main" xmlns:r="http://schemas.openxmlformats.org/officeDocument/2006/relationships" xmlns:p="http://schemas.openxmlformats.org/presentationml/2006/main">
  <p:tag name="AS_UNIQUEID" val="143"/>
</p:tagLst>
</file>

<file path=ppt/tags/tag738.xml><?xml version="1.0" encoding="utf-8"?>
<p:tagLst xmlns:a="http://schemas.openxmlformats.org/drawingml/2006/main" xmlns:r="http://schemas.openxmlformats.org/officeDocument/2006/relationships" xmlns:p="http://schemas.openxmlformats.org/presentationml/2006/main">
  <p:tag name="AS_UNIQUEID" val="144"/>
</p:tagLst>
</file>

<file path=ppt/tags/tag739.xml><?xml version="1.0" encoding="utf-8"?>
<p:tagLst xmlns:a="http://schemas.openxmlformats.org/drawingml/2006/main" xmlns:r="http://schemas.openxmlformats.org/officeDocument/2006/relationships" xmlns:p="http://schemas.openxmlformats.org/presentationml/2006/main">
  <p:tag name="AS_UNIQUEID" val="145"/>
</p:tagLst>
</file>

<file path=ppt/tags/tag74.xml><?xml version="1.0" encoding="utf-8"?>
<p:tagLst xmlns:a="http://schemas.openxmlformats.org/drawingml/2006/main" xmlns:r="http://schemas.openxmlformats.org/officeDocument/2006/relationships" xmlns:p="http://schemas.openxmlformats.org/presentationml/2006/main">
  <p:tag name="AS_UNIQUEID" val="103"/>
</p:tagLst>
</file>

<file path=ppt/tags/tag740.xml><?xml version="1.0" encoding="utf-8"?>
<p:tagLst xmlns:a="http://schemas.openxmlformats.org/drawingml/2006/main" xmlns:r="http://schemas.openxmlformats.org/officeDocument/2006/relationships" xmlns:p="http://schemas.openxmlformats.org/presentationml/2006/main">
  <p:tag name="AS_UNIQUEID" val="146"/>
</p:tagLst>
</file>

<file path=ppt/tags/tag741.xml><?xml version="1.0" encoding="utf-8"?>
<p:tagLst xmlns:a="http://schemas.openxmlformats.org/drawingml/2006/main" xmlns:r="http://schemas.openxmlformats.org/officeDocument/2006/relationships" xmlns:p="http://schemas.openxmlformats.org/presentationml/2006/main">
  <p:tag name="AS_UNIQUEID" val="147"/>
</p:tagLst>
</file>

<file path=ppt/tags/tag742.xml><?xml version="1.0" encoding="utf-8"?>
<p:tagLst xmlns:a="http://schemas.openxmlformats.org/drawingml/2006/main" xmlns:r="http://schemas.openxmlformats.org/officeDocument/2006/relationships" xmlns:p="http://schemas.openxmlformats.org/presentationml/2006/main">
  <p:tag name="AS_UNIQUEID" val="149"/>
</p:tagLst>
</file>

<file path=ppt/tags/tag743.xml><?xml version="1.0" encoding="utf-8"?>
<p:tagLst xmlns:a="http://schemas.openxmlformats.org/drawingml/2006/main" xmlns:r="http://schemas.openxmlformats.org/officeDocument/2006/relationships" xmlns:p="http://schemas.openxmlformats.org/presentationml/2006/main">
  <p:tag name="AS_UNIQUEID" val="150"/>
</p:tagLst>
</file>

<file path=ppt/tags/tag744.xml><?xml version="1.0" encoding="utf-8"?>
<p:tagLst xmlns:a="http://schemas.openxmlformats.org/drawingml/2006/main" xmlns:r="http://schemas.openxmlformats.org/officeDocument/2006/relationships" xmlns:p="http://schemas.openxmlformats.org/presentationml/2006/main">
  <p:tag name="AS_UNIQUEID" val="151"/>
</p:tagLst>
</file>

<file path=ppt/tags/tag745.xml><?xml version="1.0" encoding="utf-8"?>
<p:tagLst xmlns:a="http://schemas.openxmlformats.org/drawingml/2006/main" xmlns:r="http://schemas.openxmlformats.org/officeDocument/2006/relationships" xmlns:p="http://schemas.openxmlformats.org/presentationml/2006/main">
  <p:tag name="AS_UNIQUEID" val="152"/>
</p:tagLst>
</file>

<file path=ppt/tags/tag746.xml><?xml version="1.0" encoding="utf-8"?>
<p:tagLst xmlns:a="http://schemas.openxmlformats.org/drawingml/2006/main" xmlns:r="http://schemas.openxmlformats.org/officeDocument/2006/relationships" xmlns:p="http://schemas.openxmlformats.org/presentationml/2006/main">
  <p:tag name="AS_UNIQUEID" val="153"/>
</p:tagLst>
</file>

<file path=ppt/tags/tag747.xml><?xml version="1.0" encoding="utf-8"?>
<p:tagLst xmlns:a="http://schemas.openxmlformats.org/drawingml/2006/main" xmlns:r="http://schemas.openxmlformats.org/officeDocument/2006/relationships" xmlns:p="http://schemas.openxmlformats.org/presentationml/2006/main">
  <p:tag name="AS_UNIQUEID" val="154"/>
</p:tagLst>
</file>

<file path=ppt/tags/tag748.xml><?xml version="1.0" encoding="utf-8"?>
<p:tagLst xmlns:a="http://schemas.openxmlformats.org/drawingml/2006/main" xmlns:r="http://schemas.openxmlformats.org/officeDocument/2006/relationships" xmlns:p="http://schemas.openxmlformats.org/presentationml/2006/main">
  <p:tag name="AS_UNIQUEID" val="156"/>
</p:tagLst>
</file>

<file path=ppt/tags/tag749.xml><?xml version="1.0" encoding="utf-8"?>
<p:tagLst xmlns:a="http://schemas.openxmlformats.org/drawingml/2006/main" xmlns:r="http://schemas.openxmlformats.org/officeDocument/2006/relationships" xmlns:p="http://schemas.openxmlformats.org/presentationml/2006/main">
  <p:tag name="AS_UNIQUEID" val="157"/>
</p:tagLst>
</file>

<file path=ppt/tags/tag75.xml><?xml version="1.0" encoding="utf-8"?>
<p:tagLst xmlns:a="http://schemas.openxmlformats.org/drawingml/2006/main" xmlns:r="http://schemas.openxmlformats.org/officeDocument/2006/relationships" xmlns:p="http://schemas.openxmlformats.org/presentationml/2006/main">
  <p:tag name="AS_UNIQUEID" val="105"/>
</p:tagLst>
</file>

<file path=ppt/tags/tag750.xml><?xml version="1.0" encoding="utf-8"?>
<p:tagLst xmlns:a="http://schemas.openxmlformats.org/drawingml/2006/main" xmlns:r="http://schemas.openxmlformats.org/officeDocument/2006/relationships" xmlns:p="http://schemas.openxmlformats.org/presentationml/2006/main">
  <p:tag name="AS_UNIQUEID" val="158"/>
</p:tagLst>
</file>

<file path=ppt/tags/tag751.xml><?xml version="1.0" encoding="utf-8"?>
<p:tagLst xmlns:a="http://schemas.openxmlformats.org/drawingml/2006/main" xmlns:r="http://schemas.openxmlformats.org/officeDocument/2006/relationships" xmlns:p="http://schemas.openxmlformats.org/presentationml/2006/main">
  <p:tag name="AS_UNIQUEID" val="159"/>
</p:tagLst>
</file>

<file path=ppt/tags/tag752.xml><?xml version="1.0" encoding="utf-8"?>
<p:tagLst xmlns:a="http://schemas.openxmlformats.org/drawingml/2006/main" xmlns:r="http://schemas.openxmlformats.org/officeDocument/2006/relationships" xmlns:p="http://schemas.openxmlformats.org/presentationml/2006/main">
  <p:tag name="AS_UNIQUEID" val="160"/>
</p:tagLst>
</file>

<file path=ppt/tags/tag753.xml><?xml version="1.0" encoding="utf-8"?>
<p:tagLst xmlns:a="http://schemas.openxmlformats.org/drawingml/2006/main" xmlns:r="http://schemas.openxmlformats.org/officeDocument/2006/relationships" xmlns:p="http://schemas.openxmlformats.org/presentationml/2006/main">
  <p:tag name="AS_UNIQUEID" val="162"/>
</p:tagLst>
</file>

<file path=ppt/tags/tag754.xml><?xml version="1.0" encoding="utf-8"?>
<p:tagLst xmlns:a="http://schemas.openxmlformats.org/drawingml/2006/main" xmlns:r="http://schemas.openxmlformats.org/officeDocument/2006/relationships" xmlns:p="http://schemas.openxmlformats.org/presentationml/2006/main">
  <p:tag name="AS_UNIQUEID" val="163"/>
</p:tagLst>
</file>

<file path=ppt/tags/tag755.xml><?xml version="1.0" encoding="utf-8"?>
<p:tagLst xmlns:a="http://schemas.openxmlformats.org/drawingml/2006/main" xmlns:r="http://schemas.openxmlformats.org/officeDocument/2006/relationships" xmlns:p="http://schemas.openxmlformats.org/presentationml/2006/main">
  <p:tag name="AS_UNIQUEID" val="164"/>
</p:tagLst>
</file>

<file path=ppt/tags/tag756.xml><?xml version="1.0" encoding="utf-8"?>
<p:tagLst xmlns:a="http://schemas.openxmlformats.org/drawingml/2006/main" xmlns:r="http://schemas.openxmlformats.org/officeDocument/2006/relationships" xmlns:p="http://schemas.openxmlformats.org/presentationml/2006/main">
  <p:tag name="AS_UNIQUEID" val="165"/>
</p:tagLst>
</file>

<file path=ppt/tags/tag757.xml><?xml version="1.0" encoding="utf-8"?>
<p:tagLst xmlns:a="http://schemas.openxmlformats.org/drawingml/2006/main" xmlns:r="http://schemas.openxmlformats.org/officeDocument/2006/relationships" xmlns:p="http://schemas.openxmlformats.org/presentationml/2006/main">
  <p:tag name="AS_UNIQUEID" val="166"/>
</p:tagLst>
</file>

<file path=ppt/tags/tag758.xml><?xml version="1.0" encoding="utf-8"?>
<p:tagLst xmlns:a="http://schemas.openxmlformats.org/drawingml/2006/main" xmlns:r="http://schemas.openxmlformats.org/officeDocument/2006/relationships" xmlns:p="http://schemas.openxmlformats.org/presentationml/2006/main">
  <p:tag name="AS_UNIQUEID" val="183"/>
</p:tagLst>
</file>

<file path=ppt/tags/tag759.xml><?xml version="1.0" encoding="utf-8"?>
<p:tagLst xmlns:a="http://schemas.openxmlformats.org/drawingml/2006/main" xmlns:r="http://schemas.openxmlformats.org/officeDocument/2006/relationships" xmlns:p="http://schemas.openxmlformats.org/presentationml/2006/main">
  <p:tag name="AS_UNIQUEID" val="184"/>
</p:tagLst>
</file>

<file path=ppt/tags/tag76.xml><?xml version="1.0" encoding="utf-8"?>
<p:tagLst xmlns:a="http://schemas.openxmlformats.org/drawingml/2006/main" xmlns:r="http://schemas.openxmlformats.org/officeDocument/2006/relationships" xmlns:p="http://schemas.openxmlformats.org/presentationml/2006/main">
  <p:tag name="AS_UNIQUEID" val="106"/>
</p:tagLst>
</file>

<file path=ppt/tags/tag760.xml><?xml version="1.0" encoding="utf-8"?>
<p:tagLst xmlns:a="http://schemas.openxmlformats.org/drawingml/2006/main" xmlns:r="http://schemas.openxmlformats.org/officeDocument/2006/relationships" xmlns:p="http://schemas.openxmlformats.org/presentationml/2006/main">
  <p:tag name="AS_UNIQUEID" val="185"/>
</p:tagLst>
</file>

<file path=ppt/tags/tag761.xml><?xml version="1.0" encoding="utf-8"?>
<p:tagLst xmlns:a="http://schemas.openxmlformats.org/drawingml/2006/main" xmlns:r="http://schemas.openxmlformats.org/officeDocument/2006/relationships" xmlns:p="http://schemas.openxmlformats.org/presentationml/2006/main">
  <p:tag name="AS_UNIQUEID" val="186"/>
</p:tagLst>
</file>

<file path=ppt/tags/tag762.xml><?xml version="1.0" encoding="utf-8"?>
<p:tagLst xmlns:a="http://schemas.openxmlformats.org/drawingml/2006/main" xmlns:r="http://schemas.openxmlformats.org/officeDocument/2006/relationships" xmlns:p="http://schemas.openxmlformats.org/presentationml/2006/main">
  <p:tag name="AS_UNIQUEID" val="187"/>
</p:tagLst>
</file>

<file path=ppt/tags/tag763.xml><?xml version="1.0" encoding="utf-8"?>
<p:tagLst xmlns:a="http://schemas.openxmlformats.org/drawingml/2006/main" xmlns:r="http://schemas.openxmlformats.org/officeDocument/2006/relationships" xmlns:p="http://schemas.openxmlformats.org/presentationml/2006/main">
  <p:tag name="AS_UNIQUEID" val="188"/>
</p:tagLst>
</file>

<file path=ppt/tags/tag764.xml><?xml version="1.0" encoding="utf-8"?>
<p:tagLst xmlns:a="http://schemas.openxmlformats.org/drawingml/2006/main" xmlns:r="http://schemas.openxmlformats.org/officeDocument/2006/relationships" xmlns:p="http://schemas.openxmlformats.org/presentationml/2006/main">
  <p:tag name="AS_UNIQUEID" val="37"/>
</p:tagLst>
</file>

<file path=ppt/tags/tag765.xml><?xml version="1.0" encoding="utf-8"?>
<p:tagLst xmlns:a="http://schemas.openxmlformats.org/drawingml/2006/main" xmlns:r="http://schemas.openxmlformats.org/officeDocument/2006/relationships" xmlns:p="http://schemas.openxmlformats.org/presentationml/2006/main">
  <p:tag name="AS_UNIQUEID" val="38"/>
</p:tagLst>
</file>

<file path=ppt/tags/tag766.xml><?xml version="1.0" encoding="utf-8"?>
<p:tagLst xmlns:a="http://schemas.openxmlformats.org/drawingml/2006/main" xmlns:r="http://schemas.openxmlformats.org/officeDocument/2006/relationships" xmlns:p="http://schemas.openxmlformats.org/presentationml/2006/main">
  <p:tag name="AS_UNIQUEID" val="39"/>
</p:tagLst>
</file>

<file path=ppt/tags/tag767.xml><?xml version="1.0" encoding="utf-8"?>
<p:tagLst xmlns:a="http://schemas.openxmlformats.org/drawingml/2006/main" xmlns:r="http://schemas.openxmlformats.org/officeDocument/2006/relationships" xmlns:p="http://schemas.openxmlformats.org/presentationml/2006/main">
  <p:tag name="AS_UNIQUEID" val="40"/>
</p:tagLst>
</file>

<file path=ppt/tags/tag768.xml><?xml version="1.0" encoding="utf-8"?>
<p:tagLst xmlns:a="http://schemas.openxmlformats.org/drawingml/2006/main" xmlns:r="http://schemas.openxmlformats.org/officeDocument/2006/relationships" xmlns:p="http://schemas.openxmlformats.org/presentationml/2006/main">
  <p:tag name="AS_UNIQUEID" val="174"/>
</p:tagLst>
</file>

<file path=ppt/tags/tag769.xml><?xml version="1.0" encoding="utf-8"?>
<p:tagLst xmlns:a="http://schemas.openxmlformats.org/drawingml/2006/main" xmlns:r="http://schemas.openxmlformats.org/officeDocument/2006/relationships" xmlns:p="http://schemas.openxmlformats.org/presentationml/2006/main">
  <p:tag name="AS_UNIQUEID" val="175"/>
</p:tagLst>
</file>

<file path=ppt/tags/tag77.xml><?xml version="1.0" encoding="utf-8"?>
<p:tagLst xmlns:a="http://schemas.openxmlformats.org/drawingml/2006/main" xmlns:r="http://schemas.openxmlformats.org/officeDocument/2006/relationships" xmlns:p="http://schemas.openxmlformats.org/presentationml/2006/main">
  <p:tag name="AS_UNIQUEID" val="107"/>
</p:tagLst>
</file>

<file path=ppt/tags/tag770.xml><?xml version="1.0" encoding="utf-8"?>
<p:tagLst xmlns:a="http://schemas.openxmlformats.org/drawingml/2006/main" xmlns:r="http://schemas.openxmlformats.org/officeDocument/2006/relationships" xmlns:p="http://schemas.openxmlformats.org/presentationml/2006/main">
  <p:tag name="AS_UNIQUEID" val="41"/>
</p:tagLst>
</file>

<file path=ppt/tags/tag771.xml><?xml version="1.0" encoding="utf-8"?>
<p:tagLst xmlns:a="http://schemas.openxmlformats.org/drawingml/2006/main" xmlns:r="http://schemas.openxmlformats.org/officeDocument/2006/relationships" xmlns:p="http://schemas.openxmlformats.org/presentationml/2006/main">
  <p:tag name="AS_UNIQUEID" val="42"/>
</p:tagLst>
</file>

<file path=ppt/tags/tag772.xml><?xml version="1.0" encoding="utf-8"?>
<p:tagLst xmlns:a="http://schemas.openxmlformats.org/drawingml/2006/main" xmlns:r="http://schemas.openxmlformats.org/officeDocument/2006/relationships" xmlns:p="http://schemas.openxmlformats.org/presentationml/2006/main">
  <p:tag name="AS_UNIQUEID" val="43"/>
</p:tagLst>
</file>

<file path=ppt/tags/tag773.xml><?xml version="1.0" encoding="utf-8"?>
<p:tagLst xmlns:a="http://schemas.openxmlformats.org/drawingml/2006/main" xmlns:r="http://schemas.openxmlformats.org/officeDocument/2006/relationships" xmlns:p="http://schemas.openxmlformats.org/presentationml/2006/main">
  <p:tag name="AS_UNIQUEID" val="44"/>
</p:tagLst>
</file>

<file path=ppt/tags/tag774.xml><?xml version="1.0" encoding="utf-8"?>
<p:tagLst xmlns:a="http://schemas.openxmlformats.org/drawingml/2006/main" xmlns:r="http://schemas.openxmlformats.org/officeDocument/2006/relationships" xmlns:p="http://schemas.openxmlformats.org/presentationml/2006/main">
  <p:tag name="AS_UNIQUEID" val="45"/>
</p:tagLst>
</file>

<file path=ppt/tags/tag775.xml><?xml version="1.0" encoding="utf-8"?>
<p:tagLst xmlns:a="http://schemas.openxmlformats.org/drawingml/2006/main" xmlns:r="http://schemas.openxmlformats.org/officeDocument/2006/relationships" xmlns:p="http://schemas.openxmlformats.org/presentationml/2006/main">
  <p:tag name="AS_UNIQUEID" val="46"/>
</p:tagLst>
</file>

<file path=ppt/tags/tag776.xml><?xml version="1.0" encoding="utf-8"?>
<p:tagLst xmlns:a="http://schemas.openxmlformats.org/drawingml/2006/main" xmlns:r="http://schemas.openxmlformats.org/officeDocument/2006/relationships" xmlns:p="http://schemas.openxmlformats.org/presentationml/2006/main">
  <p:tag name="AS_UNIQUEID" val="47"/>
</p:tagLst>
</file>

<file path=ppt/tags/tag777.xml><?xml version="1.0" encoding="utf-8"?>
<p:tagLst xmlns:a="http://schemas.openxmlformats.org/drawingml/2006/main" xmlns:r="http://schemas.openxmlformats.org/officeDocument/2006/relationships" xmlns:p="http://schemas.openxmlformats.org/presentationml/2006/main">
  <p:tag name="AS_UNIQUEID" val="48"/>
</p:tagLst>
</file>

<file path=ppt/tags/tag778.xml><?xml version="1.0" encoding="utf-8"?>
<p:tagLst xmlns:a="http://schemas.openxmlformats.org/drawingml/2006/main" xmlns:r="http://schemas.openxmlformats.org/officeDocument/2006/relationships" xmlns:p="http://schemas.openxmlformats.org/presentationml/2006/main">
  <p:tag name="AS_UNIQUEID" val="59"/>
</p:tagLst>
</file>

<file path=ppt/tags/tag779.xml><?xml version="1.0" encoding="utf-8"?>
<p:tagLst xmlns:a="http://schemas.openxmlformats.org/drawingml/2006/main" xmlns:r="http://schemas.openxmlformats.org/officeDocument/2006/relationships" xmlns:p="http://schemas.openxmlformats.org/presentationml/2006/main">
  <p:tag name="AS_UNIQUEID" val="60"/>
</p:tagLst>
</file>

<file path=ppt/tags/tag78.xml><?xml version="1.0" encoding="utf-8"?>
<p:tagLst xmlns:a="http://schemas.openxmlformats.org/drawingml/2006/main" xmlns:r="http://schemas.openxmlformats.org/officeDocument/2006/relationships" xmlns:p="http://schemas.openxmlformats.org/presentationml/2006/main">
  <p:tag name="AS_UNIQUEID" val="108"/>
</p:tagLst>
</file>

<file path=ppt/tags/tag780.xml><?xml version="1.0" encoding="utf-8"?>
<p:tagLst xmlns:a="http://schemas.openxmlformats.org/drawingml/2006/main" xmlns:r="http://schemas.openxmlformats.org/officeDocument/2006/relationships" xmlns:p="http://schemas.openxmlformats.org/presentationml/2006/main">
  <p:tag name="AS_UNIQUEID" val="61"/>
</p:tagLst>
</file>

<file path=ppt/tags/tag781.xml><?xml version="1.0" encoding="utf-8"?>
<p:tagLst xmlns:a="http://schemas.openxmlformats.org/drawingml/2006/main" xmlns:r="http://schemas.openxmlformats.org/officeDocument/2006/relationships" xmlns:p="http://schemas.openxmlformats.org/presentationml/2006/main">
  <p:tag name="AS_UNIQUEID" val="62"/>
</p:tagLst>
</file>

<file path=ppt/tags/tag782.xml><?xml version="1.0" encoding="utf-8"?>
<p:tagLst xmlns:a="http://schemas.openxmlformats.org/drawingml/2006/main" xmlns:r="http://schemas.openxmlformats.org/officeDocument/2006/relationships" xmlns:p="http://schemas.openxmlformats.org/presentationml/2006/main">
  <p:tag name="AS_UNIQUEID" val="63"/>
</p:tagLst>
</file>

<file path=ppt/tags/tag783.xml><?xml version="1.0" encoding="utf-8"?>
<p:tagLst xmlns:a="http://schemas.openxmlformats.org/drawingml/2006/main" xmlns:r="http://schemas.openxmlformats.org/officeDocument/2006/relationships" xmlns:p="http://schemas.openxmlformats.org/presentationml/2006/main">
  <p:tag name="AS_UNIQUEID" val="178"/>
</p:tagLst>
</file>

<file path=ppt/tags/tag784.xml><?xml version="1.0" encoding="utf-8"?>
<p:tagLst xmlns:a="http://schemas.openxmlformats.org/drawingml/2006/main" xmlns:r="http://schemas.openxmlformats.org/officeDocument/2006/relationships" xmlns:p="http://schemas.openxmlformats.org/presentationml/2006/main">
  <p:tag name="AS_UNIQUEID" val="179"/>
</p:tagLst>
</file>

<file path=ppt/tags/tag785.xml><?xml version="1.0" encoding="utf-8"?>
<p:tagLst xmlns:a="http://schemas.openxmlformats.org/drawingml/2006/main" xmlns:r="http://schemas.openxmlformats.org/officeDocument/2006/relationships" xmlns:p="http://schemas.openxmlformats.org/presentationml/2006/main">
  <p:tag name="AS_UNIQUEID" val="180"/>
</p:tagLst>
</file>

<file path=ppt/tags/tag786.xml><?xml version="1.0" encoding="utf-8"?>
<p:tagLst xmlns:a="http://schemas.openxmlformats.org/drawingml/2006/main" xmlns:r="http://schemas.openxmlformats.org/officeDocument/2006/relationships" xmlns:p="http://schemas.openxmlformats.org/presentationml/2006/main">
  <p:tag name="AS_UNIQUEID" val="59"/>
</p:tagLst>
</file>

<file path=ppt/tags/tag787.xml><?xml version="1.0" encoding="utf-8"?>
<p:tagLst xmlns:a="http://schemas.openxmlformats.org/drawingml/2006/main" xmlns:r="http://schemas.openxmlformats.org/officeDocument/2006/relationships" xmlns:p="http://schemas.openxmlformats.org/presentationml/2006/main">
  <p:tag name="AS_UNIQUEID" val="60"/>
</p:tagLst>
</file>

<file path=ppt/tags/tag788.xml><?xml version="1.0" encoding="utf-8"?>
<p:tagLst xmlns:a="http://schemas.openxmlformats.org/drawingml/2006/main" xmlns:r="http://schemas.openxmlformats.org/officeDocument/2006/relationships" xmlns:p="http://schemas.openxmlformats.org/presentationml/2006/main">
  <p:tag name="AS_UNIQUEID" val="61"/>
</p:tagLst>
</file>

<file path=ppt/tags/tag789.xml><?xml version="1.0" encoding="utf-8"?>
<p:tagLst xmlns:a="http://schemas.openxmlformats.org/drawingml/2006/main" xmlns:r="http://schemas.openxmlformats.org/officeDocument/2006/relationships" xmlns:p="http://schemas.openxmlformats.org/presentationml/2006/main">
  <p:tag name="AS_UNIQUEID" val="62"/>
</p:tagLst>
</file>

<file path=ppt/tags/tag79.xml><?xml version="1.0" encoding="utf-8"?>
<p:tagLst xmlns:a="http://schemas.openxmlformats.org/drawingml/2006/main" xmlns:r="http://schemas.openxmlformats.org/officeDocument/2006/relationships" xmlns:p="http://schemas.openxmlformats.org/presentationml/2006/main">
  <p:tag name="AS_UNIQUEID" val="109"/>
</p:tagLst>
</file>

<file path=ppt/tags/tag790.xml><?xml version="1.0" encoding="utf-8"?>
<p:tagLst xmlns:a="http://schemas.openxmlformats.org/drawingml/2006/main" xmlns:r="http://schemas.openxmlformats.org/officeDocument/2006/relationships" xmlns:p="http://schemas.openxmlformats.org/presentationml/2006/main">
  <p:tag name="AS_UNIQUEID" val="63"/>
</p:tagLst>
</file>

<file path=ppt/tags/tag791.xml><?xml version="1.0" encoding="utf-8"?>
<p:tagLst xmlns:a="http://schemas.openxmlformats.org/drawingml/2006/main" xmlns:r="http://schemas.openxmlformats.org/officeDocument/2006/relationships" xmlns:p="http://schemas.openxmlformats.org/presentationml/2006/main">
  <p:tag name="AS_UNIQUEID" val="191"/>
</p:tagLst>
</file>

<file path=ppt/tags/tag792.xml><?xml version="1.0" encoding="utf-8"?>
<p:tagLst xmlns:a="http://schemas.openxmlformats.org/drawingml/2006/main" xmlns:r="http://schemas.openxmlformats.org/officeDocument/2006/relationships" xmlns:p="http://schemas.openxmlformats.org/presentationml/2006/main">
  <p:tag name="AS_UNIQUEID" val="192"/>
</p:tagLst>
</file>

<file path=ppt/tags/tag793.xml><?xml version="1.0" encoding="utf-8"?>
<p:tagLst xmlns:a="http://schemas.openxmlformats.org/drawingml/2006/main" xmlns:r="http://schemas.openxmlformats.org/officeDocument/2006/relationships" xmlns:p="http://schemas.openxmlformats.org/presentationml/2006/main">
  <p:tag name="AS_UNIQUEID" val="59"/>
</p:tagLst>
</file>

<file path=ppt/tags/tag794.xml><?xml version="1.0" encoding="utf-8"?>
<p:tagLst xmlns:a="http://schemas.openxmlformats.org/drawingml/2006/main" xmlns:r="http://schemas.openxmlformats.org/officeDocument/2006/relationships" xmlns:p="http://schemas.openxmlformats.org/presentationml/2006/main">
  <p:tag name="AS_UNIQUEID" val="61"/>
</p:tagLst>
</file>

<file path=ppt/tags/tag795.xml><?xml version="1.0" encoding="utf-8"?>
<p:tagLst xmlns:a="http://schemas.openxmlformats.org/drawingml/2006/main" xmlns:r="http://schemas.openxmlformats.org/officeDocument/2006/relationships" xmlns:p="http://schemas.openxmlformats.org/presentationml/2006/main">
  <p:tag name="AS_UNIQUEID" val="193"/>
</p:tagLst>
</file>

<file path=ppt/tags/tag796.xml><?xml version="1.0" encoding="utf-8"?>
<p:tagLst xmlns:a="http://schemas.openxmlformats.org/drawingml/2006/main" xmlns:r="http://schemas.openxmlformats.org/officeDocument/2006/relationships" xmlns:p="http://schemas.openxmlformats.org/presentationml/2006/main">
  <p:tag name="AS_UNIQUEID" val="195"/>
</p:tagLst>
</file>

<file path=ppt/tags/tag797.xml><?xml version="1.0" encoding="utf-8"?>
<p:tagLst xmlns:a="http://schemas.openxmlformats.org/drawingml/2006/main" xmlns:r="http://schemas.openxmlformats.org/officeDocument/2006/relationships" xmlns:p="http://schemas.openxmlformats.org/presentationml/2006/main">
  <p:tag name="AS_UNIQUEID" val="196"/>
</p:tagLst>
</file>

<file path=ppt/tags/tag798.xml><?xml version="1.0" encoding="utf-8"?>
<p:tagLst xmlns:a="http://schemas.openxmlformats.org/drawingml/2006/main" xmlns:r="http://schemas.openxmlformats.org/officeDocument/2006/relationships" xmlns:p="http://schemas.openxmlformats.org/presentationml/2006/main">
  <p:tag name="AS_UNIQUEID" val="59"/>
</p:tagLst>
</file>

<file path=ppt/tags/tag799.xml><?xml version="1.0" encoding="utf-8"?>
<p:tagLst xmlns:a="http://schemas.openxmlformats.org/drawingml/2006/main" xmlns:r="http://schemas.openxmlformats.org/officeDocument/2006/relationships" xmlns:p="http://schemas.openxmlformats.org/presentationml/2006/main">
  <p:tag name="AS_UNIQUEID" val="61"/>
</p:tagLst>
</file>

<file path=ppt/tags/tag8.xml><?xml version="1.0" encoding="utf-8"?>
<p:tagLst xmlns:a="http://schemas.openxmlformats.org/drawingml/2006/main" xmlns:r="http://schemas.openxmlformats.org/officeDocument/2006/relationships" xmlns:p="http://schemas.openxmlformats.org/presentationml/2006/main">
  <p:tag name="AS_UNIQUEID" val="215"/>
</p:tagLst>
</file>

<file path=ppt/tags/tag80.xml><?xml version="1.0" encoding="utf-8"?>
<p:tagLst xmlns:a="http://schemas.openxmlformats.org/drawingml/2006/main" xmlns:r="http://schemas.openxmlformats.org/officeDocument/2006/relationships" xmlns:p="http://schemas.openxmlformats.org/presentationml/2006/main">
  <p:tag name="AS_UNIQUEID" val="111"/>
</p:tagLst>
</file>

<file path=ppt/tags/tag800.xml><?xml version="1.0" encoding="utf-8"?>
<p:tagLst xmlns:a="http://schemas.openxmlformats.org/drawingml/2006/main" xmlns:r="http://schemas.openxmlformats.org/officeDocument/2006/relationships" xmlns:p="http://schemas.openxmlformats.org/presentationml/2006/main">
  <p:tag name="AS_UNIQUEID" val="197"/>
</p:tagLst>
</file>

<file path=ppt/tags/tag801.xml><?xml version="1.0" encoding="utf-8"?>
<p:tagLst xmlns:a="http://schemas.openxmlformats.org/drawingml/2006/main" xmlns:r="http://schemas.openxmlformats.org/officeDocument/2006/relationships" xmlns:p="http://schemas.openxmlformats.org/presentationml/2006/main">
  <p:tag name="AS_UNIQUEID" val="199"/>
</p:tagLst>
</file>

<file path=ppt/tags/tag802.xml><?xml version="1.0" encoding="utf-8"?>
<p:tagLst xmlns:a="http://schemas.openxmlformats.org/drawingml/2006/main" xmlns:r="http://schemas.openxmlformats.org/officeDocument/2006/relationships" xmlns:p="http://schemas.openxmlformats.org/presentationml/2006/main">
  <p:tag name="AS_UNIQUEID" val="200"/>
</p:tagLst>
</file>

<file path=ppt/tags/tag803.xml><?xml version="1.0" encoding="utf-8"?>
<p:tagLst xmlns:a="http://schemas.openxmlformats.org/drawingml/2006/main" xmlns:r="http://schemas.openxmlformats.org/officeDocument/2006/relationships" xmlns:p="http://schemas.openxmlformats.org/presentationml/2006/main">
  <p:tag name="AS_UNIQUEID" val="59"/>
</p:tagLst>
</file>

<file path=ppt/tags/tag804.xml><?xml version="1.0" encoding="utf-8"?>
<p:tagLst xmlns:a="http://schemas.openxmlformats.org/drawingml/2006/main" xmlns:r="http://schemas.openxmlformats.org/officeDocument/2006/relationships" xmlns:p="http://schemas.openxmlformats.org/presentationml/2006/main">
  <p:tag name="AS_UNIQUEID" val="61"/>
</p:tagLst>
</file>

<file path=ppt/tags/tag805.xml><?xml version="1.0" encoding="utf-8"?>
<p:tagLst xmlns:a="http://schemas.openxmlformats.org/drawingml/2006/main" xmlns:r="http://schemas.openxmlformats.org/officeDocument/2006/relationships" xmlns:p="http://schemas.openxmlformats.org/presentationml/2006/main">
  <p:tag name="AS_UNIQUEID" val="201"/>
</p:tagLst>
</file>

<file path=ppt/tags/tag806.xml><?xml version="1.0" encoding="utf-8"?>
<p:tagLst xmlns:a="http://schemas.openxmlformats.org/drawingml/2006/main" xmlns:r="http://schemas.openxmlformats.org/officeDocument/2006/relationships" xmlns:p="http://schemas.openxmlformats.org/presentationml/2006/main">
  <p:tag name="AS_UNIQUEID" val="203"/>
</p:tagLst>
</file>

<file path=ppt/tags/tag807.xml><?xml version="1.0" encoding="utf-8"?>
<p:tagLst xmlns:a="http://schemas.openxmlformats.org/drawingml/2006/main" xmlns:r="http://schemas.openxmlformats.org/officeDocument/2006/relationships" xmlns:p="http://schemas.openxmlformats.org/presentationml/2006/main">
  <p:tag name="AS_UNIQUEID" val="204"/>
</p:tagLst>
</file>

<file path=ppt/tags/tag808.xml><?xml version="1.0" encoding="utf-8"?>
<p:tagLst xmlns:a="http://schemas.openxmlformats.org/drawingml/2006/main" xmlns:r="http://schemas.openxmlformats.org/officeDocument/2006/relationships" xmlns:p="http://schemas.openxmlformats.org/presentationml/2006/main">
  <p:tag name="AS_UNIQUEID" val="59"/>
</p:tagLst>
</file>

<file path=ppt/tags/tag809.xml><?xml version="1.0" encoding="utf-8"?>
<p:tagLst xmlns:a="http://schemas.openxmlformats.org/drawingml/2006/main" xmlns:r="http://schemas.openxmlformats.org/officeDocument/2006/relationships" xmlns:p="http://schemas.openxmlformats.org/presentationml/2006/main">
  <p:tag name="AS_UNIQUEID" val="61"/>
</p:tagLst>
</file>

<file path=ppt/tags/tag81.xml><?xml version="1.0" encoding="utf-8"?>
<p:tagLst xmlns:a="http://schemas.openxmlformats.org/drawingml/2006/main" xmlns:r="http://schemas.openxmlformats.org/officeDocument/2006/relationships" xmlns:p="http://schemas.openxmlformats.org/presentationml/2006/main">
  <p:tag name="AS_UNIQUEID" val="112"/>
</p:tagLst>
</file>

<file path=ppt/tags/tag810.xml><?xml version="1.0" encoding="utf-8"?>
<p:tagLst xmlns:a="http://schemas.openxmlformats.org/drawingml/2006/main" xmlns:r="http://schemas.openxmlformats.org/officeDocument/2006/relationships" xmlns:p="http://schemas.openxmlformats.org/presentationml/2006/main">
  <p:tag name="AS_UNIQUEID" val="205"/>
</p:tagLst>
</file>

<file path=ppt/tags/tag811.xml><?xml version="1.0" encoding="utf-8"?>
<p:tagLst xmlns:a="http://schemas.openxmlformats.org/drawingml/2006/main" xmlns:r="http://schemas.openxmlformats.org/officeDocument/2006/relationships" xmlns:p="http://schemas.openxmlformats.org/presentationml/2006/main">
  <p:tag name="AS_UNIQUEID" val="207"/>
</p:tagLst>
</file>

<file path=ppt/tags/tag812.xml><?xml version="1.0" encoding="utf-8"?>
<p:tagLst xmlns:a="http://schemas.openxmlformats.org/drawingml/2006/main" xmlns:r="http://schemas.openxmlformats.org/officeDocument/2006/relationships" xmlns:p="http://schemas.openxmlformats.org/presentationml/2006/main">
  <p:tag name="AS_UNIQUEID" val="208"/>
</p:tagLst>
</file>

<file path=ppt/tags/tag813.xml><?xml version="1.0" encoding="utf-8"?>
<p:tagLst xmlns:a="http://schemas.openxmlformats.org/drawingml/2006/main" xmlns:r="http://schemas.openxmlformats.org/officeDocument/2006/relationships" xmlns:p="http://schemas.openxmlformats.org/presentationml/2006/main">
  <p:tag name="AS_UNIQUEID" val="59"/>
</p:tagLst>
</file>

<file path=ppt/tags/tag814.xml><?xml version="1.0" encoding="utf-8"?>
<p:tagLst xmlns:a="http://schemas.openxmlformats.org/drawingml/2006/main" xmlns:r="http://schemas.openxmlformats.org/officeDocument/2006/relationships" xmlns:p="http://schemas.openxmlformats.org/presentationml/2006/main">
  <p:tag name="AS_UNIQUEID" val="61"/>
</p:tagLst>
</file>

<file path=ppt/tags/tag815.xml><?xml version="1.0" encoding="utf-8"?>
<p:tagLst xmlns:a="http://schemas.openxmlformats.org/drawingml/2006/main" xmlns:r="http://schemas.openxmlformats.org/officeDocument/2006/relationships" xmlns:p="http://schemas.openxmlformats.org/presentationml/2006/main">
  <p:tag name="AS_UNIQUEID" val="209"/>
</p:tagLst>
</file>

<file path=ppt/tags/tag816.xml><?xml version="1.0" encoding="utf-8"?>
<p:tagLst xmlns:a="http://schemas.openxmlformats.org/drawingml/2006/main" xmlns:r="http://schemas.openxmlformats.org/officeDocument/2006/relationships" xmlns:p="http://schemas.openxmlformats.org/presentationml/2006/main">
  <p:tag name="AS_UNIQUEID" val="59"/>
</p:tagLst>
</file>

<file path=ppt/tags/tag817.xml><?xml version="1.0" encoding="utf-8"?>
<p:tagLst xmlns:a="http://schemas.openxmlformats.org/drawingml/2006/main" xmlns:r="http://schemas.openxmlformats.org/officeDocument/2006/relationships" xmlns:p="http://schemas.openxmlformats.org/presentationml/2006/main">
  <p:tag name="AS_UNIQUEID" val="60"/>
</p:tagLst>
</file>

<file path=ppt/tags/tag818.xml><?xml version="1.0" encoding="utf-8"?>
<p:tagLst xmlns:a="http://schemas.openxmlformats.org/drawingml/2006/main" xmlns:r="http://schemas.openxmlformats.org/officeDocument/2006/relationships" xmlns:p="http://schemas.openxmlformats.org/presentationml/2006/main">
  <p:tag name="AS_UNIQUEID" val="61"/>
</p:tagLst>
</file>

<file path=ppt/tags/tag819.xml><?xml version="1.0" encoding="utf-8"?>
<p:tagLst xmlns:a="http://schemas.openxmlformats.org/drawingml/2006/main" xmlns:r="http://schemas.openxmlformats.org/officeDocument/2006/relationships" xmlns:p="http://schemas.openxmlformats.org/presentationml/2006/main">
  <p:tag name="AS_UNIQUEID" val="62"/>
</p:tagLst>
</file>

<file path=ppt/tags/tag82.xml><?xml version="1.0" encoding="utf-8"?>
<p:tagLst xmlns:a="http://schemas.openxmlformats.org/drawingml/2006/main" xmlns:r="http://schemas.openxmlformats.org/officeDocument/2006/relationships" xmlns:p="http://schemas.openxmlformats.org/presentationml/2006/main">
  <p:tag name="AS_UNIQUEID" val="113"/>
</p:tagLst>
</file>

<file path=ppt/tags/tag820.xml><?xml version="1.0" encoding="utf-8"?>
<p:tagLst xmlns:a="http://schemas.openxmlformats.org/drawingml/2006/main" xmlns:r="http://schemas.openxmlformats.org/officeDocument/2006/relationships" xmlns:p="http://schemas.openxmlformats.org/presentationml/2006/main">
  <p:tag name="AS_UNIQUEID" val="63"/>
</p:tagLst>
</file>

<file path=ppt/tags/tag821.xml><?xml version="1.0" encoding="utf-8"?>
<p:tagLst xmlns:a="http://schemas.openxmlformats.org/drawingml/2006/main" xmlns:r="http://schemas.openxmlformats.org/officeDocument/2006/relationships" xmlns:p="http://schemas.openxmlformats.org/presentationml/2006/main">
  <p:tag name="AS_UNIQUEID" val="211"/>
</p:tagLst>
</file>

<file path=ppt/tags/tag822.xml><?xml version="1.0" encoding="utf-8"?>
<p:tagLst xmlns:a="http://schemas.openxmlformats.org/drawingml/2006/main" xmlns:r="http://schemas.openxmlformats.org/officeDocument/2006/relationships" xmlns:p="http://schemas.openxmlformats.org/presentationml/2006/main">
  <p:tag name="AS_UNIQUEID" val="92"/>
</p:tagLst>
</file>

<file path=ppt/tags/tag823.xml><?xml version="1.0" encoding="utf-8"?>
<p:tagLst xmlns:a="http://schemas.openxmlformats.org/drawingml/2006/main" xmlns:r="http://schemas.openxmlformats.org/officeDocument/2006/relationships" xmlns:p="http://schemas.openxmlformats.org/presentationml/2006/main">
  <p:tag name="AS_UNIQUEID" val="93"/>
</p:tagLst>
</file>

<file path=ppt/tags/tag824.xml><?xml version="1.0" encoding="utf-8"?>
<p:tagLst xmlns:a="http://schemas.openxmlformats.org/drawingml/2006/main" xmlns:r="http://schemas.openxmlformats.org/officeDocument/2006/relationships" xmlns:p="http://schemas.openxmlformats.org/presentationml/2006/main">
  <p:tag name="AS_UNIQUEID" val="94"/>
</p:tagLst>
</file>

<file path=ppt/tags/tag825.xml><?xml version="1.0" encoding="utf-8"?>
<p:tagLst xmlns:a="http://schemas.openxmlformats.org/drawingml/2006/main" xmlns:r="http://schemas.openxmlformats.org/officeDocument/2006/relationships" xmlns:p="http://schemas.openxmlformats.org/presentationml/2006/main">
  <p:tag name="AS_UNIQUEID" val="95"/>
</p:tagLst>
</file>

<file path=ppt/tags/tag826.xml><?xml version="1.0" encoding="utf-8"?>
<p:tagLst xmlns:a="http://schemas.openxmlformats.org/drawingml/2006/main" xmlns:r="http://schemas.openxmlformats.org/officeDocument/2006/relationships" xmlns:p="http://schemas.openxmlformats.org/presentationml/2006/main">
  <p:tag name="AS_UNIQUEID" val="96"/>
</p:tagLst>
</file>

<file path=ppt/tags/tag827.xml><?xml version="1.0" encoding="utf-8"?>
<p:tagLst xmlns:a="http://schemas.openxmlformats.org/drawingml/2006/main" xmlns:r="http://schemas.openxmlformats.org/officeDocument/2006/relationships" xmlns:p="http://schemas.openxmlformats.org/presentationml/2006/main">
  <p:tag name="AS_UNIQUEID" val="97"/>
</p:tagLst>
</file>

<file path=ppt/tags/tag828.xml><?xml version="1.0" encoding="utf-8"?>
<p:tagLst xmlns:a="http://schemas.openxmlformats.org/drawingml/2006/main" xmlns:r="http://schemas.openxmlformats.org/officeDocument/2006/relationships" xmlns:p="http://schemas.openxmlformats.org/presentationml/2006/main">
  <p:tag name="AS_UNIQUEID" val="37"/>
</p:tagLst>
</file>

<file path=ppt/tags/tag829.xml><?xml version="1.0" encoding="utf-8"?>
<p:tagLst xmlns:a="http://schemas.openxmlformats.org/drawingml/2006/main" xmlns:r="http://schemas.openxmlformats.org/officeDocument/2006/relationships" xmlns:p="http://schemas.openxmlformats.org/presentationml/2006/main">
  <p:tag name="AS_UNIQUEID" val="38"/>
</p:tagLst>
</file>

<file path=ppt/tags/tag83.xml><?xml version="1.0" encoding="utf-8"?>
<p:tagLst xmlns:a="http://schemas.openxmlformats.org/drawingml/2006/main" xmlns:r="http://schemas.openxmlformats.org/officeDocument/2006/relationships" xmlns:p="http://schemas.openxmlformats.org/presentationml/2006/main">
  <p:tag name="AS_UNIQUEID" val="114"/>
</p:tagLst>
</file>

<file path=ppt/tags/tag830.xml><?xml version="1.0" encoding="utf-8"?>
<p:tagLst xmlns:a="http://schemas.openxmlformats.org/drawingml/2006/main" xmlns:r="http://schemas.openxmlformats.org/officeDocument/2006/relationships" xmlns:p="http://schemas.openxmlformats.org/presentationml/2006/main">
  <p:tag name="AS_UNIQUEID" val="39"/>
</p:tagLst>
</file>

<file path=ppt/tags/tag831.xml><?xml version="1.0" encoding="utf-8"?>
<p:tagLst xmlns:a="http://schemas.openxmlformats.org/drawingml/2006/main" xmlns:r="http://schemas.openxmlformats.org/officeDocument/2006/relationships" xmlns:p="http://schemas.openxmlformats.org/presentationml/2006/main">
  <p:tag name="AS_UNIQUEID" val="40"/>
</p:tagLst>
</file>

<file path=ppt/tags/tag832.xml><?xml version="1.0" encoding="utf-8"?>
<p:tagLst xmlns:a="http://schemas.openxmlformats.org/drawingml/2006/main" xmlns:r="http://schemas.openxmlformats.org/officeDocument/2006/relationships" xmlns:p="http://schemas.openxmlformats.org/presentationml/2006/main">
  <p:tag name="AS_UNIQUEID" val="174"/>
</p:tagLst>
</file>

<file path=ppt/tags/tag833.xml><?xml version="1.0" encoding="utf-8"?>
<p:tagLst xmlns:a="http://schemas.openxmlformats.org/drawingml/2006/main" xmlns:r="http://schemas.openxmlformats.org/officeDocument/2006/relationships" xmlns:p="http://schemas.openxmlformats.org/presentationml/2006/main">
  <p:tag name="AS_UNIQUEID" val="175"/>
</p:tagLst>
</file>

<file path=ppt/tags/tag834.xml><?xml version="1.0" encoding="utf-8"?>
<p:tagLst xmlns:a="http://schemas.openxmlformats.org/drawingml/2006/main" xmlns:r="http://schemas.openxmlformats.org/officeDocument/2006/relationships" xmlns:p="http://schemas.openxmlformats.org/presentationml/2006/main">
  <p:tag name="AS_UNIQUEID" val="41"/>
</p:tagLst>
</file>

<file path=ppt/tags/tag835.xml><?xml version="1.0" encoding="utf-8"?>
<p:tagLst xmlns:a="http://schemas.openxmlformats.org/drawingml/2006/main" xmlns:r="http://schemas.openxmlformats.org/officeDocument/2006/relationships" xmlns:p="http://schemas.openxmlformats.org/presentationml/2006/main">
  <p:tag name="AS_UNIQUEID" val="42"/>
</p:tagLst>
</file>

<file path=ppt/tags/tag836.xml><?xml version="1.0" encoding="utf-8"?>
<p:tagLst xmlns:a="http://schemas.openxmlformats.org/drawingml/2006/main" xmlns:r="http://schemas.openxmlformats.org/officeDocument/2006/relationships" xmlns:p="http://schemas.openxmlformats.org/presentationml/2006/main">
  <p:tag name="AS_UNIQUEID" val="43"/>
</p:tagLst>
</file>

<file path=ppt/tags/tag837.xml><?xml version="1.0" encoding="utf-8"?>
<p:tagLst xmlns:a="http://schemas.openxmlformats.org/drawingml/2006/main" xmlns:r="http://schemas.openxmlformats.org/officeDocument/2006/relationships" xmlns:p="http://schemas.openxmlformats.org/presentationml/2006/main">
  <p:tag name="AS_UNIQUEID" val="44"/>
</p:tagLst>
</file>

<file path=ppt/tags/tag838.xml><?xml version="1.0" encoding="utf-8"?>
<p:tagLst xmlns:a="http://schemas.openxmlformats.org/drawingml/2006/main" xmlns:r="http://schemas.openxmlformats.org/officeDocument/2006/relationships" xmlns:p="http://schemas.openxmlformats.org/presentationml/2006/main">
  <p:tag name="AS_UNIQUEID" val="45"/>
</p:tagLst>
</file>

<file path=ppt/tags/tag839.xml><?xml version="1.0" encoding="utf-8"?>
<p:tagLst xmlns:a="http://schemas.openxmlformats.org/drawingml/2006/main" xmlns:r="http://schemas.openxmlformats.org/officeDocument/2006/relationships" xmlns:p="http://schemas.openxmlformats.org/presentationml/2006/main">
  <p:tag name="AS_UNIQUEID" val="46"/>
</p:tagLst>
</file>

<file path=ppt/tags/tag84.xml><?xml version="1.0" encoding="utf-8"?>
<p:tagLst xmlns:a="http://schemas.openxmlformats.org/drawingml/2006/main" xmlns:r="http://schemas.openxmlformats.org/officeDocument/2006/relationships" xmlns:p="http://schemas.openxmlformats.org/presentationml/2006/main">
  <p:tag name="AS_UNIQUEID" val="115"/>
</p:tagLst>
</file>

<file path=ppt/tags/tag840.xml><?xml version="1.0" encoding="utf-8"?>
<p:tagLst xmlns:a="http://schemas.openxmlformats.org/drawingml/2006/main" xmlns:r="http://schemas.openxmlformats.org/officeDocument/2006/relationships" xmlns:p="http://schemas.openxmlformats.org/presentationml/2006/main">
  <p:tag name="AS_UNIQUEID" val="47"/>
</p:tagLst>
</file>

<file path=ppt/tags/tag841.xml><?xml version="1.0" encoding="utf-8"?>
<p:tagLst xmlns:a="http://schemas.openxmlformats.org/drawingml/2006/main" xmlns:r="http://schemas.openxmlformats.org/officeDocument/2006/relationships" xmlns:p="http://schemas.openxmlformats.org/presentationml/2006/main">
  <p:tag name="AS_UNIQUEID" val="48"/>
</p:tagLst>
</file>

<file path=ppt/tags/tag842.xml><?xml version="1.0" encoding="utf-8"?>
<p:tagLst xmlns:a="http://schemas.openxmlformats.org/drawingml/2006/main" xmlns:r="http://schemas.openxmlformats.org/officeDocument/2006/relationships" xmlns:p="http://schemas.openxmlformats.org/presentationml/2006/main">
  <p:tag name="AS_UNIQUEID" val="177"/>
</p:tagLst>
</file>

<file path=ppt/tags/tag843.xml><?xml version="1.0" encoding="utf-8"?>
<p:tagLst xmlns:a="http://schemas.openxmlformats.org/drawingml/2006/main" xmlns:r="http://schemas.openxmlformats.org/officeDocument/2006/relationships" xmlns:p="http://schemas.openxmlformats.org/presentationml/2006/main">
  <p:tag name="AS_UNIQUEID" val="59"/>
</p:tagLst>
</file>

<file path=ppt/tags/tag844.xml><?xml version="1.0" encoding="utf-8"?>
<p:tagLst xmlns:a="http://schemas.openxmlformats.org/drawingml/2006/main" xmlns:r="http://schemas.openxmlformats.org/officeDocument/2006/relationships" xmlns:p="http://schemas.openxmlformats.org/presentationml/2006/main">
  <p:tag name="AS_UNIQUEID" val="60"/>
</p:tagLst>
</file>

<file path=ppt/tags/tag845.xml><?xml version="1.0" encoding="utf-8"?>
<p:tagLst xmlns:a="http://schemas.openxmlformats.org/drawingml/2006/main" xmlns:r="http://schemas.openxmlformats.org/officeDocument/2006/relationships" xmlns:p="http://schemas.openxmlformats.org/presentationml/2006/main">
  <p:tag name="AS_UNIQUEID" val="61"/>
</p:tagLst>
</file>

<file path=ppt/tags/tag846.xml><?xml version="1.0" encoding="utf-8"?>
<p:tagLst xmlns:a="http://schemas.openxmlformats.org/drawingml/2006/main" xmlns:r="http://schemas.openxmlformats.org/officeDocument/2006/relationships" xmlns:p="http://schemas.openxmlformats.org/presentationml/2006/main">
  <p:tag name="AS_UNIQUEID" val="62"/>
</p:tagLst>
</file>

<file path=ppt/tags/tag847.xml><?xml version="1.0" encoding="utf-8"?>
<p:tagLst xmlns:a="http://schemas.openxmlformats.org/drawingml/2006/main" xmlns:r="http://schemas.openxmlformats.org/officeDocument/2006/relationships" xmlns:p="http://schemas.openxmlformats.org/presentationml/2006/main">
  <p:tag name="AS_UNIQUEID" val="63"/>
</p:tagLst>
</file>

<file path=ppt/tags/tag848.xml><?xml version="1.0" encoding="utf-8"?>
<p:tagLst xmlns:a="http://schemas.openxmlformats.org/drawingml/2006/main" xmlns:r="http://schemas.openxmlformats.org/officeDocument/2006/relationships" xmlns:p="http://schemas.openxmlformats.org/presentationml/2006/main">
  <p:tag name="AS_UNIQUEID" val="179"/>
</p:tagLst>
</file>

<file path=ppt/tags/tag849.xml><?xml version="1.0" encoding="utf-8"?>
<p:tagLst xmlns:a="http://schemas.openxmlformats.org/drawingml/2006/main" xmlns:r="http://schemas.openxmlformats.org/officeDocument/2006/relationships" xmlns:p="http://schemas.openxmlformats.org/presentationml/2006/main">
  <p:tag name="AS_UNIQUEID" val="59"/>
</p:tagLst>
</file>

<file path=ppt/tags/tag85.xml><?xml version="1.0" encoding="utf-8"?>
<p:tagLst xmlns:a="http://schemas.openxmlformats.org/drawingml/2006/main" xmlns:r="http://schemas.openxmlformats.org/officeDocument/2006/relationships" xmlns:p="http://schemas.openxmlformats.org/presentationml/2006/main">
  <p:tag name="AS_UNIQUEID" val="117"/>
</p:tagLst>
</file>

<file path=ppt/tags/tag850.xml><?xml version="1.0" encoding="utf-8"?>
<p:tagLst xmlns:a="http://schemas.openxmlformats.org/drawingml/2006/main" xmlns:r="http://schemas.openxmlformats.org/officeDocument/2006/relationships" xmlns:p="http://schemas.openxmlformats.org/presentationml/2006/main">
  <p:tag name="AS_UNIQUEID" val="60"/>
</p:tagLst>
</file>

<file path=ppt/tags/tag851.xml><?xml version="1.0" encoding="utf-8"?>
<p:tagLst xmlns:a="http://schemas.openxmlformats.org/drawingml/2006/main" xmlns:r="http://schemas.openxmlformats.org/officeDocument/2006/relationships" xmlns:p="http://schemas.openxmlformats.org/presentationml/2006/main">
  <p:tag name="AS_UNIQUEID" val="61"/>
</p:tagLst>
</file>

<file path=ppt/tags/tag852.xml><?xml version="1.0" encoding="utf-8"?>
<p:tagLst xmlns:a="http://schemas.openxmlformats.org/drawingml/2006/main" xmlns:r="http://schemas.openxmlformats.org/officeDocument/2006/relationships" xmlns:p="http://schemas.openxmlformats.org/presentationml/2006/main">
  <p:tag name="AS_UNIQUEID" val="62"/>
</p:tagLst>
</file>

<file path=ppt/tags/tag853.xml><?xml version="1.0" encoding="utf-8"?>
<p:tagLst xmlns:a="http://schemas.openxmlformats.org/drawingml/2006/main" xmlns:r="http://schemas.openxmlformats.org/officeDocument/2006/relationships" xmlns:p="http://schemas.openxmlformats.org/presentationml/2006/main">
  <p:tag name="AS_UNIQUEID" val="63"/>
</p:tagLst>
</file>

<file path=ppt/tags/tag854.xml><?xml version="1.0" encoding="utf-8"?>
<p:tagLst xmlns:a="http://schemas.openxmlformats.org/drawingml/2006/main" xmlns:r="http://schemas.openxmlformats.org/officeDocument/2006/relationships" xmlns:p="http://schemas.openxmlformats.org/presentationml/2006/main">
  <p:tag name="AS_UNIQUEID" val="181"/>
</p:tagLst>
</file>

<file path=ppt/tags/tag855.xml><?xml version="1.0" encoding="utf-8"?>
<p:tagLst xmlns:a="http://schemas.openxmlformats.org/drawingml/2006/main" xmlns:r="http://schemas.openxmlformats.org/officeDocument/2006/relationships" xmlns:p="http://schemas.openxmlformats.org/presentationml/2006/main">
  <p:tag name="AS_UNIQUEID" val="183"/>
</p:tagLst>
</file>

<file path=ppt/tags/tag856.xml><?xml version="1.0" encoding="utf-8"?>
<p:tagLst xmlns:a="http://schemas.openxmlformats.org/drawingml/2006/main" xmlns:r="http://schemas.openxmlformats.org/officeDocument/2006/relationships" xmlns:p="http://schemas.openxmlformats.org/presentationml/2006/main">
  <p:tag name="AS_UNIQUEID" val="184"/>
</p:tagLst>
</file>

<file path=ppt/tags/tag857.xml><?xml version="1.0" encoding="utf-8"?>
<p:tagLst xmlns:a="http://schemas.openxmlformats.org/drawingml/2006/main" xmlns:r="http://schemas.openxmlformats.org/officeDocument/2006/relationships" xmlns:p="http://schemas.openxmlformats.org/presentationml/2006/main">
  <p:tag name="AS_UNIQUEID" val="59"/>
</p:tagLst>
</file>

<file path=ppt/tags/tag858.xml><?xml version="1.0" encoding="utf-8"?>
<p:tagLst xmlns:a="http://schemas.openxmlformats.org/drawingml/2006/main" xmlns:r="http://schemas.openxmlformats.org/officeDocument/2006/relationships" xmlns:p="http://schemas.openxmlformats.org/presentationml/2006/main">
  <p:tag name="AS_UNIQUEID" val="61"/>
</p:tagLst>
</file>

<file path=ppt/tags/tag859.xml><?xml version="1.0" encoding="utf-8"?>
<p:tagLst xmlns:a="http://schemas.openxmlformats.org/drawingml/2006/main" xmlns:r="http://schemas.openxmlformats.org/officeDocument/2006/relationships" xmlns:p="http://schemas.openxmlformats.org/presentationml/2006/main">
  <p:tag name="AS_UNIQUEID" val="185"/>
</p:tagLst>
</file>

<file path=ppt/tags/tag86.xml><?xml version="1.0" encoding="utf-8"?>
<p:tagLst xmlns:a="http://schemas.openxmlformats.org/drawingml/2006/main" xmlns:r="http://schemas.openxmlformats.org/officeDocument/2006/relationships" xmlns:p="http://schemas.openxmlformats.org/presentationml/2006/main">
  <p:tag name="AS_UNIQUEID" val="118"/>
</p:tagLst>
</file>

<file path=ppt/tags/tag860.xml><?xml version="1.0" encoding="utf-8"?>
<p:tagLst xmlns:a="http://schemas.openxmlformats.org/drawingml/2006/main" xmlns:r="http://schemas.openxmlformats.org/officeDocument/2006/relationships" xmlns:p="http://schemas.openxmlformats.org/presentationml/2006/main">
  <p:tag name="AS_UNIQUEID" val="187"/>
</p:tagLst>
</file>

<file path=ppt/tags/tag861.xml><?xml version="1.0" encoding="utf-8"?>
<p:tagLst xmlns:a="http://schemas.openxmlformats.org/drawingml/2006/main" xmlns:r="http://schemas.openxmlformats.org/officeDocument/2006/relationships" xmlns:p="http://schemas.openxmlformats.org/presentationml/2006/main">
  <p:tag name="AS_UNIQUEID" val="188"/>
</p:tagLst>
</file>

<file path=ppt/tags/tag862.xml><?xml version="1.0" encoding="utf-8"?>
<p:tagLst xmlns:a="http://schemas.openxmlformats.org/drawingml/2006/main" xmlns:r="http://schemas.openxmlformats.org/officeDocument/2006/relationships" xmlns:p="http://schemas.openxmlformats.org/presentationml/2006/main">
  <p:tag name="AS_UNIQUEID" val="59"/>
</p:tagLst>
</file>

<file path=ppt/tags/tag863.xml><?xml version="1.0" encoding="utf-8"?>
<p:tagLst xmlns:a="http://schemas.openxmlformats.org/drawingml/2006/main" xmlns:r="http://schemas.openxmlformats.org/officeDocument/2006/relationships" xmlns:p="http://schemas.openxmlformats.org/presentationml/2006/main">
  <p:tag name="AS_UNIQUEID" val="61"/>
</p:tagLst>
</file>

<file path=ppt/tags/tag864.xml><?xml version="1.0" encoding="utf-8"?>
<p:tagLst xmlns:a="http://schemas.openxmlformats.org/drawingml/2006/main" xmlns:r="http://schemas.openxmlformats.org/officeDocument/2006/relationships" xmlns:p="http://schemas.openxmlformats.org/presentationml/2006/main">
  <p:tag name="AS_UNIQUEID" val="189"/>
</p:tagLst>
</file>

<file path=ppt/tags/tag865.xml><?xml version="1.0" encoding="utf-8"?>
<p:tagLst xmlns:a="http://schemas.openxmlformats.org/drawingml/2006/main" xmlns:r="http://schemas.openxmlformats.org/officeDocument/2006/relationships" xmlns:p="http://schemas.openxmlformats.org/presentationml/2006/main">
  <p:tag name="AS_UNIQUEID" val="191"/>
</p:tagLst>
</file>

<file path=ppt/tags/tag866.xml><?xml version="1.0" encoding="utf-8"?>
<p:tagLst xmlns:a="http://schemas.openxmlformats.org/drawingml/2006/main" xmlns:r="http://schemas.openxmlformats.org/officeDocument/2006/relationships" xmlns:p="http://schemas.openxmlformats.org/presentationml/2006/main">
  <p:tag name="AS_UNIQUEID" val="192"/>
</p:tagLst>
</file>

<file path=ppt/tags/tag867.xml><?xml version="1.0" encoding="utf-8"?>
<p:tagLst xmlns:a="http://schemas.openxmlformats.org/drawingml/2006/main" xmlns:r="http://schemas.openxmlformats.org/officeDocument/2006/relationships" xmlns:p="http://schemas.openxmlformats.org/presentationml/2006/main">
  <p:tag name="AS_UNIQUEID" val="59"/>
</p:tagLst>
</file>

<file path=ppt/tags/tag868.xml><?xml version="1.0" encoding="utf-8"?>
<p:tagLst xmlns:a="http://schemas.openxmlformats.org/drawingml/2006/main" xmlns:r="http://schemas.openxmlformats.org/officeDocument/2006/relationships" xmlns:p="http://schemas.openxmlformats.org/presentationml/2006/main">
  <p:tag name="AS_UNIQUEID" val="61"/>
</p:tagLst>
</file>

<file path=ppt/tags/tag869.xml><?xml version="1.0" encoding="utf-8"?>
<p:tagLst xmlns:a="http://schemas.openxmlformats.org/drawingml/2006/main" xmlns:r="http://schemas.openxmlformats.org/officeDocument/2006/relationships" xmlns:p="http://schemas.openxmlformats.org/presentationml/2006/main">
  <p:tag name="AS_UNIQUEID" val="193"/>
</p:tagLst>
</file>

<file path=ppt/tags/tag87.xml><?xml version="1.0" encoding="utf-8"?>
<p:tagLst xmlns:a="http://schemas.openxmlformats.org/drawingml/2006/main" xmlns:r="http://schemas.openxmlformats.org/officeDocument/2006/relationships" xmlns:p="http://schemas.openxmlformats.org/presentationml/2006/main">
  <p:tag name="AS_UNIQUEID" val="119"/>
</p:tagLst>
</file>

<file path=ppt/tags/tag870.xml><?xml version="1.0" encoding="utf-8"?>
<p:tagLst xmlns:a="http://schemas.openxmlformats.org/drawingml/2006/main" xmlns:r="http://schemas.openxmlformats.org/officeDocument/2006/relationships" xmlns:p="http://schemas.openxmlformats.org/presentationml/2006/main">
  <p:tag name="AS_UNIQUEID" val="195"/>
</p:tagLst>
</file>

<file path=ppt/tags/tag871.xml><?xml version="1.0" encoding="utf-8"?>
<p:tagLst xmlns:a="http://schemas.openxmlformats.org/drawingml/2006/main" xmlns:r="http://schemas.openxmlformats.org/officeDocument/2006/relationships" xmlns:p="http://schemas.openxmlformats.org/presentationml/2006/main">
  <p:tag name="AS_UNIQUEID" val="196"/>
</p:tagLst>
</file>

<file path=ppt/tags/tag872.xml><?xml version="1.0" encoding="utf-8"?>
<p:tagLst xmlns:a="http://schemas.openxmlformats.org/drawingml/2006/main" xmlns:r="http://schemas.openxmlformats.org/officeDocument/2006/relationships" xmlns:p="http://schemas.openxmlformats.org/presentationml/2006/main">
  <p:tag name="AS_UNIQUEID" val="59"/>
</p:tagLst>
</file>

<file path=ppt/tags/tag873.xml><?xml version="1.0" encoding="utf-8"?>
<p:tagLst xmlns:a="http://schemas.openxmlformats.org/drawingml/2006/main" xmlns:r="http://schemas.openxmlformats.org/officeDocument/2006/relationships" xmlns:p="http://schemas.openxmlformats.org/presentationml/2006/main">
  <p:tag name="AS_UNIQUEID" val="61"/>
</p:tagLst>
</file>

<file path=ppt/tags/tag874.xml><?xml version="1.0" encoding="utf-8"?>
<p:tagLst xmlns:a="http://schemas.openxmlformats.org/drawingml/2006/main" xmlns:r="http://schemas.openxmlformats.org/officeDocument/2006/relationships" xmlns:p="http://schemas.openxmlformats.org/presentationml/2006/main">
  <p:tag name="AS_UNIQUEID" val="197"/>
</p:tagLst>
</file>

<file path=ppt/tags/tag875.xml><?xml version="1.0" encoding="utf-8"?>
<p:tagLst xmlns:a="http://schemas.openxmlformats.org/drawingml/2006/main" xmlns:r="http://schemas.openxmlformats.org/officeDocument/2006/relationships" xmlns:p="http://schemas.openxmlformats.org/presentationml/2006/main">
  <p:tag name="AS_UNIQUEID" val="59"/>
</p:tagLst>
</file>

<file path=ppt/tags/tag876.xml><?xml version="1.0" encoding="utf-8"?>
<p:tagLst xmlns:a="http://schemas.openxmlformats.org/drawingml/2006/main" xmlns:r="http://schemas.openxmlformats.org/officeDocument/2006/relationships" xmlns:p="http://schemas.openxmlformats.org/presentationml/2006/main">
  <p:tag name="AS_UNIQUEID" val="60"/>
</p:tagLst>
</file>

<file path=ppt/tags/tag877.xml><?xml version="1.0" encoding="utf-8"?>
<p:tagLst xmlns:a="http://schemas.openxmlformats.org/drawingml/2006/main" xmlns:r="http://schemas.openxmlformats.org/officeDocument/2006/relationships" xmlns:p="http://schemas.openxmlformats.org/presentationml/2006/main">
  <p:tag name="AS_UNIQUEID" val="61"/>
</p:tagLst>
</file>

<file path=ppt/tags/tag878.xml><?xml version="1.0" encoding="utf-8"?>
<p:tagLst xmlns:a="http://schemas.openxmlformats.org/drawingml/2006/main" xmlns:r="http://schemas.openxmlformats.org/officeDocument/2006/relationships" xmlns:p="http://schemas.openxmlformats.org/presentationml/2006/main">
  <p:tag name="AS_UNIQUEID" val="62"/>
</p:tagLst>
</file>

<file path=ppt/tags/tag879.xml><?xml version="1.0" encoding="utf-8"?>
<p:tagLst xmlns:a="http://schemas.openxmlformats.org/drawingml/2006/main" xmlns:r="http://schemas.openxmlformats.org/officeDocument/2006/relationships" xmlns:p="http://schemas.openxmlformats.org/presentationml/2006/main">
  <p:tag name="AS_UNIQUEID" val="63"/>
</p:tagLst>
</file>

<file path=ppt/tags/tag88.xml><?xml version="1.0" encoding="utf-8"?>
<p:tagLst xmlns:a="http://schemas.openxmlformats.org/drawingml/2006/main" xmlns:r="http://schemas.openxmlformats.org/officeDocument/2006/relationships" xmlns:p="http://schemas.openxmlformats.org/presentationml/2006/main">
  <p:tag name="AS_UNIQUEID" val="120"/>
</p:tagLst>
</file>

<file path=ppt/tags/tag880.xml><?xml version="1.0" encoding="utf-8"?>
<p:tagLst xmlns:a="http://schemas.openxmlformats.org/drawingml/2006/main" xmlns:r="http://schemas.openxmlformats.org/officeDocument/2006/relationships" xmlns:p="http://schemas.openxmlformats.org/presentationml/2006/main">
  <p:tag name="AS_UNIQUEID" val="199"/>
</p:tagLst>
</file>

<file path=ppt/tags/tag881.xml><?xml version="1.0" encoding="utf-8"?>
<p:tagLst xmlns:a="http://schemas.openxmlformats.org/drawingml/2006/main" xmlns:r="http://schemas.openxmlformats.org/officeDocument/2006/relationships" xmlns:p="http://schemas.openxmlformats.org/presentationml/2006/main">
  <p:tag name="AS_UNIQUEID" val="92"/>
</p:tagLst>
</file>

<file path=ppt/tags/tag882.xml><?xml version="1.0" encoding="utf-8"?>
<p:tagLst xmlns:a="http://schemas.openxmlformats.org/drawingml/2006/main" xmlns:r="http://schemas.openxmlformats.org/officeDocument/2006/relationships" xmlns:p="http://schemas.openxmlformats.org/presentationml/2006/main">
  <p:tag name="AS_UNIQUEID" val="93"/>
</p:tagLst>
</file>

<file path=ppt/tags/tag883.xml><?xml version="1.0" encoding="utf-8"?>
<p:tagLst xmlns:a="http://schemas.openxmlformats.org/drawingml/2006/main" xmlns:r="http://schemas.openxmlformats.org/officeDocument/2006/relationships" xmlns:p="http://schemas.openxmlformats.org/presentationml/2006/main">
  <p:tag name="AS_UNIQUEID" val="94"/>
</p:tagLst>
</file>

<file path=ppt/tags/tag884.xml><?xml version="1.0" encoding="utf-8"?>
<p:tagLst xmlns:a="http://schemas.openxmlformats.org/drawingml/2006/main" xmlns:r="http://schemas.openxmlformats.org/officeDocument/2006/relationships" xmlns:p="http://schemas.openxmlformats.org/presentationml/2006/main">
  <p:tag name="AS_UNIQUEID" val="95"/>
</p:tagLst>
</file>

<file path=ppt/tags/tag885.xml><?xml version="1.0" encoding="utf-8"?>
<p:tagLst xmlns:a="http://schemas.openxmlformats.org/drawingml/2006/main" xmlns:r="http://schemas.openxmlformats.org/officeDocument/2006/relationships" xmlns:p="http://schemas.openxmlformats.org/presentationml/2006/main">
  <p:tag name="AS_UNIQUEID" val="96"/>
</p:tagLst>
</file>

<file path=ppt/tags/tag886.xml><?xml version="1.0" encoding="utf-8"?>
<p:tagLst xmlns:a="http://schemas.openxmlformats.org/drawingml/2006/main" xmlns:r="http://schemas.openxmlformats.org/officeDocument/2006/relationships" xmlns:p="http://schemas.openxmlformats.org/presentationml/2006/main">
  <p:tag name="AS_UNIQUEID" val="97"/>
</p:tagLst>
</file>

<file path=ppt/tags/tag887.xml><?xml version="1.0" encoding="utf-8"?>
<p:tagLst xmlns:a="http://schemas.openxmlformats.org/drawingml/2006/main" xmlns:r="http://schemas.openxmlformats.org/officeDocument/2006/relationships" xmlns:p="http://schemas.openxmlformats.org/presentationml/2006/main">
  <p:tag name="AS_UNIQUEID" val="37"/>
</p:tagLst>
</file>

<file path=ppt/tags/tag888.xml><?xml version="1.0" encoding="utf-8"?>
<p:tagLst xmlns:a="http://schemas.openxmlformats.org/drawingml/2006/main" xmlns:r="http://schemas.openxmlformats.org/officeDocument/2006/relationships" xmlns:p="http://schemas.openxmlformats.org/presentationml/2006/main">
  <p:tag name="AS_UNIQUEID" val="38"/>
</p:tagLst>
</file>

<file path=ppt/tags/tag889.xml><?xml version="1.0" encoding="utf-8"?>
<p:tagLst xmlns:a="http://schemas.openxmlformats.org/drawingml/2006/main" xmlns:r="http://schemas.openxmlformats.org/officeDocument/2006/relationships" xmlns:p="http://schemas.openxmlformats.org/presentationml/2006/main">
  <p:tag name="AS_UNIQUEID" val="39"/>
</p:tagLst>
</file>

<file path=ppt/tags/tag89.xml><?xml version="1.0" encoding="utf-8"?>
<p:tagLst xmlns:a="http://schemas.openxmlformats.org/drawingml/2006/main" xmlns:r="http://schemas.openxmlformats.org/officeDocument/2006/relationships" xmlns:p="http://schemas.openxmlformats.org/presentationml/2006/main">
  <p:tag name="AS_UNIQUEID" val="121"/>
</p:tagLst>
</file>

<file path=ppt/tags/tag890.xml><?xml version="1.0" encoding="utf-8"?>
<p:tagLst xmlns:a="http://schemas.openxmlformats.org/drawingml/2006/main" xmlns:r="http://schemas.openxmlformats.org/officeDocument/2006/relationships" xmlns:p="http://schemas.openxmlformats.org/presentationml/2006/main">
  <p:tag name="AS_UNIQUEID" val="40"/>
</p:tagLst>
</file>

<file path=ppt/tags/tag891.xml><?xml version="1.0" encoding="utf-8"?>
<p:tagLst xmlns:a="http://schemas.openxmlformats.org/drawingml/2006/main" xmlns:r="http://schemas.openxmlformats.org/officeDocument/2006/relationships" xmlns:p="http://schemas.openxmlformats.org/presentationml/2006/main">
  <p:tag name="AS_UNIQUEID" val="174"/>
</p:tagLst>
</file>

<file path=ppt/tags/tag892.xml><?xml version="1.0" encoding="utf-8"?>
<p:tagLst xmlns:a="http://schemas.openxmlformats.org/drawingml/2006/main" xmlns:r="http://schemas.openxmlformats.org/officeDocument/2006/relationships" xmlns:p="http://schemas.openxmlformats.org/presentationml/2006/main">
  <p:tag name="AS_UNIQUEID" val="175"/>
</p:tagLst>
</file>

<file path=ppt/tags/tag893.xml><?xml version="1.0" encoding="utf-8"?>
<p:tagLst xmlns:a="http://schemas.openxmlformats.org/drawingml/2006/main" xmlns:r="http://schemas.openxmlformats.org/officeDocument/2006/relationships" xmlns:p="http://schemas.openxmlformats.org/presentationml/2006/main">
  <p:tag name="AS_UNIQUEID" val="41"/>
</p:tagLst>
</file>

<file path=ppt/tags/tag894.xml><?xml version="1.0" encoding="utf-8"?>
<p:tagLst xmlns:a="http://schemas.openxmlformats.org/drawingml/2006/main" xmlns:r="http://schemas.openxmlformats.org/officeDocument/2006/relationships" xmlns:p="http://schemas.openxmlformats.org/presentationml/2006/main">
  <p:tag name="AS_UNIQUEID" val="42"/>
</p:tagLst>
</file>

<file path=ppt/tags/tag895.xml><?xml version="1.0" encoding="utf-8"?>
<p:tagLst xmlns:a="http://schemas.openxmlformats.org/drawingml/2006/main" xmlns:r="http://schemas.openxmlformats.org/officeDocument/2006/relationships" xmlns:p="http://schemas.openxmlformats.org/presentationml/2006/main">
  <p:tag name="AS_UNIQUEID" val="43"/>
</p:tagLst>
</file>

<file path=ppt/tags/tag896.xml><?xml version="1.0" encoding="utf-8"?>
<p:tagLst xmlns:a="http://schemas.openxmlformats.org/drawingml/2006/main" xmlns:r="http://schemas.openxmlformats.org/officeDocument/2006/relationships" xmlns:p="http://schemas.openxmlformats.org/presentationml/2006/main">
  <p:tag name="AS_UNIQUEID" val="44"/>
</p:tagLst>
</file>

<file path=ppt/tags/tag897.xml><?xml version="1.0" encoding="utf-8"?>
<p:tagLst xmlns:a="http://schemas.openxmlformats.org/drawingml/2006/main" xmlns:r="http://schemas.openxmlformats.org/officeDocument/2006/relationships" xmlns:p="http://schemas.openxmlformats.org/presentationml/2006/main">
  <p:tag name="AS_UNIQUEID" val="45"/>
</p:tagLst>
</file>

<file path=ppt/tags/tag898.xml><?xml version="1.0" encoding="utf-8"?>
<p:tagLst xmlns:a="http://schemas.openxmlformats.org/drawingml/2006/main" xmlns:r="http://schemas.openxmlformats.org/officeDocument/2006/relationships" xmlns:p="http://schemas.openxmlformats.org/presentationml/2006/main">
  <p:tag name="AS_UNIQUEID" val="46"/>
</p:tagLst>
</file>

<file path=ppt/tags/tag899.xml><?xml version="1.0" encoding="utf-8"?>
<p:tagLst xmlns:a="http://schemas.openxmlformats.org/drawingml/2006/main" xmlns:r="http://schemas.openxmlformats.org/officeDocument/2006/relationships" xmlns:p="http://schemas.openxmlformats.org/presentationml/2006/main">
  <p:tag name="AS_UNIQUEID" val="47"/>
</p:tagLst>
</file>

<file path=ppt/tags/tag9.xml><?xml version="1.0" encoding="utf-8"?>
<p:tagLst xmlns:a="http://schemas.openxmlformats.org/drawingml/2006/main" xmlns:r="http://schemas.openxmlformats.org/officeDocument/2006/relationships" xmlns:p="http://schemas.openxmlformats.org/presentationml/2006/main">
  <p:tag name="AS_UNIQUEID" val="216"/>
</p:tagLst>
</file>

<file path=ppt/tags/tag90.xml><?xml version="1.0" encoding="utf-8"?>
<p:tagLst xmlns:a="http://schemas.openxmlformats.org/drawingml/2006/main" xmlns:r="http://schemas.openxmlformats.org/officeDocument/2006/relationships" xmlns:p="http://schemas.openxmlformats.org/presentationml/2006/main">
  <p:tag name="AS_UNIQUEID" val="122"/>
</p:tagLst>
</file>

<file path=ppt/tags/tag900.xml><?xml version="1.0" encoding="utf-8"?>
<p:tagLst xmlns:a="http://schemas.openxmlformats.org/drawingml/2006/main" xmlns:r="http://schemas.openxmlformats.org/officeDocument/2006/relationships" xmlns:p="http://schemas.openxmlformats.org/presentationml/2006/main">
  <p:tag name="AS_UNIQUEID" val="48"/>
</p:tagLst>
</file>

<file path=ppt/tags/tag901.xml><?xml version="1.0" encoding="utf-8"?>
<p:tagLst xmlns:a="http://schemas.openxmlformats.org/drawingml/2006/main" xmlns:r="http://schemas.openxmlformats.org/officeDocument/2006/relationships" xmlns:p="http://schemas.openxmlformats.org/presentationml/2006/main">
  <p:tag name="AS_UNIQUEID" val="177"/>
</p:tagLst>
</file>

<file path=ppt/tags/tag902.xml><?xml version="1.0" encoding="utf-8"?>
<p:tagLst xmlns:a="http://schemas.openxmlformats.org/drawingml/2006/main" xmlns:r="http://schemas.openxmlformats.org/officeDocument/2006/relationships" xmlns:p="http://schemas.openxmlformats.org/presentationml/2006/main">
  <p:tag name="AS_UNIQUEID" val="59"/>
</p:tagLst>
</file>

<file path=ppt/tags/tag903.xml><?xml version="1.0" encoding="utf-8"?>
<p:tagLst xmlns:a="http://schemas.openxmlformats.org/drawingml/2006/main" xmlns:r="http://schemas.openxmlformats.org/officeDocument/2006/relationships" xmlns:p="http://schemas.openxmlformats.org/presentationml/2006/main">
  <p:tag name="AS_UNIQUEID" val="60"/>
</p:tagLst>
</file>

<file path=ppt/tags/tag904.xml><?xml version="1.0" encoding="utf-8"?>
<p:tagLst xmlns:a="http://schemas.openxmlformats.org/drawingml/2006/main" xmlns:r="http://schemas.openxmlformats.org/officeDocument/2006/relationships" xmlns:p="http://schemas.openxmlformats.org/presentationml/2006/main">
  <p:tag name="AS_UNIQUEID" val="61"/>
</p:tagLst>
</file>

<file path=ppt/tags/tag905.xml><?xml version="1.0" encoding="utf-8"?>
<p:tagLst xmlns:a="http://schemas.openxmlformats.org/drawingml/2006/main" xmlns:r="http://schemas.openxmlformats.org/officeDocument/2006/relationships" xmlns:p="http://schemas.openxmlformats.org/presentationml/2006/main">
  <p:tag name="AS_UNIQUEID" val="62"/>
</p:tagLst>
</file>

<file path=ppt/tags/tag906.xml><?xml version="1.0" encoding="utf-8"?>
<p:tagLst xmlns:a="http://schemas.openxmlformats.org/drawingml/2006/main" xmlns:r="http://schemas.openxmlformats.org/officeDocument/2006/relationships" xmlns:p="http://schemas.openxmlformats.org/presentationml/2006/main">
  <p:tag name="AS_UNIQUEID" val="63"/>
</p:tagLst>
</file>

<file path=ppt/tags/tag907.xml><?xml version="1.0" encoding="utf-8"?>
<p:tagLst xmlns:a="http://schemas.openxmlformats.org/drawingml/2006/main" xmlns:r="http://schemas.openxmlformats.org/officeDocument/2006/relationships" xmlns:p="http://schemas.openxmlformats.org/presentationml/2006/main">
  <p:tag name="AS_UNIQUEID" val="179"/>
</p:tagLst>
</file>

<file path=ppt/tags/tag908.xml><?xml version="1.0" encoding="utf-8"?>
<p:tagLst xmlns:a="http://schemas.openxmlformats.org/drawingml/2006/main" xmlns:r="http://schemas.openxmlformats.org/officeDocument/2006/relationships" xmlns:p="http://schemas.openxmlformats.org/presentationml/2006/main">
  <p:tag name="AS_UNIQUEID" val="181"/>
</p:tagLst>
</file>

<file path=ppt/tags/tag909.xml><?xml version="1.0" encoding="utf-8"?>
<p:tagLst xmlns:a="http://schemas.openxmlformats.org/drawingml/2006/main" xmlns:r="http://schemas.openxmlformats.org/officeDocument/2006/relationships" xmlns:p="http://schemas.openxmlformats.org/presentationml/2006/main">
  <p:tag name="AS_UNIQUEID" val="182"/>
</p:tagLst>
</file>

<file path=ppt/tags/tag91.xml><?xml version="1.0" encoding="utf-8"?>
<p:tagLst xmlns:a="http://schemas.openxmlformats.org/drawingml/2006/main" xmlns:r="http://schemas.openxmlformats.org/officeDocument/2006/relationships" xmlns:p="http://schemas.openxmlformats.org/presentationml/2006/main">
  <p:tag name="AS_UNIQUEID" val="124"/>
</p:tagLst>
</file>

<file path=ppt/tags/tag910.xml><?xml version="1.0" encoding="utf-8"?>
<p:tagLst xmlns:a="http://schemas.openxmlformats.org/drawingml/2006/main" xmlns:r="http://schemas.openxmlformats.org/officeDocument/2006/relationships" xmlns:p="http://schemas.openxmlformats.org/presentationml/2006/main">
  <p:tag name="AS_UNIQUEID" val="44"/>
</p:tagLst>
</file>

<file path=ppt/tags/tag911.xml><?xml version="1.0" encoding="utf-8"?>
<p:tagLst xmlns:a="http://schemas.openxmlformats.org/drawingml/2006/main" xmlns:r="http://schemas.openxmlformats.org/officeDocument/2006/relationships" xmlns:p="http://schemas.openxmlformats.org/presentationml/2006/main">
  <p:tag name="AS_UNIQUEID" val="61"/>
</p:tagLst>
</file>

<file path=ppt/tags/tag912.xml><?xml version="1.0" encoding="utf-8"?>
<p:tagLst xmlns:a="http://schemas.openxmlformats.org/drawingml/2006/main" xmlns:r="http://schemas.openxmlformats.org/officeDocument/2006/relationships" xmlns:p="http://schemas.openxmlformats.org/presentationml/2006/main">
  <p:tag name="AS_UNIQUEID" val="183"/>
</p:tagLst>
</file>

<file path=ppt/tags/tag913.xml><?xml version="1.0" encoding="utf-8"?>
<p:tagLst xmlns:a="http://schemas.openxmlformats.org/drawingml/2006/main" xmlns:r="http://schemas.openxmlformats.org/officeDocument/2006/relationships" xmlns:p="http://schemas.openxmlformats.org/presentationml/2006/main">
  <p:tag name="AS_UNIQUEID" val="185"/>
</p:tagLst>
</file>

<file path=ppt/tags/tag914.xml><?xml version="1.0" encoding="utf-8"?>
<p:tagLst xmlns:a="http://schemas.openxmlformats.org/drawingml/2006/main" xmlns:r="http://schemas.openxmlformats.org/officeDocument/2006/relationships" xmlns:p="http://schemas.openxmlformats.org/presentationml/2006/main">
  <p:tag name="AS_UNIQUEID" val="186"/>
</p:tagLst>
</file>

<file path=ppt/tags/tag915.xml><?xml version="1.0" encoding="utf-8"?>
<p:tagLst xmlns:a="http://schemas.openxmlformats.org/drawingml/2006/main" xmlns:r="http://schemas.openxmlformats.org/officeDocument/2006/relationships" xmlns:p="http://schemas.openxmlformats.org/presentationml/2006/main">
  <p:tag name="AS_UNIQUEID" val="44"/>
</p:tagLst>
</file>

<file path=ppt/tags/tag916.xml><?xml version="1.0" encoding="utf-8"?>
<p:tagLst xmlns:a="http://schemas.openxmlformats.org/drawingml/2006/main" xmlns:r="http://schemas.openxmlformats.org/officeDocument/2006/relationships" xmlns:p="http://schemas.openxmlformats.org/presentationml/2006/main">
  <p:tag name="AS_UNIQUEID" val="61"/>
</p:tagLst>
</file>

<file path=ppt/tags/tag917.xml><?xml version="1.0" encoding="utf-8"?>
<p:tagLst xmlns:a="http://schemas.openxmlformats.org/drawingml/2006/main" xmlns:r="http://schemas.openxmlformats.org/officeDocument/2006/relationships" xmlns:p="http://schemas.openxmlformats.org/presentationml/2006/main">
  <p:tag name="AS_UNIQUEID" val="187"/>
</p:tagLst>
</file>

<file path=ppt/tags/tag918.xml><?xml version="1.0" encoding="utf-8"?>
<p:tagLst xmlns:a="http://schemas.openxmlformats.org/drawingml/2006/main" xmlns:r="http://schemas.openxmlformats.org/officeDocument/2006/relationships" xmlns:p="http://schemas.openxmlformats.org/presentationml/2006/main">
  <p:tag name="AS_UNIQUEID" val="189"/>
</p:tagLst>
</file>

<file path=ppt/tags/tag919.xml><?xml version="1.0" encoding="utf-8"?>
<p:tagLst xmlns:a="http://schemas.openxmlformats.org/drawingml/2006/main" xmlns:r="http://schemas.openxmlformats.org/officeDocument/2006/relationships" xmlns:p="http://schemas.openxmlformats.org/presentationml/2006/main">
  <p:tag name="AS_UNIQUEID" val="190"/>
</p:tagLst>
</file>

<file path=ppt/tags/tag92.xml><?xml version="1.0" encoding="utf-8"?>
<p:tagLst xmlns:a="http://schemas.openxmlformats.org/drawingml/2006/main" xmlns:r="http://schemas.openxmlformats.org/officeDocument/2006/relationships" xmlns:p="http://schemas.openxmlformats.org/presentationml/2006/main">
  <p:tag name="AS_UNIQUEID" val="125"/>
</p:tagLst>
</file>

<file path=ppt/tags/tag920.xml><?xml version="1.0" encoding="utf-8"?>
<p:tagLst xmlns:a="http://schemas.openxmlformats.org/drawingml/2006/main" xmlns:r="http://schemas.openxmlformats.org/officeDocument/2006/relationships" xmlns:p="http://schemas.openxmlformats.org/presentationml/2006/main">
  <p:tag name="AS_UNIQUEID" val="59"/>
</p:tagLst>
</file>

<file path=ppt/tags/tag921.xml><?xml version="1.0" encoding="utf-8"?>
<p:tagLst xmlns:a="http://schemas.openxmlformats.org/drawingml/2006/main" xmlns:r="http://schemas.openxmlformats.org/officeDocument/2006/relationships" xmlns:p="http://schemas.openxmlformats.org/presentationml/2006/main">
  <p:tag name="AS_UNIQUEID" val="61"/>
</p:tagLst>
</file>

<file path=ppt/tags/tag922.xml><?xml version="1.0" encoding="utf-8"?>
<p:tagLst xmlns:a="http://schemas.openxmlformats.org/drawingml/2006/main" xmlns:r="http://schemas.openxmlformats.org/officeDocument/2006/relationships" xmlns:p="http://schemas.openxmlformats.org/presentationml/2006/main">
  <p:tag name="AS_UNIQUEID" val="191"/>
</p:tagLst>
</file>

<file path=ppt/tags/tag923.xml><?xml version="1.0" encoding="utf-8"?>
<p:tagLst xmlns:a="http://schemas.openxmlformats.org/drawingml/2006/main" xmlns:r="http://schemas.openxmlformats.org/officeDocument/2006/relationships" xmlns:p="http://schemas.openxmlformats.org/presentationml/2006/main">
  <p:tag name="AS_UNIQUEID" val="193"/>
</p:tagLst>
</file>

<file path=ppt/tags/tag924.xml><?xml version="1.0" encoding="utf-8"?>
<p:tagLst xmlns:a="http://schemas.openxmlformats.org/drawingml/2006/main" xmlns:r="http://schemas.openxmlformats.org/officeDocument/2006/relationships" xmlns:p="http://schemas.openxmlformats.org/presentationml/2006/main">
  <p:tag name="AS_UNIQUEID" val="194"/>
</p:tagLst>
</file>

<file path=ppt/tags/tag925.xml><?xml version="1.0" encoding="utf-8"?>
<p:tagLst xmlns:a="http://schemas.openxmlformats.org/drawingml/2006/main" xmlns:r="http://schemas.openxmlformats.org/officeDocument/2006/relationships" xmlns:p="http://schemas.openxmlformats.org/presentationml/2006/main">
  <p:tag name="AS_UNIQUEID" val="59"/>
</p:tagLst>
</file>

<file path=ppt/tags/tag926.xml><?xml version="1.0" encoding="utf-8"?>
<p:tagLst xmlns:a="http://schemas.openxmlformats.org/drawingml/2006/main" xmlns:r="http://schemas.openxmlformats.org/officeDocument/2006/relationships" xmlns:p="http://schemas.openxmlformats.org/presentationml/2006/main">
  <p:tag name="AS_UNIQUEID" val="61"/>
</p:tagLst>
</file>

<file path=ppt/tags/tag927.xml><?xml version="1.0" encoding="utf-8"?>
<p:tagLst xmlns:a="http://schemas.openxmlformats.org/drawingml/2006/main" xmlns:r="http://schemas.openxmlformats.org/officeDocument/2006/relationships" xmlns:p="http://schemas.openxmlformats.org/presentationml/2006/main">
  <p:tag name="AS_UNIQUEID" val="195"/>
</p:tagLst>
</file>

<file path=ppt/tags/tag928.xml><?xml version="1.0" encoding="utf-8"?>
<p:tagLst xmlns:a="http://schemas.openxmlformats.org/drawingml/2006/main" xmlns:r="http://schemas.openxmlformats.org/officeDocument/2006/relationships" xmlns:p="http://schemas.openxmlformats.org/presentationml/2006/main">
  <p:tag name="AS_UNIQUEID" val="197"/>
</p:tagLst>
</file>

<file path=ppt/tags/tag929.xml><?xml version="1.0" encoding="utf-8"?>
<p:tagLst xmlns:a="http://schemas.openxmlformats.org/drawingml/2006/main" xmlns:r="http://schemas.openxmlformats.org/officeDocument/2006/relationships" xmlns:p="http://schemas.openxmlformats.org/presentationml/2006/main">
  <p:tag name="AS_UNIQUEID" val="198"/>
</p:tagLst>
</file>

<file path=ppt/tags/tag93.xml><?xml version="1.0" encoding="utf-8"?>
<p:tagLst xmlns:a="http://schemas.openxmlformats.org/drawingml/2006/main" xmlns:r="http://schemas.openxmlformats.org/officeDocument/2006/relationships" xmlns:p="http://schemas.openxmlformats.org/presentationml/2006/main">
  <p:tag name="AS_UNIQUEID" val="126"/>
</p:tagLst>
</file>

<file path=ppt/tags/tag930.xml><?xml version="1.0" encoding="utf-8"?>
<p:tagLst xmlns:a="http://schemas.openxmlformats.org/drawingml/2006/main" xmlns:r="http://schemas.openxmlformats.org/officeDocument/2006/relationships" xmlns:p="http://schemas.openxmlformats.org/presentationml/2006/main">
  <p:tag name="AS_UNIQUEID" val="59"/>
</p:tagLst>
</file>

<file path=ppt/tags/tag931.xml><?xml version="1.0" encoding="utf-8"?>
<p:tagLst xmlns:a="http://schemas.openxmlformats.org/drawingml/2006/main" xmlns:r="http://schemas.openxmlformats.org/officeDocument/2006/relationships" xmlns:p="http://schemas.openxmlformats.org/presentationml/2006/main">
  <p:tag name="AS_UNIQUEID" val="61"/>
</p:tagLst>
</file>

<file path=ppt/tags/tag932.xml><?xml version="1.0" encoding="utf-8"?>
<p:tagLst xmlns:a="http://schemas.openxmlformats.org/drawingml/2006/main" xmlns:r="http://schemas.openxmlformats.org/officeDocument/2006/relationships" xmlns:p="http://schemas.openxmlformats.org/presentationml/2006/main">
  <p:tag name="AS_UNIQUEID" val="199"/>
</p:tagLst>
</file>

<file path=ppt/tags/tag933.xml><?xml version="1.0" encoding="utf-8"?>
<p:tagLst xmlns:a="http://schemas.openxmlformats.org/drawingml/2006/main" xmlns:r="http://schemas.openxmlformats.org/officeDocument/2006/relationships" xmlns:p="http://schemas.openxmlformats.org/presentationml/2006/main">
  <p:tag name="AS_UNIQUEID" val="201"/>
</p:tagLst>
</file>

<file path=ppt/tags/tag934.xml><?xml version="1.0" encoding="utf-8"?>
<p:tagLst xmlns:a="http://schemas.openxmlformats.org/drawingml/2006/main" xmlns:r="http://schemas.openxmlformats.org/officeDocument/2006/relationships" xmlns:p="http://schemas.openxmlformats.org/presentationml/2006/main">
  <p:tag name="AS_UNIQUEID" val="202"/>
</p:tagLst>
</file>

<file path=ppt/tags/tag935.xml><?xml version="1.0" encoding="utf-8"?>
<p:tagLst xmlns:a="http://schemas.openxmlformats.org/drawingml/2006/main" xmlns:r="http://schemas.openxmlformats.org/officeDocument/2006/relationships" xmlns:p="http://schemas.openxmlformats.org/presentationml/2006/main">
  <p:tag name="AS_UNIQUEID" val="59"/>
</p:tagLst>
</file>

<file path=ppt/tags/tag936.xml><?xml version="1.0" encoding="utf-8"?>
<p:tagLst xmlns:a="http://schemas.openxmlformats.org/drawingml/2006/main" xmlns:r="http://schemas.openxmlformats.org/officeDocument/2006/relationships" xmlns:p="http://schemas.openxmlformats.org/presentationml/2006/main">
  <p:tag name="AS_UNIQUEID" val="61"/>
</p:tagLst>
</file>

<file path=ppt/tags/tag937.xml><?xml version="1.0" encoding="utf-8"?>
<p:tagLst xmlns:a="http://schemas.openxmlformats.org/drawingml/2006/main" xmlns:r="http://schemas.openxmlformats.org/officeDocument/2006/relationships" xmlns:p="http://schemas.openxmlformats.org/presentationml/2006/main">
  <p:tag name="AS_UNIQUEID" val="203"/>
</p:tagLst>
</file>

<file path=ppt/tags/tag938.xml><?xml version="1.0" encoding="utf-8"?>
<p:tagLst xmlns:a="http://schemas.openxmlformats.org/drawingml/2006/main" xmlns:r="http://schemas.openxmlformats.org/officeDocument/2006/relationships" xmlns:p="http://schemas.openxmlformats.org/presentationml/2006/main">
  <p:tag name="AS_UNIQUEID" val="59"/>
</p:tagLst>
</file>

<file path=ppt/tags/tag939.xml><?xml version="1.0" encoding="utf-8"?>
<p:tagLst xmlns:a="http://schemas.openxmlformats.org/drawingml/2006/main" xmlns:r="http://schemas.openxmlformats.org/officeDocument/2006/relationships" xmlns:p="http://schemas.openxmlformats.org/presentationml/2006/main">
  <p:tag name="AS_UNIQUEID" val="60"/>
</p:tagLst>
</file>

<file path=ppt/tags/tag94.xml><?xml version="1.0" encoding="utf-8"?>
<p:tagLst xmlns:a="http://schemas.openxmlformats.org/drawingml/2006/main" xmlns:r="http://schemas.openxmlformats.org/officeDocument/2006/relationships" xmlns:p="http://schemas.openxmlformats.org/presentationml/2006/main">
  <p:tag name="AS_UNIQUEID" val="127"/>
</p:tagLst>
</file>

<file path=ppt/tags/tag940.xml><?xml version="1.0" encoding="utf-8"?>
<p:tagLst xmlns:a="http://schemas.openxmlformats.org/drawingml/2006/main" xmlns:r="http://schemas.openxmlformats.org/officeDocument/2006/relationships" xmlns:p="http://schemas.openxmlformats.org/presentationml/2006/main">
  <p:tag name="AS_UNIQUEID" val="61"/>
</p:tagLst>
</file>

<file path=ppt/tags/tag941.xml><?xml version="1.0" encoding="utf-8"?>
<p:tagLst xmlns:a="http://schemas.openxmlformats.org/drawingml/2006/main" xmlns:r="http://schemas.openxmlformats.org/officeDocument/2006/relationships" xmlns:p="http://schemas.openxmlformats.org/presentationml/2006/main">
  <p:tag name="AS_UNIQUEID" val="62"/>
</p:tagLst>
</file>

<file path=ppt/tags/tag942.xml><?xml version="1.0" encoding="utf-8"?>
<p:tagLst xmlns:a="http://schemas.openxmlformats.org/drawingml/2006/main" xmlns:r="http://schemas.openxmlformats.org/officeDocument/2006/relationships" xmlns:p="http://schemas.openxmlformats.org/presentationml/2006/main">
  <p:tag name="AS_UNIQUEID" val="63"/>
</p:tagLst>
</file>

<file path=ppt/tags/tag943.xml><?xml version="1.0" encoding="utf-8"?>
<p:tagLst xmlns:a="http://schemas.openxmlformats.org/drawingml/2006/main" xmlns:r="http://schemas.openxmlformats.org/officeDocument/2006/relationships" xmlns:p="http://schemas.openxmlformats.org/presentationml/2006/main">
  <p:tag name="AS_UNIQUEID" val="209"/>
</p:tagLst>
</file>

<file path=ppt/tags/tag944.xml><?xml version="1.0" encoding="utf-8"?>
<p:tagLst xmlns:a="http://schemas.openxmlformats.org/drawingml/2006/main" xmlns:r="http://schemas.openxmlformats.org/officeDocument/2006/relationships" xmlns:p="http://schemas.openxmlformats.org/presentationml/2006/main">
  <p:tag name="AS_UNIQUEID" val="205"/>
</p:tagLst>
</file>

<file path=ppt/tags/tag945.xml><?xml version="1.0" encoding="utf-8"?>
<p:tagLst xmlns:a="http://schemas.openxmlformats.org/drawingml/2006/main" xmlns:r="http://schemas.openxmlformats.org/officeDocument/2006/relationships" xmlns:p="http://schemas.openxmlformats.org/presentationml/2006/main">
  <p:tag name="AS_UNIQUEID" val="206"/>
</p:tagLst>
</file>

<file path=ppt/tags/tag946.xml><?xml version="1.0" encoding="utf-8"?>
<p:tagLst xmlns:a="http://schemas.openxmlformats.org/drawingml/2006/main" xmlns:r="http://schemas.openxmlformats.org/officeDocument/2006/relationships" xmlns:p="http://schemas.openxmlformats.org/presentationml/2006/main">
  <p:tag name="AS_UNIQUEID" val="207"/>
</p:tagLst>
</file>

<file path=ppt/tags/tag947.xml><?xml version="1.0" encoding="utf-8"?>
<p:tagLst xmlns:a="http://schemas.openxmlformats.org/drawingml/2006/main" xmlns:r="http://schemas.openxmlformats.org/officeDocument/2006/relationships" xmlns:p="http://schemas.openxmlformats.org/presentationml/2006/main">
  <p:tag name="AS_UNIQUEID" val="92"/>
</p:tagLst>
</file>

<file path=ppt/tags/tag948.xml><?xml version="1.0" encoding="utf-8"?>
<p:tagLst xmlns:a="http://schemas.openxmlformats.org/drawingml/2006/main" xmlns:r="http://schemas.openxmlformats.org/officeDocument/2006/relationships" xmlns:p="http://schemas.openxmlformats.org/presentationml/2006/main">
  <p:tag name="AS_UNIQUEID" val="93"/>
</p:tagLst>
</file>

<file path=ppt/tags/tag949.xml><?xml version="1.0" encoding="utf-8"?>
<p:tagLst xmlns:a="http://schemas.openxmlformats.org/drawingml/2006/main" xmlns:r="http://schemas.openxmlformats.org/officeDocument/2006/relationships" xmlns:p="http://schemas.openxmlformats.org/presentationml/2006/main">
  <p:tag name="AS_UNIQUEID" val="94"/>
</p:tagLst>
</file>

<file path=ppt/tags/tag95.xml><?xml version="1.0" encoding="utf-8"?>
<p:tagLst xmlns:a="http://schemas.openxmlformats.org/drawingml/2006/main" xmlns:r="http://schemas.openxmlformats.org/officeDocument/2006/relationships" xmlns:p="http://schemas.openxmlformats.org/presentationml/2006/main">
  <p:tag name="AS_UNIQUEID" val="128"/>
</p:tagLst>
</file>

<file path=ppt/tags/tag950.xml><?xml version="1.0" encoding="utf-8"?>
<p:tagLst xmlns:a="http://schemas.openxmlformats.org/drawingml/2006/main" xmlns:r="http://schemas.openxmlformats.org/officeDocument/2006/relationships" xmlns:p="http://schemas.openxmlformats.org/presentationml/2006/main">
  <p:tag name="AS_UNIQUEID" val="95"/>
</p:tagLst>
</file>

<file path=ppt/tags/tag951.xml><?xml version="1.0" encoding="utf-8"?>
<p:tagLst xmlns:a="http://schemas.openxmlformats.org/drawingml/2006/main" xmlns:r="http://schemas.openxmlformats.org/officeDocument/2006/relationships" xmlns:p="http://schemas.openxmlformats.org/presentationml/2006/main">
  <p:tag name="AS_UNIQUEID" val="96"/>
</p:tagLst>
</file>

<file path=ppt/tags/tag952.xml><?xml version="1.0" encoding="utf-8"?>
<p:tagLst xmlns:a="http://schemas.openxmlformats.org/drawingml/2006/main" xmlns:r="http://schemas.openxmlformats.org/officeDocument/2006/relationships" xmlns:p="http://schemas.openxmlformats.org/presentationml/2006/main">
  <p:tag name="AS_UNIQUEID" val="97"/>
</p:tagLst>
</file>

<file path=ppt/tags/tag953.xml><?xml version="1.0" encoding="utf-8"?>
<p:tagLst xmlns:a="http://schemas.openxmlformats.org/drawingml/2006/main" xmlns:r="http://schemas.openxmlformats.org/officeDocument/2006/relationships" xmlns:p="http://schemas.openxmlformats.org/presentationml/2006/main">
  <p:tag name="AS_UNIQUEID" val="37"/>
</p:tagLst>
</file>

<file path=ppt/tags/tag954.xml><?xml version="1.0" encoding="utf-8"?>
<p:tagLst xmlns:a="http://schemas.openxmlformats.org/drawingml/2006/main" xmlns:r="http://schemas.openxmlformats.org/officeDocument/2006/relationships" xmlns:p="http://schemas.openxmlformats.org/presentationml/2006/main">
  <p:tag name="AS_UNIQUEID" val="38"/>
</p:tagLst>
</file>

<file path=ppt/tags/tag955.xml><?xml version="1.0" encoding="utf-8"?>
<p:tagLst xmlns:a="http://schemas.openxmlformats.org/drawingml/2006/main" xmlns:r="http://schemas.openxmlformats.org/officeDocument/2006/relationships" xmlns:p="http://schemas.openxmlformats.org/presentationml/2006/main">
  <p:tag name="AS_UNIQUEID" val="39"/>
</p:tagLst>
</file>

<file path=ppt/tags/tag956.xml><?xml version="1.0" encoding="utf-8"?>
<p:tagLst xmlns:a="http://schemas.openxmlformats.org/drawingml/2006/main" xmlns:r="http://schemas.openxmlformats.org/officeDocument/2006/relationships" xmlns:p="http://schemas.openxmlformats.org/presentationml/2006/main">
  <p:tag name="AS_UNIQUEID" val="40"/>
</p:tagLst>
</file>

<file path=ppt/tags/tag957.xml><?xml version="1.0" encoding="utf-8"?>
<p:tagLst xmlns:a="http://schemas.openxmlformats.org/drawingml/2006/main" xmlns:r="http://schemas.openxmlformats.org/officeDocument/2006/relationships" xmlns:p="http://schemas.openxmlformats.org/presentationml/2006/main">
  <p:tag name="AS_UNIQUEID" val="174"/>
</p:tagLst>
</file>

<file path=ppt/tags/tag958.xml><?xml version="1.0" encoding="utf-8"?>
<p:tagLst xmlns:a="http://schemas.openxmlformats.org/drawingml/2006/main" xmlns:r="http://schemas.openxmlformats.org/officeDocument/2006/relationships" xmlns:p="http://schemas.openxmlformats.org/presentationml/2006/main">
  <p:tag name="AS_UNIQUEID" val="175"/>
</p:tagLst>
</file>

<file path=ppt/tags/tag959.xml><?xml version="1.0" encoding="utf-8"?>
<p:tagLst xmlns:a="http://schemas.openxmlformats.org/drawingml/2006/main" xmlns:r="http://schemas.openxmlformats.org/officeDocument/2006/relationships" xmlns:p="http://schemas.openxmlformats.org/presentationml/2006/main">
  <p:tag name="AS_UNIQUEID" val="41"/>
</p:tagLst>
</file>

<file path=ppt/tags/tag96.xml><?xml version="1.0" encoding="utf-8"?>
<p:tagLst xmlns:a="http://schemas.openxmlformats.org/drawingml/2006/main" xmlns:r="http://schemas.openxmlformats.org/officeDocument/2006/relationships" xmlns:p="http://schemas.openxmlformats.org/presentationml/2006/main">
  <p:tag name="AS_UNIQUEID" val="129"/>
</p:tagLst>
</file>

<file path=ppt/tags/tag960.xml><?xml version="1.0" encoding="utf-8"?>
<p:tagLst xmlns:a="http://schemas.openxmlformats.org/drawingml/2006/main" xmlns:r="http://schemas.openxmlformats.org/officeDocument/2006/relationships" xmlns:p="http://schemas.openxmlformats.org/presentationml/2006/main">
  <p:tag name="AS_UNIQUEID" val="42"/>
</p:tagLst>
</file>

<file path=ppt/tags/tag961.xml><?xml version="1.0" encoding="utf-8"?>
<p:tagLst xmlns:a="http://schemas.openxmlformats.org/drawingml/2006/main" xmlns:r="http://schemas.openxmlformats.org/officeDocument/2006/relationships" xmlns:p="http://schemas.openxmlformats.org/presentationml/2006/main">
  <p:tag name="AS_UNIQUEID" val="43"/>
</p:tagLst>
</file>

<file path=ppt/tags/tag962.xml><?xml version="1.0" encoding="utf-8"?>
<p:tagLst xmlns:a="http://schemas.openxmlformats.org/drawingml/2006/main" xmlns:r="http://schemas.openxmlformats.org/officeDocument/2006/relationships" xmlns:p="http://schemas.openxmlformats.org/presentationml/2006/main">
  <p:tag name="AS_UNIQUEID" val="44"/>
</p:tagLst>
</file>

<file path=ppt/tags/tag963.xml><?xml version="1.0" encoding="utf-8"?>
<p:tagLst xmlns:a="http://schemas.openxmlformats.org/drawingml/2006/main" xmlns:r="http://schemas.openxmlformats.org/officeDocument/2006/relationships" xmlns:p="http://schemas.openxmlformats.org/presentationml/2006/main">
  <p:tag name="AS_UNIQUEID" val="45"/>
</p:tagLst>
</file>

<file path=ppt/tags/tag964.xml><?xml version="1.0" encoding="utf-8"?>
<p:tagLst xmlns:a="http://schemas.openxmlformats.org/drawingml/2006/main" xmlns:r="http://schemas.openxmlformats.org/officeDocument/2006/relationships" xmlns:p="http://schemas.openxmlformats.org/presentationml/2006/main">
  <p:tag name="AS_UNIQUEID" val="46"/>
</p:tagLst>
</file>

<file path=ppt/tags/tag965.xml><?xml version="1.0" encoding="utf-8"?>
<p:tagLst xmlns:a="http://schemas.openxmlformats.org/drawingml/2006/main" xmlns:r="http://schemas.openxmlformats.org/officeDocument/2006/relationships" xmlns:p="http://schemas.openxmlformats.org/presentationml/2006/main">
  <p:tag name="AS_UNIQUEID" val="47"/>
</p:tagLst>
</file>

<file path=ppt/tags/tag966.xml><?xml version="1.0" encoding="utf-8"?>
<p:tagLst xmlns:a="http://schemas.openxmlformats.org/drawingml/2006/main" xmlns:r="http://schemas.openxmlformats.org/officeDocument/2006/relationships" xmlns:p="http://schemas.openxmlformats.org/presentationml/2006/main">
  <p:tag name="AS_UNIQUEID" val="48"/>
</p:tagLst>
</file>

<file path=ppt/tags/tag967.xml><?xml version="1.0" encoding="utf-8"?>
<p:tagLst xmlns:a="http://schemas.openxmlformats.org/drawingml/2006/main" xmlns:r="http://schemas.openxmlformats.org/officeDocument/2006/relationships" xmlns:p="http://schemas.openxmlformats.org/presentationml/2006/main">
  <p:tag name="AS_UNIQUEID" val="177"/>
</p:tagLst>
</file>

<file path=ppt/tags/tag968.xml><?xml version="1.0" encoding="utf-8"?>
<p:tagLst xmlns:a="http://schemas.openxmlformats.org/drawingml/2006/main" xmlns:r="http://schemas.openxmlformats.org/officeDocument/2006/relationships" xmlns:p="http://schemas.openxmlformats.org/presentationml/2006/main">
  <p:tag name="AS_UNIQUEID" val="59"/>
</p:tagLst>
</file>

<file path=ppt/tags/tag969.xml><?xml version="1.0" encoding="utf-8"?>
<p:tagLst xmlns:a="http://schemas.openxmlformats.org/drawingml/2006/main" xmlns:r="http://schemas.openxmlformats.org/officeDocument/2006/relationships" xmlns:p="http://schemas.openxmlformats.org/presentationml/2006/main">
  <p:tag name="AS_UNIQUEID" val="60"/>
</p:tagLst>
</file>

<file path=ppt/tags/tag97.xml><?xml version="1.0" encoding="utf-8"?>
<p:tagLst xmlns:a="http://schemas.openxmlformats.org/drawingml/2006/main" xmlns:r="http://schemas.openxmlformats.org/officeDocument/2006/relationships" xmlns:p="http://schemas.openxmlformats.org/presentationml/2006/main">
  <p:tag name="AS_UNIQUEID" val="130"/>
</p:tagLst>
</file>

<file path=ppt/tags/tag970.xml><?xml version="1.0" encoding="utf-8"?>
<p:tagLst xmlns:a="http://schemas.openxmlformats.org/drawingml/2006/main" xmlns:r="http://schemas.openxmlformats.org/officeDocument/2006/relationships" xmlns:p="http://schemas.openxmlformats.org/presentationml/2006/main">
  <p:tag name="AS_UNIQUEID" val="61"/>
</p:tagLst>
</file>

<file path=ppt/tags/tag971.xml><?xml version="1.0" encoding="utf-8"?>
<p:tagLst xmlns:a="http://schemas.openxmlformats.org/drawingml/2006/main" xmlns:r="http://schemas.openxmlformats.org/officeDocument/2006/relationships" xmlns:p="http://schemas.openxmlformats.org/presentationml/2006/main">
  <p:tag name="AS_UNIQUEID" val="62"/>
</p:tagLst>
</file>

<file path=ppt/tags/tag972.xml><?xml version="1.0" encoding="utf-8"?>
<p:tagLst xmlns:a="http://schemas.openxmlformats.org/drawingml/2006/main" xmlns:r="http://schemas.openxmlformats.org/officeDocument/2006/relationships" xmlns:p="http://schemas.openxmlformats.org/presentationml/2006/main">
  <p:tag name="AS_UNIQUEID" val="63"/>
</p:tagLst>
</file>

<file path=ppt/tags/tag973.xml><?xml version="1.0" encoding="utf-8"?>
<p:tagLst xmlns:a="http://schemas.openxmlformats.org/drawingml/2006/main" xmlns:r="http://schemas.openxmlformats.org/officeDocument/2006/relationships" xmlns:p="http://schemas.openxmlformats.org/presentationml/2006/main">
  <p:tag name="AS_UNIQUEID" val="179"/>
</p:tagLst>
</file>

<file path=ppt/tags/tag974.xml><?xml version="1.0" encoding="utf-8"?>
<p:tagLst xmlns:a="http://schemas.openxmlformats.org/drawingml/2006/main" xmlns:r="http://schemas.openxmlformats.org/officeDocument/2006/relationships" xmlns:p="http://schemas.openxmlformats.org/presentationml/2006/main">
  <p:tag name="AS_UNIQUEID" val="59"/>
</p:tagLst>
</file>

<file path=ppt/tags/tag975.xml><?xml version="1.0" encoding="utf-8"?>
<p:tagLst xmlns:a="http://schemas.openxmlformats.org/drawingml/2006/main" xmlns:r="http://schemas.openxmlformats.org/officeDocument/2006/relationships" xmlns:p="http://schemas.openxmlformats.org/presentationml/2006/main">
  <p:tag name="AS_UNIQUEID" val="60"/>
</p:tagLst>
</file>

<file path=ppt/tags/tag976.xml><?xml version="1.0" encoding="utf-8"?>
<p:tagLst xmlns:a="http://schemas.openxmlformats.org/drawingml/2006/main" xmlns:r="http://schemas.openxmlformats.org/officeDocument/2006/relationships" xmlns:p="http://schemas.openxmlformats.org/presentationml/2006/main">
  <p:tag name="AS_UNIQUEID" val="61"/>
</p:tagLst>
</file>

<file path=ppt/tags/tag977.xml><?xml version="1.0" encoding="utf-8"?>
<p:tagLst xmlns:a="http://schemas.openxmlformats.org/drawingml/2006/main" xmlns:r="http://schemas.openxmlformats.org/officeDocument/2006/relationships" xmlns:p="http://schemas.openxmlformats.org/presentationml/2006/main">
  <p:tag name="AS_UNIQUEID" val="62"/>
</p:tagLst>
</file>

<file path=ppt/tags/tag978.xml><?xml version="1.0" encoding="utf-8"?>
<p:tagLst xmlns:a="http://schemas.openxmlformats.org/drawingml/2006/main" xmlns:r="http://schemas.openxmlformats.org/officeDocument/2006/relationships" xmlns:p="http://schemas.openxmlformats.org/presentationml/2006/main">
  <p:tag name="AS_UNIQUEID" val="63"/>
</p:tagLst>
</file>

<file path=ppt/tags/tag979.xml><?xml version="1.0" encoding="utf-8"?>
<p:tagLst xmlns:a="http://schemas.openxmlformats.org/drawingml/2006/main" xmlns:r="http://schemas.openxmlformats.org/officeDocument/2006/relationships" xmlns:p="http://schemas.openxmlformats.org/presentationml/2006/main">
  <p:tag name="AS_UNIQUEID" val="181"/>
</p:tagLst>
</file>

<file path=ppt/tags/tag98.xml><?xml version="1.0" encoding="utf-8"?>
<p:tagLst xmlns:a="http://schemas.openxmlformats.org/drawingml/2006/main" xmlns:r="http://schemas.openxmlformats.org/officeDocument/2006/relationships" xmlns:p="http://schemas.openxmlformats.org/presentationml/2006/main">
  <p:tag name="AS_UNIQUEID" val="131"/>
</p:tagLst>
</file>

<file path=ppt/tags/tag980.xml><?xml version="1.0" encoding="utf-8"?>
<p:tagLst xmlns:a="http://schemas.openxmlformats.org/drawingml/2006/main" xmlns:r="http://schemas.openxmlformats.org/officeDocument/2006/relationships" xmlns:p="http://schemas.openxmlformats.org/presentationml/2006/main">
  <p:tag name="AS_UNIQUEID" val="183"/>
</p:tagLst>
</file>

<file path=ppt/tags/tag981.xml><?xml version="1.0" encoding="utf-8"?>
<p:tagLst xmlns:a="http://schemas.openxmlformats.org/drawingml/2006/main" xmlns:r="http://schemas.openxmlformats.org/officeDocument/2006/relationships" xmlns:p="http://schemas.openxmlformats.org/presentationml/2006/main">
  <p:tag name="AS_UNIQUEID" val="184"/>
</p:tagLst>
</file>

<file path=ppt/tags/tag982.xml><?xml version="1.0" encoding="utf-8"?>
<p:tagLst xmlns:a="http://schemas.openxmlformats.org/drawingml/2006/main" xmlns:r="http://schemas.openxmlformats.org/officeDocument/2006/relationships" xmlns:p="http://schemas.openxmlformats.org/presentationml/2006/main">
  <p:tag name="AS_UNIQUEID" val="59"/>
</p:tagLst>
</file>

<file path=ppt/tags/tag983.xml><?xml version="1.0" encoding="utf-8"?>
<p:tagLst xmlns:a="http://schemas.openxmlformats.org/drawingml/2006/main" xmlns:r="http://schemas.openxmlformats.org/officeDocument/2006/relationships" xmlns:p="http://schemas.openxmlformats.org/presentationml/2006/main">
  <p:tag name="AS_UNIQUEID" val="61"/>
</p:tagLst>
</file>

<file path=ppt/tags/tag984.xml><?xml version="1.0" encoding="utf-8"?>
<p:tagLst xmlns:a="http://schemas.openxmlformats.org/drawingml/2006/main" xmlns:r="http://schemas.openxmlformats.org/officeDocument/2006/relationships" xmlns:p="http://schemas.openxmlformats.org/presentationml/2006/main">
  <p:tag name="AS_UNIQUEID" val="185"/>
</p:tagLst>
</file>

<file path=ppt/tags/tag985.xml><?xml version="1.0" encoding="utf-8"?>
<p:tagLst xmlns:a="http://schemas.openxmlformats.org/drawingml/2006/main" xmlns:r="http://schemas.openxmlformats.org/officeDocument/2006/relationships" xmlns:p="http://schemas.openxmlformats.org/presentationml/2006/main">
  <p:tag name="AS_UNIQUEID" val="187"/>
</p:tagLst>
</file>

<file path=ppt/tags/tag986.xml><?xml version="1.0" encoding="utf-8"?>
<p:tagLst xmlns:a="http://schemas.openxmlformats.org/drawingml/2006/main" xmlns:r="http://schemas.openxmlformats.org/officeDocument/2006/relationships" xmlns:p="http://schemas.openxmlformats.org/presentationml/2006/main">
  <p:tag name="AS_UNIQUEID" val="188"/>
</p:tagLst>
</file>

<file path=ppt/tags/tag987.xml><?xml version="1.0" encoding="utf-8"?>
<p:tagLst xmlns:a="http://schemas.openxmlformats.org/drawingml/2006/main" xmlns:r="http://schemas.openxmlformats.org/officeDocument/2006/relationships" xmlns:p="http://schemas.openxmlformats.org/presentationml/2006/main">
  <p:tag name="AS_UNIQUEID" val="59"/>
</p:tagLst>
</file>

<file path=ppt/tags/tag988.xml><?xml version="1.0" encoding="utf-8"?>
<p:tagLst xmlns:a="http://schemas.openxmlformats.org/drawingml/2006/main" xmlns:r="http://schemas.openxmlformats.org/officeDocument/2006/relationships" xmlns:p="http://schemas.openxmlformats.org/presentationml/2006/main">
  <p:tag name="AS_UNIQUEID" val="61"/>
</p:tagLst>
</file>

<file path=ppt/tags/tag989.xml><?xml version="1.0" encoding="utf-8"?>
<p:tagLst xmlns:a="http://schemas.openxmlformats.org/drawingml/2006/main" xmlns:r="http://schemas.openxmlformats.org/officeDocument/2006/relationships" xmlns:p="http://schemas.openxmlformats.org/presentationml/2006/main">
  <p:tag name="AS_UNIQUEID" val="189"/>
</p:tagLst>
</file>

<file path=ppt/tags/tag99.xml><?xml version="1.0" encoding="utf-8"?>
<p:tagLst xmlns:a="http://schemas.openxmlformats.org/drawingml/2006/main" xmlns:r="http://schemas.openxmlformats.org/officeDocument/2006/relationships" xmlns:p="http://schemas.openxmlformats.org/presentationml/2006/main">
  <p:tag name="AS_UNIQUEID" val="133"/>
</p:tagLst>
</file>

<file path=ppt/tags/tag990.xml><?xml version="1.0" encoding="utf-8"?>
<p:tagLst xmlns:a="http://schemas.openxmlformats.org/drawingml/2006/main" xmlns:r="http://schemas.openxmlformats.org/officeDocument/2006/relationships" xmlns:p="http://schemas.openxmlformats.org/presentationml/2006/main">
  <p:tag name="AS_UNIQUEID" val="191"/>
</p:tagLst>
</file>

<file path=ppt/tags/tag991.xml><?xml version="1.0" encoding="utf-8"?>
<p:tagLst xmlns:a="http://schemas.openxmlformats.org/drawingml/2006/main" xmlns:r="http://schemas.openxmlformats.org/officeDocument/2006/relationships" xmlns:p="http://schemas.openxmlformats.org/presentationml/2006/main">
  <p:tag name="AS_UNIQUEID" val="192"/>
</p:tagLst>
</file>

<file path=ppt/tags/tag992.xml><?xml version="1.0" encoding="utf-8"?>
<p:tagLst xmlns:a="http://schemas.openxmlformats.org/drawingml/2006/main" xmlns:r="http://schemas.openxmlformats.org/officeDocument/2006/relationships" xmlns:p="http://schemas.openxmlformats.org/presentationml/2006/main">
  <p:tag name="AS_UNIQUEID" val="59"/>
</p:tagLst>
</file>

<file path=ppt/tags/tag993.xml><?xml version="1.0" encoding="utf-8"?>
<p:tagLst xmlns:a="http://schemas.openxmlformats.org/drawingml/2006/main" xmlns:r="http://schemas.openxmlformats.org/officeDocument/2006/relationships" xmlns:p="http://schemas.openxmlformats.org/presentationml/2006/main">
  <p:tag name="AS_UNIQUEID" val="61"/>
</p:tagLst>
</file>

<file path=ppt/tags/tag994.xml><?xml version="1.0" encoding="utf-8"?>
<p:tagLst xmlns:a="http://schemas.openxmlformats.org/drawingml/2006/main" xmlns:r="http://schemas.openxmlformats.org/officeDocument/2006/relationships" xmlns:p="http://schemas.openxmlformats.org/presentationml/2006/main">
  <p:tag name="AS_UNIQUEID" val="193"/>
</p:tagLst>
</file>

<file path=ppt/tags/tag995.xml><?xml version="1.0" encoding="utf-8"?>
<p:tagLst xmlns:a="http://schemas.openxmlformats.org/drawingml/2006/main" xmlns:r="http://schemas.openxmlformats.org/officeDocument/2006/relationships" xmlns:p="http://schemas.openxmlformats.org/presentationml/2006/main">
  <p:tag name="AS_UNIQUEID" val="59"/>
</p:tagLst>
</file>

<file path=ppt/tags/tag996.xml><?xml version="1.0" encoding="utf-8"?>
<p:tagLst xmlns:a="http://schemas.openxmlformats.org/drawingml/2006/main" xmlns:r="http://schemas.openxmlformats.org/officeDocument/2006/relationships" xmlns:p="http://schemas.openxmlformats.org/presentationml/2006/main">
  <p:tag name="AS_UNIQUEID" val="60"/>
</p:tagLst>
</file>

<file path=ppt/tags/tag997.xml><?xml version="1.0" encoding="utf-8"?>
<p:tagLst xmlns:a="http://schemas.openxmlformats.org/drawingml/2006/main" xmlns:r="http://schemas.openxmlformats.org/officeDocument/2006/relationships" xmlns:p="http://schemas.openxmlformats.org/presentationml/2006/main">
  <p:tag name="AS_UNIQUEID" val="61"/>
</p:tagLst>
</file>

<file path=ppt/tags/tag998.xml><?xml version="1.0" encoding="utf-8"?>
<p:tagLst xmlns:a="http://schemas.openxmlformats.org/drawingml/2006/main" xmlns:r="http://schemas.openxmlformats.org/officeDocument/2006/relationships" xmlns:p="http://schemas.openxmlformats.org/presentationml/2006/main">
  <p:tag name="AS_UNIQUEID" val="62"/>
</p:tagLst>
</file>

<file path=ppt/tags/tag999.xml><?xml version="1.0" encoding="utf-8"?>
<p:tagLst xmlns:a="http://schemas.openxmlformats.org/drawingml/2006/main" xmlns:r="http://schemas.openxmlformats.org/officeDocument/2006/relationships" xmlns:p="http://schemas.openxmlformats.org/presentationml/2006/main">
  <p:tag name="AS_UNIQUEID" val="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7897</Words>
  <Application>Microsoft Office PowerPoint</Application>
  <PresentationFormat>On-screen Show (4:3)</PresentationFormat>
  <Paragraphs>372</Paragraphs>
  <Slides>108</Slides>
  <Notes>2</Notes>
  <HiddenSlides>0</HiddenSlides>
  <MMClips>0</MMClips>
  <ScaleCrop>false</ScaleCrop>
  <HeadingPairs>
    <vt:vector size="4" baseType="variant">
      <vt:variant>
        <vt:lpstr>Theme</vt:lpstr>
      </vt:variant>
      <vt:variant>
        <vt:i4>12</vt:i4>
      </vt:variant>
      <vt:variant>
        <vt:lpstr>Slide Titles</vt:lpstr>
      </vt:variant>
      <vt:variant>
        <vt:i4>108</vt:i4>
      </vt:variant>
    </vt:vector>
  </HeadingPairs>
  <TitlesOfParts>
    <vt:vector size="120"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3</cp:revision>
  <cp:lastPrinted>2023-08-11T10:00:48Z</cp:lastPrinted>
  <dcterms:created xsi:type="dcterms:W3CDTF">2023-08-11T10:00:48Z</dcterms:created>
  <dcterms:modified xsi:type="dcterms:W3CDTF">2023-12-18T07:17:42Z</dcterms:modified>
</cp:coreProperties>
</file>