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2" r:id="rId2"/>
    <p:sldMasterId id="2147483804" r:id="rId3"/>
    <p:sldMasterId id="2147483816" r:id="rId4"/>
    <p:sldMasterId id="2147483828" r:id="rId5"/>
    <p:sldMasterId id="2147483840" r:id="rId6"/>
    <p:sldMasterId id="2147483852" r:id="rId7"/>
    <p:sldMasterId id="2147483864" r:id="rId8"/>
    <p:sldMasterId id="2147483876" r:id="rId9"/>
  </p:sldMasterIdLst>
  <p:sldIdLst>
    <p:sldId id="259" r:id="rId10"/>
    <p:sldId id="262" r:id="rId11"/>
    <p:sldId id="265" r:id="rId12"/>
    <p:sldId id="268" r:id="rId13"/>
    <p:sldId id="271" r:id="rId14"/>
    <p:sldId id="274" r:id="rId15"/>
    <p:sldId id="277" r:id="rId16"/>
    <p:sldId id="280" r:id="rId17"/>
    <p:sldId id="283" r:id="rId18"/>
    <p:sldId id="286" r:id="rId19"/>
    <p:sldId id="301" r:id="rId20"/>
    <p:sldId id="304" r:id="rId21"/>
    <p:sldId id="307" r:id="rId22"/>
    <p:sldId id="310" r:id="rId23"/>
    <p:sldId id="313" r:id="rId24"/>
    <p:sldId id="316" r:id="rId25"/>
    <p:sldId id="319" r:id="rId26"/>
    <p:sldId id="322" r:id="rId27"/>
    <p:sldId id="325" r:id="rId28"/>
    <p:sldId id="328" r:id="rId29"/>
    <p:sldId id="331" r:id="rId30"/>
    <p:sldId id="334" r:id="rId31"/>
    <p:sldId id="337" r:id="rId32"/>
    <p:sldId id="340" r:id="rId33"/>
    <p:sldId id="343" r:id="rId34"/>
    <p:sldId id="346" r:id="rId35"/>
    <p:sldId id="349" r:id="rId36"/>
    <p:sldId id="352" r:id="rId37"/>
    <p:sldId id="355" r:id="rId38"/>
    <p:sldId id="358" r:id="rId39"/>
    <p:sldId id="373" r:id="rId40"/>
    <p:sldId id="376" r:id="rId41"/>
    <p:sldId id="379" r:id="rId42"/>
    <p:sldId id="382" r:id="rId43"/>
    <p:sldId id="385" r:id="rId44"/>
    <p:sldId id="388" r:id="rId45"/>
    <p:sldId id="391" r:id="rId46"/>
    <p:sldId id="394" r:id="rId47"/>
    <p:sldId id="397" r:id="rId48"/>
    <p:sldId id="400" r:id="rId49"/>
    <p:sldId id="415" r:id="rId50"/>
    <p:sldId id="418" r:id="rId51"/>
    <p:sldId id="421" r:id="rId52"/>
    <p:sldId id="424" r:id="rId53"/>
    <p:sldId id="427" r:id="rId54"/>
    <p:sldId id="430" r:id="rId55"/>
    <p:sldId id="433" r:id="rId56"/>
    <p:sldId id="436" r:id="rId57"/>
    <p:sldId id="439" r:id="rId58"/>
    <p:sldId id="442" r:id="rId59"/>
    <p:sldId id="445" r:id="rId60"/>
    <p:sldId id="449" r:id="rId61"/>
    <p:sldId id="448" r:id="rId62"/>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4" d="100"/>
          <a:sy n="74" d="100"/>
        </p:scale>
        <p:origin x="1248" y="54"/>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ags" Target="tags/tag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Master" Target="../slideMasters/slideMaster2.xml"/><Relationship Id="rId5" Type="http://schemas.openxmlformats.org/officeDocument/2006/relationships/tags" Target="../tags/tag84.xml"/><Relationship Id="rId4"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slideMaster" Target="../slideMasters/slideMaster2.xml"/><Relationship Id="rId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slideMaster" Target="../slideMasters/slideMaster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slideMaster" Target="../slideMasters/slideMaster2.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Master" Target="../slideMasters/slideMaster2.xml"/><Relationship Id="rId5" Type="http://schemas.openxmlformats.org/officeDocument/2006/relationships/tags" Target="../tags/tag122.xml"/><Relationship Id="rId4" Type="http://schemas.openxmlformats.org/officeDocument/2006/relationships/tags" Target="../tags/tag12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Master" Target="../slideMasters/slideMaster3.xml"/><Relationship Id="rId5" Type="http://schemas.openxmlformats.org/officeDocument/2006/relationships/tags" Target="../tags/tag137.xml"/><Relationship Id="rId4" Type="http://schemas.openxmlformats.org/officeDocument/2006/relationships/tags" Target="../tags/tag136.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Master" Target="../slideMasters/slideMaster3.xml"/><Relationship Id="rId5" Type="http://schemas.openxmlformats.org/officeDocument/2006/relationships/tags" Target="../tags/tag142.xml"/><Relationship Id="rId4" Type="http://schemas.openxmlformats.org/officeDocument/2006/relationships/tags" Target="../tags/tag14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Master" Target="../slideMasters/slideMaster3.xml"/><Relationship Id="rId5" Type="http://schemas.openxmlformats.org/officeDocument/2006/relationships/tags" Target="../tags/tag147.xml"/><Relationship Id="rId4" Type="http://schemas.openxmlformats.org/officeDocument/2006/relationships/tags" Target="../tags/tag14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slideMaster" Target="../slideMasters/slideMaster3.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slideMaster" Target="../slideMasters/slideMaster3.xml"/><Relationship Id="rId4" Type="http://schemas.openxmlformats.org/officeDocument/2006/relationships/tags" Target="../tags/tag16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slideMaster" Target="../slideMasters/slideMaster3.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slideMaster" Target="../slideMasters/slideMaster3.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Master" Target="../slideMasters/slideMaster3.xml"/><Relationship Id="rId5" Type="http://schemas.openxmlformats.org/officeDocument/2006/relationships/tags" Target="../tags/tag185.xml"/><Relationship Id="rId4" Type="http://schemas.openxmlformats.org/officeDocument/2006/relationships/tags" Target="../tags/tag184.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3.xml"/><Relationship Id="rId5" Type="http://schemas.openxmlformats.org/officeDocument/2006/relationships/tags" Target="../tags/tag190.xml"/><Relationship Id="rId4" Type="http://schemas.openxmlformats.org/officeDocument/2006/relationships/tags" Target="../tags/tag189.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Master" Target="../slideMasters/slideMaster4.xml"/><Relationship Id="rId5" Type="http://schemas.openxmlformats.org/officeDocument/2006/relationships/tags" Target="../tags/tag200.xml"/><Relationship Id="rId4" Type="http://schemas.openxmlformats.org/officeDocument/2006/relationships/tags" Target="../tags/tag199.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Master" Target="../slideMasters/slideMaster4.xml"/><Relationship Id="rId5" Type="http://schemas.openxmlformats.org/officeDocument/2006/relationships/tags" Target="../tags/tag205.xml"/><Relationship Id="rId4" Type="http://schemas.openxmlformats.org/officeDocument/2006/relationships/tags" Target="../tags/tag204.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Master" Target="../slideMasters/slideMaster4.xml"/><Relationship Id="rId5" Type="http://schemas.openxmlformats.org/officeDocument/2006/relationships/tags" Target="../tags/tag210.xml"/><Relationship Id="rId4" Type="http://schemas.openxmlformats.org/officeDocument/2006/relationships/tags" Target="../tags/tag209.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24.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slideMaster" Target="../slideMasters/slideMaster4.xml"/><Relationship Id="rId4" Type="http://schemas.openxmlformats.org/officeDocument/2006/relationships/tags" Target="../tags/tag2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slideMaster" Target="../slideMasters/slideMaster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slideMaster" Target="../slideMasters/slideMaster4.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Master" Target="../slideMasters/slideMaster4.xml"/><Relationship Id="rId5" Type="http://schemas.openxmlformats.org/officeDocument/2006/relationships/tags" Target="../tags/tag248.xml"/><Relationship Id="rId4" Type="http://schemas.openxmlformats.org/officeDocument/2006/relationships/tags" Target="../tags/tag247.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slideMaster" Target="../slideMasters/slideMaster4.xml"/><Relationship Id="rId5" Type="http://schemas.openxmlformats.org/officeDocument/2006/relationships/tags" Target="../tags/tag253.xml"/><Relationship Id="rId4" Type="http://schemas.openxmlformats.org/officeDocument/2006/relationships/tags" Target="../tags/tag25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slideMaster" Target="../slideMasters/slideMaster5.xml"/><Relationship Id="rId5" Type="http://schemas.openxmlformats.org/officeDocument/2006/relationships/tags" Target="../tags/tag263.xml"/><Relationship Id="rId4" Type="http://schemas.openxmlformats.org/officeDocument/2006/relationships/tags" Target="../tags/tag26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slideMaster" Target="../slideMasters/slideMaster5.xml"/><Relationship Id="rId5" Type="http://schemas.openxmlformats.org/officeDocument/2006/relationships/tags" Target="../tags/tag268.xml"/><Relationship Id="rId4" Type="http://schemas.openxmlformats.org/officeDocument/2006/relationships/tags" Target="../tags/tag267.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slideMaster" Target="../slideMasters/slideMaster5.xml"/><Relationship Id="rId5" Type="http://schemas.openxmlformats.org/officeDocument/2006/relationships/tags" Target="../tags/tag273.xml"/><Relationship Id="rId4" Type="http://schemas.openxmlformats.org/officeDocument/2006/relationships/tags" Target="../tags/tag272.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76.xml"/><Relationship Id="rId7" Type="http://schemas.openxmlformats.org/officeDocument/2006/relationships/slideMaster" Target="../slideMasters/slideMaster5.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87.xml"/><Relationship Id="rId3" Type="http://schemas.openxmlformats.org/officeDocument/2006/relationships/tags" Target="../tags/tag282.xml"/><Relationship Id="rId7" Type="http://schemas.openxmlformats.org/officeDocument/2006/relationships/tags" Target="../tags/tag286.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9"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slideMaster" Target="../slideMasters/slideMaster5.xml"/><Relationship Id="rId4" Type="http://schemas.openxmlformats.org/officeDocument/2006/relationships/tags" Target="../tags/tag29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4"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297.xml"/><Relationship Id="rId7" Type="http://schemas.openxmlformats.org/officeDocument/2006/relationships/slideMaster" Target="../slideMasters/slideMaster5.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03.xml"/><Relationship Id="rId7" Type="http://schemas.openxmlformats.org/officeDocument/2006/relationships/slideMaster" Target="../slideMasters/slideMaster5.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slideMaster" Target="../slideMasters/slideMaster5.xml"/><Relationship Id="rId5" Type="http://schemas.openxmlformats.org/officeDocument/2006/relationships/tags" Target="../tags/tag311.xml"/><Relationship Id="rId4" Type="http://schemas.openxmlformats.org/officeDocument/2006/relationships/tags" Target="../tags/tag310.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slideMaster" Target="../slideMasters/slideMaster5.xml"/><Relationship Id="rId5" Type="http://schemas.openxmlformats.org/officeDocument/2006/relationships/tags" Target="../tags/tag316.xml"/><Relationship Id="rId4" Type="http://schemas.openxmlformats.org/officeDocument/2006/relationships/tags" Target="../tags/tag315.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slideMaster" Target="../slideMasters/slideMaster6.xml"/><Relationship Id="rId5" Type="http://schemas.openxmlformats.org/officeDocument/2006/relationships/tags" Target="../tags/tag326.xml"/><Relationship Id="rId4" Type="http://schemas.openxmlformats.org/officeDocument/2006/relationships/tags" Target="../tags/tag325.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slideMaster" Target="../slideMasters/slideMaster6.xml"/><Relationship Id="rId5" Type="http://schemas.openxmlformats.org/officeDocument/2006/relationships/tags" Target="../tags/tag331.xml"/><Relationship Id="rId4" Type="http://schemas.openxmlformats.org/officeDocument/2006/relationships/tags" Target="../tags/tag330.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slideMaster" Target="../slideMasters/slideMaster6.xml"/><Relationship Id="rId5" Type="http://schemas.openxmlformats.org/officeDocument/2006/relationships/tags" Target="../tags/tag336.xml"/><Relationship Id="rId4" Type="http://schemas.openxmlformats.org/officeDocument/2006/relationships/tags" Target="../tags/tag335.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339.xml"/><Relationship Id="rId7" Type="http://schemas.openxmlformats.org/officeDocument/2006/relationships/slideMaster" Target="../slideMasters/slideMaster6.xm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350.xml"/><Relationship Id="rId3" Type="http://schemas.openxmlformats.org/officeDocument/2006/relationships/tags" Target="../tags/tag345.xml"/><Relationship Id="rId7" Type="http://schemas.openxmlformats.org/officeDocument/2006/relationships/tags" Target="../tags/tag349.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9"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5" Type="http://schemas.openxmlformats.org/officeDocument/2006/relationships/slideMaster" Target="../slideMasters/slideMaster6.xml"/><Relationship Id="rId4" Type="http://schemas.openxmlformats.org/officeDocument/2006/relationships/tags" Target="../tags/tag354.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 Id="rId4"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360.xml"/><Relationship Id="rId7" Type="http://schemas.openxmlformats.org/officeDocument/2006/relationships/slideMaster" Target="../slideMasters/slideMaster6.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366.xml"/><Relationship Id="rId7" Type="http://schemas.openxmlformats.org/officeDocument/2006/relationships/slideMaster" Target="../slideMasters/slideMaster6.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5" Type="http://schemas.openxmlformats.org/officeDocument/2006/relationships/tags" Target="../tags/tag368.xml"/><Relationship Id="rId4" Type="http://schemas.openxmlformats.org/officeDocument/2006/relationships/tags" Target="../tags/tag367.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slideMaster" Target="../slideMasters/slideMaster6.xml"/><Relationship Id="rId5" Type="http://schemas.openxmlformats.org/officeDocument/2006/relationships/tags" Target="../tags/tag374.xml"/><Relationship Id="rId4" Type="http://schemas.openxmlformats.org/officeDocument/2006/relationships/tags" Target="../tags/tag373.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slideMaster" Target="../slideMasters/slideMaster6.xml"/><Relationship Id="rId5" Type="http://schemas.openxmlformats.org/officeDocument/2006/relationships/tags" Target="../tags/tag379.xml"/><Relationship Id="rId4" Type="http://schemas.openxmlformats.org/officeDocument/2006/relationships/tags" Target="../tags/tag378.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slideMaster" Target="../slideMasters/slideMaster7.xml"/><Relationship Id="rId5" Type="http://schemas.openxmlformats.org/officeDocument/2006/relationships/tags" Target="../tags/tag389.xml"/><Relationship Id="rId4" Type="http://schemas.openxmlformats.org/officeDocument/2006/relationships/tags" Target="../tags/tag388.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slideMaster" Target="../slideMasters/slideMaster7.xml"/><Relationship Id="rId5" Type="http://schemas.openxmlformats.org/officeDocument/2006/relationships/tags" Target="../tags/tag394.xml"/><Relationship Id="rId4" Type="http://schemas.openxmlformats.org/officeDocument/2006/relationships/tags" Target="../tags/tag393.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slideMaster" Target="../slideMasters/slideMaster7.xml"/><Relationship Id="rId5" Type="http://schemas.openxmlformats.org/officeDocument/2006/relationships/tags" Target="../tags/tag399.xml"/><Relationship Id="rId4" Type="http://schemas.openxmlformats.org/officeDocument/2006/relationships/tags" Target="../tags/tag39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402.xml"/><Relationship Id="rId7" Type="http://schemas.openxmlformats.org/officeDocument/2006/relationships/slideMaster" Target="../slideMasters/slideMaster7.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413.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9"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 Id="rId5" Type="http://schemas.openxmlformats.org/officeDocument/2006/relationships/slideMaster" Target="../slideMasters/slideMaster7.xml"/><Relationship Id="rId4" Type="http://schemas.openxmlformats.org/officeDocument/2006/relationships/tags" Target="../tags/tag417.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tags" Target="../tags/tag418.xml"/><Relationship Id="rId4"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23.xml"/><Relationship Id="rId7" Type="http://schemas.openxmlformats.org/officeDocument/2006/relationships/slideMaster" Target="../slideMasters/slideMaster7.xml"/><Relationship Id="rId2" Type="http://schemas.openxmlformats.org/officeDocument/2006/relationships/tags" Target="../tags/tag422.xml"/><Relationship Id="rId1" Type="http://schemas.openxmlformats.org/officeDocument/2006/relationships/tags" Target="../tags/tag421.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29.xml"/><Relationship Id="rId7" Type="http://schemas.openxmlformats.org/officeDocument/2006/relationships/slideMaster" Target="../slideMasters/slideMaster7.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slideMaster" Target="../slideMasters/slideMaster7.xml"/><Relationship Id="rId5" Type="http://schemas.openxmlformats.org/officeDocument/2006/relationships/tags" Target="../tags/tag437.xml"/><Relationship Id="rId4" Type="http://schemas.openxmlformats.org/officeDocument/2006/relationships/tags" Target="../tags/tag436.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slideMaster" Target="../slideMasters/slideMaster7.xml"/><Relationship Id="rId5" Type="http://schemas.openxmlformats.org/officeDocument/2006/relationships/tags" Target="../tags/tag442.xml"/><Relationship Id="rId4" Type="http://schemas.openxmlformats.org/officeDocument/2006/relationships/tags" Target="../tags/tag441.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slideMaster" Target="../slideMasters/slideMaster8.xml"/><Relationship Id="rId5" Type="http://schemas.openxmlformats.org/officeDocument/2006/relationships/tags" Target="../tags/tag452.xml"/><Relationship Id="rId4" Type="http://schemas.openxmlformats.org/officeDocument/2006/relationships/tags" Target="../tags/tag451.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slideMaster" Target="../slideMasters/slideMaster8.xml"/><Relationship Id="rId5" Type="http://schemas.openxmlformats.org/officeDocument/2006/relationships/tags" Target="../tags/tag457.xml"/><Relationship Id="rId4" Type="http://schemas.openxmlformats.org/officeDocument/2006/relationships/tags" Target="../tags/tag456.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slideMaster" Target="../slideMasters/slideMaster8.xml"/><Relationship Id="rId5" Type="http://schemas.openxmlformats.org/officeDocument/2006/relationships/tags" Target="../tags/tag462.xml"/><Relationship Id="rId4" Type="http://schemas.openxmlformats.org/officeDocument/2006/relationships/tags" Target="../tags/tag461.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465.xml"/><Relationship Id="rId7" Type="http://schemas.openxmlformats.org/officeDocument/2006/relationships/slideMaster" Target="../slideMasters/slideMaster8.xml"/><Relationship Id="rId2" Type="http://schemas.openxmlformats.org/officeDocument/2006/relationships/tags" Target="../tags/tag464.xml"/><Relationship Id="rId1" Type="http://schemas.openxmlformats.org/officeDocument/2006/relationships/tags" Target="../tags/tag463.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476.xml"/><Relationship Id="rId3" Type="http://schemas.openxmlformats.org/officeDocument/2006/relationships/tags" Target="../tags/tag471.xml"/><Relationship Id="rId7" Type="http://schemas.openxmlformats.org/officeDocument/2006/relationships/tags" Target="../tags/tag475.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9"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 Id="rId5" Type="http://schemas.openxmlformats.org/officeDocument/2006/relationships/slideMaster" Target="../slideMasters/slideMaster8.xml"/><Relationship Id="rId4" Type="http://schemas.openxmlformats.org/officeDocument/2006/relationships/tags" Target="../tags/tag480.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 Id="rId4"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486.xml"/><Relationship Id="rId7" Type="http://schemas.openxmlformats.org/officeDocument/2006/relationships/slideMaster" Target="../slideMasters/slideMaster8.xml"/><Relationship Id="rId2" Type="http://schemas.openxmlformats.org/officeDocument/2006/relationships/tags" Target="../tags/tag485.xml"/><Relationship Id="rId1" Type="http://schemas.openxmlformats.org/officeDocument/2006/relationships/tags" Target="../tags/tag484.xml"/><Relationship Id="rId6" Type="http://schemas.openxmlformats.org/officeDocument/2006/relationships/tags" Target="../tags/tag489.xml"/><Relationship Id="rId5" Type="http://schemas.openxmlformats.org/officeDocument/2006/relationships/tags" Target="../tags/tag488.xml"/><Relationship Id="rId4" Type="http://schemas.openxmlformats.org/officeDocument/2006/relationships/tags" Target="../tags/tag487.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492.xml"/><Relationship Id="rId7" Type="http://schemas.openxmlformats.org/officeDocument/2006/relationships/slideMaster" Target="../slideMasters/slideMaster8.xml"/><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tags" Target="../tags/tag495.xml"/><Relationship Id="rId5" Type="http://schemas.openxmlformats.org/officeDocument/2006/relationships/tags" Target="../tags/tag494.xml"/><Relationship Id="rId4" Type="http://schemas.openxmlformats.org/officeDocument/2006/relationships/tags" Target="../tags/tag493.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498.xml"/><Relationship Id="rId2" Type="http://schemas.openxmlformats.org/officeDocument/2006/relationships/tags" Target="../tags/tag497.xml"/><Relationship Id="rId1" Type="http://schemas.openxmlformats.org/officeDocument/2006/relationships/tags" Target="../tags/tag496.xml"/><Relationship Id="rId6" Type="http://schemas.openxmlformats.org/officeDocument/2006/relationships/slideMaster" Target="../slideMasters/slideMaster8.xml"/><Relationship Id="rId5" Type="http://schemas.openxmlformats.org/officeDocument/2006/relationships/tags" Target="../tags/tag500.xml"/><Relationship Id="rId4" Type="http://schemas.openxmlformats.org/officeDocument/2006/relationships/tags" Target="../tags/tag499.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slideMaster" Target="../slideMasters/slideMaster8.xml"/><Relationship Id="rId5" Type="http://schemas.openxmlformats.org/officeDocument/2006/relationships/tags" Target="../tags/tag505.xml"/><Relationship Id="rId4" Type="http://schemas.openxmlformats.org/officeDocument/2006/relationships/tags" Target="../tags/tag504.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slideMaster" Target="../slideMasters/slideMaster9.xml"/><Relationship Id="rId5" Type="http://schemas.openxmlformats.org/officeDocument/2006/relationships/tags" Target="../tags/tag515.xml"/><Relationship Id="rId4" Type="http://schemas.openxmlformats.org/officeDocument/2006/relationships/tags" Target="../tags/tag514.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slideMaster" Target="../slideMasters/slideMaster9.xml"/><Relationship Id="rId5" Type="http://schemas.openxmlformats.org/officeDocument/2006/relationships/tags" Target="../tags/tag520.xml"/><Relationship Id="rId4" Type="http://schemas.openxmlformats.org/officeDocument/2006/relationships/tags" Target="../tags/tag519.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 Id="rId6" Type="http://schemas.openxmlformats.org/officeDocument/2006/relationships/slideMaster" Target="../slideMasters/slideMaster9.xml"/><Relationship Id="rId5" Type="http://schemas.openxmlformats.org/officeDocument/2006/relationships/tags" Target="../tags/tag525.xml"/><Relationship Id="rId4" Type="http://schemas.openxmlformats.org/officeDocument/2006/relationships/tags" Target="../tags/tag524.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528.xml"/><Relationship Id="rId7" Type="http://schemas.openxmlformats.org/officeDocument/2006/relationships/slideMaster" Target="../slideMasters/slideMaster9.xml"/><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tags" Target="../tags/tag531.xml"/><Relationship Id="rId5" Type="http://schemas.openxmlformats.org/officeDocument/2006/relationships/tags" Target="../tags/tag530.xml"/><Relationship Id="rId4" Type="http://schemas.openxmlformats.org/officeDocument/2006/relationships/tags" Target="../tags/tag529.xml"/></Relationships>
</file>

<file path=ppt/slideLayouts/_rels/slideLayout93.xml.rels><?xml version="1.0" encoding="UTF-8" standalone="yes"?>
<Relationships xmlns="http://schemas.openxmlformats.org/package/2006/relationships"><Relationship Id="rId8" Type="http://schemas.openxmlformats.org/officeDocument/2006/relationships/tags" Target="../tags/tag539.xml"/><Relationship Id="rId3" Type="http://schemas.openxmlformats.org/officeDocument/2006/relationships/tags" Target="../tags/tag534.xml"/><Relationship Id="rId7" Type="http://schemas.openxmlformats.org/officeDocument/2006/relationships/tags" Target="../tags/tag538.xml"/><Relationship Id="rId2" Type="http://schemas.openxmlformats.org/officeDocument/2006/relationships/tags" Target="../tags/tag533.xml"/><Relationship Id="rId1" Type="http://schemas.openxmlformats.org/officeDocument/2006/relationships/tags" Target="../tags/tag532.xml"/><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tags" Target="../tags/tag535.xml"/><Relationship Id="rId9"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tags" Target="../tags/tag540.xml"/><Relationship Id="rId5" Type="http://schemas.openxmlformats.org/officeDocument/2006/relationships/slideMaster" Target="../slideMasters/slideMaster9.xml"/><Relationship Id="rId4" Type="http://schemas.openxmlformats.org/officeDocument/2006/relationships/tags" Target="../tags/tag543.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546.xml"/><Relationship Id="rId2" Type="http://schemas.openxmlformats.org/officeDocument/2006/relationships/tags" Target="../tags/tag545.xml"/><Relationship Id="rId1" Type="http://schemas.openxmlformats.org/officeDocument/2006/relationships/tags" Target="../tags/tag544.xml"/><Relationship Id="rId4"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549.xml"/><Relationship Id="rId7" Type="http://schemas.openxmlformats.org/officeDocument/2006/relationships/slideMaster" Target="../slideMasters/slideMaster9.xml"/><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555.xml"/><Relationship Id="rId7" Type="http://schemas.openxmlformats.org/officeDocument/2006/relationships/slideMaster" Target="../slideMasters/slideMaster9.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5" Type="http://schemas.openxmlformats.org/officeDocument/2006/relationships/tags" Target="../tags/tag557.xml"/><Relationship Id="rId4" Type="http://schemas.openxmlformats.org/officeDocument/2006/relationships/tags" Target="../tags/tag556.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slideMaster" Target="../slideMasters/slideMaster9.xml"/><Relationship Id="rId5" Type="http://schemas.openxmlformats.org/officeDocument/2006/relationships/tags" Target="../tags/tag563.xml"/><Relationship Id="rId4" Type="http://schemas.openxmlformats.org/officeDocument/2006/relationships/tags" Target="../tags/tag562.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566.xml"/><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slideMaster" Target="../slideMasters/slideMaster9.xml"/><Relationship Id="rId5" Type="http://schemas.openxmlformats.org/officeDocument/2006/relationships/tags" Target="../tags/tag568.xml"/><Relationship Id="rId4" Type="http://schemas.openxmlformats.org/officeDocument/2006/relationships/tags" Target="../tags/tag56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en-US" smtClean="0"/>
              <a:t>Click to edit Master title style</a:t>
            </a:r>
            <a:endParaRPr lang="en-US"/>
          </a:p>
        </p:txBody>
      </p:sp>
      <p:sp>
        <p:nvSpPr>
          <p:cNvPr id="3" name="Subtitle 2"/>
          <p:cNvSpPr>
            <a:spLocks noGrp="1"/>
          </p:cNvSpPr>
          <p:nvPr>
            <p:ph type="subTitle" idx="1"/>
            <p:custDataLst>
              <p:tags r:id="rId2"/>
            </p:custDataLst>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custDataLst>
              <p:tags r:id="rId3"/>
            </p:custDataLst>
          </p:nvPr>
        </p:nvSpPr>
        <p:spPr/>
        <p:txBody>
          <a:bodyPr/>
          <a:lstStyle/>
          <a:p>
            <a:fld id="{97EA1089-11BD-4CDD-A9EA-B700D277CAC6}" type="datetimeFigureOut">
              <a:rPr lang="en-US" smtClean="0"/>
              <a:t>8/12/2023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445188E8-B1D4-46F6-BE36-8A56B97D9073}" type="datetimeFigureOut">
              <a:rPr lang="en-US" smtClean="0"/>
              <a:t>8/12/2023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F8E04117-C97F-42F0-ADE4-59B6D4D158E6}" type="datetimeFigureOut">
              <a:rPr lang="en-US" smtClean="0"/>
              <a:t>8/12/2023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8/12/2023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8/12/2023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8/12/2023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C56CABF5-34DF-427B-BCAE-66275928953F}" type="datetimeFigureOut">
              <a:rPr lang="en-US" smtClean="0"/>
              <a:t>8/12/2023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8/12/2023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8/12/2023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8/12/2023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custDataLst>
              <p:tags r:id="rId3"/>
            </p:custDataLst>
          </p:nvPr>
        </p:nvSpPr>
        <p:spPr/>
        <p:txBody>
          <a:bodyPr/>
          <a:lstStyle/>
          <a:p>
            <a:fld id="{60A4E9BD-4CEB-4923-B87A-A982A61BB74F}" type="datetimeFigureOut">
              <a:rPr lang="en-US" smtClean="0"/>
              <a:t>8/12/2023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8/12/2023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8/12/2023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custDataLst>
              <p:tags r:id="rId4"/>
            </p:custDataLst>
          </p:nvPr>
        </p:nvSpPr>
        <p:spPr/>
        <p:txBody>
          <a:bodyPr/>
          <a:lstStyle/>
          <a:p>
            <a:fld id="{6FFE51C4-2D6B-4DC2-983A-FA5A840F89DF}" type="datetimeFigureOut">
              <a:rPr lang="en-US" smtClean="0"/>
              <a:t>8/12/2023</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8/12/2023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8/12/2023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custDataLst>
              <p:tags r:id="rId3"/>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custDataLst>
              <p:tags r:id="rId5"/>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custDataLst>
              <p:tags r:id="rId6"/>
            </p:custDataLst>
          </p:nvPr>
        </p:nvSpPr>
        <p:spPr/>
        <p:txBody>
          <a:bodyPr/>
          <a:lstStyle/>
          <a:p>
            <a:fld id="{78E115D3-3EC0-48FE-8FF0-6746019FBA47}" type="datetimeFigureOut">
              <a:rPr lang="en-US" smtClean="0"/>
              <a:t>8/12/2023</a:t>
            </a:fld>
            <a:endParaRPr lang="en-US"/>
          </a:p>
        </p:txBody>
      </p:sp>
      <p:sp>
        <p:nvSpPr>
          <p:cNvPr id="8" name="Footer Placeholder 7"/>
          <p:cNvSpPr>
            <a:spLocks noGrp="1"/>
          </p:cNvSpPr>
          <p:nvPr>
            <p:ph type="ftr" sz="quarter" idx="6"/>
            <p:custDataLst>
              <p:tags r:id="rId7"/>
            </p:custDataLst>
          </p:nvPr>
        </p:nvSpPr>
        <p:spPr/>
        <p:txBody>
          <a:bodyPr/>
          <a:lstStyle/>
          <a:p>
            <a:endParaRPr lang="en-US"/>
          </a:p>
        </p:txBody>
      </p:sp>
      <p:sp>
        <p:nvSpPr>
          <p:cNvPr id="9" name="Slide Number Placeholder 8"/>
          <p:cNvSpPr>
            <a:spLocks noGrp="1"/>
          </p:cNvSpPr>
          <p:nvPr>
            <p:ph type="sldNum" sz="quarter" idx="7"/>
            <p:custDataLst>
              <p:tags r:id="rId8"/>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8/12/2023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8/12/2023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Date Placeholder 2"/>
          <p:cNvSpPr>
            <a:spLocks noGrp="1"/>
          </p:cNvSpPr>
          <p:nvPr>
            <p:ph type="dt" sz="half" idx="1"/>
            <p:custDataLst>
              <p:tags r:id="rId2"/>
            </p:custDataLst>
          </p:nvPr>
        </p:nvSpPr>
        <p:spPr/>
        <p:txBody>
          <a:bodyPr/>
          <a:lstStyle/>
          <a:p>
            <a:fld id="{A353E777-7566-4FF7-B0EB-812F4FB17DFC}" type="datetimeFigureOut">
              <a:rPr lang="en-US" smtClean="0"/>
              <a:t>8/12/2023</a:t>
            </a:fld>
            <a:endParaRPr lang="en-US"/>
          </a:p>
        </p:txBody>
      </p:sp>
      <p:sp>
        <p:nvSpPr>
          <p:cNvPr id="4" name="Footer Placeholder 3"/>
          <p:cNvSpPr>
            <a:spLocks noGrp="1"/>
          </p:cNvSpPr>
          <p:nvPr>
            <p:ph type="ftr" sz="quarter" idx="2"/>
            <p:custDataLst>
              <p:tags r:id="rId3"/>
            </p:custDataLst>
          </p:nvPr>
        </p:nvSpPr>
        <p:spPr/>
        <p:txBody>
          <a:bodyPr/>
          <a:lstStyle/>
          <a:p>
            <a:endParaRPr lang="en-US"/>
          </a:p>
        </p:txBody>
      </p:sp>
      <p:sp>
        <p:nvSpPr>
          <p:cNvPr id="5" name="Slide Number Placeholder 4"/>
          <p:cNvSpPr>
            <a:spLocks noGrp="1"/>
          </p:cNvSpPr>
          <p:nvPr>
            <p:ph type="sldNum" sz="quarter" idx="3"/>
            <p:custDataLst>
              <p:tags r:id="rId4"/>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8/12/2023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8/12/2023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8/12/2023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custDataLst>
              <p:tags r:id="rId1"/>
            </p:custDataLst>
          </p:nvPr>
        </p:nvSpPr>
        <p:spPr/>
        <p:txBody>
          <a:bodyPr/>
          <a:lstStyle/>
          <a:p>
            <a:fld id="{BF428340-B2B5-4767-A30A-C20492B64B7D}" type="datetimeFigureOut">
              <a:rPr lang="en-US" smtClean="0"/>
              <a:t>8/12/2023</a:t>
            </a:fld>
            <a:endParaRPr lang="en-US"/>
          </a:p>
        </p:txBody>
      </p:sp>
      <p:sp>
        <p:nvSpPr>
          <p:cNvPr id="3" name="Footer Placeholder 2"/>
          <p:cNvSpPr>
            <a:spLocks noGrp="1"/>
          </p:cNvSpPr>
          <p:nvPr>
            <p:ph type="ftr" sz="quarter" idx="1"/>
            <p:custDataLst>
              <p:tags r:id="rId2"/>
            </p:custDataLst>
          </p:nvPr>
        </p:nvSpPr>
        <p:spPr/>
        <p:txBody>
          <a:bodyPr/>
          <a:lstStyle/>
          <a:p>
            <a:endParaRPr lang="en-US"/>
          </a:p>
        </p:txBody>
      </p:sp>
      <p:sp>
        <p:nvSpPr>
          <p:cNvPr id="4" name="Slide Number Placeholder 3"/>
          <p:cNvSpPr>
            <a:spLocks noGrp="1"/>
          </p:cNvSpPr>
          <p:nvPr>
            <p:ph type="sldNum" sz="quarter" idx="2"/>
            <p:custDataLst>
              <p:tags r:id="rId3"/>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8/12/2023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8/12/2023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8/12/2023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custDataLst>
              <p:tags r:id="rId4"/>
            </p:custDataLst>
          </p:nvPr>
        </p:nvSpPr>
        <p:spPr/>
        <p:txBody>
          <a:bodyPr/>
          <a:lstStyle/>
          <a:p>
            <a:fld id="{BD205E39-5A02-4EB4-805A-1248612E2624}" type="datetimeFigureOut">
              <a:rPr lang="en-US" smtClean="0"/>
              <a:t>8/12/2023</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8/12/2023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8/12/2023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8/12/2023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custDataLst>
              <p:tags r:id="rId4"/>
            </p:custDataLst>
          </p:nvPr>
        </p:nvSpPr>
        <p:spPr/>
        <p:txBody>
          <a:bodyPr/>
          <a:lstStyle/>
          <a:p>
            <a:fld id="{7CA3FC84-917A-4B24-84B5-D9612009A5D4}" type="datetimeFigureOut">
              <a:rPr lang="en-US" smtClean="0"/>
              <a:t>8/12/2023</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8/12/2023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8/12/2023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8/12/2023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8/12/2023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8/12/2023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tags" Target="../tags/tag6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7.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28.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132.xml"/><Relationship Id="rId2" Type="http://schemas.openxmlformats.org/officeDocument/2006/relationships/slideLayout" Target="../slideLayouts/slideLayout24.xml"/><Relationship Id="rId16" Type="http://schemas.openxmlformats.org/officeDocument/2006/relationships/tags" Target="../tags/tag13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130.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19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tags" Target="../tags/tag195.xml"/><Relationship Id="rId2" Type="http://schemas.openxmlformats.org/officeDocument/2006/relationships/slideLayout" Target="../slideLayouts/slideLayout35.xml"/><Relationship Id="rId16" Type="http://schemas.openxmlformats.org/officeDocument/2006/relationships/tags" Target="../tags/tag19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ags" Target="../tags/tag19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9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25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tags" Target="../tags/tag258.xml"/><Relationship Id="rId2" Type="http://schemas.openxmlformats.org/officeDocument/2006/relationships/slideLayout" Target="../slideLayouts/slideLayout46.xml"/><Relationship Id="rId16" Type="http://schemas.openxmlformats.org/officeDocument/2006/relationships/tags" Target="../tags/tag257.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ags" Target="../tags/tag256.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2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31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tags" Target="../tags/tag321.xml"/><Relationship Id="rId2" Type="http://schemas.openxmlformats.org/officeDocument/2006/relationships/slideLayout" Target="../slideLayouts/slideLayout57.xml"/><Relationship Id="rId16" Type="http://schemas.openxmlformats.org/officeDocument/2006/relationships/tags" Target="../tags/tag320.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ags" Target="../tags/tag319.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31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380.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tags" Target="../tags/tag384.xml"/><Relationship Id="rId2" Type="http://schemas.openxmlformats.org/officeDocument/2006/relationships/slideLayout" Target="../slideLayouts/slideLayout68.xml"/><Relationship Id="rId16" Type="http://schemas.openxmlformats.org/officeDocument/2006/relationships/tags" Target="../tags/tag38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ags" Target="../tags/tag382.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3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ags" Target="../tags/tag443.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17" Type="http://schemas.openxmlformats.org/officeDocument/2006/relationships/tags" Target="../tags/tag447.xml"/><Relationship Id="rId2" Type="http://schemas.openxmlformats.org/officeDocument/2006/relationships/slideLayout" Target="../slideLayouts/slideLayout79.xml"/><Relationship Id="rId16" Type="http://schemas.openxmlformats.org/officeDocument/2006/relationships/tags" Target="../tags/tag44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tags" Target="../tags/tag445.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ags" Target="../tags/tag44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ags" Target="../tags/tag50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17" Type="http://schemas.openxmlformats.org/officeDocument/2006/relationships/tags" Target="../tags/tag510.xml"/><Relationship Id="rId2" Type="http://schemas.openxmlformats.org/officeDocument/2006/relationships/slideLayout" Target="../slideLayouts/slideLayout90.xml"/><Relationship Id="rId16" Type="http://schemas.openxmlformats.org/officeDocument/2006/relationships/tags" Target="../tags/tag509.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tags" Target="../tags/tag508.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tags" Target="../tags/tag50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8/12/2023</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8/12/2023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60"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8/12/2023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8/12/2023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8/12/2023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8/12/2023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8/12/2023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8/12/2023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8/12/2023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audio" Target="../media/media1.m4a"/><Relationship Id="rId13" Type="http://schemas.openxmlformats.org/officeDocument/2006/relationships/image" Target="../media/image1.png"/><Relationship Id="rId3" Type="http://schemas.openxmlformats.org/officeDocument/2006/relationships/tags" Target="../tags/tag571.xml"/><Relationship Id="rId7" Type="http://schemas.microsoft.com/office/2007/relationships/media" Target="../media/media1.m4a"/><Relationship Id="rId12" Type="http://schemas.openxmlformats.org/officeDocument/2006/relationships/slideLayout" Target="../slideLayouts/slideLayout23.xml"/><Relationship Id="rId2" Type="http://schemas.openxmlformats.org/officeDocument/2006/relationships/tags" Target="../tags/tag570.xml"/><Relationship Id="rId16" Type="http://schemas.openxmlformats.org/officeDocument/2006/relationships/image" Target="../media/image4.png"/><Relationship Id="rId1" Type="http://schemas.openxmlformats.org/officeDocument/2006/relationships/tags" Target="../tags/tag569.xml"/><Relationship Id="rId6" Type="http://schemas.openxmlformats.org/officeDocument/2006/relationships/tags" Target="../tags/tag574.xml"/><Relationship Id="rId11" Type="http://schemas.openxmlformats.org/officeDocument/2006/relationships/tags" Target="../tags/tag577.xml"/><Relationship Id="rId5" Type="http://schemas.openxmlformats.org/officeDocument/2006/relationships/tags" Target="../tags/tag573.xml"/><Relationship Id="rId15" Type="http://schemas.openxmlformats.org/officeDocument/2006/relationships/image" Target="../media/image3.png"/><Relationship Id="rId10" Type="http://schemas.openxmlformats.org/officeDocument/2006/relationships/tags" Target="../tags/tag576.xml"/><Relationship Id="rId4" Type="http://schemas.openxmlformats.org/officeDocument/2006/relationships/tags" Target="../tags/tag572.xml"/><Relationship Id="rId9" Type="http://schemas.openxmlformats.org/officeDocument/2006/relationships/tags" Target="../tags/tag575.xml"/><Relationship Id="rId1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21.xml"/><Relationship Id="rId7" Type="http://schemas.openxmlformats.org/officeDocument/2006/relationships/audio" Target="../media/media10.m4a"/><Relationship Id="rId2" Type="http://schemas.openxmlformats.org/officeDocument/2006/relationships/tags" Target="../tags/tag620.xml"/><Relationship Id="rId1" Type="http://schemas.openxmlformats.org/officeDocument/2006/relationships/tags" Target="../tags/tag619.xml"/><Relationship Id="rId6" Type="http://schemas.microsoft.com/office/2007/relationships/media" Target="../media/media10.m4a"/><Relationship Id="rId11" Type="http://schemas.openxmlformats.org/officeDocument/2006/relationships/image" Target="../media/image4.png"/><Relationship Id="rId5" Type="http://schemas.openxmlformats.org/officeDocument/2006/relationships/tags" Target="../tags/tag623.xml"/><Relationship Id="rId10" Type="http://schemas.openxmlformats.org/officeDocument/2006/relationships/image" Target="../media/image6.png"/><Relationship Id="rId4" Type="http://schemas.openxmlformats.org/officeDocument/2006/relationships/tags" Target="../tags/tag622.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26.xml"/><Relationship Id="rId7" Type="http://schemas.openxmlformats.org/officeDocument/2006/relationships/audio" Target="../media/media11.m4a"/><Relationship Id="rId2" Type="http://schemas.openxmlformats.org/officeDocument/2006/relationships/tags" Target="../tags/tag625.xml"/><Relationship Id="rId1" Type="http://schemas.openxmlformats.org/officeDocument/2006/relationships/tags" Target="../tags/tag624.xml"/><Relationship Id="rId6" Type="http://schemas.microsoft.com/office/2007/relationships/media" Target="../media/media11.m4a"/><Relationship Id="rId11" Type="http://schemas.openxmlformats.org/officeDocument/2006/relationships/image" Target="../media/image4.png"/><Relationship Id="rId5" Type="http://schemas.openxmlformats.org/officeDocument/2006/relationships/tags" Target="../tags/tag628.xml"/><Relationship Id="rId10" Type="http://schemas.openxmlformats.org/officeDocument/2006/relationships/image" Target="../media/image6.png"/><Relationship Id="rId4" Type="http://schemas.openxmlformats.org/officeDocument/2006/relationships/tags" Target="../tags/tag627.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31.xml"/><Relationship Id="rId7" Type="http://schemas.openxmlformats.org/officeDocument/2006/relationships/audio" Target="../media/media12.m4a"/><Relationship Id="rId2" Type="http://schemas.openxmlformats.org/officeDocument/2006/relationships/tags" Target="../tags/tag630.xml"/><Relationship Id="rId1" Type="http://schemas.openxmlformats.org/officeDocument/2006/relationships/tags" Target="../tags/tag629.xml"/><Relationship Id="rId6" Type="http://schemas.microsoft.com/office/2007/relationships/media" Target="../media/media12.m4a"/><Relationship Id="rId11" Type="http://schemas.openxmlformats.org/officeDocument/2006/relationships/image" Target="../media/image4.png"/><Relationship Id="rId5" Type="http://schemas.openxmlformats.org/officeDocument/2006/relationships/tags" Target="../tags/tag633.xml"/><Relationship Id="rId10" Type="http://schemas.openxmlformats.org/officeDocument/2006/relationships/image" Target="../media/image6.png"/><Relationship Id="rId4" Type="http://schemas.openxmlformats.org/officeDocument/2006/relationships/tags" Target="../tags/tag632.xml"/><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36.xml"/><Relationship Id="rId7" Type="http://schemas.openxmlformats.org/officeDocument/2006/relationships/audio" Target="../media/media13.m4a"/><Relationship Id="rId2" Type="http://schemas.openxmlformats.org/officeDocument/2006/relationships/tags" Target="../tags/tag635.xml"/><Relationship Id="rId1" Type="http://schemas.openxmlformats.org/officeDocument/2006/relationships/tags" Target="../tags/tag634.xml"/><Relationship Id="rId6" Type="http://schemas.microsoft.com/office/2007/relationships/media" Target="../media/media13.m4a"/><Relationship Id="rId11" Type="http://schemas.openxmlformats.org/officeDocument/2006/relationships/image" Target="../media/image4.png"/><Relationship Id="rId5" Type="http://schemas.openxmlformats.org/officeDocument/2006/relationships/tags" Target="../tags/tag638.xml"/><Relationship Id="rId10" Type="http://schemas.openxmlformats.org/officeDocument/2006/relationships/image" Target="../media/image6.png"/><Relationship Id="rId4" Type="http://schemas.openxmlformats.org/officeDocument/2006/relationships/tags" Target="../tags/tag637.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41.xml"/><Relationship Id="rId7" Type="http://schemas.openxmlformats.org/officeDocument/2006/relationships/audio" Target="../media/media14.m4a"/><Relationship Id="rId2" Type="http://schemas.openxmlformats.org/officeDocument/2006/relationships/tags" Target="../tags/tag640.xml"/><Relationship Id="rId1" Type="http://schemas.openxmlformats.org/officeDocument/2006/relationships/tags" Target="../tags/tag639.xml"/><Relationship Id="rId6" Type="http://schemas.microsoft.com/office/2007/relationships/media" Target="../media/media14.m4a"/><Relationship Id="rId11" Type="http://schemas.openxmlformats.org/officeDocument/2006/relationships/image" Target="../media/image4.png"/><Relationship Id="rId5" Type="http://schemas.openxmlformats.org/officeDocument/2006/relationships/tags" Target="../tags/tag643.xml"/><Relationship Id="rId10" Type="http://schemas.openxmlformats.org/officeDocument/2006/relationships/image" Target="../media/image6.png"/><Relationship Id="rId4" Type="http://schemas.openxmlformats.org/officeDocument/2006/relationships/tags" Target="../tags/tag642.xml"/><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46.xml"/><Relationship Id="rId7" Type="http://schemas.openxmlformats.org/officeDocument/2006/relationships/audio" Target="../media/media15.m4a"/><Relationship Id="rId2" Type="http://schemas.openxmlformats.org/officeDocument/2006/relationships/tags" Target="../tags/tag645.xml"/><Relationship Id="rId1" Type="http://schemas.openxmlformats.org/officeDocument/2006/relationships/tags" Target="../tags/tag644.xml"/><Relationship Id="rId6" Type="http://schemas.microsoft.com/office/2007/relationships/media" Target="../media/media15.m4a"/><Relationship Id="rId11" Type="http://schemas.openxmlformats.org/officeDocument/2006/relationships/image" Target="../media/image4.png"/><Relationship Id="rId5" Type="http://schemas.openxmlformats.org/officeDocument/2006/relationships/tags" Target="../tags/tag648.xml"/><Relationship Id="rId10" Type="http://schemas.openxmlformats.org/officeDocument/2006/relationships/image" Target="../media/image6.png"/><Relationship Id="rId4" Type="http://schemas.openxmlformats.org/officeDocument/2006/relationships/tags" Target="../tags/tag647.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51.xml"/><Relationship Id="rId7" Type="http://schemas.openxmlformats.org/officeDocument/2006/relationships/audio" Target="../media/media16.m4a"/><Relationship Id="rId2" Type="http://schemas.openxmlformats.org/officeDocument/2006/relationships/tags" Target="../tags/tag650.xml"/><Relationship Id="rId1" Type="http://schemas.openxmlformats.org/officeDocument/2006/relationships/tags" Target="../tags/tag649.xml"/><Relationship Id="rId6" Type="http://schemas.microsoft.com/office/2007/relationships/media" Target="../media/media16.m4a"/><Relationship Id="rId11" Type="http://schemas.openxmlformats.org/officeDocument/2006/relationships/image" Target="../media/image4.png"/><Relationship Id="rId5" Type="http://schemas.openxmlformats.org/officeDocument/2006/relationships/tags" Target="../tags/tag653.xml"/><Relationship Id="rId10" Type="http://schemas.openxmlformats.org/officeDocument/2006/relationships/image" Target="../media/image6.png"/><Relationship Id="rId4" Type="http://schemas.openxmlformats.org/officeDocument/2006/relationships/tags" Target="../tags/tag652.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56.xml"/><Relationship Id="rId7" Type="http://schemas.openxmlformats.org/officeDocument/2006/relationships/audio" Target="../media/media17.m4a"/><Relationship Id="rId2" Type="http://schemas.openxmlformats.org/officeDocument/2006/relationships/tags" Target="../tags/tag655.xml"/><Relationship Id="rId1" Type="http://schemas.openxmlformats.org/officeDocument/2006/relationships/tags" Target="../tags/tag654.xml"/><Relationship Id="rId6" Type="http://schemas.microsoft.com/office/2007/relationships/media" Target="../media/media17.m4a"/><Relationship Id="rId11" Type="http://schemas.openxmlformats.org/officeDocument/2006/relationships/image" Target="../media/image4.png"/><Relationship Id="rId5" Type="http://schemas.openxmlformats.org/officeDocument/2006/relationships/tags" Target="../tags/tag658.xml"/><Relationship Id="rId10" Type="http://schemas.openxmlformats.org/officeDocument/2006/relationships/image" Target="../media/image6.png"/><Relationship Id="rId4" Type="http://schemas.openxmlformats.org/officeDocument/2006/relationships/tags" Target="../tags/tag657.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61.xml"/><Relationship Id="rId7" Type="http://schemas.openxmlformats.org/officeDocument/2006/relationships/audio" Target="../media/media18.m4a"/><Relationship Id="rId2" Type="http://schemas.openxmlformats.org/officeDocument/2006/relationships/tags" Target="../tags/tag660.xml"/><Relationship Id="rId1" Type="http://schemas.openxmlformats.org/officeDocument/2006/relationships/tags" Target="../tags/tag659.xml"/><Relationship Id="rId6" Type="http://schemas.microsoft.com/office/2007/relationships/media" Target="../media/media18.m4a"/><Relationship Id="rId11" Type="http://schemas.openxmlformats.org/officeDocument/2006/relationships/image" Target="../media/image4.png"/><Relationship Id="rId5" Type="http://schemas.openxmlformats.org/officeDocument/2006/relationships/tags" Target="../tags/tag663.xml"/><Relationship Id="rId10" Type="http://schemas.openxmlformats.org/officeDocument/2006/relationships/image" Target="../media/image6.png"/><Relationship Id="rId4" Type="http://schemas.openxmlformats.org/officeDocument/2006/relationships/tags" Target="../tags/tag662.xml"/><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66.xml"/><Relationship Id="rId7" Type="http://schemas.openxmlformats.org/officeDocument/2006/relationships/audio" Target="../media/media19.m4a"/><Relationship Id="rId2" Type="http://schemas.openxmlformats.org/officeDocument/2006/relationships/tags" Target="../tags/tag665.xml"/><Relationship Id="rId1" Type="http://schemas.openxmlformats.org/officeDocument/2006/relationships/tags" Target="../tags/tag664.xml"/><Relationship Id="rId6" Type="http://schemas.microsoft.com/office/2007/relationships/media" Target="../media/media19.m4a"/><Relationship Id="rId11" Type="http://schemas.openxmlformats.org/officeDocument/2006/relationships/image" Target="../media/image4.png"/><Relationship Id="rId5" Type="http://schemas.openxmlformats.org/officeDocument/2006/relationships/tags" Target="../tags/tag668.xml"/><Relationship Id="rId10" Type="http://schemas.openxmlformats.org/officeDocument/2006/relationships/image" Target="../media/image6.png"/><Relationship Id="rId4" Type="http://schemas.openxmlformats.org/officeDocument/2006/relationships/tags" Target="../tags/tag667.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580.xml"/><Relationship Id="rId7" Type="http://schemas.openxmlformats.org/officeDocument/2006/relationships/audio" Target="../media/media2.m4a"/><Relationship Id="rId2" Type="http://schemas.openxmlformats.org/officeDocument/2006/relationships/tags" Target="../tags/tag579.xml"/><Relationship Id="rId1" Type="http://schemas.openxmlformats.org/officeDocument/2006/relationships/tags" Target="../tags/tag578.xml"/><Relationship Id="rId6" Type="http://schemas.microsoft.com/office/2007/relationships/media" Target="../media/media2.m4a"/><Relationship Id="rId11" Type="http://schemas.openxmlformats.org/officeDocument/2006/relationships/image" Target="../media/image4.png"/><Relationship Id="rId5" Type="http://schemas.openxmlformats.org/officeDocument/2006/relationships/tags" Target="../tags/tag582.xml"/><Relationship Id="rId10" Type="http://schemas.openxmlformats.org/officeDocument/2006/relationships/image" Target="../media/image6.png"/><Relationship Id="rId4" Type="http://schemas.openxmlformats.org/officeDocument/2006/relationships/tags" Target="../tags/tag581.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71.xml"/><Relationship Id="rId7" Type="http://schemas.openxmlformats.org/officeDocument/2006/relationships/audio" Target="../media/media20.m4a"/><Relationship Id="rId2" Type="http://schemas.openxmlformats.org/officeDocument/2006/relationships/tags" Target="../tags/tag670.xml"/><Relationship Id="rId1" Type="http://schemas.openxmlformats.org/officeDocument/2006/relationships/tags" Target="../tags/tag669.xml"/><Relationship Id="rId6" Type="http://schemas.microsoft.com/office/2007/relationships/media" Target="../media/media20.m4a"/><Relationship Id="rId11" Type="http://schemas.openxmlformats.org/officeDocument/2006/relationships/image" Target="../media/image4.png"/><Relationship Id="rId5" Type="http://schemas.openxmlformats.org/officeDocument/2006/relationships/tags" Target="../tags/tag673.xml"/><Relationship Id="rId10" Type="http://schemas.openxmlformats.org/officeDocument/2006/relationships/image" Target="../media/image6.png"/><Relationship Id="rId4" Type="http://schemas.openxmlformats.org/officeDocument/2006/relationships/tags" Target="../tags/tag672.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76.xml"/><Relationship Id="rId7" Type="http://schemas.openxmlformats.org/officeDocument/2006/relationships/image" Target="../media/image5.png"/><Relationship Id="rId2" Type="http://schemas.openxmlformats.org/officeDocument/2006/relationships/tags" Target="../tags/tag675.xml"/><Relationship Id="rId1" Type="http://schemas.openxmlformats.org/officeDocument/2006/relationships/tags" Target="../tags/tag674.xml"/><Relationship Id="rId6" Type="http://schemas.openxmlformats.org/officeDocument/2006/relationships/slideLayout" Target="../slideLayouts/slideLayout46.xml"/><Relationship Id="rId5" Type="http://schemas.openxmlformats.org/officeDocument/2006/relationships/tags" Target="../tags/tag678.xml"/><Relationship Id="rId4" Type="http://schemas.openxmlformats.org/officeDocument/2006/relationships/tags" Target="../tags/tag677.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81.xml"/><Relationship Id="rId7" Type="http://schemas.openxmlformats.org/officeDocument/2006/relationships/audio" Target="../media/media21.m4a"/><Relationship Id="rId2" Type="http://schemas.openxmlformats.org/officeDocument/2006/relationships/tags" Target="../tags/tag680.xml"/><Relationship Id="rId1" Type="http://schemas.openxmlformats.org/officeDocument/2006/relationships/tags" Target="../tags/tag679.xml"/><Relationship Id="rId6" Type="http://schemas.microsoft.com/office/2007/relationships/media" Target="../media/media21.m4a"/><Relationship Id="rId11" Type="http://schemas.openxmlformats.org/officeDocument/2006/relationships/image" Target="../media/image4.png"/><Relationship Id="rId5" Type="http://schemas.openxmlformats.org/officeDocument/2006/relationships/tags" Target="../tags/tag683.xml"/><Relationship Id="rId10" Type="http://schemas.openxmlformats.org/officeDocument/2006/relationships/image" Target="../media/image6.png"/><Relationship Id="rId4" Type="http://schemas.openxmlformats.org/officeDocument/2006/relationships/tags" Target="../tags/tag682.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86.xml"/><Relationship Id="rId7" Type="http://schemas.openxmlformats.org/officeDocument/2006/relationships/image" Target="../media/image5.png"/><Relationship Id="rId2" Type="http://schemas.openxmlformats.org/officeDocument/2006/relationships/tags" Target="../tags/tag685.xml"/><Relationship Id="rId1" Type="http://schemas.openxmlformats.org/officeDocument/2006/relationships/tags" Target="../tags/tag684.xml"/><Relationship Id="rId6" Type="http://schemas.openxmlformats.org/officeDocument/2006/relationships/slideLayout" Target="../slideLayouts/slideLayout46.xml"/><Relationship Id="rId5" Type="http://schemas.openxmlformats.org/officeDocument/2006/relationships/tags" Target="../tags/tag688.xml"/><Relationship Id="rId4" Type="http://schemas.openxmlformats.org/officeDocument/2006/relationships/tags" Target="../tags/tag687.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91.xml"/><Relationship Id="rId7" Type="http://schemas.openxmlformats.org/officeDocument/2006/relationships/image" Target="../media/image5.png"/><Relationship Id="rId2" Type="http://schemas.openxmlformats.org/officeDocument/2006/relationships/tags" Target="../tags/tag690.xml"/><Relationship Id="rId1" Type="http://schemas.openxmlformats.org/officeDocument/2006/relationships/tags" Target="../tags/tag689.xml"/><Relationship Id="rId6" Type="http://schemas.openxmlformats.org/officeDocument/2006/relationships/slideLayout" Target="../slideLayouts/slideLayout46.xml"/><Relationship Id="rId5" Type="http://schemas.openxmlformats.org/officeDocument/2006/relationships/tags" Target="../tags/tag693.xml"/><Relationship Id="rId4" Type="http://schemas.openxmlformats.org/officeDocument/2006/relationships/tags" Target="../tags/tag692.xml"/></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96.xml"/><Relationship Id="rId7" Type="http://schemas.openxmlformats.org/officeDocument/2006/relationships/slideLayout" Target="../slideLayouts/slideLayout46.xml"/><Relationship Id="rId2" Type="http://schemas.openxmlformats.org/officeDocument/2006/relationships/tags" Target="../tags/tag695.xml"/><Relationship Id="rId1" Type="http://schemas.openxmlformats.org/officeDocument/2006/relationships/tags" Target="../tags/tag694.xml"/><Relationship Id="rId6" Type="http://schemas.openxmlformats.org/officeDocument/2006/relationships/tags" Target="../tags/tag699.xml"/><Relationship Id="rId5" Type="http://schemas.openxmlformats.org/officeDocument/2006/relationships/tags" Target="../tags/tag698.xml"/><Relationship Id="rId10" Type="http://schemas.openxmlformats.org/officeDocument/2006/relationships/image" Target="../media/image8.png"/><Relationship Id="rId4" Type="http://schemas.openxmlformats.org/officeDocument/2006/relationships/tags" Target="../tags/tag697.xml"/><Relationship Id="rId9"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02.xml"/><Relationship Id="rId7" Type="http://schemas.openxmlformats.org/officeDocument/2006/relationships/image" Target="../media/image5.png"/><Relationship Id="rId2" Type="http://schemas.openxmlformats.org/officeDocument/2006/relationships/tags" Target="../tags/tag701.xml"/><Relationship Id="rId1" Type="http://schemas.openxmlformats.org/officeDocument/2006/relationships/tags" Target="../tags/tag700.xml"/><Relationship Id="rId6" Type="http://schemas.openxmlformats.org/officeDocument/2006/relationships/slideLayout" Target="../slideLayouts/slideLayout46.xml"/><Relationship Id="rId5" Type="http://schemas.openxmlformats.org/officeDocument/2006/relationships/tags" Target="../tags/tag704.xml"/><Relationship Id="rId4" Type="http://schemas.openxmlformats.org/officeDocument/2006/relationships/tags" Target="../tags/tag703.xml"/></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07.xml"/><Relationship Id="rId7" Type="http://schemas.openxmlformats.org/officeDocument/2006/relationships/image" Target="../media/image5.png"/><Relationship Id="rId2" Type="http://schemas.openxmlformats.org/officeDocument/2006/relationships/tags" Target="../tags/tag706.xml"/><Relationship Id="rId1" Type="http://schemas.openxmlformats.org/officeDocument/2006/relationships/tags" Target="../tags/tag705.xml"/><Relationship Id="rId6" Type="http://schemas.openxmlformats.org/officeDocument/2006/relationships/slideLayout" Target="../slideLayouts/slideLayout46.xml"/><Relationship Id="rId5" Type="http://schemas.openxmlformats.org/officeDocument/2006/relationships/tags" Target="../tags/tag709.xml"/><Relationship Id="rId4" Type="http://schemas.openxmlformats.org/officeDocument/2006/relationships/tags" Target="../tags/tag708.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12.xml"/><Relationship Id="rId7" Type="http://schemas.openxmlformats.org/officeDocument/2006/relationships/image" Target="../media/image5.png"/><Relationship Id="rId2" Type="http://schemas.openxmlformats.org/officeDocument/2006/relationships/tags" Target="../tags/tag711.xml"/><Relationship Id="rId1" Type="http://schemas.openxmlformats.org/officeDocument/2006/relationships/tags" Target="../tags/tag710.xml"/><Relationship Id="rId6" Type="http://schemas.openxmlformats.org/officeDocument/2006/relationships/slideLayout" Target="../slideLayouts/slideLayout46.xml"/><Relationship Id="rId5" Type="http://schemas.openxmlformats.org/officeDocument/2006/relationships/tags" Target="../tags/tag714.xml"/><Relationship Id="rId4" Type="http://schemas.openxmlformats.org/officeDocument/2006/relationships/tags" Target="../tags/tag713.xm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17.xml"/><Relationship Id="rId7" Type="http://schemas.openxmlformats.org/officeDocument/2006/relationships/image" Target="../media/image5.png"/><Relationship Id="rId2" Type="http://schemas.openxmlformats.org/officeDocument/2006/relationships/tags" Target="../tags/tag716.xml"/><Relationship Id="rId1" Type="http://schemas.openxmlformats.org/officeDocument/2006/relationships/tags" Target="../tags/tag715.xml"/><Relationship Id="rId6" Type="http://schemas.openxmlformats.org/officeDocument/2006/relationships/slideLayout" Target="../slideLayouts/slideLayout46.xml"/><Relationship Id="rId5" Type="http://schemas.openxmlformats.org/officeDocument/2006/relationships/tags" Target="../tags/tag719.xml"/><Relationship Id="rId4" Type="http://schemas.openxmlformats.org/officeDocument/2006/relationships/tags" Target="../tags/tag718.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585.xml"/><Relationship Id="rId7" Type="http://schemas.openxmlformats.org/officeDocument/2006/relationships/audio" Target="../media/media3.m4a"/><Relationship Id="rId2" Type="http://schemas.openxmlformats.org/officeDocument/2006/relationships/tags" Target="../tags/tag584.xml"/><Relationship Id="rId1" Type="http://schemas.openxmlformats.org/officeDocument/2006/relationships/tags" Target="../tags/tag583.xml"/><Relationship Id="rId6" Type="http://schemas.microsoft.com/office/2007/relationships/media" Target="../media/media3.m4a"/><Relationship Id="rId11" Type="http://schemas.openxmlformats.org/officeDocument/2006/relationships/image" Target="../media/image4.png"/><Relationship Id="rId5" Type="http://schemas.openxmlformats.org/officeDocument/2006/relationships/tags" Target="../tags/tag587.xml"/><Relationship Id="rId10" Type="http://schemas.openxmlformats.org/officeDocument/2006/relationships/image" Target="../media/image6.png"/><Relationship Id="rId4" Type="http://schemas.openxmlformats.org/officeDocument/2006/relationships/tags" Target="../tags/tag586.xm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22.xml"/><Relationship Id="rId7" Type="http://schemas.openxmlformats.org/officeDocument/2006/relationships/image" Target="../media/image5.png"/><Relationship Id="rId2" Type="http://schemas.openxmlformats.org/officeDocument/2006/relationships/tags" Target="../tags/tag721.xml"/><Relationship Id="rId1" Type="http://schemas.openxmlformats.org/officeDocument/2006/relationships/tags" Target="../tags/tag720.xml"/><Relationship Id="rId6" Type="http://schemas.openxmlformats.org/officeDocument/2006/relationships/slideLayout" Target="../slideLayouts/slideLayout46.xml"/><Relationship Id="rId5" Type="http://schemas.openxmlformats.org/officeDocument/2006/relationships/tags" Target="../tags/tag724.xml"/><Relationship Id="rId4" Type="http://schemas.openxmlformats.org/officeDocument/2006/relationships/tags" Target="../tags/tag723.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27.xml"/><Relationship Id="rId7" Type="http://schemas.openxmlformats.org/officeDocument/2006/relationships/image" Target="../media/image5.png"/><Relationship Id="rId2" Type="http://schemas.openxmlformats.org/officeDocument/2006/relationships/tags" Target="../tags/tag726.xml"/><Relationship Id="rId1" Type="http://schemas.openxmlformats.org/officeDocument/2006/relationships/tags" Target="../tags/tag725.xml"/><Relationship Id="rId6" Type="http://schemas.openxmlformats.org/officeDocument/2006/relationships/slideLayout" Target="../slideLayouts/slideLayout68.xml"/><Relationship Id="rId5" Type="http://schemas.openxmlformats.org/officeDocument/2006/relationships/tags" Target="../tags/tag729.xml"/><Relationship Id="rId4" Type="http://schemas.openxmlformats.org/officeDocument/2006/relationships/tags" Target="../tags/tag728.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32.xml"/><Relationship Id="rId7" Type="http://schemas.openxmlformats.org/officeDocument/2006/relationships/image" Target="../media/image5.png"/><Relationship Id="rId2" Type="http://schemas.openxmlformats.org/officeDocument/2006/relationships/tags" Target="../tags/tag731.xml"/><Relationship Id="rId1" Type="http://schemas.openxmlformats.org/officeDocument/2006/relationships/tags" Target="../tags/tag730.xml"/><Relationship Id="rId6" Type="http://schemas.openxmlformats.org/officeDocument/2006/relationships/slideLayout" Target="../slideLayouts/slideLayout68.xml"/><Relationship Id="rId5" Type="http://schemas.openxmlformats.org/officeDocument/2006/relationships/tags" Target="../tags/tag734.xml"/><Relationship Id="rId4" Type="http://schemas.openxmlformats.org/officeDocument/2006/relationships/tags" Target="../tags/tag733.xm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37.xml"/><Relationship Id="rId7" Type="http://schemas.openxmlformats.org/officeDocument/2006/relationships/image" Target="../media/image5.png"/><Relationship Id="rId2" Type="http://schemas.openxmlformats.org/officeDocument/2006/relationships/tags" Target="../tags/tag736.xml"/><Relationship Id="rId1" Type="http://schemas.openxmlformats.org/officeDocument/2006/relationships/tags" Target="../tags/tag735.xml"/><Relationship Id="rId6" Type="http://schemas.openxmlformats.org/officeDocument/2006/relationships/slideLayout" Target="../slideLayouts/slideLayout68.xml"/><Relationship Id="rId5" Type="http://schemas.openxmlformats.org/officeDocument/2006/relationships/tags" Target="../tags/tag739.xml"/><Relationship Id="rId4" Type="http://schemas.openxmlformats.org/officeDocument/2006/relationships/tags" Target="../tags/tag738.xml"/></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42.xml"/><Relationship Id="rId7" Type="http://schemas.openxmlformats.org/officeDocument/2006/relationships/image" Target="../media/image5.png"/><Relationship Id="rId2" Type="http://schemas.openxmlformats.org/officeDocument/2006/relationships/tags" Target="../tags/tag741.xml"/><Relationship Id="rId1" Type="http://schemas.openxmlformats.org/officeDocument/2006/relationships/tags" Target="../tags/tag740.xml"/><Relationship Id="rId6" Type="http://schemas.openxmlformats.org/officeDocument/2006/relationships/slideLayout" Target="../slideLayouts/slideLayout68.xml"/><Relationship Id="rId5" Type="http://schemas.openxmlformats.org/officeDocument/2006/relationships/tags" Target="../tags/tag744.xml"/><Relationship Id="rId4" Type="http://schemas.openxmlformats.org/officeDocument/2006/relationships/tags" Target="../tags/tag743.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47.xml"/><Relationship Id="rId7" Type="http://schemas.openxmlformats.org/officeDocument/2006/relationships/image" Target="../media/image5.png"/><Relationship Id="rId2" Type="http://schemas.openxmlformats.org/officeDocument/2006/relationships/tags" Target="../tags/tag746.xml"/><Relationship Id="rId1" Type="http://schemas.openxmlformats.org/officeDocument/2006/relationships/tags" Target="../tags/tag745.xml"/><Relationship Id="rId6" Type="http://schemas.openxmlformats.org/officeDocument/2006/relationships/slideLayout" Target="../slideLayouts/slideLayout68.xml"/><Relationship Id="rId5" Type="http://schemas.openxmlformats.org/officeDocument/2006/relationships/tags" Target="../tags/tag749.xml"/><Relationship Id="rId4" Type="http://schemas.openxmlformats.org/officeDocument/2006/relationships/tags" Target="../tags/tag748.xml"/></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52.xml"/><Relationship Id="rId7" Type="http://schemas.openxmlformats.org/officeDocument/2006/relationships/image" Target="../media/image5.png"/><Relationship Id="rId2" Type="http://schemas.openxmlformats.org/officeDocument/2006/relationships/tags" Target="../tags/tag751.xml"/><Relationship Id="rId1" Type="http://schemas.openxmlformats.org/officeDocument/2006/relationships/tags" Target="../tags/tag750.xml"/><Relationship Id="rId6" Type="http://schemas.openxmlformats.org/officeDocument/2006/relationships/slideLayout" Target="../slideLayouts/slideLayout68.xml"/><Relationship Id="rId5" Type="http://schemas.openxmlformats.org/officeDocument/2006/relationships/tags" Target="../tags/tag754.xml"/><Relationship Id="rId4" Type="http://schemas.openxmlformats.org/officeDocument/2006/relationships/tags" Target="../tags/tag753.xml"/></Relationships>
</file>

<file path=ppt/slides/_rels/slide3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57.xml"/><Relationship Id="rId7" Type="http://schemas.openxmlformats.org/officeDocument/2006/relationships/image" Target="../media/image5.png"/><Relationship Id="rId2" Type="http://schemas.openxmlformats.org/officeDocument/2006/relationships/tags" Target="../tags/tag756.xml"/><Relationship Id="rId1" Type="http://schemas.openxmlformats.org/officeDocument/2006/relationships/tags" Target="../tags/tag755.xml"/><Relationship Id="rId6" Type="http://schemas.openxmlformats.org/officeDocument/2006/relationships/slideLayout" Target="../slideLayouts/slideLayout68.xml"/><Relationship Id="rId5" Type="http://schemas.openxmlformats.org/officeDocument/2006/relationships/tags" Target="../tags/tag759.xml"/><Relationship Id="rId4" Type="http://schemas.openxmlformats.org/officeDocument/2006/relationships/tags" Target="../tags/tag758.xml"/></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62.xml"/><Relationship Id="rId7" Type="http://schemas.openxmlformats.org/officeDocument/2006/relationships/image" Target="../media/image5.png"/><Relationship Id="rId2" Type="http://schemas.openxmlformats.org/officeDocument/2006/relationships/tags" Target="../tags/tag761.xml"/><Relationship Id="rId1" Type="http://schemas.openxmlformats.org/officeDocument/2006/relationships/tags" Target="../tags/tag760.xml"/><Relationship Id="rId6" Type="http://schemas.openxmlformats.org/officeDocument/2006/relationships/slideLayout" Target="../slideLayouts/slideLayout68.xml"/><Relationship Id="rId5" Type="http://schemas.openxmlformats.org/officeDocument/2006/relationships/tags" Target="../tags/tag764.xml"/><Relationship Id="rId4" Type="http://schemas.openxmlformats.org/officeDocument/2006/relationships/tags" Target="../tags/tag763.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67.xml"/><Relationship Id="rId7" Type="http://schemas.openxmlformats.org/officeDocument/2006/relationships/image" Target="../media/image5.png"/><Relationship Id="rId2" Type="http://schemas.openxmlformats.org/officeDocument/2006/relationships/tags" Target="../tags/tag766.xml"/><Relationship Id="rId1" Type="http://schemas.openxmlformats.org/officeDocument/2006/relationships/tags" Target="../tags/tag765.xml"/><Relationship Id="rId6" Type="http://schemas.openxmlformats.org/officeDocument/2006/relationships/slideLayout" Target="../slideLayouts/slideLayout68.xml"/><Relationship Id="rId5" Type="http://schemas.openxmlformats.org/officeDocument/2006/relationships/tags" Target="../tags/tag769.xml"/><Relationship Id="rId4" Type="http://schemas.openxmlformats.org/officeDocument/2006/relationships/tags" Target="../tags/tag76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590.xml"/><Relationship Id="rId7" Type="http://schemas.openxmlformats.org/officeDocument/2006/relationships/audio" Target="../media/media4.m4a"/><Relationship Id="rId2" Type="http://schemas.openxmlformats.org/officeDocument/2006/relationships/tags" Target="../tags/tag589.xml"/><Relationship Id="rId1" Type="http://schemas.openxmlformats.org/officeDocument/2006/relationships/tags" Target="../tags/tag588.xml"/><Relationship Id="rId6" Type="http://schemas.microsoft.com/office/2007/relationships/media" Target="../media/media4.m4a"/><Relationship Id="rId11" Type="http://schemas.openxmlformats.org/officeDocument/2006/relationships/image" Target="../media/image4.png"/><Relationship Id="rId5" Type="http://schemas.openxmlformats.org/officeDocument/2006/relationships/tags" Target="../tags/tag592.xml"/><Relationship Id="rId10" Type="http://schemas.openxmlformats.org/officeDocument/2006/relationships/image" Target="../media/image6.png"/><Relationship Id="rId4" Type="http://schemas.openxmlformats.org/officeDocument/2006/relationships/tags" Target="../tags/tag591.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72.xml"/><Relationship Id="rId7" Type="http://schemas.openxmlformats.org/officeDocument/2006/relationships/image" Target="../media/image5.png"/><Relationship Id="rId2" Type="http://schemas.openxmlformats.org/officeDocument/2006/relationships/tags" Target="../tags/tag771.xml"/><Relationship Id="rId1" Type="http://schemas.openxmlformats.org/officeDocument/2006/relationships/tags" Target="../tags/tag770.xml"/><Relationship Id="rId6" Type="http://schemas.openxmlformats.org/officeDocument/2006/relationships/slideLayout" Target="../slideLayouts/slideLayout68.xml"/><Relationship Id="rId5" Type="http://schemas.openxmlformats.org/officeDocument/2006/relationships/tags" Target="../tags/tag774.xml"/><Relationship Id="rId4" Type="http://schemas.openxmlformats.org/officeDocument/2006/relationships/tags" Target="../tags/tag773.xml"/></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77.xml"/><Relationship Id="rId7" Type="http://schemas.openxmlformats.org/officeDocument/2006/relationships/image" Target="../media/image5.png"/><Relationship Id="rId2" Type="http://schemas.openxmlformats.org/officeDocument/2006/relationships/tags" Target="../tags/tag776.xml"/><Relationship Id="rId1" Type="http://schemas.openxmlformats.org/officeDocument/2006/relationships/tags" Target="../tags/tag775.xml"/><Relationship Id="rId6" Type="http://schemas.openxmlformats.org/officeDocument/2006/relationships/slideLayout" Target="../slideLayouts/slideLayout90.xml"/><Relationship Id="rId5" Type="http://schemas.openxmlformats.org/officeDocument/2006/relationships/tags" Target="../tags/tag779.xml"/><Relationship Id="rId4" Type="http://schemas.openxmlformats.org/officeDocument/2006/relationships/tags" Target="../tags/tag778.xml"/></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82.xml"/><Relationship Id="rId7" Type="http://schemas.openxmlformats.org/officeDocument/2006/relationships/image" Target="../media/image5.png"/><Relationship Id="rId2" Type="http://schemas.openxmlformats.org/officeDocument/2006/relationships/tags" Target="../tags/tag781.xml"/><Relationship Id="rId1" Type="http://schemas.openxmlformats.org/officeDocument/2006/relationships/tags" Target="../tags/tag780.xml"/><Relationship Id="rId6" Type="http://schemas.openxmlformats.org/officeDocument/2006/relationships/slideLayout" Target="../slideLayouts/slideLayout90.xml"/><Relationship Id="rId5" Type="http://schemas.openxmlformats.org/officeDocument/2006/relationships/tags" Target="../tags/tag784.xml"/><Relationship Id="rId4" Type="http://schemas.openxmlformats.org/officeDocument/2006/relationships/tags" Target="../tags/tag783.xml"/></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87.xml"/><Relationship Id="rId7" Type="http://schemas.openxmlformats.org/officeDocument/2006/relationships/image" Target="../media/image5.png"/><Relationship Id="rId2" Type="http://schemas.openxmlformats.org/officeDocument/2006/relationships/tags" Target="../tags/tag786.xml"/><Relationship Id="rId1" Type="http://schemas.openxmlformats.org/officeDocument/2006/relationships/tags" Target="../tags/tag785.xml"/><Relationship Id="rId6" Type="http://schemas.openxmlformats.org/officeDocument/2006/relationships/slideLayout" Target="../slideLayouts/slideLayout90.xml"/><Relationship Id="rId5" Type="http://schemas.openxmlformats.org/officeDocument/2006/relationships/tags" Target="../tags/tag789.xml"/><Relationship Id="rId4" Type="http://schemas.openxmlformats.org/officeDocument/2006/relationships/tags" Target="../tags/tag788.xml"/></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92.xml"/><Relationship Id="rId7" Type="http://schemas.openxmlformats.org/officeDocument/2006/relationships/image" Target="../media/image5.png"/><Relationship Id="rId2" Type="http://schemas.openxmlformats.org/officeDocument/2006/relationships/tags" Target="../tags/tag791.xml"/><Relationship Id="rId1" Type="http://schemas.openxmlformats.org/officeDocument/2006/relationships/tags" Target="../tags/tag790.xml"/><Relationship Id="rId6" Type="http://schemas.openxmlformats.org/officeDocument/2006/relationships/slideLayout" Target="../slideLayouts/slideLayout90.xml"/><Relationship Id="rId5" Type="http://schemas.openxmlformats.org/officeDocument/2006/relationships/tags" Target="../tags/tag794.xml"/><Relationship Id="rId4" Type="http://schemas.openxmlformats.org/officeDocument/2006/relationships/tags" Target="../tags/tag793.xml"/></Relationships>
</file>

<file path=ppt/slides/_rels/slide4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97.xml"/><Relationship Id="rId7" Type="http://schemas.openxmlformats.org/officeDocument/2006/relationships/image" Target="../media/image5.png"/><Relationship Id="rId2" Type="http://schemas.openxmlformats.org/officeDocument/2006/relationships/tags" Target="../tags/tag796.xml"/><Relationship Id="rId1" Type="http://schemas.openxmlformats.org/officeDocument/2006/relationships/tags" Target="../tags/tag795.xml"/><Relationship Id="rId6" Type="http://schemas.openxmlformats.org/officeDocument/2006/relationships/slideLayout" Target="../slideLayouts/slideLayout90.xml"/><Relationship Id="rId5" Type="http://schemas.openxmlformats.org/officeDocument/2006/relationships/tags" Target="../tags/tag799.xml"/><Relationship Id="rId4" Type="http://schemas.openxmlformats.org/officeDocument/2006/relationships/tags" Target="../tags/tag798.xml"/></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02.xml"/><Relationship Id="rId7" Type="http://schemas.openxmlformats.org/officeDocument/2006/relationships/image" Target="../media/image5.png"/><Relationship Id="rId2" Type="http://schemas.openxmlformats.org/officeDocument/2006/relationships/tags" Target="../tags/tag801.xml"/><Relationship Id="rId1" Type="http://schemas.openxmlformats.org/officeDocument/2006/relationships/tags" Target="../tags/tag800.xml"/><Relationship Id="rId6" Type="http://schemas.openxmlformats.org/officeDocument/2006/relationships/slideLayout" Target="../slideLayouts/slideLayout90.xml"/><Relationship Id="rId5" Type="http://schemas.openxmlformats.org/officeDocument/2006/relationships/tags" Target="../tags/tag804.xml"/><Relationship Id="rId4" Type="http://schemas.openxmlformats.org/officeDocument/2006/relationships/tags" Target="../tags/tag803.xml"/></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07.xml"/><Relationship Id="rId7" Type="http://schemas.openxmlformats.org/officeDocument/2006/relationships/image" Target="../media/image5.png"/><Relationship Id="rId2" Type="http://schemas.openxmlformats.org/officeDocument/2006/relationships/tags" Target="../tags/tag806.xml"/><Relationship Id="rId1" Type="http://schemas.openxmlformats.org/officeDocument/2006/relationships/tags" Target="../tags/tag805.xml"/><Relationship Id="rId6" Type="http://schemas.openxmlformats.org/officeDocument/2006/relationships/slideLayout" Target="../slideLayouts/slideLayout90.xml"/><Relationship Id="rId5" Type="http://schemas.openxmlformats.org/officeDocument/2006/relationships/tags" Target="../tags/tag809.xml"/><Relationship Id="rId4" Type="http://schemas.openxmlformats.org/officeDocument/2006/relationships/tags" Target="../tags/tag808.xml"/></Relationships>
</file>

<file path=ppt/slides/_rels/slide4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12.xml"/><Relationship Id="rId7" Type="http://schemas.openxmlformats.org/officeDocument/2006/relationships/image" Target="../media/image5.png"/><Relationship Id="rId2" Type="http://schemas.openxmlformats.org/officeDocument/2006/relationships/tags" Target="../tags/tag811.xml"/><Relationship Id="rId1" Type="http://schemas.openxmlformats.org/officeDocument/2006/relationships/tags" Target="../tags/tag810.xml"/><Relationship Id="rId6" Type="http://schemas.openxmlformats.org/officeDocument/2006/relationships/slideLayout" Target="../slideLayouts/slideLayout90.xml"/><Relationship Id="rId5" Type="http://schemas.openxmlformats.org/officeDocument/2006/relationships/tags" Target="../tags/tag814.xml"/><Relationship Id="rId4" Type="http://schemas.openxmlformats.org/officeDocument/2006/relationships/tags" Target="../tags/tag813.xml"/></Relationships>
</file>

<file path=ppt/slides/_rels/slide4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17.xml"/><Relationship Id="rId7" Type="http://schemas.openxmlformats.org/officeDocument/2006/relationships/image" Target="../media/image5.png"/><Relationship Id="rId2" Type="http://schemas.openxmlformats.org/officeDocument/2006/relationships/tags" Target="../tags/tag816.xml"/><Relationship Id="rId1" Type="http://schemas.openxmlformats.org/officeDocument/2006/relationships/tags" Target="../tags/tag815.xml"/><Relationship Id="rId6" Type="http://schemas.openxmlformats.org/officeDocument/2006/relationships/slideLayout" Target="../slideLayouts/slideLayout90.xml"/><Relationship Id="rId5" Type="http://schemas.openxmlformats.org/officeDocument/2006/relationships/tags" Target="../tags/tag819.xml"/><Relationship Id="rId4" Type="http://schemas.openxmlformats.org/officeDocument/2006/relationships/tags" Target="../tags/tag818.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595.xml"/><Relationship Id="rId7" Type="http://schemas.openxmlformats.org/officeDocument/2006/relationships/audio" Target="../media/media5.m4a"/><Relationship Id="rId2" Type="http://schemas.openxmlformats.org/officeDocument/2006/relationships/tags" Target="../tags/tag594.xml"/><Relationship Id="rId1" Type="http://schemas.openxmlformats.org/officeDocument/2006/relationships/tags" Target="../tags/tag593.xml"/><Relationship Id="rId6" Type="http://schemas.microsoft.com/office/2007/relationships/media" Target="../media/media5.m4a"/><Relationship Id="rId11" Type="http://schemas.openxmlformats.org/officeDocument/2006/relationships/image" Target="../media/image4.png"/><Relationship Id="rId5" Type="http://schemas.openxmlformats.org/officeDocument/2006/relationships/tags" Target="../tags/tag597.xml"/><Relationship Id="rId10" Type="http://schemas.openxmlformats.org/officeDocument/2006/relationships/image" Target="../media/image6.png"/><Relationship Id="rId4" Type="http://schemas.openxmlformats.org/officeDocument/2006/relationships/tags" Target="../tags/tag596.xml"/><Relationship Id="rId9"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22.xml"/><Relationship Id="rId7" Type="http://schemas.openxmlformats.org/officeDocument/2006/relationships/image" Target="../media/image5.png"/><Relationship Id="rId2" Type="http://schemas.openxmlformats.org/officeDocument/2006/relationships/tags" Target="../tags/tag821.xml"/><Relationship Id="rId1" Type="http://schemas.openxmlformats.org/officeDocument/2006/relationships/tags" Target="../tags/tag820.xml"/><Relationship Id="rId6" Type="http://schemas.openxmlformats.org/officeDocument/2006/relationships/slideLayout" Target="../slideLayouts/slideLayout90.xml"/><Relationship Id="rId5" Type="http://schemas.openxmlformats.org/officeDocument/2006/relationships/tags" Target="../tags/tag824.xml"/><Relationship Id="rId4" Type="http://schemas.openxmlformats.org/officeDocument/2006/relationships/tags" Target="../tags/tag823.xml"/></Relationships>
</file>

<file path=ppt/slides/_rels/slide5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youtube.com/watch?v=1ehpgbb3XD0" TargetMode="External"/><Relationship Id="rId3" Type="http://schemas.openxmlformats.org/officeDocument/2006/relationships/tags" Target="../tags/tag827.xml"/><Relationship Id="rId7" Type="http://schemas.openxmlformats.org/officeDocument/2006/relationships/slideLayout" Target="../slideLayouts/slideLayout90.xml"/><Relationship Id="rId12" Type="http://schemas.openxmlformats.org/officeDocument/2006/relationships/hyperlink" Target="http://www.fsf.org/" TargetMode="External"/><Relationship Id="rId17" Type="http://schemas.openxmlformats.org/officeDocument/2006/relationships/hyperlink" Target="https://opensource.org/" TargetMode="External"/><Relationship Id="rId2" Type="http://schemas.openxmlformats.org/officeDocument/2006/relationships/tags" Target="../tags/tag826.xml"/><Relationship Id="rId16" Type="http://schemas.openxmlformats.org/officeDocument/2006/relationships/hyperlink" Target="https://en.wikipedia.org/wiki/Free_software" TargetMode="External"/><Relationship Id="rId1" Type="http://schemas.openxmlformats.org/officeDocument/2006/relationships/tags" Target="../tags/tag825.xml"/><Relationship Id="rId6" Type="http://schemas.openxmlformats.org/officeDocument/2006/relationships/tags" Target="../tags/tag830.xml"/><Relationship Id="rId11" Type="http://schemas.openxmlformats.org/officeDocument/2006/relationships/hyperlink" Target="http://www.opensource.org/docs/osd" TargetMode="External"/><Relationship Id="rId5" Type="http://schemas.openxmlformats.org/officeDocument/2006/relationships/tags" Target="../tags/tag829.xml"/><Relationship Id="rId15" Type="http://schemas.openxmlformats.org/officeDocument/2006/relationships/hyperlink" Target="https://en.wikipedia.org/wiki/Open-source_software" TargetMode="External"/><Relationship Id="rId10" Type="http://schemas.openxmlformats.org/officeDocument/2006/relationships/hyperlink" Target="https://en.wikipedia.org/wiki/History_of_free_and_open-source_software" TargetMode="External"/><Relationship Id="rId4" Type="http://schemas.openxmlformats.org/officeDocument/2006/relationships/tags" Target="../tags/tag828.xml"/><Relationship Id="rId9" Type="http://schemas.openxmlformats.org/officeDocument/2006/relationships/image" Target="../media/image6.png"/><Relationship Id="rId14" Type="http://schemas.openxmlformats.org/officeDocument/2006/relationships/hyperlink" Target="http://www.opensource.org/docs/definition_plain.html" TargetMode="External"/></Relationships>
</file>

<file path=ppt/slides/_rels/slide5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w3.org/International/questions/qa-i18n" TargetMode="External"/><Relationship Id="rId3" Type="http://schemas.openxmlformats.org/officeDocument/2006/relationships/tags" Target="../tags/tag833.xml"/><Relationship Id="rId7" Type="http://schemas.openxmlformats.org/officeDocument/2006/relationships/slideLayout" Target="../slideLayouts/slideLayout90.xml"/><Relationship Id="rId12" Type="http://schemas.openxmlformats.org/officeDocument/2006/relationships/hyperlink" Target="https://en.wikipedia.org/wiki/Software_patent" TargetMode="External"/><Relationship Id="rId2" Type="http://schemas.openxmlformats.org/officeDocument/2006/relationships/tags" Target="../tags/tag832.xml"/><Relationship Id="rId16" Type="http://schemas.openxmlformats.org/officeDocument/2006/relationships/hyperlink" Target="https://opensource.org/licenses/BSD-3-Clause" TargetMode="External"/><Relationship Id="rId1" Type="http://schemas.openxmlformats.org/officeDocument/2006/relationships/tags" Target="../tags/tag831.xml"/><Relationship Id="rId6" Type="http://schemas.openxmlformats.org/officeDocument/2006/relationships/tags" Target="../tags/tag836.xml"/><Relationship Id="rId11" Type="http://schemas.openxmlformats.org/officeDocument/2006/relationships/hyperlink" Target="https://en.wikipedia.org/wiki/Software_license" TargetMode="External"/><Relationship Id="rId5" Type="http://schemas.openxmlformats.org/officeDocument/2006/relationships/tags" Target="../tags/tag835.xml"/><Relationship Id="rId15" Type="http://schemas.openxmlformats.org/officeDocument/2006/relationships/hyperlink" Target="https://www.gnu.org/licenses/lgpl.html" TargetMode="External"/><Relationship Id="rId10" Type="http://schemas.openxmlformats.org/officeDocument/2006/relationships/hyperlink" Target="https://en.wikipedia.org/wiki/Software_development" TargetMode="External"/><Relationship Id="rId4" Type="http://schemas.openxmlformats.org/officeDocument/2006/relationships/tags" Target="../tags/tag834.xml"/><Relationship Id="rId9" Type="http://schemas.openxmlformats.org/officeDocument/2006/relationships/image" Target="../media/image6.png"/><Relationship Id="rId14" Type="http://schemas.openxmlformats.org/officeDocument/2006/relationships/hyperlink" Target="https://www.apache.org/licenses/LICENSE-2.0" TargetMode="External"/></Relationships>
</file>

<file path=ppt/slides/_rels/slide5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839.xml"/><Relationship Id="rId7" Type="http://schemas.openxmlformats.org/officeDocument/2006/relationships/slideLayout" Target="../slideLayouts/slideLayout90.xml"/><Relationship Id="rId2" Type="http://schemas.openxmlformats.org/officeDocument/2006/relationships/tags" Target="../tags/tag838.xml"/><Relationship Id="rId1" Type="http://schemas.openxmlformats.org/officeDocument/2006/relationships/tags" Target="../tags/tag837.xml"/><Relationship Id="rId6" Type="http://schemas.openxmlformats.org/officeDocument/2006/relationships/tags" Target="../tags/tag842.xml"/><Relationship Id="rId5" Type="http://schemas.openxmlformats.org/officeDocument/2006/relationships/tags" Target="../tags/tag841.xml"/><Relationship Id="rId10" Type="http://schemas.openxmlformats.org/officeDocument/2006/relationships/image" Target="../media/image11.png"/><Relationship Id="rId4" Type="http://schemas.openxmlformats.org/officeDocument/2006/relationships/tags" Target="../tags/tag840.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audio" Target="../media/media6.m4a"/><Relationship Id="rId13" Type="http://schemas.openxmlformats.org/officeDocument/2006/relationships/image" Target="../media/image4.png"/><Relationship Id="rId3" Type="http://schemas.openxmlformats.org/officeDocument/2006/relationships/tags" Target="../tags/tag600.xml"/><Relationship Id="rId7" Type="http://schemas.microsoft.com/office/2007/relationships/media" Target="../media/media6.m4a"/><Relationship Id="rId12" Type="http://schemas.openxmlformats.org/officeDocument/2006/relationships/image" Target="../media/image7.png"/><Relationship Id="rId2" Type="http://schemas.openxmlformats.org/officeDocument/2006/relationships/tags" Target="../tags/tag599.xml"/><Relationship Id="rId1" Type="http://schemas.openxmlformats.org/officeDocument/2006/relationships/tags" Target="../tags/tag598.xml"/><Relationship Id="rId6" Type="http://schemas.openxmlformats.org/officeDocument/2006/relationships/tags" Target="../tags/tag603.xml"/><Relationship Id="rId11" Type="http://schemas.openxmlformats.org/officeDocument/2006/relationships/image" Target="../media/image6.png"/><Relationship Id="rId5" Type="http://schemas.openxmlformats.org/officeDocument/2006/relationships/tags" Target="../tags/tag602.xml"/><Relationship Id="rId10" Type="http://schemas.openxmlformats.org/officeDocument/2006/relationships/image" Target="../media/image5.png"/><Relationship Id="rId4" Type="http://schemas.openxmlformats.org/officeDocument/2006/relationships/tags" Target="../tags/tag601.xml"/><Relationship Id="rId9"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06.xml"/><Relationship Id="rId7" Type="http://schemas.openxmlformats.org/officeDocument/2006/relationships/audio" Target="../media/media7.m4a"/><Relationship Id="rId2" Type="http://schemas.openxmlformats.org/officeDocument/2006/relationships/tags" Target="../tags/tag605.xml"/><Relationship Id="rId1" Type="http://schemas.openxmlformats.org/officeDocument/2006/relationships/tags" Target="../tags/tag604.xml"/><Relationship Id="rId6" Type="http://schemas.microsoft.com/office/2007/relationships/media" Target="../media/media7.m4a"/><Relationship Id="rId11" Type="http://schemas.openxmlformats.org/officeDocument/2006/relationships/image" Target="../media/image4.png"/><Relationship Id="rId5" Type="http://schemas.openxmlformats.org/officeDocument/2006/relationships/tags" Target="../tags/tag608.xml"/><Relationship Id="rId10" Type="http://schemas.openxmlformats.org/officeDocument/2006/relationships/image" Target="../media/image6.png"/><Relationship Id="rId4" Type="http://schemas.openxmlformats.org/officeDocument/2006/relationships/tags" Target="../tags/tag607.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11.xml"/><Relationship Id="rId7" Type="http://schemas.openxmlformats.org/officeDocument/2006/relationships/audio" Target="../media/media8.m4a"/><Relationship Id="rId2" Type="http://schemas.openxmlformats.org/officeDocument/2006/relationships/tags" Target="../tags/tag610.xml"/><Relationship Id="rId1" Type="http://schemas.openxmlformats.org/officeDocument/2006/relationships/tags" Target="../tags/tag609.xml"/><Relationship Id="rId6" Type="http://schemas.microsoft.com/office/2007/relationships/media" Target="../media/media8.m4a"/><Relationship Id="rId11" Type="http://schemas.openxmlformats.org/officeDocument/2006/relationships/image" Target="../media/image4.png"/><Relationship Id="rId5" Type="http://schemas.openxmlformats.org/officeDocument/2006/relationships/tags" Target="../tags/tag613.xml"/><Relationship Id="rId10" Type="http://schemas.openxmlformats.org/officeDocument/2006/relationships/image" Target="../media/image6.png"/><Relationship Id="rId4" Type="http://schemas.openxmlformats.org/officeDocument/2006/relationships/tags" Target="../tags/tag612.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16.xml"/><Relationship Id="rId7" Type="http://schemas.openxmlformats.org/officeDocument/2006/relationships/audio" Target="../media/media9.m4a"/><Relationship Id="rId2" Type="http://schemas.openxmlformats.org/officeDocument/2006/relationships/tags" Target="../tags/tag615.xml"/><Relationship Id="rId1" Type="http://schemas.openxmlformats.org/officeDocument/2006/relationships/tags" Target="../tags/tag614.xml"/><Relationship Id="rId6" Type="http://schemas.microsoft.com/office/2007/relationships/media" Target="../media/media9.m4a"/><Relationship Id="rId11" Type="http://schemas.openxmlformats.org/officeDocument/2006/relationships/image" Target="../media/image4.png"/><Relationship Id="rId5" Type="http://schemas.openxmlformats.org/officeDocument/2006/relationships/tags" Target="../tags/tag618.xml"/><Relationship Id="rId10" Type="http://schemas.openxmlformats.org/officeDocument/2006/relationships/image" Target="../media/image6.png"/><Relationship Id="rId4" Type="http://schemas.openxmlformats.org/officeDocument/2006/relationships/tags" Target="../tags/tag617.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3"/>
          <a:stretch>
            <a:fillRect/>
          </a:stretch>
        </p:blipFill>
        <p:spPr bwMode="auto">
          <a:xfrm>
            <a:off x="-11112" y="0"/>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3600" dirty="0" smtClean="0"/>
              <a:t>Open-Source Software</a:t>
            </a:r>
            <a:endParaRPr lang="en-IN" altLang="en-US" sz="3500" b="1" dirty="0" smtClean="0">
              <a:solidFill>
                <a:srgbClr val="000000"/>
              </a:solidFill>
              <a:latin typeface="Calibri"/>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ltLang="en-US" sz="2200" b="1" dirty="0" smtClean="0">
                <a:solidFill>
                  <a:srgbClr val="000000"/>
                </a:solidFill>
                <a:latin typeface="Calibri"/>
                <a:cs typeface="Times New Roman" pitchFamily="18" charset="0"/>
              </a:rPr>
              <a:t>Prof. Asiya Durani, </a:t>
            </a:r>
            <a:r>
              <a:rPr lang="en-US" altLang="en-US" sz="2200" dirty="0">
                <a:solidFill>
                  <a:srgbClr val="000000"/>
                </a:solidFill>
                <a:latin typeface="Calibri"/>
                <a:cs typeface="Times New Roman" pitchFamily="18" charset="0"/>
              </a:rPr>
              <a:t>Assistant Professor</a:t>
            </a:r>
          </a:p>
          <a:p>
            <a:pPr algn="ctr"/>
            <a:r>
              <a:rPr lang="en-US" altLang="en-US" sz="2200" dirty="0" smtClean="0">
                <a:solidFill>
                  <a:srgbClr val="000000"/>
                </a:solidFill>
                <a:latin typeface="Calibri"/>
                <a:cs typeface="Times New Roman" pitchFamily="18" charset="0"/>
              </a:rPr>
              <a:t>Computer Science and Engineering</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4"/>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417638" y="2692400"/>
            <a:ext cx="6308725" cy="93663"/>
            <a:chOff x="1428728" y="2571744"/>
            <a:chExt cx="6309404" cy="94298"/>
          </a:xfrm>
        </p:grpSpPr>
        <p:sp>
          <p:nvSpPr>
            <p:cNvPr id="13320" name="Straight Connector 8"/>
            <p:cNvSpPr>
              <a:spLocks noChangeShapeType="1"/>
            </p:cNvSpPr>
            <p:nvPr>
              <p:custDataLst>
                <p:tags r:id="rId9"/>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10"/>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11"/>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5"/>
          <a:stretch>
            <a:fillRect/>
          </a:stretch>
        </p:blipFill>
        <p:spPr bwMode="auto">
          <a:xfrm>
            <a:off x="8318500" y="6032500"/>
            <a:ext cx="609600" cy="609600"/>
          </a:xfrm>
          <a:prstGeom prst="rect">
            <a:avLst/>
          </a:prstGeom>
          <a:noFill/>
          <a:ln w="9525">
            <a:noFill/>
            <a:miter lim="800000"/>
          </a:ln>
        </p:spPr>
      </p:pic>
      <p:pic>
        <p:nvPicPr>
          <p:cNvPr id="2" name="Audio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6"/>
          <a:stretch>
            <a:fillRect/>
          </a:stretch>
        </p:blipFill>
        <p:spPr>
          <a:xfrm>
            <a:off x="8382000" y="6096000"/>
            <a:ext cx="609600" cy="609600"/>
          </a:xfrm>
          <a:prstGeom prst="rect">
            <a:avLst/>
          </a:prstGeom>
        </p:spPr>
      </p:pic>
    </p:spTree>
  </p:cSld>
  <p:clrMapOvr>
    <a:masterClrMapping/>
  </p:clrMapOvr>
  <p:transition advTm="1314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3270" y="1697822"/>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a:t>
            </a:r>
            <a:r>
              <a:rPr lang="en-US" altLang="en-US" sz="3000" b="1" smtClean="0">
                <a:solidFill>
                  <a:schemeClr val="bg1"/>
                </a:solidFill>
                <a:latin typeface="Calibri"/>
                <a:cs typeface="Times New Roman" pitchFamily="18" charset="0"/>
              </a:rPr>
              <a:t>Cont.…</a:t>
            </a:r>
            <a:endParaRPr lang="en-US" altLang="en-US" sz="3000" b="1">
              <a:solidFill>
                <a:schemeClr val="bg1"/>
              </a:solidFill>
              <a:latin typeface="Calibri"/>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smtClean="0">
              <a:latin typeface="+mn-lt"/>
              <a:cs typeface="Times New Roman" pitchFamily="18" charset="0"/>
            </a:endParaRPr>
          </a:p>
          <a:p>
            <a:pPr marL="225425" lvl="1" algn="just"/>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Developers, users, businesses, and governments can coordinate open source cooperation around the Open Source Initiative Approved License trademark and program</a:t>
            </a:r>
            <a:r>
              <a:rPr lang="en-US" altLang="en-US" sz="2000" smtClean="0">
                <a:latin typeface="+mn-lt"/>
                <a:cs typeface="Times New Roman" pitchFamily="18" charset="0"/>
              </a:rPr>
              <a:t>.</a:t>
            </a:r>
          </a:p>
          <a:p>
            <a:pPr marL="568325" lvl="1" indent="-342900" algn="just">
              <a:buFont typeface="Arial" pitchFamily="34" charset="0"/>
              <a:buChar char="•"/>
            </a:pPr>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We can see the outstanding characteristics of OSI in the aforementioned statement: it is a community-based culture that encourages sharing and support, as well as inclusion of the original source and provider. Similar to this, social media supports the idealistic attitude of gift economy growth by fostering connections and sharing.</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912291587"/>
      </p:ext>
    </p:extLst>
  </p:cSld>
  <p:clrMapOvr>
    <a:masterClrMapping/>
  </p:clrMapOvr>
  <p:transition advTm="2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What is Open </a:t>
            </a:r>
            <a:r>
              <a:rPr lang="en-US" altLang="en-US" sz="3000" b="1">
                <a:solidFill>
                  <a:schemeClr val="bg1"/>
                </a:solidFill>
                <a:latin typeface="Calibri"/>
                <a:cs typeface="Times New Roman" pitchFamily="18" charset="0"/>
              </a:rPr>
              <a:t>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Arial" pitchFamily="34" charset="0"/>
              <a:buChar char="•"/>
            </a:pPr>
            <a:r>
              <a:rPr lang="en-US" altLang="en-US" sz="2000">
                <a:latin typeface="+mn-lt"/>
                <a:cs typeface="Arial" pitchFamily="34" charset="0"/>
              </a:rPr>
              <a:t>Open Standards may use license clauses to prevent standard subversion </a:t>
            </a:r>
            <a:r>
              <a:rPr lang="en-US" altLang="en-US" sz="2000" smtClean="0">
                <a:latin typeface="+mn-lt"/>
                <a:cs typeface="Arial" pitchFamily="34" charset="0"/>
              </a:rPr>
              <a:t>   through embrace-and-extend </a:t>
            </a:r>
            <a:r>
              <a:rPr lang="en-US" altLang="en-US" sz="2000">
                <a:latin typeface="+mn-lt"/>
                <a:cs typeface="Arial" pitchFamily="34" charset="0"/>
              </a:rPr>
              <a:t>strategies. </a:t>
            </a:r>
            <a:endParaRPr lang="en-US" altLang="en-US" sz="2000" smtClean="0">
              <a:latin typeface="+mn-lt"/>
              <a:cs typeface="Arial" pitchFamily="34" charset="0"/>
            </a:endParaRPr>
          </a:p>
          <a:p>
            <a:pPr marL="228600" indent="-457200" algn="just">
              <a:buFont typeface="Arial" pitchFamily="34" charset="0"/>
              <a:buChar char="•"/>
            </a:pPr>
            <a:endParaRPr lang="en-US" altLang="en-US" sz="2000" smtClean="0">
              <a:latin typeface="+mn-lt"/>
              <a:cs typeface="Arial" pitchFamily="34" charset="0"/>
            </a:endParaRPr>
          </a:p>
          <a:p>
            <a:pPr marL="228600" indent="-457200" algn="just">
              <a:buFont typeface="Arial" pitchFamily="34" charset="0"/>
              <a:buChar char="•"/>
            </a:pPr>
            <a:r>
              <a:rPr lang="en-US" altLang="en-US" sz="2000" smtClean="0">
                <a:latin typeface="+mn-lt"/>
                <a:cs typeface="Arial" pitchFamily="34" charset="0"/>
              </a:rPr>
              <a:t>The </a:t>
            </a:r>
            <a:r>
              <a:rPr lang="en-US" altLang="en-US" sz="2000">
                <a:latin typeface="+mn-lt"/>
                <a:cs typeface="Arial" pitchFamily="34" charset="0"/>
              </a:rPr>
              <a:t>license could impose conditions on </a:t>
            </a:r>
            <a:r>
              <a:rPr lang="en-US" altLang="en-US" sz="2000" smtClean="0">
                <a:latin typeface="+mn-lt"/>
                <a:cs typeface="Arial" pitchFamily="34" charset="0"/>
              </a:rPr>
              <a:t>the creation </a:t>
            </a:r>
            <a:r>
              <a:rPr lang="en-US" altLang="en-US" sz="2000">
                <a:latin typeface="+mn-lt"/>
                <a:cs typeface="Arial" pitchFamily="34" charset="0"/>
              </a:rPr>
              <a:t>and distribution of software that is compatible with the extensions </a:t>
            </a:r>
            <a:r>
              <a:rPr lang="en-US" altLang="en-US" sz="2000" smtClean="0">
                <a:latin typeface="+mn-lt"/>
                <a:cs typeface="Arial" pitchFamily="34" charset="0"/>
              </a:rPr>
              <a:t>as well </a:t>
            </a:r>
            <a:r>
              <a:rPr lang="en-US" altLang="en-US" sz="2000">
                <a:latin typeface="+mn-lt"/>
                <a:cs typeface="Arial" pitchFamily="34" charset="0"/>
              </a:rPr>
              <a:t>as the publication of reference materials</a:t>
            </a:r>
            <a:r>
              <a:rPr lang="en-US" altLang="en-US" sz="2000" smtClean="0">
                <a:latin typeface="+mn-lt"/>
                <a:cs typeface="Arial" pitchFamily="34" charset="0"/>
              </a:rPr>
              <a:t>.</a:t>
            </a:r>
          </a:p>
          <a:p>
            <a:pPr marL="228600" indent="-457200" algn="just">
              <a:buFont typeface="Arial" pitchFamily="34" charset="0"/>
              <a:buChar char="•"/>
            </a:pPr>
            <a:endParaRPr lang="en-US" altLang="en-US" sz="2000" smtClean="0">
              <a:latin typeface="+mn-lt"/>
              <a:cs typeface="Arial" pitchFamily="34" charset="0"/>
            </a:endParaRPr>
          </a:p>
          <a:p>
            <a:pPr marL="228600" indent="-457200" algn="just">
              <a:buFont typeface="Arial" pitchFamily="34" charset="0"/>
              <a:buChar char="•"/>
            </a:pPr>
            <a:r>
              <a:rPr lang="en-US" altLang="en-US" sz="2000" smtClean="0">
                <a:latin typeface="+mn-lt"/>
                <a:cs typeface="Arial" pitchFamily="34" charset="0"/>
              </a:rPr>
              <a:t> </a:t>
            </a:r>
            <a:r>
              <a:rPr lang="en-US" altLang="en-US" sz="2000">
                <a:latin typeface="+mn-lt"/>
                <a:cs typeface="Arial" pitchFamily="34" charset="0"/>
              </a:rPr>
              <a:t>It might not forbid the </a:t>
            </a:r>
            <a:r>
              <a:rPr lang="en-US" altLang="en-US" sz="2000" smtClean="0">
                <a:latin typeface="+mn-lt"/>
                <a:cs typeface="Arial" pitchFamily="34" charset="0"/>
              </a:rPr>
              <a:t>application of </a:t>
            </a:r>
            <a:r>
              <a:rPr lang="en-US" altLang="en-US" sz="2000">
                <a:latin typeface="+mn-lt"/>
                <a:cs typeface="Arial" pitchFamily="34" charset="0"/>
              </a:rPr>
              <a:t>augmentations</a:t>
            </a:r>
            <a:r>
              <a:rPr lang="en-US" altLang="en-US" sz="2000" smtClean="0">
                <a:latin typeface="+mn-lt"/>
                <a:cs typeface="Arial" pitchFamily="34" charset="0"/>
              </a:rPr>
              <a:t>.</a:t>
            </a:r>
          </a:p>
          <a:p>
            <a:pPr marL="228600" indent="-457200" algn="just">
              <a:buFont typeface="Arial" pitchFamily="34" charset="0"/>
              <a:buChar char="•"/>
            </a:pPr>
            <a:endParaRPr lang="en-US" altLang="en-US" sz="2000" smtClean="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A specification alone is not an Open Standard. The openness of the standard is a result of its guiding principles as well as the way it is offered and used.</a:t>
            </a:r>
            <a:endParaRPr lang="en-US" altLang="en-US" sz="2000" smtClean="0">
              <a:latin typeface="+mn-lt"/>
              <a:cs typeface="Arial" pitchFamily="34" charset="0"/>
            </a:endParaRPr>
          </a:p>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cSld>
  <p:clrMapOvr>
    <a:masterClrMapping/>
  </p:clrMapOvr>
  <p:transition advTm="22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List of Open </a:t>
            </a:r>
            <a:r>
              <a:rPr lang="en-US" altLang="en-US" sz="3000" b="1">
                <a:solidFill>
                  <a:schemeClr val="bg1"/>
                </a:solidFill>
                <a:latin typeface="Calibri"/>
                <a:cs typeface="Times New Roman" pitchFamily="18" charset="0"/>
              </a:rPr>
              <a:t>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82625" lvl="1" indent="-457200" algn="just">
              <a:buFont typeface="+mj-lt"/>
              <a:buAutoNum type="arabicPeriod"/>
            </a:pPr>
            <a:r>
              <a:rPr lang="en-US" sz="2000" smtClean="0">
                <a:latin typeface="+mn-lt"/>
                <a:cs typeface="Arial" pitchFamily="34" charset="0"/>
              </a:rPr>
              <a:t>Availability </a:t>
            </a:r>
            <a:r>
              <a:rPr lang="en-US" sz="2000">
                <a:latin typeface="+mn-lt"/>
                <a:cs typeface="Arial" pitchFamily="34" charset="0"/>
              </a:rPr>
              <a:t>: Open Standards are available for all to read and implement</a:t>
            </a:r>
            <a:r>
              <a:rPr lang="en-US" sz="2000" smtClean="0">
                <a:latin typeface="+mn-lt"/>
                <a:cs typeface="Arial" pitchFamily="34" charset="0"/>
              </a:rPr>
              <a:t>.</a:t>
            </a:r>
          </a:p>
          <a:p>
            <a:pPr marL="682625" lvl="1" indent="-457200" algn="just">
              <a:buFont typeface="+mj-lt"/>
              <a:buAutoNum type="arabicPeriod"/>
            </a:pPr>
            <a:endParaRPr lang="en-US" sz="2000" smtClean="0">
              <a:latin typeface="+mn-lt"/>
              <a:cs typeface="Arial" pitchFamily="34" charset="0"/>
            </a:endParaRPr>
          </a:p>
          <a:p>
            <a:pPr marL="682625" lvl="1" indent="-457200" algn="just">
              <a:buFont typeface="+mj-lt"/>
              <a:buAutoNum type="arabicPeriod"/>
            </a:pPr>
            <a:r>
              <a:rPr lang="en-US" sz="2000">
                <a:latin typeface="+mn-lt"/>
                <a:cs typeface="Arial" pitchFamily="34" charset="0"/>
              </a:rPr>
              <a:t>Maximize End-User Choice : Open Standards create a fair, competitive market for implementations of the standard. They do not lock the customer in to a particular vendor or group</a:t>
            </a:r>
            <a:r>
              <a:rPr lang="en-US" sz="2000" smtClean="0">
                <a:latin typeface="+mn-lt"/>
                <a:cs typeface="Arial" pitchFamily="34" charset="0"/>
              </a:rPr>
              <a:t>.</a:t>
            </a:r>
          </a:p>
          <a:p>
            <a:pPr marL="682625" lvl="1" indent="-457200" algn="just">
              <a:buFont typeface="+mj-lt"/>
              <a:buAutoNum type="arabicPeriod"/>
            </a:pPr>
            <a:endParaRPr lang="en-US" sz="2000" smtClean="0">
              <a:latin typeface="+mn-lt"/>
              <a:cs typeface="Arial" pitchFamily="34" charset="0"/>
            </a:endParaRPr>
          </a:p>
          <a:p>
            <a:pPr marL="682625" lvl="1" indent="-457200" algn="just">
              <a:buFont typeface="+mj-lt"/>
              <a:buAutoNum type="arabicPeriod"/>
            </a:pPr>
            <a:r>
              <a:rPr lang="en-US" sz="2000">
                <a:latin typeface="+mn-lt"/>
                <a:cs typeface="Arial" pitchFamily="34" charset="0"/>
              </a:rPr>
              <a:t>No Royalty </a:t>
            </a:r>
            <a:r>
              <a:rPr lang="en-US" sz="2000" smtClean="0">
                <a:latin typeface="+mn-lt"/>
                <a:cs typeface="Arial" pitchFamily="34" charset="0"/>
              </a:rPr>
              <a:t>: </a:t>
            </a:r>
            <a:r>
              <a:rPr lang="en-US" sz="2000">
                <a:latin typeface="+mn-lt"/>
                <a:cs typeface="Arial" pitchFamily="34" charset="0"/>
              </a:rPr>
              <a:t>Open Standards are free for all to implement, with no royalty or fee. Certification of compliance by the standards organization may involve a fee</a:t>
            </a:r>
            <a:r>
              <a:rPr lang="en-US" sz="2000" smtClean="0">
                <a:latin typeface="+mn-lt"/>
                <a:cs typeface="Arial" pitchFamily="34" charset="0"/>
              </a:rPr>
              <a:t>.</a:t>
            </a:r>
          </a:p>
          <a:p>
            <a:pPr marL="682625" lvl="1" indent="-457200" algn="just">
              <a:buFont typeface="+mj-lt"/>
              <a:buAutoNum type="arabicPeriod"/>
            </a:pPr>
            <a:endParaRPr lang="en-US" sz="2000" smtClean="0">
              <a:latin typeface="+mn-lt"/>
              <a:cs typeface="Arial" pitchFamily="34" charset="0"/>
            </a:endParaRPr>
          </a:p>
          <a:p>
            <a:pPr marL="682625" lvl="1" indent="-457200" algn="just">
              <a:buFont typeface="+mj-lt"/>
              <a:buAutoNum type="arabicPeriod"/>
            </a:pPr>
            <a:r>
              <a:rPr lang="en-US" sz="2000" smtClean="0">
                <a:latin typeface="+mn-lt"/>
                <a:cs typeface="Arial" pitchFamily="34" charset="0"/>
              </a:rPr>
              <a:t>Extension </a:t>
            </a:r>
            <a:r>
              <a:rPr lang="en-US" sz="2000">
                <a:latin typeface="+mn-lt"/>
                <a:cs typeface="Arial" pitchFamily="34" charset="0"/>
              </a:rPr>
              <a:t>or Subset - Implementations of Open Standards may be extended, or offered in subset form. However, certification organizations may decline to certify subset implementations, and may place requirements upon extensions (see Predatory Practices).</a:t>
            </a:r>
            <a:endParaRPr lang="en-US" sz="2000" smtClean="0">
              <a:latin typeface="+mn-lt"/>
              <a:cs typeface="Arial" pitchFamily="34" charset="0"/>
            </a:endParaRPr>
          </a:p>
          <a:p>
            <a:pPr marL="682625" lvl="1" indent="-457200" algn="just">
              <a:buFont typeface="+mj-lt"/>
              <a:buAutoNum type="arabicPeriod"/>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710404379"/>
      </p:ext>
    </p:extLst>
  </p:cSld>
  <p:clrMapOvr>
    <a:masterClrMapping/>
  </p:clrMapOvr>
  <p:transition advTm="48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List of Open </a:t>
            </a:r>
            <a:r>
              <a:rPr lang="en-US" altLang="en-US" sz="3000" b="1">
                <a:solidFill>
                  <a:schemeClr val="bg1"/>
                </a:solidFill>
                <a:latin typeface="Calibri"/>
                <a:cs typeface="Times New Roman" pitchFamily="18" charset="0"/>
              </a:rPr>
              <a:t>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smtClean="0">
                <a:latin typeface="+mn-lt"/>
                <a:cs typeface="Arial" pitchFamily="34" charset="0"/>
              </a:rPr>
              <a:t>5. </a:t>
            </a:r>
            <a:r>
              <a:rPr lang="en-US" sz="2000">
                <a:latin typeface="+mn-lt"/>
                <a:cs typeface="Arial" pitchFamily="34" charset="0"/>
              </a:rPr>
              <a:t>No Discrimination - Open Standards and the organizations that administer them do not favor one </a:t>
            </a:r>
            <a:r>
              <a:rPr lang="en-US" sz="2000" smtClean="0">
                <a:latin typeface="+mn-lt"/>
                <a:cs typeface="Arial" pitchFamily="34" charset="0"/>
              </a:rPr>
              <a:t>implementer </a:t>
            </a:r>
            <a:r>
              <a:rPr lang="en-US" sz="2000">
                <a:latin typeface="+mn-lt"/>
                <a:cs typeface="Arial" pitchFamily="34" charset="0"/>
              </a:rPr>
              <a:t>over another for any reason other than the technical standards compliance of a vendor's implementation. Certification organizations must provide a path for low and zero-cost implementations to be validated, but may also provide enhanced certification services</a:t>
            </a:r>
            <a:r>
              <a:rPr lang="en-US" sz="2000" smtClean="0">
                <a:latin typeface="+mn-lt"/>
                <a:cs typeface="Arial" pitchFamily="34" charset="0"/>
              </a:rPr>
              <a:t>.</a:t>
            </a:r>
          </a:p>
          <a:p>
            <a:pPr marL="225425" lvl="1" algn="just"/>
            <a:endParaRPr lang="en-US" sz="2000">
              <a:latin typeface="+mn-lt"/>
              <a:cs typeface="Arial" pitchFamily="34" charset="0"/>
            </a:endParaRPr>
          </a:p>
          <a:p>
            <a:pPr marL="225425" lvl="1" algn="just"/>
            <a:r>
              <a:rPr lang="en-US" sz="2000">
                <a:latin typeface="+mn-lt"/>
                <a:cs typeface="Arial" pitchFamily="34" charset="0"/>
              </a:rPr>
              <a:t>6. Predatory Practices - Open Standards may employ license terms that protect against subversion of the standard by embrace-and-extend tactics. The licenses attached to the standard may require the publication of reference information for extensions, and a license for all others to create, distribute, and sell software that is compatible with the extensions. An Open Standard may not othewise prohibit extensions.</a:t>
            </a:r>
            <a:endParaRPr lang="en-US" sz="2000" smtClean="0">
              <a:latin typeface="+mn-lt"/>
              <a:cs typeface="Arial" pitchFamily="34" charset="0"/>
            </a:endParaRPr>
          </a:p>
          <a:p>
            <a:pPr marL="225425" lvl="1" algn="just"/>
            <a:endParaRPr lang="en-US" sz="2000">
              <a:latin typeface="+mn-lt"/>
              <a:cs typeface="Arial" pitchFamily="34" charset="0"/>
            </a:endParaRPr>
          </a:p>
          <a:p>
            <a:pPr marL="225425" lvl="1" algn="just"/>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864391301"/>
      </p:ext>
    </p:extLst>
  </p:cSld>
  <p:clrMapOvr>
    <a:masterClrMapping/>
  </p:clrMapOvr>
  <p:transition advTm="27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List of Practice of Open </a:t>
            </a:r>
            <a:r>
              <a:rPr lang="en-US" altLang="en-US" sz="3000" b="1">
                <a:solidFill>
                  <a:schemeClr val="bg1"/>
                </a:solidFill>
                <a:latin typeface="Calibri"/>
                <a:cs typeface="Times New Roman" pitchFamily="18" charset="0"/>
              </a:rPr>
              <a:t>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3013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1. </a:t>
            </a:r>
            <a:r>
              <a:rPr lang="en-US" sz="2000" smtClean="0">
                <a:latin typeface="+mn-lt"/>
                <a:cs typeface="Arial" pitchFamily="34" charset="0"/>
              </a:rPr>
              <a:t>Availability: Open </a:t>
            </a:r>
            <a:r>
              <a:rPr lang="en-US" sz="2000">
                <a:latin typeface="+mn-lt"/>
                <a:cs typeface="Arial" pitchFamily="34" charset="0"/>
              </a:rPr>
              <a:t>Standards are available for all to read and implement. Thus:</a:t>
            </a:r>
          </a:p>
          <a:p>
            <a:pPr marL="225425" lvl="1" algn="just"/>
            <a:endParaRPr lang="en-US" sz="2000" smtClean="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 ideal scenario is for the reference implementation and the standards document to be freely downloadable over the Internet</a:t>
            </a:r>
            <a:r>
              <a:rPr lang="en-US" sz="2000" smtClean="0">
                <a:latin typeface="+mn-lt"/>
                <a:cs typeface="Arial" pitchFamily="34" charset="0"/>
              </a:rPr>
              <a:t>. </a:t>
            </a:r>
          </a:p>
          <a:p>
            <a:pPr marL="568325" lvl="1" indent="-342900" algn="just">
              <a:buFont typeface="Arial" pitchFamily="34" charset="0"/>
              <a:buChar char="•"/>
            </a:pPr>
            <a:r>
              <a:rPr lang="en-US" sz="2000" smtClean="0">
                <a:latin typeface="+mn-lt"/>
                <a:cs typeface="Arial" pitchFamily="34" charset="0"/>
              </a:rPr>
              <a:t>Without </a:t>
            </a:r>
            <a:r>
              <a:rPr lang="en-US" sz="2000">
                <a:latin typeface="+mn-lt"/>
                <a:cs typeface="Arial" pitchFamily="34" charset="0"/>
              </a:rPr>
              <a:t>undue effort, any software project should be able to finance a copy. The price shouldn't be significantly higher than that of a college textbook</a:t>
            </a:r>
            <a:r>
              <a:rPr lang="en-US" sz="2000" smtClean="0">
                <a:latin typeface="+mn-lt"/>
                <a:cs typeface="Arial" pitchFamily="34" charset="0"/>
              </a:rPr>
              <a:t>.</a:t>
            </a:r>
          </a:p>
          <a:p>
            <a:pPr marL="568325" lvl="1" indent="-342900" algn="just">
              <a:buFont typeface="Arial" pitchFamily="34" charset="0"/>
              <a:buChar char="•"/>
            </a:pPr>
            <a:r>
              <a:rPr lang="en-US" sz="2000">
                <a:latin typeface="+mn-lt"/>
                <a:cs typeface="Arial" pitchFamily="34" charset="0"/>
              </a:rPr>
              <a:t>Any party must not be prohibited by licenses affixed to the standard documentation from implementing the standard using any kind of software license</a:t>
            </a:r>
            <a:r>
              <a:rPr lang="en-US" sz="2000" smtClean="0">
                <a:latin typeface="+mn-lt"/>
                <a:cs typeface="Arial" pitchFamily="34" charset="0"/>
              </a:rPr>
              <a:t>.</a:t>
            </a:r>
          </a:p>
          <a:p>
            <a:pPr marL="568325" lvl="1" indent="-342900" algn="just">
              <a:buFont typeface="Arial" pitchFamily="34" charset="0"/>
              <a:buChar char="•"/>
            </a:pPr>
            <a:r>
              <a:rPr lang="en-US" sz="2000">
                <a:latin typeface="+mn-lt"/>
                <a:cs typeface="Arial" pitchFamily="34" charset="0"/>
              </a:rPr>
              <a:t>It is excellent practice for software reference platforms to have licenses that are compatible with all types of software licensing, including both proprietary and free software (open source). Regarding licensing constraints that might be suitable for a software reference platform, read Predatory Practices instead.</a:t>
            </a: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878865719"/>
      </p:ext>
    </p:extLst>
  </p:cSld>
  <p:clrMapOvr>
    <a:masterClrMapping/>
  </p:clrMapOvr>
  <p:transition advTm="3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List of Practice of Open </a:t>
            </a:r>
            <a:r>
              <a:rPr lang="en-US" altLang="en-US" sz="3000" b="1">
                <a:solidFill>
                  <a:schemeClr val="bg1"/>
                </a:solidFill>
                <a:latin typeface="Calibri"/>
                <a:cs typeface="Times New Roman" pitchFamily="18" charset="0"/>
              </a:rPr>
              <a:t>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2. Maximize End-User Choice</a:t>
            </a:r>
          </a:p>
          <a:p>
            <a:pPr marL="225425" lvl="1" algn="just"/>
            <a:endParaRPr lang="en-US" sz="2000">
              <a:latin typeface="+mn-lt"/>
              <a:cs typeface="Arial" pitchFamily="34" charset="0"/>
            </a:endParaRPr>
          </a:p>
          <a:p>
            <a:pPr marL="225425" lvl="1" algn="just"/>
            <a:r>
              <a:rPr lang="en-US" sz="2000">
                <a:latin typeface="+mn-lt"/>
                <a:cs typeface="Arial" pitchFamily="34" charset="0"/>
              </a:rPr>
              <a:t>A fair, competitive market for standard implementations is created through open standards. Thus</a:t>
            </a:r>
            <a:r>
              <a:rPr lang="en-US" sz="2000" smtClean="0">
                <a:latin typeface="+mn-lt"/>
                <a:cs typeface="Arial" pitchFamily="34" charset="0"/>
              </a:rPr>
              <a:t>:</a:t>
            </a:r>
          </a:p>
          <a:p>
            <a:pPr marL="225425" lvl="1" algn="just"/>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They must permit numerous implementations by commercial enterprises, academic institutions, and government initiatives.</a:t>
            </a:r>
          </a:p>
          <a:p>
            <a:pPr marL="568325" lvl="1" indent="-342900" algn="just">
              <a:buFont typeface="Arial" pitchFamily="34" charset="0"/>
              <a:buChar char="•"/>
            </a:pPr>
            <a:r>
              <a:rPr lang="en-US" sz="2000">
                <a:latin typeface="+mn-lt"/>
                <a:cs typeface="Arial" pitchFamily="34" charset="0"/>
              </a:rPr>
              <a:t>They must support a variety of pricing options, from extremely expensive to free.</a:t>
            </a: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829902891"/>
      </p:ext>
    </p:extLst>
  </p:cSld>
  <p:clrMapOvr>
    <a:masterClrMapping/>
  </p:clrMapOvr>
  <p:transition advTm="2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List of Practice of Open </a:t>
            </a:r>
            <a:r>
              <a:rPr lang="en-US" altLang="en-US" sz="3000" b="1">
                <a:solidFill>
                  <a:schemeClr val="bg1"/>
                </a:solidFill>
                <a:latin typeface="Calibri"/>
                <a:cs typeface="Times New Roman" pitchFamily="18" charset="0"/>
              </a:rPr>
              <a:t>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3. No Royalty</a:t>
            </a:r>
          </a:p>
          <a:p>
            <a:pPr marL="225425" lvl="1" algn="just"/>
            <a:r>
              <a:rPr lang="en-US" sz="2000">
                <a:latin typeface="+mn-lt"/>
                <a:cs typeface="Arial" pitchFamily="34" charset="0"/>
              </a:rPr>
              <a:t>There are no fees or royalties associated with the implementation of open standards. There can be a charge for the standards organization to certify compliance. Thus:</a:t>
            </a:r>
          </a:p>
          <a:p>
            <a:pPr marL="568325" lvl="1" indent="-342900" algn="just">
              <a:buFont typeface="Arial" pitchFamily="34" charset="0"/>
              <a:buChar char="•"/>
            </a:pPr>
            <a:r>
              <a:rPr lang="en-US" sz="2000">
                <a:latin typeface="+mn-lt"/>
                <a:cs typeface="Arial" pitchFamily="34" charset="0"/>
              </a:rPr>
              <a:t>Standards-related patents must be licensed without restrictions and without any additional fees</a:t>
            </a:r>
            <a:r>
              <a:rPr lang="en-US" sz="2000" smtClean="0">
                <a:latin typeface="+mn-lt"/>
                <a:cs typeface="Arial" pitchFamily="34" charset="0"/>
              </a:rPr>
              <a:t>.</a:t>
            </a:r>
          </a:p>
          <a:p>
            <a:pPr marL="568325" lvl="1" indent="-342900" algn="just">
              <a:buFont typeface="Arial" pitchFamily="34" charset="0"/>
              <a:buChar char="•"/>
            </a:pPr>
            <a:r>
              <a:rPr lang="en-US" sz="2000">
                <a:latin typeface="+mn-lt"/>
                <a:cs typeface="Arial" pitchFamily="34" charset="0"/>
              </a:rPr>
              <a:t>Self-certification should be inexpensive or free as part of certification programs, but they may also offer more expensive options with better branding.</a:t>
            </a: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505226565"/>
      </p:ext>
    </p:extLst>
  </p:cSld>
  <p:clrMapOvr>
    <a:masterClrMapping/>
  </p:clrMapOvr>
  <p:transition advTm="22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List of Practice of Open </a:t>
            </a:r>
            <a:r>
              <a:rPr lang="en-US" altLang="en-US" sz="3000" b="1">
                <a:solidFill>
                  <a:schemeClr val="bg1"/>
                </a:solidFill>
                <a:latin typeface="Calibri"/>
                <a:cs typeface="Times New Roman" pitchFamily="18" charset="0"/>
              </a:rPr>
              <a:t>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smtClean="0">
                <a:latin typeface="+mn-lt"/>
                <a:cs typeface="Arial" pitchFamily="34" charset="0"/>
              </a:rPr>
              <a:t>4. </a:t>
            </a:r>
            <a:r>
              <a:rPr lang="en-US" sz="2000">
                <a:latin typeface="+mn-lt"/>
                <a:cs typeface="Arial" pitchFamily="34" charset="0"/>
              </a:rPr>
              <a:t>No </a:t>
            </a:r>
            <a:r>
              <a:rPr lang="en-US" sz="2000" smtClean="0">
                <a:latin typeface="+mn-lt"/>
                <a:cs typeface="Arial" pitchFamily="34" charset="0"/>
              </a:rPr>
              <a:t>Discrimination</a:t>
            </a:r>
          </a:p>
          <a:p>
            <a:pPr marL="225425" lvl="1" algn="just"/>
            <a:r>
              <a:rPr lang="en-US" sz="2000">
                <a:latin typeface="+mn-lt"/>
                <a:cs typeface="Arial" pitchFamily="34" charset="0"/>
              </a:rPr>
              <a:t>Other than a vendor's implementation's adherence to technical standards, Open Standards and the organizations that administer them do not favor one implementer over another. The validation of low- and no-cost implementations must be made possible by certifying bodies, who may also offer improved certification services. Thus</a:t>
            </a:r>
            <a:r>
              <a:rPr lang="en-US" sz="2000" smtClean="0">
                <a:latin typeface="+mn-lt"/>
                <a:cs typeface="Arial" pitchFamily="34" charset="0"/>
              </a:rPr>
              <a:t>:</a:t>
            </a:r>
          </a:p>
          <a:p>
            <a:pPr marL="568325" lvl="1" indent="-342900" algn="just">
              <a:buFont typeface="Arial" pitchFamily="34" charset="0"/>
              <a:buChar char="•"/>
            </a:pPr>
            <a:r>
              <a:rPr lang="en-US" sz="2000">
                <a:latin typeface="+mn-lt"/>
                <a:cs typeface="Arial" pitchFamily="34" charset="0"/>
              </a:rPr>
              <a:t>The standards body could choose to use a license similar to the Sun Industry Standards Source License for the reference implementation that goes along with the standard documentation. For any standard extensions, the Sun Agreement mandates release of a reference implementation (not the actual commercial implementation). A standards group can now actively protect interoperability without restricting innovation thanks to this.</a:t>
            </a: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705382102"/>
      </p:ext>
    </p:extLst>
  </p:cSld>
  <p:clrMapOvr>
    <a:masterClrMapping/>
  </p:clrMapOvr>
  <p:transition advTm="20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List of Practice of Open </a:t>
            </a:r>
            <a:r>
              <a:rPr lang="en-US" altLang="en-US" sz="3000" b="1">
                <a:solidFill>
                  <a:schemeClr val="bg1"/>
                </a:solidFill>
                <a:latin typeface="Calibri"/>
                <a:cs typeface="Times New Roman" pitchFamily="18" charset="0"/>
              </a:rPr>
              <a:t>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5</a:t>
            </a:r>
            <a:r>
              <a:rPr lang="en-US" sz="2000" smtClean="0">
                <a:latin typeface="+mn-lt"/>
                <a:cs typeface="Arial" pitchFamily="34" charset="0"/>
              </a:rPr>
              <a:t>. </a:t>
            </a:r>
            <a:r>
              <a:rPr lang="en-US" sz="2000">
                <a:latin typeface="+mn-lt"/>
                <a:cs typeface="Arial" pitchFamily="34" charset="0"/>
              </a:rPr>
              <a:t>Extension or </a:t>
            </a:r>
            <a:r>
              <a:rPr lang="en-US" sz="2000" smtClean="0">
                <a:latin typeface="+mn-lt"/>
                <a:cs typeface="Arial" pitchFamily="34" charset="0"/>
              </a:rPr>
              <a:t>Subset</a:t>
            </a:r>
          </a:p>
          <a:p>
            <a:pPr marL="225425" lvl="1" algn="just"/>
            <a:endParaRPr lang="en-US" sz="2000">
              <a:latin typeface="+mn-lt"/>
              <a:cs typeface="Arial" pitchFamily="34" charset="0"/>
            </a:endParaRPr>
          </a:p>
          <a:p>
            <a:pPr marL="225425" lvl="1" algn="just"/>
            <a:r>
              <a:rPr lang="en-US" sz="2000">
                <a:latin typeface="+mn-lt"/>
                <a:cs typeface="Arial" pitchFamily="34" charset="0"/>
              </a:rPr>
              <a:t>Open Standards implementations can be expanded upon or made available in subset form. Although extensions may be subject to requirements, certification agencies may refuse to certify subset implementations (see Predatory Practices).</a:t>
            </a:r>
            <a:endParaRPr 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763044204"/>
      </p:ext>
    </p:extLst>
  </p:cSld>
  <p:clrMapOvr>
    <a:masterClrMapping/>
  </p:clrMapOvr>
  <p:transition advTm="19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List of Practice of Open </a:t>
            </a:r>
            <a:r>
              <a:rPr lang="en-US" altLang="en-US" sz="3000" b="1">
                <a:solidFill>
                  <a:schemeClr val="bg1"/>
                </a:solidFill>
                <a:latin typeface="Calibri"/>
                <a:cs typeface="Times New Roman" pitchFamily="18" charset="0"/>
              </a:rPr>
              <a:t>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smtClean="0">
                <a:latin typeface="+mn-lt"/>
                <a:cs typeface="Arial" pitchFamily="34" charset="0"/>
              </a:rPr>
              <a:t>6. </a:t>
            </a:r>
            <a:r>
              <a:rPr lang="en-US" sz="2000">
                <a:latin typeface="+mn-lt"/>
                <a:cs typeface="Arial" pitchFamily="34" charset="0"/>
              </a:rPr>
              <a:t>Predatory </a:t>
            </a:r>
            <a:r>
              <a:rPr lang="en-US" sz="2000" smtClean="0">
                <a:latin typeface="+mn-lt"/>
                <a:cs typeface="Arial" pitchFamily="34" charset="0"/>
              </a:rPr>
              <a:t>Practices</a:t>
            </a:r>
          </a:p>
          <a:p>
            <a:pPr marL="225425" lvl="1" algn="just"/>
            <a:endParaRPr lang="en-US" sz="2000">
              <a:latin typeface="+mn-lt"/>
              <a:cs typeface="Arial" pitchFamily="34" charset="0"/>
            </a:endParaRPr>
          </a:p>
          <a:p>
            <a:pPr marL="225425" lvl="1" algn="just"/>
            <a:r>
              <a:rPr lang="en-US" sz="2000">
                <a:latin typeface="+mn-lt"/>
                <a:cs typeface="Arial" pitchFamily="34" charset="0"/>
              </a:rPr>
              <a:t>Open Standards may use license clauses to prevent standard subversion through embrace-and-extend strategies. The license could impose conditions on the creation and distribution of software that is compatible with the extensions as well as the publication of reference materials. It might not forbid the application of augmentations.</a:t>
            </a:r>
            <a:endParaRPr 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295561667"/>
      </p:ext>
    </p:extLst>
  </p:cSld>
  <p:clrMapOvr>
    <a:masterClrMapping/>
  </p:clrMapOvr>
  <p:transition advTm="23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2571750"/>
            <a:ext cx="5430838" cy="2803525"/>
          </a:xfrm>
          <a:prstGeom prst="rect">
            <a:avLst/>
          </a:prstGeom>
          <a:noFill/>
          <a:ln w="9525" algn="ctr">
            <a:noFill/>
            <a:rou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3756025"/>
            <a:ext cx="9144000" cy="631825"/>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IN" altLang="en-US" sz="3600" b="1" dirty="0">
                <a:solidFill>
                  <a:schemeClr val="bg1"/>
                </a:solidFill>
                <a:latin typeface="Calibri"/>
                <a:cs typeface="Times New Roman" pitchFamily="18" charset="0"/>
              </a:rPr>
              <a:t>Open-Source Principles and Methodology</a:t>
            </a:r>
          </a:p>
          <a:p>
            <a:pPr algn="ctr"/>
            <a:endParaRPr lang="en-IN" altLang="en-US" sz="3600" b="1" dirty="0">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IN" altLang="en-US" sz="3500" b="1" smtClean="0">
                <a:latin typeface="Calibri" panose="020F0502020204030204" pitchFamily="34" charset="0"/>
                <a:cs typeface="Times New Roman" pitchFamily="18" charset="0"/>
              </a:rPr>
              <a:t>CHAPTER-2</a:t>
            </a:r>
            <a:endParaRPr lang="en-IN" altLang="en-US" sz="3500" b="1">
              <a:latin typeface="Calibri"/>
              <a:cs typeface="Times New Roman" pitchFamily="18"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cSld>
  <p:clrMapOvr>
    <a:masterClrMapping/>
  </p:clrMapOvr>
  <p:transition advTm="107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568325" lvl="1" indent="-342900" algn="just">
              <a:buFont typeface="Arial" pitchFamily="34" charset="0"/>
              <a:buChar char="•"/>
            </a:pPr>
            <a:r>
              <a:rPr lang="en-US" sz="2000" smtClean="0">
                <a:latin typeface="+mn-lt"/>
                <a:cs typeface="Arial" pitchFamily="34" charset="0"/>
              </a:rPr>
              <a:t>There has always been methodology since when  there has been a need to create solutions to problems.</a:t>
            </a:r>
          </a:p>
          <a:p>
            <a:pPr marL="568325" lvl="1" indent="-342900" algn="just">
              <a:buFont typeface="Arial" pitchFamily="34" charset="0"/>
              <a:buChar char="•"/>
            </a:pPr>
            <a:endParaRPr lang="en-US" sz="2000" smtClean="0">
              <a:latin typeface="+mn-lt"/>
              <a:cs typeface="Arial" pitchFamily="34" charset="0"/>
            </a:endParaRPr>
          </a:p>
          <a:p>
            <a:pPr marL="568325" lvl="1" indent="-342900" algn="just">
              <a:buFont typeface="Arial" pitchFamily="34" charset="0"/>
              <a:buChar char="•"/>
            </a:pPr>
            <a:r>
              <a:rPr lang="en-US" sz="2000" smtClean="0">
                <a:latin typeface="+mn-lt"/>
                <a:cs typeface="Arial" pitchFamily="34" charset="0"/>
              </a:rPr>
              <a:t>In the case of open source software development, methodology has been essential even though not very visible in creating successful development processes.</a:t>
            </a:r>
          </a:p>
          <a:p>
            <a:pPr marL="568325" lvl="1" indent="-342900" algn="just">
              <a:buFont typeface="Arial" pitchFamily="34" charset="0"/>
              <a:buChar char="•"/>
            </a:pPr>
            <a:endParaRPr lang="en-US" sz="2000" smtClean="0">
              <a:latin typeface="+mn-lt"/>
              <a:cs typeface="Arial" pitchFamily="34" charset="0"/>
            </a:endParaRPr>
          </a:p>
          <a:p>
            <a:pPr marL="568325" lvl="1" indent="-342900" algn="just">
              <a:buFont typeface="Arial" pitchFamily="34" charset="0"/>
              <a:buChar char="•"/>
            </a:pPr>
            <a:r>
              <a:rPr lang="en-US" sz="2000" smtClean="0">
                <a:latin typeface="+mn-lt"/>
                <a:cs typeface="Arial" pitchFamily="34" charset="0"/>
              </a:rPr>
              <a:t>The Linux and Apache projects are but a few of success Stories of open source development projects.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297625515"/>
      </p:ext>
    </p:extLst>
  </p:cSld>
  <p:clrMapOvr>
    <a:masterClrMapping/>
  </p:clrMapOvr>
  <p:transition advTm="25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568325" lvl="1" indent="-342900" algn="just">
              <a:buFont typeface="Arial" pitchFamily="34" charset="0"/>
              <a:buChar char="•"/>
            </a:pPr>
            <a:r>
              <a:rPr lang="en-US" sz="2000">
                <a:latin typeface="+mn-lt"/>
                <a:cs typeface="Arial" pitchFamily="34" charset="0"/>
              </a:rPr>
              <a:t>A collaborative approach to software development known as "open source software methodology" entails making a software project's source code available to everyone for free. </a:t>
            </a:r>
            <a:endParaRPr lang="en-US" sz="2000" smtClean="0">
              <a:latin typeface="+mn-lt"/>
              <a:cs typeface="Arial" pitchFamily="34" charset="0"/>
            </a:endParaRPr>
          </a:p>
          <a:p>
            <a:pPr marL="568325" lvl="1" indent="-342900" algn="just">
              <a:buFont typeface="Arial" pitchFamily="34" charset="0"/>
              <a:buChar char="•"/>
            </a:pPr>
            <a:r>
              <a:rPr lang="en-US" sz="2000" smtClean="0">
                <a:latin typeface="+mn-lt"/>
                <a:cs typeface="Arial" pitchFamily="34" charset="0"/>
              </a:rPr>
              <a:t>This </a:t>
            </a:r>
            <a:r>
              <a:rPr lang="en-US" sz="2000">
                <a:latin typeface="+mn-lt"/>
                <a:cs typeface="Arial" pitchFamily="34" charset="0"/>
              </a:rPr>
              <a:t>indicates that anybody can access the source code and use it, edit it, and distribute it as long as they follow the guidelines of the project's open source license</a:t>
            </a:r>
            <a:r>
              <a:rPr lang="en-US" sz="2000" smtClean="0">
                <a:latin typeface="+mn-lt"/>
                <a:cs typeface="Arial" pitchFamily="34" charset="0"/>
              </a:rPr>
              <a:t>.</a:t>
            </a:r>
          </a:p>
          <a:p>
            <a:pPr marL="568325" lvl="1" indent="-342900" algn="just">
              <a:buFont typeface="Arial" pitchFamily="34" charset="0"/>
              <a:buChar char="•"/>
            </a:pPr>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 following are some of the main concepts of open source software methodology:</a:t>
            </a:r>
            <a:endParaRPr lang="en-US" sz="2000" smtClean="0">
              <a:latin typeface="+mn-lt"/>
              <a:cs typeface="Arial" pitchFamily="34" charset="0"/>
            </a:endParaRPr>
          </a:p>
        </p:txBody>
      </p:sp>
    </p:spTree>
    <p:extLst>
      <p:ext uri="{BB962C8B-B14F-4D97-AF65-F5344CB8AC3E}">
        <p14:creationId xmlns:p14="http://schemas.microsoft.com/office/powerpoint/2010/main" val="2596247237"/>
      </p:ext>
    </p:extLst>
  </p:cSld>
  <p:clrMapOvr>
    <a:masterClrMapping/>
  </p:clrMapOvr>
  <p:transition advTm="187"/>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82625" lvl="1" indent="-457200" algn="just">
              <a:buFont typeface="+mj-lt"/>
              <a:buAutoNum type="arabicPeriod"/>
            </a:pPr>
            <a:r>
              <a:rPr lang="en-US" sz="2000">
                <a:latin typeface="+mn-lt"/>
                <a:cs typeface="Arial" pitchFamily="34" charset="0"/>
              </a:rPr>
              <a:t>Open Access: Everyone has access to the source code, which enables users to comprehend how the program functions and alter it to suit their needs</a:t>
            </a:r>
            <a:r>
              <a:rPr lang="en-US" sz="2000" smtClean="0">
                <a:latin typeface="+mn-lt"/>
                <a:cs typeface="Arial" pitchFamily="34" charset="0"/>
              </a:rPr>
              <a:t>.</a:t>
            </a:r>
          </a:p>
          <a:p>
            <a:pPr marL="682625" lvl="1" indent="-457200" algn="just">
              <a:buFont typeface="+mj-lt"/>
              <a:buAutoNum type="arabicPeriod"/>
            </a:pPr>
            <a:r>
              <a:rPr lang="en-US" sz="2000">
                <a:latin typeface="+mn-lt"/>
                <a:cs typeface="Arial" pitchFamily="34" charset="0"/>
              </a:rPr>
              <a:t>Redistribution: The software and any modifications made by users may be shared with others. This encourages a form of community-driven development</a:t>
            </a:r>
            <a:r>
              <a:rPr lang="en-US" sz="2000" smtClean="0">
                <a:latin typeface="+mn-lt"/>
                <a:cs typeface="Arial" pitchFamily="34" charset="0"/>
              </a:rPr>
              <a:t>.</a:t>
            </a:r>
          </a:p>
          <a:p>
            <a:pPr marL="682625" lvl="1" indent="-457200" algn="just">
              <a:buFont typeface="+mj-lt"/>
              <a:buAutoNum type="arabicPeriod"/>
            </a:pPr>
            <a:r>
              <a:rPr lang="en-US" sz="2000">
                <a:latin typeface="+mn-lt"/>
                <a:cs typeface="Arial" pitchFamily="34" charset="0"/>
              </a:rPr>
              <a:t>Collaboration: Developers are urged to work together so that they can collaboratively improve the product by adding to the codebase</a:t>
            </a:r>
            <a:r>
              <a:rPr lang="en-US" sz="2000" smtClean="0">
                <a:latin typeface="+mn-lt"/>
                <a:cs typeface="Arial" pitchFamily="34" charset="0"/>
              </a:rPr>
              <a:t>.</a:t>
            </a:r>
          </a:p>
          <a:p>
            <a:pPr marL="682625" lvl="1" indent="-457200" algn="just">
              <a:buFont typeface="+mj-lt"/>
              <a:buAutoNum type="arabicPeriod"/>
            </a:pPr>
            <a:r>
              <a:rPr lang="en-US" sz="2000">
                <a:latin typeface="+mn-lt"/>
                <a:cs typeface="Arial" pitchFamily="34" charset="0"/>
              </a:rPr>
              <a:t>Transparency: The development process is open and transparent, enabling users to see how the software evolves over time and how decisions are made</a:t>
            </a:r>
            <a:r>
              <a:rPr lang="en-US" sz="2000" smtClean="0">
                <a:latin typeface="+mn-lt"/>
                <a:cs typeface="Arial" pitchFamily="34" charset="0"/>
              </a:rPr>
              <a:t>.</a:t>
            </a:r>
          </a:p>
          <a:p>
            <a:pPr marL="682625" lvl="1" indent="-457200" algn="just">
              <a:buFont typeface="+mj-lt"/>
              <a:buAutoNum type="arabicPeriod"/>
            </a:pPr>
            <a:r>
              <a:rPr lang="en-US" sz="2000">
                <a:latin typeface="+mn-lt"/>
                <a:cs typeface="Arial" pitchFamily="34" charset="0"/>
              </a:rPr>
              <a:t>Meritocracy: Typically, contributions are judged on their merits rather than the history of the author, promoting an inclusive environment for developers to engage.</a:t>
            </a:r>
            <a:endParaRPr 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159165011"/>
      </p:ext>
    </p:extLst>
  </p:cSld>
  <p:clrMapOvr>
    <a:masterClrMapping/>
  </p:clrMapOvr>
  <p:transition advTm="4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smtClean="0">
                <a:latin typeface="+mn-lt"/>
                <a:cs typeface="Arial" pitchFamily="34" charset="0"/>
              </a:rPr>
              <a:t>6. Community-Driven</a:t>
            </a:r>
            <a:r>
              <a:rPr lang="en-US" sz="2000">
                <a:latin typeface="+mn-lt"/>
                <a:cs typeface="Arial" pitchFamily="34" charset="0"/>
              </a:rPr>
              <a:t>: Open source projects are often developed and maintained by a community of volunteers or organizations who share a common interest in the software</a:t>
            </a:r>
            <a:r>
              <a:rPr lang="en-US" sz="2000" smtClean="0">
                <a:latin typeface="+mn-lt"/>
                <a:cs typeface="Arial" pitchFamily="34" charset="0"/>
              </a:rPr>
              <a:t>.</a:t>
            </a:r>
          </a:p>
          <a:p>
            <a:pPr marL="682625" lvl="1" indent="-457200" algn="just">
              <a:buAutoNum type="arabicPeriod" startAt="7"/>
            </a:pPr>
            <a:r>
              <a:rPr lang="en-US" sz="2000" smtClean="0">
                <a:latin typeface="+mn-lt"/>
                <a:cs typeface="Arial" pitchFamily="34" charset="0"/>
              </a:rPr>
              <a:t>Licensing</a:t>
            </a:r>
            <a:r>
              <a:rPr lang="en-US" sz="2000">
                <a:latin typeface="+mn-lt"/>
                <a:cs typeface="Arial" pitchFamily="34" charset="0"/>
              </a:rPr>
              <a:t>: Open source projects are governed by licenses that define the terms and conditions under which the software can be used, modified, and distributed</a:t>
            </a:r>
            <a:r>
              <a:rPr lang="en-US" sz="2000" smtClean="0">
                <a:latin typeface="+mn-lt"/>
                <a:cs typeface="Arial" pitchFamily="34" charset="0"/>
              </a:rPr>
              <a:t>.</a:t>
            </a:r>
          </a:p>
          <a:p>
            <a:pPr marL="225425" lvl="1" algn="just"/>
            <a:r>
              <a:rPr lang="en-US" sz="2000">
                <a:latin typeface="+mn-lt"/>
                <a:cs typeface="Arial" pitchFamily="34" charset="0"/>
              </a:rPr>
              <a:t>Numerous commonly used software products, including the Linux operating system, the Apache web server, the Mozilla Firefox web browser, and the Android mobile operating system, to mention a few, have been developed using open source methodologies. Open source development's collaborative approach has shown to be effective in promoting innovation and creating high-caliber software that benefits a wide user base.</a:t>
            </a:r>
            <a:endParaRPr lang="en-US" sz="2000" smtClean="0">
              <a:latin typeface="+mn-lt"/>
              <a:cs typeface="Arial" pitchFamily="34" charset="0"/>
            </a:endParaRPr>
          </a:p>
        </p:txBody>
      </p:sp>
    </p:spTree>
    <p:extLst>
      <p:ext uri="{BB962C8B-B14F-4D97-AF65-F5344CB8AC3E}">
        <p14:creationId xmlns:p14="http://schemas.microsoft.com/office/powerpoint/2010/main" val="3934174051"/>
      </p:ext>
    </p:extLst>
  </p:cSld>
  <p:clrMapOvr>
    <a:masterClrMapping/>
  </p:clrMapOvr>
  <p:transition advTm="10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List of 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82625" lvl="1" indent="-457200" algn="just">
              <a:buFont typeface="+mj-lt"/>
              <a:buAutoNum type="arabicPeriod"/>
            </a:pPr>
            <a:r>
              <a:rPr lang="en-US" sz="2000" smtClean="0">
                <a:latin typeface="+mn-lt"/>
                <a:cs typeface="Arial" pitchFamily="34" charset="0"/>
              </a:rPr>
              <a:t>Open </a:t>
            </a:r>
            <a:r>
              <a:rPr lang="en-US" sz="2000">
                <a:latin typeface="+mn-lt"/>
                <a:cs typeface="Arial" pitchFamily="34" charset="0"/>
              </a:rPr>
              <a:t>Source Maturity Model (OSMM) from Capgemini</a:t>
            </a:r>
          </a:p>
          <a:p>
            <a:pPr marL="682625" lvl="1" indent="-457200" algn="just">
              <a:buFont typeface="+mj-lt"/>
              <a:buAutoNum type="arabicPeriod"/>
            </a:pPr>
            <a:r>
              <a:rPr lang="en-US" sz="2000">
                <a:latin typeface="+mn-lt"/>
                <a:cs typeface="Arial" pitchFamily="34" charset="0"/>
              </a:rPr>
              <a:t>Open Source Maturity Model (OSMM) from Navica[2]</a:t>
            </a:r>
          </a:p>
          <a:p>
            <a:pPr marL="682625" lvl="1" indent="-457200" algn="just">
              <a:buFont typeface="+mj-lt"/>
              <a:buAutoNum type="arabicPeriod"/>
            </a:pPr>
            <a:r>
              <a:rPr lang="en-US" sz="2000">
                <a:latin typeface="+mn-lt"/>
                <a:cs typeface="Arial" pitchFamily="34" charset="0"/>
              </a:rPr>
              <a:t>Open Source Maturity Model (OSSMM) by Woods and Guliani[3]</a:t>
            </a:r>
          </a:p>
          <a:p>
            <a:pPr marL="682625" lvl="1" indent="-457200" algn="just">
              <a:buFont typeface="+mj-lt"/>
              <a:buAutoNum type="arabicPeriod"/>
            </a:pPr>
            <a:r>
              <a:rPr lang="en-US" sz="2000">
                <a:latin typeface="+mn-lt"/>
                <a:cs typeface="Arial" pitchFamily="34" charset="0"/>
              </a:rPr>
              <a:t>Methodology of Qualification and Selection of Open Source software (QSOS)</a:t>
            </a:r>
          </a:p>
          <a:p>
            <a:pPr marL="682625" lvl="1" indent="-457200" algn="just">
              <a:buFont typeface="+mj-lt"/>
              <a:buAutoNum type="arabicPeriod"/>
            </a:pPr>
            <a:r>
              <a:rPr lang="en-US" sz="2000">
                <a:latin typeface="+mn-lt"/>
                <a:cs typeface="Arial" pitchFamily="34" charset="0"/>
              </a:rPr>
              <a:t>Open Business Readiness Rating (OpenBRR)</a:t>
            </a:r>
            <a:endParaRPr lang="en-US" sz="2000" smtClean="0">
              <a:latin typeface="+mn-lt"/>
              <a:cs typeface="Arial" pitchFamily="34" charset="0"/>
            </a:endParaRPr>
          </a:p>
        </p:txBody>
      </p:sp>
    </p:spTree>
    <p:extLst>
      <p:ext uri="{BB962C8B-B14F-4D97-AF65-F5344CB8AC3E}">
        <p14:creationId xmlns:p14="http://schemas.microsoft.com/office/powerpoint/2010/main" val="7102932"/>
      </p:ext>
    </p:extLst>
  </p:cSld>
  <p:clrMapOvr>
    <a:masterClrMapping/>
  </p:clrMapOvr>
  <p:transition advTm="77"/>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1274762"/>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1230312"/>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Comparison </a:t>
            </a:r>
            <a:r>
              <a:rPr lang="en-US" altLang="en-US" sz="3000" b="1">
                <a:solidFill>
                  <a:schemeClr val="bg1"/>
                </a:solidFill>
                <a:latin typeface="Calibri"/>
                <a:cs typeface="Times New Roman" pitchFamily="18" charset="0"/>
              </a:rPr>
              <a:t>Chart </a:t>
            </a:r>
            <a:r>
              <a:rPr lang="en-US" altLang="en-US" sz="3000" b="1" smtClean="0">
                <a:solidFill>
                  <a:schemeClr val="bg1"/>
                </a:solidFill>
                <a:latin typeface="Calibri"/>
                <a:cs typeface="Times New Roman" pitchFamily="18" charset="0"/>
              </a:rPr>
              <a:t>: The </a:t>
            </a:r>
            <a:r>
              <a:rPr lang="en-US" altLang="en-US" sz="3000" b="1">
                <a:solidFill>
                  <a:schemeClr val="bg1"/>
                </a:solidFill>
                <a:latin typeface="Calibri"/>
                <a:cs typeface="Times New Roman" pitchFamily="18" charset="0"/>
              </a:rPr>
              <a:t>comparison process is defined by the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sz="2000" smtClean="0">
              <a:latin typeface="+mn-lt"/>
              <a:cs typeface="Arial" pitchFamily="34" charset="0"/>
            </a:endParaRPr>
          </a:p>
        </p:txBody>
      </p:sp>
      <p:pic>
        <p:nvPicPr>
          <p:cNvPr id="2" name="Picture 1"/>
          <p:cNvPicPr>
            <a:picLocks noChangeAspect="1"/>
          </p:cNvPicPr>
          <p:nvPr>
            <p:custDataLst>
              <p:tags r:id="rId6"/>
            </p:custDataLst>
          </p:nvPr>
        </p:nvPicPr>
        <p:blipFill>
          <a:blip r:embed="rId10"/>
          <a:stretch>
            <a:fillRect/>
          </a:stretch>
        </p:blipFill>
        <p:spPr>
          <a:xfrm>
            <a:off x="1158813" y="2927136"/>
            <a:ext cx="6896100" cy="3973727"/>
          </a:xfrm>
          <a:prstGeom prst="rect">
            <a:avLst/>
          </a:prstGeom>
        </p:spPr>
      </p:pic>
    </p:spTree>
    <p:extLst>
      <p:ext uri="{BB962C8B-B14F-4D97-AF65-F5344CB8AC3E}">
        <p14:creationId xmlns:p14="http://schemas.microsoft.com/office/powerpoint/2010/main" val="608357335"/>
      </p:ext>
    </p:extLst>
  </p:cSld>
  <p:clrMapOvr>
    <a:masterClrMapping/>
  </p:clrMapOvr>
  <p:transition advTm="7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philosophy and software freedom</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sz="2000" smtClean="0">
              <a:latin typeface="+mn-lt"/>
              <a:cs typeface="Arial" pitchFamily="34" charset="0"/>
            </a:endParaRPr>
          </a:p>
          <a:p>
            <a:pPr marL="225425" lvl="1" algn="just"/>
            <a:r>
              <a:rPr lang="en-US" sz="2000" smtClean="0">
                <a:latin typeface="+mn-lt"/>
                <a:cs typeface="Arial" pitchFamily="34" charset="0"/>
              </a:rPr>
              <a:t>The </a:t>
            </a:r>
            <a:r>
              <a:rPr lang="en-US" sz="2000">
                <a:latin typeface="+mn-lt"/>
                <a:cs typeface="Arial" pitchFamily="34" charset="0"/>
              </a:rPr>
              <a:t>ideals and objectives of the open source software movement are underpinned by two notions that are intimately tied to one another: software freedom. They place a strong emphasis on the concepts of openness, teamwork, and user rights within the software development community. Let's delve deeper into each of these ideas:</a:t>
            </a:r>
            <a:endParaRPr lang="en-US" sz="2000" smtClean="0">
              <a:latin typeface="+mn-lt"/>
              <a:cs typeface="Arial" pitchFamily="34" charset="0"/>
            </a:endParaRPr>
          </a:p>
        </p:txBody>
      </p:sp>
    </p:spTree>
    <p:extLst>
      <p:ext uri="{BB962C8B-B14F-4D97-AF65-F5344CB8AC3E}">
        <p14:creationId xmlns:p14="http://schemas.microsoft.com/office/powerpoint/2010/main" val="475220944"/>
      </p:ext>
    </p:extLst>
  </p:cSld>
  <p:clrMapOvr>
    <a:masterClrMapping/>
  </p:clrMapOvr>
  <p:transition advTm="37"/>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Open Source </a:t>
            </a:r>
            <a:r>
              <a:rPr lang="en-IN" altLang="en-US" sz="3000" b="1" smtClean="0">
                <a:solidFill>
                  <a:schemeClr val="bg1"/>
                </a:solidFill>
                <a:latin typeface="Calibri"/>
                <a:cs typeface="Times New Roman" pitchFamily="18" charset="0"/>
              </a:rPr>
              <a:t>Philosophy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Open source philosophy is a set of guiding principles that promotes the idea of open access to software source code, encouraging collaboration and community-driven development. The core tenets of the open source philosophy include</a:t>
            </a:r>
            <a:r>
              <a:rPr lang="en-US" sz="2000" smtClean="0">
                <a:latin typeface="+mn-lt"/>
                <a:cs typeface="Arial" pitchFamily="34" charset="0"/>
              </a:rPr>
              <a:t>:</a:t>
            </a:r>
          </a:p>
          <a:p>
            <a:pPr marL="225425" lvl="1" algn="just"/>
            <a:endParaRPr lang="en-US" sz="2000">
              <a:latin typeface="+mn-lt"/>
              <a:cs typeface="Arial" pitchFamily="34" charset="0"/>
            </a:endParaRPr>
          </a:p>
          <a:p>
            <a:pPr marL="225425" lvl="1" algn="just"/>
            <a:r>
              <a:rPr lang="en-US" sz="2000" smtClean="0">
                <a:latin typeface="+mn-lt"/>
                <a:cs typeface="Arial" pitchFamily="34" charset="0"/>
              </a:rPr>
              <a:t>1. Transparency</a:t>
            </a:r>
            <a:r>
              <a:rPr lang="en-US" sz="2000">
                <a:latin typeface="+mn-lt"/>
                <a:cs typeface="Arial" pitchFamily="34" charset="0"/>
              </a:rPr>
              <a:t>: Anyone can learn how the program is implemented and how it works by accessing the source code for open source projects. This openness guarantees that the software is free of dangerous code and hidden features</a:t>
            </a:r>
            <a:r>
              <a:rPr lang="en-US" sz="2000" smtClean="0">
                <a:latin typeface="+mn-lt"/>
                <a:cs typeface="Arial" pitchFamily="34" charset="0"/>
              </a:rPr>
              <a:t>.</a:t>
            </a:r>
          </a:p>
          <a:p>
            <a:pPr marL="225425" lvl="1" algn="just"/>
            <a:endParaRPr lang="en-US" sz="2000">
              <a:latin typeface="+mn-lt"/>
              <a:cs typeface="Arial" pitchFamily="34" charset="0"/>
            </a:endParaRPr>
          </a:p>
          <a:p>
            <a:pPr marL="225425" lvl="1" algn="just"/>
            <a:r>
              <a:rPr lang="en-US" sz="2000" smtClean="0">
                <a:latin typeface="+mn-lt"/>
                <a:cs typeface="Arial" pitchFamily="34" charset="0"/>
              </a:rPr>
              <a:t>2. Community </a:t>
            </a:r>
            <a:r>
              <a:rPr lang="en-US" sz="2000">
                <a:latin typeface="+mn-lt"/>
                <a:cs typeface="Arial" pitchFamily="34" charset="0"/>
              </a:rPr>
              <a:t>Collaboration: The combined contributions of a varied community of developers, users, and enthusiasts enable open source development to flourish. Through the use of a collaborative process, a variety of viewpoints, suggestions, and contributions can be incorporated into the creation of the software.</a:t>
            </a:r>
            <a:endParaRPr lang="en-US" sz="2000" smtClean="0">
              <a:latin typeface="+mn-lt"/>
              <a:cs typeface="Arial" pitchFamily="34" charset="0"/>
            </a:endParaRPr>
          </a:p>
        </p:txBody>
      </p:sp>
    </p:spTree>
    <p:extLst>
      <p:ext uri="{BB962C8B-B14F-4D97-AF65-F5344CB8AC3E}">
        <p14:creationId xmlns:p14="http://schemas.microsoft.com/office/powerpoint/2010/main" val="2577588973"/>
      </p:ext>
    </p:extLst>
  </p:cSld>
  <p:clrMapOvr>
    <a:masterClrMapping/>
  </p:clrMapOvr>
  <p:transition advTm="45"/>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Open Source </a:t>
            </a:r>
            <a:r>
              <a:rPr lang="en-IN" altLang="en-US" sz="3000" b="1" smtClean="0">
                <a:solidFill>
                  <a:schemeClr val="bg1"/>
                </a:solidFill>
                <a:latin typeface="Calibri"/>
                <a:cs typeface="Times New Roman" pitchFamily="18" charset="0"/>
              </a:rPr>
              <a:t>Philosophy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smtClean="0">
                <a:latin typeface="+mn-lt"/>
                <a:cs typeface="Arial" pitchFamily="34" charset="0"/>
              </a:rPr>
              <a:t>3</a:t>
            </a:r>
            <a:r>
              <a:rPr lang="en-US" sz="2000">
                <a:latin typeface="+mn-lt"/>
                <a:cs typeface="Arial" pitchFamily="34" charset="0"/>
              </a:rPr>
              <a:t>. Meritocracy: Open source projects frequently use a merit-based structure, where contributions are judged on their technical merits as opposed to their affiliations or hierarchical positions. This encourages the participation and contribution of developers from all backgrounds in an inclusive atmosphere</a:t>
            </a:r>
            <a:r>
              <a:rPr lang="en-US" sz="2000" smtClean="0">
                <a:latin typeface="+mn-lt"/>
                <a:cs typeface="Arial" pitchFamily="34" charset="0"/>
              </a:rPr>
              <a:t>.</a:t>
            </a:r>
          </a:p>
          <a:p>
            <a:pPr marL="225425" lvl="1" algn="just"/>
            <a:endParaRPr lang="en-US" sz="2000" smtClean="0">
              <a:latin typeface="+mn-lt"/>
              <a:cs typeface="Arial" pitchFamily="34" charset="0"/>
            </a:endParaRPr>
          </a:p>
          <a:p>
            <a:pPr marL="225425" lvl="1" algn="just"/>
            <a:r>
              <a:rPr lang="en-US" sz="2000" smtClean="0">
                <a:latin typeface="+mn-lt"/>
                <a:cs typeface="Arial" pitchFamily="34" charset="0"/>
              </a:rPr>
              <a:t>4</a:t>
            </a:r>
            <a:r>
              <a:rPr lang="en-US" sz="2000">
                <a:latin typeface="+mn-lt"/>
                <a:cs typeface="Arial" pitchFamily="34" charset="0"/>
              </a:rPr>
              <a:t>. Continuous Improvement: Open source projects have a broad and diverse community of contributors, which helps them develop quickly. New features are introduced, bugs are rapidly detected and corrected, and the software is flexible enough to meet evolving customer demands.</a:t>
            </a:r>
            <a:endParaRPr lang="en-US" sz="2000" smtClean="0">
              <a:latin typeface="+mn-lt"/>
              <a:cs typeface="Arial" pitchFamily="34" charset="0"/>
            </a:endParaRPr>
          </a:p>
        </p:txBody>
      </p:sp>
    </p:spTree>
    <p:extLst>
      <p:ext uri="{BB962C8B-B14F-4D97-AF65-F5344CB8AC3E}">
        <p14:creationId xmlns:p14="http://schemas.microsoft.com/office/powerpoint/2010/main" val="1502367024"/>
      </p:ext>
    </p:extLst>
  </p:cSld>
  <p:clrMapOvr>
    <a:masterClrMapping/>
  </p:clrMapOvr>
  <p:transition advTm="38"/>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Software </a:t>
            </a:r>
            <a:r>
              <a:rPr lang="en-IN" altLang="en-US" sz="3000" b="1" smtClean="0">
                <a:solidFill>
                  <a:schemeClr val="bg1"/>
                </a:solidFill>
                <a:latin typeface="Calibri"/>
                <a:cs typeface="Times New Roman" pitchFamily="18" charset="0"/>
              </a:rPr>
              <a:t>Freedom</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In terms of using, modifying, and sharing software, users need to have a specific set of fundamental rights. This is known as "software freedom." These liberties, which are often protected by open source software agreements, consist of</a:t>
            </a:r>
            <a:r>
              <a:rPr lang="en-US" sz="2000" smtClean="0">
                <a:latin typeface="+mn-lt"/>
                <a:cs typeface="Arial" pitchFamily="34" charset="0"/>
              </a:rPr>
              <a:t>:</a:t>
            </a:r>
          </a:p>
          <a:p>
            <a:pPr marL="225425" lvl="1" algn="just"/>
            <a:endParaRPr lang="en-US" sz="2000">
              <a:latin typeface="+mn-lt"/>
              <a:cs typeface="Arial" pitchFamily="34" charset="0"/>
            </a:endParaRPr>
          </a:p>
          <a:p>
            <a:pPr marL="682625" lvl="1" indent="-457200" algn="just">
              <a:buFont typeface="+mj-lt"/>
              <a:buAutoNum type="arabicPeriod"/>
            </a:pPr>
            <a:r>
              <a:rPr lang="en-US" sz="2000">
                <a:latin typeface="+mn-lt"/>
                <a:cs typeface="Arial" pitchFamily="34" charset="0"/>
              </a:rPr>
              <a:t>Freedom to Use: Users are free to use the software however they see fit</a:t>
            </a:r>
            <a:r>
              <a:rPr lang="en-US" sz="2000" smtClean="0">
                <a:latin typeface="+mn-lt"/>
                <a:cs typeface="Arial" pitchFamily="34" charset="0"/>
              </a:rPr>
              <a:t>.</a:t>
            </a:r>
          </a:p>
          <a:p>
            <a:pPr marL="682625" lvl="1" indent="-457200" algn="just">
              <a:buFont typeface="+mj-lt"/>
              <a:buAutoNum type="arabicPeriod"/>
            </a:pPr>
            <a:r>
              <a:rPr lang="en-US" sz="2000">
                <a:latin typeface="+mn-lt"/>
                <a:cs typeface="Arial" pitchFamily="34" charset="0"/>
              </a:rPr>
              <a:t>Freedom to Study: Access to the source code allows users to research how the software functions</a:t>
            </a:r>
            <a:r>
              <a:rPr lang="en-US" sz="2000" smtClean="0">
                <a:latin typeface="+mn-lt"/>
                <a:cs typeface="Arial" pitchFamily="34" charset="0"/>
              </a:rPr>
              <a:t>.</a:t>
            </a:r>
          </a:p>
          <a:p>
            <a:pPr marL="682625" lvl="1" indent="-457200" algn="just">
              <a:buFont typeface="+mj-lt"/>
              <a:buAutoNum type="arabicPeriod"/>
            </a:pPr>
            <a:r>
              <a:rPr lang="en-US" sz="2000">
                <a:latin typeface="+mn-lt"/>
                <a:cs typeface="Arial" pitchFamily="34" charset="0"/>
              </a:rPr>
              <a:t>Freedom to Modify: Users have the freedom to modify the source code to meet their demands or resolve problems</a:t>
            </a:r>
            <a:r>
              <a:rPr lang="en-US" sz="2000" smtClean="0">
                <a:latin typeface="+mn-lt"/>
                <a:cs typeface="Arial" pitchFamily="34" charset="0"/>
              </a:rPr>
              <a:t>.</a:t>
            </a:r>
          </a:p>
          <a:p>
            <a:pPr marL="682625" lvl="1" indent="-457200" algn="just">
              <a:buFont typeface="+mj-lt"/>
              <a:buAutoNum type="arabicPeriod"/>
            </a:pPr>
            <a:r>
              <a:rPr lang="en-US" sz="2000">
                <a:latin typeface="+mn-lt"/>
                <a:cs typeface="Arial" pitchFamily="34" charset="0"/>
              </a:rPr>
              <a:t>Freedom to Distribute: Users are free to distribute the program and any customized versions they make.</a:t>
            </a:r>
            <a:endParaRPr lang="en-US" sz="2000" smtClean="0">
              <a:latin typeface="+mn-lt"/>
              <a:cs typeface="Arial" pitchFamily="34" charset="0"/>
            </a:endParaRPr>
          </a:p>
        </p:txBody>
      </p:sp>
    </p:spTree>
    <p:extLst>
      <p:ext uri="{BB962C8B-B14F-4D97-AF65-F5344CB8AC3E}">
        <p14:creationId xmlns:p14="http://schemas.microsoft.com/office/powerpoint/2010/main" val="2251840965"/>
      </p:ext>
    </p:extLst>
  </p:cSld>
  <p:clrMapOvr>
    <a:masterClrMapping/>
  </p:clrMapOvr>
  <p:transition advTm="4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Open-Source History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3071812"/>
            <a:ext cx="8715250" cy="3597547"/>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smtClean="0">
                <a:latin typeface="+mn-lt"/>
                <a:cs typeface="Arial" pitchFamily="34" charset="0"/>
              </a:rPr>
              <a:t>Open </a:t>
            </a:r>
            <a:r>
              <a:rPr lang="en-US" altLang="en-US" sz="2000">
                <a:latin typeface="+mn-lt"/>
                <a:cs typeface="Arial" pitchFamily="34" charset="0"/>
              </a:rPr>
              <a:t>source software (OSS) started out as an assumption without a name or a distinct alternative in the thirty years between 1970 and 2000</a:t>
            </a:r>
            <a:r>
              <a:rPr lang="en-US" altLang="en-US" sz="2000" smtClean="0">
                <a:latin typeface="+mn-lt"/>
                <a:cs typeface="Arial" pitchFamily="34" charset="0"/>
              </a:rPr>
              <a:t>. </a:t>
            </a:r>
          </a:p>
          <a:p>
            <a:pPr marL="342900" indent="-342900" algn="just">
              <a:buFont typeface="Arial" pitchFamily="34" charset="0"/>
              <a:buChar char="•"/>
            </a:pPr>
            <a:endParaRPr lang="en-US" altLang="en-US" sz="2000" smtClean="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It </a:t>
            </a:r>
            <a:r>
              <a:rPr lang="en-US" altLang="en-US" sz="2000">
                <a:latin typeface="+mn-lt"/>
                <a:cs typeface="Arial" pitchFamily="34" charset="0"/>
              </a:rPr>
              <a:t>has developed into an advanced movement that has given rise to some of the most reliable and well-liked software programs ever created.  </a:t>
            </a: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cSld>
  <p:clrMapOvr>
    <a:masterClrMapping/>
  </p:clrMapOvr>
  <p:transition advTm="41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Software </a:t>
            </a:r>
            <a:r>
              <a:rPr lang="en-IN" altLang="en-US" sz="3000" b="1" smtClean="0">
                <a:solidFill>
                  <a:schemeClr val="bg1"/>
                </a:solidFill>
                <a:latin typeface="Calibri"/>
                <a:cs typeface="Times New Roman" pitchFamily="18" charset="0"/>
              </a:rPr>
              <a:t>Freedom</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343535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sz="2000" smtClean="0">
              <a:latin typeface="+mn-lt"/>
              <a:cs typeface="Arial" pitchFamily="34" charset="0"/>
            </a:endParaRPr>
          </a:p>
          <a:p>
            <a:pPr marL="225425" lvl="1" algn="just"/>
            <a:r>
              <a:rPr lang="en-US" sz="2000" smtClean="0">
                <a:latin typeface="+mn-lt"/>
                <a:cs typeface="Arial" pitchFamily="34" charset="0"/>
              </a:rPr>
              <a:t>Open </a:t>
            </a:r>
            <a:r>
              <a:rPr lang="en-US" sz="2000">
                <a:latin typeface="+mn-lt"/>
                <a:cs typeface="Arial" pitchFamily="34" charset="0"/>
              </a:rPr>
              <a:t>source software licenses guarantee that users have control over the program they use by offering certain freedoms. </a:t>
            </a:r>
            <a:endParaRPr lang="en-US" sz="2000" smtClean="0">
              <a:latin typeface="+mn-lt"/>
              <a:cs typeface="Arial" pitchFamily="34" charset="0"/>
            </a:endParaRPr>
          </a:p>
          <a:p>
            <a:pPr marL="225425" lvl="1" algn="just"/>
            <a:endParaRPr lang="en-US" sz="2000">
              <a:latin typeface="+mn-lt"/>
              <a:cs typeface="Arial" pitchFamily="34" charset="0"/>
            </a:endParaRPr>
          </a:p>
          <a:p>
            <a:pPr marL="225425" lvl="1" algn="just"/>
            <a:r>
              <a:rPr lang="en-US" sz="2000" smtClean="0">
                <a:latin typeface="+mn-lt"/>
                <a:cs typeface="Arial" pitchFamily="34" charset="0"/>
              </a:rPr>
              <a:t>Contrast </a:t>
            </a:r>
            <a:r>
              <a:rPr lang="en-US" sz="2000">
                <a:latin typeface="+mn-lt"/>
                <a:cs typeface="Arial" pitchFamily="34" charset="0"/>
              </a:rPr>
              <a:t>this with proprietary software, which imposes limitations on users' rights and frequently prevents them from seeing the source code or making changes to it.</a:t>
            </a:r>
            <a:endParaRPr lang="en-US" sz="2000" smtClean="0">
              <a:latin typeface="+mn-lt"/>
              <a:cs typeface="Arial" pitchFamily="34" charset="0"/>
            </a:endParaRPr>
          </a:p>
        </p:txBody>
      </p:sp>
    </p:spTree>
    <p:extLst>
      <p:ext uri="{BB962C8B-B14F-4D97-AF65-F5344CB8AC3E}">
        <p14:creationId xmlns:p14="http://schemas.microsoft.com/office/powerpoint/2010/main" val="2377467076"/>
      </p:ext>
    </p:extLst>
  </p:cSld>
  <p:clrMapOvr>
    <a:masterClrMapping/>
  </p:clrMapOvr>
  <p:transition advTm="2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a:t>
            </a:r>
            <a:r>
              <a:rPr lang="en-US" altLang="en-US" sz="3000" b="1" smtClean="0">
                <a:solidFill>
                  <a:schemeClr val="bg1"/>
                </a:solidFill>
                <a:latin typeface="Calibri"/>
                <a:cs typeface="Times New Roman" pitchFamily="18" charset="0"/>
              </a:rPr>
              <a:t>Open-Source Software Development?</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r>
              <a:rPr lang="en-US" altLang="en-US" sz="2000" smtClean="0">
                <a:latin typeface="+mn-lt"/>
                <a:cs typeface="Arial" pitchFamily="34" charset="0"/>
              </a:rPr>
              <a:t>•</a:t>
            </a:r>
            <a:r>
              <a:rPr lang="en-US" altLang="en-US" sz="2000">
                <a:latin typeface="+mn-lt"/>
                <a:cs typeface="Arial" pitchFamily="34" charset="0"/>
              </a:rPr>
              <a:t>	Software is developed through a collaborative process known as "open-source software development," which allows users to get it for free. The word "open-source" denotes that the software's source code is available for anyone to read, alter, or distribute. This architecture promotes openness, stimulates community involvement, and enables software engineers from all around the world to contribute and enhance it.</a:t>
            </a:r>
            <a:endParaRPr lang="en-US" altLang="en-US" sz="2000" smtClean="0">
              <a:solidFill>
                <a:schemeClr val="accent1"/>
              </a:solidFill>
              <a:latin typeface="+mn-lt"/>
              <a:cs typeface="Arial" pitchFamily="34" charset="0"/>
            </a:endParaRPr>
          </a:p>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Tree>
  </p:cSld>
  <p:clrMapOvr>
    <a:masterClrMapping/>
  </p:clrMapOvr>
  <p:transition advTm="38"/>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a:t>
            </a:r>
            <a:r>
              <a:rPr lang="en-US" altLang="en-US" sz="3000" b="1" smtClean="0">
                <a:solidFill>
                  <a:schemeClr val="bg1"/>
                </a:solidFill>
                <a:latin typeface="Calibri"/>
                <a:cs typeface="Times New Roman" pitchFamily="18" charset="0"/>
              </a:rPr>
              <a:t>Open-Source Software Development?</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Arial" pitchFamily="34" charset="0"/>
              <a:buChar char="•"/>
            </a:pPr>
            <a:r>
              <a:rPr lang="en-US" altLang="en-US" sz="2000" smtClean="0">
                <a:latin typeface="+mn-lt"/>
                <a:cs typeface="Arial" pitchFamily="34" charset="0"/>
              </a:rPr>
              <a:t>The </a:t>
            </a:r>
            <a:r>
              <a:rPr lang="en-US" altLang="en-US" sz="2000">
                <a:latin typeface="+mn-lt"/>
                <a:cs typeface="Arial" pitchFamily="34" charset="0"/>
              </a:rPr>
              <a:t>process of planning, building, testing, and maintaining computer </a:t>
            </a:r>
            <a:r>
              <a:rPr lang="en-US" altLang="en-US" sz="2000" smtClean="0">
                <a:latin typeface="+mn-lt"/>
                <a:cs typeface="Arial" pitchFamily="34" charset="0"/>
              </a:rPr>
              <a:t>     programs and </a:t>
            </a:r>
            <a:r>
              <a:rPr lang="en-US" altLang="en-US" sz="2000">
                <a:latin typeface="+mn-lt"/>
                <a:cs typeface="Arial" pitchFamily="34" charset="0"/>
              </a:rPr>
              <a:t>applications is known as software development. Gathering requirements, planning, coding, testing, debugging, and deploying the software are some of the stages involved. </a:t>
            </a:r>
            <a:endParaRPr lang="en-US" altLang="en-US" sz="2000" smtClean="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  Building </a:t>
            </a:r>
            <a:r>
              <a:rPr lang="en-US" altLang="en-US" sz="2000">
                <a:latin typeface="+mn-lt"/>
                <a:cs typeface="Arial" pitchFamily="34" charset="0"/>
              </a:rPr>
              <a:t>desktop applications, web applications, mobile applications, system software, and other types of applications are only a few of the many uses for software development. Individual developers, small teams, or major corporations can all take on the task while using different approaches like Agile, Waterfall, Scrum, etc.</a:t>
            </a: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Tree>
    <p:extLst>
      <p:ext uri="{BB962C8B-B14F-4D97-AF65-F5344CB8AC3E}">
        <p14:creationId xmlns:p14="http://schemas.microsoft.com/office/powerpoint/2010/main" val="2675875281"/>
      </p:ext>
    </p:extLst>
  </p:cSld>
  <p:clrMapOvr>
    <a:masterClrMapping/>
  </p:clrMapOvr>
  <p:transition advTm="4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993849"/>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Key characteristics of open-source </a:t>
            </a:r>
            <a:r>
              <a:rPr lang="en-US" altLang="en-US" sz="3000" b="1" smtClean="0">
                <a:solidFill>
                  <a:schemeClr val="bg1"/>
                </a:solidFill>
                <a:latin typeface="Calibri"/>
                <a:cs typeface="Times New Roman" pitchFamily="18" charset="0"/>
              </a:rPr>
              <a:t>software development </a:t>
            </a:r>
            <a:r>
              <a:rPr lang="en-US" altLang="en-US" sz="3000" b="1">
                <a:solidFill>
                  <a:schemeClr val="bg1"/>
                </a:solidFill>
                <a:latin typeface="Calibri"/>
                <a:cs typeface="Times New Roman" pitchFamily="18" charset="0"/>
              </a:rPr>
              <a:t>include:</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mj-lt"/>
              <a:buAutoNum type="arabicPeriod"/>
            </a:pPr>
            <a:r>
              <a:rPr lang="en-US" sz="2000">
                <a:latin typeface="+mn-lt"/>
              </a:rPr>
              <a:t>Source Code </a:t>
            </a:r>
            <a:r>
              <a:rPr lang="en-US" sz="2000" smtClean="0">
                <a:latin typeface="+mn-lt"/>
              </a:rPr>
              <a:t>Access</a:t>
            </a:r>
            <a:endParaRPr lang="en-US" sz="2000">
              <a:latin typeface="+mn-lt"/>
            </a:endParaRPr>
          </a:p>
          <a:p>
            <a:pPr marL="228600" indent="-457200" algn="just">
              <a:buFont typeface="+mj-lt"/>
              <a:buAutoNum type="arabicPeriod"/>
            </a:pPr>
            <a:r>
              <a:rPr lang="en-US" sz="2000">
                <a:latin typeface="+mn-lt"/>
              </a:rPr>
              <a:t>Collaboration and </a:t>
            </a:r>
            <a:r>
              <a:rPr lang="en-US" sz="2000" smtClean="0">
                <a:latin typeface="+mn-lt"/>
              </a:rPr>
              <a:t>Community</a:t>
            </a:r>
          </a:p>
          <a:p>
            <a:pPr marL="228600" indent="-457200" algn="just">
              <a:buFont typeface="+mj-lt"/>
              <a:buAutoNum type="arabicPeriod"/>
            </a:pPr>
            <a:r>
              <a:rPr lang="en-US" sz="2000" smtClean="0">
                <a:latin typeface="+mn-lt"/>
                <a:cs typeface="Arial" pitchFamily="34" charset="0"/>
              </a:rPr>
              <a:t>Licensing</a:t>
            </a:r>
          </a:p>
          <a:p>
            <a:pPr marL="228600" indent="-457200" algn="just">
              <a:buFont typeface="+mj-lt"/>
              <a:buAutoNum type="arabicPeriod"/>
            </a:pPr>
            <a:r>
              <a:rPr lang="en-US" sz="2000">
                <a:latin typeface="+mn-lt"/>
                <a:cs typeface="Arial" pitchFamily="34" charset="0"/>
              </a:rPr>
              <a:t>Continuous </a:t>
            </a:r>
            <a:r>
              <a:rPr lang="en-US" sz="2000" smtClean="0">
                <a:latin typeface="+mn-lt"/>
                <a:cs typeface="Arial" pitchFamily="34" charset="0"/>
              </a:rPr>
              <a:t>Improvement</a:t>
            </a:r>
          </a:p>
          <a:p>
            <a:pPr marL="228600" indent="-457200" algn="just">
              <a:buFont typeface="+mj-lt"/>
              <a:buAutoNum type="arabicPeriod"/>
            </a:pPr>
            <a:r>
              <a:rPr lang="en-US" sz="2000">
                <a:latin typeface="+mn-lt"/>
                <a:cs typeface="Arial" pitchFamily="34" charset="0"/>
              </a:rPr>
              <a:t>Peer </a:t>
            </a:r>
            <a:r>
              <a:rPr lang="en-US" sz="2000" smtClean="0">
                <a:latin typeface="+mn-lt"/>
                <a:cs typeface="Arial" pitchFamily="34" charset="0"/>
              </a:rPr>
              <a:t>Review</a:t>
            </a:r>
          </a:p>
          <a:p>
            <a:pPr marL="228600" indent="-457200" algn="just">
              <a:buFont typeface="+mj-lt"/>
              <a:buAutoNum type="arabicPeriod"/>
            </a:pPr>
            <a:r>
              <a:rPr lang="en-US" sz="2000">
                <a:latin typeface="+mn-lt"/>
                <a:cs typeface="Arial" pitchFamily="34" charset="0"/>
              </a:rPr>
              <a:t>Diverse </a:t>
            </a:r>
            <a:r>
              <a:rPr lang="en-US" sz="2000" smtClean="0">
                <a:latin typeface="+mn-lt"/>
                <a:cs typeface="Arial" pitchFamily="34" charset="0"/>
              </a:rPr>
              <a:t>Uses</a:t>
            </a:r>
          </a:p>
          <a:p>
            <a:pPr marL="228600" indent="-457200" algn="just">
              <a:buFont typeface="+mj-lt"/>
              <a:buAutoNum type="arabicPeriod"/>
            </a:pPr>
            <a:r>
              <a:rPr lang="en-US" sz="2000">
                <a:latin typeface="+mn-lt"/>
                <a:cs typeface="Arial" pitchFamily="34" charset="0"/>
              </a:rPr>
              <a:t>Community Support</a:t>
            </a: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Tree>
    <p:extLst>
      <p:ext uri="{BB962C8B-B14F-4D97-AF65-F5344CB8AC3E}">
        <p14:creationId xmlns:p14="http://schemas.microsoft.com/office/powerpoint/2010/main" val="801645044"/>
      </p:ext>
    </p:extLst>
  </p:cSld>
  <p:clrMapOvr>
    <a:masterClrMapping/>
  </p:clrMapOvr>
  <p:transition advTm="2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Software licenses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r>
              <a:rPr lang="en-US" sz="2000">
                <a:latin typeface="+mn-lt"/>
              </a:rPr>
              <a:t>Software licenses are contracts that regulate how it may be used, distributed, and modified. They specify the guidelines under which users may use the software. Proprietary licenses and open-source licenses are two of the most common forms of software licenses</a:t>
            </a:r>
            <a:r>
              <a:rPr lang="en-US" sz="2000" smtClean="0">
                <a:latin typeface="+mn-lt"/>
              </a:rPr>
              <a:t>.</a:t>
            </a:r>
          </a:p>
          <a:p>
            <a:pPr marL="342900" indent="-342900" algn="just">
              <a:buFont typeface="Arial" pitchFamily="34" charset="0"/>
              <a:buChar char="•"/>
            </a:pPr>
            <a:r>
              <a:rPr lang="en-US" altLang="en-US" sz="2000">
                <a:latin typeface="+mn-lt"/>
                <a:cs typeface="Arial" pitchFamily="34" charset="0"/>
              </a:rPr>
              <a:t>Proprietary Licenses: Redistribution, modification, and access to the source code are all prohibited by the terms of proprietary software licenses. The majority of the time, users must pay for the software, and its usage is constrained</a:t>
            </a:r>
            <a:r>
              <a:rPr lang="en-US" altLang="en-US" sz="2000" smtClean="0">
                <a:latin typeface="+mn-lt"/>
                <a:cs typeface="Arial" pitchFamily="34" charset="0"/>
              </a:rPr>
              <a:t>.</a:t>
            </a:r>
          </a:p>
          <a:p>
            <a:pPr marL="342900" indent="-342900" algn="just">
              <a:buFont typeface="Arial" pitchFamily="34" charset="0"/>
              <a:buChar char="•"/>
            </a:pPr>
            <a:r>
              <a:rPr lang="en-US" altLang="en-US" sz="2000">
                <a:latin typeface="+mn-lt"/>
                <a:cs typeface="Arial" pitchFamily="34" charset="0"/>
              </a:rPr>
              <a:t>Open-Source Licenses: Users are free to access, alter, and redistribute software under an open-source license. Different open-source license types exist, some with more liberal terms and others with stricter guidelines to protect the open-source status of derivative works.</a:t>
            </a:r>
            <a:endParaRPr lang="en-US" altLang="en-US" sz="2000" smtClean="0">
              <a:latin typeface="+mn-lt"/>
              <a:cs typeface="Arial" pitchFamily="34" charset="0"/>
            </a:endParaRPr>
          </a:p>
        </p:txBody>
      </p:sp>
    </p:spTree>
    <p:extLst>
      <p:ext uri="{BB962C8B-B14F-4D97-AF65-F5344CB8AC3E}">
        <p14:creationId xmlns:p14="http://schemas.microsoft.com/office/powerpoint/2010/main" val="3688828321"/>
      </p:ext>
    </p:extLst>
  </p:cSld>
  <p:clrMapOvr>
    <a:masterClrMapping/>
  </p:clrMapOvr>
  <p:transition advTm="33"/>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Copyright vs. </a:t>
            </a:r>
            <a:r>
              <a:rPr lang="en-IN" altLang="en-US" sz="3000" b="1" smtClean="0">
                <a:solidFill>
                  <a:schemeClr val="bg1"/>
                </a:solidFill>
                <a:latin typeface="Calibri"/>
                <a:cs typeface="Times New Roman" pitchFamily="18" charset="0"/>
              </a:rPr>
              <a:t>Copyleft</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sz="2000">
                <a:latin typeface="+mn-lt"/>
              </a:rPr>
              <a:t>A copyright is a legal privilege that gives the author of a unique work (including software) the sole authority to control how it is used and distributed</a:t>
            </a:r>
            <a:r>
              <a:rPr lang="en-US" sz="2000" smtClean="0">
                <a:latin typeface="+mn-lt"/>
              </a:rPr>
              <a:t>.</a:t>
            </a:r>
          </a:p>
          <a:p>
            <a:pPr marL="342900" indent="-342900" algn="just">
              <a:buFont typeface="Arial" pitchFamily="34" charset="0"/>
              <a:buChar char="•"/>
            </a:pPr>
            <a:r>
              <a:rPr lang="en-US" sz="2000" smtClean="0">
                <a:latin typeface="+mn-lt"/>
              </a:rPr>
              <a:t>It </a:t>
            </a:r>
            <a:r>
              <a:rPr lang="en-US" sz="2000">
                <a:latin typeface="+mn-lt"/>
              </a:rPr>
              <a:t>offers defense against unauthorized duplication or dissemination of the work without the author's consent</a:t>
            </a:r>
            <a:r>
              <a:rPr lang="en-US" sz="2000" smtClean="0">
                <a:latin typeface="+mn-lt"/>
              </a:rPr>
              <a:t>.</a:t>
            </a:r>
          </a:p>
          <a:p>
            <a:pPr marL="342900" indent="-342900" algn="just">
              <a:buFont typeface="Arial" pitchFamily="34" charset="0"/>
              <a:buChar char="•"/>
            </a:pPr>
            <a:r>
              <a:rPr lang="en-US" altLang="en-US" sz="2000">
                <a:latin typeface="+mn-lt"/>
                <a:cs typeface="Arial" pitchFamily="34" charset="0"/>
              </a:rPr>
              <a:t>Contrarily, the idea of </a:t>
            </a:r>
            <a:r>
              <a:rPr lang="en-US" altLang="en-US" sz="2000" smtClean="0">
                <a:latin typeface="+mn-lt"/>
                <a:cs typeface="Arial" pitchFamily="34" charset="0"/>
              </a:rPr>
              <a:t>Copyleft </a:t>
            </a:r>
            <a:r>
              <a:rPr lang="en-US" altLang="en-US" sz="2000">
                <a:latin typeface="+mn-lt"/>
                <a:cs typeface="Arial" pitchFamily="34" charset="0"/>
              </a:rPr>
              <a:t>is frequently connected to open-source licenses. It is a tactic to guarantee that works derived from open-source software projects continue to be open-source. </a:t>
            </a:r>
            <a:endParaRPr lang="en-US" altLang="en-US" sz="2000" smtClean="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Copyleft </a:t>
            </a:r>
            <a:r>
              <a:rPr lang="en-US" altLang="en-US" sz="2000">
                <a:latin typeface="+mn-lt"/>
                <a:cs typeface="Arial" pitchFamily="34" charset="0"/>
              </a:rPr>
              <a:t>licenses stipulate that in order to maintain the software's openness and encourage the community to share changes, if you modify it and distribute it, you must do so under the same </a:t>
            </a:r>
            <a:r>
              <a:rPr lang="en-US" altLang="en-US" sz="2000" smtClean="0">
                <a:latin typeface="+mn-lt"/>
                <a:cs typeface="Arial" pitchFamily="34" charset="0"/>
              </a:rPr>
              <a:t>Copyleft </a:t>
            </a:r>
            <a:r>
              <a:rPr lang="en-US" altLang="en-US" sz="2000">
                <a:latin typeface="+mn-lt"/>
                <a:cs typeface="Arial" pitchFamily="34" charset="0"/>
              </a:rPr>
              <a:t>license.</a:t>
            </a:r>
            <a:endParaRPr lang="en-US" altLang="en-US" sz="2000" smtClean="0">
              <a:latin typeface="+mn-lt"/>
              <a:cs typeface="Arial" pitchFamily="34" charset="0"/>
            </a:endParaRPr>
          </a:p>
        </p:txBody>
      </p:sp>
    </p:spTree>
    <p:extLst>
      <p:ext uri="{BB962C8B-B14F-4D97-AF65-F5344CB8AC3E}">
        <p14:creationId xmlns:p14="http://schemas.microsoft.com/office/powerpoint/2010/main" val="3688571122"/>
      </p:ext>
    </p:extLst>
  </p:cSld>
  <p:clrMapOvr>
    <a:masterClrMapping/>
  </p:clrMapOvr>
  <p:transition advTm="29"/>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smtClean="0">
                <a:solidFill>
                  <a:schemeClr val="bg1"/>
                </a:solidFill>
                <a:latin typeface="Calibri"/>
                <a:cs typeface="Times New Roman" pitchFamily="18" charset="0"/>
              </a:rPr>
              <a:t>Patents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sz="2000">
                <a:latin typeface="+mn-lt"/>
              </a:rPr>
              <a:t>Patents are exclusive rights given to inventors for a particular procedure or innovation. Software patents can be contentious in the domain of software</a:t>
            </a:r>
            <a:r>
              <a:rPr lang="en-US" sz="2000" smtClean="0">
                <a:latin typeface="+mn-lt"/>
              </a:rPr>
              <a:t>.</a:t>
            </a:r>
          </a:p>
          <a:p>
            <a:pPr marL="342900" indent="-342900" algn="just">
              <a:buFont typeface="Arial" pitchFamily="34" charset="0"/>
              <a:buChar char="•"/>
            </a:pPr>
            <a:r>
              <a:rPr lang="en-US" sz="2000" smtClean="0">
                <a:latin typeface="+mn-lt"/>
              </a:rPr>
              <a:t> </a:t>
            </a:r>
            <a:r>
              <a:rPr lang="en-US" sz="2000">
                <a:latin typeface="+mn-lt"/>
              </a:rPr>
              <a:t>Some contend that software shouldn't be patented because doing so could restrict innovation and result in a patent war in which big businesses gather software patents for either defensive or offensive objectives</a:t>
            </a:r>
            <a:r>
              <a:rPr lang="en-US" sz="2000" smtClean="0">
                <a:latin typeface="+mn-lt"/>
              </a:rPr>
              <a:t>.</a:t>
            </a:r>
          </a:p>
          <a:p>
            <a:pPr marL="342900" indent="-342900" algn="just">
              <a:buFont typeface="Arial" pitchFamily="34" charset="0"/>
              <a:buChar char="•"/>
            </a:pPr>
            <a:r>
              <a:rPr lang="en-US" sz="2000" smtClean="0">
                <a:latin typeface="+mn-lt"/>
              </a:rPr>
              <a:t> </a:t>
            </a:r>
            <a:r>
              <a:rPr lang="en-US" sz="2000">
                <a:latin typeface="+mn-lt"/>
              </a:rPr>
              <a:t>On the other hand, proponents contend that software patents promote R&amp;D spending and protect inventors' rights.</a:t>
            </a:r>
            <a:endParaRPr lang="en-US" altLang="en-US" sz="2000" smtClean="0">
              <a:latin typeface="+mn-lt"/>
              <a:cs typeface="Arial" pitchFamily="34" charset="0"/>
            </a:endParaRPr>
          </a:p>
        </p:txBody>
      </p:sp>
    </p:spTree>
    <p:extLst>
      <p:ext uri="{BB962C8B-B14F-4D97-AF65-F5344CB8AC3E}">
        <p14:creationId xmlns:p14="http://schemas.microsoft.com/office/powerpoint/2010/main" val="2793227524"/>
      </p:ext>
    </p:extLst>
  </p:cSld>
  <p:clrMapOvr>
    <a:masterClrMapping/>
  </p:clrMapOvr>
  <p:transition advTm="34"/>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Zero Marginal Cost</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sz="2000">
                <a:latin typeface="+mn-lt"/>
              </a:rPr>
              <a:t>Zero marginal cost in the context of digital commodities, such as software, refers to the occurrence where the cost of manufacturing and dispersing new units of the product approaches zero. </a:t>
            </a:r>
            <a:endParaRPr lang="en-US" sz="2000" smtClean="0">
              <a:latin typeface="+mn-lt"/>
            </a:endParaRPr>
          </a:p>
          <a:p>
            <a:pPr marL="342900" indent="-342900" algn="just">
              <a:buFont typeface="Arial" pitchFamily="34" charset="0"/>
              <a:buChar char="•"/>
            </a:pPr>
            <a:r>
              <a:rPr lang="en-US" sz="2000" smtClean="0">
                <a:latin typeface="+mn-lt"/>
              </a:rPr>
              <a:t>Once </a:t>
            </a:r>
            <a:r>
              <a:rPr lang="en-US" sz="2000">
                <a:latin typeface="+mn-lt"/>
              </a:rPr>
              <a:t>the original work is complete, it is inexpensive to make extra copies or distribute the software online. </a:t>
            </a:r>
            <a:endParaRPr lang="en-US" sz="2000" smtClean="0">
              <a:latin typeface="+mn-lt"/>
            </a:endParaRPr>
          </a:p>
          <a:p>
            <a:pPr marL="342900" indent="-342900" algn="just">
              <a:buFont typeface="Arial" pitchFamily="34" charset="0"/>
              <a:buChar char="•"/>
            </a:pPr>
            <a:r>
              <a:rPr lang="en-US" sz="2000" smtClean="0">
                <a:latin typeface="+mn-lt"/>
              </a:rPr>
              <a:t>This </a:t>
            </a:r>
            <a:r>
              <a:rPr lang="en-US" sz="2000">
                <a:latin typeface="+mn-lt"/>
              </a:rPr>
              <a:t>quality, which enables developers to disseminate their work without incurring large production costs, is a major factor in the popularity of free and open-source software.</a:t>
            </a:r>
            <a:endParaRPr lang="en-US" altLang="en-US" sz="2000" smtClean="0">
              <a:latin typeface="+mn-lt"/>
              <a:cs typeface="Arial" pitchFamily="34" charset="0"/>
            </a:endParaRPr>
          </a:p>
        </p:txBody>
      </p:sp>
    </p:spTree>
    <p:extLst>
      <p:ext uri="{BB962C8B-B14F-4D97-AF65-F5344CB8AC3E}">
        <p14:creationId xmlns:p14="http://schemas.microsoft.com/office/powerpoint/2010/main" val="526417556"/>
      </p:ext>
    </p:extLst>
  </p:cSld>
  <p:clrMapOvr>
    <a:masterClrMapping/>
  </p:clrMapOvr>
  <p:transition advTm="41"/>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Income-Generation Opportunities</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r>
              <a:rPr lang="en-US" altLang="en-US" sz="2000">
                <a:latin typeface="+mn-lt"/>
                <a:cs typeface="Arial" pitchFamily="34" charset="0"/>
              </a:rPr>
              <a:t>Despite the fact that open-source software can be downloaded for free, there are a number of ways for developers and organizations to make </a:t>
            </a:r>
            <a:r>
              <a:rPr lang="en-US" altLang="en-US" sz="2000" smtClean="0">
                <a:latin typeface="+mn-lt"/>
                <a:cs typeface="Arial" pitchFamily="34" charset="0"/>
              </a:rPr>
              <a:t>money such as:</a:t>
            </a:r>
          </a:p>
          <a:p>
            <a:pPr algn="just"/>
            <a:endParaRPr lang="en-US" altLang="en-US" sz="2000" smtClean="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Selling Support and Services: Companies can provide support, maintenance, and customization services to users of open-source software for a fee</a:t>
            </a:r>
            <a:r>
              <a:rPr lang="en-US" altLang="en-US" sz="2000" smtClean="0">
                <a:latin typeface="+mn-lt"/>
                <a:cs typeface="Arial" pitchFamily="34" charset="0"/>
              </a:rPr>
              <a:t>.</a:t>
            </a:r>
          </a:p>
          <a:p>
            <a:pPr marL="342900" indent="-342900" algn="just">
              <a:buFont typeface="Arial" pitchFamily="34" charset="0"/>
              <a:buChar char="•"/>
            </a:pPr>
            <a:endParaRPr lang="en-US" altLang="en-US" sz="2000" smtClean="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Dual Licensing: A copyleft license and a proprietary license are two of the different licenses that some open-source projects provide their software under. If businesses want to get around the copyleft requirements, they can pay to use the proprietary version</a:t>
            </a:r>
            <a:r>
              <a:rPr lang="en-US" altLang="en-US" sz="2000" smtClean="0">
                <a:latin typeface="+mn-lt"/>
                <a:cs typeface="Arial" pitchFamily="34" charset="0"/>
              </a:rPr>
              <a:t>.</a:t>
            </a:r>
          </a:p>
          <a:p>
            <a:pPr algn="just"/>
            <a:endParaRPr lang="en-US" altLang="en-US" sz="2000" smtClean="0">
              <a:latin typeface="+mn-lt"/>
              <a:cs typeface="Arial" pitchFamily="34" charset="0"/>
            </a:endParaRPr>
          </a:p>
        </p:txBody>
      </p:sp>
    </p:spTree>
    <p:extLst>
      <p:ext uri="{BB962C8B-B14F-4D97-AF65-F5344CB8AC3E}">
        <p14:creationId xmlns:p14="http://schemas.microsoft.com/office/powerpoint/2010/main" val="1941132446"/>
      </p:ext>
    </p:extLst>
  </p:cSld>
  <p:clrMapOvr>
    <a:masterClrMapping/>
  </p:clrMapOvr>
  <p:transition advTm="45"/>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Income-Generation Opportunities</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Crowdfunding and Donations: Open-source software creators frequently get help from the community in the form of direct donations or support from crowdfunding websites</a:t>
            </a:r>
            <a:r>
              <a:rPr lang="en-US" altLang="en-US" sz="2000" smtClean="0">
                <a:latin typeface="+mn-lt"/>
                <a:cs typeface="Arial" pitchFamily="34" charset="0"/>
              </a:rPr>
              <a:t>.</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Commercial Extensions and Add-ons: Businesses can create and market paid add-ons or extensions that improve the functionality of open-source software.</a:t>
            </a:r>
            <a:endParaRPr lang="en-US" altLang="en-US" sz="2000" smtClean="0">
              <a:latin typeface="+mn-lt"/>
              <a:cs typeface="Arial" pitchFamily="34" charset="0"/>
            </a:endParaRPr>
          </a:p>
        </p:txBody>
      </p:sp>
    </p:spTree>
    <p:extLst>
      <p:ext uri="{BB962C8B-B14F-4D97-AF65-F5344CB8AC3E}">
        <p14:creationId xmlns:p14="http://schemas.microsoft.com/office/powerpoint/2010/main" val="1178623252"/>
      </p:ext>
    </p:extLst>
  </p:cSld>
  <p:clrMapOvr>
    <a:masterClrMapping/>
  </p:clrMapOvr>
  <p:transition advTm="2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Open-Source History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endParaRPr lang="en-US" altLang="en-US" sz="2000" smtClean="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The </a:t>
            </a:r>
            <a:r>
              <a:rPr lang="en-US" altLang="en-US" sz="2000">
                <a:latin typeface="+mn-lt"/>
                <a:cs typeface="Arial" pitchFamily="34" charset="0"/>
              </a:rPr>
              <a:t>open source software (OSS) movement has revolutionized software development since 1998. The revolution in this quickly evolving profession, however, truly has roots that go back at least thirty years. </a:t>
            </a:r>
            <a:endParaRPr lang="en-US" altLang="en-US" sz="2000" smtClean="0">
              <a:latin typeface="+mn-lt"/>
              <a:cs typeface="Arial" pitchFamily="34" charset="0"/>
            </a:endParaRPr>
          </a:p>
          <a:p>
            <a:pPr marL="342900" indent="-342900" algn="just">
              <a:buFont typeface="Arial" pitchFamily="34" charset="0"/>
              <a:buChar char="•"/>
            </a:pPr>
            <a:endParaRPr lang="en-US" altLang="en-US" sz="2000" smtClean="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Many </a:t>
            </a:r>
            <a:r>
              <a:rPr lang="en-US" altLang="en-US" sz="2000">
                <a:latin typeface="+mn-lt"/>
                <a:cs typeface="Arial" pitchFamily="34" charset="0"/>
              </a:rPr>
              <a:t>people are already familiar with the alternative software distribution mechanism known as OSS</a:t>
            </a:r>
            <a:r>
              <a:rPr lang="en-US" altLang="en-US" sz="2000" smtClean="0">
                <a:latin typeface="+mn-lt"/>
                <a:cs typeface="Arial" pitchFamily="34" charset="0"/>
              </a:rPr>
              <a:t>.</a:t>
            </a: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981151518"/>
      </p:ext>
    </p:extLst>
  </p:cSld>
  <p:clrMapOvr>
    <a:masterClrMapping/>
  </p:clrMapOvr>
  <p:transition advTm="34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Internationalization</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The process of designing and developing software in a way that makes it easily adaptable to multiple languages, countries, and cultures is known as internationalization, which is frequently abbreviated as "i18n" (due to the 18 letters between the 'i' and 'n'). </a:t>
            </a:r>
            <a:endParaRPr lang="en-US" altLang="en-US" sz="2000" smtClean="0">
              <a:latin typeface="+mn-lt"/>
              <a:cs typeface="Arial" pitchFamily="34" charset="0"/>
            </a:endParaRPr>
          </a:p>
          <a:p>
            <a:pPr marL="342900" indent="-342900" algn="just">
              <a:buFont typeface="Arial" pitchFamily="34" charset="0"/>
              <a:buChar char="•"/>
            </a:pPr>
            <a:endParaRPr lang="en-US" altLang="en-US" sz="2000" smtClean="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Text </a:t>
            </a:r>
            <a:r>
              <a:rPr lang="en-US" altLang="en-US" sz="2000">
                <a:latin typeface="+mn-lt"/>
                <a:cs typeface="Arial" pitchFamily="34" charset="0"/>
              </a:rPr>
              <a:t>strings, date formats, currency symbols, and other localizable components are separated from the code in this process, and they are then saved in resource files. </a:t>
            </a:r>
            <a:endParaRPr lang="en-US" altLang="en-US" sz="2000" smtClean="0">
              <a:latin typeface="+mn-lt"/>
              <a:cs typeface="Arial" pitchFamily="34" charset="0"/>
            </a:endParaRPr>
          </a:p>
          <a:p>
            <a:pPr marL="342900" indent="-342900" algn="just">
              <a:buFont typeface="Arial" pitchFamily="34" charset="0"/>
              <a:buChar char="•"/>
            </a:pPr>
            <a:endParaRPr lang="en-US" altLang="en-US" sz="2000" smtClean="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Making </a:t>
            </a:r>
            <a:r>
              <a:rPr lang="en-US" altLang="en-US" sz="2000">
                <a:latin typeface="+mn-lt"/>
                <a:cs typeface="Arial" pitchFamily="34" charset="0"/>
              </a:rPr>
              <a:t>software more internationalization-friendly makes it simpler to produce localized versions (translations) for diverse target markets, improving accessibility and usability for a worldwide audience.</a:t>
            </a:r>
            <a:endParaRPr lang="en-US" altLang="en-US" sz="2000" smtClean="0">
              <a:latin typeface="+mn-lt"/>
              <a:cs typeface="Arial" pitchFamily="34" charset="0"/>
            </a:endParaRPr>
          </a:p>
        </p:txBody>
      </p:sp>
    </p:spTree>
    <p:extLst>
      <p:ext uri="{BB962C8B-B14F-4D97-AF65-F5344CB8AC3E}">
        <p14:creationId xmlns:p14="http://schemas.microsoft.com/office/powerpoint/2010/main" val="3892179355"/>
      </p:ext>
    </p:extLst>
  </p:cSld>
  <p:clrMapOvr>
    <a:masterClrMapping/>
  </p:clrMapOvr>
  <p:transition advTm="33"/>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A </a:t>
            </a:r>
            <a:r>
              <a:rPr lang="en-US" altLang="en-US" sz="3000" b="1" smtClean="0">
                <a:solidFill>
                  <a:schemeClr val="bg1"/>
                </a:solidFill>
                <a:latin typeface="Calibri"/>
                <a:cs typeface="Times New Roman" pitchFamily="18" charset="0"/>
              </a:rPr>
              <a:t>License?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Arial" pitchFamily="34" charset="0"/>
              <a:buChar char="•"/>
            </a:pPr>
            <a:r>
              <a:rPr lang="en-US" altLang="en-US" sz="2000" smtClean="0">
                <a:latin typeface="+mn-lt"/>
                <a:cs typeface="Arial" pitchFamily="34" charset="0"/>
              </a:rPr>
              <a:t>    The </a:t>
            </a:r>
            <a:r>
              <a:rPr lang="en-US" altLang="en-US" sz="2000">
                <a:latin typeface="+mn-lt"/>
                <a:cs typeface="Arial" pitchFamily="34" charset="0"/>
              </a:rPr>
              <a:t>creation of free and open-source software (FOSS) is made easier by </a:t>
            </a:r>
            <a:r>
              <a:rPr lang="en-US" altLang="en-US" sz="2000" smtClean="0">
                <a:latin typeface="+mn-lt"/>
                <a:cs typeface="Arial" pitchFamily="34" charset="0"/>
              </a:rPr>
              <a:t>open source </a:t>
            </a:r>
            <a:r>
              <a:rPr lang="en-US" altLang="en-US" sz="2000">
                <a:latin typeface="+mn-lt"/>
                <a:cs typeface="Arial" pitchFamily="34" charset="0"/>
              </a:rPr>
              <a:t>licenses. Laws governing intellectual property (IP) prevent the sharing and modification of creative works. </a:t>
            </a:r>
            <a:endParaRPr lang="en-US" altLang="en-US" sz="2000" smtClean="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 </a:t>
            </a:r>
            <a:r>
              <a:rPr lang="en-US" altLang="en-US" sz="2000" smtClean="0">
                <a:latin typeface="+mn-lt"/>
                <a:cs typeface="Arial" pitchFamily="34" charset="0"/>
              </a:rPr>
              <a:t>   Free </a:t>
            </a:r>
            <a:r>
              <a:rPr lang="en-US" altLang="en-US" sz="2000">
                <a:latin typeface="+mn-lt"/>
                <a:cs typeface="Arial" pitchFamily="34" charset="0"/>
              </a:rPr>
              <a:t>and open-source software licenses take advantage of these already-existing legal frameworks to give freedoms that encourage sharing and cooperation. The rights to use the software, view the source code, alter it, and share the modifications are granted to the recipient. </a:t>
            </a:r>
            <a:endParaRPr lang="en-US" altLang="en-US" sz="2000" smtClean="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 </a:t>
            </a:r>
            <a:r>
              <a:rPr lang="en-US" altLang="en-US" sz="2000" smtClean="0">
                <a:latin typeface="+mn-lt"/>
                <a:cs typeface="Arial" pitchFamily="34" charset="0"/>
              </a:rPr>
              <a:t>   These </a:t>
            </a:r>
            <a:r>
              <a:rPr lang="en-US" altLang="en-US" sz="2000">
                <a:latin typeface="+mn-lt"/>
                <a:cs typeface="Arial" pitchFamily="34" charset="0"/>
              </a:rPr>
              <a:t>licenses apply to software for which the creation of modifications may require the source code. They also encompass circumstances in which there is no distinction between the executable program sent to end users and the source code. </a:t>
            </a:r>
            <a:endParaRPr lang="en-US" altLang="en-US" sz="2000" smtClean="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 </a:t>
            </a:r>
            <a:r>
              <a:rPr lang="en-US" altLang="en-US" sz="2000" smtClean="0">
                <a:latin typeface="+mn-lt"/>
                <a:cs typeface="Arial" pitchFamily="34" charset="0"/>
              </a:rPr>
              <a:t>   Hardware</a:t>
            </a:r>
            <a:r>
              <a:rPr lang="en-US" altLang="en-US" sz="2000">
                <a:latin typeface="+mn-lt"/>
                <a:cs typeface="Arial" pitchFamily="34" charset="0"/>
              </a:rPr>
              <a:t>, infrastructure, beverages, books, and music are all subject to open-source licenses.</a:t>
            </a:r>
            <a:endParaRPr lang="en-US" altLang="en-US" sz="2000" smtClean="0">
              <a:latin typeface="+mn-lt"/>
              <a:cs typeface="Arial" pitchFamily="34" charset="0"/>
            </a:endParaRPr>
          </a:p>
          <a:p>
            <a:pPr marL="225425" lvl="1" algn="just">
              <a:buFont typeface="Wingdings" pitchFamily="2" charset="2"/>
              <a:buChar char="Ø"/>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Tree>
  </p:cSld>
  <p:clrMapOvr>
    <a:masterClrMapping/>
  </p:clrMapOvr>
  <p:transition advTm="36"/>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A </a:t>
            </a:r>
            <a:r>
              <a:rPr lang="en-US" altLang="en-US" sz="3000" b="1" smtClean="0">
                <a:solidFill>
                  <a:schemeClr val="bg1"/>
                </a:solidFill>
                <a:latin typeface="Calibri"/>
                <a:cs typeface="Times New Roman" pitchFamily="18" charset="0"/>
              </a:rPr>
              <a:t>License?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568325" lvl="1" indent="-342900" algn="just">
              <a:buFont typeface="Arial" pitchFamily="34" charset="0"/>
              <a:buChar char="•"/>
            </a:pPr>
            <a:r>
              <a:rPr lang="en-US" sz="2000">
                <a:latin typeface="+mn-lt"/>
                <a:cs typeface="Arial" pitchFamily="34" charset="0"/>
              </a:rPr>
              <a:t>Permissive and </a:t>
            </a:r>
            <a:r>
              <a:rPr lang="en-US" sz="2000" smtClean="0">
                <a:latin typeface="+mn-lt"/>
                <a:cs typeface="Arial" pitchFamily="34" charset="0"/>
              </a:rPr>
              <a:t>Copyleft </a:t>
            </a:r>
            <a:r>
              <a:rPr lang="en-US" sz="2000">
                <a:latin typeface="+mn-lt"/>
                <a:cs typeface="Arial" pitchFamily="34" charset="0"/>
              </a:rPr>
              <a:t>licenses fall within the two major categories of open-source licensing. In academia, permissive licenses first appeared. With specific restrictions, they grant the right to change and distribute. </a:t>
            </a:r>
            <a:endParaRPr lang="en-US" sz="2000" smtClean="0">
              <a:latin typeface="+mn-lt"/>
              <a:cs typeface="Arial" pitchFamily="34" charset="0"/>
            </a:endParaRPr>
          </a:p>
          <a:p>
            <a:pPr marL="568325" lvl="1" indent="-342900" algn="just">
              <a:buFont typeface="Arial" pitchFamily="34" charset="0"/>
              <a:buChar char="•"/>
            </a:pPr>
            <a:r>
              <a:rPr lang="en-US" sz="2000" smtClean="0">
                <a:latin typeface="+mn-lt"/>
                <a:cs typeface="Arial" pitchFamily="34" charset="0"/>
              </a:rPr>
              <a:t>These </a:t>
            </a:r>
            <a:r>
              <a:rPr lang="en-US" sz="2000">
                <a:latin typeface="+mn-lt"/>
                <a:cs typeface="Arial" pitchFamily="34" charset="0"/>
              </a:rPr>
              <a:t>academic licenses typically provide for a disclaimer of warranties as well as acknowledgement to the original authors. </a:t>
            </a:r>
            <a:endParaRPr lang="en-US" sz="2000" smtClean="0">
              <a:latin typeface="+mn-lt"/>
              <a:cs typeface="Arial" pitchFamily="34" charset="0"/>
            </a:endParaRPr>
          </a:p>
          <a:p>
            <a:pPr marL="568325" lvl="1" indent="-342900" algn="just">
              <a:buFont typeface="Arial" pitchFamily="34" charset="0"/>
              <a:buChar char="•"/>
            </a:pPr>
            <a:r>
              <a:rPr lang="en-US" sz="2000" smtClean="0">
                <a:latin typeface="+mn-lt"/>
                <a:cs typeface="Arial" pitchFamily="34" charset="0"/>
              </a:rPr>
              <a:t>The </a:t>
            </a:r>
            <a:r>
              <a:rPr lang="en-US" sz="2000">
                <a:latin typeface="+mn-lt"/>
                <a:cs typeface="Arial" pitchFamily="34" charset="0"/>
              </a:rPr>
              <a:t>free software movement serves as the source of </a:t>
            </a:r>
            <a:r>
              <a:rPr lang="en-US" sz="2000" smtClean="0">
                <a:latin typeface="+mn-lt"/>
                <a:cs typeface="Arial" pitchFamily="34" charset="0"/>
              </a:rPr>
              <a:t>Copyleft </a:t>
            </a:r>
            <a:r>
              <a:rPr lang="en-US" sz="2000">
                <a:latin typeface="+mn-lt"/>
                <a:cs typeface="Arial" pitchFamily="34" charset="0"/>
              </a:rPr>
              <a:t>licensing. </a:t>
            </a:r>
            <a:endParaRPr lang="en-US" sz="2000" smtClean="0">
              <a:latin typeface="+mn-lt"/>
              <a:cs typeface="Arial" pitchFamily="34" charset="0"/>
            </a:endParaRPr>
          </a:p>
          <a:p>
            <a:pPr marL="568325" lvl="1" indent="-342900" algn="just">
              <a:buFont typeface="Arial" pitchFamily="34" charset="0"/>
              <a:buChar char="•"/>
            </a:pPr>
            <a:r>
              <a:rPr lang="en-US" sz="2000" smtClean="0">
                <a:latin typeface="+mn-lt"/>
                <a:cs typeface="Arial" pitchFamily="34" charset="0"/>
              </a:rPr>
              <a:t>The </a:t>
            </a:r>
            <a:r>
              <a:rPr lang="en-US" sz="2000">
                <a:latin typeface="+mn-lt"/>
                <a:cs typeface="Arial" pitchFamily="34" charset="0"/>
              </a:rPr>
              <a:t>rights to change and distribute are also granted by </a:t>
            </a:r>
            <a:r>
              <a:rPr lang="en-US" sz="2000" smtClean="0">
                <a:latin typeface="+mn-lt"/>
                <a:cs typeface="Arial" pitchFamily="34" charset="0"/>
              </a:rPr>
              <a:t>Copyleft, </a:t>
            </a:r>
            <a:r>
              <a:rPr lang="en-US" sz="2000">
                <a:latin typeface="+mn-lt"/>
                <a:cs typeface="Arial" pitchFamily="34" charset="0"/>
              </a:rPr>
              <a:t>which also mandates attribution and disclaims warranties. </a:t>
            </a:r>
            <a:endParaRPr lang="en-US" sz="2000" smtClean="0">
              <a:latin typeface="+mn-lt"/>
              <a:cs typeface="Arial" pitchFamily="34" charset="0"/>
            </a:endParaRPr>
          </a:p>
          <a:p>
            <a:pPr marL="568325" lvl="1" indent="-342900" algn="just">
              <a:buFont typeface="Arial" pitchFamily="34" charset="0"/>
              <a:buChar char="•"/>
            </a:pPr>
            <a:r>
              <a:rPr lang="en-US" sz="2000" smtClean="0">
                <a:latin typeface="+mn-lt"/>
                <a:cs typeface="Arial" pitchFamily="34" charset="0"/>
              </a:rPr>
              <a:t>The </a:t>
            </a:r>
            <a:r>
              <a:rPr lang="en-US" sz="2000">
                <a:latin typeface="+mn-lt"/>
                <a:cs typeface="Arial" pitchFamily="34" charset="0"/>
              </a:rPr>
              <a:t>distinction is that reciprocity is required by </a:t>
            </a:r>
            <a:r>
              <a:rPr lang="en-US" sz="2000" smtClean="0">
                <a:latin typeface="+mn-lt"/>
                <a:cs typeface="Arial" pitchFamily="34" charset="0"/>
              </a:rPr>
              <a:t>Copyleft. </a:t>
            </a:r>
          </a:p>
          <a:p>
            <a:pPr marL="568325" lvl="1" indent="-342900" algn="just">
              <a:buFont typeface="Arial" pitchFamily="34" charset="0"/>
              <a:buChar char="•"/>
            </a:pPr>
            <a:r>
              <a:rPr lang="en-US" sz="2000" smtClean="0">
                <a:latin typeface="+mn-lt"/>
                <a:cs typeface="Arial" pitchFamily="34" charset="0"/>
              </a:rPr>
              <a:t>Any </a:t>
            </a:r>
            <a:r>
              <a:rPr lang="en-US" sz="2000">
                <a:latin typeface="+mn-lt"/>
                <a:cs typeface="Arial" pitchFamily="34" charset="0"/>
              </a:rPr>
              <a:t>derivative works must be distributed under a </a:t>
            </a:r>
            <a:r>
              <a:rPr lang="en-US" sz="2000" smtClean="0">
                <a:latin typeface="+mn-lt"/>
                <a:cs typeface="Arial" pitchFamily="34" charset="0"/>
              </a:rPr>
              <a:t>Copyleft </a:t>
            </a:r>
            <a:r>
              <a:rPr lang="en-US" sz="2000">
                <a:latin typeface="+mn-lt"/>
                <a:cs typeface="Arial" pitchFamily="34" charset="0"/>
              </a:rPr>
              <a:t>license and include the source code.</a:t>
            </a: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spTree>
    <p:extLst>
      <p:ext uri="{BB962C8B-B14F-4D97-AF65-F5344CB8AC3E}">
        <p14:creationId xmlns:p14="http://schemas.microsoft.com/office/powerpoint/2010/main" val="4057891684"/>
      </p:ext>
    </p:extLst>
  </p:cSld>
  <p:clrMapOvr>
    <a:masterClrMapping/>
  </p:clrMapOvr>
  <p:transition advTm="43"/>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How to </a:t>
            </a:r>
            <a:r>
              <a:rPr lang="en-US" altLang="en-US" sz="3000" b="1" smtClean="0">
                <a:solidFill>
                  <a:schemeClr val="bg1"/>
                </a:solidFill>
                <a:latin typeface="Calibri"/>
                <a:cs typeface="Times New Roman" pitchFamily="18" charset="0"/>
              </a:rPr>
              <a:t>Create </a:t>
            </a:r>
            <a:r>
              <a:rPr lang="en-US" altLang="en-US" sz="3000" b="1">
                <a:solidFill>
                  <a:schemeClr val="bg1"/>
                </a:solidFill>
                <a:latin typeface="Calibri"/>
                <a:cs typeface="Times New Roman" pitchFamily="18" charset="0"/>
              </a:rPr>
              <a:t>Own </a:t>
            </a:r>
            <a:r>
              <a:rPr lang="en-US" altLang="en-US" sz="3000" b="1" smtClean="0">
                <a:solidFill>
                  <a:schemeClr val="bg1"/>
                </a:solidFill>
                <a:latin typeface="Calibri"/>
                <a:cs typeface="Times New Roman" pitchFamily="18" charset="0"/>
              </a:rPr>
              <a:t>Licenses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dirty="0" smtClean="0">
                <a:latin typeface="+mn-lt"/>
                <a:cs typeface="Arial" pitchFamily="34" charset="0"/>
              </a:rPr>
              <a:t>Steps to create License:</a:t>
            </a:r>
          </a:p>
          <a:p>
            <a:pPr marL="457200" indent="-457200" algn="just">
              <a:buFont typeface="+mj-lt"/>
              <a:buAutoNum type="arabicPeriod"/>
            </a:pPr>
            <a:r>
              <a:rPr lang="en-US" altLang="en-US" sz="2000" smtClean="0">
                <a:latin typeface="+mn-lt"/>
                <a:cs typeface="Arial" pitchFamily="34" charset="0"/>
              </a:rPr>
              <a:t>Determine </a:t>
            </a:r>
            <a:r>
              <a:rPr lang="en-US" altLang="en-US" sz="2000" dirty="0">
                <a:latin typeface="+mn-lt"/>
                <a:cs typeface="Arial" pitchFamily="34" charset="0"/>
              </a:rPr>
              <a:t>Your Objectives: Clearly outline the purpose and objectives of your license. Decide </a:t>
            </a:r>
            <a:r>
              <a:rPr lang="en-US" altLang="en-US" sz="2000" dirty="0" smtClean="0">
                <a:latin typeface="+mn-lt"/>
                <a:cs typeface="Arial" pitchFamily="34" charset="0"/>
              </a:rPr>
              <a:t>what </a:t>
            </a:r>
            <a:r>
              <a:rPr lang="en-US" altLang="en-US" sz="2000" dirty="0">
                <a:latin typeface="+mn-lt"/>
                <a:cs typeface="Arial" pitchFamily="34" charset="0"/>
              </a:rPr>
              <a:t>rights you want to grant to users and what restrictions you want to impose.</a:t>
            </a:r>
          </a:p>
          <a:p>
            <a:pPr marL="457200" indent="-457200" algn="just">
              <a:buFont typeface="+mj-lt"/>
              <a:buAutoNum type="arabicPeriod"/>
            </a:pPr>
            <a:r>
              <a:rPr lang="en-US" altLang="en-US" sz="2000" dirty="0" smtClean="0">
                <a:latin typeface="+mn-lt"/>
                <a:cs typeface="Arial" pitchFamily="34" charset="0"/>
              </a:rPr>
              <a:t>Research </a:t>
            </a:r>
            <a:r>
              <a:rPr lang="en-US" altLang="en-US" sz="2000" dirty="0">
                <a:latin typeface="+mn-lt"/>
                <a:cs typeface="Arial" pitchFamily="34" charset="0"/>
              </a:rPr>
              <a:t>Existing Licenses: Familiarize yourself with existing open-source licenses and </a:t>
            </a:r>
            <a:r>
              <a:rPr lang="en-US" altLang="en-US" sz="2000" dirty="0" smtClean="0">
                <a:latin typeface="+mn-lt"/>
                <a:cs typeface="Arial" pitchFamily="34" charset="0"/>
              </a:rPr>
              <a:t>proprietary </a:t>
            </a:r>
            <a:r>
              <a:rPr lang="en-US" altLang="en-US" sz="2000" dirty="0">
                <a:latin typeface="+mn-lt"/>
                <a:cs typeface="Arial" pitchFamily="34" charset="0"/>
              </a:rPr>
              <a:t>licenses to understand how they are structured and what provisions they include.</a:t>
            </a:r>
          </a:p>
          <a:p>
            <a:pPr marL="457200" indent="-457200" algn="just">
              <a:buFont typeface="+mj-lt"/>
              <a:buAutoNum type="arabicPeriod"/>
            </a:pPr>
            <a:r>
              <a:rPr lang="en-US" altLang="en-US" sz="2000" dirty="0" smtClean="0">
                <a:latin typeface="+mn-lt"/>
                <a:cs typeface="Arial" pitchFamily="34" charset="0"/>
              </a:rPr>
              <a:t>Choose a License Model: Decide whether you want to create a permissive license (allowing broad use) or a copyleft license (requiring derivative works to be licensed under the same terms).</a:t>
            </a:r>
          </a:p>
          <a:p>
            <a:pPr marL="457200" indent="-457200" algn="just">
              <a:buFont typeface="+mj-lt"/>
              <a:buAutoNum type="arabicPeriod"/>
            </a:pPr>
            <a:endParaRPr lang="en-US" altLang="en-US" sz="2000" dirty="0" smtClean="0">
              <a:latin typeface="+mn-lt"/>
              <a:cs typeface="Arial" pitchFamily="34" charset="0"/>
            </a:endParaRPr>
          </a:p>
        </p:txBody>
      </p:sp>
    </p:spTree>
    <p:extLst>
      <p:ext uri="{BB962C8B-B14F-4D97-AF65-F5344CB8AC3E}">
        <p14:creationId xmlns:p14="http://schemas.microsoft.com/office/powerpoint/2010/main" val="3249238346"/>
      </p:ext>
    </p:extLst>
  </p:cSld>
  <p:clrMapOvr>
    <a:masterClrMapping/>
  </p:clrMapOvr>
  <p:transition advTm="34"/>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Cont.…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smtClean="0">
              <a:latin typeface="+mn-lt"/>
              <a:cs typeface="Arial" pitchFamily="34" charset="0"/>
            </a:endParaRPr>
          </a:p>
          <a:p>
            <a:pPr algn="just"/>
            <a:r>
              <a:rPr lang="en-US" altLang="en-US" sz="2000" smtClean="0">
                <a:latin typeface="+mn-lt"/>
                <a:cs typeface="Arial" pitchFamily="34" charset="0"/>
              </a:rPr>
              <a:t>4</a:t>
            </a:r>
            <a:r>
              <a:rPr lang="en-US" altLang="en-US" sz="2000">
                <a:latin typeface="+mn-lt"/>
                <a:cs typeface="Arial" pitchFamily="34" charset="0"/>
              </a:rPr>
              <a:t>. </a:t>
            </a:r>
            <a:r>
              <a:rPr lang="en-US" altLang="en-US" sz="2000" smtClean="0">
                <a:latin typeface="+mn-lt"/>
                <a:cs typeface="Arial" pitchFamily="34" charset="0"/>
              </a:rPr>
              <a:t>Draft </a:t>
            </a:r>
            <a:r>
              <a:rPr lang="en-US" altLang="en-US" sz="2000">
                <a:latin typeface="+mn-lt"/>
                <a:cs typeface="Arial" pitchFamily="34" charset="0"/>
              </a:rPr>
              <a:t>the License: Write the license terms in clear and unambiguous language. </a:t>
            </a:r>
            <a:r>
              <a:rPr lang="en-US" altLang="en-US" sz="2000" smtClean="0">
                <a:latin typeface="+mn-lt"/>
                <a:cs typeface="Arial" pitchFamily="34" charset="0"/>
              </a:rPr>
              <a:t>     Cover </a:t>
            </a:r>
            <a:r>
              <a:rPr lang="en-US" altLang="en-US" sz="2000">
                <a:latin typeface="+mn-lt"/>
                <a:cs typeface="Arial" pitchFamily="34" charset="0"/>
              </a:rPr>
              <a:t>aspects such as usage, distribution, modification, warranties, liability, and attribution</a:t>
            </a:r>
            <a:r>
              <a:rPr lang="en-US" altLang="en-US" sz="2000" smtClean="0">
                <a:latin typeface="+mn-lt"/>
                <a:cs typeface="Arial" pitchFamily="34" charset="0"/>
              </a:rPr>
              <a:t>.</a:t>
            </a:r>
          </a:p>
          <a:p>
            <a:pPr algn="just"/>
            <a:endParaRPr lang="en-US" altLang="en-US" sz="2000" smtClean="0">
              <a:latin typeface="+mn-lt"/>
              <a:cs typeface="Arial" pitchFamily="34" charset="0"/>
            </a:endParaRPr>
          </a:p>
          <a:p>
            <a:pPr algn="just"/>
            <a:r>
              <a:rPr lang="en-US" altLang="en-US" sz="2000">
                <a:latin typeface="+mn-lt"/>
                <a:cs typeface="Arial" pitchFamily="34" charset="0"/>
              </a:rPr>
              <a:t>5. </a:t>
            </a:r>
            <a:r>
              <a:rPr lang="en-US" altLang="en-US" sz="2000" smtClean="0">
                <a:latin typeface="+mn-lt"/>
                <a:cs typeface="Arial" pitchFamily="34" charset="0"/>
              </a:rPr>
              <a:t>Seek </a:t>
            </a:r>
            <a:r>
              <a:rPr lang="en-US" altLang="en-US" sz="2000">
                <a:latin typeface="+mn-lt"/>
                <a:cs typeface="Arial" pitchFamily="34" charset="0"/>
              </a:rPr>
              <a:t>Legal Advice: Consult with a legal expert to review your license and ensure it complies with local laws and is suitable for your specific use case.</a:t>
            </a:r>
            <a:endParaRPr lang="en-US" altLang="en-US" sz="2000" smtClean="0">
              <a:latin typeface="+mn-lt"/>
              <a:cs typeface="Arial" pitchFamily="34" charset="0"/>
            </a:endParaRPr>
          </a:p>
        </p:txBody>
      </p:sp>
    </p:spTree>
    <p:extLst>
      <p:ext uri="{BB962C8B-B14F-4D97-AF65-F5344CB8AC3E}">
        <p14:creationId xmlns:p14="http://schemas.microsoft.com/office/powerpoint/2010/main" val="1079642983"/>
      </p:ext>
    </p:extLst>
  </p:cSld>
  <p:clrMapOvr>
    <a:masterClrMapping/>
  </p:clrMapOvr>
  <p:transition advTm="42"/>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smtClean="0">
                <a:latin typeface="+mn-lt"/>
                <a:cs typeface="Arial" pitchFamily="34" charset="0"/>
              </a:rPr>
              <a:t>1. Apache </a:t>
            </a:r>
            <a:r>
              <a:rPr lang="en-US" altLang="en-US" sz="2000">
                <a:latin typeface="+mn-lt"/>
                <a:cs typeface="Arial" pitchFamily="34" charset="0"/>
              </a:rPr>
              <a:t>License 2.0: A permissive license that allows users to use, modify, distribute, and sublicense the software. It requires users to retain copyright notices and disclaimers and provides a clear patent </a:t>
            </a:r>
            <a:r>
              <a:rPr lang="en-US" altLang="en-US" sz="2000" smtClean="0">
                <a:latin typeface="+mn-lt"/>
                <a:cs typeface="Arial" pitchFamily="34" charset="0"/>
              </a:rPr>
              <a:t>grant. </a:t>
            </a:r>
          </a:p>
          <a:p>
            <a:pPr algn="just"/>
            <a:r>
              <a:rPr lang="en-US" altLang="en-US" sz="2000">
                <a:latin typeface="+mn-lt"/>
                <a:cs typeface="Arial" pitchFamily="34" charset="0"/>
              </a:rPr>
              <a:t>The key features of the Apache License 2.0 are</a:t>
            </a:r>
            <a:r>
              <a:rPr lang="en-US" altLang="en-US" sz="2000" smtClean="0">
                <a:latin typeface="+mn-lt"/>
                <a:cs typeface="Arial" pitchFamily="34" charset="0"/>
              </a:rPr>
              <a:t>:</a:t>
            </a:r>
          </a:p>
          <a:p>
            <a:pPr marL="342900" indent="-342900" algn="just">
              <a:buFont typeface="Arial" pitchFamily="34" charset="0"/>
              <a:buChar char="•"/>
            </a:pPr>
            <a:r>
              <a:rPr lang="en-US" altLang="en-US" sz="2000">
                <a:latin typeface="+mn-lt"/>
                <a:cs typeface="Arial" pitchFamily="34" charset="0"/>
              </a:rPr>
              <a:t>Permissive: The license offers users a wide range of usage rights without imposing stringent copyleft limitations</a:t>
            </a:r>
            <a:r>
              <a:rPr lang="en-US" altLang="en-US" sz="2000" smtClean="0">
                <a:latin typeface="+mn-lt"/>
                <a:cs typeface="Arial" pitchFamily="34" charset="0"/>
              </a:rPr>
              <a:t>.</a:t>
            </a:r>
          </a:p>
          <a:p>
            <a:pPr marL="342900" indent="-342900" algn="just">
              <a:buFont typeface="Arial" pitchFamily="34" charset="0"/>
              <a:buChar char="•"/>
            </a:pPr>
            <a:r>
              <a:rPr lang="en-US" altLang="en-US" sz="2000" smtClean="0">
                <a:latin typeface="+mn-lt"/>
                <a:cs typeface="Arial" pitchFamily="34" charset="0"/>
              </a:rPr>
              <a:t>Patent </a:t>
            </a:r>
            <a:r>
              <a:rPr lang="en-US" altLang="en-US" sz="2000">
                <a:latin typeface="+mn-lt"/>
                <a:cs typeface="Arial" pitchFamily="34" charset="0"/>
              </a:rPr>
              <a:t>Grant: It comes with a clear patent grant, giving customers the assurance that they won't get into problems with the original authors about patent-related matters</a:t>
            </a:r>
            <a:r>
              <a:rPr lang="en-US" altLang="en-US" sz="2000" smtClean="0">
                <a:latin typeface="+mn-lt"/>
                <a:cs typeface="Arial" pitchFamily="34" charset="0"/>
              </a:rPr>
              <a:t>.</a:t>
            </a:r>
          </a:p>
          <a:p>
            <a:pPr marL="342900" indent="-342900" algn="just">
              <a:buFont typeface="Arial" pitchFamily="34" charset="0"/>
              <a:buChar char="•"/>
            </a:pPr>
            <a:r>
              <a:rPr lang="en-US" altLang="en-US" sz="2000" smtClean="0">
                <a:latin typeface="+mn-lt"/>
                <a:cs typeface="Arial" pitchFamily="34" charset="0"/>
              </a:rPr>
              <a:t>Notice </a:t>
            </a:r>
            <a:r>
              <a:rPr lang="en-US" altLang="en-US" sz="2000">
                <a:latin typeface="+mn-lt"/>
                <a:cs typeface="Arial" pitchFamily="34" charset="0"/>
              </a:rPr>
              <a:t>and Disclaimer: When redistributing the software, users must keep the copyright notices, licensing conditions, and disclaimers.</a:t>
            </a:r>
            <a:endParaRPr lang="en-US" altLang="en-US" sz="2000" smtClean="0">
              <a:latin typeface="+mn-lt"/>
              <a:cs typeface="Arial" pitchFamily="34" charset="0"/>
            </a:endParaRPr>
          </a:p>
        </p:txBody>
      </p:sp>
    </p:spTree>
    <p:extLst>
      <p:ext uri="{BB962C8B-B14F-4D97-AF65-F5344CB8AC3E}">
        <p14:creationId xmlns:p14="http://schemas.microsoft.com/office/powerpoint/2010/main" val="3847905747"/>
      </p:ext>
    </p:extLst>
  </p:cSld>
  <p:clrMapOvr>
    <a:masterClrMapping/>
  </p:clrMapOvr>
  <p:transition advTm="32"/>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smtClean="0">
                <a:latin typeface="+mn-lt"/>
                <a:cs typeface="Arial" pitchFamily="34" charset="0"/>
              </a:rPr>
              <a:t>2</a:t>
            </a:r>
            <a:r>
              <a:rPr lang="en-US" altLang="en-US" sz="2000">
                <a:latin typeface="+mn-lt"/>
                <a:cs typeface="Arial" pitchFamily="34" charset="0"/>
              </a:rPr>
              <a:t>. BSD License: Another permissive open-source license used for different software projects is the BSD License, often known as the Berkeley Software Distribution License. Under specific restrictions, the BSD License permits users to freely use, modify, and distribute the software. The original 3-clause BSD License and the updated 2-clause BSD License are the two primary variations. </a:t>
            </a:r>
            <a:endParaRPr lang="en-US" altLang="en-US" sz="2000" smtClean="0">
              <a:latin typeface="+mn-lt"/>
              <a:cs typeface="Arial" pitchFamily="34" charset="0"/>
            </a:endParaRPr>
          </a:p>
          <a:p>
            <a:pPr algn="just">
              <a:buNone/>
            </a:pPr>
            <a:r>
              <a:rPr lang="en-US" altLang="en-US" sz="2000">
                <a:latin typeface="+mn-lt"/>
                <a:cs typeface="Arial" pitchFamily="34" charset="0"/>
              </a:rPr>
              <a:t>The key features are</a:t>
            </a:r>
            <a:r>
              <a:rPr lang="en-US" altLang="en-US" sz="2000" smtClean="0">
                <a:latin typeface="+mn-lt"/>
                <a:cs typeface="Arial" pitchFamily="34" charset="0"/>
              </a:rPr>
              <a:t>:</a:t>
            </a:r>
          </a:p>
          <a:p>
            <a:pPr marL="342900" indent="-342900" algn="just">
              <a:buFont typeface="Arial" pitchFamily="34" charset="0"/>
              <a:buChar char="•"/>
            </a:pPr>
            <a:r>
              <a:rPr lang="en-US" altLang="en-US" sz="2000">
                <a:latin typeface="+mn-lt"/>
                <a:cs typeface="Arial" pitchFamily="34" charset="0"/>
              </a:rPr>
              <a:t>Permissive: The BSD License is permissive, just like the Apache License, granting users extensive freedom to use the program without imposing strict copyleft obligations</a:t>
            </a:r>
            <a:r>
              <a:rPr lang="en-US" altLang="en-US" sz="2000" smtClean="0">
                <a:latin typeface="+mn-lt"/>
                <a:cs typeface="Arial" pitchFamily="34" charset="0"/>
              </a:rPr>
              <a:t>.</a:t>
            </a:r>
          </a:p>
          <a:p>
            <a:pPr marL="342900" indent="-342900" algn="just">
              <a:buFont typeface="Arial" pitchFamily="34" charset="0"/>
              <a:buChar char="•"/>
            </a:pPr>
            <a:r>
              <a:rPr lang="en-US" altLang="en-US" sz="2000">
                <a:latin typeface="+mn-lt"/>
                <a:cs typeface="Arial" pitchFamily="34" charset="0"/>
              </a:rPr>
              <a:t>Redistribution Clause</a:t>
            </a:r>
            <a:r>
              <a:rPr lang="en-US" altLang="en-US" sz="2000" smtClean="0">
                <a:latin typeface="+mn-lt"/>
                <a:cs typeface="Arial" pitchFamily="34" charset="0"/>
              </a:rPr>
              <a:t>: The </a:t>
            </a:r>
            <a:r>
              <a:rPr lang="en-US" altLang="en-US" sz="2000">
                <a:latin typeface="+mn-lt"/>
                <a:cs typeface="Arial" pitchFamily="34" charset="0"/>
              </a:rPr>
              <a:t>three-clause BSD License has a clause requiring the redistribution of the license text and copyright notice when distributing the software. </a:t>
            </a:r>
            <a:endParaRPr lang="en-US" altLang="en-US" sz="2000" smtClean="0">
              <a:latin typeface="+mn-lt"/>
              <a:cs typeface="Arial" pitchFamily="34" charset="0"/>
            </a:endParaRPr>
          </a:p>
        </p:txBody>
      </p:sp>
    </p:spTree>
    <p:extLst>
      <p:ext uri="{BB962C8B-B14F-4D97-AF65-F5344CB8AC3E}">
        <p14:creationId xmlns:p14="http://schemas.microsoft.com/office/powerpoint/2010/main" val="3742744535"/>
      </p:ext>
    </p:extLst>
  </p:cSld>
  <p:clrMapOvr>
    <a:masterClrMapping/>
  </p:clrMapOvr>
  <p:transition advTm="35"/>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a:latin typeface="+mn-lt"/>
                <a:cs typeface="Arial" pitchFamily="34" charset="0"/>
              </a:rPr>
              <a:t>3</a:t>
            </a:r>
            <a:r>
              <a:rPr lang="en-US" altLang="en-US" sz="2000" smtClean="0">
                <a:latin typeface="+mn-lt"/>
                <a:cs typeface="Arial" pitchFamily="34" charset="0"/>
              </a:rPr>
              <a:t>. </a:t>
            </a:r>
            <a:r>
              <a:rPr lang="en-US" altLang="en-US" sz="2000">
                <a:latin typeface="+mn-lt"/>
                <a:cs typeface="Arial" pitchFamily="34" charset="0"/>
              </a:rPr>
              <a:t>GNU General Public License (GPL): The strong copyleft GNU General Public License (GPL) strives to advance software freedom and the open-source nature of software. Any modifications or derivative works based on a software that is licensed under the GPL must also be distributed under the GPL. </a:t>
            </a:r>
            <a:endParaRPr lang="en-US" altLang="en-US" sz="2000" smtClean="0">
              <a:latin typeface="+mn-lt"/>
              <a:cs typeface="Arial" pitchFamily="34" charset="0"/>
            </a:endParaRPr>
          </a:p>
          <a:p>
            <a:pPr algn="just">
              <a:buNone/>
            </a:pPr>
            <a:r>
              <a:rPr lang="en-US" altLang="en-US" sz="2000">
                <a:latin typeface="+mn-lt"/>
                <a:cs typeface="Arial" pitchFamily="34" charset="0"/>
              </a:rPr>
              <a:t>The key features are</a:t>
            </a:r>
            <a:r>
              <a:rPr lang="en-US" altLang="en-US" sz="2000" smtClean="0">
                <a:latin typeface="+mn-lt"/>
                <a:cs typeface="Arial" pitchFamily="34" charset="0"/>
              </a:rPr>
              <a:t>:</a:t>
            </a:r>
          </a:p>
          <a:p>
            <a:pPr marL="342900" indent="-342900" algn="just">
              <a:buFont typeface="Arial" pitchFamily="34" charset="0"/>
              <a:buChar char="•"/>
            </a:pPr>
            <a:r>
              <a:rPr lang="en-US" altLang="en-US" sz="2000">
                <a:latin typeface="+mn-lt"/>
                <a:cs typeface="Arial" pitchFamily="34" charset="0"/>
              </a:rPr>
              <a:t>Copyleft: The GPL stipulates that any modifications and derivative works must be licensed in accordance with the same GPL rules</a:t>
            </a:r>
            <a:r>
              <a:rPr lang="en-US" altLang="en-US" sz="2000" smtClean="0">
                <a:latin typeface="+mn-lt"/>
                <a:cs typeface="Arial" pitchFamily="34" charset="0"/>
              </a:rPr>
              <a:t>.</a:t>
            </a:r>
          </a:p>
          <a:p>
            <a:pPr marL="342900" indent="-342900" algn="just">
              <a:buFont typeface="Arial" pitchFamily="34" charset="0"/>
              <a:buChar char="•"/>
            </a:pPr>
            <a:r>
              <a:rPr lang="en-US" altLang="en-US" sz="2000" smtClean="0">
                <a:latin typeface="+mn-lt"/>
                <a:cs typeface="Arial" pitchFamily="34" charset="0"/>
              </a:rPr>
              <a:t>Availability </a:t>
            </a:r>
            <a:r>
              <a:rPr lang="en-US" altLang="en-US" sz="2000">
                <a:latin typeface="+mn-lt"/>
                <a:cs typeface="Arial" pitchFamily="34" charset="0"/>
              </a:rPr>
              <a:t>of Source Code: GPL-licensed software must include the source code or make a documented promise to do so upon request</a:t>
            </a:r>
            <a:r>
              <a:rPr lang="en-US" altLang="en-US" sz="2000" smtClean="0">
                <a:latin typeface="+mn-lt"/>
                <a:cs typeface="Arial" pitchFamily="34" charset="0"/>
              </a:rPr>
              <a:t>.</a:t>
            </a:r>
          </a:p>
          <a:p>
            <a:pPr marL="342900" indent="-342900" algn="just">
              <a:buFont typeface="Arial" pitchFamily="34" charset="0"/>
              <a:buChar char="•"/>
            </a:pPr>
            <a:r>
              <a:rPr lang="en-US" altLang="en-US" sz="2000" smtClean="0">
                <a:latin typeface="+mn-lt"/>
                <a:cs typeface="Arial" pitchFamily="34" charset="0"/>
              </a:rPr>
              <a:t>Concerns </a:t>
            </a:r>
            <a:r>
              <a:rPr lang="en-US" altLang="en-US" sz="2000">
                <a:latin typeface="+mn-lt"/>
                <a:cs typeface="Arial" pitchFamily="34" charset="0"/>
              </a:rPr>
              <a:t>about compatibility: Projects that use GPL code in their codebase may also need to be distributed under the GPL.</a:t>
            </a:r>
            <a:endParaRPr lang="en-US" altLang="en-US" sz="2000" smtClean="0">
              <a:latin typeface="+mn-lt"/>
              <a:cs typeface="Arial" pitchFamily="34" charset="0"/>
            </a:endParaRPr>
          </a:p>
        </p:txBody>
      </p:sp>
    </p:spTree>
    <p:extLst>
      <p:ext uri="{BB962C8B-B14F-4D97-AF65-F5344CB8AC3E}">
        <p14:creationId xmlns:p14="http://schemas.microsoft.com/office/powerpoint/2010/main" val="2152453727"/>
      </p:ext>
    </p:extLst>
  </p:cSld>
  <p:clrMapOvr>
    <a:masterClrMapping/>
  </p:clrMapOvr>
  <p:transition advTm="38"/>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smtClean="0">
                <a:latin typeface="+mn-lt"/>
                <a:cs typeface="Arial" pitchFamily="34" charset="0"/>
              </a:rPr>
              <a:t>4. </a:t>
            </a:r>
            <a:r>
              <a:rPr lang="en-US" altLang="en-US" sz="2000">
                <a:latin typeface="+mn-lt"/>
                <a:cs typeface="Arial" pitchFamily="34" charset="0"/>
              </a:rPr>
              <a:t>GNU Lesser General Public License (LGPL</a:t>
            </a:r>
            <a:r>
              <a:rPr lang="en-US" altLang="en-US" sz="2000" smtClean="0">
                <a:latin typeface="+mn-lt"/>
                <a:cs typeface="Arial" pitchFamily="34" charset="0"/>
              </a:rPr>
              <a:t>):</a:t>
            </a:r>
          </a:p>
          <a:p>
            <a:pPr algn="just">
              <a:buNone/>
            </a:pPr>
            <a:r>
              <a:rPr lang="en-US" altLang="en-US" sz="2000">
                <a:latin typeface="+mn-lt"/>
                <a:cs typeface="Arial" pitchFamily="34" charset="0"/>
              </a:rPr>
              <a:t>The GPL has been changed and is now known as the GNU Lesser General Public License (LGPL). In order to enable more flexible usage in both open-source and proprietary projects, it is primarily intended for libraries and shared software components. </a:t>
            </a:r>
            <a:endParaRPr lang="en-US" altLang="en-US" sz="2000" smtClean="0">
              <a:latin typeface="+mn-lt"/>
              <a:cs typeface="Arial" pitchFamily="34" charset="0"/>
            </a:endParaRPr>
          </a:p>
          <a:p>
            <a:pPr algn="just">
              <a:buNone/>
            </a:pPr>
            <a:r>
              <a:rPr lang="en-US" altLang="en-US" sz="2000">
                <a:latin typeface="+mn-lt"/>
                <a:cs typeface="Arial" pitchFamily="34" charset="0"/>
              </a:rPr>
              <a:t>The key features are</a:t>
            </a:r>
            <a:r>
              <a:rPr lang="en-US" altLang="en-US" sz="2000" smtClean="0">
                <a:latin typeface="+mn-lt"/>
                <a:cs typeface="Arial" pitchFamily="34" charset="0"/>
              </a:rPr>
              <a:t>:</a:t>
            </a:r>
          </a:p>
          <a:p>
            <a:pPr marL="342900" indent="-342900" algn="just">
              <a:buFont typeface="Arial" pitchFamily="34" charset="0"/>
              <a:buChar char="•"/>
            </a:pPr>
            <a:r>
              <a:rPr lang="en-US" altLang="en-US" sz="2000">
                <a:latin typeface="+mn-lt"/>
                <a:cs typeface="Arial" pitchFamily="34" charset="0"/>
              </a:rPr>
              <a:t>Lesser Copyleft: The LGPL enables developers to utilize LGPL-licensed libraries in proprietary software by allowing linking with non-GPL-compatible software</a:t>
            </a:r>
            <a:r>
              <a:rPr lang="en-US" altLang="en-US" sz="2000" smtClean="0">
                <a:latin typeface="+mn-lt"/>
                <a:cs typeface="Arial" pitchFamily="34" charset="0"/>
              </a:rPr>
              <a:t>.</a:t>
            </a:r>
          </a:p>
          <a:p>
            <a:pPr marL="342900" indent="-342900" algn="just">
              <a:buFont typeface="Arial" pitchFamily="34" charset="0"/>
              <a:buChar char="•"/>
            </a:pPr>
            <a:r>
              <a:rPr lang="en-US" altLang="en-US" sz="2000" smtClean="0">
                <a:latin typeface="+mn-lt"/>
                <a:cs typeface="Arial" pitchFamily="34" charset="0"/>
              </a:rPr>
              <a:t>Source </a:t>
            </a:r>
            <a:r>
              <a:rPr lang="en-US" altLang="en-US" sz="2000">
                <a:latin typeface="+mn-lt"/>
                <a:cs typeface="Arial" pitchFamily="34" charset="0"/>
              </a:rPr>
              <a:t>Code Availability: The LGPL demands, like the GPL, that the library's source code be distributed or that a written promise to do so be made.</a:t>
            </a:r>
            <a:endParaRPr lang="en-US" altLang="en-US" sz="2000" smtClean="0">
              <a:latin typeface="+mn-lt"/>
              <a:cs typeface="Arial" pitchFamily="34" charset="0"/>
            </a:endParaRPr>
          </a:p>
        </p:txBody>
      </p:sp>
    </p:spTree>
    <p:extLst>
      <p:ext uri="{BB962C8B-B14F-4D97-AF65-F5344CB8AC3E}">
        <p14:creationId xmlns:p14="http://schemas.microsoft.com/office/powerpoint/2010/main" val="667664818"/>
      </p:ext>
    </p:extLst>
  </p:cSld>
  <p:clrMapOvr>
    <a:masterClrMapping/>
  </p:clrMapOvr>
  <p:transition advTm="26"/>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smtClean="0">
                <a:solidFill>
                  <a:schemeClr val="bg1"/>
                </a:solidFill>
                <a:latin typeface="Calibri"/>
                <a:cs typeface="Times New Roman" pitchFamily="18" charset="0"/>
              </a:rPr>
              <a:t>Copyrights </a:t>
            </a:r>
            <a:r>
              <a:rPr lang="en-IN" altLang="en-US" sz="3000" b="1">
                <a:solidFill>
                  <a:schemeClr val="bg1"/>
                </a:solidFill>
                <a:latin typeface="Calibri"/>
                <a:cs typeface="Times New Roman" pitchFamily="18" charset="0"/>
              </a:rPr>
              <a:t>and copy lefts</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Copyright is a legal right that grants exclusive ownership to the creator of an original work, such as software, music, literature, etc. It provides the copyright holder the authority to control how the work is used, distributed, and modified</a:t>
            </a:r>
            <a:r>
              <a:rPr lang="en-US" altLang="en-US" sz="2000" smtClean="0">
                <a:latin typeface="+mn-lt"/>
                <a:cs typeface="Arial" pitchFamily="34" charset="0"/>
              </a:rPr>
              <a:t>.</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Copyleft is a concept associated with certain open-source licenses, notably the GPL. It ensures that derivative works based on copyleft-licensed software must also be distributed under the same copyleft license. In this way, copyleft licenses aim to preserve the open-source nature of the software and promote the sharing of improvements and modifications within the community.</a:t>
            </a:r>
            <a:endParaRPr lang="en-US" altLang="en-US" sz="2000" smtClean="0">
              <a:latin typeface="+mn-lt"/>
              <a:cs typeface="Arial" pitchFamily="34" charset="0"/>
            </a:endParaRPr>
          </a:p>
        </p:txBody>
      </p:sp>
    </p:spTree>
    <p:extLst>
      <p:ext uri="{BB962C8B-B14F-4D97-AF65-F5344CB8AC3E}">
        <p14:creationId xmlns:p14="http://schemas.microsoft.com/office/powerpoint/2010/main" val="3091430660"/>
      </p:ext>
    </p:extLst>
  </p:cSld>
  <p:clrMapOvr>
    <a:masterClrMapping/>
  </p:clrMapOvr>
  <p:transition advTm="35"/>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Who started open source software?</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The A-2 (Arithmetic Language v2 system) was the first piece of free open source software created in 1953 by Remington Rand's UNIVAC company, and it was made available to customers with the source code. Additionally, they were encouraged to send back their upgrades</a:t>
            </a:r>
            <a:r>
              <a:rPr lang="en-US" altLang="en-US" sz="2000" smtClean="0">
                <a:latin typeface="+mn-lt"/>
                <a:cs typeface="Arial" pitchFamily="34" charset="0"/>
              </a:rPr>
              <a:t>.</a:t>
            </a:r>
          </a:p>
          <a:p>
            <a:pPr marL="342900" indent="-342900" algn="just">
              <a:buFont typeface="Arial" pitchFamily="34" charset="0"/>
              <a:buChar char="•"/>
            </a:pPr>
            <a:r>
              <a:rPr lang="en-US" sz="2000">
                <a:latin typeface="+mn-lt"/>
                <a:cs typeface="Arial" pitchFamily="34" charset="0"/>
              </a:rPr>
              <a:t>The first example of free and open-source software is believed to be the A-2 system, developed at the UNIVAC division of Remington Rand in 1953, which was released to customers with its source code. They were invited to send their improvements back to UNIVAC.</a:t>
            </a:r>
          </a:p>
          <a:p>
            <a:pPr marL="342900" indent="-342900" algn="just">
              <a:buFont typeface="Arial" pitchFamily="34" charset="0"/>
              <a:buChar char="•"/>
            </a:pPr>
            <a:endParaRPr lang="en-US" sz="2000" smtClean="0">
              <a:latin typeface="+mn-lt"/>
              <a:cs typeface="Arial" pitchFamily="34" charset="0"/>
            </a:endParaRPr>
          </a:p>
          <a:p>
            <a:pPr algn="just">
              <a:buNone/>
            </a:pPr>
            <a:endParaRPr lang="en-US" altLang="en-US" sz="2000" smtClean="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723584422"/>
      </p:ext>
    </p:extLst>
  </p:cSld>
  <p:clrMapOvr>
    <a:masterClrMapping/>
  </p:clrMapOvr>
  <p:transition advTm="19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smtClean="0">
                <a:solidFill>
                  <a:schemeClr val="bg1"/>
                </a:solidFill>
                <a:latin typeface="Calibri"/>
                <a:cs typeface="Times New Roman" pitchFamily="18" charset="0"/>
              </a:rPr>
              <a:t>Patents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Patents are exclusive rights given to inventors or discoverers of new things, including creative software algorithms or methods. The topic of software patents can be divisive in the context of open-source software. </a:t>
            </a:r>
            <a:endParaRPr lang="en-US" altLang="en-US" sz="2000" smtClean="0">
              <a:latin typeface="+mn-lt"/>
              <a:cs typeface="Arial" pitchFamily="34" charset="0"/>
            </a:endParaRPr>
          </a:p>
          <a:p>
            <a:pPr marL="342900" indent="-342900" algn="just">
              <a:buFont typeface="Arial" pitchFamily="34" charset="0"/>
              <a:buChar char="•"/>
            </a:pPr>
            <a:endParaRPr lang="en-US" altLang="en-US" sz="2000" smtClean="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Software </a:t>
            </a:r>
            <a:r>
              <a:rPr lang="en-US" altLang="en-US" sz="2000">
                <a:latin typeface="+mn-lt"/>
                <a:cs typeface="Arial" pitchFamily="34" charset="0"/>
              </a:rPr>
              <a:t>patents, according to some, discourage innovation and result in court cases over patent infringement. </a:t>
            </a:r>
            <a:endParaRPr lang="en-US" altLang="en-US" sz="2000" smtClean="0">
              <a:latin typeface="+mn-lt"/>
              <a:cs typeface="Arial" pitchFamily="34" charset="0"/>
            </a:endParaRPr>
          </a:p>
          <a:p>
            <a:pPr marL="342900" indent="-342900" algn="just">
              <a:buFont typeface="Arial" pitchFamily="34" charset="0"/>
              <a:buChar char="•"/>
            </a:pPr>
            <a:endParaRPr lang="en-US" altLang="en-US" sz="2000" smtClean="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However</a:t>
            </a:r>
            <a:r>
              <a:rPr lang="en-US" altLang="en-US" sz="2000">
                <a:latin typeface="+mn-lt"/>
                <a:cs typeface="Arial" pitchFamily="34" charset="0"/>
              </a:rPr>
              <a:t>, patents can also safeguard innovators' legal rights and promote R&amp;D</a:t>
            </a:r>
            <a:r>
              <a:rPr lang="en-US" altLang="en-US" sz="2000" smtClean="0">
                <a:latin typeface="+mn-lt"/>
                <a:cs typeface="Arial" pitchFamily="34" charset="0"/>
              </a:rPr>
              <a:t>.</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smtClean="0">
                <a:latin typeface="+mn-lt"/>
                <a:cs typeface="Arial" pitchFamily="34" charset="0"/>
              </a:rPr>
              <a:t> </a:t>
            </a:r>
            <a:r>
              <a:rPr lang="en-US" altLang="en-US" sz="2000">
                <a:latin typeface="+mn-lt"/>
                <a:cs typeface="Arial" pitchFamily="34" charset="0"/>
              </a:rPr>
              <a:t>A patent holder cannot utilize their patents against users or developers of the open-source software, hence open-source software projects may choose to incorporate provisions in their licenses to address any potential patent difficulties. These provisions may include issuing patent grants or licensing agreements.</a:t>
            </a:r>
            <a:endParaRPr lang="en-US" altLang="en-US" sz="2000" smtClean="0">
              <a:latin typeface="+mn-lt"/>
              <a:cs typeface="Arial" pitchFamily="34" charset="0"/>
            </a:endParaRPr>
          </a:p>
        </p:txBody>
      </p:sp>
    </p:spTree>
    <p:extLst>
      <p:ext uri="{BB962C8B-B14F-4D97-AF65-F5344CB8AC3E}">
        <p14:creationId xmlns:p14="http://schemas.microsoft.com/office/powerpoint/2010/main" val="2362921628"/>
      </p:ext>
    </p:extLst>
  </p:cSld>
  <p:clrMapOvr>
    <a:masterClrMapping/>
  </p:clrMapOvr>
  <p:transition advTm="38"/>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3170099"/>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457200" indent="-457200" algn="just">
              <a:buFont typeface="+mj-lt"/>
              <a:buAutoNum type="arabicPeriod"/>
            </a:pPr>
            <a:r>
              <a:rPr lang="en-US" sz="2000" dirty="0">
                <a:cs typeface="Times New Roman" pitchFamily="18" charset="0"/>
                <a:hlinkClick r:id="rId10"/>
              </a:rPr>
              <a:t>https://</a:t>
            </a:r>
            <a:r>
              <a:rPr lang="en-US" sz="2000" dirty="0" smtClean="0">
                <a:cs typeface="Times New Roman" pitchFamily="18" charset="0"/>
                <a:hlinkClick r:id="rId10"/>
              </a:rPr>
              <a:t>en.wikipedia.org/wiki/History_of_free_and_open-source_software</a:t>
            </a:r>
            <a:endParaRPr lang="en-US" sz="2000" dirty="0">
              <a:cs typeface="Times New Roman" pitchFamily="18" charset="0"/>
            </a:endParaRPr>
          </a:p>
          <a:p>
            <a:pPr marL="457200" indent="-457200" algn="just">
              <a:buFont typeface="+mj-lt"/>
              <a:buAutoNum type="arabicPeriod"/>
            </a:pPr>
            <a:r>
              <a:rPr lang="en-US" sz="2000" dirty="0" smtClean="0">
                <a:hlinkClick r:id="rId11"/>
              </a:rPr>
              <a:t>http</a:t>
            </a:r>
            <a:r>
              <a:rPr lang="en-US" sz="2000" dirty="0">
                <a:hlinkClick r:id="rId11"/>
              </a:rPr>
              <a:t>://</a:t>
            </a:r>
            <a:r>
              <a:rPr lang="en-US" sz="2000" dirty="0" smtClean="0">
                <a:hlinkClick r:id="rId11"/>
              </a:rPr>
              <a:t>www.opensource.org/docs/osd</a:t>
            </a:r>
            <a:endParaRPr lang="en-US" sz="2000" dirty="0" smtClean="0"/>
          </a:p>
          <a:p>
            <a:pPr marL="457200" indent="-457200" algn="just">
              <a:buFont typeface="+mj-lt"/>
              <a:buAutoNum type="arabicPeriod"/>
            </a:pPr>
            <a:r>
              <a:rPr lang="en-US" sz="2000" dirty="0" smtClean="0">
                <a:cs typeface="Times New Roman" pitchFamily="18" charset="0"/>
              </a:rPr>
              <a:t>Free </a:t>
            </a:r>
            <a:r>
              <a:rPr lang="en-US" sz="2000" dirty="0">
                <a:cs typeface="Times New Roman" pitchFamily="18" charset="0"/>
              </a:rPr>
              <a:t>Software Foundation </a:t>
            </a:r>
            <a:r>
              <a:rPr lang="en-US" sz="2000" dirty="0">
                <a:cs typeface="Times New Roman" pitchFamily="18" charset="0"/>
                <a:hlinkClick r:id="rId12"/>
              </a:rPr>
              <a:t>www.fsf.org/</a:t>
            </a:r>
            <a:endParaRPr lang="en-US" sz="2000" dirty="0">
              <a:cs typeface="Times New Roman" pitchFamily="18" charset="0"/>
            </a:endParaRPr>
          </a:p>
          <a:p>
            <a:pPr marL="457200" indent="-457200" algn="just">
              <a:buFont typeface="+mj-lt"/>
              <a:buAutoNum type="arabicPeriod"/>
            </a:pPr>
            <a:r>
              <a:rPr lang="en-US" sz="2000" dirty="0">
                <a:cs typeface="Times New Roman" pitchFamily="18" charset="0"/>
                <a:hlinkClick r:id="rId13"/>
              </a:rPr>
              <a:t>https://</a:t>
            </a:r>
            <a:r>
              <a:rPr lang="en-US" sz="2000" dirty="0" smtClean="0">
                <a:cs typeface="Times New Roman" pitchFamily="18" charset="0"/>
                <a:hlinkClick r:id="rId13"/>
              </a:rPr>
              <a:t>www.youtube.com/watch?v=1ehpgbb3XD0</a:t>
            </a:r>
            <a:endParaRPr lang="en-US" sz="2000" dirty="0" smtClean="0">
              <a:cs typeface="Times New Roman" pitchFamily="18" charset="0"/>
            </a:endParaRPr>
          </a:p>
          <a:p>
            <a:pPr marL="457200" indent="-457200" algn="just">
              <a:buFont typeface="+mj-lt"/>
              <a:buAutoNum type="arabicPeriod"/>
            </a:pPr>
            <a:r>
              <a:rPr lang="en-US" sz="2000" dirty="0">
                <a:hlinkClick r:id="rId14"/>
              </a:rPr>
              <a:t>http://www.opensource.org/docs/definition_plain.html</a:t>
            </a:r>
            <a:endParaRPr lang="en-US" sz="2000" dirty="0"/>
          </a:p>
          <a:p>
            <a:pPr marL="457200" indent="-457200" algn="just">
              <a:buFont typeface="+mj-lt"/>
              <a:buAutoNum type="arabicPeriod"/>
            </a:pPr>
            <a:r>
              <a:rPr lang="en-US" sz="2000" u="sng" dirty="0">
                <a:hlinkClick r:id="rId15"/>
              </a:rPr>
              <a:t>https://en.wikipedia.org/wiki/Open-source_software</a:t>
            </a:r>
            <a:endParaRPr lang="en-US" sz="2000" u="sng" dirty="0"/>
          </a:p>
          <a:p>
            <a:pPr marL="457200" indent="-457200" algn="just">
              <a:buFont typeface="+mj-lt"/>
              <a:buAutoNum type="arabicPeriod"/>
            </a:pPr>
            <a:r>
              <a:rPr lang="en-US" sz="2000" u="sng" dirty="0">
                <a:hlinkClick r:id="rId16"/>
              </a:rPr>
              <a:t>https://en.wikipedia.org/wiki/Free_software</a:t>
            </a:r>
            <a:endParaRPr lang="en-US" sz="2000" u="sng" dirty="0"/>
          </a:p>
          <a:p>
            <a:pPr marL="457200" indent="-457200" algn="just">
              <a:buFont typeface="+mj-lt"/>
              <a:buAutoNum type="arabicPeriod"/>
            </a:pPr>
            <a:r>
              <a:rPr lang="en-US" sz="2000" u="sng" dirty="0">
                <a:hlinkClick r:id="rId17"/>
              </a:rPr>
              <a:t>https://opensource.org/</a:t>
            </a:r>
            <a:endParaRPr lang="en-US" sz="2000" dirty="0">
              <a:cs typeface="Times New Roman" pitchFamily="18" charset="0"/>
            </a:endParaRPr>
          </a:p>
          <a:p>
            <a:pPr algn="just"/>
            <a:endParaRPr lang="en-US" sz="2000" dirty="0" smtClean="0">
              <a:cs typeface="Times New Roman" pitchFamily="18" charset="0"/>
            </a:endParaRPr>
          </a:p>
        </p:txBody>
      </p:sp>
    </p:spTree>
  </p:cSld>
  <p:clrMapOvr>
    <a:masterClrMapping/>
  </p:clrMapOvr>
  <p:transition advTm="28"/>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smtClean="0">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smtClean="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2554545"/>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457200" indent="-457200" algn="just">
              <a:buFont typeface="+mj-lt"/>
              <a:buAutoNum type="arabicPeriod"/>
            </a:pPr>
            <a:r>
              <a:rPr lang="en-US" sz="2000" u="sng" dirty="0">
                <a:hlinkClick r:id="rId10"/>
              </a:rPr>
              <a:t>https://en.wikipedia.org/wiki/Software_development</a:t>
            </a:r>
            <a:endParaRPr lang="en-US" sz="2000" u="sng" dirty="0"/>
          </a:p>
          <a:p>
            <a:pPr marL="457200" indent="-457200" algn="just">
              <a:buFont typeface="+mj-lt"/>
              <a:buAutoNum type="arabicPeriod"/>
            </a:pPr>
            <a:r>
              <a:rPr lang="en-US" sz="2000" u="sng" dirty="0">
                <a:hlinkClick r:id="rId11"/>
              </a:rPr>
              <a:t>https://en.wikipedia.org/wiki/Software_license</a:t>
            </a:r>
            <a:endParaRPr lang="en-US" sz="2000" u="sng" dirty="0"/>
          </a:p>
          <a:p>
            <a:pPr marL="457200" indent="-457200" algn="just">
              <a:buFont typeface="+mj-lt"/>
              <a:buAutoNum type="arabicPeriod"/>
            </a:pPr>
            <a:r>
              <a:rPr lang="en-US" sz="2000" u="sng" dirty="0">
                <a:hlinkClick r:id="rId12"/>
              </a:rPr>
              <a:t>https://en.wikipedia.org/wiki/Software_patent</a:t>
            </a:r>
            <a:endParaRPr lang="en-US" sz="2000" u="sng" dirty="0"/>
          </a:p>
          <a:p>
            <a:pPr marL="457200" indent="-457200" algn="just">
              <a:buFont typeface="+mj-lt"/>
              <a:buAutoNum type="arabicPeriod"/>
            </a:pPr>
            <a:r>
              <a:rPr lang="en-US" sz="2000" u="sng" dirty="0">
                <a:hlinkClick r:id="rId13"/>
              </a:rPr>
              <a:t>https://</a:t>
            </a:r>
            <a:r>
              <a:rPr lang="en-US" sz="2000" u="sng" dirty="0" smtClean="0">
                <a:hlinkClick r:id="rId13"/>
              </a:rPr>
              <a:t>www.w3.org/International/questions/qa-i18n</a:t>
            </a:r>
            <a:endParaRPr lang="en-US" sz="2000" dirty="0">
              <a:cs typeface="Times New Roman" pitchFamily="18" charset="0"/>
            </a:endParaRPr>
          </a:p>
          <a:p>
            <a:pPr marL="457200" indent="-457200" algn="just">
              <a:buFont typeface="+mj-lt"/>
              <a:buAutoNum type="arabicPeriod"/>
            </a:pPr>
            <a:r>
              <a:rPr lang="en-US" sz="2000" u="sng" dirty="0" smtClean="0">
                <a:hlinkClick r:id="rId14"/>
              </a:rPr>
              <a:t>Https</a:t>
            </a:r>
            <a:r>
              <a:rPr lang="en-US" sz="2000" u="sng" dirty="0">
                <a:hlinkClick r:id="rId14"/>
              </a:rPr>
              <a:t>://</a:t>
            </a:r>
            <a:r>
              <a:rPr lang="en-US" sz="2000" u="sng" dirty="0" smtClean="0">
                <a:hlinkClick r:id="rId14"/>
              </a:rPr>
              <a:t>www.apache.org/licenses/LICENSE-2.0</a:t>
            </a:r>
            <a:endParaRPr lang="en-US" sz="2000" u="sng" dirty="0"/>
          </a:p>
          <a:p>
            <a:pPr marL="457200" indent="-457200" algn="just">
              <a:buFont typeface="+mj-lt"/>
              <a:buAutoNum type="arabicPeriod"/>
            </a:pPr>
            <a:r>
              <a:rPr lang="en-US" sz="2000" u="sng" dirty="0" smtClean="0">
                <a:hlinkClick r:id="rId15"/>
              </a:rPr>
              <a:t>https://www.gnu.org/licenses/lgpl.html</a:t>
            </a:r>
            <a:endParaRPr lang="en-US" sz="2000" u="sng" dirty="0"/>
          </a:p>
          <a:p>
            <a:pPr marL="457200" indent="-457200" algn="just">
              <a:buFont typeface="+mj-lt"/>
              <a:buAutoNum type="arabicPeriod"/>
            </a:pPr>
            <a:r>
              <a:rPr lang="en-US" sz="2000" u="sng" dirty="0" smtClean="0">
                <a:hlinkClick r:id="rId16"/>
              </a:rPr>
              <a:t>https</a:t>
            </a:r>
            <a:r>
              <a:rPr lang="en-US" sz="2000" u="sng" dirty="0">
                <a:hlinkClick r:id="rId16"/>
              </a:rPr>
              <a:t>://</a:t>
            </a:r>
            <a:r>
              <a:rPr lang="en-US" sz="2000" u="sng" dirty="0" smtClean="0">
                <a:hlinkClick r:id="rId16"/>
              </a:rPr>
              <a:t>opensource.org/licenses/BSD-3-Clause</a:t>
            </a:r>
            <a:endParaRPr lang="en-US" sz="2000" u="sng" dirty="0"/>
          </a:p>
          <a:p>
            <a:pPr marL="457200" indent="-457200" algn="just">
              <a:buFont typeface="+mj-lt"/>
              <a:buAutoNum type="arabicPeriod"/>
            </a:pPr>
            <a:r>
              <a:rPr lang="en-US" sz="2000" dirty="0" smtClean="0">
                <a:latin typeface="+mn-lt"/>
                <a:cs typeface="Times New Roman" pitchFamily="18" charset="0"/>
              </a:rPr>
              <a:t>https</a:t>
            </a:r>
            <a:r>
              <a:rPr lang="en-US" sz="2000" dirty="0">
                <a:latin typeface="+mn-lt"/>
                <a:cs typeface="Times New Roman" pitchFamily="18" charset="0"/>
              </a:rPr>
              <a:t>://www.youtube.com/watch?v=kigC1ijYGyo</a:t>
            </a:r>
          </a:p>
        </p:txBody>
      </p:sp>
    </p:spTree>
    <p:extLst>
      <p:ext uri="{BB962C8B-B14F-4D97-AF65-F5344CB8AC3E}">
        <p14:creationId xmlns:p14="http://schemas.microsoft.com/office/powerpoint/2010/main" val="2067570732"/>
      </p:ext>
    </p:extLst>
  </p:cSld>
  <p:clrMapOvr>
    <a:masterClrMapping/>
  </p:clrMapOvr>
  <p:transition advTm="43"/>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49"/>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10"/>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1"/>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Open-Source </a:t>
            </a:r>
            <a:r>
              <a:rPr lang="en-US" altLang="en-US" sz="3000" b="1" smtClean="0">
                <a:solidFill>
                  <a:schemeClr val="bg1"/>
                </a:solidFill>
                <a:latin typeface="Calibri"/>
                <a:cs typeface="Times New Roman" pitchFamily="18" charset="0"/>
              </a:rPr>
              <a:t>History Table</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smtClean="0">
              <a:latin typeface="+mn-lt"/>
              <a:cs typeface="Arial" pitchFamily="34" charset="0"/>
            </a:endParaRPr>
          </a:p>
        </p:txBody>
      </p:sp>
      <p:pic>
        <p:nvPicPr>
          <p:cNvPr id="2" name="Picture 1"/>
          <p:cNvPicPr>
            <a:picLocks noChangeAspect="1"/>
          </p:cNvPicPr>
          <p:nvPr>
            <p:custDataLst>
              <p:tags r:id="rId6"/>
            </p:custDataLst>
          </p:nvPr>
        </p:nvPicPr>
        <p:blipFill>
          <a:blip r:embed="rId12"/>
          <a:stretch>
            <a:fillRect/>
          </a:stretch>
        </p:blipFill>
        <p:spPr>
          <a:xfrm>
            <a:off x="190500" y="2439989"/>
            <a:ext cx="8485956" cy="4418012"/>
          </a:xfrm>
          <a:prstGeom prst="rect">
            <a:avLst/>
          </a:prstGeom>
        </p:spPr>
      </p:pic>
      <p:pic>
        <p:nvPicPr>
          <p:cNvPr id="3" name="Audio 2">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3"/>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718521446"/>
      </p:ext>
    </p:extLst>
  </p:cSld>
  <p:clrMapOvr>
    <a:masterClrMapping/>
  </p:clrMapOvr>
  <p:transition advTm="20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a:t>
            </a:r>
            <a:r>
              <a:rPr lang="en-US" altLang="en-US" sz="3000" b="1" smtClean="0">
                <a:solidFill>
                  <a:schemeClr val="bg1"/>
                </a:solidFill>
                <a:latin typeface="Calibri"/>
                <a:cs typeface="Times New Roman" pitchFamily="18" charset="0"/>
              </a:rPr>
              <a:t>Open Source </a:t>
            </a:r>
            <a:r>
              <a:rPr lang="en-US" altLang="en-US" sz="3000" b="1">
                <a:solidFill>
                  <a:schemeClr val="bg1"/>
                </a:solidFill>
                <a:latin typeface="Calibri"/>
                <a:cs typeface="Times New Roman" pitchFamily="18" charset="0"/>
              </a:rPr>
              <a:t>Initiatives</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smtClean="0">
              <a:latin typeface="+mn-lt"/>
              <a:cs typeface="Times New Roman" pitchFamily="18" charset="0"/>
            </a:endParaRPr>
          </a:p>
          <a:p>
            <a:pPr marL="225425" lvl="1" algn="just"/>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The modern free software movement and the Open Source Initiative share a common history with Unix, Internet free software, and hacker culture. However, their fundamental ideologies are different, with the free software movement placing more emphasis on the ethical considerations of software than their open source counterparts. </a:t>
            </a:r>
            <a:endParaRPr lang="en-US" altLang="en-US" sz="2000" smtClean="0">
              <a:latin typeface="+mn-lt"/>
              <a:cs typeface="Times New Roman" pitchFamily="18" charset="0"/>
            </a:endParaRPr>
          </a:p>
          <a:p>
            <a:pPr marL="568325" lvl="1" indent="-342900" algn="just">
              <a:buFont typeface="Arial" pitchFamily="34" charset="0"/>
              <a:buChar char="•"/>
            </a:pPr>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According to founding member Michael </a:t>
            </a:r>
            <a:r>
              <a:rPr lang="en-US" altLang="en-US" sz="2000" smtClean="0">
                <a:latin typeface="+mn-lt"/>
                <a:cs typeface="Times New Roman" pitchFamily="18" charset="0"/>
              </a:rPr>
              <a:t>Thiemann, </a:t>
            </a:r>
            <a:r>
              <a:rPr lang="en-US" altLang="en-US" sz="2000">
                <a:latin typeface="+mn-lt"/>
                <a:cs typeface="Times New Roman" pitchFamily="18" charset="0"/>
              </a:rPr>
              <a:t>the Open Source Initiative chose the phrase "open source" in order to "dump the moralizing and confrontational attitude that had been associated with 'free software'" and promote open source concepts on the basis of "pragmatic, business-case grounds."</a:t>
            </a:r>
            <a:endParaRPr lang="en-US" altLang="en-US" sz="2000" smtClean="0">
              <a:latin typeface="+mn-lt"/>
              <a:cs typeface="Times New Roman" pitchFamily="18"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540557659"/>
      </p:ext>
    </p:extLst>
  </p:cSld>
  <p:clrMapOvr>
    <a:masterClrMapping/>
  </p:clrMapOvr>
  <p:transition advTm="1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a:t>
            </a:r>
            <a:r>
              <a:rPr lang="en-US" altLang="en-US" sz="3000" b="1" smtClean="0">
                <a:solidFill>
                  <a:schemeClr val="bg1"/>
                </a:solidFill>
                <a:latin typeface="Calibri"/>
                <a:cs typeface="Times New Roman" pitchFamily="18" charset="0"/>
              </a:rPr>
              <a:t>Open Source </a:t>
            </a:r>
            <a:r>
              <a:rPr lang="en-US" altLang="en-US" sz="3000" b="1">
                <a:solidFill>
                  <a:schemeClr val="bg1"/>
                </a:solidFill>
                <a:latin typeface="Calibri"/>
                <a:cs typeface="Times New Roman" pitchFamily="18" charset="0"/>
              </a:rPr>
              <a:t>Initiatives</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smtClean="0">
              <a:latin typeface="+mn-lt"/>
              <a:cs typeface="Times New Roman" pitchFamily="18" charset="0"/>
            </a:endParaRPr>
          </a:p>
          <a:p>
            <a:pPr marL="225425" lvl="1" algn="just"/>
            <a:endParaRPr lang="en-US" altLang="en-US" sz="2000">
              <a:latin typeface="+mn-lt"/>
              <a:cs typeface="Times New Roman" pitchFamily="18" charset="0"/>
            </a:endParaRPr>
          </a:p>
          <a:p>
            <a:pPr marL="568325" lvl="1" indent="-342900" algn="just">
              <a:buFont typeface="Arial" pitchFamily="34" charset="0"/>
              <a:buChar char="•"/>
            </a:pPr>
            <a:r>
              <a:rPr lang="en-US" altLang="en-US" sz="2000" smtClean="0">
                <a:latin typeface="+mn-lt"/>
                <a:cs typeface="Times New Roman" pitchFamily="18" charset="0"/>
              </a:rPr>
              <a:t>Open </a:t>
            </a:r>
            <a:r>
              <a:rPr lang="en-US" altLang="en-US" sz="2000">
                <a:latin typeface="+mn-lt"/>
                <a:cs typeface="Times New Roman" pitchFamily="18" charset="0"/>
              </a:rPr>
              <a:t>source software is defined by the Open Source Initiative as software that is distributed with source code that can be read by humans, giving users the freedom to run, examine, change, improve, and modify the code for any reason</a:t>
            </a:r>
            <a:r>
              <a:rPr lang="en-US" altLang="en-US" sz="2000" smtClean="0">
                <a:latin typeface="+mn-lt"/>
                <a:cs typeface="Times New Roman" pitchFamily="18" charset="0"/>
              </a:rPr>
              <a:t>.</a:t>
            </a:r>
          </a:p>
          <a:p>
            <a:pPr marL="568325" lvl="1" indent="-342900" algn="just">
              <a:buFont typeface="Arial" pitchFamily="34" charset="0"/>
              <a:buChar char="•"/>
            </a:pPr>
            <a:endParaRPr lang="en-US" altLang="en-US" sz="2000" smtClean="0">
              <a:latin typeface="+mn-lt"/>
              <a:cs typeface="Times New Roman" pitchFamily="18" charset="0"/>
            </a:endParaRPr>
          </a:p>
          <a:p>
            <a:pPr marL="225425" lvl="1" algn="just"/>
            <a:r>
              <a:rPr lang="en-US" altLang="en-US" sz="2000">
                <a:latin typeface="+mn-lt"/>
                <a:cs typeface="Times New Roman" pitchFamily="18" charset="0"/>
              </a:rPr>
              <a:t>The following is its mission statement</a:t>
            </a:r>
            <a:r>
              <a:rPr lang="en-US" altLang="en-US" sz="2000" smtClean="0">
                <a:latin typeface="+mn-lt"/>
                <a:cs typeface="Times New Roman" pitchFamily="18" charset="0"/>
              </a:rPr>
              <a:t>:</a:t>
            </a:r>
          </a:p>
          <a:p>
            <a:pPr marL="568325" lvl="1" indent="-342900" algn="just">
              <a:buFont typeface="Arial" pitchFamily="34" charset="0"/>
              <a:buChar char="•"/>
            </a:pPr>
            <a:endParaRPr lang="en-US" altLang="en-US" sz="2000" b="1">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The Open Source Initiative (OSI) is a non-profit organization with a global reach that was created to spread awareness of and support the advantages of open source software as well as to forge connections between various open source community groups.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673266422"/>
      </p:ext>
    </p:extLst>
  </p:cSld>
  <p:clrMapOvr>
    <a:masterClrMapping/>
  </p:clrMapOvr>
  <p:transition advTm="37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a:t>
            </a:r>
            <a:r>
              <a:rPr lang="en-US" altLang="en-US" sz="3000" b="1" smtClean="0">
                <a:solidFill>
                  <a:schemeClr val="bg1"/>
                </a:solidFill>
                <a:latin typeface="Calibri"/>
                <a:cs typeface="Times New Roman" pitchFamily="18" charset="0"/>
              </a:rPr>
              <a:t>Cont.…</a:t>
            </a:r>
            <a:endParaRPr lang="en-US" altLang="en-US" sz="3000" b="1">
              <a:solidFill>
                <a:schemeClr val="bg1"/>
              </a:solidFill>
              <a:latin typeface="Calibri"/>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smtClean="0">
              <a:latin typeface="+mn-lt"/>
              <a:cs typeface="Times New Roman" pitchFamily="18" charset="0"/>
            </a:endParaRPr>
          </a:p>
          <a:p>
            <a:pPr marL="225425" lvl="1" algn="just"/>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Software development using open source harnesses the potential of distributed peer review and process openness. Better quality, more dependability, more flexibility, cheaper costs, and an end to exploitative vendor lock-in are the promises of open source. </a:t>
            </a:r>
            <a:endParaRPr lang="en-US" altLang="en-US" sz="2000" smtClean="0">
              <a:latin typeface="+mn-lt"/>
              <a:cs typeface="Times New Roman" pitchFamily="18" charset="0"/>
            </a:endParaRPr>
          </a:p>
          <a:p>
            <a:pPr marL="568325" lvl="1" indent="-342900" algn="just">
              <a:buFont typeface="Arial" pitchFamily="34" charset="0"/>
              <a:buChar char="•"/>
            </a:pPr>
            <a:endParaRPr lang="en-US" altLang="en-US" sz="2000" smtClean="0">
              <a:latin typeface="+mn-lt"/>
              <a:cs typeface="Times New Roman" pitchFamily="18" charset="0"/>
            </a:endParaRPr>
          </a:p>
          <a:p>
            <a:pPr marL="568325" lvl="1" indent="-342900" algn="just">
              <a:buFont typeface="Arial" pitchFamily="34" charset="0"/>
              <a:buChar char="•"/>
            </a:pPr>
            <a:r>
              <a:rPr lang="en-US" altLang="en-US" sz="2000" smtClean="0">
                <a:latin typeface="+mn-lt"/>
                <a:cs typeface="Times New Roman" pitchFamily="18" charset="0"/>
              </a:rPr>
              <a:t>As </a:t>
            </a:r>
            <a:r>
              <a:rPr lang="en-US" altLang="en-US" sz="2000">
                <a:latin typeface="+mn-lt"/>
                <a:cs typeface="Times New Roman" pitchFamily="18" charset="0"/>
              </a:rPr>
              <a:t>a standards organization, one of our most significant tasks is to keep the Open Source Definition current for the community's benefit.</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30106311"/>
      </p:ext>
    </p:extLst>
  </p:cSld>
  <p:clrMapOvr>
    <a:masterClrMapping/>
  </p:clrMapOvr>
  <p:transition advTm="22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19"/>
  <p:tag name="AS_OS" val="Unix 5.15.0.1039"/>
  <p:tag name="AS_RELEASE_DATE" val="2023.06.14"/>
  <p:tag name="AS_TITLE" val="Aspose.Slides for .NET Standard 2.0"/>
  <p:tag name="AS_VERSION" val="23.6"/>
</p:tagLst>
</file>

<file path=ppt/tags/tag10.xml><?xml version="1.0" encoding="utf-8"?>
<p:tagLst xmlns:a="http://schemas.openxmlformats.org/drawingml/2006/main" xmlns:r="http://schemas.openxmlformats.org/officeDocument/2006/relationships" xmlns:p="http://schemas.openxmlformats.org/presentationml/2006/main">
  <p:tag name="AS_UNIQUEID" val="205"/>
</p:tagLst>
</file>

<file path=ppt/tags/tag100.xml><?xml version="1.0" encoding="utf-8"?>
<p:tagLst xmlns:a="http://schemas.openxmlformats.org/drawingml/2006/main" xmlns:r="http://schemas.openxmlformats.org/officeDocument/2006/relationships" xmlns:p="http://schemas.openxmlformats.org/presentationml/2006/main">
  <p:tag name="AS_UNIQUEID" val="134"/>
</p:tagLst>
</file>

<file path=ppt/tags/tag101.xml><?xml version="1.0" encoding="utf-8"?>
<p:tagLst xmlns:a="http://schemas.openxmlformats.org/drawingml/2006/main" xmlns:r="http://schemas.openxmlformats.org/officeDocument/2006/relationships" xmlns:p="http://schemas.openxmlformats.org/presentationml/2006/main">
  <p:tag name="AS_UNIQUEID" val="135"/>
</p:tagLst>
</file>

<file path=ppt/tags/tag102.xml><?xml version="1.0" encoding="utf-8"?>
<p:tagLst xmlns:a="http://schemas.openxmlformats.org/drawingml/2006/main" xmlns:r="http://schemas.openxmlformats.org/officeDocument/2006/relationships" xmlns:p="http://schemas.openxmlformats.org/presentationml/2006/main">
  <p:tag name="AS_UNIQUEID" val="136"/>
</p:tagLst>
</file>

<file path=ppt/tags/tag103.xml><?xml version="1.0" encoding="utf-8"?>
<p:tagLst xmlns:a="http://schemas.openxmlformats.org/drawingml/2006/main" xmlns:r="http://schemas.openxmlformats.org/officeDocument/2006/relationships" xmlns:p="http://schemas.openxmlformats.org/presentationml/2006/main">
  <p:tag name="AS_UNIQUEID" val="138"/>
</p:tagLst>
</file>

<file path=ppt/tags/tag104.xml><?xml version="1.0" encoding="utf-8"?>
<p:tagLst xmlns:a="http://schemas.openxmlformats.org/drawingml/2006/main" xmlns:r="http://schemas.openxmlformats.org/officeDocument/2006/relationships" xmlns:p="http://schemas.openxmlformats.org/presentationml/2006/main">
  <p:tag name="AS_UNIQUEID" val="139"/>
</p:tagLst>
</file>

<file path=ppt/tags/tag105.xml><?xml version="1.0" encoding="utf-8"?>
<p:tagLst xmlns:a="http://schemas.openxmlformats.org/drawingml/2006/main" xmlns:r="http://schemas.openxmlformats.org/officeDocument/2006/relationships" xmlns:p="http://schemas.openxmlformats.org/presentationml/2006/main">
  <p:tag name="AS_UNIQUEID" val="140"/>
</p:tagLst>
</file>

<file path=ppt/tags/tag106.xml><?xml version="1.0" encoding="utf-8"?>
<p:tagLst xmlns:a="http://schemas.openxmlformats.org/drawingml/2006/main" xmlns:r="http://schemas.openxmlformats.org/officeDocument/2006/relationships" xmlns:p="http://schemas.openxmlformats.org/presentationml/2006/main">
  <p:tag name="AS_UNIQUEID" val="142"/>
</p:tagLst>
</file>

<file path=ppt/tags/tag107.xml><?xml version="1.0" encoding="utf-8"?>
<p:tagLst xmlns:a="http://schemas.openxmlformats.org/drawingml/2006/main" xmlns:r="http://schemas.openxmlformats.org/officeDocument/2006/relationships" xmlns:p="http://schemas.openxmlformats.org/presentationml/2006/main">
  <p:tag name="AS_UNIQUEID" val="143"/>
</p:tagLst>
</file>

<file path=ppt/tags/tag108.xml><?xml version="1.0" encoding="utf-8"?>
<p:tagLst xmlns:a="http://schemas.openxmlformats.org/drawingml/2006/main" xmlns:r="http://schemas.openxmlformats.org/officeDocument/2006/relationships" xmlns:p="http://schemas.openxmlformats.org/presentationml/2006/main">
  <p:tag name="AS_UNIQUEID" val="144"/>
</p:tagLst>
</file>

<file path=ppt/tags/tag109.xml><?xml version="1.0" encoding="utf-8"?>
<p:tagLst xmlns:a="http://schemas.openxmlformats.org/drawingml/2006/main" xmlns:r="http://schemas.openxmlformats.org/officeDocument/2006/relationships" xmlns:p="http://schemas.openxmlformats.org/presentationml/2006/main">
  <p:tag name="AS_UNIQUEID" val="145"/>
</p:tagLst>
</file>

<file path=ppt/tags/tag11.xml><?xml version="1.0" encoding="utf-8"?>
<p:tagLst xmlns:a="http://schemas.openxmlformats.org/drawingml/2006/main" xmlns:r="http://schemas.openxmlformats.org/officeDocument/2006/relationships" xmlns:p="http://schemas.openxmlformats.org/presentationml/2006/main">
  <p:tag name="AS_UNIQUEID" val="206"/>
</p:tagLst>
</file>

<file path=ppt/tags/tag110.xml><?xml version="1.0" encoding="utf-8"?>
<p:tagLst xmlns:a="http://schemas.openxmlformats.org/drawingml/2006/main" xmlns:r="http://schemas.openxmlformats.org/officeDocument/2006/relationships" xmlns:p="http://schemas.openxmlformats.org/presentationml/2006/main">
  <p:tag name="AS_UNIQUEID" val="146"/>
</p:tagLst>
</file>

<file path=ppt/tags/tag111.xml><?xml version="1.0" encoding="utf-8"?>
<p:tagLst xmlns:a="http://schemas.openxmlformats.org/drawingml/2006/main" xmlns:r="http://schemas.openxmlformats.org/officeDocument/2006/relationships" xmlns:p="http://schemas.openxmlformats.org/presentationml/2006/main">
  <p:tag name="AS_UNIQUEID" val="147"/>
</p:tagLst>
</file>

<file path=ppt/tags/tag112.xml><?xml version="1.0" encoding="utf-8"?>
<p:tagLst xmlns:a="http://schemas.openxmlformats.org/drawingml/2006/main" xmlns:r="http://schemas.openxmlformats.org/officeDocument/2006/relationships" xmlns:p="http://schemas.openxmlformats.org/presentationml/2006/main">
  <p:tag name="AS_UNIQUEID" val="149"/>
</p:tagLst>
</file>

<file path=ppt/tags/tag113.xml><?xml version="1.0" encoding="utf-8"?>
<p:tagLst xmlns:a="http://schemas.openxmlformats.org/drawingml/2006/main" xmlns:r="http://schemas.openxmlformats.org/officeDocument/2006/relationships" xmlns:p="http://schemas.openxmlformats.org/presentationml/2006/main">
  <p:tag name="AS_UNIQUEID" val="150"/>
</p:tagLst>
</file>

<file path=ppt/tags/tag114.xml><?xml version="1.0" encoding="utf-8"?>
<p:tagLst xmlns:a="http://schemas.openxmlformats.org/drawingml/2006/main" xmlns:r="http://schemas.openxmlformats.org/officeDocument/2006/relationships" xmlns:p="http://schemas.openxmlformats.org/presentationml/2006/main">
  <p:tag name="AS_UNIQUEID" val="151"/>
</p:tagLst>
</file>

<file path=ppt/tags/tag115.xml><?xml version="1.0" encoding="utf-8"?>
<p:tagLst xmlns:a="http://schemas.openxmlformats.org/drawingml/2006/main" xmlns:r="http://schemas.openxmlformats.org/officeDocument/2006/relationships" xmlns:p="http://schemas.openxmlformats.org/presentationml/2006/main">
  <p:tag name="AS_UNIQUEID" val="152"/>
</p:tagLst>
</file>

<file path=ppt/tags/tag116.xml><?xml version="1.0" encoding="utf-8"?>
<p:tagLst xmlns:a="http://schemas.openxmlformats.org/drawingml/2006/main" xmlns:r="http://schemas.openxmlformats.org/officeDocument/2006/relationships" xmlns:p="http://schemas.openxmlformats.org/presentationml/2006/main">
  <p:tag name="AS_UNIQUEID" val="153"/>
</p:tagLst>
</file>

<file path=ppt/tags/tag117.xml><?xml version="1.0" encoding="utf-8"?>
<p:tagLst xmlns:a="http://schemas.openxmlformats.org/drawingml/2006/main" xmlns:r="http://schemas.openxmlformats.org/officeDocument/2006/relationships" xmlns:p="http://schemas.openxmlformats.org/presentationml/2006/main">
  <p:tag name="AS_UNIQUEID" val="154"/>
</p:tagLst>
</file>

<file path=ppt/tags/tag118.xml><?xml version="1.0" encoding="utf-8"?>
<p:tagLst xmlns:a="http://schemas.openxmlformats.org/drawingml/2006/main" xmlns:r="http://schemas.openxmlformats.org/officeDocument/2006/relationships" xmlns:p="http://schemas.openxmlformats.org/presentationml/2006/main">
  <p:tag name="AS_UNIQUEID" val="156"/>
</p:tagLst>
</file>

<file path=ppt/tags/tag119.xml><?xml version="1.0" encoding="utf-8"?>
<p:tagLst xmlns:a="http://schemas.openxmlformats.org/drawingml/2006/main" xmlns:r="http://schemas.openxmlformats.org/officeDocument/2006/relationships" xmlns:p="http://schemas.openxmlformats.org/presentationml/2006/main">
  <p:tag name="AS_UNIQUEID" val="157"/>
</p:tagLst>
</file>

<file path=ppt/tags/tag12.xml><?xml version="1.0" encoding="utf-8"?>
<p:tagLst xmlns:a="http://schemas.openxmlformats.org/drawingml/2006/main" xmlns:r="http://schemas.openxmlformats.org/officeDocument/2006/relationships" xmlns:p="http://schemas.openxmlformats.org/presentationml/2006/main">
  <p:tag name="AS_UNIQUEID" val="208"/>
</p:tagLst>
</file>

<file path=ppt/tags/tag120.xml><?xml version="1.0" encoding="utf-8"?>
<p:tagLst xmlns:a="http://schemas.openxmlformats.org/drawingml/2006/main" xmlns:r="http://schemas.openxmlformats.org/officeDocument/2006/relationships" xmlns:p="http://schemas.openxmlformats.org/presentationml/2006/main">
  <p:tag name="AS_UNIQUEID" val="158"/>
</p:tagLst>
</file>

<file path=ppt/tags/tag121.xml><?xml version="1.0" encoding="utf-8"?>
<p:tagLst xmlns:a="http://schemas.openxmlformats.org/drawingml/2006/main" xmlns:r="http://schemas.openxmlformats.org/officeDocument/2006/relationships" xmlns:p="http://schemas.openxmlformats.org/presentationml/2006/main">
  <p:tag name="AS_UNIQUEID" val="159"/>
</p:tagLst>
</file>

<file path=ppt/tags/tag122.xml><?xml version="1.0" encoding="utf-8"?>
<p:tagLst xmlns:a="http://schemas.openxmlformats.org/drawingml/2006/main" xmlns:r="http://schemas.openxmlformats.org/officeDocument/2006/relationships" xmlns:p="http://schemas.openxmlformats.org/presentationml/2006/main">
  <p:tag name="AS_UNIQUEID" val="160"/>
</p:tagLst>
</file>

<file path=ppt/tags/tag123.xml><?xml version="1.0" encoding="utf-8"?>
<p:tagLst xmlns:a="http://schemas.openxmlformats.org/drawingml/2006/main" xmlns:r="http://schemas.openxmlformats.org/officeDocument/2006/relationships" xmlns:p="http://schemas.openxmlformats.org/presentationml/2006/main">
  <p:tag name="AS_UNIQUEID" val="162"/>
</p:tagLst>
</file>

<file path=ppt/tags/tag124.xml><?xml version="1.0" encoding="utf-8"?>
<p:tagLst xmlns:a="http://schemas.openxmlformats.org/drawingml/2006/main" xmlns:r="http://schemas.openxmlformats.org/officeDocument/2006/relationships" xmlns:p="http://schemas.openxmlformats.org/presentationml/2006/main">
  <p:tag name="AS_UNIQUEID" val="163"/>
</p:tagLst>
</file>

<file path=ppt/tags/tag125.xml><?xml version="1.0" encoding="utf-8"?>
<p:tagLst xmlns:a="http://schemas.openxmlformats.org/drawingml/2006/main" xmlns:r="http://schemas.openxmlformats.org/officeDocument/2006/relationships" xmlns:p="http://schemas.openxmlformats.org/presentationml/2006/main">
  <p:tag name="AS_UNIQUEID" val="164"/>
</p:tagLst>
</file>

<file path=ppt/tags/tag126.xml><?xml version="1.0" encoding="utf-8"?>
<p:tagLst xmlns:a="http://schemas.openxmlformats.org/drawingml/2006/main" xmlns:r="http://schemas.openxmlformats.org/officeDocument/2006/relationships" xmlns:p="http://schemas.openxmlformats.org/presentationml/2006/main">
  <p:tag name="AS_UNIQUEID" val="165"/>
</p:tagLst>
</file>

<file path=ppt/tags/tag127.xml><?xml version="1.0" encoding="utf-8"?>
<p:tagLst xmlns:a="http://schemas.openxmlformats.org/drawingml/2006/main" xmlns:r="http://schemas.openxmlformats.org/officeDocument/2006/relationships" xmlns:p="http://schemas.openxmlformats.org/presentationml/2006/main">
  <p:tag name="AS_UNIQUEID" val="166"/>
</p:tagLst>
</file>

<file path=ppt/tags/tag128.xml><?xml version="1.0" encoding="utf-8"?>
<p:tagLst xmlns:a="http://schemas.openxmlformats.org/drawingml/2006/main" xmlns:r="http://schemas.openxmlformats.org/officeDocument/2006/relationships" xmlns:p="http://schemas.openxmlformats.org/presentationml/2006/main">
  <p:tag name="AS_UNIQUEID" val="168"/>
</p:tagLst>
</file>

<file path=ppt/tags/tag129.xml><?xml version="1.0" encoding="utf-8"?>
<p:tagLst xmlns:a="http://schemas.openxmlformats.org/drawingml/2006/main" xmlns:r="http://schemas.openxmlformats.org/officeDocument/2006/relationships" xmlns:p="http://schemas.openxmlformats.org/presentationml/2006/main">
  <p:tag name="AS_UNIQUEID" val="169"/>
</p:tagLst>
</file>

<file path=ppt/tags/tag13.xml><?xml version="1.0" encoding="utf-8"?>
<p:tagLst xmlns:a="http://schemas.openxmlformats.org/drawingml/2006/main" xmlns:r="http://schemas.openxmlformats.org/officeDocument/2006/relationships" xmlns:p="http://schemas.openxmlformats.org/presentationml/2006/main">
  <p:tag name="AS_UNIQUEID" val="209"/>
</p:tagLst>
</file>

<file path=ppt/tags/tag130.xml><?xml version="1.0" encoding="utf-8"?>
<p:tagLst xmlns:a="http://schemas.openxmlformats.org/drawingml/2006/main" xmlns:r="http://schemas.openxmlformats.org/officeDocument/2006/relationships" xmlns:p="http://schemas.openxmlformats.org/presentationml/2006/main">
  <p:tag name="AS_UNIQUEID" val="170"/>
</p:tagLst>
</file>

<file path=ppt/tags/tag131.xml><?xml version="1.0" encoding="utf-8"?>
<p:tagLst xmlns:a="http://schemas.openxmlformats.org/drawingml/2006/main" xmlns:r="http://schemas.openxmlformats.org/officeDocument/2006/relationships" xmlns:p="http://schemas.openxmlformats.org/presentationml/2006/main">
  <p:tag name="AS_UNIQUEID" val="171"/>
</p:tagLst>
</file>

<file path=ppt/tags/tag132.xml><?xml version="1.0" encoding="utf-8"?>
<p:tagLst xmlns:a="http://schemas.openxmlformats.org/drawingml/2006/main" xmlns:r="http://schemas.openxmlformats.org/officeDocument/2006/relationships" xmlns:p="http://schemas.openxmlformats.org/presentationml/2006/main">
  <p:tag name="AS_UNIQUEID" val="172"/>
</p:tagLst>
</file>

<file path=ppt/tags/tag133.xml><?xml version="1.0" encoding="utf-8"?>
<p:tagLst xmlns:a="http://schemas.openxmlformats.org/drawingml/2006/main" xmlns:r="http://schemas.openxmlformats.org/officeDocument/2006/relationships" xmlns:p="http://schemas.openxmlformats.org/presentationml/2006/main">
  <p:tag name="AS_UNIQUEID" val="99"/>
</p:tagLst>
</file>

<file path=ppt/tags/tag134.xml><?xml version="1.0" encoding="utf-8"?>
<p:tagLst xmlns:a="http://schemas.openxmlformats.org/drawingml/2006/main" xmlns:r="http://schemas.openxmlformats.org/officeDocument/2006/relationships" xmlns:p="http://schemas.openxmlformats.org/presentationml/2006/main">
  <p:tag name="AS_UNIQUEID" val="100"/>
</p:tagLst>
</file>

<file path=ppt/tags/tag135.xml><?xml version="1.0" encoding="utf-8"?>
<p:tagLst xmlns:a="http://schemas.openxmlformats.org/drawingml/2006/main" xmlns:r="http://schemas.openxmlformats.org/officeDocument/2006/relationships" xmlns:p="http://schemas.openxmlformats.org/presentationml/2006/main">
  <p:tag name="AS_UNIQUEID" val="101"/>
</p:tagLst>
</file>

<file path=ppt/tags/tag136.xml><?xml version="1.0" encoding="utf-8"?>
<p:tagLst xmlns:a="http://schemas.openxmlformats.org/drawingml/2006/main" xmlns:r="http://schemas.openxmlformats.org/officeDocument/2006/relationships" xmlns:p="http://schemas.openxmlformats.org/presentationml/2006/main">
  <p:tag name="AS_UNIQUEID" val="102"/>
</p:tagLst>
</file>

<file path=ppt/tags/tag137.xml><?xml version="1.0" encoding="utf-8"?>
<p:tagLst xmlns:a="http://schemas.openxmlformats.org/drawingml/2006/main" xmlns:r="http://schemas.openxmlformats.org/officeDocument/2006/relationships" xmlns:p="http://schemas.openxmlformats.org/presentationml/2006/main">
  <p:tag name="AS_UNIQUEID" val="103"/>
</p:tagLst>
</file>

<file path=ppt/tags/tag138.xml><?xml version="1.0" encoding="utf-8"?>
<p:tagLst xmlns:a="http://schemas.openxmlformats.org/drawingml/2006/main" xmlns:r="http://schemas.openxmlformats.org/officeDocument/2006/relationships" xmlns:p="http://schemas.openxmlformats.org/presentationml/2006/main">
  <p:tag name="AS_UNIQUEID" val="105"/>
</p:tagLst>
</file>

<file path=ppt/tags/tag139.xml><?xml version="1.0" encoding="utf-8"?>
<p:tagLst xmlns:a="http://schemas.openxmlformats.org/drawingml/2006/main" xmlns:r="http://schemas.openxmlformats.org/officeDocument/2006/relationships" xmlns:p="http://schemas.openxmlformats.org/presentationml/2006/main">
  <p:tag name="AS_UNIQUEID" val="106"/>
</p:tagLst>
</file>

<file path=ppt/tags/tag14.xml><?xml version="1.0" encoding="utf-8"?>
<p:tagLst xmlns:a="http://schemas.openxmlformats.org/drawingml/2006/main" xmlns:r="http://schemas.openxmlformats.org/officeDocument/2006/relationships" xmlns:p="http://schemas.openxmlformats.org/presentationml/2006/main">
  <p:tag name="AS_UNIQUEID" val="210"/>
</p:tagLst>
</file>

<file path=ppt/tags/tag140.xml><?xml version="1.0" encoding="utf-8"?>
<p:tagLst xmlns:a="http://schemas.openxmlformats.org/drawingml/2006/main" xmlns:r="http://schemas.openxmlformats.org/officeDocument/2006/relationships" xmlns:p="http://schemas.openxmlformats.org/presentationml/2006/main">
  <p:tag name="AS_UNIQUEID" val="107"/>
</p:tagLst>
</file>

<file path=ppt/tags/tag141.xml><?xml version="1.0" encoding="utf-8"?>
<p:tagLst xmlns:a="http://schemas.openxmlformats.org/drawingml/2006/main" xmlns:r="http://schemas.openxmlformats.org/officeDocument/2006/relationships" xmlns:p="http://schemas.openxmlformats.org/presentationml/2006/main">
  <p:tag name="AS_UNIQUEID" val="108"/>
</p:tagLst>
</file>

<file path=ppt/tags/tag142.xml><?xml version="1.0" encoding="utf-8"?>
<p:tagLst xmlns:a="http://schemas.openxmlformats.org/drawingml/2006/main" xmlns:r="http://schemas.openxmlformats.org/officeDocument/2006/relationships" xmlns:p="http://schemas.openxmlformats.org/presentationml/2006/main">
  <p:tag name="AS_UNIQUEID" val="109"/>
</p:tagLst>
</file>

<file path=ppt/tags/tag143.xml><?xml version="1.0" encoding="utf-8"?>
<p:tagLst xmlns:a="http://schemas.openxmlformats.org/drawingml/2006/main" xmlns:r="http://schemas.openxmlformats.org/officeDocument/2006/relationships" xmlns:p="http://schemas.openxmlformats.org/presentationml/2006/main">
  <p:tag name="AS_UNIQUEID" val="111"/>
</p:tagLst>
</file>

<file path=ppt/tags/tag144.xml><?xml version="1.0" encoding="utf-8"?>
<p:tagLst xmlns:a="http://schemas.openxmlformats.org/drawingml/2006/main" xmlns:r="http://schemas.openxmlformats.org/officeDocument/2006/relationships" xmlns:p="http://schemas.openxmlformats.org/presentationml/2006/main">
  <p:tag name="AS_UNIQUEID" val="112"/>
</p:tagLst>
</file>

<file path=ppt/tags/tag145.xml><?xml version="1.0" encoding="utf-8"?>
<p:tagLst xmlns:a="http://schemas.openxmlformats.org/drawingml/2006/main" xmlns:r="http://schemas.openxmlformats.org/officeDocument/2006/relationships" xmlns:p="http://schemas.openxmlformats.org/presentationml/2006/main">
  <p:tag name="AS_UNIQUEID" val="113"/>
</p:tagLst>
</file>

<file path=ppt/tags/tag146.xml><?xml version="1.0" encoding="utf-8"?>
<p:tagLst xmlns:a="http://schemas.openxmlformats.org/drawingml/2006/main" xmlns:r="http://schemas.openxmlformats.org/officeDocument/2006/relationships" xmlns:p="http://schemas.openxmlformats.org/presentationml/2006/main">
  <p:tag name="AS_UNIQUEID" val="114"/>
</p:tagLst>
</file>

<file path=ppt/tags/tag147.xml><?xml version="1.0" encoding="utf-8"?>
<p:tagLst xmlns:a="http://schemas.openxmlformats.org/drawingml/2006/main" xmlns:r="http://schemas.openxmlformats.org/officeDocument/2006/relationships" xmlns:p="http://schemas.openxmlformats.org/presentationml/2006/main">
  <p:tag name="AS_UNIQUEID" val="115"/>
</p:tagLst>
</file>

<file path=ppt/tags/tag148.xml><?xml version="1.0" encoding="utf-8"?>
<p:tagLst xmlns:a="http://schemas.openxmlformats.org/drawingml/2006/main" xmlns:r="http://schemas.openxmlformats.org/officeDocument/2006/relationships" xmlns:p="http://schemas.openxmlformats.org/presentationml/2006/main">
  <p:tag name="AS_UNIQUEID" val="117"/>
</p:tagLst>
</file>

<file path=ppt/tags/tag149.xml><?xml version="1.0" encoding="utf-8"?>
<p:tagLst xmlns:a="http://schemas.openxmlformats.org/drawingml/2006/main" xmlns:r="http://schemas.openxmlformats.org/officeDocument/2006/relationships" xmlns:p="http://schemas.openxmlformats.org/presentationml/2006/main">
  <p:tag name="AS_UNIQUEID" val="118"/>
</p:tagLst>
</file>

<file path=ppt/tags/tag15.xml><?xml version="1.0" encoding="utf-8"?>
<p:tagLst xmlns:a="http://schemas.openxmlformats.org/drawingml/2006/main" xmlns:r="http://schemas.openxmlformats.org/officeDocument/2006/relationships" xmlns:p="http://schemas.openxmlformats.org/presentationml/2006/main">
  <p:tag name="AS_UNIQUEID" val="211"/>
</p:tagLst>
</file>

<file path=ppt/tags/tag150.xml><?xml version="1.0" encoding="utf-8"?>
<p:tagLst xmlns:a="http://schemas.openxmlformats.org/drawingml/2006/main" xmlns:r="http://schemas.openxmlformats.org/officeDocument/2006/relationships" xmlns:p="http://schemas.openxmlformats.org/presentationml/2006/main">
  <p:tag name="AS_UNIQUEID" val="119"/>
</p:tagLst>
</file>

<file path=ppt/tags/tag151.xml><?xml version="1.0" encoding="utf-8"?>
<p:tagLst xmlns:a="http://schemas.openxmlformats.org/drawingml/2006/main" xmlns:r="http://schemas.openxmlformats.org/officeDocument/2006/relationships" xmlns:p="http://schemas.openxmlformats.org/presentationml/2006/main">
  <p:tag name="AS_UNIQUEID" val="120"/>
</p:tagLst>
</file>

<file path=ppt/tags/tag152.xml><?xml version="1.0" encoding="utf-8"?>
<p:tagLst xmlns:a="http://schemas.openxmlformats.org/drawingml/2006/main" xmlns:r="http://schemas.openxmlformats.org/officeDocument/2006/relationships" xmlns:p="http://schemas.openxmlformats.org/presentationml/2006/main">
  <p:tag name="AS_UNIQUEID" val="121"/>
</p:tagLst>
</file>

<file path=ppt/tags/tag153.xml><?xml version="1.0" encoding="utf-8"?>
<p:tagLst xmlns:a="http://schemas.openxmlformats.org/drawingml/2006/main" xmlns:r="http://schemas.openxmlformats.org/officeDocument/2006/relationships" xmlns:p="http://schemas.openxmlformats.org/presentationml/2006/main">
  <p:tag name="AS_UNIQUEID" val="122"/>
</p:tagLst>
</file>

<file path=ppt/tags/tag154.xml><?xml version="1.0" encoding="utf-8"?>
<p:tagLst xmlns:a="http://schemas.openxmlformats.org/drawingml/2006/main" xmlns:r="http://schemas.openxmlformats.org/officeDocument/2006/relationships" xmlns:p="http://schemas.openxmlformats.org/presentationml/2006/main">
  <p:tag name="AS_UNIQUEID" val="124"/>
</p:tagLst>
</file>

<file path=ppt/tags/tag155.xml><?xml version="1.0" encoding="utf-8"?>
<p:tagLst xmlns:a="http://schemas.openxmlformats.org/drawingml/2006/main" xmlns:r="http://schemas.openxmlformats.org/officeDocument/2006/relationships" xmlns:p="http://schemas.openxmlformats.org/presentationml/2006/main">
  <p:tag name="AS_UNIQUEID" val="125"/>
</p:tagLst>
</file>

<file path=ppt/tags/tag156.xml><?xml version="1.0" encoding="utf-8"?>
<p:tagLst xmlns:a="http://schemas.openxmlformats.org/drawingml/2006/main" xmlns:r="http://schemas.openxmlformats.org/officeDocument/2006/relationships" xmlns:p="http://schemas.openxmlformats.org/presentationml/2006/main">
  <p:tag name="AS_UNIQUEID" val="126"/>
</p:tagLst>
</file>

<file path=ppt/tags/tag157.xml><?xml version="1.0" encoding="utf-8"?>
<p:tagLst xmlns:a="http://schemas.openxmlformats.org/drawingml/2006/main" xmlns:r="http://schemas.openxmlformats.org/officeDocument/2006/relationships" xmlns:p="http://schemas.openxmlformats.org/presentationml/2006/main">
  <p:tag name="AS_UNIQUEID" val="127"/>
</p:tagLst>
</file>

<file path=ppt/tags/tag158.xml><?xml version="1.0" encoding="utf-8"?>
<p:tagLst xmlns:a="http://schemas.openxmlformats.org/drawingml/2006/main" xmlns:r="http://schemas.openxmlformats.org/officeDocument/2006/relationships" xmlns:p="http://schemas.openxmlformats.org/presentationml/2006/main">
  <p:tag name="AS_UNIQUEID" val="128"/>
</p:tagLst>
</file>

<file path=ppt/tags/tag159.xml><?xml version="1.0" encoding="utf-8"?>
<p:tagLst xmlns:a="http://schemas.openxmlformats.org/drawingml/2006/main" xmlns:r="http://schemas.openxmlformats.org/officeDocument/2006/relationships" xmlns:p="http://schemas.openxmlformats.org/presentationml/2006/main">
  <p:tag name="AS_UNIQUEID" val="129"/>
</p:tagLst>
</file>

<file path=ppt/tags/tag16.xml><?xml version="1.0" encoding="utf-8"?>
<p:tagLst xmlns:a="http://schemas.openxmlformats.org/drawingml/2006/main" xmlns:r="http://schemas.openxmlformats.org/officeDocument/2006/relationships" xmlns:p="http://schemas.openxmlformats.org/presentationml/2006/main">
  <p:tag name="AS_UNIQUEID" val="212"/>
</p:tagLst>
</file>

<file path=ppt/tags/tag160.xml><?xml version="1.0" encoding="utf-8"?>
<p:tagLst xmlns:a="http://schemas.openxmlformats.org/drawingml/2006/main" xmlns:r="http://schemas.openxmlformats.org/officeDocument/2006/relationships" xmlns:p="http://schemas.openxmlformats.org/presentationml/2006/main">
  <p:tag name="AS_UNIQUEID" val="130"/>
</p:tagLst>
</file>

<file path=ppt/tags/tag161.xml><?xml version="1.0" encoding="utf-8"?>
<p:tagLst xmlns:a="http://schemas.openxmlformats.org/drawingml/2006/main" xmlns:r="http://schemas.openxmlformats.org/officeDocument/2006/relationships" xmlns:p="http://schemas.openxmlformats.org/presentationml/2006/main">
  <p:tag name="AS_UNIQUEID" val="131"/>
</p:tagLst>
</file>

<file path=ppt/tags/tag162.xml><?xml version="1.0" encoding="utf-8"?>
<p:tagLst xmlns:a="http://schemas.openxmlformats.org/drawingml/2006/main" xmlns:r="http://schemas.openxmlformats.org/officeDocument/2006/relationships" xmlns:p="http://schemas.openxmlformats.org/presentationml/2006/main">
  <p:tag name="AS_UNIQUEID" val="133"/>
</p:tagLst>
</file>

<file path=ppt/tags/tag163.xml><?xml version="1.0" encoding="utf-8"?>
<p:tagLst xmlns:a="http://schemas.openxmlformats.org/drawingml/2006/main" xmlns:r="http://schemas.openxmlformats.org/officeDocument/2006/relationships" xmlns:p="http://schemas.openxmlformats.org/presentationml/2006/main">
  <p:tag name="AS_UNIQUEID" val="134"/>
</p:tagLst>
</file>

<file path=ppt/tags/tag164.xml><?xml version="1.0" encoding="utf-8"?>
<p:tagLst xmlns:a="http://schemas.openxmlformats.org/drawingml/2006/main" xmlns:r="http://schemas.openxmlformats.org/officeDocument/2006/relationships" xmlns:p="http://schemas.openxmlformats.org/presentationml/2006/main">
  <p:tag name="AS_UNIQUEID" val="135"/>
</p:tagLst>
</file>

<file path=ppt/tags/tag165.xml><?xml version="1.0" encoding="utf-8"?>
<p:tagLst xmlns:a="http://schemas.openxmlformats.org/drawingml/2006/main" xmlns:r="http://schemas.openxmlformats.org/officeDocument/2006/relationships" xmlns:p="http://schemas.openxmlformats.org/presentationml/2006/main">
  <p:tag name="AS_UNIQUEID" val="136"/>
</p:tagLst>
</file>

<file path=ppt/tags/tag166.xml><?xml version="1.0" encoding="utf-8"?>
<p:tagLst xmlns:a="http://schemas.openxmlformats.org/drawingml/2006/main" xmlns:r="http://schemas.openxmlformats.org/officeDocument/2006/relationships" xmlns:p="http://schemas.openxmlformats.org/presentationml/2006/main">
  <p:tag name="AS_UNIQUEID" val="138"/>
</p:tagLst>
</file>

<file path=ppt/tags/tag167.xml><?xml version="1.0" encoding="utf-8"?>
<p:tagLst xmlns:a="http://schemas.openxmlformats.org/drawingml/2006/main" xmlns:r="http://schemas.openxmlformats.org/officeDocument/2006/relationships" xmlns:p="http://schemas.openxmlformats.org/presentationml/2006/main">
  <p:tag name="AS_UNIQUEID" val="139"/>
</p:tagLst>
</file>

<file path=ppt/tags/tag168.xml><?xml version="1.0" encoding="utf-8"?>
<p:tagLst xmlns:a="http://schemas.openxmlformats.org/drawingml/2006/main" xmlns:r="http://schemas.openxmlformats.org/officeDocument/2006/relationships" xmlns:p="http://schemas.openxmlformats.org/presentationml/2006/main">
  <p:tag name="AS_UNIQUEID" val="140"/>
</p:tagLst>
</file>

<file path=ppt/tags/tag169.xml><?xml version="1.0" encoding="utf-8"?>
<p:tagLst xmlns:a="http://schemas.openxmlformats.org/drawingml/2006/main" xmlns:r="http://schemas.openxmlformats.org/officeDocument/2006/relationships" xmlns:p="http://schemas.openxmlformats.org/presentationml/2006/main">
  <p:tag name="AS_UNIQUEID" val="142"/>
</p:tagLst>
</file>

<file path=ppt/tags/tag17.xml><?xml version="1.0" encoding="utf-8"?>
<p:tagLst xmlns:a="http://schemas.openxmlformats.org/drawingml/2006/main" xmlns:r="http://schemas.openxmlformats.org/officeDocument/2006/relationships" xmlns:p="http://schemas.openxmlformats.org/presentationml/2006/main">
  <p:tag name="AS_UNIQUEID" val="214"/>
</p:tagLst>
</file>

<file path=ppt/tags/tag170.xml><?xml version="1.0" encoding="utf-8"?>
<p:tagLst xmlns:a="http://schemas.openxmlformats.org/drawingml/2006/main" xmlns:r="http://schemas.openxmlformats.org/officeDocument/2006/relationships" xmlns:p="http://schemas.openxmlformats.org/presentationml/2006/main">
  <p:tag name="AS_UNIQUEID" val="143"/>
</p:tagLst>
</file>

<file path=ppt/tags/tag171.xml><?xml version="1.0" encoding="utf-8"?>
<p:tagLst xmlns:a="http://schemas.openxmlformats.org/drawingml/2006/main" xmlns:r="http://schemas.openxmlformats.org/officeDocument/2006/relationships" xmlns:p="http://schemas.openxmlformats.org/presentationml/2006/main">
  <p:tag name="AS_UNIQUEID" val="144"/>
</p:tagLst>
</file>

<file path=ppt/tags/tag172.xml><?xml version="1.0" encoding="utf-8"?>
<p:tagLst xmlns:a="http://schemas.openxmlformats.org/drawingml/2006/main" xmlns:r="http://schemas.openxmlformats.org/officeDocument/2006/relationships" xmlns:p="http://schemas.openxmlformats.org/presentationml/2006/main">
  <p:tag name="AS_UNIQUEID" val="145"/>
</p:tagLst>
</file>

<file path=ppt/tags/tag173.xml><?xml version="1.0" encoding="utf-8"?>
<p:tagLst xmlns:a="http://schemas.openxmlformats.org/drawingml/2006/main" xmlns:r="http://schemas.openxmlformats.org/officeDocument/2006/relationships" xmlns:p="http://schemas.openxmlformats.org/presentationml/2006/main">
  <p:tag name="AS_UNIQUEID" val="146"/>
</p:tagLst>
</file>

<file path=ppt/tags/tag174.xml><?xml version="1.0" encoding="utf-8"?>
<p:tagLst xmlns:a="http://schemas.openxmlformats.org/drawingml/2006/main" xmlns:r="http://schemas.openxmlformats.org/officeDocument/2006/relationships" xmlns:p="http://schemas.openxmlformats.org/presentationml/2006/main">
  <p:tag name="AS_UNIQUEID" val="147"/>
</p:tagLst>
</file>

<file path=ppt/tags/tag175.xml><?xml version="1.0" encoding="utf-8"?>
<p:tagLst xmlns:a="http://schemas.openxmlformats.org/drawingml/2006/main" xmlns:r="http://schemas.openxmlformats.org/officeDocument/2006/relationships" xmlns:p="http://schemas.openxmlformats.org/presentationml/2006/main">
  <p:tag name="AS_UNIQUEID" val="149"/>
</p:tagLst>
</file>

<file path=ppt/tags/tag176.xml><?xml version="1.0" encoding="utf-8"?>
<p:tagLst xmlns:a="http://schemas.openxmlformats.org/drawingml/2006/main" xmlns:r="http://schemas.openxmlformats.org/officeDocument/2006/relationships" xmlns:p="http://schemas.openxmlformats.org/presentationml/2006/main">
  <p:tag name="AS_UNIQUEID" val="150"/>
</p:tagLst>
</file>

<file path=ppt/tags/tag177.xml><?xml version="1.0" encoding="utf-8"?>
<p:tagLst xmlns:a="http://schemas.openxmlformats.org/drawingml/2006/main" xmlns:r="http://schemas.openxmlformats.org/officeDocument/2006/relationships" xmlns:p="http://schemas.openxmlformats.org/presentationml/2006/main">
  <p:tag name="AS_UNIQUEID" val="151"/>
</p:tagLst>
</file>

<file path=ppt/tags/tag178.xml><?xml version="1.0" encoding="utf-8"?>
<p:tagLst xmlns:a="http://schemas.openxmlformats.org/drawingml/2006/main" xmlns:r="http://schemas.openxmlformats.org/officeDocument/2006/relationships" xmlns:p="http://schemas.openxmlformats.org/presentationml/2006/main">
  <p:tag name="AS_UNIQUEID" val="152"/>
</p:tagLst>
</file>

<file path=ppt/tags/tag179.xml><?xml version="1.0" encoding="utf-8"?>
<p:tagLst xmlns:a="http://schemas.openxmlformats.org/drawingml/2006/main" xmlns:r="http://schemas.openxmlformats.org/officeDocument/2006/relationships" xmlns:p="http://schemas.openxmlformats.org/presentationml/2006/main">
  <p:tag name="AS_UNIQUEID" val="153"/>
</p:tagLst>
</file>

<file path=ppt/tags/tag18.xml><?xml version="1.0" encoding="utf-8"?>
<p:tagLst xmlns:a="http://schemas.openxmlformats.org/drawingml/2006/main" xmlns:r="http://schemas.openxmlformats.org/officeDocument/2006/relationships" xmlns:p="http://schemas.openxmlformats.org/presentationml/2006/main">
  <p:tag name="AS_UNIQUEID" val="215"/>
</p:tagLst>
</file>

<file path=ppt/tags/tag180.xml><?xml version="1.0" encoding="utf-8"?>
<p:tagLst xmlns:a="http://schemas.openxmlformats.org/drawingml/2006/main" xmlns:r="http://schemas.openxmlformats.org/officeDocument/2006/relationships" xmlns:p="http://schemas.openxmlformats.org/presentationml/2006/main">
  <p:tag name="AS_UNIQUEID" val="154"/>
</p:tagLst>
</file>

<file path=ppt/tags/tag181.xml><?xml version="1.0" encoding="utf-8"?>
<p:tagLst xmlns:a="http://schemas.openxmlformats.org/drawingml/2006/main" xmlns:r="http://schemas.openxmlformats.org/officeDocument/2006/relationships" xmlns:p="http://schemas.openxmlformats.org/presentationml/2006/main">
  <p:tag name="AS_UNIQUEID" val="156"/>
</p:tagLst>
</file>

<file path=ppt/tags/tag182.xml><?xml version="1.0" encoding="utf-8"?>
<p:tagLst xmlns:a="http://schemas.openxmlformats.org/drawingml/2006/main" xmlns:r="http://schemas.openxmlformats.org/officeDocument/2006/relationships" xmlns:p="http://schemas.openxmlformats.org/presentationml/2006/main">
  <p:tag name="AS_UNIQUEID" val="157"/>
</p:tagLst>
</file>

<file path=ppt/tags/tag183.xml><?xml version="1.0" encoding="utf-8"?>
<p:tagLst xmlns:a="http://schemas.openxmlformats.org/drawingml/2006/main" xmlns:r="http://schemas.openxmlformats.org/officeDocument/2006/relationships" xmlns:p="http://schemas.openxmlformats.org/presentationml/2006/main">
  <p:tag name="AS_UNIQUEID" val="158"/>
</p:tagLst>
</file>

<file path=ppt/tags/tag184.xml><?xml version="1.0" encoding="utf-8"?>
<p:tagLst xmlns:a="http://schemas.openxmlformats.org/drawingml/2006/main" xmlns:r="http://schemas.openxmlformats.org/officeDocument/2006/relationships" xmlns:p="http://schemas.openxmlformats.org/presentationml/2006/main">
  <p:tag name="AS_UNIQUEID" val="159"/>
</p:tagLst>
</file>

<file path=ppt/tags/tag185.xml><?xml version="1.0" encoding="utf-8"?>
<p:tagLst xmlns:a="http://schemas.openxmlformats.org/drawingml/2006/main" xmlns:r="http://schemas.openxmlformats.org/officeDocument/2006/relationships" xmlns:p="http://schemas.openxmlformats.org/presentationml/2006/main">
  <p:tag name="AS_UNIQUEID" val="160"/>
</p:tagLst>
</file>

<file path=ppt/tags/tag186.xml><?xml version="1.0" encoding="utf-8"?>
<p:tagLst xmlns:a="http://schemas.openxmlformats.org/drawingml/2006/main" xmlns:r="http://schemas.openxmlformats.org/officeDocument/2006/relationships" xmlns:p="http://schemas.openxmlformats.org/presentationml/2006/main">
  <p:tag name="AS_UNIQUEID" val="162"/>
</p:tagLst>
</file>

<file path=ppt/tags/tag187.xml><?xml version="1.0" encoding="utf-8"?>
<p:tagLst xmlns:a="http://schemas.openxmlformats.org/drawingml/2006/main" xmlns:r="http://schemas.openxmlformats.org/officeDocument/2006/relationships" xmlns:p="http://schemas.openxmlformats.org/presentationml/2006/main">
  <p:tag name="AS_UNIQUEID" val="163"/>
</p:tagLst>
</file>

<file path=ppt/tags/tag188.xml><?xml version="1.0" encoding="utf-8"?>
<p:tagLst xmlns:a="http://schemas.openxmlformats.org/drawingml/2006/main" xmlns:r="http://schemas.openxmlformats.org/officeDocument/2006/relationships" xmlns:p="http://schemas.openxmlformats.org/presentationml/2006/main">
  <p:tag name="AS_UNIQUEID" val="164"/>
</p:tagLst>
</file>

<file path=ppt/tags/tag189.xml><?xml version="1.0" encoding="utf-8"?>
<p:tagLst xmlns:a="http://schemas.openxmlformats.org/drawingml/2006/main" xmlns:r="http://schemas.openxmlformats.org/officeDocument/2006/relationships" xmlns:p="http://schemas.openxmlformats.org/presentationml/2006/main">
  <p:tag name="AS_UNIQUEID" val="165"/>
</p:tagLst>
</file>

<file path=ppt/tags/tag19.xml><?xml version="1.0" encoding="utf-8"?>
<p:tagLst xmlns:a="http://schemas.openxmlformats.org/drawingml/2006/main" xmlns:r="http://schemas.openxmlformats.org/officeDocument/2006/relationships" xmlns:p="http://schemas.openxmlformats.org/presentationml/2006/main">
  <p:tag name="AS_UNIQUEID" val="216"/>
</p:tagLst>
</file>

<file path=ppt/tags/tag190.xml><?xml version="1.0" encoding="utf-8"?>
<p:tagLst xmlns:a="http://schemas.openxmlformats.org/drawingml/2006/main" xmlns:r="http://schemas.openxmlformats.org/officeDocument/2006/relationships" xmlns:p="http://schemas.openxmlformats.org/presentationml/2006/main">
  <p:tag name="AS_UNIQUEID" val="166"/>
</p:tagLst>
</file>

<file path=ppt/tags/tag191.xml><?xml version="1.0" encoding="utf-8"?>
<p:tagLst xmlns:a="http://schemas.openxmlformats.org/drawingml/2006/main" xmlns:r="http://schemas.openxmlformats.org/officeDocument/2006/relationships" xmlns:p="http://schemas.openxmlformats.org/presentationml/2006/main">
  <p:tag name="AS_UNIQUEID" val="168"/>
</p:tagLst>
</file>

<file path=ppt/tags/tag192.xml><?xml version="1.0" encoding="utf-8"?>
<p:tagLst xmlns:a="http://schemas.openxmlformats.org/drawingml/2006/main" xmlns:r="http://schemas.openxmlformats.org/officeDocument/2006/relationships" xmlns:p="http://schemas.openxmlformats.org/presentationml/2006/main">
  <p:tag name="AS_UNIQUEID" val="169"/>
</p:tagLst>
</file>

<file path=ppt/tags/tag193.xml><?xml version="1.0" encoding="utf-8"?>
<p:tagLst xmlns:a="http://schemas.openxmlformats.org/drawingml/2006/main" xmlns:r="http://schemas.openxmlformats.org/officeDocument/2006/relationships" xmlns:p="http://schemas.openxmlformats.org/presentationml/2006/main">
  <p:tag name="AS_UNIQUEID" val="170"/>
</p:tagLst>
</file>

<file path=ppt/tags/tag194.xml><?xml version="1.0" encoding="utf-8"?>
<p:tagLst xmlns:a="http://schemas.openxmlformats.org/drawingml/2006/main" xmlns:r="http://schemas.openxmlformats.org/officeDocument/2006/relationships" xmlns:p="http://schemas.openxmlformats.org/presentationml/2006/main">
  <p:tag name="AS_UNIQUEID" val="171"/>
</p:tagLst>
</file>

<file path=ppt/tags/tag195.xml><?xml version="1.0" encoding="utf-8"?>
<p:tagLst xmlns:a="http://schemas.openxmlformats.org/drawingml/2006/main" xmlns:r="http://schemas.openxmlformats.org/officeDocument/2006/relationships" xmlns:p="http://schemas.openxmlformats.org/presentationml/2006/main">
  <p:tag name="AS_UNIQUEID" val="172"/>
</p:tagLst>
</file>

<file path=ppt/tags/tag196.xml><?xml version="1.0" encoding="utf-8"?>
<p:tagLst xmlns:a="http://schemas.openxmlformats.org/drawingml/2006/main" xmlns:r="http://schemas.openxmlformats.org/officeDocument/2006/relationships" xmlns:p="http://schemas.openxmlformats.org/presentationml/2006/main">
  <p:tag name="AS_UNIQUEID" val="99"/>
</p:tagLst>
</file>

<file path=ppt/tags/tag197.xml><?xml version="1.0" encoding="utf-8"?>
<p:tagLst xmlns:a="http://schemas.openxmlformats.org/drawingml/2006/main" xmlns:r="http://schemas.openxmlformats.org/officeDocument/2006/relationships" xmlns:p="http://schemas.openxmlformats.org/presentationml/2006/main">
  <p:tag name="AS_UNIQUEID" val="100"/>
</p:tagLst>
</file>

<file path=ppt/tags/tag198.xml><?xml version="1.0" encoding="utf-8"?>
<p:tagLst xmlns:a="http://schemas.openxmlformats.org/drawingml/2006/main" xmlns:r="http://schemas.openxmlformats.org/officeDocument/2006/relationships" xmlns:p="http://schemas.openxmlformats.org/presentationml/2006/main">
  <p:tag name="AS_UNIQUEID" val="101"/>
</p:tagLst>
</file>

<file path=ppt/tags/tag199.xml><?xml version="1.0" encoding="utf-8"?>
<p:tagLst xmlns:a="http://schemas.openxmlformats.org/drawingml/2006/main" xmlns:r="http://schemas.openxmlformats.org/officeDocument/2006/relationships" xmlns:p="http://schemas.openxmlformats.org/presentationml/2006/main">
  <p:tag name="AS_UNIQUEID" val="102"/>
</p:tagLst>
</file>

<file path=ppt/tags/tag2.xml><?xml version="1.0" encoding="utf-8"?>
<p:tagLst xmlns:a="http://schemas.openxmlformats.org/drawingml/2006/main" xmlns:r="http://schemas.openxmlformats.org/officeDocument/2006/relationships" xmlns:p="http://schemas.openxmlformats.org/presentationml/2006/main">
  <p:tag name="AS_UNIQUEID" val="271"/>
</p:tagLst>
</file>

<file path=ppt/tags/tag20.xml><?xml version="1.0" encoding="utf-8"?>
<p:tagLst xmlns:a="http://schemas.openxmlformats.org/drawingml/2006/main" xmlns:r="http://schemas.openxmlformats.org/officeDocument/2006/relationships" xmlns:p="http://schemas.openxmlformats.org/presentationml/2006/main">
  <p:tag name="AS_UNIQUEID" val="217"/>
</p:tagLst>
</file>

<file path=ppt/tags/tag200.xml><?xml version="1.0" encoding="utf-8"?>
<p:tagLst xmlns:a="http://schemas.openxmlformats.org/drawingml/2006/main" xmlns:r="http://schemas.openxmlformats.org/officeDocument/2006/relationships" xmlns:p="http://schemas.openxmlformats.org/presentationml/2006/main">
  <p:tag name="AS_UNIQUEID" val="103"/>
</p:tagLst>
</file>

<file path=ppt/tags/tag201.xml><?xml version="1.0" encoding="utf-8"?>
<p:tagLst xmlns:a="http://schemas.openxmlformats.org/drawingml/2006/main" xmlns:r="http://schemas.openxmlformats.org/officeDocument/2006/relationships" xmlns:p="http://schemas.openxmlformats.org/presentationml/2006/main">
  <p:tag name="AS_UNIQUEID" val="105"/>
</p:tagLst>
</file>

<file path=ppt/tags/tag202.xml><?xml version="1.0" encoding="utf-8"?>
<p:tagLst xmlns:a="http://schemas.openxmlformats.org/drawingml/2006/main" xmlns:r="http://schemas.openxmlformats.org/officeDocument/2006/relationships" xmlns:p="http://schemas.openxmlformats.org/presentationml/2006/main">
  <p:tag name="AS_UNIQUEID" val="106"/>
</p:tagLst>
</file>

<file path=ppt/tags/tag203.xml><?xml version="1.0" encoding="utf-8"?>
<p:tagLst xmlns:a="http://schemas.openxmlformats.org/drawingml/2006/main" xmlns:r="http://schemas.openxmlformats.org/officeDocument/2006/relationships" xmlns:p="http://schemas.openxmlformats.org/presentationml/2006/main">
  <p:tag name="AS_UNIQUEID" val="107"/>
</p:tagLst>
</file>

<file path=ppt/tags/tag204.xml><?xml version="1.0" encoding="utf-8"?>
<p:tagLst xmlns:a="http://schemas.openxmlformats.org/drawingml/2006/main" xmlns:r="http://schemas.openxmlformats.org/officeDocument/2006/relationships" xmlns:p="http://schemas.openxmlformats.org/presentationml/2006/main">
  <p:tag name="AS_UNIQUEID" val="108"/>
</p:tagLst>
</file>

<file path=ppt/tags/tag205.xml><?xml version="1.0" encoding="utf-8"?>
<p:tagLst xmlns:a="http://schemas.openxmlformats.org/drawingml/2006/main" xmlns:r="http://schemas.openxmlformats.org/officeDocument/2006/relationships" xmlns:p="http://schemas.openxmlformats.org/presentationml/2006/main">
  <p:tag name="AS_UNIQUEID" val="109"/>
</p:tagLst>
</file>

<file path=ppt/tags/tag206.xml><?xml version="1.0" encoding="utf-8"?>
<p:tagLst xmlns:a="http://schemas.openxmlformats.org/drawingml/2006/main" xmlns:r="http://schemas.openxmlformats.org/officeDocument/2006/relationships" xmlns:p="http://schemas.openxmlformats.org/presentationml/2006/main">
  <p:tag name="AS_UNIQUEID" val="111"/>
</p:tagLst>
</file>

<file path=ppt/tags/tag207.xml><?xml version="1.0" encoding="utf-8"?>
<p:tagLst xmlns:a="http://schemas.openxmlformats.org/drawingml/2006/main" xmlns:r="http://schemas.openxmlformats.org/officeDocument/2006/relationships" xmlns:p="http://schemas.openxmlformats.org/presentationml/2006/main">
  <p:tag name="AS_UNIQUEID" val="112"/>
</p:tagLst>
</file>

<file path=ppt/tags/tag208.xml><?xml version="1.0" encoding="utf-8"?>
<p:tagLst xmlns:a="http://schemas.openxmlformats.org/drawingml/2006/main" xmlns:r="http://schemas.openxmlformats.org/officeDocument/2006/relationships" xmlns:p="http://schemas.openxmlformats.org/presentationml/2006/main">
  <p:tag name="AS_UNIQUEID" val="113"/>
</p:tagLst>
</file>

<file path=ppt/tags/tag209.xml><?xml version="1.0" encoding="utf-8"?>
<p:tagLst xmlns:a="http://schemas.openxmlformats.org/drawingml/2006/main" xmlns:r="http://schemas.openxmlformats.org/officeDocument/2006/relationships" xmlns:p="http://schemas.openxmlformats.org/presentationml/2006/main">
  <p:tag name="AS_UNIQUEID" val="114"/>
</p:tagLst>
</file>

<file path=ppt/tags/tag21.xml><?xml version="1.0" encoding="utf-8"?>
<p:tagLst xmlns:a="http://schemas.openxmlformats.org/drawingml/2006/main" xmlns:r="http://schemas.openxmlformats.org/officeDocument/2006/relationships" xmlns:p="http://schemas.openxmlformats.org/presentationml/2006/main">
  <p:tag name="AS_UNIQUEID" val="218"/>
</p:tagLst>
</file>

<file path=ppt/tags/tag210.xml><?xml version="1.0" encoding="utf-8"?>
<p:tagLst xmlns:a="http://schemas.openxmlformats.org/drawingml/2006/main" xmlns:r="http://schemas.openxmlformats.org/officeDocument/2006/relationships" xmlns:p="http://schemas.openxmlformats.org/presentationml/2006/main">
  <p:tag name="AS_UNIQUEID" val="115"/>
</p:tagLst>
</file>

<file path=ppt/tags/tag211.xml><?xml version="1.0" encoding="utf-8"?>
<p:tagLst xmlns:a="http://schemas.openxmlformats.org/drawingml/2006/main" xmlns:r="http://schemas.openxmlformats.org/officeDocument/2006/relationships" xmlns:p="http://schemas.openxmlformats.org/presentationml/2006/main">
  <p:tag name="AS_UNIQUEID" val="117"/>
</p:tagLst>
</file>

<file path=ppt/tags/tag212.xml><?xml version="1.0" encoding="utf-8"?>
<p:tagLst xmlns:a="http://schemas.openxmlformats.org/drawingml/2006/main" xmlns:r="http://schemas.openxmlformats.org/officeDocument/2006/relationships" xmlns:p="http://schemas.openxmlformats.org/presentationml/2006/main">
  <p:tag name="AS_UNIQUEID" val="118"/>
</p:tagLst>
</file>

<file path=ppt/tags/tag213.xml><?xml version="1.0" encoding="utf-8"?>
<p:tagLst xmlns:a="http://schemas.openxmlformats.org/drawingml/2006/main" xmlns:r="http://schemas.openxmlformats.org/officeDocument/2006/relationships" xmlns:p="http://schemas.openxmlformats.org/presentationml/2006/main">
  <p:tag name="AS_UNIQUEID" val="119"/>
</p:tagLst>
</file>

<file path=ppt/tags/tag214.xml><?xml version="1.0" encoding="utf-8"?>
<p:tagLst xmlns:a="http://schemas.openxmlformats.org/drawingml/2006/main" xmlns:r="http://schemas.openxmlformats.org/officeDocument/2006/relationships" xmlns:p="http://schemas.openxmlformats.org/presentationml/2006/main">
  <p:tag name="AS_UNIQUEID" val="120"/>
</p:tagLst>
</file>

<file path=ppt/tags/tag215.xml><?xml version="1.0" encoding="utf-8"?>
<p:tagLst xmlns:a="http://schemas.openxmlformats.org/drawingml/2006/main" xmlns:r="http://schemas.openxmlformats.org/officeDocument/2006/relationships" xmlns:p="http://schemas.openxmlformats.org/presentationml/2006/main">
  <p:tag name="AS_UNIQUEID" val="121"/>
</p:tagLst>
</file>

<file path=ppt/tags/tag216.xml><?xml version="1.0" encoding="utf-8"?>
<p:tagLst xmlns:a="http://schemas.openxmlformats.org/drawingml/2006/main" xmlns:r="http://schemas.openxmlformats.org/officeDocument/2006/relationships" xmlns:p="http://schemas.openxmlformats.org/presentationml/2006/main">
  <p:tag name="AS_UNIQUEID" val="122"/>
</p:tagLst>
</file>

<file path=ppt/tags/tag217.xml><?xml version="1.0" encoding="utf-8"?>
<p:tagLst xmlns:a="http://schemas.openxmlformats.org/drawingml/2006/main" xmlns:r="http://schemas.openxmlformats.org/officeDocument/2006/relationships" xmlns:p="http://schemas.openxmlformats.org/presentationml/2006/main">
  <p:tag name="AS_UNIQUEID" val="124"/>
</p:tagLst>
</file>

<file path=ppt/tags/tag218.xml><?xml version="1.0" encoding="utf-8"?>
<p:tagLst xmlns:a="http://schemas.openxmlformats.org/drawingml/2006/main" xmlns:r="http://schemas.openxmlformats.org/officeDocument/2006/relationships" xmlns:p="http://schemas.openxmlformats.org/presentationml/2006/main">
  <p:tag name="AS_UNIQUEID" val="125"/>
</p:tagLst>
</file>

<file path=ppt/tags/tag219.xml><?xml version="1.0" encoding="utf-8"?>
<p:tagLst xmlns:a="http://schemas.openxmlformats.org/drawingml/2006/main" xmlns:r="http://schemas.openxmlformats.org/officeDocument/2006/relationships" xmlns:p="http://schemas.openxmlformats.org/presentationml/2006/main">
  <p:tag name="AS_UNIQUEID" val="126"/>
</p:tagLst>
</file>

<file path=ppt/tags/tag22.xml><?xml version="1.0" encoding="utf-8"?>
<p:tagLst xmlns:a="http://schemas.openxmlformats.org/drawingml/2006/main" xmlns:r="http://schemas.openxmlformats.org/officeDocument/2006/relationships" xmlns:p="http://schemas.openxmlformats.org/presentationml/2006/main">
  <p:tag name="AS_UNIQUEID" val="220"/>
</p:tagLst>
</file>

<file path=ppt/tags/tag220.xml><?xml version="1.0" encoding="utf-8"?>
<p:tagLst xmlns:a="http://schemas.openxmlformats.org/drawingml/2006/main" xmlns:r="http://schemas.openxmlformats.org/officeDocument/2006/relationships" xmlns:p="http://schemas.openxmlformats.org/presentationml/2006/main">
  <p:tag name="AS_UNIQUEID" val="127"/>
</p:tagLst>
</file>

<file path=ppt/tags/tag221.xml><?xml version="1.0" encoding="utf-8"?>
<p:tagLst xmlns:a="http://schemas.openxmlformats.org/drawingml/2006/main" xmlns:r="http://schemas.openxmlformats.org/officeDocument/2006/relationships" xmlns:p="http://schemas.openxmlformats.org/presentationml/2006/main">
  <p:tag name="AS_UNIQUEID" val="128"/>
</p:tagLst>
</file>

<file path=ppt/tags/tag222.xml><?xml version="1.0" encoding="utf-8"?>
<p:tagLst xmlns:a="http://schemas.openxmlformats.org/drawingml/2006/main" xmlns:r="http://schemas.openxmlformats.org/officeDocument/2006/relationships" xmlns:p="http://schemas.openxmlformats.org/presentationml/2006/main">
  <p:tag name="AS_UNIQUEID" val="129"/>
</p:tagLst>
</file>

<file path=ppt/tags/tag223.xml><?xml version="1.0" encoding="utf-8"?>
<p:tagLst xmlns:a="http://schemas.openxmlformats.org/drawingml/2006/main" xmlns:r="http://schemas.openxmlformats.org/officeDocument/2006/relationships" xmlns:p="http://schemas.openxmlformats.org/presentationml/2006/main">
  <p:tag name="AS_UNIQUEID" val="130"/>
</p:tagLst>
</file>

<file path=ppt/tags/tag224.xml><?xml version="1.0" encoding="utf-8"?>
<p:tagLst xmlns:a="http://schemas.openxmlformats.org/drawingml/2006/main" xmlns:r="http://schemas.openxmlformats.org/officeDocument/2006/relationships" xmlns:p="http://schemas.openxmlformats.org/presentationml/2006/main">
  <p:tag name="AS_UNIQUEID" val="131"/>
</p:tagLst>
</file>

<file path=ppt/tags/tag225.xml><?xml version="1.0" encoding="utf-8"?>
<p:tagLst xmlns:a="http://schemas.openxmlformats.org/drawingml/2006/main" xmlns:r="http://schemas.openxmlformats.org/officeDocument/2006/relationships" xmlns:p="http://schemas.openxmlformats.org/presentationml/2006/main">
  <p:tag name="AS_UNIQUEID" val="133"/>
</p:tagLst>
</file>

<file path=ppt/tags/tag226.xml><?xml version="1.0" encoding="utf-8"?>
<p:tagLst xmlns:a="http://schemas.openxmlformats.org/drawingml/2006/main" xmlns:r="http://schemas.openxmlformats.org/officeDocument/2006/relationships" xmlns:p="http://schemas.openxmlformats.org/presentationml/2006/main">
  <p:tag name="AS_UNIQUEID" val="134"/>
</p:tagLst>
</file>

<file path=ppt/tags/tag227.xml><?xml version="1.0" encoding="utf-8"?>
<p:tagLst xmlns:a="http://schemas.openxmlformats.org/drawingml/2006/main" xmlns:r="http://schemas.openxmlformats.org/officeDocument/2006/relationships" xmlns:p="http://schemas.openxmlformats.org/presentationml/2006/main">
  <p:tag name="AS_UNIQUEID" val="135"/>
</p:tagLst>
</file>

<file path=ppt/tags/tag228.xml><?xml version="1.0" encoding="utf-8"?>
<p:tagLst xmlns:a="http://schemas.openxmlformats.org/drawingml/2006/main" xmlns:r="http://schemas.openxmlformats.org/officeDocument/2006/relationships" xmlns:p="http://schemas.openxmlformats.org/presentationml/2006/main">
  <p:tag name="AS_UNIQUEID" val="136"/>
</p:tagLst>
</file>

<file path=ppt/tags/tag229.xml><?xml version="1.0" encoding="utf-8"?>
<p:tagLst xmlns:a="http://schemas.openxmlformats.org/drawingml/2006/main" xmlns:r="http://schemas.openxmlformats.org/officeDocument/2006/relationships" xmlns:p="http://schemas.openxmlformats.org/presentationml/2006/main">
  <p:tag name="AS_UNIQUEID" val="138"/>
</p:tagLst>
</file>

<file path=ppt/tags/tag23.xml><?xml version="1.0" encoding="utf-8"?>
<p:tagLst xmlns:a="http://schemas.openxmlformats.org/drawingml/2006/main" xmlns:r="http://schemas.openxmlformats.org/officeDocument/2006/relationships" xmlns:p="http://schemas.openxmlformats.org/presentationml/2006/main">
  <p:tag name="AS_UNIQUEID" val="221"/>
</p:tagLst>
</file>

<file path=ppt/tags/tag230.xml><?xml version="1.0" encoding="utf-8"?>
<p:tagLst xmlns:a="http://schemas.openxmlformats.org/drawingml/2006/main" xmlns:r="http://schemas.openxmlformats.org/officeDocument/2006/relationships" xmlns:p="http://schemas.openxmlformats.org/presentationml/2006/main">
  <p:tag name="AS_UNIQUEID" val="139"/>
</p:tagLst>
</file>

<file path=ppt/tags/tag231.xml><?xml version="1.0" encoding="utf-8"?>
<p:tagLst xmlns:a="http://schemas.openxmlformats.org/drawingml/2006/main" xmlns:r="http://schemas.openxmlformats.org/officeDocument/2006/relationships" xmlns:p="http://schemas.openxmlformats.org/presentationml/2006/main">
  <p:tag name="AS_UNIQUEID" val="140"/>
</p:tagLst>
</file>

<file path=ppt/tags/tag232.xml><?xml version="1.0" encoding="utf-8"?>
<p:tagLst xmlns:a="http://schemas.openxmlformats.org/drawingml/2006/main" xmlns:r="http://schemas.openxmlformats.org/officeDocument/2006/relationships" xmlns:p="http://schemas.openxmlformats.org/presentationml/2006/main">
  <p:tag name="AS_UNIQUEID" val="142"/>
</p:tagLst>
</file>

<file path=ppt/tags/tag233.xml><?xml version="1.0" encoding="utf-8"?>
<p:tagLst xmlns:a="http://schemas.openxmlformats.org/drawingml/2006/main" xmlns:r="http://schemas.openxmlformats.org/officeDocument/2006/relationships" xmlns:p="http://schemas.openxmlformats.org/presentationml/2006/main">
  <p:tag name="AS_UNIQUEID" val="143"/>
</p:tagLst>
</file>

<file path=ppt/tags/tag234.xml><?xml version="1.0" encoding="utf-8"?>
<p:tagLst xmlns:a="http://schemas.openxmlformats.org/drawingml/2006/main" xmlns:r="http://schemas.openxmlformats.org/officeDocument/2006/relationships" xmlns:p="http://schemas.openxmlformats.org/presentationml/2006/main">
  <p:tag name="AS_UNIQUEID" val="144"/>
</p:tagLst>
</file>

<file path=ppt/tags/tag235.xml><?xml version="1.0" encoding="utf-8"?>
<p:tagLst xmlns:a="http://schemas.openxmlformats.org/drawingml/2006/main" xmlns:r="http://schemas.openxmlformats.org/officeDocument/2006/relationships" xmlns:p="http://schemas.openxmlformats.org/presentationml/2006/main">
  <p:tag name="AS_UNIQUEID" val="145"/>
</p:tagLst>
</file>

<file path=ppt/tags/tag236.xml><?xml version="1.0" encoding="utf-8"?>
<p:tagLst xmlns:a="http://schemas.openxmlformats.org/drawingml/2006/main" xmlns:r="http://schemas.openxmlformats.org/officeDocument/2006/relationships" xmlns:p="http://schemas.openxmlformats.org/presentationml/2006/main">
  <p:tag name="AS_UNIQUEID" val="146"/>
</p:tagLst>
</file>

<file path=ppt/tags/tag237.xml><?xml version="1.0" encoding="utf-8"?>
<p:tagLst xmlns:a="http://schemas.openxmlformats.org/drawingml/2006/main" xmlns:r="http://schemas.openxmlformats.org/officeDocument/2006/relationships" xmlns:p="http://schemas.openxmlformats.org/presentationml/2006/main">
  <p:tag name="AS_UNIQUEID" val="147"/>
</p:tagLst>
</file>

<file path=ppt/tags/tag238.xml><?xml version="1.0" encoding="utf-8"?>
<p:tagLst xmlns:a="http://schemas.openxmlformats.org/drawingml/2006/main" xmlns:r="http://schemas.openxmlformats.org/officeDocument/2006/relationships" xmlns:p="http://schemas.openxmlformats.org/presentationml/2006/main">
  <p:tag name="AS_UNIQUEID" val="149"/>
</p:tagLst>
</file>

<file path=ppt/tags/tag239.xml><?xml version="1.0" encoding="utf-8"?>
<p:tagLst xmlns:a="http://schemas.openxmlformats.org/drawingml/2006/main" xmlns:r="http://schemas.openxmlformats.org/officeDocument/2006/relationships" xmlns:p="http://schemas.openxmlformats.org/presentationml/2006/main">
  <p:tag name="AS_UNIQUEID" val="150"/>
</p:tagLst>
</file>

<file path=ppt/tags/tag24.xml><?xml version="1.0" encoding="utf-8"?>
<p:tagLst xmlns:a="http://schemas.openxmlformats.org/drawingml/2006/main" xmlns:r="http://schemas.openxmlformats.org/officeDocument/2006/relationships" xmlns:p="http://schemas.openxmlformats.org/presentationml/2006/main">
  <p:tag name="AS_UNIQUEID" val="222"/>
</p:tagLst>
</file>

<file path=ppt/tags/tag240.xml><?xml version="1.0" encoding="utf-8"?>
<p:tagLst xmlns:a="http://schemas.openxmlformats.org/drawingml/2006/main" xmlns:r="http://schemas.openxmlformats.org/officeDocument/2006/relationships" xmlns:p="http://schemas.openxmlformats.org/presentationml/2006/main">
  <p:tag name="AS_UNIQUEID" val="151"/>
</p:tagLst>
</file>

<file path=ppt/tags/tag241.xml><?xml version="1.0" encoding="utf-8"?>
<p:tagLst xmlns:a="http://schemas.openxmlformats.org/drawingml/2006/main" xmlns:r="http://schemas.openxmlformats.org/officeDocument/2006/relationships" xmlns:p="http://schemas.openxmlformats.org/presentationml/2006/main">
  <p:tag name="AS_UNIQUEID" val="152"/>
</p:tagLst>
</file>

<file path=ppt/tags/tag242.xml><?xml version="1.0" encoding="utf-8"?>
<p:tagLst xmlns:a="http://schemas.openxmlformats.org/drawingml/2006/main" xmlns:r="http://schemas.openxmlformats.org/officeDocument/2006/relationships" xmlns:p="http://schemas.openxmlformats.org/presentationml/2006/main">
  <p:tag name="AS_UNIQUEID" val="153"/>
</p:tagLst>
</file>

<file path=ppt/tags/tag243.xml><?xml version="1.0" encoding="utf-8"?>
<p:tagLst xmlns:a="http://schemas.openxmlformats.org/drawingml/2006/main" xmlns:r="http://schemas.openxmlformats.org/officeDocument/2006/relationships" xmlns:p="http://schemas.openxmlformats.org/presentationml/2006/main">
  <p:tag name="AS_UNIQUEID" val="154"/>
</p:tagLst>
</file>

<file path=ppt/tags/tag244.xml><?xml version="1.0" encoding="utf-8"?>
<p:tagLst xmlns:a="http://schemas.openxmlformats.org/drawingml/2006/main" xmlns:r="http://schemas.openxmlformats.org/officeDocument/2006/relationships" xmlns:p="http://schemas.openxmlformats.org/presentationml/2006/main">
  <p:tag name="AS_UNIQUEID" val="156"/>
</p:tagLst>
</file>

<file path=ppt/tags/tag245.xml><?xml version="1.0" encoding="utf-8"?>
<p:tagLst xmlns:a="http://schemas.openxmlformats.org/drawingml/2006/main" xmlns:r="http://schemas.openxmlformats.org/officeDocument/2006/relationships" xmlns:p="http://schemas.openxmlformats.org/presentationml/2006/main">
  <p:tag name="AS_UNIQUEID" val="157"/>
</p:tagLst>
</file>

<file path=ppt/tags/tag246.xml><?xml version="1.0" encoding="utf-8"?>
<p:tagLst xmlns:a="http://schemas.openxmlformats.org/drawingml/2006/main" xmlns:r="http://schemas.openxmlformats.org/officeDocument/2006/relationships" xmlns:p="http://schemas.openxmlformats.org/presentationml/2006/main">
  <p:tag name="AS_UNIQUEID" val="158"/>
</p:tagLst>
</file>

<file path=ppt/tags/tag247.xml><?xml version="1.0" encoding="utf-8"?>
<p:tagLst xmlns:a="http://schemas.openxmlformats.org/drawingml/2006/main" xmlns:r="http://schemas.openxmlformats.org/officeDocument/2006/relationships" xmlns:p="http://schemas.openxmlformats.org/presentationml/2006/main">
  <p:tag name="AS_UNIQUEID" val="159"/>
</p:tagLst>
</file>

<file path=ppt/tags/tag248.xml><?xml version="1.0" encoding="utf-8"?>
<p:tagLst xmlns:a="http://schemas.openxmlformats.org/drawingml/2006/main" xmlns:r="http://schemas.openxmlformats.org/officeDocument/2006/relationships" xmlns:p="http://schemas.openxmlformats.org/presentationml/2006/main">
  <p:tag name="AS_UNIQUEID" val="160"/>
</p:tagLst>
</file>

<file path=ppt/tags/tag249.xml><?xml version="1.0" encoding="utf-8"?>
<p:tagLst xmlns:a="http://schemas.openxmlformats.org/drawingml/2006/main" xmlns:r="http://schemas.openxmlformats.org/officeDocument/2006/relationships" xmlns:p="http://schemas.openxmlformats.org/presentationml/2006/main">
  <p:tag name="AS_UNIQUEID" val="162"/>
</p:tagLst>
</file>

<file path=ppt/tags/tag25.xml><?xml version="1.0" encoding="utf-8"?>
<p:tagLst xmlns:a="http://schemas.openxmlformats.org/drawingml/2006/main" xmlns:r="http://schemas.openxmlformats.org/officeDocument/2006/relationships" xmlns:p="http://schemas.openxmlformats.org/presentationml/2006/main">
  <p:tag name="AS_UNIQUEID" val="223"/>
</p:tagLst>
</file>

<file path=ppt/tags/tag250.xml><?xml version="1.0" encoding="utf-8"?>
<p:tagLst xmlns:a="http://schemas.openxmlformats.org/drawingml/2006/main" xmlns:r="http://schemas.openxmlformats.org/officeDocument/2006/relationships" xmlns:p="http://schemas.openxmlformats.org/presentationml/2006/main">
  <p:tag name="AS_UNIQUEID" val="163"/>
</p:tagLst>
</file>

<file path=ppt/tags/tag251.xml><?xml version="1.0" encoding="utf-8"?>
<p:tagLst xmlns:a="http://schemas.openxmlformats.org/drawingml/2006/main" xmlns:r="http://schemas.openxmlformats.org/officeDocument/2006/relationships" xmlns:p="http://schemas.openxmlformats.org/presentationml/2006/main">
  <p:tag name="AS_UNIQUEID" val="164"/>
</p:tagLst>
</file>

<file path=ppt/tags/tag252.xml><?xml version="1.0" encoding="utf-8"?>
<p:tagLst xmlns:a="http://schemas.openxmlformats.org/drawingml/2006/main" xmlns:r="http://schemas.openxmlformats.org/officeDocument/2006/relationships" xmlns:p="http://schemas.openxmlformats.org/presentationml/2006/main">
  <p:tag name="AS_UNIQUEID" val="165"/>
</p:tagLst>
</file>

<file path=ppt/tags/tag253.xml><?xml version="1.0" encoding="utf-8"?>
<p:tagLst xmlns:a="http://schemas.openxmlformats.org/drawingml/2006/main" xmlns:r="http://schemas.openxmlformats.org/officeDocument/2006/relationships" xmlns:p="http://schemas.openxmlformats.org/presentationml/2006/main">
  <p:tag name="AS_UNIQUEID" val="166"/>
</p:tagLst>
</file>

<file path=ppt/tags/tag254.xml><?xml version="1.0" encoding="utf-8"?>
<p:tagLst xmlns:a="http://schemas.openxmlformats.org/drawingml/2006/main" xmlns:r="http://schemas.openxmlformats.org/officeDocument/2006/relationships" xmlns:p="http://schemas.openxmlformats.org/presentationml/2006/main">
  <p:tag name="AS_UNIQUEID" val="168"/>
</p:tagLst>
</file>

<file path=ppt/tags/tag255.xml><?xml version="1.0" encoding="utf-8"?>
<p:tagLst xmlns:a="http://schemas.openxmlformats.org/drawingml/2006/main" xmlns:r="http://schemas.openxmlformats.org/officeDocument/2006/relationships" xmlns:p="http://schemas.openxmlformats.org/presentationml/2006/main">
  <p:tag name="AS_UNIQUEID" val="169"/>
</p:tagLst>
</file>

<file path=ppt/tags/tag256.xml><?xml version="1.0" encoding="utf-8"?>
<p:tagLst xmlns:a="http://schemas.openxmlformats.org/drawingml/2006/main" xmlns:r="http://schemas.openxmlformats.org/officeDocument/2006/relationships" xmlns:p="http://schemas.openxmlformats.org/presentationml/2006/main">
  <p:tag name="AS_UNIQUEID" val="170"/>
</p:tagLst>
</file>

<file path=ppt/tags/tag257.xml><?xml version="1.0" encoding="utf-8"?>
<p:tagLst xmlns:a="http://schemas.openxmlformats.org/drawingml/2006/main" xmlns:r="http://schemas.openxmlformats.org/officeDocument/2006/relationships" xmlns:p="http://schemas.openxmlformats.org/presentationml/2006/main">
  <p:tag name="AS_UNIQUEID" val="171"/>
</p:tagLst>
</file>

<file path=ppt/tags/tag258.xml><?xml version="1.0" encoding="utf-8"?>
<p:tagLst xmlns:a="http://schemas.openxmlformats.org/drawingml/2006/main" xmlns:r="http://schemas.openxmlformats.org/officeDocument/2006/relationships" xmlns:p="http://schemas.openxmlformats.org/presentationml/2006/main">
  <p:tag name="AS_UNIQUEID" val="172"/>
</p:tagLst>
</file>

<file path=ppt/tags/tag259.xml><?xml version="1.0" encoding="utf-8"?>
<p:tagLst xmlns:a="http://schemas.openxmlformats.org/drawingml/2006/main" xmlns:r="http://schemas.openxmlformats.org/officeDocument/2006/relationships" xmlns:p="http://schemas.openxmlformats.org/presentationml/2006/main">
  <p:tag name="AS_UNIQUEID" val="99"/>
</p:tagLst>
</file>

<file path=ppt/tags/tag26.xml><?xml version="1.0" encoding="utf-8"?>
<p:tagLst xmlns:a="http://schemas.openxmlformats.org/drawingml/2006/main" xmlns:r="http://schemas.openxmlformats.org/officeDocument/2006/relationships" xmlns:p="http://schemas.openxmlformats.org/presentationml/2006/main">
  <p:tag name="AS_UNIQUEID" val="224"/>
</p:tagLst>
</file>

<file path=ppt/tags/tag260.xml><?xml version="1.0" encoding="utf-8"?>
<p:tagLst xmlns:a="http://schemas.openxmlformats.org/drawingml/2006/main" xmlns:r="http://schemas.openxmlformats.org/officeDocument/2006/relationships" xmlns:p="http://schemas.openxmlformats.org/presentationml/2006/main">
  <p:tag name="AS_UNIQUEID" val="100"/>
</p:tagLst>
</file>

<file path=ppt/tags/tag261.xml><?xml version="1.0" encoding="utf-8"?>
<p:tagLst xmlns:a="http://schemas.openxmlformats.org/drawingml/2006/main" xmlns:r="http://schemas.openxmlformats.org/officeDocument/2006/relationships" xmlns:p="http://schemas.openxmlformats.org/presentationml/2006/main">
  <p:tag name="AS_UNIQUEID" val="101"/>
</p:tagLst>
</file>

<file path=ppt/tags/tag262.xml><?xml version="1.0" encoding="utf-8"?>
<p:tagLst xmlns:a="http://schemas.openxmlformats.org/drawingml/2006/main" xmlns:r="http://schemas.openxmlformats.org/officeDocument/2006/relationships" xmlns:p="http://schemas.openxmlformats.org/presentationml/2006/main">
  <p:tag name="AS_UNIQUEID" val="102"/>
</p:tagLst>
</file>

<file path=ppt/tags/tag263.xml><?xml version="1.0" encoding="utf-8"?>
<p:tagLst xmlns:a="http://schemas.openxmlformats.org/drawingml/2006/main" xmlns:r="http://schemas.openxmlformats.org/officeDocument/2006/relationships" xmlns:p="http://schemas.openxmlformats.org/presentationml/2006/main">
  <p:tag name="AS_UNIQUEID" val="103"/>
</p:tagLst>
</file>

<file path=ppt/tags/tag264.xml><?xml version="1.0" encoding="utf-8"?>
<p:tagLst xmlns:a="http://schemas.openxmlformats.org/drawingml/2006/main" xmlns:r="http://schemas.openxmlformats.org/officeDocument/2006/relationships" xmlns:p="http://schemas.openxmlformats.org/presentationml/2006/main">
  <p:tag name="AS_UNIQUEID" val="105"/>
</p:tagLst>
</file>

<file path=ppt/tags/tag265.xml><?xml version="1.0" encoding="utf-8"?>
<p:tagLst xmlns:a="http://schemas.openxmlformats.org/drawingml/2006/main" xmlns:r="http://schemas.openxmlformats.org/officeDocument/2006/relationships" xmlns:p="http://schemas.openxmlformats.org/presentationml/2006/main">
  <p:tag name="AS_UNIQUEID" val="106"/>
</p:tagLst>
</file>

<file path=ppt/tags/tag266.xml><?xml version="1.0" encoding="utf-8"?>
<p:tagLst xmlns:a="http://schemas.openxmlformats.org/drawingml/2006/main" xmlns:r="http://schemas.openxmlformats.org/officeDocument/2006/relationships" xmlns:p="http://schemas.openxmlformats.org/presentationml/2006/main">
  <p:tag name="AS_UNIQUEID" val="107"/>
</p:tagLst>
</file>

<file path=ppt/tags/tag267.xml><?xml version="1.0" encoding="utf-8"?>
<p:tagLst xmlns:a="http://schemas.openxmlformats.org/drawingml/2006/main" xmlns:r="http://schemas.openxmlformats.org/officeDocument/2006/relationships" xmlns:p="http://schemas.openxmlformats.org/presentationml/2006/main">
  <p:tag name="AS_UNIQUEID" val="108"/>
</p:tagLst>
</file>

<file path=ppt/tags/tag268.xml><?xml version="1.0" encoding="utf-8"?>
<p:tagLst xmlns:a="http://schemas.openxmlformats.org/drawingml/2006/main" xmlns:r="http://schemas.openxmlformats.org/officeDocument/2006/relationships" xmlns:p="http://schemas.openxmlformats.org/presentationml/2006/main">
  <p:tag name="AS_UNIQUEID" val="109"/>
</p:tagLst>
</file>

<file path=ppt/tags/tag269.xml><?xml version="1.0" encoding="utf-8"?>
<p:tagLst xmlns:a="http://schemas.openxmlformats.org/drawingml/2006/main" xmlns:r="http://schemas.openxmlformats.org/officeDocument/2006/relationships" xmlns:p="http://schemas.openxmlformats.org/presentationml/2006/main">
  <p:tag name="AS_UNIQUEID" val="111"/>
</p:tagLst>
</file>

<file path=ppt/tags/tag27.xml><?xml version="1.0" encoding="utf-8"?>
<p:tagLst xmlns:a="http://schemas.openxmlformats.org/drawingml/2006/main" xmlns:r="http://schemas.openxmlformats.org/officeDocument/2006/relationships" xmlns:p="http://schemas.openxmlformats.org/presentationml/2006/main">
  <p:tag name="AS_UNIQUEID" val="225"/>
</p:tagLst>
</file>

<file path=ppt/tags/tag270.xml><?xml version="1.0" encoding="utf-8"?>
<p:tagLst xmlns:a="http://schemas.openxmlformats.org/drawingml/2006/main" xmlns:r="http://schemas.openxmlformats.org/officeDocument/2006/relationships" xmlns:p="http://schemas.openxmlformats.org/presentationml/2006/main">
  <p:tag name="AS_UNIQUEID" val="112"/>
</p:tagLst>
</file>

<file path=ppt/tags/tag271.xml><?xml version="1.0" encoding="utf-8"?>
<p:tagLst xmlns:a="http://schemas.openxmlformats.org/drawingml/2006/main" xmlns:r="http://schemas.openxmlformats.org/officeDocument/2006/relationships" xmlns:p="http://schemas.openxmlformats.org/presentationml/2006/main">
  <p:tag name="AS_UNIQUEID" val="113"/>
</p:tagLst>
</file>

<file path=ppt/tags/tag272.xml><?xml version="1.0" encoding="utf-8"?>
<p:tagLst xmlns:a="http://schemas.openxmlformats.org/drawingml/2006/main" xmlns:r="http://schemas.openxmlformats.org/officeDocument/2006/relationships" xmlns:p="http://schemas.openxmlformats.org/presentationml/2006/main">
  <p:tag name="AS_UNIQUEID" val="114"/>
</p:tagLst>
</file>

<file path=ppt/tags/tag273.xml><?xml version="1.0" encoding="utf-8"?>
<p:tagLst xmlns:a="http://schemas.openxmlformats.org/drawingml/2006/main" xmlns:r="http://schemas.openxmlformats.org/officeDocument/2006/relationships" xmlns:p="http://schemas.openxmlformats.org/presentationml/2006/main">
  <p:tag name="AS_UNIQUEID" val="115"/>
</p:tagLst>
</file>

<file path=ppt/tags/tag274.xml><?xml version="1.0" encoding="utf-8"?>
<p:tagLst xmlns:a="http://schemas.openxmlformats.org/drawingml/2006/main" xmlns:r="http://schemas.openxmlformats.org/officeDocument/2006/relationships" xmlns:p="http://schemas.openxmlformats.org/presentationml/2006/main">
  <p:tag name="AS_UNIQUEID" val="117"/>
</p:tagLst>
</file>

<file path=ppt/tags/tag275.xml><?xml version="1.0" encoding="utf-8"?>
<p:tagLst xmlns:a="http://schemas.openxmlformats.org/drawingml/2006/main" xmlns:r="http://schemas.openxmlformats.org/officeDocument/2006/relationships" xmlns:p="http://schemas.openxmlformats.org/presentationml/2006/main">
  <p:tag name="AS_UNIQUEID" val="118"/>
</p:tagLst>
</file>

<file path=ppt/tags/tag276.xml><?xml version="1.0" encoding="utf-8"?>
<p:tagLst xmlns:a="http://schemas.openxmlformats.org/drawingml/2006/main" xmlns:r="http://schemas.openxmlformats.org/officeDocument/2006/relationships" xmlns:p="http://schemas.openxmlformats.org/presentationml/2006/main">
  <p:tag name="AS_UNIQUEID" val="119"/>
</p:tagLst>
</file>

<file path=ppt/tags/tag277.xml><?xml version="1.0" encoding="utf-8"?>
<p:tagLst xmlns:a="http://schemas.openxmlformats.org/drawingml/2006/main" xmlns:r="http://schemas.openxmlformats.org/officeDocument/2006/relationships" xmlns:p="http://schemas.openxmlformats.org/presentationml/2006/main">
  <p:tag name="AS_UNIQUEID" val="120"/>
</p:tagLst>
</file>

<file path=ppt/tags/tag278.xml><?xml version="1.0" encoding="utf-8"?>
<p:tagLst xmlns:a="http://schemas.openxmlformats.org/drawingml/2006/main" xmlns:r="http://schemas.openxmlformats.org/officeDocument/2006/relationships" xmlns:p="http://schemas.openxmlformats.org/presentationml/2006/main">
  <p:tag name="AS_UNIQUEID" val="121"/>
</p:tagLst>
</file>

<file path=ppt/tags/tag279.xml><?xml version="1.0" encoding="utf-8"?>
<p:tagLst xmlns:a="http://schemas.openxmlformats.org/drawingml/2006/main" xmlns:r="http://schemas.openxmlformats.org/officeDocument/2006/relationships" xmlns:p="http://schemas.openxmlformats.org/presentationml/2006/main">
  <p:tag name="AS_UNIQUEID" val="122"/>
</p:tagLst>
</file>

<file path=ppt/tags/tag28.xml><?xml version="1.0" encoding="utf-8"?>
<p:tagLst xmlns:a="http://schemas.openxmlformats.org/drawingml/2006/main" xmlns:r="http://schemas.openxmlformats.org/officeDocument/2006/relationships" xmlns:p="http://schemas.openxmlformats.org/presentationml/2006/main">
  <p:tag name="AS_UNIQUEID" val="227"/>
</p:tagLst>
</file>

<file path=ppt/tags/tag280.xml><?xml version="1.0" encoding="utf-8"?>
<p:tagLst xmlns:a="http://schemas.openxmlformats.org/drawingml/2006/main" xmlns:r="http://schemas.openxmlformats.org/officeDocument/2006/relationships" xmlns:p="http://schemas.openxmlformats.org/presentationml/2006/main">
  <p:tag name="AS_UNIQUEID" val="124"/>
</p:tagLst>
</file>

<file path=ppt/tags/tag281.xml><?xml version="1.0" encoding="utf-8"?>
<p:tagLst xmlns:a="http://schemas.openxmlformats.org/drawingml/2006/main" xmlns:r="http://schemas.openxmlformats.org/officeDocument/2006/relationships" xmlns:p="http://schemas.openxmlformats.org/presentationml/2006/main">
  <p:tag name="AS_UNIQUEID" val="125"/>
</p:tagLst>
</file>

<file path=ppt/tags/tag282.xml><?xml version="1.0" encoding="utf-8"?>
<p:tagLst xmlns:a="http://schemas.openxmlformats.org/drawingml/2006/main" xmlns:r="http://schemas.openxmlformats.org/officeDocument/2006/relationships" xmlns:p="http://schemas.openxmlformats.org/presentationml/2006/main">
  <p:tag name="AS_UNIQUEID" val="126"/>
</p:tagLst>
</file>

<file path=ppt/tags/tag283.xml><?xml version="1.0" encoding="utf-8"?>
<p:tagLst xmlns:a="http://schemas.openxmlformats.org/drawingml/2006/main" xmlns:r="http://schemas.openxmlformats.org/officeDocument/2006/relationships" xmlns:p="http://schemas.openxmlformats.org/presentationml/2006/main">
  <p:tag name="AS_UNIQUEID" val="127"/>
</p:tagLst>
</file>

<file path=ppt/tags/tag284.xml><?xml version="1.0" encoding="utf-8"?>
<p:tagLst xmlns:a="http://schemas.openxmlformats.org/drawingml/2006/main" xmlns:r="http://schemas.openxmlformats.org/officeDocument/2006/relationships" xmlns:p="http://schemas.openxmlformats.org/presentationml/2006/main">
  <p:tag name="AS_UNIQUEID" val="128"/>
</p:tagLst>
</file>

<file path=ppt/tags/tag285.xml><?xml version="1.0" encoding="utf-8"?>
<p:tagLst xmlns:a="http://schemas.openxmlformats.org/drawingml/2006/main" xmlns:r="http://schemas.openxmlformats.org/officeDocument/2006/relationships" xmlns:p="http://schemas.openxmlformats.org/presentationml/2006/main">
  <p:tag name="AS_UNIQUEID" val="129"/>
</p:tagLst>
</file>

<file path=ppt/tags/tag286.xml><?xml version="1.0" encoding="utf-8"?>
<p:tagLst xmlns:a="http://schemas.openxmlformats.org/drawingml/2006/main" xmlns:r="http://schemas.openxmlformats.org/officeDocument/2006/relationships" xmlns:p="http://schemas.openxmlformats.org/presentationml/2006/main">
  <p:tag name="AS_UNIQUEID" val="130"/>
</p:tagLst>
</file>

<file path=ppt/tags/tag287.xml><?xml version="1.0" encoding="utf-8"?>
<p:tagLst xmlns:a="http://schemas.openxmlformats.org/drawingml/2006/main" xmlns:r="http://schemas.openxmlformats.org/officeDocument/2006/relationships" xmlns:p="http://schemas.openxmlformats.org/presentationml/2006/main">
  <p:tag name="AS_UNIQUEID" val="131"/>
</p:tagLst>
</file>

<file path=ppt/tags/tag288.xml><?xml version="1.0" encoding="utf-8"?>
<p:tagLst xmlns:a="http://schemas.openxmlformats.org/drawingml/2006/main" xmlns:r="http://schemas.openxmlformats.org/officeDocument/2006/relationships" xmlns:p="http://schemas.openxmlformats.org/presentationml/2006/main">
  <p:tag name="AS_UNIQUEID" val="133"/>
</p:tagLst>
</file>

<file path=ppt/tags/tag289.xml><?xml version="1.0" encoding="utf-8"?>
<p:tagLst xmlns:a="http://schemas.openxmlformats.org/drawingml/2006/main" xmlns:r="http://schemas.openxmlformats.org/officeDocument/2006/relationships" xmlns:p="http://schemas.openxmlformats.org/presentationml/2006/main">
  <p:tag name="AS_UNIQUEID" val="134"/>
</p:tagLst>
</file>

<file path=ppt/tags/tag29.xml><?xml version="1.0" encoding="utf-8"?>
<p:tagLst xmlns:a="http://schemas.openxmlformats.org/drawingml/2006/main" xmlns:r="http://schemas.openxmlformats.org/officeDocument/2006/relationships" xmlns:p="http://schemas.openxmlformats.org/presentationml/2006/main">
  <p:tag name="AS_UNIQUEID" val="228"/>
</p:tagLst>
</file>

<file path=ppt/tags/tag290.xml><?xml version="1.0" encoding="utf-8"?>
<p:tagLst xmlns:a="http://schemas.openxmlformats.org/drawingml/2006/main" xmlns:r="http://schemas.openxmlformats.org/officeDocument/2006/relationships" xmlns:p="http://schemas.openxmlformats.org/presentationml/2006/main">
  <p:tag name="AS_UNIQUEID" val="135"/>
</p:tagLst>
</file>

<file path=ppt/tags/tag291.xml><?xml version="1.0" encoding="utf-8"?>
<p:tagLst xmlns:a="http://schemas.openxmlformats.org/drawingml/2006/main" xmlns:r="http://schemas.openxmlformats.org/officeDocument/2006/relationships" xmlns:p="http://schemas.openxmlformats.org/presentationml/2006/main">
  <p:tag name="AS_UNIQUEID" val="136"/>
</p:tagLst>
</file>

<file path=ppt/tags/tag292.xml><?xml version="1.0" encoding="utf-8"?>
<p:tagLst xmlns:a="http://schemas.openxmlformats.org/drawingml/2006/main" xmlns:r="http://schemas.openxmlformats.org/officeDocument/2006/relationships" xmlns:p="http://schemas.openxmlformats.org/presentationml/2006/main">
  <p:tag name="AS_UNIQUEID" val="138"/>
</p:tagLst>
</file>

<file path=ppt/tags/tag293.xml><?xml version="1.0" encoding="utf-8"?>
<p:tagLst xmlns:a="http://schemas.openxmlformats.org/drawingml/2006/main" xmlns:r="http://schemas.openxmlformats.org/officeDocument/2006/relationships" xmlns:p="http://schemas.openxmlformats.org/presentationml/2006/main">
  <p:tag name="AS_UNIQUEID" val="139"/>
</p:tagLst>
</file>

<file path=ppt/tags/tag294.xml><?xml version="1.0" encoding="utf-8"?>
<p:tagLst xmlns:a="http://schemas.openxmlformats.org/drawingml/2006/main" xmlns:r="http://schemas.openxmlformats.org/officeDocument/2006/relationships" xmlns:p="http://schemas.openxmlformats.org/presentationml/2006/main">
  <p:tag name="AS_UNIQUEID" val="140"/>
</p:tagLst>
</file>

<file path=ppt/tags/tag295.xml><?xml version="1.0" encoding="utf-8"?>
<p:tagLst xmlns:a="http://schemas.openxmlformats.org/drawingml/2006/main" xmlns:r="http://schemas.openxmlformats.org/officeDocument/2006/relationships" xmlns:p="http://schemas.openxmlformats.org/presentationml/2006/main">
  <p:tag name="AS_UNIQUEID" val="142"/>
</p:tagLst>
</file>

<file path=ppt/tags/tag296.xml><?xml version="1.0" encoding="utf-8"?>
<p:tagLst xmlns:a="http://schemas.openxmlformats.org/drawingml/2006/main" xmlns:r="http://schemas.openxmlformats.org/officeDocument/2006/relationships" xmlns:p="http://schemas.openxmlformats.org/presentationml/2006/main">
  <p:tag name="AS_UNIQUEID" val="143"/>
</p:tagLst>
</file>

<file path=ppt/tags/tag297.xml><?xml version="1.0" encoding="utf-8"?>
<p:tagLst xmlns:a="http://schemas.openxmlformats.org/drawingml/2006/main" xmlns:r="http://schemas.openxmlformats.org/officeDocument/2006/relationships" xmlns:p="http://schemas.openxmlformats.org/presentationml/2006/main">
  <p:tag name="AS_UNIQUEID" val="144"/>
</p:tagLst>
</file>

<file path=ppt/tags/tag298.xml><?xml version="1.0" encoding="utf-8"?>
<p:tagLst xmlns:a="http://schemas.openxmlformats.org/drawingml/2006/main" xmlns:r="http://schemas.openxmlformats.org/officeDocument/2006/relationships" xmlns:p="http://schemas.openxmlformats.org/presentationml/2006/main">
  <p:tag name="AS_UNIQUEID" val="145"/>
</p:tagLst>
</file>

<file path=ppt/tags/tag299.xml><?xml version="1.0" encoding="utf-8"?>
<p:tagLst xmlns:a="http://schemas.openxmlformats.org/drawingml/2006/main" xmlns:r="http://schemas.openxmlformats.org/officeDocument/2006/relationships" xmlns:p="http://schemas.openxmlformats.org/presentationml/2006/main">
  <p:tag name="AS_UNIQUEID" val="146"/>
</p:tagLst>
</file>

<file path=ppt/tags/tag3.xml><?xml version="1.0" encoding="utf-8"?>
<p:tagLst xmlns:a="http://schemas.openxmlformats.org/drawingml/2006/main" xmlns:r="http://schemas.openxmlformats.org/officeDocument/2006/relationships" xmlns:p="http://schemas.openxmlformats.org/presentationml/2006/main">
  <p:tag name="AS_UNIQUEID" val="272"/>
</p:tagLst>
</file>

<file path=ppt/tags/tag30.xml><?xml version="1.0" encoding="utf-8"?>
<p:tagLst xmlns:a="http://schemas.openxmlformats.org/drawingml/2006/main" xmlns:r="http://schemas.openxmlformats.org/officeDocument/2006/relationships" xmlns:p="http://schemas.openxmlformats.org/presentationml/2006/main">
  <p:tag name="AS_UNIQUEID" val="229"/>
</p:tagLst>
</file>

<file path=ppt/tags/tag300.xml><?xml version="1.0" encoding="utf-8"?>
<p:tagLst xmlns:a="http://schemas.openxmlformats.org/drawingml/2006/main" xmlns:r="http://schemas.openxmlformats.org/officeDocument/2006/relationships" xmlns:p="http://schemas.openxmlformats.org/presentationml/2006/main">
  <p:tag name="AS_UNIQUEID" val="147"/>
</p:tagLst>
</file>

<file path=ppt/tags/tag301.xml><?xml version="1.0" encoding="utf-8"?>
<p:tagLst xmlns:a="http://schemas.openxmlformats.org/drawingml/2006/main" xmlns:r="http://schemas.openxmlformats.org/officeDocument/2006/relationships" xmlns:p="http://schemas.openxmlformats.org/presentationml/2006/main">
  <p:tag name="AS_UNIQUEID" val="149"/>
</p:tagLst>
</file>

<file path=ppt/tags/tag302.xml><?xml version="1.0" encoding="utf-8"?>
<p:tagLst xmlns:a="http://schemas.openxmlformats.org/drawingml/2006/main" xmlns:r="http://schemas.openxmlformats.org/officeDocument/2006/relationships" xmlns:p="http://schemas.openxmlformats.org/presentationml/2006/main">
  <p:tag name="AS_UNIQUEID" val="150"/>
</p:tagLst>
</file>

<file path=ppt/tags/tag303.xml><?xml version="1.0" encoding="utf-8"?>
<p:tagLst xmlns:a="http://schemas.openxmlformats.org/drawingml/2006/main" xmlns:r="http://schemas.openxmlformats.org/officeDocument/2006/relationships" xmlns:p="http://schemas.openxmlformats.org/presentationml/2006/main">
  <p:tag name="AS_UNIQUEID" val="151"/>
</p:tagLst>
</file>

<file path=ppt/tags/tag304.xml><?xml version="1.0" encoding="utf-8"?>
<p:tagLst xmlns:a="http://schemas.openxmlformats.org/drawingml/2006/main" xmlns:r="http://schemas.openxmlformats.org/officeDocument/2006/relationships" xmlns:p="http://schemas.openxmlformats.org/presentationml/2006/main">
  <p:tag name="AS_UNIQUEID" val="152"/>
</p:tagLst>
</file>

<file path=ppt/tags/tag305.xml><?xml version="1.0" encoding="utf-8"?>
<p:tagLst xmlns:a="http://schemas.openxmlformats.org/drawingml/2006/main" xmlns:r="http://schemas.openxmlformats.org/officeDocument/2006/relationships" xmlns:p="http://schemas.openxmlformats.org/presentationml/2006/main">
  <p:tag name="AS_UNIQUEID" val="153"/>
</p:tagLst>
</file>

<file path=ppt/tags/tag306.xml><?xml version="1.0" encoding="utf-8"?>
<p:tagLst xmlns:a="http://schemas.openxmlformats.org/drawingml/2006/main" xmlns:r="http://schemas.openxmlformats.org/officeDocument/2006/relationships" xmlns:p="http://schemas.openxmlformats.org/presentationml/2006/main">
  <p:tag name="AS_UNIQUEID" val="154"/>
</p:tagLst>
</file>

<file path=ppt/tags/tag307.xml><?xml version="1.0" encoding="utf-8"?>
<p:tagLst xmlns:a="http://schemas.openxmlformats.org/drawingml/2006/main" xmlns:r="http://schemas.openxmlformats.org/officeDocument/2006/relationships" xmlns:p="http://schemas.openxmlformats.org/presentationml/2006/main">
  <p:tag name="AS_UNIQUEID" val="156"/>
</p:tagLst>
</file>

<file path=ppt/tags/tag308.xml><?xml version="1.0" encoding="utf-8"?>
<p:tagLst xmlns:a="http://schemas.openxmlformats.org/drawingml/2006/main" xmlns:r="http://schemas.openxmlformats.org/officeDocument/2006/relationships" xmlns:p="http://schemas.openxmlformats.org/presentationml/2006/main">
  <p:tag name="AS_UNIQUEID" val="157"/>
</p:tagLst>
</file>

<file path=ppt/tags/tag309.xml><?xml version="1.0" encoding="utf-8"?>
<p:tagLst xmlns:a="http://schemas.openxmlformats.org/drawingml/2006/main" xmlns:r="http://schemas.openxmlformats.org/officeDocument/2006/relationships" xmlns:p="http://schemas.openxmlformats.org/presentationml/2006/main">
  <p:tag name="AS_UNIQUEID" val="158"/>
</p:tagLst>
</file>

<file path=ppt/tags/tag31.xml><?xml version="1.0" encoding="utf-8"?>
<p:tagLst xmlns:a="http://schemas.openxmlformats.org/drawingml/2006/main" xmlns:r="http://schemas.openxmlformats.org/officeDocument/2006/relationships" xmlns:p="http://schemas.openxmlformats.org/presentationml/2006/main">
  <p:tag name="AS_UNIQUEID" val="230"/>
</p:tagLst>
</file>

<file path=ppt/tags/tag310.xml><?xml version="1.0" encoding="utf-8"?>
<p:tagLst xmlns:a="http://schemas.openxmlformats.org/drawingml/2006/main" xmlns:r="http://schemas.openxmlformats.org/officeDocument/2006/relationships" xmlns:p="http://schemas.openxmlformats.org/presentationml/2006/main">
  <p:tag name="AS_UNIQUEID" val="159"/>
</p:tagLst>
</file>

<file path=ppt/tags/tag311.xml><?xml version="1.0" encoding="utf-8"?>
<p:tagLst xmlns:a="http://schemas.openxmlformats.org/drawingml/2006/main" xmlns:r="http://schemas.openxmlformats.org/officeDocument/2006/relationships" xmlns:p="http://schemas.openxmlformats.org/presentationml/2006/main">
  <p:tag name="AS_UNIQUEID" val="160"/>
</p:tagLst>
</file>

<file path=ppt/tags/tag312.xml><?xml version="1.0" encoding="utf-8"?>
<p:tagLst xmlns:a="http://schemas.openxmlformats.org/drawingml/2006/main" xmlns:r="http://schemas.openxmlformats.org/officeDocument/2006/relationships" xmlns:p="http://schemas.openxmlformats.org/presentationml/2006/main">
  <p:tag name="AS_UNIQUEID" val="162"/>
</p:tagLst>
</file>

<file path=ppt/tags/tag313.xml><?xml version="1.0" encoding="utf-8"?>
<p:tagLst xmlns:a="http://schemas.openxmlformats.org/drawingml/2006/main" xmlns:r="http://schemas.openxmlformats.org/officeDocument/2006/relationships" xmlns:p="http://schemas.openxmlformats.org/presentationml/2006/main">
  <p:tag name="AS_UNIQUEID" val="163"/>
</p:tagLst>
</file>

<file path=ppt/tags/tag314.xml><?xml version="1.0" encoding="utf-8"?>
<p:tagLst xmlns:a="http://schemas.openxmlformats.org/drawingml/2006/main" xmlns:r="http://schemas.openxmlformats.org/officeDocument/2006/relationships" xmlns:p="http://schemas.openxmlformats.org/presentationml/2006/main">
  <p:tag name="AS_UNIQUEID" val="164"/>
</p:tagLst>
</file>

<file path=ppt/tags/tag315.xml><?xml version="1.0" encoding="utf-8"?>
<p:tagLst xmlns:a="http://schemas.openxmlformats.org/drawingml/2006/main" xmlns:r="http://schemas.openxmlformats.org/officeDocument/2006/relationships" xmlns:p="http://schemas.openxmlformats.org/presentationml/2006/main">
  <p:tag name="AS_UNIQUEID" val="165"/>
</p:tagLst>
</file>

<file path=ppt/tags/tag316.xml><?xml version="1.0" encoding="utf-8"?>
<p:tagLst xmlns:a="http://schemas.openxmlformats.org/drawingml/2006/main" xmlns:r="http://schemas.openxmlformats.org/officeDocument/2006/relationships" xmlns:p="http://schemas.openxmlformats.org/presentationml/2006/main">
  <p:tag name="AS_UNIQUEID" val="166"/>
</p:tagLst>
</file>

<file path=ppt/tags/tag317.xml><?xml version="1.0" encoding="utf-8"?>
<p:tagLst xmlns:a="http://schemas.openxmlformats.org/drawingml/2006/main" xmlns:r="http://schemas.openxmlformats.org/officeDocument/2006/relationships" xmlns:p="http://schemas.openxmlformats.org/presentationml/2006/main">
  <p:tag name="AS_UNIQUEID" val="168"/>
</p:tagLst>
</file>

<file path=ppt/tags/tag318.xml><?xml version="1.0" encoding="utf-8"?>
<p:tagLst xmlns:a="http://schemas.openxmlformats.org/drawingml/2006/main" xmlns:r="http://schemas.openxmlformats.org/officeDocument/2006/relationships" xmlns:p="http://schemas.openxmlformats.org/presentationml/2006/main">
  <p:tag name="AS_UNIQUEID" val="169"/>
</p:tagLst>
</file>

<file path=ppt/tags/tag319.xml><?xml version="1.0" encoding="utf-8"?>
<p:tagLst xmlns:a="http://schemas.openxmlformats.org/drawingml/2006/main" xmlns:r="http://schemas.openxmlformats.org/officeDocument/2006/relationships" xmlns:p="http://schemas.openxmlformats.org/presentationml/2006/main">
  <p:tag name="AS_UNIQUEID" val="170"/>
</p:tagLst>
</file>

<file path=ppt/tags/tag32.xml><?xml version="1.0" encoding="utf-8"?>
<p:tagLst xmlns:a="http://schemas.openxmlformats.org/drawingml/2006/main" xmlns:r="http://schemas.openxmlformats.org/officeDocument/2006/relationships" xmlns:p="http://schemas.openxmlformats.org/presentationml/2006/main">
  <p:tag name="AS_UNIQUEID" val="231"/>
</p:tagLst>
</file>

<file path=ppt/tags/tag320.xml><?xml version="1.0" encoding="utf-8"?>
<p:tagLst xmlns:a="http://schemas.openxmlformats.org/drawingml/2006/main" xmlns:r="http://schemas.openxmlformats.org/officeDocument/2006/relationships" xmlns:p="http://schemas.openxmlformats.org/presentationml/2006/main">
  <p:tag name="AS_UNIQUEID" val="171"/>
</p:tagLst>
</file>

<file path=ppt/tags/tag321.xml><?xml version="1.0" encoding="utf-8"?>
<p:tagLst xmlns:a="http://schemas.openxmlformats.org/drawingml/2006/main" xmlns:r="http://schemas.openxmlformats.org/officeDocument/2006/relationships" xmlns:p="http://schemas.openxmlformats.org/presentationml/2006/main">
  <p:tag name="AS_UNIQUEID" val="172"/>
</p:tagLst>
</file>

<file path=ppt/tags/tag322.xml><?xml version="1.0" encoding="utf-8"?>
<p:tagLst xmlns:a="http://schemas.openxmlformats.org/drawingml/2006/main" xmlns:r="http://schemas.openxmlformats.org/officeDocument/2006/relationships" xmlns:p="http://schemas.openxmlformats.org/presentationml/2006/main">
  <p:tag name="AS_UNIQUEID" val="99"/>
</p:tagLst>
</file>

<file path=ppt/tags/tag323.xml><?xml version="1.0" encoding="utf-8"?>
<p:tagLst xmlns:a="http://schemas.openxmlformats.org/drawingml/2006/main" xmlns:r="http://schemas.openxmlformats.org/officeDocument/2006/relationships" xmlns:p="http://schemas.openxmlformats.org/presentationml/2006/main">
  <p:tag name="AS_UNIQUEID" val="100"/>
</p:tagLst>
</file>

<file path=ppt/tags/tag324.xml><?xml version="1.0" encoding="utf-8"?>
<p:tagLst xmlns:a="http://schemas.openxmlformats.org/drawingml/2006/main" xmlns:r="http://schemas.openxmlformats.org/officeDocument/2006/relationships" xmlns:p="http://schemas.openxmlformats.org/presentationml/2006/main">
  <p:tag name="AS_UNIQUEID" val="101"/>
</p:tagLst>
</file>

<file path=ppt/tags/tag325.xml><?xml version="1.0" encoding="utf-8"?>
<p:tagLst xmlns:a="http://schemas.openxmlformats.org/drawingml/2006/main" xmlns:r="http://schemas.openxmlformats.org/officeDocument/2006/relationships" xmlns:p="http://schemas.openxmlformats.org/presentationml/2006/main">
  <p:tag name="AS_UNIQUEID" val="102"/>
</p:tagLst>
</file>

<file path=ppt/tags/tag326.xml><?xml version="1.0" encoding="utf-8"?>
<p:tagLst xmlns:a="http://schemas.openxmlformats.org/drawingml/2006/main" xmlns:r="http://schemas.openxmlformats.org/officeDocument/2006/relationships" xmlns:p="http://schemas.openxmlformats.org/presentationml/2006/main">
  <p:tag name="AS_UNIQUEID" val="103"/>
</p:tagLst>
</file>

<file path=ppt/tags/tag327.xml><?xml version="1.0" encoding="utf-8"?>
<p:tagLst xmlns:a="http://schemas.openxmlformats.org/drawingml/2006/main" xmlns:r="http://schemas.openxmlformats.org/officeDocument/2006/relationships" xmlns:p="http://schemas.openxmlformats.org/presentationml/2006/main">
  <p:tag name="AS_UNIQUEID" val="105"/>
</p:tagLst>
</file>

<file path=ppt/tags/tag328.xml><?xml version="1.0" encoding="utf-8"?>
<p:tagLst xmlns:a="http://schemas.openxmlformats.org/drawingml/2006/main" xmlns:r="http://schemas.openxmlformats.org/officeDocument/2006/relationships" xmlns:p="http://schemas.openxmlformats.org/presentationml/2006/main">
  <p:tag name="AS_UNIQUEID" val="106"/>
</p:tagLst>
</file>

<file path=ppt/tags/tag329.xml><?xml version="1.0" encoding="utf-8"?>
<p:tagLst xmlns:a="http://schemas.openxmlformats.org/drawingml/2006/main" xmlns:r="http://schemas.openxmlformats.org/officeDocument/2006/relationships" xmlns:p="http://schemas.openxmlformats.org/presentationml/2006/main">
  <p:tag name="AS_UNIQUEID" val="107"/>
</p:tagLst>
</file>

<file path=ppt/tags/tag33.xml><?xml version="1.0" encoding="utf-8"?>
<p:tagLst xmlns:a="http://schemas.openxmlformats.org/drawingml/2006/main" xmlns:r="http://schemas.openxmlformats.org/officeDocument/2006/relationships" xmlns:p="http://schemas.openxmlformats.org/presentationml/2006/main">
  <p:tag name="AS_UNIQUEID" val="232"/>
</p:tagLst>
</file>

<file path=ppt/tags/tag330.xml><?xml version="1.0" encoding="utf-8"?>
<p:tagLst xmlns:a="http://schemas.openxmlformats.org/drawingml/2006/main" xmlns:r="http://schemas.openxmlformats.org/officeDocument/2006/relationships" xmlns:p="http://schemas.openxmlformats.org/presentationml/2006/main">
  <p:tag name="AS_UNIQUEID" val="108"/>
</p:tagLst>
</file>

<file path=ppt/tags/tag331.xml><?xml version="1.0" encoding="utf-8"?>
<p:tagLst xmlns:a="http://schemas.openxmlformats.org/drawingml/2006/main" xmlns:r="http://schemas.openxmlformats.org/officeDocument/2006/relationships" xmlns:p="http://schemas.openxmlformats.org/presentationml/2006/main">
  <p:tag name="AS_UNIQUEID" val="109"/>
</p:tagLst>
</file>

<file path=ppt/tags/tag332.xml><?xml version="1.0" encoding="utf-8"?>
<p:tagLst xmlns:a="http://schemas.openxmlformats.org/drawingml/2006/main" xmlns:r="http://schemas.openxmlformats.org/officeDocument/2006/relationships" xmlns:p="http://schemas.openxmlformats.org/presentationml/2006/main">
  <p:tag name="AS_UNIQUEID" val="111"/>
</p:tagLst>
</file>

<file path=ppt/tags/tag333.xml><?xml version="1.0" encoding="utf-8"?>
<p:tagLst xmlns:a="http://schemas.openxmlformats.org/drawingml/2006/main" xmlns:r="http://schemas.openxmlformats.org/officeDocument/2006/relationships" xmlns:p="http://schemas.openxmlformats.org/presentationml/2006/main">
  <p:tag name="AS_UNIQUEID" val="112"/>
</p:tagLst>
</file>

<file path=ppt/tags/tag334.xml><?xml version="1.0" encoding="utf-8"?>
<p:tagLst xmlns:a="http://schemas.openxmlformats.org/drawingml/2006/main" xmlns:r="http://schemas.openxmlformats.org/officeDocument/2006/relationships" xmlns:p="http://schemas.openxmlformats.org/presentationml/2006/main">
  <p:tag name="AS_UNIQUEID" val="113"/>
</p:tagLst>
</file>

<file path=ppt/tags/tag335.xml><?xml version="1.0" encoding="utf-8"?>
<p:tagLst xmlns:a="http://schemas.openxmlformats.org/drawingml/2006/main" xmlns:r="http://schemas.openxmlformats.org/officeDocument/2006/relationships" xmlns:p="http://schemas.openxmlformats.org/presentationml/2006/main">
  <p:tag name="AS_UNIQUEID" val="114"/>
</p:tagLst>
</file>

<file path=ppt/tags/tag336.xml><?xml version="1.0" encoding="utf-8"?>
<p:tagLst xmlns:a="http://schemas.openxmlformats.org/drawingml/2006/main" xmlns:r="http://schemas.openxmlformats.org/officeDocument/2006/relationships" xmlns:p="http://schemas.openxmlformats.org/presentationml/2006/main">
  <p:tag name="AS_UNIQUEID" val="115"/>
</p:tagLst>
</file>

<file path=ppt/tags/tag337.xml><?xml version="1.0" encoding="utf-8"?>
<p:tagLst xmlns:a="http://schemas.openxmlformats.org/drawingml/2006/main" xmlns:r="http://schemas.openxmlformats.org/officeDocument/2006/relationships" xmlns:p="http://schemas.openxmlformats.org/presentationml/2006/main">
  <p:tag name="AS_UNIQUEID" val="117"/>
</p:tagLst>
</file>

<file path=ppt/tags/tag338.xml><?xml version="1.0" encoding="utf-8"?>
<p:tagLst xmlns:a="http://schemas.openxmlformats.org/drawingml/2006/main" xmlns:r="http://schemas.openxmlformats.org/officeDocument/2006/relationships" xmlns:p="http://schemas.openxmlformats.org/presentationml/2006/main">
  <p:tag name="AS_UNIQUEID" val="118"/>
</p:tagLst>
</file>

<file path=ppt/tags/tag339.xml><?xml version="1.0" encoding="utf-8"?>
<p:tagLst xmlns:a="http://schemas.openxmlformats.org/drawingml/2006/main" xmlns:r="http://schemas.openxmlformats.org/officeDocument/2006/relationships" xmlns:p="http://schemas.openxmlformats.org/presentationml/2006/main">
  <p:tag name="AS_UNIQUEID" val="119"/>
</p:tagLst>
</file>

<file path=ppt/tags/tag34.xml><?xml version="1.0" encoding="utf-8"?>
<p:tagLst xmlns:a="http://schemas.openxmlformats.org/drawingml/2006/main" xmlns:r="http://schemas.openxmlformats.org/officeDocument/2006/relationships" xmlns:p="http://schemas.openxmlformats.org/presentationml/2006/main">
  <p:tag name="AS_UNIQUEID" val="233"/>
</p:tagLst>
</file>

<file path=ppt/tags/tag340.xml><?xml version="1.0" encoding="utf-8"?>
<p:tagLst xmlns:a="http://schemas.openxmlformats.org/drawingml/2006/main" xmlns:r="http://schemas.openxmlformats.org/officeDocument/2006/relationships" xmlns:p="http://schemas.openxmlformats.org/presentationml/2006/main">
  <p:tag name="AS_UNIQUEID" val="120"/>
</p:tagLst>
</file>

<file path=ppt/tags/tag341.xml><?xml version="1.0" encoding="utf-8"?>
<p:tagLst xmlns:a="http://schemas.openxmlformats.org/drawingml/2006/main" xmlns:r="http://schemas.openxmlformats.org/officeDocument/2006/relationships" xmlns:p="http://schemas.openxmlformats.org/presentationml/2006/main">
  <p:tag name="AS_UNIQUEID" val="121"/>
</p:tagLst>
</file>

<file path=ppt/tags/tag342.xml><?xml version="1.0" encoding="utf-8"?>
<p:tagLst xmlns:a="http://schemas.openxmlformats.org/drawingml/2006/main" xmlns:r="http://schemas.openxmlformats.org/officeDocument/2006/relationships" xmlns:p="http://schemas.openxmlformats.org/presentationml/2006/main">
  <p:tag name="AS_UNIQUEID" val="122"/>
</p:tagLst>
</file>

<file path=ppt/tags/tag343.xml><?xml version="1.0" encoding="utf-8"?>
<p:tagLst xmlns:a="http://schemas.openxmlformats.org/drawingml/2006/main" xmlns:r="http://schemas.openxmlformats.org/officeDocument/2006/relationships" xmlns:p="http://schemas.openxmlformats.org/presentationml/2006/main">
  <p:tag name="AS_UNIQUEID" val="124"/>
</p:tagLst>
</file>

<file path=ppt/tags/tag344.xml><?xml version="1.0" encoding="utf-8"?>
<p:tagLst xmlns:a="http://schemas.openxmlformats.org/drawingml/2006/main" xmlns:r="http://schemas.openxmlformats.org/officeDocument/2006/relationships" xmlns:p="http://schemas.openxmlformats.org/presentationml/2006/main">
  <p:tag name="AS_UNIQUEID" val="125"/>
</p:tagLst>
</file>

<file path=ppt/tags/tag345.xml><?xml version="1.0" encoding="utf-8"?>
<p:tagLst xmlns:a="http://schemas.openxmlformats.org/drawingml/2006/main" xmlns:r="http://schemas.openxmlformats.org/officeDocument/2006/relationships" xmlns:p="http://schemas.openxmlformats.org/presentationml/2006/main">
  <p:tag name="AS_UNIQUEID" val="126"/>
</p:tagLst>
</file>

<file path=ppt/tags/tag346.xml><?xml version="1.0" encoding="utf-8"?>
<p:tagLst xmlns:a="http://schemas.openxmlformats.org/drawingml/2006/main" xmlns:r="http://schemas.openxmlformats.org/officeDocument/2006/relationships" xmlns:p="http://schemas.openxmlformats.org/presentationml/2006/main">
  <p:tag name="AS_UNIQUEID" val="127"/>
</p:tagLst>
</file>

<file path=ppt/tags/tag347.xml><?xml version="1.0" encoding="utf-8"?>
<p:tagLst xmlns:a="http://schemas.openxmlformats.org/drawingml/2006/main" xmlns:r="http://schemas.openxmlformats.org/officeDocument/2006/relationships" xmlns:p="http://schemas.openxmlformats.org/presentationml/2006/main">
  <p:tag name="AS_UNIQUEID" val="128"/>
</p:tagLst>
</file>

<file path=ppt/tags/tag348.xml><?xml version="1.0" encoding="utf-8"?>
<p:tagLst xmlns:a="http://schemas.openxmlformats.org/drawingml/2006/main" xmlns:r="http://schemas.openxmlformats.org/officeDocument/2006/relationships" xmlns:p="http://schemas.openxmlformats.org/presentationml/2006/main">
  <p:tag name="AS_UNIQUEID" val="129"/>
</p:tagLst>
</file>

<file path=ppt/tags/tag349.xml><?xml version="1.0" encoding="utf-8"?>
<p:tagLst xmlns:a="http://schemas.openxmlformats.org/drawingml/2006/main" xmlns:r="http://schemas.openxmlformats.org/officeDocument/2006/relationships" xmlns:p="http://schemas.openxmlformats.org/presentationml/2006/main">
  <p:tag name="AS_UNIQUEID" val="130"/>
</p:tagLst>
</file>

<file path=ppt/tags/tag35.xml><?xml version="1.0" encoding="utf-8"?>
<p:tagLst xmlns:a="http://schemas.openxmlformats.org/drawingml/2006/main" xmlns:r="http://schemas.openxmlformats.org/officeDocument/2006/relationships" xmlns:p="http://schemas.openxmlformats.org/presentationml/2006/main">
  <p:tag name="AS_UNIQUEID" val="234"/>
</p:tagLst>
</file>

<file path=ppt/tags/tag350.xml><?xml version="1.0" encoding="utf-8"?>
<p:tagLst xmlns:a="http://schemas.openxmlformats.org/drawingml/2006/main" xmlns:r="http://schemas.openxmlformats.org/officeDocument/2006/relationships" xmlns:p="http://schemas.openxmlformats.org/presentationml/2006/main">
  <p:tag name="AS_UNIQUEID" val="131"/>
</p:tagLst>
</file>

<file path=ppt/tags/tag351.xml><?xml version="1.0" encoding="utf-8"?>
<p:tagLst xmlns:a="http://schemas.openxmlformats.org/drawingml/2006/main" xmlns:r="http://schemas.openxmlformats.org/officeDocument/2006/relationships" xmlns:p="http://schemas.openxmlformats.org/presentationml/2006/main">
  <p:tag name="AS_UNIQUEID" val="133"/>
</p:tagLst>
</file>

<file path=ppt/tags/tag352.xml><?xml version="1.0" encoding="utf-8"?>
<p:tagLst xmlns:a="http://schemas.openxmlformats.org/drawingml/2006/main" xmlns:r="http://schemas.openxmlformats.org/officeDocument/2006/relationships" xmlns:p="http://schemas.openxmlformats.org/presentationml/2006/main">
  <p:tag name="AS_UNIQUEID" val="134"/>
</p:tagLst>
</file>

<file path=ppt/tags/tag353.xml><?xml version="1.0" encoding="utf-8"?>
<p:tagLst xmlns:a="http://schemas.openxmlformats.org/drawingml/2006/main" xmlns:r="http://schemas.openxmlformats.org/officeDocument/2006/relationships" xmlns:p="http://schemas.openxmlformats.org/presentationml/2006/main">
  <p:tag name="AS_UNIQUEID" val="135"/>
</p:tagLst>
</file>

<file path=ppt/tags/tag354.xml><?xml version="1.0" encoding="utf-8"?>
<p:tagLst xmlns:a="http://schemas.openxmlformats.org/drawingml/2006/main" xmlns:r="http://schemas.openxmlformats.org/officeDocument/2006/relationships" xmlns:p="http://schemas.openxmlformats.org/presentationml/2006/main">
  <p:tag name="AS_UNIQUEID" val="136"/>
</p:tagLst>
</file>

<file path=ppt/tags/tag355.xml><?xml version="1.0" encoding="utf-8"?>
<p:tagLst xmlns:a="http://schemas.openxmlformats.org/drawingml/2006/main" xmlns:r="http://schemas.openxmlformats.org/officeDocument/2006/relationships" xmlns:p="http://schemas.openxmlformats.org/presentationml/2006/main">
  <p:tag name="AS_UNIQUEID" val="138"/>
</p:tagLst>
</file>

<file path=ppt/tags/tag356.xml><?xml version="1.0" encoding="utf-8"?>
<p:tagLst xmlns:a="http://schemas.openxmlformats.org/drawingml/2006/main" xmlns:r="http://schemas.openxmlformats.org/officeDocument/2006/relationships" xmlns:p="http://schemas.openxmlformats.org/presentationml/2006/main">
  <p:tag name="AS_UNIQUEID" val="139"/>
</p:tagLst>
</file>

<file path=ppt/tags/tag357.xml><?xml version="1.0" encoding="utf-8"?>
<p:tagLst xmlns:a="http://schemas.openxmlformats.org/drawingml/2006/main" xmlns:r="http://schemas.openxmlformats.org/officeDocument/2006/relationships" xmlns:p="http://schemas.openxmlformats.org/presentationml/2006/main">
  <p:tag name="AS_UNIQUEID" val="140"/>
</p:tagLst>
</file>

<file path=ppt/tags/tag358.xml><?xml version="1.0" encoding="utf-8"?>
<p:tagLst xmlns:a="http://schemas.openxmlformats.org/drawingml/2006/main" xmlns:r="http://schemas.openxmlformats.org/officeDocument/2006/relationships" xmlns:p="http://schemas.openxmlformats.org/presentationml/2006/main">
  <p:tag name="AS_UNIQUEID" val="142"/>
</p:tagLst>
</file>

<file path=ppt/tags/tag359.xml><?xml version="1.0" encoding="utf-8"?>
<p:tagLst xmlns:a="http://schemas.openxmlformats.org/drawingml/2006/main" xmlns:r="http://schemas.openxmlformats.org/officeDocument/2006/relationships" xmlns:p="http://schemas.openxmlformats.org/presentationml/2006/main">
  <p:tag name="AS_UNIQUEID" val="143"/>
</p:tagLst>
</file>

<file path=ppt/tags/tag36.xml><?xml version="1.0" encoding="utf-8"?>
<p:tagLst xmlns:a="http://schemas.openxmlformats.org/drawingml/2006/main" xmlns:r="http://schemas.openxmlformats.org/officeDocument/2006/relationships" xmlns:p="http://schemas.openxmlformats.org/presentationml/2006/main">
  <p:tag name="AS_UNIQUEID" val="236"/>
</p:tagLst>
</file>

<file path=ppt/tags/tag360.xml><?xml version="1.0" encoding="utf-8"?>
<p:tagLst xmlns:a="http://schemas.openxmlformats.org/drawingml/2006/main" xmlns:r="http://schemas.openxmlformats.org/officeDocument/2006/relationships" xmlns:p="http://schemas.openxmlformats.org/presentationml/2006/main">
  <p:tag name="AS_UNIQUEID" val="144"/>
</p:tagLst>
</file>

<file path=ppt/tags/tag361.xml><?xml version="1.0" encoding="utf-8"?>
<p:tagLst xmlns:a="http://schemas.openxmlformats.org/drawingml/2006/main" xmlns:r="http://schemas.openxmlformats.org/officeDocument/2006/relationships" xmlns:p="http://schemas.openxmlformats.org/presentationml/2006/main">
  <p:tag name="AS_UNIQUEID" val="145"/>
</p:tagLst>
</file>

<file path=ppt/tags/tag362.xml><?xml version="1.0" encoding="utf-8"?>
<p:tagLst xmlns:a="http://schemas.openxmlformats.org/drawingml/2006/main" xmlns:r="http://schemas.openxmlformats.org/officeDocument/2006/relationships" xmlns:p="http://schemas.openxmlformats.org/presentationml/2006/main">
  <p:tag name="AS_UNIQUEID" val="146"/>
</p:tagLst>
</file>

<file path=ppt/tags/tag363.xml><?xml version="1.0" encoding="utf-8"?>
<p:tagLst xmlns:a="http://schemas.openxmlformats.org/drawingml/2006/main" xmlns:r="http://schemas.openxmlformats.org/officeDocument/2006/relationships" xmlns:p="http://schemas.openxmlformats.org/presentationml/2006/main">
  <p:tag name="AS_UNIQUEID" val="147"/>
</p:tagLst>
</file>

<file path=ppt/tags/tag364.xml><?xml version="1.0" encoding="utf-8"?>
<p:tagLst xmlns:a="http://schemas.openxmlformats.org/drawingml/2006/main" xmlns:r="http://schemas.openxmlformats.org/officeDocument/2006/relationships" xmlns:p="http://schemas.openxmlformats.org/presentationml/2006/main">
  <p:tag name="AS_UNIQUEID" val="149"/>
</p:tagLst>
</file>

<file path=ppt/tags/tag365.xml><?xml version="1.0" encoding="utf-8"?>
<p:tagLst xmlns:a="http://schemas.openxmlformats.org/drawingml/2006/main" xmlns:r="http://schemas.openxmlformats.org/officeDocument/2006/relationships" xmlns:p="http://schemas.openxmlformats.org/presentationml/2006/main">
  <p:tag name="AS_UNIQUEID" val="150"/>
</p:tagLst>
</file>

<file path=ppt/tags/tag366.xml><?xml version="1.0" encoding="utf-8"?>
<p:tagLst xmlns:a="http://schemas.openxmlformats.org/drawingml/2006/main" xmlns:r="http://schemas.openxmlformats.org/officeDocument/2006/relationships" xmlns:p="http://schemas.openxmlformats.org/presentationml/2006/main">
  <p:tag name="AS_UNIQUEID" val="151"/>
</p:tagLst>
</file>

<file path=ppt/tags/tag367.xml><?xml version="1.0" encoding="utf-8"?>
<p:tagLst xmlns:a="http://schemas.openxmlformats.org/drawingml/2006/main" xmlns:r="http://schemas.openxmlformats.org/officeDocument/2006/relationships" xmlns:p="http://schemas.openxmlformats.org/presentationml/2006/main">
  <p:tag name="AS_UNIQUEID" val="152"/>
</p:tagLst>
</file>

<file path=ppt/tags/tag368.xml><?xml version="1.0" encoding="utf-8"?>
<p:tagLst xmlns:a="http://schemas.openxmlformats.org/drawingml/2006/main" xmlns:r="http://schemas.openxmlformats.org/officeDocument/2006/relationships" xmlns:p="http://schemas.openxmlformats.org/presentationml/2006/main">
  <p:tag name="AS_UNIQUEID" val="153"/>
</p:tagLst>
</file>

<file path=ppt/tags/tag369.xml><?xml version="1.0" encoding="utf-8"?>
<p:tagLst xmlns:a="http://schemas.openxmlformats.org/drawingml/2006/main" xmlns:r="http://schemas.openxmlformats.org/officeDocument/2006/relationships" xmlns:p="http://schemas.openxmlformats.org/presentationml/2006/main">
  <p:tag name="AS_UNIQUEID" val="154"/>
</p:tagLst>
</file>

<file path=ppt/tags/tag37.xml><?xml version="1.0" encoding="utf-8"?>
<p:tagLst xmlns:a="http://schemas.openxmlformats.org/drawingml/2006/main" xmlns:r="http://schemas.openxmlformats.org/officeDocument/2006/relationships" xmlns:p="http://schemas.openxmlformats.org/presentationml/2006/main">
  <p:tag name="AS_UNIQUEID" val="237"/>
</p:tagLst>
</file>

<file path=ppt/tags/tag370.xml><?xml version="1.0" encoding="utf-8"?>
<p:tagLst xmlns:a="http://schemas.openxmlformats.org/drawingml/2006/main" xmlns:r="http://schemas.openxmlformats.org/officeDocument/2006/relationships" xmlns:p="http://schemas.openxmlformats.org/presentationml/2006/main">
  <p:tag name="AS_UNIQUEID" val="156"/>
</p:tagLst>
</file>

<file path=ppt/tags/tag371.xml><?xml version="1.0" encoding="utf-8"?>
<p:tagLst xmlns:a="http://schemas.openxmlformats.org/drawingml/2006/main" xmlns:r="http://schemas.openxmlformats.org/officeDocument/2006/relationships" xmlns:p="http://schemas.openxmlformats.org/presentationml/2006/main">
  <p:tag name="AS_UNIQUEID" val="157"/>
</p:tagLst>
</file>

<file path=ppt/tags/tag372.xml><?xml version="1.0" encoding="utf-8"?>
<p:tagLst xmlns:a="http://schemas.openxmlformats.org/drawingml/2006/main" xmlns:r="http://schemas.openxmlformats.org/officeDocument/2006/relationships" xmlns:p="http://schemas.openxmlformats.org/presentationml/2006/main">
  <p:tag name="AS_UNIQUEID" val="158"/>
</p:tagLst>
</file>

<file path=ppt/tags/tag373.xml><?xml version="1.0" encoding="utf-8"?>
<p:tagLst xmlns:a="http://schemas.openxmlformats.org/drawingml/2006/main" xmlns:r="http://schemas.openxmlformats.org/officeDocument/2006/relationships" xmlns:p="http://schemas.openxmlformats.org/presentationml/2006/main">
  <p:tag name="AS_UNIQUEID" val="159"/>
</p:tagLst>
</file>

<file path=ppt/tags/tag374.xml><?xml version="1.0" encoding="utf-8"?>
<p:tagLst xmlns:a="http://schemas.openxmlformats.org/drawingml/2006/main" xmlns:r="http://schemas.openxmlformats.org/officeDocument/2006/relationships" xmlns:p="http://schemas.openxmlformats.org/presentationml/2006/main">
  <p:tag name="AS_UNIQUEID" val="160"/>
</p:tagLst>
</file>

<file path=ppt/tags/tag375.xml><?xml version="1.0" encoding="utf-8"?>
<p:tagLst xmlns:a="http://schemas.openxmlformats.org/drawingml/2006/main" xmlns:r="http://schemas.openxmlformats.org/officeDocument/2006/relationships" xmlns:p="http://schemas.openxmlformats.org/presentationml/2006/main">
  <p:tag name="AS_UNIQUEID" val="162"/>
</p:tagLst>
</file>

<file path=ppt/tags/tag376.xml><?xml version="1.0" encoding="utf-8"?>
<p:tagLst xmlns:a="http://schemas.openxmlformats.org/drawingml/2006/main" xmlns:r="http://schemas.openxmlformats.org/officeDocument/2006/relationships" xmlns:p="http://schemas.openxmlformats.org/presentationml/2006/main">
  <p:tag name="AS_UNIQUEID" val="163"/>
</p:tagLst>
</file>

<file path=ppt/tags/tag377.xml><?xml version="1.0" encoding="utf-8"?>
<p:tagLst xmlns:a="http://schemas.openxmlformats.org/drawingml/2006/main" xmlns:r="http://schemas.openxmlformats.org/officeDocument/2006/relationships" xmlns:p="http://schemas.openxmlformats.org/presentationml/2006/main">
  <p:tag name="AS_UNIQUEID" val="164"/>
</p:tagLst>
</file>

<file path=ppt/tags/tag378.xml><?xml version="1.0" encoding="utf-8"?>
<p:tagLst xmlns:a="http://schemas.openxmlformats.org/drawingml/2006/main" xmlns:r="http://schemas.openxmlformats.org/officeDocument/2006/relationships" xmlns:p="http://schemas.openxmlformats.org/presentationml/2006/main">
  <p:tag name="AS_UNIQUEID" val="165"/>
</p:tagLst>
</file>

<file path=ppt/tags/tag379.xml><?xml version="1.0" encoding="utf-8"?>
<p:tagLst xmlns:a="http://schemas.openxmlformats.org/drawingml/2006/main" xmlns:r="http://schemas.openxmlformats.org/officeDocument/2006/relationships" xmlns:p="http://schemas.openxmlformats.org/presentationml/2006/main">
  <p:tag name="AS_UNIQUEID" val="166"/>
</p:tagLst>
</file>

<file path=ppt/tags/tag38.xml><?xml version="1.0" encoding="utf-8"?>
<p:tagLst xmlns:a="http://schemas.openxmlformats.org/drawingml/2006/main" xmlns:r="http://schemas.openxmlformats.org/officeDocument/2006/relationships" xmlns:p="http://schemas.openxmlformats.org/presentationml/2006/main">
  <p:tag name="AS_UNIQUEID" val="238"/>
</p:tagLst>
</file>

<file path=ppt/tags/tag380.xml><?xml version="1.0" encoding="utf-8"?>
<p:tagLst xmlns:a="http://schemas.openxmlformats.org/drawingml/2006/main" xmlns:r="http://schemas.openxmlformats.org/officeDocument/2006/relationships" xmlns:p="http://schemas.openxmlformats.org/presentationml/2006/main">
  <p:tag name="AS_UNIQUEID" val="168"/>
</p:tagLst>
</file>

<file path=ppt/tags/tag381.xml><?xml version="1.0" encoding="utf-8"?>
<p:tagLst xmlns:a="http://schemas.openxmlformats.org/drawingml/2006/main" xmlns:r="http://schemas.openxmlformats.org/officeDocument/2006/relationships" xmlns:p="http://schemas.openxmlformats.org/presentationml/2006/main">
  <p:tag name="AS_UNIQUEID" val="169"/>
</p:tagLst>
</file>

<file path=ppt/tags/tag382.xml><?xml version="1.0" encoding="utf-8"?>
<p:tagLst xmlns:a="http://schemas.openxmlformats.org/drawingml/2006/main" xmlns:r="http://schemas.openxmlformats.org/officeDocument/2006/relationships" xmlns:p="http://schemas.openxmlformats.org/presentationml/2006/main">
  <p:tag name="AS_UNIQUEID" val="170"/>
</p:tagLst>
</file>

<file path=ppt/tags/tag383.xml><?xml version="1.0" encoding="utf-8"?>
<p:tagLst xmlns:a="http://schemas.openxmlformats.org/drawingml/2006/main" xmlns:r="http://schemas.openxmlformats.org/officeDocument/2006/relationships" xmlns:p="http://schemas.openxmlformats.org/presentationml/2006/main">
  <p:tag name="AS_UNIQUEID" val="171"/>
</p:tagLst>
</file>

<file path=ppt/tags/tag384.xml><?xml version="1.0" encoding="utf-8"?>
<p:tagLst xmlns:a="http://schemas.openxmlformats.org/drawingml/2006/main" xmlns:r="http://schemas.openxmlformats.org/officeDocument/2006/relationships" xmlns:p="http://schemas.openxmlformats.org/presentationml/2006/main">
  <p:tag name="AS_UNIQUEID" val="172"/>
</p:tagLst>
</file>

<file path=ppt/tags/tag385.xml><?xml version="1.0" encoding="utf-8"?>
<p:tagLst xmlns:a="http://schemas.openxmlformats.org/drawingml/2006/main" xmlns:r="http://schemas.openxmlformats.org/officeDocument/2006/relationships" xmlns:p="http://schemas.openxmlformats.org/presentationml/2006/main">
  <p:tag name="AS_UNIQUEID" val="99"/>
</p:tagLst>
</file>

<file path=ppt/tags/tag386.xml><?xml version="1.0" encoding="utf-8"?>
<p:tagLst xmlns:a="http://schemas.openxmlformats.org/drawingml/2006/main" xmlns:r="http://schemas.openxmlformats.org/officeDocument/2006/relationships" xmlns:p="http://schemas.openxmlformats.org/presentationml/2006/main">
  <p:tag name="AS_UNIQUEID" val="100"/>
</p:tagLst>
</file>

<file path=ppt/tags/tag387.xml><?xml version="1.0" encoding="utf-8"?>
<p:tagLst xmlns:a="http://schemas.openxmlformats.org/drawingml/2006/main" xmlns:r="http://schemas.openxmlformats.org/officeDocument/2006/relationships" xmlns:p="http://schemas.openxmlformats.org/presentationml/2006/main">
  <p:tag name="AS_UNIQUEID" val="101"/>
</p:tagLst>
</file>

<file path=ppt/tags/tag388.xml><?xml version="1.0" encoding="utf-8"?>
<p:tagLst xmlns:a="http://schemas.openxmlformats.org/drawingml/2006/main" xmlns:r="http://schemas.openxmlformats.org/officeDocument/2006/relationships" xmlns:p="http://schemas.openxmlformats.org/presentationml/2006/main">
  <p:tag name="AS_UNIQUEID" val="102"/>
</p:tagLst>
</file>

<file path=ppt/tags/tag389.xml><?xml version="1.0" encoding="utf-8"?>
<p:tagLst xmlns:a="http://schemas.openxmlformats.org/drawingml/2006/main" xmlns:r="http://schemas.openxmlformats.org/officeDocument/2006/relationships" xmlns:p="http://schemas.openxmlformats.org/presentationml/2006/main">
  <p:tag name="AS_UNIQUEID" val="103"/>
</p:tagLst>
</file>

<file path=ppt/tags/tag39.xml><?xml version="1.0" encoding="utf-8"?>
<p:tagLst xmlns:a="http://schemas.openxmlformats.org/drawingml/2006/main" xmlns:r="http://schemas.openxmlformats.org/officeDocument/2006/relationships" xmlns:p="http://schemas.openxmlformats.org/presentationml/2006/main">
  <p:tag name="AS_UNIQUEID" val="239"/>
</p:tagLst>
</file>

<file path=ppt/tags/tag390.xml><?xml version="1.0" encoding="utf-8"?>
<p:tagLst xmlns:a="http://schemas.openxmlformats.org/drawingml/2006/main" xmlns:r="http://schemas.openxmlformats.org/officeDocument/2006/relationships" xmlns:p="http://schemas.openxmlformats.org/presentationml/2006/main">
  <p:tag name="AS_UNIQUEID" val="105"/>
</p:tagLst>
</file>

<file path=ppt/tags/tag391.xml><?xml version="1.0" encoding="utf-8"?>
<p:tagLst xmlns:a="http://schemas.openxmlformats.org/drawingml/2006/main" xmlns:r="http://schemas.openxmlformats.org/officeDocument/2006/relationships" xmlns:p="http://schemas.openxmlformats.org/presentationml/2006/main">
  <p:tag name="AS_UNIQUEID" val="106"/>
</p:tagLst>
</file>

<file path=ppt/tags/tag392.xml><?xml version="1.0" encoding="utf-8"?>
<p:tagLst xmlns:a="http://schemas.openxmlformats.org/drawingml/2006/main" xmlns:r="http://schemas.openxmlformats.org/officeDocument/2006/relationships" xmlns:p="http://schemas.openxmlformats.org/presentationml/2006/main">
  <p:tag name="AS_UNIQUEID" val="107"/>
</p:tagLst>
</file>

<file path=ppt/tags/tag393.xml><?xml version="1.0" encoding="utf-8"?>
<p:tagLst xmlns:a="http://schemas.openxmlformats.org/drawingml/2006/main" xmlns:r="http://schemas.openxmlformats.org/officeDocument/2006/relationships" xmlns:p="http://schemas.openxmlformats.org/presentationml/2006/main">
  <p:tag name="AS_UNIQUEID" val="108"/>
</p:tagLst>
</file>

<file path=ppt/tags/tag394.xml><?xml version="1.0" encoding="utf-8"?>
<p:tagLst xmlns:a="http://schemas.openxmlformats.org/drawingml/2006/main" xmlns:r="http://schemas.openxmlformats.org/officeDocument/2006/relationships" xmlns:p="http://schemas.openxmlformats.org/presentationml/2006/main">
  <p:tag name="AS_UNIQUEID" val="109"/>
</p:tagLst>
</file>

<file path=ppt/tags/tag395.xml><?xml version="1.0" encoding="utf-8"?>
<p:tagLst xmlns:a="http://schemas.openxmlformats.org/drawingml/2006/main" xmlns:r="http://schemas.openxmlformats.org/officeDocument/2006/relationships" xmlns:p="http://schemas.openxmlformats.org/presentationml/2006/main">
  <p:tag name="AS_UNIQUEID" val="111"/>
</p:tagLst>
</file>

<file path=ppt/tags/tag396.xml><?xml version="1.0" encoding="utf-8"?>
<p:tagLst xmlns:a="http://schemas.openxmlformats.org/drawingml/2006/main" xmlns:r="http://schemas.openxmlformats.org/officeDocument/2006/relationships" xmlns:p="http://schemas.openxmlformats.org/presentationml/2006/main">
  <p:tag name="AS_UNIQUEID" val="112"/>
</p:tagLst>
</file>

<file path=ppt/tags/tag397.xml><?xml version="1.0" encoding="utf-8"?>
<p:tagLst xmlns:a="http://schemas.openxmlformats.org/drawingml/2006/main" xmlns:r="http://schemas.openxmlformats.org/officeDocument/2006/relationships" xmlns:p="http://schemas.openxmlformats.org/presentationml/2006/main">
  <p:tag name="AS_UNIQUEID" val="113"/>
</p:tagLst>
</file>

<file path=ppt/tags/tag398.xml><?xml version="1.0" encoding="utf-8"?>
<p:tagLst xmlns:a="http://schemas.openxmlformats.org/drawingml/2006/main" xmlns:r="http://schemas.openxmlformats.org/officeDocument/2006/relationships" xmlns:p="http://schemas.openxmlformats.org/presentationml/2006/main">
  <p:tag name="AS_UNIQUEID" val="114"/>
</p:tagLst>
</file>

<file path=ppt/tags/tag399.xml><?xml version="1.0" encoding="utf-8"?>
<p:tagLst xmlns:a="http://schemas.openxmlformats.org/drawingml/2006/main" xmlns:r="http://schemas.openxmlformats.org/officeDocument/2006/relationships" xmlns:p="http://schemas.openxmlformats.org/presentationml/2006/main">
  <p:tag name="AS_UNIQUEID" val="115"/>
</p:tagLst>
</file>

<file path=ppt/tags/tag4.xml><?xml version="1.0" encoding="utf-8"?>
<p:tagLst xmlns:a="http://schemas.openxmlformats.org/drawingml/2006/main" xmlns:r="http://schemas.openxmlformats.org/officeDocument/2006/relationships" xmlns:p="http://schemas.openxmlformats.org/presentationml/2006/main">
  <p:tag name="AS_UNIQUEID" val="273"/>
</p:tagLst>
</file>

<file path=ppt/tags/tag40.xml><?xml version="1.0" encoding="utf-8"?>
<p:tagLst xmlns:a="http://schemas.openxmlformats.org/drawingml/2006/main" xmlns:r="http://schemas.openxmlformats.org/officeDocument/2006/relationships" xmlns:p="http://schemas.openxmlformats.org/presentationml/2006/main">
  <p:tag name="AS_UNIQUEID" val="241"/>
</p:tagLst>
</file>

<file path=ppt/tags/tag400.xml><?xml version="1.0" encoding="utf-8"?>
<p:tagLst xmlns:a="http://schemas.openxmlformats.org/drawingml/2006/main" xmlns:r="http://schemas.openxmlformats.org/officeDocument/2006/relationships" xmlns:p="http://schemas.openxmlformats.org/presentationml/2006/main">
  <p:tag name="AS_UNIQUEID" val="117"/>
</p:tagLst>
</file>

<file path=ppt/tags/tag401.xml><?xml version="1.0" encoding="utf-8"?>
<p:tagLst xmlns:a="http://schemas.openxmlformats.org/drawingml/2006/main" xmlns:r="http://schemas.openxmlformats.org/officeDocument/2006/relationships" xmlns:p="http://schemas.openxmlformats.org/presentationml/2006/main">
  <p:tag name="AS_UNIQUEID" val="118"/>
</p:tagLst>
</file>

<file path=ppt/tags/tag402.xml><?xml version="1.0" encoding="utf-8"?>
<p:tagLst xmlns:a="http://schemas.openxmlformats.org/drawingml/2006/main" xmlns:r="http://schemas.openxmlformats.org/officeDocument/2006/relationships" xmlns:p="http://schemas.openxmlformats.org/presentationml/2006/main">
  <p:tag name="AS_UNIQUEID" val="119"/>
</p:tagLst>
</file>

<file path=ppt/tags/tag403.xml><?xml version="1.0" encoding="utf-8"?>
<p:tagLst xmlns:a="http://schemas.openxmlformats.org/drawingml/2006/main" xmlns:r="http://schemas.openxmlformats.org/officeDocument/2006/relationships" xmlns:p="http://schemas.openxmlformats.org/presentationml/2006/main">
  <p:tag name="AS_UNIQUEID" val="120"/>
</p:tagLst>
</file>

<file path=ppt/tags/tag404.xml><?xml version="1.0" encoding="utf-8"?>
<p:tagLst xmlns:a="http://schemas.openxmlformats.org/drawingml/2006/main" xmlns:r="http://schemas.openxmlformats.org/officeDocument/2006/relationships" xmlns:p="http://schemas.openxmlformats.org/presentationml/2006/main">
  <p:tag name="AS_UNIQUEID" val="121"/>
</p:tagLst>
</file>

<file path=ppt/tags/tag405.xml><?xml version="1.0" encoding="utf-8"?>
<p:tagLst xmlns:a="http://schemas.openxmlformats.org/drawingml/2006/main" xmlns:r="http://schemas.openxmlformats.org/officeDocument/2006/relationships" xmlns:p="http://schemas.openxmlformats.org/presentationml/2006/main">
  <p:tag name="AS_UNIQUEID" val="122"/>
</p:tagLst>
</file>

<file path=ppt/tags/tag406.xml><?xml version="1.0" encoding="utf-8"?>
<p:tagLst xmlns:a="http://schemas.openxmlformats.org/drawingml/2006/main" xmlns:r="http://schemas.openxmlformats.org/officeDocument/2006/relationships" xmlns:p="http://schemas.openxmlformats.org/presentationml/2006/main">
  <p:tag name="AS_UNIQUEID" val="124"/>
</p:tagLst>
</file>

<file path=ppt/tags/tag407.xml><?xml version="1.0" encoding="utf-8"?>
<p:tagLst xmlns:a="http://schemas.openxmlformats.org/drawingml/2006/main" xmlns:r="http://schemas.openxmlformats.org/officeDocument/2006/relationships" xmlns:p="http://schemas.openxmlformats.org/presentationml/2006/main">
  <p:tag name="AS_UNIQUEID" val="125"/>
</p:tagLst>
</file>

<file path=ppt/tags/tag408.xml><?xml version="1.0" encoding="utf-8"?>
<p:tagLst xmlns:a="http://schemas.openxmlformats.org/drawingml/2006/main" xmlns:r="http://schemas.openxmlformats.org/officeDocument/2006/relationships" xmlns:p="http://schemas.openxmlformats.org/presentationml/2006/main">
  <p:tag name="AS_UNIQUEID" val="126"/>
</p:tagLst>
</file>

<file path=ppt/tags/tag409.xml><?xml version="1.0" encoding="utf-8"?>
<p:tagLst xmlns:a="http://schemas.openxmlformats.org/drawingml/2006/main" xmlns:r="http://schemas.openxmlformats.org/officeDocument/2006/relationships" xmlns:p="http://schemas.openxmlformats.org/presentationml/2006/main">
  <p:tag name="AS_UNIQUEID" val="127"/>
</p:tagLst>
</file>

<file path=ppt/tags/tag41.xml><?xml version="1.0" encoding="utf-8"?>
<p:tagLst xmlns:a="http://schemas.openxmlformats.org/drawingml/2006/main" xmlns:r="http://schemas.openxmlformats.org/officeDocument/2006/relationships" xmlns:p="http://schemas.openxmlformats.org/presentationml/2006/main">
  <p:tag name="AS_UNIQUEID" val="242"/>
</p:tagLst>
</file>

<file path=ppt/tags/tag410.xml><?xml version="1.0" encoding="utf-8"?>
<p:tagLst xmlns:a="http://schemas.openxmlformats.org/drawingml/2006/main" xmlns:r="http://schemas.openxmlformats.org/officeDocument/2006/relationships" xmlns:p="http://schemas.openxmlformats.org/presentationml/2006/main">
  <p:tag name="AS_UNIQUEID" val="128"/>
</p:tagLst>
</file>

<file path=ppt/tags/tag411.xml><?xml version="1.0" encoding="utf-8"?>
<p:tagLst xmlns:a="http://schemas.openxmlformats.org/drawingml/2006/main" xmlns:r="http://schemas.openxmlformats.org/officeDocument/2006/relationships" xmlns:p="http://schemas.openxmlformats.org/presentationml/2006/main">
  <p:tag name="AS_UNIQUEID" val="129"/>
</p:tagLst>
</file>

<file path=ppt/tags/tag412.xml><?xml version="1.0" encoding="utf-8"?>
<p:tagLst xmlns:a="http://schemas.openxmlformats.org/drawingml/2006/main" xmlns:r="http://schemas.openxmlformats.org/officeDocument/2006/relationships" xmlns:p="http://schemas.openxmlformats.org/presentationml/2006/main">
  <p:tag name="AS_UNIQUEID" val="130"/>
</p:tagLst>
</file>

<file path=ppt/tags/tag413.xml><?xml version="1.0" encoding="utf-8"?>
<p:tagLst xmlns:a="http://schemas.openxmlformats.org/drawingml/2006/main" xmlns:r="http://schemas.openxmlformats.org/officeDocument/2006/relationships" xmlns:p="http://schemas.openxmlformats.org/presentationml/2006/main">
  <p:tag name="AS_UNIQUEID" val="131"/>
</p:tagLst>
</file>

<file path=ppt/tags/tag414.xml><?xml version="1.0" encoding="utf-8"?>
<p:tagLst xmlns:a="http://schemas.openxmlformats.org/drawingml/2006/main" xmlns:r="http://schemas.openxmlformats.org/officeDocument/2006/relationships" xmlns:p="http://schemas.openxmlformats.org/presentationml/2006/main">
  <p:tag name="AS_UNIQUEID" val="133"/>
</p:tagLst>
</file>

<file path=ppt/tags/tag415.xml><?xml version="1.0" encoding="utf-8"?>
<p:tagLst xmlns:a="http://schemas.openxmlformats.org/drawingml/2006/main" xmlns:r="http://schemas.openxmlformats.org/officeDocument/2006/relationships" xmlns:p="http://schemas.openxmlformats.org/presentationml/2006/main">
  <p:tag name="AS_UNIQUEID" val="134"/>
</p:tagLst>
</file>

<file path=ppt/tags/tag416.xml><?xml version="1.0" encoding="utf-8"?>
<p:tagLst xmlns:a="http://schemas.openxmlformats.org/drawingml/2006/main" xmlns:r="http://schemas.openxmlformats.org/officeDocument/2006/relationships" xmlns:p="http://schemas.openxmlformats.org/presentationml/2006/main">
  <p:tag name="AS_UNIQUEID" val="135"/>
</p:tagLst>
</file>

<file path=ppt/tags/tag417.xml><?xml version="1.0" encoding="utf-8"?>
<p:tagLst xmlns:a="http://schemas.openxmlformats.org/drawingml/2006/main" xmlns:r="http://schemas.openxmlformats.org/officeDocument/2006/relationships" xmlns:p="http://schemas.openxmlformats.org/presentationml/2006/main">
  <p:tag name="AS_UNIQUEID" val="136"/>
</p:tagLst>
</file>

<file path=ppt/tags/tag418.xml><?xml version="1.0" encoding="utf-8"?>
<p:tagLst xmlns:a="http://schemas.openxmlformats.org/drawingml/2006/main" xmlns:r="http://schemas.openxmlformats.org/officeDocument/2006/relationships" xmlns:p="http://schemas.openxmlformats.org/presentationml/2006/main">
  <p:tag name="AS_UNIQUEID" val="138"/>
</p:tagLst>
</file>

<file path=ppt/tags/tag419.xml><?xml version="1.0" encoding="utf-8"?>
<p:tagLst xmlns:a="http://schemas.openxmlformats.org/drawingml/2006/main" xmlns:r="http://schemas.openxmlformats.org/officeDocument/2006/relationships" xmlns:p="http://schemas.openxmlformats.org/presentationml/2006/main">
  <p:tag name="AS_UNIQUEID" val="139"/>
</p:tagLst>
</file>

<file path=ppt/tags/tag42.xml><?xml version="1.0" encoding="utf-8"?>
<p:tagLst xmlns:a="http://schemas.openxmlformats.org/drawingml/2006/main" xmlns:r="http://schemas.openxmlformats.org/officeDocument/2006/relationships" xmlns:p="http://schemas.openxmlformats.org/presentationml/2006/main">
  <p:tag name="AS_UNIQUEID" val="243"/>
</p:tagLst>
</file>

<file path=ppt/tags/tag420.xml><?xml version="1.0" encoding="utf-8"?>
<p:tagLst xmlns:a="http://schemas.openxmlformats.org/drawingml/2006/main" xmlns:r="http://schemas.openxmlformats.org/officeDocument/2006/relationships" xmlns:p="http://schemas.openxmlformats.org/presentationml/2006/main">
  <p:tag name="AS_UNIQUEID" val="140"/>
</p:tagLst>
</file>

<file path=ppt/tags/tag421.xml><?xml version="1.0" encoding="utf-8"?>
<p:tagLst xmlns:a="http://schemas.openxmlformats.org/drawingml/2006/main" xmlns:r="http://schemas.openxmlformats.org/officeDocument/2006/relationships" xmlns:p="http://schemas.openxmlformats.org/presentationml/2006/main">
  <p:tag name="AS_UNIQUEID" val="142"/>
</p:tagLst>
</file>

<file path=ppt/tags/tag422.xml><?xml version="1.0" encoding="utf-8"?>
<p:tagLst xmlns:a="http://schemas.openxmlformats.org/drawingml/2006/main" xmlns:r="http://schemas.openxmlformats.org/officeDocument/2006/relationships" xmlns:p="http://schemas.openxmlformats.org/presentationml/2006/main">
  <p:tag name="AS_UNIQUEID" val="143"/>
</p:tagLst>
</file>

<file path=ppt/tags/tag423.xml><?xml version="1.0" encoding="utf-8"?>
<p:tagLst xmlns:a="http://schemas.openxmlformats.org/drawingml/2006/main" xmlns:r="http://schemas.openxmlformats.org/officeDocument/2006/relationships" xmlns:p="http://schemas.openxmlformats.org/presentationml/2006/main">
  <p:tag name="AS_UNIQUEID" val="144"/>
</p:tagLst>
</file>

<file path=ppt/tags/tag424.xml><?xml version="1.0" encoding="utf-8"?>
<p:tagLst xmlns:a="http://schemas.openxmlformats.org/drawingml/2006/main" xmlns:r="http://schemas.openxmlformats.org/officeDocument/2006/relationships" xmlns:p="http://schemas.openxmlformats.org/presentationml/2006/main">
  <p:tag name="AS_UNIQUEID" val="145"/>
</p:tagLst>
</file>

<file path=ppt/tags/tag425.xml><?xml version="1.0" encoding="utf-8"?>
<p:tagLst xmlns:a="http://schemas.openxmlformats.org/drawingml/2006/main" xmlns:r="http://schemas.openxmlformats.org/officeDocument/2006/relationships" xmlns:p="http://schemas.openxmlformats.org/presentationml/2006/main">
  <p:tag name="AS_UNIQUEID" val="146"/>
</p:tagLst>
</file>

<file path=ppt/tags/tag426.xml><?xml version="1.0" encoding="utf-8"?>
<p:tagLst xmlns:a="http://schemas.openxmlformats.org/drawingml/2006/main" xmlns:r="http://schemas.openxmlformats.org/officeDocument/2006/relationships" xmlns:p="http://schemas.openxmlformats.org/presentationml/2006/main">
  <p:tag name="AS_UNIQUEID" val="147"/>
</p:tagLst>
</file>

<file path=ppt/tags/tag427.xml><?xml version="1.0" encoding="utf-8"?>
<p:tagLst xmlns:a="http://schemas.openxmlformats.org/drawingml/2006/main" xmlns:r="http://schemas.openxmlformats.org/officeDocument/2006/relationships" xmlns:p="http://schemas.openxmlformats.org/presentationml/2006/main">
  <p:tag name="AS_UNIQUEID" val="149"/>
</p:tagLst>
</file>

<file path=ppt/tags/tag428.xml><?xml version="1.0" encoding="utf-8"?>
<p:tagLst xmlns:a="http://schemas.openxmlformats.org/drawingml/2006/main" xmlns:r="http://schemas.openxmlformats.org/officeDocument/2006/relationships" xmlns:p="http://schemas.openxmlformats.org/presentationml/2006/main">
  <p:tag name="AS_UNIQUEID" val="150"/>
</p:tagLst>
</file>

<file path=ppt/tags/tag429.xml><?xml version="1.0" encoding="utf-8"?>
<p:tagLst xmlns:a="http://schemas.openxmlformats.org/drawingml/2006/main" xmlns:r="http://schemas.openxmlformats.org/officeDocument/2006/relationships" xmlns:p="http://schemas.openxmlformats.org/presentationml/2006/main">
  <p:tag name="AS_UNIQUEID" val="151"/>
</p:tagLst>
</file>

<file path=ppt/tags/tag43.xml><?xml version="1.0" encoding="utf-8"?>
<p:tagLst xmlns:a="http://schemas.openxmlformats.org/drawingml/2006/main" xmlns:r="http://schemas.openxmlformats.org/officeDocument/2006/relationships" xmlns:p="http://schemas.openxmlformats.org/presentationml/2006/main">
  <p:tag name="AS_UNIQUEID" val="245"/>
</p:tagLst>
</file>

<file path=ppt/tags/tag430.xml><?xml version="1.0" encoding="utf-8"?>
<p:tagLst xmlns:a="http://schemas.openxmlformats.org/drawingml/2006/main" xmlns:r="http://schemas.openxmlformats.org/officeDocument/2006/relationships" xmlns:p="http://schemas.openxmlformats.org/presentationml/2006/main">
  <p:tag name="AS_UNIQUEID" val="152"/>
</p:tagLst>
</file>

<file path=ppt/tags/tag431.xml><?xml version="1.0" encoding="utf-8"?>
<p:tagLst xmlns:a="http://schemas.openxmlformats.org/drawingml/2006/main" xmlns:r="http://schemas.openxmlformats.org/officeDocument/2006/relationships" xmlns:p="http://schemas.openxmlformats.org/presentationml/2006/main">
  <p:tag name="AS_UNIQUEID" val="153"/>
</p:tagLst>
</file>

<file path=ppt/tags/tag432.xml><?xml version="1.0" encoding="utf-8"?>
<p:tagLst xmlns:a="http://schemas.openxmlformats.org/drawingml/2006/main" xmlns:r="http://schemas.openxmlformats.org/officeDocument/2006/relationships" xmlns:p="http://schemas.openxmlformats.org/presentationml/2006/main">
  <p:tag name="AS_UNIQUEID" val="154"/>
</p:tagLst>
</file>

<file path=ppt/tags/tag433.xml><?xml version="1.0" encoding="utf-8"?>
<p:tagLst xmlns:a="http://schemas.openxmlformats.org/drawingml/2006/main" xmlns:r="http://schemas.openxmlformats.org/officeDocument/2006/relationships" xmlns:p="http://schemas.openxmlformats.org/presentationml/2006/main">
  <p:tag name="AS_UNIQUEID" val="156"/>
</p:tagLst>
</file>

<file path=ppt/tags/tag434.xml><?xml version="1.0" encoding="utf-8"?>
<p:tagLst xmlns:a="http://schemas.openxmlformats.org/drawingml/2006/main" xmlns:r="http://schemas.openxmlformats.org/officeDocument/2006/relationships" xmlns:p="http://schemas.openxmlformats.org/presentationml/2006/main">
  <p:tag name="AS_UNIQUEID" val="157"/>
</p:tagLst>
</file>

<file path=ppt/tags/tag435.xml><?xml version="1.0" encoding="utf-8"?>
<p:tagLst xmlns:a="http://schemas.openxmlformats.org/drawingml/2006/main" xmlns:r="http://schemas.openxmlformats.org/officeDocument/2006/relationships" xmlns:p="http://schemas.openxmlformats.org/presentationml/2006/main">
  <p:tag name="AS_UNIQUEID" val="158"/>
</p:tagLst>
</file>

<file path=ppt/tags/tag436.xml><?xml version="1.0" encoding="utf-8"?>
<p:tagLst xmlns:a="http://schemas.openxmlformats.org/drawingml/2006/main" xmlns:r="http://schemas.openxmlformats.org/officeDocument/2006/relationships" xmlns:p="http://schemas.openxmlformats.org/presentationml/2006/main">
  <p:tag name="AS_UNIQUEID" val="159"/>
</p:tagLst>
</file>

<file path=ppt/tags/tag437.xml><?xml version="1.0" encoding="utf-8"?>
<p:tagLst xmlns:a="http://schemas.openxmlformats.org/drawingml/2006/main" xmlns:r="http://schemas.openxmlformats.org/officeDocument/2006/relationships" xmlns:p="http://schemas.openxmlformats.org/presentationml/2006/main">
  <p:tag name="AS_UNIQUEID" val="160"/>
</p:tagLst>
</file>

<file path=ppt/tags/tag438.xml><?xml version="1.0" encoding="utf-8"?>
<p:tagLst xmlns:a="http://schemas.openxmlformats.org/drawingml/2006/main" xmlns:r="http://schemas.openxmlformats.org/officeDocument/2006/relationships" xmlns:p="http://schemas.openxmlformats.org/presentationml/2006/main">
  <p:tag name="AS_UNIQUEID" val="162"/>
</p:tagLst>
</file>

<file path=ppt/tags/tag439.xml><?xml version="1.0" encoding="utf-8"?>
<p:tagLst xmlns:a="http://schemas.openxmlformats.org/drawingml/2006/main" xmlns:r="http://schemas.openxmlformats.org/officeDocument/2006/relationships" xmlns:p="http://schemas.openxmlformats.org/presentationml/2006/main">
  <p:tag name="AS_UNIQUEID" val="163"/>
</p:tagLst>
</file>

<file path=ppt/tags/tag44.xml><?xml version="1.0" encoding="utf-8"?>
<p:tagLst xmlns:a="http://schemas.openxmlformats.org/drawingml/2006/main" xmlns:r="http://schemas.openxmlformats.org/officeDocument/2006/relationships" xmlns:p="http://schemas.openxmlformats.org/presentationml/2006/main">
  <p:tag name="AS_UNIQUEID" val="246"/>
</p:tagLst>
</file>

<file path=ppt/tags/tag440.xml><?xml version="1.0" encoding="utf-8"?>
<p:tagLst xmlns:a="http://schemas.openxmlformats.org/drawingml/2006/main" xmlns:r="http://schemas.openxmlformats.org/officeDocument/2006/relationships" xmlns:p="http://schemas.openxmlformats.org/presentationml/2006/main">
  <p:tag name="AS_UNIQUEID" val="164"/>
</p:tagLst>
</file>

<file path=ppt/tags/tag441.xml><?xml version="1.0" encoding="utf-8"?>
<p:tagLst xmlns:a="http://schemas.openxmlformats.org/drawingml/2006/main" xmlns:r="http://schemas.openxmlformats.org/officeDocument/2006/relationships" xmlns:p="http://schemas.openxmlformats.org/presentationml/2006/main">
  <p:tag name="AS_UNIQUEID" val="165"/>
</p:tagLst>
</file>

<file path=ppt/tags/tag442.xml><?xml version="1.0" encoding="utf-8"?>
<p:tagLst xmlns:a="http://schemas.openxmlformats.org/drawingml/2006/main" xmlns:r="http://schemas.openxmlformats.org/officeDocument/2006/relationships" xmlns:p="http://schemas.openxmlformats.org/presentationml/2006/main">
  <p:tag name="AS_UNIQUEID" val="166"/>
</p:tagLst>
</file>

<file path=ppt/tags/tag443.xml><?xml version="1.0" encoding="utf-8"?>
<p:tagLst xmlns:a="http://schemas.openxmlformats.org/drawingml/2006/main" xmlns:r="http://schemas.openxmlformats.org/officeDocument/2006/relationships" xmlns:p="http://schemas.openxmlformats.org/presentationml/2006/main">
  <p:tag name="AS_UNIQUEID" val="168"/>
</p:tagLst>
</file>

<file path=ppt/tags/tag444.xml><?xml version="1.0" encoding="utf-8"?>
<p:tagLst xmlns:a="http://schemas.openxmlformats.org/drawingml/2006/main" xmlns:r="http://schemas.openxmlformats.org/officeDocument/2006/relationships" xmlns:p="http://schemas.openxmlformats.org/presentationml/2006/main">
  <p:tag name="AS_UNIQUEID" val="169"/>
</p:tagLst>
</file>

<file path=ppt/tags/tag445.xml><?xml version="1.0" encoding="utf-8"?>
<p:tagLst xmlns:a="http://schemas.openxmlformats.org/drawingml/2006/main" xmlns:r="http://schemas.openxmlformats.org/officeDocument/2006/relationships" xmlns:p="http://schemas.openxmlformats.org/presentationml/2006/main">
  <p:tag name="AS_UNIQUEID" val="170"/>
</p:tagLst>
</file>

<file path=ppt/tags/tag446.xml><?xml version="1.0" encoding="utf-8"?>
<p:tagLst xmlns:a="http://schemas.openxmlformats.org/drawingml/2006/main" xmlns:r="http://schemas.openxmlformats.org/officeDocument/2006/relationships" xmlns:p="http://schemas.openxmlformats.org/presentationml/2006/main">
  <p:tag name="AS_UNIQUEID" val="171"/>
</p:tagLst>
</file>

<file path=ppt/tags/tag447.xml><?xml version="1.0" encoding="utf-8"?>
<p:tagLst xmlns:a="http://schemas.openxmlformats.org/drawingml/2006/main" xmlns:r="http://schemas.openxmlformats.org/officeDocument/2006/relationships" xmlns:p="http://schemas.openxmlformats.org/presentationml/2006/main">
  <p:tag name="AS_UNIQUEID" val="172"/>
</p:tagLst>
</file>

<file path=ppt/tags/tag448.xml><?xml version="1.0" encoding="utf-8"?>
<p:tagLst xmlns:a="http://schemas.openxmlformats.org/drawingml/2006/main" xmlns:r="http://schemas.openxmlformats.org/officeDocument/2006/relationships" xmlns:p="http://schemas.openxmlformats.org/presentationml/2006/main">
  <p:tag name="AS_UNIQUEID" val="99"/>
</p:tagLst>
</file>

<file path=ppt/tags/tag449.xml><?xml version="1.0" encoding="utf-8"?>
<p:tagLst xmlns:a="http://schemas.openxmlformats.org/drawingml/2006/main" xmlns:r="http://schemas.openxmlformats.org/officeDocument/2006/relationships" xmlns:p="http://schemas.openxmlformats.org/presentationml/2006/main">
  <p:tag name="AS_UNIQUEID" val="100"/>
</p:tagLst>
</file>

<file path=ppt/tags/tag45.xml><?xml version="1.0" encoding="utf-8"?>
<p:tagLst xmlns:a="http://schemas.openxmlformats.org/drawingml/2006/main" xmlns:r="http://schemas.openxmlformats.org/officeDocument/2006/relationships" xmlns:p="http://schemas.openxmlformats.org/presentationml/2006/main">
  <p:tag name="AS_UNIQUEID" val="247"/>
</p:tagLst>
</file>

<file path=ppt/tags/tag450.xml><?xml version="1.0" encoding="utf-8"?>
<p:tagLst xmlns:a="http://schemas.openxmlformats.org/drawingml/2006/main" xmlns:r="http://schemas.openxmlformats.org/officeDocument/2006/relationships" xmlns:p="http://schemas.openxmlformats.org/presentationml/2006/main">
  <p:tag name="AS_UNIQUEID" val="101"/>
</p:tagLst>
</file>

<file path=ppt/tags/tag451.xml><?xml version="1.0" encoding="utf-8"?>
<p:tagLst xmlns:a="http://schemas.openxmlformats.org/drawingml/2006/main" xmlns:r="http://schemas.openxmlformats.org/officeDocument/2006/relationships" xmlns:p="http://schemas.openxmlformats.org/presentationml/2006/main">
  <p:tag name="AS_UNIQUEID" val="102"/>
</p:tagLst>
</file>

<file path=ppt/tags/tag452.xml><?xml version="1.0" encoding="utf-8"?>
<p:tagLst xmlns:a="http://schemas.openxmlformats.org/drawingml/2006/main" xmlns:r="http://schemas.openxmlformats.org/officeDocument/2006/relationships" xmlns:p="http://schemas.openxmlformats.org/presentationml/2006/main">
  <p:tag name="AS_UNIQUEID" val="103"/>
</p:tagLst>
</file>

<file path=ppt/tags/tag453.xml><?xml version="1.0" encoding="utf-8"?>
<p:tagLst xmlns:a="http://schemas.openxmlformats.org/drawingml/2006/main" xmlns:r="http://schemas.openxmlformats.org/officeDocument/2006/relationships" xmlns:p="http://schemas.openxmlformats.org/presentationml/2006/main">
  <p:tag name="AS_UNIQUEID" val="105"/>
</p:tagLst>
</file>

<file path=ppt/tags/tag454.xml><?xml version="1.0" encoding="utf-8"?>
<p:tagLst xmlns:a="http://schemas.openxmlformats.org/drawingml/2006/main" xmlns:r="http://schemas.openxmlformats.org/officeDocument/2006/relationships" xmlns:p="http://schemas.openxmlformats.org/presentationml/2006/main">
  <p:tag name="AS_UNIQUEID" val="106"/>
</p:tagLst>
</file>

<file path=ppt/tags/tag455.xml><?xml version="1.0" encoding="utf-8"?>
<p:tagLst xmlns:a="http://schemas.openxmlformats.org/drawingml/2006/main" xmlns:r="http://schemas.openxmlformats.org/officeDocument/2006/relationships" xmlns:p="http://schemas.openxmlformats.org/presentationml/2006/main">
  <p:tag name="AS_UNIQUEID" val="107"/>
</p:tagLst>
</file>

<file path=ppt/tags/tag456.xml><?xml version="1.0" encoding="utf-8"?>
<p:tagLst xmlns:a="http://schemas.openxmlformats.org/drawingml/2006/main" xmlns:r="http://schemas.openxmlformats.org/officeDocument/2006/relationships" xmlns:p="http://schemas.openxmlformats.org/presentationml/2006/main">
  <p:tag name="AS_UNIQUEID" val="108"/>
</p:tagLst>
</file>

<file path=ppt/tags/tag457.xml><?xml version="1.0" encoding="utf-8"?>
<p:tagLst xmlns:a="http://schemas.openxmlformats.org/drawingml/2006/main" xmlns:r="http://schemas.openxmlformats.org/officeDocument/2006/relationships" xmlns:p="http://schemas.openxmlformats.org/presentationml/2006/main">
  <p:tag name="AS_UNIQUEID" val="109"/>
</p:tagLst>
</file>

<file path=ppt/tags/tag458.xml><?xml version="1.0" encoding="utf-8"?>
<p:tagLst xmlns:a="http://schemas.openxmlformats.org/drawingml/2006/main" xmlns:r="http://schemas.openxmlformats.org/officeDocument/2006/relationships" xmlns:p="http://schemas.openxmlformats.org/presentationml/2006/main">
  <p:tag name="AS_UNIQUEID" val="111"/>
</p:tagLst>
</file>

<file path=ppt/tags/tag459.xml><?xml version="1.0" encoding="utf-8"?>
<p:tagLst xmlns:a="http://schemas.openxmlformats.org/drawingml/2006/main" xmlns:r="http://schemas.openxmlformats.org/officeDocument/2006/relationships" xmlns:p="http://schemas.openxmlformats.org/presentationml/2006/main">
  <p:tag name="AS_UNIQUEID" val="112"/>
</p:tagLst>
</file>

<file path=ppt/tags/tag46.xml><?xml version="1.0" encoding="utf-8"?>
<p:tagLst xmlns:a="http://schemas.openxmlformats.org/drawingml/2006/main" xmlns:r="http://schemas.openxmlformats.org/officeDocument/2006/relationships" xmlns:p="http://schemas.openxmlformats.org/presentationml/2006/main">
  <p:tag name="AS_UNIQUEID" val="248"/>
</p:tagLst>
</file>

<file path=ppt/tags/tag460.xml><?xml version="1.0" encoding="utf-8"?>
<p:tagLst xmlns:a="http://schemas.openxmlformats.org/drawingml/2006/main" xmlns:r="http://schemas.openxmlformats.org/officeDocument/2006/relationships" xmlns:p="http://schemas.openxmlformats.org/presentationml/2006/main">
  <p:tag name="AS_UNIQUEID" val="113"/>
</p:tagLst>
</file>

<file path=ppt/tags/tag461.xml><?xml version="1.0" encoding="utf-8"?>
<p:tagLst xmlns:a="http://schemas.openxmlformats.org/drawingml/2006/main" xmlns:r="http://schemas.openxmlformats.org/officeDocument/2006/relationships" xmlns:p="http://schemas.openxmlformats.org/presentationml/2006/main">
  <p:tag name="AS_UNIQUEID" val="114"/>
</p:tagLst>
</file>

<file path=ppt/tags/tag462.xml><?xml version="1.0" encoding="utf-8"?>
<p:tagLst xmlns:a="http://schemas.openxmlformats.org/drawingml/2006/main" xmlns:r="http://schemas.openxmlformats.org/officeDocument/2006/relationships" xmlns:p="http://schemas.openxmlformats.org/presentationml/2006/main">
  <p:tag name="AS_UNIQUEID" val="115"/>
</p:tagLst>
</file>

<file path=ppt/tags/tag463.xml><?xml version="1.0" encoding="utf-8"?>
<p:tagLst xmlns:a="http://schemas.openxmlformats.org/drawingml/2006/main" xmlns:r="http://schemas.openxmlformats.org/officeDocument/2006/relationships" xmlns:p="http://schemas.openxmlformats.org/presentationml/2006/main">
  <p:tag name="AS_UNIQUEID" val="117"/>
</p:tagLst>
</file>

<file path=ppt/tags/tag464.xml><?xml version="1.0" encoding="utf-8"?>
<p:tagLst xmlns:a="http://schemas.openxmlformats.org/drawingml/2006/main" xmlns:r="http://schemas.openxmlformats.org/officeDocument/2006/relationships" xmlns:p="http://schemas.openxmlformats.org/presentationml/2006/main">
  <p:tag name="AS_UNIQUEID" val="118"/>
</p:tagLst>
</file>

<file path=ppt/tags/tag465.xml><?xml version="1.0" encoding="utf-8"?>
<p:tagLst xmlns:a="http://schemas.openxmlformats.org/drawingml/2006/main" xmlns:r="http://schemas.openxmlformats.org/officeDocument/2006/relationships" xmlns:p="http://schemas.openxmlformats.org/presentationml/2006/main">
  <p:tag name="AS_UNIQUEID" val="119"/>
</p:tagLst>
</file>

<file path=ppt/tags/tag466.xml><?xml version="1.0" encoding="utf-8"?>
<p:tagLst xmlns:a="http://schemas.openxmlformats.org/drawingml/2006/main" xmlns:r="http://schemas.openxmlformats.org/officeDocument/2006/relationships" xmlns:p="http://schemas.openxmlformats.org/presentationml/2006/main">
  <p:tag name="AS_UNIQUEID" val="120"/>
</p:tagLst>
</file>

<file path=ppt/tags/tag467.xml><?xml version="1.0" encoding="utf-8"?>
<p:tagLst xmlns:a="http://schemas.openxmlformats.org/drawingml/2006/main" xmlns:r="http://schemas.openxmlformats.org/officeDocument/2006/relationships" xmlns:p="http://schemas.openxmlformats.org/presentationml/2006/main">
  <p:tag name="AS_UNIQUEID" val="121"/>
</p:tagLst>
</file>

<file path=ppt/tags/tag468.xml><?xml version="1.0" encoding="utf-8"?>
<p:tagLst xmlns:a="http://schemas.openxmlformats.org/drawingml/2006/main" xmlns:r="http://schemas.openxmlformats.org/officeDocument/2006/relationships" xmlns:p="http://schemas.openxmlformats.org/presentationml/2006/main">
  <p:tag name="AS_UNIQUEID" val="122"/>
</p:tagLst>
</file>

<file path=ppt/tags/tag469.xml><?xml version="1.0" encoding="utf-8"?>
<p:tagLst xmlns:a="http://schemas.openxmlformats.org/drawingml/2006/main" xmlns:r="http://schemas.openxmlformats.org/officeDocument/2006/relationships" xmlns:p="http://schemas.openxmlformats.org/presentationml/2006/main">
  <p:tag name="AS_UNIQUEID" val="124"/>
</p:tagLst>
</file>

<file path=ppt/tags/tag47.xml><?xml version="1.0" encoding="utf-8"?>
<p:tagLst xmlns:a="http://schemas.openxmlformats.org/drawingml/2006/main" xmlns:r="http://schemas.openxmlformats.org/officeDocument/2006/relationships" xmlns:p="http://schemas.openxmlformats.org/presentationml/2006/main">
  <p:tag name="AS_UNIQUEID" val="249"/>
</p:tagLst>
</file>

<file path=ppt/tags/tag470.xml><?xml version="1.0" encoding="utf-8"?>
<p:tagLst xmlns:a="http://schemas.openxmlformats.org/drawingml/2006/main" xmlns:r="http://schemas.openxmlformats.org/officeDocument/2006/relationships" xmlns:p="http://schemas.openxmlformats.org/presentationml/2006/main">
  <p:tag name="AS_UNIQUEID" val="125"/>
</p:tagLst>
</file>

<file path=ppt/tags/tag471.xml><?xml version="1.0" encoding="utf-8"?>
<p:tagLst xmlns:a="http://schemas.openxmlformats.org/drawingml/2006/main" xmlns:r="http://schemas.openxmlformats.org/officeDocument/2006/relationships" xmlns:p="http://schemas.openxmlformats.org/presentationml/2006/main">
  <p:tag name="AS_UNIQUEID" val="126"/>
</p:tagLst>
</file>

<file path=ppt/tags/tag472.xml><?xml version="1.0" encoding="utf-8"?>
<p:tagLst xmlns:a="http://schemas.openxmlformats.org/drawingml/2006/main" xmlns:r="http://schemas.openxmlformats.org/officeDocument/2006/relationships" xmlns:p="http://schemas.openxmlformats.org/presentationml/2006/main">
  <p:tag name="AS_UNIQUEID" val="127"/>
</p:tagLst>
</file>

<file path=ppt/tags/tag473.xml><?xml version="1.0" encoding="utf-8"?>
<p:tagLst xmlns:a="http://schemas.openxmlformats.org/drawingml/2006/main" xmlns:r="http://schemas.openxmlformats.org/officeDocument/2006/relationships" xmlns:p="http://schemas.openxmlformats.org/presentationml/2006/main">
  <p:tag name="AS_UNIQUEID" val="128"/>
</p:tagLst>
</file>

<file path=ppt/tags/tag474.xml><?xml version="1.0" encoding="utf-8"?>
<p:tagLst xmlns:a="http://schemas.openxmlformats.org/drawingml/2006/main" xmlns:r="http://schemas.openxmlformats.org/officeDocument/2006/relationships" xmlns:p="http://schemas.openxmlformats.org/presentationml/2006/main">
  <p:tag name="AS_UNIQUEID" val="129"/>
</p:tagLst>
</file>

<file path=ppt/tags/tag475.xml><?xml version="1.0" encoding="utf-8"?>
<p:tagLst xmlns:a="http://schemas.openxmlformats.org/drawingml/2006/main" xmlns:r="http://schemas.openxmlformats.org/officeDocument/2006/relationships" xmlns:p="http://schemas.openxmlformats.org/presentationml/2006/main">
  <p:tag name="AS_UNIQUEID" val="130"/>
</p:tagLst>
</file>

<file path=ppt/tags/tag476.xml><?xml version="1.0" encoding="utf-8"?>
<p:tagLst xmlns:a="http://schemas.openxmlformats.org/drawingml/2006/main" xmlns:r="http://schemas.openxmlformats.org/officeDocument/2006/relationships" xmlns:p="http://schemas.openxmlformats.org/presentationml/2006/main">
  <p:tag name="AS_UNIQUEID" val="131"/>
</p:tagLst>
</file>

<file path=ppt/tags/tag477.xml><?xml version="1.0" encoding="utf-8"?>
<p:tagLst xmlns:a="http://schemas.openxmlformats.org/drawingml/2006/main" xmlns:r="http://schemas.openxmlformats.org/officeDocument/2006/relationships" xmlns:p="http://schemas.openxmlformats.org/presentationml/2006/main">
  <p:tag name="AS_UNIQUEID" val="133"/>
</p:tagLst>
</file>

<file path=ppt/tags/tag478.xml><?xml version="1.0" encoding="utf-8"?>
<p:tagLst xmlns:a="http://schemas.openxmlformats.org/drawingml/2006/main" xmlns:r="http://schemas.openxmlformats.org/officeDocument/2006/relationships" xmlns:p="http://schemas.openxmlformats.org/presentationml/2006/main">
  <p:tag name="AS_UNIQUEID" val="134"/>
</p:tagLst>
</file>

<file path=ppt/tags/tag479.xml><?xml version="1.0" encoding="utf-8"?>
<p:tagLst xmlns:a="http://schemas.openxmlformats.org/drawingml/2006/main" xmlns:r="http://schemas.openxmlformats.org/officeDocument/2006/relationships" xmlns:p="http://schemas.openxmlformats.org/presentationml/2006/main">
  <p:tag name="AS_UNIQUEID" val="135"/>
</p:tagLst>
</file>

<file path=ppt/tags/tag48.xml><?xml version="1.0" encoding="utf-8"?>
<p:tagLst xmlns:a="http://schemas.openxmlformats.org/drawingml/2006/main" xmlns:r="http://schemas.openxmlformats.org/officeDocument/2006/relationships" xmlns:p="http://schemas.openxmlformats.org/presentationml/2006/main">
  <p:tag name="AS_UNIQUEID" val="250"/>
</p:tagLst>
</file>

<file path=ppt/tags/tag480.xml><?xml version="1.0" encoding="utf-8"?>
<p:tagLst xmlns:a="http://schemas.openxmlformats.org/drawingml/2006/main" xmlns:r="http://schemas.openxmlformats.org/officeDocument/2006/relationships" xmlns:p="http://schemas.openxmlformats.org/presentationml/2006/main">
  <p:tag name="AS_UNIQUEID" val="136"/>
</p:tagLst>
</file>

<file path=ppt/tags/tag481.xml><?xml version="1.0" encoding="utf-8"?>
<p:tagLst xmlns:a="http://schemas.openxmlformats.org/drawingml/2006/main" xmlns:r="http://schemas.openxmlformats.org/officeDocument/2006/relationships" xmlns:p="http://schemas.openxmlformats.org/presentationml/2006/main">
  <p:tag name="AS_UNIQUEID" val="138"/>
</p:tagLst>
</file>

<file path=ppt/tags/tag482.xml><?xml version="1.0" encoding="utf-8"?>
<p:tagLst xmlns:a="http://schemas.openxmlformats.org/drawingml/2006/main" xmlns:r="http://schemas.openxmlformats.org/officeDocument/2006/relationships" xmlns:p="http://schemas.openxmlformats.org/presentationml/2006/main">
  <p:tag name="AS_UNIQUEID" val="139"/>
</p:tagLst>
</file>

<file path=ppt/tags/tag483.xml><?xml version="1.0" encoding="utf-8"?>
<p:tagLst xmlns:a="http://schemas.openxmlformats.org/drawingml/2006/main" xmlns:r="http://schemas.openxmlformats.org/officeDocument/2006/relationships" xmlns:p="http://schemas.openxmlformats.org/presentationml/2006/main">
  <p:tag name="AS_UNIQUEID" val="140"/>
</p:tagLst>
</file>

<file path=ppt/tags/tag484.xml><?xml version="1.0" encoding="utf-8"?>
<p:tagLst xmlns:a="http://schemas.openxmlformats.org/drawingml/2006/main" xmlns:r="http://schemas.openxmlformats.org/officeDocument/2006/relationships" xmlns:p="http://schemas.openxmlformats.org/presentationml/2006/main">
  <p:tag name="AS_UNIQUEID" val="142"/>
</p:tagLst>
</file>

<file path=ppt/tags/tag485.xml><?xml version="1.0" encoding="utf-8"?>
<p:tagLst xmlns:a="http://schemas.openxmlformats.org/drawingml/2006/main" xmlns:r="http://schemas.openxmlformats.org/officeDocument/2006/relationships" xmlns:p="http://schemas.openxmlformats.org/presentationml/2006/main">
  <p:tag name="AS_UNIQUEID" val="143"/>
</p:tagLst>
</file>

<file path=ppt/tags/tag486.xml><?xml version="1.0" encoding="utf-8"?>
<p:tagLst xmlns:a="http://schemas.openxmlformats.org/drawingml/2006/main" xmlns:r="http://schemas.openxmlformats.org/officeDocument/2006/relationships" xmlns:p="http://schemas.openxmlformats.org/presentationml/2006/main">
  <p:tag name="AS_UNIQUEID" val="144"/>
</p:tagLst>
</file>

<file path=ppt/tags/tag487.xml><?xml version="1.0" encoding="utf-8"?>
<p:tagLst xmlns:a="http://schemas.openxmlformats.org/drawingml/2006/main" xmlns:r="http://schemas.openxmlformats.org/officeDocument/2006/relationships" xmlns:p="http://schemas.openxmlformats.org/presentationml/2006/main">
  <p:tag name="AS_UNIQUEID" val="145"/>
</p:tagLst>
</file>

<file path=ppt/tags/tag488.xml><?xml version="1.0" encoding="utf-8"?>
<p:tagLst xmlns:a="http://schemas.openxmlformats.org/drawingml/2006/main" xmlns:r="http://schemas.openxmlformats.org/officeDocument/2006/relationships" xmlns:p="http://schemas.openxmlformats.org/presentationml/2006/main">
  <p:tag name="AS_UNIQUEID" val="146"/>
</p:tagLst>
</file>

<file path=ppt/tags/tag489.xml><?xml version="1.0" encoding="utf-8"?>
<p:tagLst xmlns:a="http://schemas.openxmlformats.org/drawingml/2006/main" xmlns:r="http://schemas.openxmlformats.org/officeDocument/2006/relationships" xmlns:p="http://schemas.openxmlformats.org/presentationml/2006/main">
  <p:tag name="AS_UNIQUEID" val="147"/>
</p:tagLst>
</file>

<file path=ppt/tags/tag49.xml><?xml version="1.0" encoding="utf-8"?>
<p:tagLst xmlns:a="http://schemas.openxmlformats.org/drawingml/2006/main" xmlns:r="http://schemas.openxmlformats.org/officeDocument/2006/relationships" xmlns:p="http://schemas.openxmlformats.org/presentationml/2006/main">
  <p:tag name="AS_UNIQUEID" val="252"/>
</p:tagLst>
</file>

<file path=ppt/tags/tag490.xml><?xml version="1.0" encoding="utf-8"?>
<p:tagLst xmlns:a="http://schemas.openxmlformats.org/drawingml/2006/main" xmlns:r="http://schemas.openxmlformats.org/officeDocument/2006/relationships" xmlns:p="http://schemas.openxmlformats.org/presentationml/2006/main">
  <p:tag name="AS_UNIQUEID" val="149"/>
</p:tagLst>
</file>

<file path=ppt/tags/tag491.xml><?xml version="1.0" encoding="utf-8"?>
<p:tagLst xmlns:a="http://schemas.openxmlformats.org/drawingml/2006/main" xmlns:r="http://schemas.openxmlformats.org/officeDocument/2006/relationships" xmlns:p="http://schemas.openxmlformats.org/presentationml/2006/main">
  <p:tag name="AS_UNIQUEID" val="150"/>
</p:tagLst>
</file>

<file path=ppt/tags/tag492.xml><?xml version="1.0" encoding="utf-8"?>
<p:tagLst xmlns:a="http://schemas.openxmlformats.org/drawingml/2006/main" xmlns:r="http://schemas.openxmlformats.org/officeDocument/2006/relationships" xmlns:p="http://schemas.openxmlformats.org/presentationml/2006/main">
  <p:tag name="AS_UNIQUEID" val="151"/>
</p:tagLst>
</file>

<file path=ppt/tags/tag493.xml><?xml version="1.0" encoding="utf-8"?>
<p:tagLst xmlns:a="http://schemas.openxmlformats.org/drawingml/2006/main" xmlns:r="http://schemas.openxmlformats.org/officeDocument/2006/relationships" xmlns:p="http://schemas.openxmlformats.org/presentationml/2006/main">
  <p:tag name="AS_UNIQUEID" val="152"/>
</p:tagLst>
</file>

<file path=ppt/tags/tag494.xml><?xml version="1.0" encoding="utf-8"?>
<p:tagLst xmlns:a="http://schemas.openxmlformats.org/drawingml/2006/main" xmlns:r="http://schemas.openxmlformats.org/officeDocument/2006/relationships" xmlns:p="http://schemas.openxmlformats.org/presentationml/2006/main">
  <p:tag name="AS_UNIQUEID" val="153"/>
</p:tagLst>
</file>

<file path=ppt/tags/tag495.xml><?xml version="1.0" encoding="utf-8"?>
<p:tagLst xmlns:a="http://schemas.openxmlformats.org/drawingml/2006/main" xmlns:r="http://schemas.openxmlformats.org/officeDocument/2006/relationships" xmlns:p="http://schemas.openxmlformats.org/presentationml/2006/main">
  <p:tag name="AS_UNIQUEID" val="154"/>
</p:tagLst>
</file>

<file path=ppt/tags/tag496.xml><?xml version="1.0" encoding="utf-8"?>
<p:tagLst xmlns:a="http://schemas.openxmlformats.org/drawingml/2006/main" xmlns:r="http://schemas.openxmlformats.org/officeDocument/2006/relationships" xmlns:p="http://schemas.openxmlformats.org/presentationml/2006/main">
  <p:tag name="AS_UNIQUEID" val="156"/>
</p:tagLst>
</file>

<file path=ppt/tags/tag497.xml><?xml version="1.0" encoding="utf-8"?>
<p:tagLst xmlns:a="http://schemas.openxmlformats.org/drawingml/2006/main" xmlns:r="http://schemas.openxmlformats.org/officeDocument/2006/relationships" xmlns:p="http://schemas.openxmlformats.org/presentationml/2006/main">
  <p:tag name="AS_UNIQUEID" val="157"/>
</p:tagLst>
</file>

<file path=ppt/tags/tag498.xml><?xml version="1.0" encoding="utf-8"?>
<p:tagLst xmlns:a="http://schemas.openxmlformats.org/drawingml/2006/main" xmlns:r="http://schemas.openxmlformats.org/officeDocument/2006/relationships" xmlns:p="http://schemas.openxmlformats.org/presentationml/2006/main">
  <p:tag name="AS_UNIQUEID" val="158"/>
</p:tagLst>
</file>

<file path=ppt/tags/tag499.xml><?xml version="1.0" encoding="utf-8"?>
<p:tagLst xmlns:a="http://schemas.openxmlformats.org/drawingml/2006/main" xmlns:r="http://schemas.openxmlformats.org/officeDocument/2006/relationships" xmlns:p="http://schemas.openxmlformats.org/presentationml/2006/main">
  <p:tag name="AS_UNIQUEID" val="159"/>
</p:tagLst>
</file>

<file path=ppt/tags/tag5.xml><?xml version="1.0" encoding="utf-8"?>
<p:tagLst xmlns:a="http://schemas.openxmlformats.org/drawingml/2006/main" xmlns:r="http://schemas.openxmlformats.org/officeDocument/2006/relationships" xmlns:p="http://schemas.openxmlformats.org/presentationml/2006/main">
  <p:tag name="AS_UNIQUEID" val="274"/>
</p:tagLst>
</file>

<file path=ppt/tags/tag50.xml><?xml version="1.0" encoding="utf-8"?>
<p:tagLst xmlns:a="http://schemas.openxmlformats.org/drawingml/2006/main" xmlns:r="http://schemas.openxmlformats.org/officeDocument/2006/relationships" xmlns:p="http://schemas.openxmlformats.org/presentationml/2006/main">
  <p:tag name="AS_UNIQUEID" val="253"/>
</p:tagLst>
</file>

<file path=ppt/tags/tag500.xml><?xml version="1.0" encoding="utf-8"?>
<p:tagLst xmlns:a="http://schemas.openxmlformats.org/drawingml/2006/main" xmlns:r="http://schemas.openxmlformats.org/officeDocument/2006/relationships" xmlns:p="http://schemas.openxmlformats.org/presentationml/2006/main">
  <p:tag name="AS_UNIQUEID" val="160"/>
</p:tagLst>
</file>

<file path=ppt/tags/tag501.xml><?xml version="1.0" encoding="utf-8"?>
<p:tagLst xmlns:a="http://schemas.openxmlformats.org/drawingml/2006/main" xmlns:r="http://schemas.openxmlformats.org/officeDocument/2006/relationships" xmlns:p="http://schemas.openxmlformats.org/presentationml/2006/main">
  <p:tag name="AS_UNIQUEID" val="162"/>
</p:tagLst>
</file>

<file path=ppt/tags/tag502.xml><?xml version="1.0" encoding="utf-8"?>
<p:tagLst xmlns:a="http://schemas.openxmlformats.org/drawingml/2006/main" xmlns:r="http://schemas.openxmlformats.org/officeDocument/2006/relationships" xmlns:p="http://schemas.openxmlformats.org/presentationml/2006/main">
  <p:tag name="AS_UNIQUEID" val="163"/>
</p:tagLst>
</file>

<file path=ppt/tags/tag503.xml><?xml version="1.0" encoding="utf-8"?>
<p:tagLst xmlns:a="http://schemas.openxmlformats.org/drawingml/2006/main" xmlns:r="http://schemas.openxmlformats.org/officeDocument/2006/relationships" xmlns:p="http://schemas.openxmlformats.org/presentationml/2006/main">
  <p:tag name="AS_UNIQUEID" val="164"/>
</p:tagLst>
</file>

<file path=ppt/tags/tag504.xml><?xml version="1.0" encoding="utf-8"?>
<p:tagLst xmlns:a="http://schemas.openxmlformats.org/drawingml/2006/main" xmlns:r="http://schemas.openxmlformats.org/officeDocument/2006/relationships" xmlns:p="http://schemas.openxmlformats.org/presentationml/2006/main">
  <p:tag name="AS_UNIQUEID" val="165"/>
</p:tagLst>
</file>

<file path=ppt/tags/tag505.xml><?xml version="1.0" encoding="utf-8"?>
<p:tagLst xmlns:a="http://schemas.openxmlformats.org/drawingml/2006/main" xmlns:r="http://schemas.openxmlformats.org/officeDocument/2006/relationships" xmlns:p="http://schemas.openxmlformats.org/presentationml/2006/main">
  <p:tag name="AS_UNIQUEID" val="166"/>
</p:tagLst>
</file>

<file path=ppt/tags/tag506.xml><?xml version="1.0" encoding="utf-8"?>
<p:tagLst xmlns:a="http://schemas.openxmlformats.org/drawingml/2006/main" xmlns:r="http://schemas.openxmlformats.org/officeDocument/2006/relationships" xmlns:p="http://schemas.openxmlformats.org/presentationml/2006/main">
  <p:tag name="AS_UNIQUEID" val="168"/>
</p:tagLst>
</file>

<file path=ppt/tags/tag507.xml><?xml version="1.0" encoding="utf-8"?>
<p:tagLst xmlns:a="http://schemas.openxmlformats.org/drawingml/2006/main" xmlns:r="http://schemas.openxmlformats.org/officeDocument/2006/relationships" xmlns:p="http://schemas.openxmlformats.org/presentationml/2006/main">
  <p:tag name="AS_UNIQUEID" val="169"/>
</p:tagLst>
</file>

<file path=ppt/tags/tag508.xml><?xml version="1.0" encoding="utf-8"?>
<p:tagLst xmlns:a="http://schemas.openxmlformats.org/drawingml/2006/main" xmlns:r="http://schemas.openxmlformats.org/officeDocument/2006/relationships" xmlns:p="http://schemas.openxmlformats.org/presentationml/2006/main">
  <p:tag name="AS_UNIQUEID" val="170"/>
</p:tagLst>
</file>

<file path=ppt/tags/tag509.xml><?xml version="1.0" encoding="utf-8"?>
<p:tagLst xmlns:a="http://schemas.openxmlformats.org/drawingml/2006/main" xmlns:r="http://schemas.openxmlformats.org/officeDocument/2006/relationships" xmlns:p="http://schemas.openxmlformats.org/presentationml/2006/main">
  <p:tag name="AS_UNIQUEID" val="171"/>
</p:tagLst>
</file>

<file path=ppt/tags/tag51.xml><?xml version="1.0" encoding="utf-8"?>
<p:tagLst xmlns:a="http://schemas.openxmlformats.org/drawingml/2006/main" xmlns:r="http://schemas.openxmlformats.org/officeDocument/2006/relationships" xmlns:p="http://schemas.openxmlformats.org/presentationml/2006/main">
  <p:tag name="AS_UNIQUEID" val="254"/>
</p:tagLst>
</file>

<file path=ppt/tags/tag510.xml><?xml version="1.0" encoding="utf-8"?>
<p:tagLst xmlns:a="http://schemas.openxmlformats.org/drawingml/2006/main" xmlns:r="http://schemas.openxmlformats.org/officeDocument/2006/relationships" xmlns:p="http://schemas.openxmlformats.org/presentationml/2006/main">
  <p:tag name="AS_UNIQUEID" val="172"/>
</p:tagLst>
</file>

<file path=ppt/tags/tag511.xml><?xml version="1.0" encoding="utf-8"?>
<p:tagLst xmlns:a="http://schemas.openxmlformats.org/drawingml/2006/main" xmlns:r="http://schemas.openxmlformats.org/officeDocument/2006/relationships" xmlns:p="http://schemas.openxmlformats.org/presentationml/2006/main">
  <p:tag name="AS_UNIQUEID" val="99"/>
</p:tagLst>
</file>

<file path=ppt/tags/tag512.xml><?xml version="1.0" encoding="utf-8"?>
<p:tagLst xmlns:a="http://schemas.openxmlformats.org/drawingml/2006/main" xmlns:r="http://schemas.openxmlformats.org/officeDocument/2006/relationships" xmlns:p="http://schemas.openxmlformats.org/presentationml/2006/main">
  <p:tag name="AS_UNIQUEID" val="100"/>
</p:tagLst>
</file>

<file path=ppt/tags/tag513.xml><?xml version="1.0" encoding="utf-8"?>
<p:tagLst xmlns:a="http://schemas.openxmlformats.org/drawingml/2006/main" xmlns:r="http://schemas.openxmlformats.org/officeDocument/2006/relationships" xmlns:p="http://schemas.openxmlformats.org/presentationml/2006/main">
  <p:tag name="AS_UNIQUEID" val="101"/>
</p:tagLst>
</file>

<file path=ppt/tags/tag514.xml><?xml version="1.0" encoding="utf-8"?>
<p:tagLst xmlns:a="http://schemas.openxmlformats.org/drawingml/2006/main" xmlns:r="http://schemas.openxmlformats.org/officeDocument/2006/relationships" xmlns:p="http://schemas.openxmlformats.org/presentationml/2006/main">
  <p:tag name="AS_UNIQUEID" val="102"/>
</p:tagLst>
</file>

<file path=ppt/tags/tag515.xml><?xml version="1.0" encoding="utf-8"?>
<p:tagLst xmlns:a="http://schemas.openxmlformats.org/drawingml/2006/main" xmlns:r="http://schemas.openxmlformats.org/officeDocument/2006/relationships" xmlns:p="http://schemas.openxmlformats.org/presentationml/2006/main">
  <p:tag name="AS_UNIQUEID" val="103"/>
</p:tagLst>
</file>

<file path=ppt/tags/tag516.xml><?xml version="1.0" encoding="utf-8"?>
<p:tagLst xmlns:a="http://schemas.openxmlformats.org/drawingml/2006/main" xmlns:r="http://schemas.openxmlformats.org/officeDocument/2006/relationships" xmlns:p="http://schemas.openxmlformats.org/presentationml/2006/main">
  <p:tag name="AS_UNIQUEID" val="105"/>
</p:tagLst>
</file>

<file path=ppt/tags/tag517.xml><?xml version="1.0" encoding="utf-8"?>
<p:tagLst xmlns:a="http://schemas.openxmlformats.org/drawingml/2006/main" xmlns:r="http://schemas.openxmlformats.org/officeDocument/2006/relationships" xmlns:p="http://schemas.openxmlformats.org/presentationml/2006/main">
  <p:tag name="AS_UNIQUEID" val="106"/>
</p:tagLst>
</file>

<file path=ppt/tags/tag518.xml><?xml version="1.0" encoding="utf-8"?>
<p:tagLst xmlns:a="http://schemas.openxmlformats.org/drawingml/2006/main" xmlns:r="http://schemas.openxmlformats.org/officeDocument/2006/relationships" xmlns:p="http://schemas.openxmlformats.org/presentationml/2006/main">
  <p:tag name="AS_UNIQUEID" val="107"/>
</p:tagLst>
</file>

<file path=ppt/tags/tag519.xml><?xml version="1.0" encoding="utf-8"?>
<p:tagLst xmlns:a="http://schemas.openxmlformats.org/drawingml/2006/main" xmlns:r="http://schemas.openxmlformats.org/officeDocument/2006/relationships" xmlns:p="http://schemas.openxmlformats.org/presentationml/2006/main">
  <p:tag name="AS_UNIQUEID" val="108"/>
</p:tagLst>
</file>

<file path=ppt/tags/tag52.xml><?xml version="1.0" encoding="utf-8"?>
<p:tagLst xmlns:a="http://schemas.openxmlformats.org/drawingml/2006/main" xmlns:r="http://schemas.openxmlformats.org/officeDocument/2006/relationships" xmlns:p="http://schemas.openxmlformats.org/presentationml/2006/main">
  <p:tag name="AS_UNIQUEID" val="255"/>
</p:tagLst>
</file>

<file path=ppt/tags/tag520.xml><?xml version="1.0" encoding="utf-8"?>
<p:tagLst xmlns:a="http://schemas.openxmlformats.org/drawingml/2006/main" xmlns:r="http://schemas.openxmlformats.org/officeDocument/2006/relationships" xmlns:p="http://schemas.openxmlformats.org/presentationml/2006/main">
  <p:tag name="AS_UNIQUEID" val="109"/>
</p:tagLst>
</file>

<file path=ppt/tags/tag521.xml><?xml version="1.0" encoding="utf-8"?>
<p:tagLst xmlns:a="http://schemas.openxmlformats.org/drawingml/2006/main" xmlns:r="http://schemas.openxmlformats.org/officeDocument/2006/relationships" xmlns:p="http://schemas.openxmlformats.org/presentationml/2006/main">
  <p:tag name="AS_UNIQUEID" val="111"/>
</p:tagLst>
</file>

<file path=ppt/tags/tag522.xml><?xml version="1.0" encoding="utf-8"?>
<p:tagLst xmlns:a="http://schemas.openxmlformats.org/drawingml/2006/main" xmlns:r="http://schemas.openxmlformats.org/officeDocument/2006/relationships" xmlns:p="http://schemas.openxmlformats.org/presentationml/2006/main">
  <p:tag name="AS_UNIQUEID" val="112"/>
</p:tagLst>
</file>

<file path=ppt/tags/tag523.xml><?xml version="1.0" encoding="utf-8"?>
<p:tagLst xmlns:a="http://schemas.openxmlformats.org/drawingml/2006/main" xmlns:r="http://schemas.openxmlformats.org/officeDocument/2006/relationships" xmlns:p="http://schemas.openxmlformats.org/presentationml/2006/main">
  <p:tag name="AS_UNIQUEID" val="113"/>
</p:tagLst>
</file>

<file path=ppt/tags/tag524.xml><?xml version="1.0" encoding="utf-8"?>
<p:tagLst xmlns:a="http://schemas.openxmlformats.org/drawingml/2006/main" xmlns:r="http://schemas.openxmlformats.org/officeDocument/2006/relationships" xmlns:p="http://schemas.openxmlformats.org/presentationml/2006/main">
  <p:tag name="AS_UNIQUEID" val="114"/>
</p:tagLst>
</file>

<file path=ppt/tags/tag525.xml><?xml version="1.0" encoding="utf-8"?>
<p:tagLst xmlns:a="http://schemas.openxmlformats.org/drawingml/2006/main" xmlns:r="http://schemas.openxmlformats.org/officeDocument/2006/relationships" xmlns:p="http://schemas.openxmlformats.org/presentationml/2006/main">
  <p:tag name="AS_UNIQUEID" val="115"/>
</p:tagLst>
</file>

<file path=ppt/tags/tag526.xml><?xml version="1.0" encoding="utf-8"?>
<p:tagLst xmlns:a="http://schemas.openxmlformats.org/drawingml/2006/main" xmlns:r="http://schemas.openxmlformats.org/officeDocument/2006/relationships" xmlns:p="http://schemas.openxmlformats.org/presentationml/2006/main">
  <p:tag name="AS_UNIQUEID" val="117"/>
</p:tagLst>
</file>

<file path=ppt/tags/tag527.xml><?xml version="1.0" encoding="utf-8"?>
<p:tagLst xmlns:a="http://schemas.openxmlformats.org/drawingml/2006/main" xmlns:r="http://schemas.openxmlformats.org/officeDocument/2006/relationships" xmlns:p="http://schemas.openxmlformats.org/presentationml/2006/main">
  <p:tag name="AS_UNIQUEID" val="118"/>
</p:tagLst>
</file>

<file path=ppt/tags/tag528.xml><?xml version="1.0" encoding="utf-8"?>
<p:tagLst xmlns:a="http://schemas.openxmlformats.org/drawingml/2006/main" xmlns:r="http://schemas.openxmlformats.org/officeDocument/2006/relationships" xmlns:p="http://schemas.openxmlformats.org/presentationml/2006/main">
  <p:tag name="AS_UNIQUEID" val="119"/>
</p:tagLst>
</file>

<file path=ppt/tags/tag529.xml><?xml version="1.0" encoding="utf-8"?>
<p:tagLst xmlns:a="http://schemas.openxmlformats.org/drawingml/2006/main" xmlns:r="http://schemas.openxmlformats.org/officeDocument/2006/relationships" xmlns:p="http://schemas.openxmlformats.org/presentationml/2006/main">
  <p:tag name="AS_UNIQUEID" val="120"/>
</p:tagLst>
</file>

<file path=ppt/tags/tag53.xml><?xml version="1.0" encoding="utf-8"?>
<p:tagLst xmlns:a="http://schemas.openxmlformats.org/drawingml/2006/main" xmlns:r="http://schemas.openxmlformats.org/officeDocument/2006/relationships" xmlns:p="http://schemas.openxmlformats.org/presentationml/2006/main">
  <p:tag name="AS_UNIQUEID" val="256"/>
</p:tagLst>
</file>

<file path=ppt/tags/tag530.xml><?xml version="1.0" encoding="utf-8"?>
<p:tagLst xmlns:a="http://schemas.openxmlformats.org/drawingml/2006/main" xmlns:r="http://schemas.openxmlformats.org/officeDocument/2006/relationships" xmlns:p="http://schemas.openxmlformats.org/presentationml/2006/main">
  <p:tag name="AS_UNIQUEID" val="121"/>
</p:tagLst>
</file>

<file path=ppt/tags/tag531.xml><?xml version="1.0" encoding="utf-8"?>
<p:tagLst xmlns:a="http://schemas.openxmlformats.org/drawingml/2006/main" xmlns:r="http://schemas.openxmlformats.org/officeDocument/2006/relationships" xmlns:p="http://schemas.openxmlformats.org/presentationml/2006/main">
  <p:tag name="AS_UNIQUEID" val="122"/>
</p:tagLst>
</file>

<file path=ppt/tags/tag532.xml><?xml version="1.0" encoding="utf-8"?>
<p:tagLst xmlns:a="http://schemas.openxmlformats.org/drawingml/2006/main" xmlns:r="http://schemas.openxmlformats.org/officeDocument/2006/relationships" xmlns:p="http://schemas.openxmlformats.org/presentationml/2006/main">
  <p:tag name="AS_UNIQUEID" val="124"/>
</p:tagLst>
</file>

<file path=ppt/tags/tag533.xml><?xml version="1.0" encoding="utf-8"?>
<p:tagLst xmlns:a="http://schemas.openxmlformats.org/drawingml/2006/main" xmlns:r="http://schemas.openxmlformats.org/officeDocument/2006/relationships" xmlns:p="http://schemas.openxmlformats.org/presentationml/2006/main">
  <p:tag name="AS_UNIQUEID" val="125"/>
</p:tagLst>
</file>

<file path=ppt/tags/tag534.xml><?xml version="1.0" encoding="utf-8"?>
<p:tagLst xmlns:a="http://schemas.openxmlformats.org/drawingml/2006/main" xmlns:r="http://schemas.openxmlformats.org/officeDocument/2006/relationships" xmlns:p="http://schemas.openxmlformats.org/presentationml/2006/main">
  <p:tag name="AS_UNIQUEID" val="126"/>
</p:tagLst>
</file>

<file path=ppt/tags/tag535.xml><?xml version="1.0" encoding="utf-8"?>
<p:tagLst xmlns:a="http://schemas.openxmlformats.org/drawingml/2006/main" xmlns:r="http://schemas.openxmlformats.org/officeDocument/2006/relationships" xmlns:p="http://schemas.openxmlformats.org/presentationml/2006/main">
  <p:tag name="AS_UNIQUEID" val="127"/>
</p:tagLst>
</file>

<file path=ppt/tags/tag536.xml><?xml version="1.0" encoding="utf-8"?>
<p:tagLst xmlns:a="http://schemas.openxmlformats.org/drawingml/2006/main" xmlns:r="http://schemas.openxmlformats.org/officeDocument/2006/relationships" xmlns:p="http://schemas.openxmlformats.org/presentationml/2006/main">
  <p:tag name="AS_UNIQUEID" val="128"/>
</p:tagLst>
</file>

<file path=ppt/tags/tag537.xml><?xml version="1.0" encoding="utf-8"?>
<p:tagLst xmlns:a="http://schemas.openxmlformats.org/drawingml/2006/main" xmlns:r="http://schemas.openxmlformats.org/officeDocument/2006/relationships" xmlns:p="http://schemas.openxmlformats.org/presentationml/2006/main">
  <p:tag name="AS_UNIQUEID" val="129"/>
</p:tagLst>
</file>

<file path=ppt/tags/tag538.xml><?xml version="1.0" encoding="utf-8"?>
<p:tagLst xmlns:a="http://schemas.openxmlformats.org/drawingml/2006/main" xmlns:r="http://schemas.openxmlformats.org/officeDocument/2006/relationships" xmlns:p="http://schemas.openxmlformats.org/presentationml/2006/main">
  <p:tag name="AS_UNIQUEID" val="130"/>
</p:tagLst>
</file>

<file path=ppt/tags/tag539.xml><?xml version="1.0" encoding="utf-8"?>
<p:tagLst xmlns:a="http://schemas.openxmlformats.org/drawingml/2006/main" xmlns:r="http://schemas.openxmlformats.org/officeDocument/2006/relationships" xmlns:p="http://schemas.openxmlformats.org/presentationml/2006/main">
  <p:tag name="AS_UNIQUEID" val="131"/>
</p:tagLst>
</file>

<file path=ppt/tags/tag54.xml><?xml version="1.0" encoding="utf-8"?>
<p:tagLst xmlns:a="http://schemas.openxmlformats.org/drawingml/2006/main" xmlns:r="http://schemas.openxmlformats.org/officeDocument/2006/relationships" xmlns:p="http://schemas.openxmlformats.org/presentationml/2006/main">
  <p:tag name="AS_UNIQUEID" val="257"/>
</p:tagLst>
</file>

<file path=ppt/tags/tag540.xml><?xml version="1.0" encoding="utf-8"?>
<p:tagLst xmlns:a="http://schemas.openxmlformats.org/drawingml/2006/main" xmlns:r="http://schemas.openxmlformats.org/officeDocument/2006/relationships" xmlns:p="http://schemas.openxmlformats.org/presentationml/2006/main">
  <p:tag name="AS_UNIQUEID" val="133"/>
</p:tagLst>
</file>

<file path=ppt/tags/tag541.xml><?xml version="1.0" encoding="utf-8"?>
<p:tagLst xmlns:a="http://schemas.openxmlformats.org/drawingml/2006/main" xmlns:r="http://schemas.openxmlformats.org/officeDocument/2006/relationships" xmlns:p="http://schemas.openxmlformats.org/presentationml/2006/main">
  <p:tag name="AS_UNIQUEID" val="134"/>
</p:tagLst>
</file>

<file path=ppt/tags/tag542.xml><?xml version="1.0" encoding="utf-8"?>
<p:tagLst xmlns:a="http://schemas.openxmlformats.org/drawingml/2006/main" xmlns:r="http://schemas.openxmlformats.org/officeDocument/2006/relationships" xmlns:p="http://schemas.openxmlformats.org/presentationml/2006/main">
  <p:tag name="AS_UNIQUEID" val="135"/>
</p:tagLst>
</file>

<file path=ppt/tags/tag543.xml><?xml version="1.0" encoding="utf-8"?>
<p:tagLst xmlns:a="http://schemas.openxmlformats.org/drawingml/2006/main" xmlns:r="http://schemas.openxmlformats.org/officeDocument/2006/relationships" xmlns:p="http://schemas.openxmlformats.org/presentationml/2006/main">
  <p:tag name="AS_UNIQUEID" val="136"/>
</p:tagLst>
</file>

<file path=ppt/tags/tag544.xml><?xml version="1.0" encoding="utf-8"?>
<p:tagLst xmlns:a="http://schemas.openxmlformats.org/drawingml/2006/main" xmlns:r="http://schemas.openxmlformats.org/officeDocument/2006/relationships" xmlns:p="http://schemas.openxmlformats.org/presentationml/2006/main">
  <p:tag name="AS_UNIQUEID" val="138"/>
</p:tagLst>
</file>

<file path=ppt/tags/tag545.xml><?xml version="1.0" encoding="utf-8"?>
<p:tagLst xmlns:a="http://schemas.openxmlformats.org/drawingml/2006/main" xmlns:r="http://schemas.openxmlformats.org/officeDocument/2006/relationships" xmlns:p="http://schemas.openxmlformats.org/presentationml/2006/main">
  <p:tag name="AS_UNIQUEID" val="139"/>
</p:tagLst>
</file>

<file path=ppt/tags/tag546.xml><?xml version="1.0" encoding="utf-8"?>
<p:tagLst xmlns:a="http://schemas.openxmlformats.org/drawingml/2006/main" xmlns:r="http://schemas.openxmlformats.org/officeDocument/2006/relationships" xmlns:p="http://schemas.openxmlformats.org/presentationml/2006/main">
  <p:tag name="AS_UNIQUEID" val="140"/>
</p:tagLst>
</file>

<file path=ppt/tags/tag547.xml><?xml version="1.0" encoding="utf-8"?>
<p:tagLst xmlns:a="http://schemas.openxmlformats.org/drawingml/2006/main" xmlns:r="http://schemas.openxmlformats.org/officeDocument/2006/relationships" xmlns:p="http://schemas.openxmlformats.org/presentationml/2006/main">
  <p:tag name="AS_UNIQUEID" val="142"/>
</p:tagLst>
</file>

<file path=ppt/tags/tag548.xml><?xml version="1.0" encoding="utf-8"?>
<p:tagLst xmlns:a="http://schemas.openxmlformats.org/drawingml/2006/main" xmlns:r="http://schemas.openxmlformats.org/officeDocument/2006/relationships" xmlns:p="http://schemas.openxmlformats.org/presentationml/2006/main">
  <p:tag name="AS_UNIQUEID" val="143"/>
</p:tagLst>
</file>

<file path=ppt/tags/tag549.xml><?xml version="1.0" encoding="utf-8"?>
<p:tagLst xmlns:a="http://schemas.openxmlformats.org/drawingml/2006/main" xmlns:r="http://schemas.openxmlformats.org/officeDocument/2006/relationships" xmlns:p="http://schemas.openxmlformats.org/presentationml/2006/main">
  <p:tag name="AS_UNIQUEID" val="144"/>
</p:tagLst>
</file>

<file path=ppt/tags/tag55.xml><?xml version="1.0" encoding="utf-8"?>
<p:tagLst xmlns:a="http://schemas.openxmlformats.org/drawingml/2006/main" xmlns:r="http://schemas.openxmlformats.org/officeDocument/2006/relationships" xmlns:p="http://schemas.openxmlformats.org/presentationml/2006/main">
  <p:tag name="AS_UNIQUEID" val="259"/>
</p:tagLst>
</file>

<file path=ppt/tags/tag550.xml><?xml version="1.0" encoding="utf-8"?>
<p:tagLst xmlns:a="http://schemas.openxmlformats.org/drawingml/2006/main" xmlns:r="http://schemas.openxmlformats.org/officeDocument/2006/relationships" xmlns:p="http://schemas.openxmlformats.org/presentationml/2006/main">
  <p:tag name="AS_UNIQUEID" val="145"/>
</p:tagLst>
</file>

<file path=ppt/tags/tag551.xml><?xml version="1.0" encoding="utf-8"?>
<p:tagLst xmlns:a="http://schemas.openxmlformats.org/drawingml/2006/main" xmlns:r="http://schemas.openxmlformats.org/officeDocument/2006/relationships" xmlns:p="http://schemas.openxmlformats.org/presentationml/2006/main">
  <p:tag name="AS_UNIQUEID" val="146"/>
</p:tagLst>
</file>

<file path=ppt/tags/tag552.xml><?xml version="1.0" encoding="utf-8"?>
<p:tagLst xmlns:a="http://schemas.openxmlformats.org/drawingml/2006/main" xmlns:r="http://schemas.openxmlformats.org/officeDocument/2006/relationships" xmlns:p="http://schemas.openxmlformats.org/presentationml/2006/main">
  <p:tag name="AS_UNIQUEID" val="147"/>
</p:tagLst>
</file>

<file path=ppt/tags/tag553.xml><?xml version="1.0" encoding="utf-8"?>
<p:tagLst xmlns:a="http://schemas.openxmlformats.org/drawingml/2006/main" xmlns:r="http://schemas.openxmlformats.org/officeDocument/2006/relationships" xmlns:p="http://schemas.openxmlformats.org/presentationml/2006/main">
  <p:tag name="AS_UNIQUEID" val="149"/>
</p:tagLst>
</file>

<file path=ppt/tags/tag554.xml><?xml version="1.0" encoding="utf-8"?>
<p:tagLst xmlns:a="http://schemas.openxmlformats.org/drawingml/2006/main" xmlns:r="http://schemas.openxmlformats.org/officeDocument/2006/relationships" xmlns:p="http://schemas.openxmlformats.org/presentationml/2006/main">
  <p:tag name="AS_UNIQUEID" val="150"/>
</p:tagLst>
</file>

<file path=ppt/tags/tag555.xml><?xml version="1.0" encoding="utf-8"?>
<p:tagLst xmlns:a="http://schemas.openxmlformats.org/drawingml/2006/main" xmlns:r="http://schemas.openxmlformats.org/officeDocument/2006/relationships" xmlns:p="http://schemas.openxmlformats.org/presentationml/2006/main">
  <p:tag name="AS_UNIQUEID" val="151"/>
</p:tagLst>
</file>

<file path=ppt/tags/tag556.xml><?xml version="1.0" encoding="utf-8"?>
<p:tagLst xmlns:a="http://schemas.openxmlformats.org/drawingml/2006/main" xmlns:r="http://schemas.openxmlformats.org/officeDocument/2006/relationships" xmlns:p="http://schemas.openxmlformats.org/presentationml/2006/main">
  <p:tag name="AS_UNIQUEID" val="152"/>
</p:tagLst>
</file>

<file path=ppt/tags/tag557.xml><?xml version="1.0" encoding="utf-8"?>
<p:tagLst xmlns:a="http://schemas.openxmlformats.org/drawingml/2006/main" xmlns:r="http://schemas.openxmlformats.org/officeDocument/2006/relationships" xmlns:p="http://schemas.openxmlformats.org/presentationml/2006/main">
  <p:tag name="AS_UNIQUEID" val="153"/>
</p:tagLst>
</file>

<file path=ppt/tags/tag558.xml><?xml version="1.0" encoding="utf-8"?>
<p:tagLst xmlns:a="http://schemas.openxmlformats.org/drawingml/2006/main" xmlns:r="http://schemas.openxmlformats.org/officeDocument/2006/relationships" xmlns:p="http://schemas.openxmlformats.org/presentationml/2006/main">
  <p:tag name="AS_UNIQUEID" val="154"/>
</p:tagLst>
</file>

<file path=ppt/tags/tag559.xml><?xml version="1.0" encoding="utf-8"?>
<p:tagLst xmlns:a="http://schemas.openxmlformats.org/drawingml/2006/main" xmlns:r="http://schemas.openxmlformats.org/officeDocument/2006/relationships" xmlns:p="http://schemas.openxmlformats.org/presentationml/2006/main">
  <p:tag name="AS_UNIQUEID" val="156"/>
</p:tagLst>
</file>

<file path=ppt/tags/tag56.xml><?xml version="1.0" encoding="utf-8"?>
<p:tagLst xmlns:a="http://schemas.openxmlformats.org/drawingml/2006/main" xmlns:r="http://schemas.openxmlformats.org/officeDocument/2006/relationships" xmlns:p="http://schemas.openxmlformats.org/presentationml/2006/main">
  <p:tag name="AS_UNIQUEID" val="260"/>
</p:tagLst>
</file>

<file path=ppt/tags/tag560.xml><?xml version="1.0" encoding="utf-8"?>
<p:tagLst xmlns:a="http://schemas.openxmlformats.org/drawingml/2006/main" xmlns:r="http://schemas.openxmlformats.org/officeDocument/2006/relationships" xmlns:p="http://schemas.openxmlformats.org/presentationml/2006/main">
  <p:tag name="AS_UNIQUEID" val="157"/>
</p:tagLst>
</file>

<file path=ppt/tags/tag561.xml><?xml version="1.0" encoding="utf-8"?>
<p:tagLst xmlns:a="http://schemas.openxmlformats.org/drawingml/2006/main" xmlns:r="http://schemas.openxmlformats.org/officeDocument/2006/relationships" xmlns:p="http://schemas.openxmlformats.org/presentationml/2006/main">
  <p:tag name="AS_UNIQUEID" val="158"/>
</p:tagLst>
</file>

<file path=ppt/tags/tag562.xml><?xml version="1.0" encoding="utf-8"?>
<p:tagLst xmlns:a="http://schemas.openxmlformats.org/drawingml/2006/main" xmlns:r="http://schemas.openxmlformats.org/officeDocument/2006/relationships" xmlns:p="http://schemas.openxmlformats.org/presentationml/2006/main">
  <p:tag name="AS_UNIQUEID" val="159"/>
</p:tagLst>
</file>

<file path=ppt/tags/tag563.xml><?xml version="1.0" encoding="utf-8"?>
<p:tagLst xmlns:a="http://schemas.openxmlformats.org/drawingml/2006/main" xmlns:r="http://schemas.openxmlformats.org/officeDocument/2006/relationships" xmlns:p="http://schemas.openxmlformats.org/presentationml/2006/main">
  <p:tag name="AS_UNIQUEID" val="160"/>
</p:tagLst>
</file>

<file path=ppt/tags/tag564.xml><?xml version="1.0" encoding="utf-8"?>
<p:tagLst xmlns:a="http://schemas.openxmlformats.org/drawingml/2006/main" xmlns:r="http://schemas.openxmlformats.org/officeDocument/2006/relationships" xmlns:p="http://schemas.openxmlformats.org/presentationml/2006/main">
  <p:tag name="AS_UNIQUEID" val="162"/>
</p:tagLst>
</file>

<file path=ppt/tags/tag565.xml><?xml version="1.0" encoding="utf-8"?>
<p:tagLst xmlns:a="http://schemas.openxmlformats.org/drawingml/2006/main" xmlns:r="http://schemas.openxmlformats.org/officeDocument/2006/relationships" xmlns:p="http://schemas.openxmlformats.org/presentationml/2006/main">
  <p:tag name="AS_UNIQUEID" val="163"/>
</p:tagLst>
</file>

<file path=ppt/tags/tag566.xml><?xml version="1.0" encoding="utf-8"?>
<p:tagLst xmlns:a="http://schemas.openxmlformats.org/drawingml/2006/main" xmlns:r="http://schemas.openxmlformats.org/officeDocument/2006/relationships" xmlns:p="http://schemas.openxmlformats.org/presentationml/2006/main">
  <p:tag name="AS_UNIQUEID" val="164"/>
</p:tagLst>
</file>

<file path=ppt/tags/tag567.xml><?xml version="1.0" encoding="utf-8"?>
<p:tagLst xmlns:a="http://schemas.openxmlformats.org/drawingml/2006/main" xmlns:r="http://schemas.openxmlformats.org/officeDocument/2006/relationships" xmlns:p="http://schemas.openxmlformats.org/presentationml/2006/main">
  <p:tag name="AS_UNIQUEID" val="165"/>
</p:tagLst>
</file>

<file path=ppt/tags/tag568.xml><?xml version="1.0" encoding="utf-8"?>
<p:tagLst xmlns:a="http://schemas.openxmlformats.org/drawingml/2006/main" xmlns:r="http://schemas.openxmlformats.org/officeDocument/2006/relationships" xmlns:p="http://schemas.openxmlformats.org/presentationml/2006/main">
  <p:tag name="AS_UNIQUEID" val="166"/>
</p:tagLst>
</file>

<file path=ppt/tags/tag569.xml><?xml version="1.0" encoding="utf-8"?>
<p:tagLst xmlns:a="http://schemas.openxmlformats.org/drawingml/2006/main" xmlns:r="http://schemas.openxmlformats.org/officeDocument/2006/relationships" xmlns:p="http://schemas.openxmlformats.org/presentationml/2006/main">
  <p:tag name="AS_UNIQUEID" val="37"/>
</p:tagLst>
</file>

<file path=ppt/tags/tag57.xml><?xml version="1.0" encoding="utf-8"?>
<p:tagLst xmlns:a="http://schemas.openxmlformats.org/drawingml/2006/main" xmlns:r="http://schemas.openxmlformats.org/officeDocument/2006/relationships" xmlns:p="http://schemas.openxmlformats.org/presentationml/2006/main">
  <p:tag name="AS_UNIQUEID" val="261"/>
</p:tagLst>
</file>

<file path=ppt/tags/tag570.xml><?xml version="1.0" encoding="utf-8"?>
<p:tagLst xmlns:a="http://schemas.openxmlformats.org/drawingml/2006/main" xmlns:r="http://schemas.openxmlformats.org/officeDocument/2006/relationships" xmlns:p="http://schemas.openxmlformats.org/presentationml/2006/main">
  <p:tag name="AS_UNIQUEID" val="38"/>
</p:tagLst>
</file>

<file path=ppt/tags/tag571.xml><?xml version="1.0" encoding="utf-8"?>
<p:tagLst xmlns:a="http://schemas.openxmlformats.org/drawingml/2006/main" xmlns:r="http://schemas.openxmlformats.org/officeDocument/2006/relationships" xmlns:p="http://schemas.openxmlformats.org/presentationml/2006/main">
  <p:tag name="AS_UNIQUEID" val="39"/>
</p:tagLst>
</file>

<file path=ppt/tags/tag572.xml><?xml version="1.0" encoding="utf-8"?>
<p:tagLst xmlns:a="http://schemas.openxmlformats.org/drawingml/2006/main" xmlns:r="http://schemas.openxmlformats.org/officeDocument/2006/relationships" xmlns:p="http://schemas.openxmlformats.org/presentationml/2006/main">
  <p:tag name="AS_UNIQUEID" val="40"/>
</p:tagLst>
</file>

<file path=ppt/tags/tag573.xml><?xml version="1.0" encoding="utf-8"?>
<p:tagLst xmlns:a="http://schemas.openxmlformats.org/drawingml/2006/main" xmlns:r="http://schemas.openxmlformats.org/officeDocument/2006/relationships" xmlns:p="http://schemas.openxmlformats.org/presentationml/2006/main">
  <p:tag name="AS_UNIQUEID" val="174"/>
</p:tagLst>
</file>

<file path=ppt/tags/tag574.xml><?xml version="1.0" encoding="utf-8"?>
<p:tagLst xmlns:a="http://schemas.openxmlformats.org/drawingml/2006/main" xmlns:r="http://schemas.openxmlformats.org/officeDocument/2006/relationships" xmlns:p="http://schemas.openxmlformats.org/presentationml/2006/main">
  <p:tag name="AS_UNIQUEID" val="175"/>
</p:tagLst>
</file>

<file path=ppt/tags/tag575.xml><?xml version="1.0" encoding="utf-8"?>
<p:tagLst xmlns:a="http://schemas.openxmlformats.org/drawingml/2006/main" xmlns:r="http://schemas.openxmlformats.org/officeDocument/2006/relationships" xmlns:p="http://schemas.openxmlformats.org/presentationml/2006/main">
  <p:tag name="AS_UNIQUEID" val="41"/>
</p:tagLst>
</file>

<file path=ppt/tags/tag576.xml><?xml version="1.0" encoding="utf-8"?>
<p:tagLst xmlns:a="http://schemas.openxmlformats.org/drawingml/2006/main" xmlns:r="http://schemas.openxmlformats.org/officeDocument/2006/relationships" xmlns:p="http://schemas.openxmlformats.org/presentationml/2006/main">
  <p:tag name="AS_UNIQUEID" val="42"/>
</p:tagLst>
</file>

<file path=ppt/tags/tag577.xml><?xml version="1.0" encoding="utf-8"?>
<p:tagLst xmlns:a="http://schemas.openxmlformats.org/drawingml/2006/main" xmlns:r="http://schemas.openxmlformats.org/officeDocument/2006/relationships" xmlns:p="http://schemas.openxmlformats.org/presentationml/2006/main">
  <p:tag name="AS_UNIQUEID" val="43"/>
</p:tagLst>
</file>

<file path=ppt/tags/tag578.xml><?xml version="1.0" encoding="utf-8"?>
<p:tagLst xmlns:a="http://schemas.openxmlformats.org/drawingml/2006/main" xmlns:r="http://schemas.openxmlformats.org/officeDocument/2006/relationships" xmlns:p="http://schemas.openxmlformats.org/presentationml/2006/main">
  <p:tag name="AS_UNIQUEID" val="44"/>
</p:tagLst>
</file>

<file path=ppt/tags/tag579.xml><?xml version="1.0" encoding="utf-8"?>
<p:tagLst xmlns:a="http://schemas.openxmlformats.org/drawingml/2006/main" xmlns:r="http://schemas.openxmlformats.org/officeDocument/2006/relationships" xmlns:p="http://schemas.openxmlformats.org/presentationml/2006/main">
  <p:tag name="AS_UNIQUEID" val="45"/>
</p:tagLst>
</file>

<file path=ppt/tags/tag58.xml><?xml version="1.0" encoding="utf-8"?>
<p:tagLst xmlns:a="http://schemas.openxmlformats.org/drawingml/2006/main" xmlns:r="http://schemas.openxmlformats.org/officeDocument/2006/relationships" xmlns:p="http://schemas.openxmlformats.org/presentationml/2006/main">
  <p:tag name="AS_UNIQUEID" val="262"/>
</p:tagLst>
</file>

<file path=ppt/tags/tag580.xml><?xml version="1.0" encoding="utf-8"?>
<p:tagLst xmlns:a="http://schemas.openxmlformats.org/drawingml/2006/main" xmlns:r="http://schemas.openxmlformats.org/officeDocument/2006/relationships" xmlns:p="http://schemas.openxmlformats.org/presentationml/2006/main">
  <p:tag name="AS_UNIQUEID" val="46"/>
</p:tagLst>
</file>

<file path=ppt/tags/tag581.xml><?xml version="1.0" encoding="utf-8"?>
<p:tagLst xmlns:a="http://schemas.openxmlformats.org/drawingml/2006/main" xmlns:r="http://schemas.openxmlformats.org/officeDocument/2006/relationships" xmlns:p="http://schemas.openxmlformats.org/presentationml/2006/main">
  <p:tag name="AS_UNIQUEID" val="47"/>
</p:tagLst>
</file>

<file path=ppt/tags/tag582.xml><?xml version="1.0" encoding="utf-8"?>
<p:tagLst xmlns:a="http://schemas.openxmlformats.org/drawingml/2006/main" xmlns:r="http://schemas.openxmlformats.org/officeDocument/2006/relationships" xmlns:p="http://schemas.openxmlformats.org/presentationml/2006/main">
  <p:tag name="AS_UNIQUEID" val="48"/>
</p:tagLst>
</file>

<file path=ppt/tags/tag583.xml><?xml version="1.0" encoding="utf-8"?>
<p:tagLst xmlns:a="http://schemas.openxmlformats.org/drawingml/2006/main" xmlns:r="http://schemas.openxmlformats.org/officeDocument/2006/relationships" xmlns:p="http://schemas.openxmlformats.org/presentationml/2006/main">
  <p:tag name="AS_UNIQUEID" val="59"/>
</p:tagLst>
</file>

<file path=ppt/tags/tag584.xml><?xml version="1.0" encoding="utf-8"?>
<p:tagLst xmlns:a="http://schemas.openxmlformats.org/drawingml/2006/main" xmlns:r="http://schemas.openxmlformats.org/officeDocument/2006/relationships" xmlns:p="http://schemas.openxmlformats.org/presentationml/2006/main">
  <p:tag name="AS_UNIQUEID" val="60"/>
</p:tagLst>
</file>

<file path=ppt/tags/tag585.xml><?xml version="1.0" encoding="utf-8"?>
<p:tagLst xmlns:a="http://schemas.openxmlformats.org/drawingml/2006/main" xmlns:r="http://schemas.openxmlformats.org/officeDocument/2006/relationships" xmlns:p="http://schemas.openxmlformats.org/presentationml/2006/main">
  <p:tag name="AS_UNIQUEID" val="61"/>
</p:tagLst>
</file>

<file path=ppt/tags/tag586.xml><?xml version="1.0" encoding="utf-8"?>
<p:tagLst xmlns:a="http://schemas.openxmlformats.org/drawingml/2006/main" xmlns:r="http://schemas.openxmlformats.org/officeDocument/2006/relationships" xmlns:p="http://schemas.openxmlformats.org/presentationml/2006/main">
  <p:tag name="AS_UNIQUEID" val="62"/>
</p:tagLst>
</file>

<file path=ppt/tags/tag587.xml><?xml version="1.0" encoding="utf-8"?>
<p:tagLst xmlns:a="http://schemas.openxmlformats.org/drawingml/2006/main" xmlns:r="http://schemas.openxmlformats.org/officeDocument/2006/relationships" xmlns:p="http://schemas.openxmlformats.org/presentationml/2006/main">
  <p:tag name="AS_UNIQUEID" val="63"/>
</p:tagLst>
</file>

<file path=ppt/tags/tag588.xml><?xml version="1.0" encoding="utf-8"?>
<p:tagLst xmlns:a="http://schemas.openxmlformats.org/drawingml/2006/main" xmlns:r="http://schemas.openxmlformats.org/officeDocument/2006/relationships" xmlns:p="http://schemas.openxmlformats.org/presentationml/2006/main">
  <p:tag name="AS_UNIQUEID" val="59"/>
</p:tagLst>
</file>

<file path=ppt/tags/tag589.xml><?xml version="1.0" encoding="utf-8"?>
<p:tagLst xmlns:a="http://schemas.openxmlformats.org/drawingml/2006/main" xmlns:r="http://schemas.openxmlformats.org/officeDocument/2006/relationships" xmlns:p="http://schemas.openxmlformats.org/presentationml/2006/main">
  <p:tag name="AS_UNIQUEID" val="60"/>
</p:tagLst>
</file>

<file path=ppt/tags/tag59.xml><?xml version="1.0" encoding="utf-8"?>
<p:tagLst xmlns:a="http://schemas.openxmlformats.org/drawingml/2006/main" xmlns:r="http://schemas.openxmlformats.org/officeDocument/2006/relationships" xmlns:p="http://schemas.openxmlformats.org/presentationml/2006/main">
  <p:tag name="AS_UNIQUEID" val="263"/>
</p:tagLst>
</file>

<file path=ppt/tags/tag590.xml><?xml version="1.0" encoding="utf-8"?>
<p:tagLst xmlns:a="http://schemas.openxmlformats.org/drawingml/2006/main" xmlns:r="http://schemas.openxmlformats.org/officeDocument/2006/relationships" xmlns:p="http://schemas.openxmlformats.org/presentationml/2006/main">
  <p:tag name="AS_UNIQUEID" val="61"/>
</p:tagLst>
</file>

<file path=ppt/tags/tag591.xml><?xml version="1.0" encoding="utf-8"?>
<p:tagLst xmlns:a="http://schemas.openxmlformats.org/drawingml/2006/main" xmlns:r="http://schemas.openxmlformats.org/officeDocument/2006/relationships" xmlns:p="http://schemas.openxmlformats.org/presentationml/2006/main">
  <p:tag name="AS_UNIQUEID" val="62"/>
</p:tagLst>
</file>

<file path=ppt/tags/tag592.xml><?xml version="1.0" encoding="utf-8"?>
<p:tagLst xmlns:a="http://schemas.openxmlformats.org/drawingml/2006/main" xmlns:r="http://schemas.openxmlformats.org/officeDocument/2006/relationships" xmlns:p="http://schemas.openxmlformats.org/presentationml/2006/main">
  <p:tag name="AS_UNIQUEID" val="63"/>
</p:tagLst>
</file>

<file path=ppt/tags/tag593.xml><?xml version="1.0" encoding="utf-8"?>
<p:tagLst xmlns:a="http://schemas.openxmlformats.org/drawingml/2006/main" xmlns:r="http://schemas.openxmlformats.org/officeDocument/2006/relationships" xmlns:p="http://schemas.openxmlformats.org/presentationml/2006/main">
  <p:tag name="AS_UNIQUEID" val="59"/>
</p:tagLst>
</file>

<file path=ppt/tags/tag594.xml><?xml version="1.0" encoding="utf-8"?>
<p:tagLst xmlns:a="http://schemas.openxmlformats.org/drawingml/2006/main" xmlns:r="http://schemas.openxmlformats.org/officeDocument/2006/relationships" xmlns:p="http://schemas.openxmlformats.org/presentationml/2006/main">
  <p:tag name="AS_UNIQUEID" val="60"/>
</p:tagLst>
</file>

<file path=ppt/tags/tag595.xml><?xml version="1.0" encoding="utf-8"?>
<p:tagLst xmlns:a="http://schemas.openxmlformats.org/drawingml/2006/main" xmlns:r="http://schemas.openxmlformats.org/officeDocument/2006/relationships" xmlns:p="http://schemas.openxmlformats.org/presentationml/2006/main">
  <p:tag name="AS_UNIQUEID" val="61"/>
</p:tagLst>
</file>

<file path=ppt/tags/tag596.xml><?xml version="1.0" encoding="utf-8"?>
<p:tagLst xmlns:a="http://schemas.openxmlformats.org/drawingml/2006/main" xmlns:r="http://schemas.openxmlformats.org/officeDocument/2006/relationships" xmlns:p="http://schemas.openxmlformats.org/presentationml/2006/main">
  <p:tag name="AS_UNIQUEID" val="62"/>
</p:tagLst>
</file>

<file path=ppt/tags/tag597.xml><?xml version="1.0" encoding="utf-8"?>
<p:tagLst xmlns:a="http://schemas.openxmlformats.org/drawingml/2006/main" xmlns:r="http://schemas.openxmlformats.org/officeDocument/2006/relationships" xmlns:p="http://schemas.openxmlformats.org/presentationml/2006/main">
  <p:tag name="AS_UNIQUEID" val="63"/>
</p:tagLst>
</file>

<file path=ppt/tags/tag598.xml><?xml version="1.0" encoding="utf-8"?>
<p:tagLst xmlns:a="http://schemas.openxmlformats.org/drawingml/2006/main" xmlns:r="http://schemas.openxmlformats.org/officeDocument/2006/relationships" xmlns:p="http://schemas.openxmlformats.org/presentationml/2006/main">
  <p:tag name="AS_UNIQUEID" val="59"/>
</p:tagLst>
</file>

<file path=ppt/tags/tag599.xml><?xml version="1.0" encoding="utf-8"?>
<p:tagLst xmlns:a="http://schemas.openxmlformats.org/drawingml/2006/main" xmlns:r="http://schemas.openxmlformats.org/officeDocument/2006/relationships" xmlns:p="http://schemas.openxmlformats.org/presentationml/2006/main">
  <p:tag name="AS_UNIQUEID" val="60"/>
</p:tagLst>
</file>

<file path=ppt/tags/tag6.xml><?xml version="1.0" encoding="utf-8"?>
<p:tagLst xmlns:a="http://schemas.openxmlformats.org/drawingml/2006/main" xmlns:r="http://schemas.openxmlformats.org/officeDocument/2006/relationships" xmlns:p="http://schemas.openxmlformats.org/presentationml/2006/main">
  <p:tag name="AS_UNIQUEID" val="275"/>
</p:tagLst>
</file>

<file path=ppt/tags/tag60.xml><?xml version="1.0" encoding="utf-8"?>
<p:tagLst xmlns:a="http://schemas.openxmlformats.org/drawingml/2006/main" xmlns:r="http://schemas.openxmlformats.org/officeDocument/2006/relationships" xmlns:p="http://schemas.openxmlformats.org/presentationml/2006/main">
  <p:tag name="AS_UNIQUEID" val="265"/>
</p:tagLst>
</file>

<file path=ppt/tags/tag600.xml><?xml version="1.0" encoding="utf-8"?>
<p:tagLst xmlns:a="http://schemas.openxmlformats.org/drawingml/2006/main" xmlns:r="http://schemas.openxmlformats.org/officeDocument/2006/relationships" xmlns:p="http://schemas.openxmlformats.org/presentationml/2006/main">
  <p:tag name="AS_UNIQUEID" val="61"/>
</p:tagLst>
</file>

<file path=ppt/tags/tag601.xml><?xml version="1.0" encoding="utf-8"?>
<p:tagLst xmlns:a="http://schemas.openxmlformats.org/drawingml/2006/main" xmlns:r="http://schemas.openxmlformats.org/officeDocument/2006/relationships" xmlns:p="http://schemas.openxmlformats.org/presentationml/2006/main">
  <p:tag name="AS_UNIQUEID" val="62"/>
</p:tagLst>
</file>

<file path=ppt/tags/tag602.xml><?xml version="1.0" encoding="utf-8"?>
<p:tagLst xmlns:a="http://schemas.openxmlformats.org/drawingml/2006/main" xmlns:r="http://schemas.openxmlformats.org/officeDocument/2006/relationships" xmlns:p="http://schemas.openxmlformats.org/presentationml/2006/main">
  <p:tag name="AS_UNIQUEID" val="63"/>
</p:tagLst>
</file>

<file path=ppt/tags/tag603.xml><?xml version="1.0" encoding="utf-8"?>
<p:tagLst xmlns:a="http://schemas.openxmlformats.org/drawingml/2006/main" xmlns:r="http://schemas.openxmlformats.org/officeDocument/2006/relationships" xmlns:p="http://schemas.openxmlformats.org/presentationml/2006/main">
  <p:tag name="AS_UNIQUEID" val="181"/>
</p:tagLst>
</file>

<file path=ppt/tags/tag604.xml><?xml version="1.0" encoding="utf-8"?>
<p:tagLst xmlns:a="http://schemas.openxmlformats.org/drawingml/2006/main" xmlns:r="http://schemas.openxmlformats.org/officeDocument/2006/relationships" xmlns:p="http://schemas.openxmlformats.org/presentationml/2006/main">
  <p:tag name="AS_UNIQUEID" val="59"/>
</p:tagLst>
</file>

<file path=ppt/tags/tag605.xml><?xml version="1.0" encoding="utf-8"?>
<p:tagLst xmlns:a="http://schemas.openxmlformats.org/drawingml/2006/main" xmlns:r="http://schemas.openxmlformats.org/officeDocument/2006/relationships" xmlns:p="http://schemas.openxmlformats.org/presentationml/2006/main">
  <p:tag name="AS_UNIQUEID" val="60"/>
</p:tagLst>
</file>

<file path=ppt/tags/tag606.xml><?xml version="1.0" encoding="utf-8"?>
<p:tagLst xmlns:a="http://schemas.openxmlformats.org/drawingml/2006/main" xmlns:r="http://schemas.openxmlformats.org/officeDocument/2006/relationships" xmlns:p="http://schemas.openxmlformats.org/presentationml/2006/main">
  <p:tag name="AS_UNIQUEID" val="61"/>
</p:tagLst>
</file>

<file path=ppt/tags/tag607.xml><?xml version="1.0" encoding="utf-8"?>
<p:tagLst xmlns:a="http://schemas.openxmlformats.org/drawingml/2006/main" xmlns:r="http://schemas.openxmlformats.org/officeDocument/2006/relationships" xmlns:p="http://schemas.openxmlformats.org/presentationml/2006/main">
  <p:tag name="AS_UNIQUEID" val="62"/>
</p:tagLst>
</file>

<file path=ppt/tags/tag608.xml><?xml version="1.0" encoding="utf-8"?>
<p:tagLst xmlns:a="http://schemas.openxmlformats.org/drawingml/2006/main" xmlns:r="http://schemas.openxmlformats.org/officeDocument/2006/relationships" xmlns:p="http://schemas.openxmlformats.org/presentationml/2006/main">
  <p:tag name="AS_UNIQUEID" val="63"/>
</p:tagLst>
</file>

<file path=ppt/tags/tag609.xml><?xml version="1.0" encoding="utf-8"?>
<p:tagLst xmlns:a="http://schemas.openxmlformats.org/drawingml/2006/main" xmlns:r="http://schemas.openxmlformats.org/officeDocument/2006/relationships" xmlns:p="http://schemas.openxmlformats.org/presentationml/2006/main">
  <p:tag name="AS_UNIQUEID" val="59"/>
</p:tagLst>
</file>

<file path=ppt/tags/tag61.xml><?xml version="1.0" encoding="utf-8"?>
<p:tagLst xmlns:a="http://schemas.openxmlformats.org/drawingml/2006/main" xmlns:r="http://schemas.openxmlformats.org/officeDocument/2006/relationships" xmlns:p="http://schemas.openxmlformats.org/presentationml/2006/main">
  <p:tag name="AS_UNIQUEID" val="266"/>
</p:tagLst>
</file>

<file path=ppt/tags/tag610.xml><?xml version="1.0" encoding="utf-8"?>
<p:tagLst xmlns:a="http://schemas.openxmlformats.org/drawingml/2006/main" xmlns:r="http://schemas.openxmlformats.org/officeDocument/2006/relationships" xmlns:p="http://schemas.openxmlformats.org/presentationml/2006/main">
  <p:tag name="AS_UNIQUEID" val="60"/>
</p:tagLst>
</file>

<file path=ppt/tags/tag611.xml><?xml version="1.0" encoding="utf-8"?>
<p:tagLst xmlns:a="http://schemas.openxmlformats.org/drawingml/2006/main" xmlns:r="http://schemas.openxmlformats.org/officeDocument/2006/relationships" xmlns:p="http://schemas.openxmlformats.org/presentationml/2006/main">
  <p:tag name="AS_UNIQUEID" val="61"/>
</p:tagLst>
</file>

<file path=ppt/tags/tag612.xml><?xml version="1.0" encoding="utf-8"?>
<p:tagLst xmlns:a="http://schemas.openxmlformats.org/drawingml/2006/main" xmlns:r="http://schemas.openxmlformats.org/officeDocument/2006/relationships" xmlns:p="http://schemas.openxmlformats.org/presentationml/2006/main">
  <p:tag name="AS_UNIQUEID" val="62"/>
</p:tagLst>
</file>

<file path=ppt/tags/tag613.xml><?xml version="1.0" encoding="utf-8"?>
<p:tagLst xmlns:a="http://schemas.openxmlformats.org/drawingml/2006/main" xmlns:r="http://schemas.openxmlformats.org/officeDocument/2006/relationships" xmlns:p="http://schemas.openxmlformats.org/presentationml/2006/main">
  <p:tag name="AS_UNIQUEID" val="63"/>
</p:tagLst>
</file>

<file path=ppt/tags/tag614.xml><?xml version="1.0" encoding="utf-8"?>
<p:tagLst xmlns:a="http://schemas.openxmlformats.org/drawingml/2006/main" xmlns:r="http://schemas.openxmlformats.org/officeDocument/2006/relationships" xmlns:p="http://schemas.openxmlformats.org/presentationml/2006/main">
  <p:tag name="AS_UNIQUEID" val="59"/>
</p:tagLst>
</file>

<file path=ppt/tags/tag615.xml><?xml version="1.0" encoding="utf-8"?>
<p:tagLst xmlns:a="http://schemas.openxmlformats.org/drawingml/2006/main" xmlns:r="http://schemas.openxmlformats.org/officeDocument/2006/relationships" xmlns:p="http://schemas.openxmlformats.org/presentationml/2006/main">
  <p:tag name="AS_UNIQUEID" val="60"/>
</p:tagLst>
</file>

<file path=ppt/tags/tag616.xml><?xml version="1.0" encoding="utf-8"?>
<p:tagLst xmlns:a="http://schemas.openxmlformats.org/drawingml/2006/main" xmlns:r="http://schemas.openxmlformats.org/officeDocument/2006/relationships" xmlns:p="http://schemas.openxmlformats.org/presentationml/2006/main">
  <p:tag name="AS_UNIQUEID" val="61"/>
</p:tagLst>
</file>

<file path=ppt/tags/tag617.xml><?xml version="1.0" encoding="utf-8"?>
<p:tagLst xmlns:a="http://schemas.openxmlformats.org/drawingml/2006/main" xmlns:r="http://schemas.openxmlformats.org/officeDocument/2006/relationships" xmlns:p="http://schemas.openxmlformats.org/presentationml/2006/main">
  <p:tag name="AS_UNIQUEID" val="62"/>
</p:tagLst>
</file>

<file path=ppt/tags/tag618.xml><?xml version="1.0" encoding="utf-8"?>
<p:tagLst xmlns:a="http://schemas.openxmlformats.org/drawingml/2006/main" xmlns:r="http://schemas.openxmlformats.org/officeDocument/2006/relationships" xmlns:p="http://schemas.openxmlformats.org/presentationml/2006/main">
  <p:tag name="AS_UNIQUEID" val="63"/>
</p:tagLst>
</file>

<file path=ppt/tags/tag619.xml><?xml version="1.0" encoding="utf-8"?>
<p:tagLst xmlns:a="http://schemas.openxmlformats.org/drawingml/2006/main" xmlns:r="http://schemas.openxmlformats.org/officeDocument/2006/relationships" xmlns:p="http://schemas.openxmlformats.org/presentationml/2006/main">
  <p:tag name="AS_UNIQUEID" val="59"/>
</p:tagLst>
</file>

<file path=ppt/tags/tag62.xml><?xml version="1.0" encoding="utf-8"?>
<p:tagLst xmlns:a="http://schemas.openxmlformats.org/drawingml/2006/main" xmlns:r="http://schemas.openxmlformats.org/officeDocument/2006/relationships" xmlns:p="http://schemas.openxmlformats.org/presentationml/2006/main">
  <p:tag name="AS_UNIQUEID" val="267"/>
</p:tagLst>
</file>

<file path=ppt/tags/tag620.xml><?xml version="1.0" encoding="utf-8"?>
<p:tagLst xmlns:a="http://schemas.openxmlformats.org/drawingml/2006/main" xmlns:r="http://schemas.openxmlformats.org/officeDocument/2006/relationships" xmlns:p="http://schemas.openxmlformats.org/presentationml/2006/main">
  <p:tag name="AS_UNIQUEID" val="60"/>
</p:tagLst>
</file>

<file path=ppt/tags/tag621.xml><?xml version="1.0" encoding="utf-8"?>
<p:tagLst xmlns:a="http://schemas.openxmlformats.org/drawingml/2006/main" xmlns:r="http://schemas.openxmlformats.org/officeDocument/2006/relationships" xmlns:p="http://schemas.openxmlformats.org/presentationml/2006/main">
  <p:tag name="AS_UNIQUEID" val="61"/>
</p:tagLst>
</file>

<file path=ppt/tags/tag622.xml><?xml version="1.0" encoding="utf-8"?>
<p:tagLst xmlns:a="http://schemas.openxmlformats.org/drawingml/2006/main" xmlns:r="http://schemas.openxmlformats.org/officeDocument/2006/relationships" xmlns:p="http://schemas.openxmlformats.org/presentationml/2006/main">
  <p:tag name="AS_UNIQUEID" val="62"/>
</p:tagLst>
</file>

<file path=ppt/tags/tag623.xml><?xml version="1.0" encoding="utf-8"?>
<p:tagLst xmlns:a="http://schemas.openxmlformats.org/drawingml/2006/main" xmlns:r="http://schemas.openxmlformats.org/officeDocument/2006/relationships" xmlns:p="http://schemas.openxmlformats.org/presentationml/2006/main">
  <p:tag name="AS_UNIQUEID" val="63"/>
</p:tagLst>
</file>

<file path=ppt/tags/tag624.xml><?xml version="1.0" encoding="utf-8"?>
<p:tagLst xmlns:a="http://schemas.openxmlformats.org/drawingml/2006/main" xmlns:r="http://schemas.openxmlformats.org/officeDocument/2006/relationships" xmlns:p="http://schemas.openxmlformats.org/presentationml/2006/main">
  <p:tag name="AS_UNIQUEID" val="59"/>
</p:tagLst>
</file>

<file path=ppt/tags/tag625.xml><?xml version="1.0" encoding="utf-8"?>
<p:tagLst xmlns:a="http://schemas.openxmlformats.org/drawingml/2006/main" xmlns:r="http://schemas.openxmlformats.org/officeDocument/2006/relationships" xmlns:p="http://schemas.openxmlformats.org/presentationml/2006/main">
  <p:tag name="AS_UNIQUEID" val="60"/>
</p:tagLst>
</file>

<file path=ppt/tags/tag626.xml><?xml version="1.0" encoding="utf-8"?>
<p:tagLst xmlns:a="http://schemas.openxmlformats.org/drawingml/2006/main" xmlns:r="http://schemas.openxmlformats.org/officeDocument/2006/relationships" xmlns:p="http://schemas.openxmlformats.org/presentationml/2006/main">
  <p:tag name="AS_UNIQUEID" val="61"/>
</p:tagLst>
</file>

<file path=ppt/tags/tag627.xml><?xml version="1.0" encoding="utf-8"?>
<p:tagLst xmlns:a="http://schemas.openxmlformats.org/drawingml/2006/main" xmlns:r="http://schemas.openxmlformats.org/officeDocument/2006/relationships" xmlns:p="http://schemas.openxmlformats.org/presentationml/2006/main">
  <p:tag name="AS_UNIQUEID" val="62"/>
</p:tagLst>
</file>

<file path=ppt/tags/tag628.xml><?xml version="1.0" encoding="utf-8"?>
<p:tagLst xmlns:a="http://schemas.openxmlformats.org/drawingml/2006/main" xmlns:r="http://schemas.openxmlformats.org/officeDocument/2006/relationships" xmlns:p="http://schemas.openxmlformats.org/presentationml/2006/main">
  <p:tag name="AS_UNIQUEID" val="63"/>
</p:tagLst>
</file>

<file path=ppt/tags/tag629.xml><?xml version="1.0" encoding="utf-8"?>
<p:tagLst xmlns:a="http://schemas.openxmlformats.org/drawingml/2006/main" xmlns:r="http://schemas.openxmlformats.org/officeDocument/2006/relationships" xmlns:p="http://schemas.openxmlformats.org/presentationml/2006/main">
  <p:tag name="AS_UNIQUEID" val="59"/>
</p:tagLst>
</file>

<file path=ppt/tags/tag63.xml><?xml version="1.0" encoding="utf-8"?>
<p:tagLst xmlns:a="http://schemas.openxmlformats.org/drawingml/2006/main" xmlns:r="http://schemas.openxmlformats.org/officeDocument/2006/relationships" xmlns:p="http://schemas.openxmlformats.org/presentationml/2006/main">
  <p:tag name="AS_UNIQUEID" val="268"/>
</p:tagLst>
</file>

<file path=ppt/tags/tag630.xml><?xml version="1.0" encoding="utf-8"?>
<p:tagLst xmlns:a="http://schemas.openxmlformats.org/drawingml/2006/main" xmlns:r="http://schemas.openxmlformats.org/officeDocument/2006/relationships" xmlns:p="http://schemas.openxmlformats.org/presentationml/2006/main">
  <p:tag name="AS_UNIQUEID" val="60"/>
</p:tagLst>
</file>

<file path=ppt/tags/tag631.xml><?xml version="1.0" encoding="utf-8"?>
<p:tagLst xmlns:a="http://schemas.openxmlformats.org/drawingml/2006/main" xmlns:r="http://schemas.openxmlformats.org/officeDocument/2006/relationships" xmlns:p="http://schemas.openxmlformats.org/presentationml/2006/main">
  <p:tag name="AS_UNIQUEID" val="61"/>
</p:tagLst>
</file>

<file path=ppt/tags/tag632.xml><?xml version="1.0" encoding="utf-8"?>
<p:tagLst xmlns:a="http://schemas.openxmlformats.org/drawingml/2006/main" xmlns:r="http://schemas.openxmlformats.org/officeDocument/2006/relationships" xmlns:p="http://schemas.openxmlformats.org/presentationml/2006/main">
  <p:tag name="AS_UNIQUEID" val="62"/>
</p:tagLst>
</file>

<file path=ppt/tags/tag633.xml><?xml version="1.0" encoding="utf-8"?>
<p:tagLst xmlns:a="http://schemas.openxmlformats.org/drawingml/2006/main" xmlns:r="http://schemas.openxmlformats.org/officeDocument/2006/relationships" xmlns:p="http://schemas.openxmlformats.org/presentationml/2006/main">
  <p:tag name="AS_UNIQUEID" val="63"/>
</p:tagLst>
</file>

<file path=ppt/tags/tag634.xml><?xml version="1.0" encoding="utf-8"?>
<p:tagLst xmlns:a="http://schemas.openxmlformats.org/drawingml/2006/main" xmlns:r="http://schemas.openxmlformats.org/officeDocument/2006/relationships" xmlns:p="http://schemas.openxmlformats.org/presentationml/2006/main">
  <p:tag name="AS_UNIQUEID" val="59"/>
</p:tagLst>
</file>

<file path=ppt/tags/tag635.xml><?xml version="1.0" encoding="utf-8"?>
<p:tagLst xmlns:a="http://schemas.openxmlformats.org/drawingml/2006/main" xmlns:r="http://schemas.openxmlformats.org/officeDocument/2006/relationships" xmlns:p="http://schemas.openxmlformats.org/presentationml/2006/main">
  <p:tag name="AS_UNIQUEID" val="60"/>
</p:tagLst>
</file>

<file path=ppt/tags/tag636.xml><?xml version="1.0" encoding="utf-8"?>
<p:tagLst xmlns:a="http://schemas.openxmlformats.org/drawingml/2006/main" xmlns:r="http://schemas.openxmlformats.org/officeDocument/2006/relationships" xmlns:p="http://schemas.openxmlformats.org/presentationml/2006/main">
  <p:tag name="AS_UNIQUEID" val="61"/>
</p:tagLst>
</file>

<file path=ppt/tags/tag637.xml><?xml version="1.0" encoding="utf-8"?>
<p:tagLst xmlns:a="http://schemas.openxmlformats.org/drawingml/2006/main" xmlns:r="http://schemas.openxmlformats.org/officeDocument/2006/relationships" xmlns:p="http://schemas.openxmlformats.org/presentationml/2006/main">
  <p:tag name="AS_UNIQUEID" val="62"/>
</p:tagLst>
</file>

<file path=ppt/tags/tag638.xml><?xml version="1.0" encoding="utf-8"?>
<p:tagLst xmlns:a="http://schemas.openxmlformats.org/drawingml/2006/main" xmlns:r="http://schemas.openxmlformats.org/officeDocument/2006/relationships" xmlns:p="http://schemas.openxmlformats.org/presentationml/2006/main">
  <p:tag name="AS_UNIQUEID" val="63"/>
</p:tagLst>
</file>

<file path=ppt/tags/tag639.xml><?xml version="1.0" encoding="utf-8"?>
<p:tagLst xmlns:a="http://schemas.openxmlformats.org/drawingml/2006/main" xmlns:r="http://schemas.openxmlformats.org/officeDocument/2006/relationships" xmlns:p="http://schemas.openxmlformats.org/presentationml/2006/main">
  <p:tag name="AS_UNIQUEID" val="59"/>
</p:tagLst>
</file>

<file path=ppt/tags/tag64.xml><?xml version="1.0" encoding="utf-8"?>
<p:tagLst xmlns:a="http://schemas.openxmlformats.org/drawingml/2006/main" xmlns:r="http://schemas.openxmlformats.org/officeDocument/2006/relationships" xmlns:p="http://schemas.openxmlformats.org/presentationml/2006/main">
  <p:tag name="AS_UNIQUEID" val="269"/>
</p:tagLst>
</file>

<file path=ppt/tags/tag640.xml><?xml version="1.0" encoding="utf-8"?>
<p:tagLst xmlns:a="http://schemas.openxmlformats.org/drawingml/2006/main" xmlns:r="http://schemas.openxmlformats.org/officeDocument/2006/relationships" xmlns:p="http://schemas.openxmlformats.org/presentationml/2006/main">
  <p:tag name="AS_UNIQUEID" val="60"/>
</p:tagLst>
</file>

<file path=ppt/tags/tag641.xml><?xml version="1.0" encoding="utf-8"?>
<p:tagLst xmlns:a="http://schemas.openxmlformats.org/drawingml/2006/main" xmlns:r="http://schemas.openxmlformats.org/officeDocument/2006/relationships" xmlns:p="http://schemas.openxmlformats.org/presentationml/2006/main">
  <p:tag name="AS_UNIQUEID" val="61"/>
</p:tagLst>
</file>

<file path=ppt/tags/tag642.xml><?xml version="1.0" encoding="utf-8"?>
<p:tagLst xmlns:a="http://schemas.openxmlformats.org/drawingml/2006/main" xmlns:r="http://schemas.openxmlformats.org/officeDocument/2006/relationships" xmlns:p="http://schemas.openxmlformats.org/presentationml/2006/main">
  <p:tag name="AS_UNIQUEID" val="62"/>
</p:tagLst>
</file>

<file path=ppt/tags/tag643.xml><?xml version="1.0" encoding="utf-8"?>
<p:tagLst xmlns:a="http://schemas.openxmlformats.org/drawingml/2006/main" xmlns:r="http://schemas.openxmlformats.org/officeDocument/2006/relationships" xmlns:p="http://schemas.openxmlformats.org/presentationml/2006/main">
  <p:tag name="AS_UNIQUEID" val="63"/>
</p:tagLst>
</file>

<file path=ppt/tags/tag644.xml><?xml version="1.0" encoding="utf-8"?>
<p:tagLst xmlns:a="http://schemas.openxmlformats.org/drawingml/2006/main" xmlns:r="http://schemas.openxmlformats.org/officeDocument/2006/relationships" xmlns:p="http://schemas.openxmlformats.org/presentationml/2006/main">
  <p:tag name="AS_UNIQUEID" val="59"/>
</p:tagLst>
</file>

<file path=ppt/tags/tag645.xml><?xml version="1.0" encoding="utf-8"?>
<p:tagLst xmlns:a="http://schemas.openxmlformats.org/drawingml/2006/main" xmlns:r="http://schemas.openxmlformats.org/officeDocument/2006/relationships" xmlns:p="http://schemas.openxmlformats.org/presentationml/2006/main">
  <p:tag name="AS_UNIQUEID" val="60"/>
</p:tagLst>
</file>

<file path=ppt/tags/tag646.xml><?xml version="1.0" encoding="utf-8"?>
<p:tagLst xmlns:a="http://schemas.openxmlformats.org/drawingml/2006/main" xmlns:r="http://schemas.openxmlformats.org/officeDocument/2006/relationships" xmlns:p="http://schemas.openxmlformats.org/presentationml/2006/main">
  <p:tag name="AS_UNIQUEID" val="61"/>
</p:tagLst>
</file>

<file path=ppt/tags/tag647.xml><?xml version="1.0" encoding="utf-8"?>
<p:tagLst xmlns:a="http://schemas.openxmlformats.org/drawingml/2006/main" xmlns:r="http://schemas.openxmlformats.org/officeDocument/2006/relationships" xmlns:p="http://schemas.openxmlformats.org/presentationml/2006/main">
  <p:tag name="AS_UNIQUEID" val="62"/>
</p:tagLst>
</file>

<file path=ppt/tags/tag648.xml><?xml version="1.0" encoding="utf-8"?>
<p:tagLst xmlns:a="http://schemas.openxmlformats.org/drawingml/2006/main" xmlns:r="http://schemas.openxmlformats.org/officeDocument/2006/relationships" xmlns:p="http://schemas.openxmlformats.org/presentationml/2006/main">
  <p:tag name="AS_UNIQUEID" val="63"/>
</p:tagLst>
</file>

<file path=ppt/tags/tag649.xml><?xml version="1.0" encoding="utf-8"?>
<p:tagLst xmlns:a="http://schemas.openxmlformats.org/drawingml/2006/main" xmlns:r="http://schemas.openxmlformats.org/officeDocument/2006/relationships" xmlns:p="http://schemas.openxmlformats.org/presentationml/2006/main">
  <p:tag name="AS_UNIQUEID" val="59"/>
</p:tagLst>
</file>

<file path=ppt/tags/tag65.xml><?xml version="1.0" encoding="utf-8"?>
<p:tagLst xmlns:a="http://schemas.openxmlformats.org/drawingml/2006/main" xmlns:r="http://schemas.openxmlformats.org/officeDocument/2006/relationships" xmlns:p="http://schemas.openxmlformats.org/presentationml/2006/main">
  <p:tag name="AS_UNIQUEID" val="168"/>
</p:tagLst>
</file>

<file path=ppt/tags/tag650.xml><?xml version="1.0" encoding="utf-8"?>
<p:tagLst xmlns:a="http://schemas.openxmlformats.org/drawingml/2006/main" xmlns:r="http://schemas.openxmlformats.org/officeDocument/2006/relationships" xmlns:p="http://schemas.openxmlformats.org/presentationml/2006/main">
  <p:tag name="AS_UNIQUEID" val="60"/>
</p:tagLst>
</file>

<file path=ppt/tags/tag651.xml><?xml version="1.0" encoding="utf-8"?>
<p:tagLst xmlns:a="http://schemas.openxmlformats.org/drawingml/2006/main" xmlns:r="http://schemas.openxmlformats.org/officeDocument/2006/relationships" xmlns:p="http://schemas.openxmlformats.org/presentationml/2006/main">
  <p:tag name="AS_UNIQUEID" val="61"/>
</p:tagLst>
</file>

<file path=ppt/tags/tag652.xml><?xml version="1.0" encoding="utf-8"?>
<p:tagLst xmlns:a="http://schemas.openxmlformats.org/drawingml/2006/main" xmlns:r="http://schemas.openxmlformats.org/officeDocument/2006/relationships" xmlns:p="http://schemas.openxmlformats.org/presentationml/2006/main">
  <p:tag name="AS_UNIQUEID" val="62"/>
</p:tagLst>
</file>

<file path=ppt/tags/tag653.xml><?xml version="1.0" encoding="utf-8"?>
<p:tagLst xmlns:a="http://schemas.openxmlformats.org/drawingml/2006/main" xmlns:r="http://schemas.openxmlformats.org/officeDocument/2006/relationships" xmlns:p="http://schemas.openxmlformats.org/presentationml/2006/main">
  <p:tag name="AS_UNIQUEID" val="63"/>
</p:tagLst>
</file>

<file path=ppt/tags/tag654.xml><?xml version="1.0" encoding="utf-8"?>
<p:tagLst xmlns:a="http://schemas.openxmlformats.org/drawingml/2006/main" xmlns:r="http://schemas.openxmlformats.org/officeDocument/2006/relationships" xmlns:p="http://schemas.openxmlformats.org/presentationml/2006/main">
  <p:tag name="AS_UNIQUEID" val="59"/>
</p:tagLst>
</file>

<file path=ppt/tags/tag655.xml><?xml version="1.0" encoding="utf-8"?>
<p:tagLst xmlns:a="http://schemas.openxmlformats.org/drawingml/2006/main" xmlns:r="http://schemas.openxmlformats.org/officeDocument/2006/relationships" xmlns:p="http://schemas.openxmlformats.org/presentationml/2006/main">
  <p:tag name="AS_UNIQUEID" val="60"/>
</p:tagLst>
</file>

<file path=ppt/tags/tag656.xml><?xml version="1.0" encoding="utf-8"?>
<p:tagLst xmlns:a="http://schemas.openxmlformats.org/drawingml/2006/main" xmlns:r="http://schemas.openxmlformats.org/officeDocument/2006/relationships" xmlns:p="http://schemas.openxmlformats.org/presentationml/2006/main">
  <p:tag name="AS_UNIQUEID" val="61"/>
</p:tagLst>
</file>

<file path=ppt/tags/tag657.xml><?xml version="1.0" encoding="utf-8"?>
<p:tagLst xmlns:a="http://schemas.openxmlformats.org/drawingml/2006/main" xmlns:r="http://schemas.openxmlformats.org/officeDocument/2006/relationships" xmlns:p="http://schemas.openxmlformats.org/presentationml/2006/main">
  <p:tag name="AS_UNIQUEID" val="62"/>
</p:tagLst>
</file>

<file path=ppt/tags/tag658.xml><?xml version="1.0" encoding="utf-8"?>
<p:tagLst xmlns:a="http://schemas.openxmlformats.org/drawingml/2006/main" xmlns:r="http://schemas.openxmlformats.org/officeDocument/2006/relationships" xmlns:p="http://schemas.openxmlformats.org/presentationml/2006/main">
  <p:tag name="AS_UNIQUEID" val="63"/>
</p:tagLst>
</file>

<file path=ppt/tags/tag659.xml><?xml version="1.0" encoding="utf-8"?>
<p:tagLst xmlns:a="http://schemas.openxmlformats.org/drawingml/2006/main" xmlns:r="http://schemas.openxmlformats.org/officeDocument/2006/relationships" xmlns:p="http://schemas.openxmlformats.org/presentationml/2006/main">
  <p:tag name="AS_UNIQUEID" val="59"/>
</p:tagLst>
</file>

<file path=ppt/tags/tag66.xml><?xml version="1.0" encoding="utf-8"?>
<p:tagLst xmlns:a="http://schemas.openxmlformats.org/drawingml/2006/main" xmlns:r="http://schemas.openxmlformats.org/officeDocument/2006/relationships" xmlns:p="http://schemas.openxmlformats.org/presentationml/2006/main">
  <p:tag name="AS_UNIQUEID" val="169"/>
</p:tagLst>
</file>

<file path=ppt/tags/tag660.xml><?xml version="1.0" encoding="utf-8"?>
<p:tagLst xmlns:a="http://schemas.openxmlformats.org/drawingml/2006/main" xmlns:r="http://schemas.openxmlformats.org/officeDocument/2006/relationships" xmlns:p="http://schemas.openxmlformats.org/presentationml/2006/main">
  <p:tag name="AS_UNIQUEID" val="60"/>
</p:tagLst>
</file>

<file path=ppt/tags/tag661.xml><?xml version="1.0" encoding="utf-8"?>
<p:tagLst xmlns:a="http://schemas.openxmlformats.org/drawingml/2006/main" xmlns:r="http://schemas.openxmlformats.org/officeDocument/2006/relationships" xmlns:p="http://schemas.openxmlformats.org/presentationml/2006/main">
  <p:tag name="AS_UNIQUEID" val="61"/>
</p:tagLst>
</file>

<file path=ppt/tags/tag662.xml><?xml version="1.0" encoding="utf-8"?>
<p:tagLst xmlns:a="http://schemas.openxmlformats.org/drawingml/2006/main" xmlns:r="http://schemas.openxmlformats.org/officeDocument/2006/relationships" xmlns:p="http://schemas.openxmlformats.org/presentationml/2006/main">
  <p:tag name="AS_UNIQUEID" val="62"/>
</p:tagLst>
</file>

<file path=ppt/tags/tag663.xml><?xml version="1.0" encoding="utf-8"?>
<p:tagLst xmlns:a="http://schemas.openxmlformats.org/drawingml/2006/main" xmlns:r="http://schemas.openxmlformats.org/officeDocument/2006/relationships" xmlns:p="http://schemas.openxmlformats.org/presentationml/2006/main">
  <p:tag name="AS_UNIQUEID" val="63"/>
</p:tagLst>
</file>

<file path=ppt/tags/tag664.xml><?xml version="1.0" encoding="utf-8"?>
<p:tagLst xmlns:a="http://schemas.openxmlformats.org/drawingml/2006/main" xmlns:r="http://schemas.openxmlformats.org/officeDocument/2006/relationships" xmlns:p="http://schemas.openxmlformats.org/presentationml/2006/main">
  <p:tag name="AS_UNIQUEID" val="59"/>
</p:tagLst>
</file>

<file path=ppt/tags/tag665.xml><?xml version="1.0" encoding="utf-8"?>
<p:tagLst xmlns:a="http://schemas.openxmlformats.org/drawingml/2006/main" xmlns:r="http://schemas.openxmlformats.org/officeDocument/2006/relationships" xmlns:p="http://schemas.openxmlformats.org/presentationml/2006/main">
  <p:tag name="AS_UNIQUEID" val="60"/>
</p:tagLst>
</file>

<file path=ppt/tags/tag666.xml><?xml version="1.0" encoding="utf-8"?>
<p:tagLst xmlns:a="http://schemas.openxmlformats.org/drawingml/2006/main" xmlns:r="http://schemas.openxmlformats.org/officeDocument/2006/relationships" xmlns:p="http://schemas.openxmlformats.org/presentationml/2006/main">
  <p:tag name="AS_UNIQUEID" val="61"/>
</p:tagLst>
</file>

<file path=ppt/tags/tag667.xml><?xml version="1.0" encoding="utf-8"?>
<p:tagLst xmlns:a="http://schemas.openxmlformats.org/drawingml/2006/main" xmlns:r="http://schemas.openxmlformats.org/officeDocument/2006/relationships" xmlns:p="http://schemas.openxmlformats.org/presentationml/2006/main">
  <p:tag name="AS_UNIQUEID" val="62"/>
</p:tagLst>
</file>

<file path=ppt/tags/tag668.xml><?xml version="1.0" encoding="utf-8"?>
<p:tagLst xmlns:a="http://schemas.openxmlformats.org/drawingml/2006/main" xmlns:r="http://schemas.openxmlformats.org/officeDocument/2006/relationships" xmlns:p="http://schemas.openxmlformats.org/presentationml/2006/main">
  <p:tag name="AS_UNIQUEID" val="63"/>
</p:tagLst>
</file>

<file path=ppt/tags/tag669.xml><?xml version="1.0" encoding="utf-8"?>
<p:tagLst xmlns:a="http://schemas.openxmlformats.org/drawingml/2006/main" xmlns:r="http://schemas.openxmlformats.org/officeDocument/2006/relationships" xmlns:p="http://schemas.openxmlformats.org/presentationml/2006/main">
  <p:tag name="AS_UNIQUEID" val="59"/>
</p:tagLst>
</file>

<file path=ppt/tags/tag67.xml><?xml version="1.0" encoding="utf-8"?>
<p:tagLst xmlns:a="http://schemas.openxmlformats.org/drawingml/2006/main" xmlns:r="http://schemas.openxmlformats.org/officeDocument/2006/relationships" xmlns:p="http://schemas.openxmlformats.org/presentationml/2006/main">
  <p:tag name="AS_UNIQUEID" val="170"/>
</p:tagLst>
</file>

<file path=ppt/tags/tag670.xml><?xml version="1.0" encoding="utf-8"?>
<p:tagLst xmlns:a="http://schemas.openxmlformats.org/drawingml/2006/main" xmlns:r="http://schemas.openxmlformats.org/officeDocument/2006/relationships" xmlns:p="http://schemas.openxmlformats.org/presentationml/2006/main">
  <p:tag name="AS_UNIQUEID" val="60"/>
</p:tagLst>
</file>

<file path=ppt/tags/tag671.xml><?xml version="1.0" encoding="utf-8"?>
<p:tagLst xmlns:a="http://schemas.openxmlformats.org/drawingml/2006/main" xmlns:r="http://schemas.openxmlformats.org/officeDocument/2006/relationships" xmlns:p="http://schemas.openxmlformats.org/presentationml/2006/main">
  <p:tag name="AS_UNIQUEID" val="61"/>
</p:tagLst>
</file>

<file path=ppt/tags/tag672.xml><?xml version="1.0" encoding="utf-8"?>
<p:tagLst xmlns:a="http://schemas.openxmlformats.org/drawingml/2006/main" xmlns:r="http://schemas.openxmlformats.org/officeDocument/2006/relationships" xmlns:p="http://schemas.openxmlformats.org/presentationml/2006/main">
  <p:tag name="AS_UNIQUEID" val="62"/>
</p:tagLst>
</file>

<file path=ppt/tags/tag673.xml><?xml version="1.0" encoding="utf-8"?>
<p:tagLst xmlns:a="http://schemas.openxmlformats.org/drawingml/2006/main" xmlns:r="http://schemas.openxmlformats.org/officeDocument/2006/relationships" xmlns:p="http://schemas.openxmlformats.org/presentationml/2006/main">
  <p:tag name="AS_UNIQUEID" val="63"/>
</p:tagLst>
</file>

<file path=ppt/tags/tag674.xml><?xml version="1.0" encoding="utf-8"?>
<p:tagLst xmlns:a="http://schemas.openxmlformats.org/drawingml/2006/main" xmlns:r="http://schemas.openxmlformats.org/officeDocument/2006/relationships" xmlns:p="http://schemas.openxmlformats.org/presentationml/2006/main">
  <p:tag name="AS_UNIQUEID" val="59"/>
</p:tagLst>
</file>

<file path=ppt/tags/tag675.xml><?xml version="1.0" encoding="utf-8"?>
<p:tagLst xmlns:a="http://schemas.openxmlformats.org/drawingml/2006/main" xmlns:r="http://schemas.openxmlformats.org/officeDocument/2006/relationships" xmlns:p="http://schemas.openxmlformats.org/presentationml/2006/main">
  <p:tag name="AS_UNIQUEID" val="60"/>
</p:tagLst>
</file>

<file path=ppt/tags/tag676.xml><?xml version="1.0" encoding="utf-8"?>
<p:tagLst xmlns:a="http://schemas.openxmlformats.org/drawingml/2006/main" xmlns:r="http://schemas.openxmlformats.org/officeDocument/2006/relationships" xmlns:p="http://schemas.openxmlformats.org/presentationml/2006/main">
  <p:tag name="AS_UNIQUEID" val="61"/>
</p:tagLst>
</file>

<file path=ppt/tags/tag677.xml><?xml version="1.0" encoding="utf-8"?>
<p:tagLst xmlns:a="http://schemas.openxmlformats.org/drawingml/2006/main" xmlns:r="http://schemas.openxmlformats.org/officeDocument/2006/relationships" xmlns:p="http://schemas.openxmlformats.org/presentationml/2006/main">
  <p:tag name="AS_UNIQUEID" val="62"/>
</p:tagLst>
</file>

<file path=ppt/tags/tag678.xml><?xml version="1.0" encoding="utf-8"?>
<p:tagLst xmlns:a="http://schemas.openxmlformats.org/drawingml/2006/main" xmlns:r="http://schemas.openxmlformats.org/officeDocument/2006/relationships" xmlns:p="http://schemas.openxmlformats.org/presentationml/2006/main">
  <p:tag name="AS_UNIQUEID" val="63"/>
</p:tagLst>
</file>

<file path=ppt/tags/tag679.xml><?xml version="1.0" encoding="utf-8"?>
<p:tagLst xmlns:a="http://schemas.openxmlformats.org/drawingml/2006/main" xmlns:r="http://schemas.openxmlformats.org/officeDocument/2006/relationships" xmlns:p="http://schemas.openxmlformats.org/presentationml/2006/main">
  <p:tag name="AS_UNIQUEID" val="59"/>
</p:tagLst>
</file>

<file path=ppt/tags/tag68.xml><?xml version="1.0" encoding="utf-8"?>
<p:tagLst xmlns:a="http://schemas.openxmlformats.org/drawingml/2006/main" xmlns:r="http://schemas.openxmlformats.org/officeDocument/2006/relationships" xmlns:p="http://schemas.openxmlformats.org/presentationml/2006/main">
  <p:tag name="AS_UNIQUEID" val="171"/>
</p:tagLst>
</file>

<file path=ppt/tags/tag680.xml><?xml version="1.0" encoding="utf-8"?>
<p:tagLst xmlns:a="http://schemas.openxmlformats.org/drawingml/2006/main" xmlns:r="http://schemas.openxmlformats.org/officeDocument/2006/relationships" xmlns:p="http://schemas.openxmlformats.org/presentationml/2006/main">
  <p:tag name="AS_UNIQUEID" val="60"/>
</p:tagLst>
</file>

<file path=ppt/tags/tag681.xml><?xml version="1.0" encoding="utf-8"?>
<p:tagLst xmlns:a="http://schemas.openxmlformats.org/drawingml/2006/main" xmlns:r="http://schemas.openxmlformats.org/officeDocument/2006/relationships" xmlns:p="http://schemas.openxmlformats.org/presentationml/2006/main">
  <p:tag name="AS_UNIQUEID" val="61"/>
</p:tagLst>
</file>

<file path=ppt/tags/tag682.xml><?xml version="1.0" encoding="utf-8"?>
<p:tagLst xmlns:a="http://schemas.openxmlformats.org/drawingml/2006/main" xmlns:r="http://schemas.openxmlformats.org/officeDocument/2006/relationships" xmlns:p="http://schemas.openxmlformats.org/presentationml/2006/main">
  <p:tag name="AS_UNIQUEID" val="62"/>
</p:tagLst>
</file>

<file path=ppt/tags/tag683.xml><?xml version="1.0" encoding="utf-8"?>
<p:tagLst xmlns:a="http://schemas.openxmlformats.org/drawingml/2006/main" xmlns:r="http://schemas.openxmlformats.org/officeDocument/2006/relationships" xmlns:p="http://schemas.openxmlformats.org/presentationml/2006/main">
  <p:tag name="AS_UNIQUEID" val="63"/>
</p:tagLst>
</file>

<file path=ppt/tags/tag684.xml><?xml version="1.0" encoding="utf-8"?>
<p:tagLst xmlns:a="http://schemas.openxmlformats.org/drawingml/2006/main" xmlns:r="http://schemas.openxmlformats.org/officeDocument/2006/relationships" xmlns:p="http://schemas.openxmlformats.org/presentationml/2006/main">
  <p:tag name="AS_UNIQUEID" val="59"/>
</p:tagLst>
</file>

<file path=ppt/tags/tag685.xml><?xml version="1.0" encoding="utf-8"?>
<p:tagLst xmlns:a="http://schemas.openxmlformats.org/drawingml/2006/main" xmlns:r="http://schemas.openxmlformats.org/officeDocument/2006/relationships" xmlns:p="http://schemas.openxmlformats.org/presentationml/2006/main">
  <p:tag name="AS_UNIQUEID" val="60"/>
</p:tagLst>
</file>

<file path=ppt/tags/tag686.xml><?xml version="1.0" encoding="utf-8"?>
<p:tagLst xmlns:a="http://schemas.openxmlformats.org/drawingml/2006/main" xmlns:r="http://schemas.openxmlformats.org/officeDocument/2006/relationships" xmlns:p="http://schemas.openxmlformats.org/presentationml/2006/main">
  <p:tag name="AS_UNIQUEID" val="61"/>
</p:tagLst>
</file>

<file path=ppt/tags/tag687.xml><?xml version="1.0" encoding="utf-8"?>
<p:tagLst xmlns:a="http://schemas.openxmlformats.org/drawingml/2006/main" xmlns:r="http://schemas.openxmlformats.org/officeDocument/2006/relationships" xmlns:p="http://schemas.openxmlformats.org/presentationml/2006/main">
  <p:tag name="AS_UNIQUEID" val="62"/>
</p:tagLst>
</file>

<file path=ppt/tags/tag688.xml><?xml version="1.0" encoding="utf-8"?>
<p:tagLst xmlns:a="http://schemas.openxmlformats.org/drawingml/2006/main" xmlns:r="http://schemas.openxmlformats.org/officeDocument/2006/relationships" xmlns:p="http://schemas.openxmlformats.org/presentationml/2006/main">
  <p:tag name="AS_UNIQUEID" val="63"/>
</p:tagLst>
</file>

<file path=ppt/tags/tag689.xml><?xml version="1.0" encoding="utf-8"?>
<p:tagLst xmlns:a="http://schemas.openxmlformats.org/drawingml/2006/main" xmlns:r="http://schemas.openxmlformats.org/officeDocument/2006/relationships" xmlns:p="http://schemas.openxmlformats.org/presentationml/2006/main">
  <p:tag name="AS_UNIQUEID" val="59"/>
</p:tagLst>
</file>

<file path=ppt/tags/tag69.xml><?xml version="1.0" encoding="utf-8"?>
<p:tagLst xmlns:a="http://schemas.openxmlformats.org/drawingml/2006/main" xmlns:r="http://schemas.openxmlformats.org/officeDocument/2006/relationships" xmlns:p="http://schemas.openxmlformats.org/presentationml/2006/main">
  <p:tag name="AS_UNIQUEID" val="172"/>
</p:tagLst>
</file>

<file path=ppt/tags/tag690.xml><?xml version="1.0" encoding="utf-8"?>
<p:tagLst xmlns:a="http://schemas.openxmlformats.org/drawingml/2006/main" xmlns:r="http://schemas.openxmlformats.org/officeDocument/2006/relationships" xmlns:p="http://schemas.openxmlformats.org/presentationml/2006/main">
  <p:tag name="AS_UNIQUEID" val="60"/>
</p:tagLst>
</file>

<file path=ppt/tags/tag691.xml><?xml version="1.0" encoding="utf-8"?>
<p:tagLst xmlns:a="http://schemas.openxmlformats.org/drawingml/2006/main" xmlns:r="http://schemas.openxmlformats.org/officeDocument/2006/relationships" xmlns:p="http://schemas.openxmlformats.org/presentationml/2006/main">
  <p:tag name="AS_UNIQUEID" val="61"/>
</p:tagLst>
</file>

<file path=ppt/tags/tag692.xml><?xml version="1.0" encoding="utf-8"?>
<p:tagLst xmlns:a="http://schemas.openxmlformats.org/drawingml/2006/main" xmlns:r="http://schemas.openxmlformats.org/officeDocument/2006/relationships" xmlns:p="http://schemas.openxmlformats.org/presentationml/2006/main">
  <p:tag name="AS_UNIQUEID" val="62"/>
</p:tagLst>
</file>

<file path=ppt/tags/tag693.xml><?xml version="1.0" encoding="utf-8"?>
<p:tagLst xmlns:a="http://schemas.openxmlformats.org/drawingml/2006/main" xmlns:r="http://schemas.openxmlformats.org/officeDocument/2006/relationships" xmlns:p="http://schemas.openxmlformats.org/presentationml/2006/main">
  <p:tag name="AS_UNIQUEID" val="63"/>
</p:tagLst>
</file>

<file path=ppt/tags/tag694.xml><?xml version="1.0" encoding="utf-8"?>
<p:tagLst xmlns:a="http://schemas.openxmlformats.org/drawingml/2006/main" xmlns:r="http://schemas.openxmlformats.org/officeDocument/2006/relationships" xmlns:p="http://schemas.openxmlformats.org/presentationml/2006/main">
  <p:tag name="AS_UNIQUEID" val="59"/>
</p:tagLst>
</file>

<file path=ppt/tags/tag695.xml><?xml version="1.0" encoding="utf-8"?>
<p:tagLst xmlns:a="http://schemas.openxmlformats.org/drawingml/2006/main" xmlns:r="http://schemas.openxmlformats.org/officeDocument/2006/relationships" xmlns:p="http://schemas.openxmlformats.org/presentationml/2006/main">
  <p:tag name="AS_UNIQUEID" val="60"/>
</p:tagLst>
</file>

<file path=ppt/tags/tag696.xml><?xml version="1.0" encoding="utf-8"?>
<p:tagLst xmlns:a="http://schemas.openxmlformats.org/drawingml/2006/main" xmlns:r="http://schemas.openxmlformats.org/officeDocument/2006/relationships" xmlns:p="http://schemas.openxmlformats.org/presentationml/2006/main">
  <p:tag name="AS_UNIQUEID" val="61"/>
</p:tagLst>
</file>

<file path=ppt/tags/tag697.xml><?xml version="1.0" encoding="utf-8"?>
<p:tagLst xmlns:a="http://schemas.openxmlformats.org/drawingml/2006/main" xmlns:r="http://schemas.openxmlformats.org/officeDocument/2006/relationships" xmlns:p="http://schemas.openxmlformats.org/presentationml/2006/main">
  <p:tag name="AS_UNIQUEID" val="62"/>
</p:tagLst>
</file>

<file path=ppt/tags/tag698.xml><?xml version="1.0" encoding="utf-8"?>
<p:tagLst xmlns:a="http://schemas.openxmlformats.org/drawingml/2006/main" xmlns:r="http://schemas.openxmlformats.org/officeDocument/2006/relationships" xmlns:p="http://schemas.openxmlformats.org/presentationml/2006/main">
  <p:tag name="AS_UNIQUEID" val="63"/>
</p:tagLst>
</file>

<file path=ppt/tags/tag699.xml><?xml version="1.0" encoding="utf-8"?>
<p:tagLst xmlns:a="http://schemas.openxmlformats.org/drawingml/2006/main" xmlns:r="http://schemas.openxmlformats.org/officeDocument/2006/relationships" xmlns:p="http://schemas.openxmlformats.org/presentationml/2006/main">
  <p:tag name="AS_UNIQUEID" val="192"/>
</p:tagLst>
</file>

<file path=ppt/tags/tag7.xml><?xml version="1.0" encoding="utf-8"?>
<p:tagLst xmlns:a="http://schemas.openxmlformats.org/drawingml/2006/main" xmlns:r="http://schemas.openxmlformats.org/officeDocument/2006/relationships" xmlns:p="http://schemas.openxmlformats.org/presentationml/2006/main">
  <p:tag name="AS_UNIQUEID" val="202"/>
</p:tagLst>
</file>

<file path=ppt/tags/tag70.xml><?xml version="1.0" encoding="utf-8"?>
<p:tagLst xmlns:a="http://schemas.openxmlformats.org/drawingml/2006/main" xmlns:r="http://schemas.openxmlformats.org/officeDocument/2006/relationships" xmlns:p="http://schemas.openxmlformats.org/presentationml/2006/main">
  <p:tag name="AS_UNIQUEID" val="99"/>
</p:tagLst>
</file>

<file path=ppt/tags/tag700.xml><?xml version="1.0" encoding="utf-8"?>
<p:tagLst xmlns:a="http://schemas.openxmlformats.org/drawingml/2006/main" xmlns:r="http://schemas.openxmlformats.org/officeDocument/2006/relationships" xmlns:p="http://schemas.openxmlformats.org/presentationml/2006/main">
  <p:tag name="AS_UNIQUEID" val="59"/>
</p:tagLst>
</file>

<file path=ppt/tags/tag701.xml><?xml version="1.0" encoding="utf-8"?>
<p:tagLst xmlns:a="http://schemas.openxmlformats.org/drawingml/2006/main" xmlns:r="http://schemas.openxmlformats.org/officeDocument/2006/relationships" xmlns:p="http://schemas.openxmlformats.org/presentationml/2006/main">
  <p:tag name="AS_UNIQUEID" val="60"/>
</p:tagLst>
</file>

<file path=ppt/tags/tag702.xml><?xml version="1.0" encoding="utf-8"?>
<p:tagLst xmlns:a="http://schemas.openxmlformats.org/drawingml/2006/main" xmlns:r="http://schemas.openxmlformats.org/officeDocument/2006/relationships" xmlns:p="http://schemas.openxmlformats.org/presentationml/2006/main">
  <p:tag name="AS_UNIQUEID" val="61"/>
</p:tagLst>
</file>

<file path=ppt/tags/tag703.xml><?xml version="1.0" encoding="utf-8"?>
<p:tagLst xmlns:a="http://schemas.openxmlformats.org/drawingml/2006/main" xmlns:r="http://schemas.openxmlformats.org/officeDocument/2006/relationships" xmlns:p="http://schemas.openxmlformats.org/presentationml/2006/main">
  <p:tag name="AS_UNIQUEID" val="62"/>
</p:tagLst>
</file>

<file path=ppt/tags/tag704.xml><?xml version="1.0" encoding="utf-8"?>
<p:tagLst xmlns:a="http://schemas.openxmlformats.org/drawingml/2006/main" xmlns:r="http://schemas.openxmlformats.org/officeDocument/2006/relationships" xmlns:p="http://schemas.openxmlformats.org/presentationml/2006/main">
  <p:tag name="AS_UNIQUEID" val="63"/>
</p:tagLst>
</file>

<file path=ppt/tags/tag705.xml><?xml version="1.0" encoding="utf-8"?>
<p:tagLst xmlns:a="http://schemas.openxmlformats.org/drawingml/2006/main" xmlns:r="http://schemas.openxmlformats.org/officeDocument/2006/relationships" xmlns:p="http://schemas.openxmlformats.org/presentationml/2006/main">
  <p:tag name="AS_UNIQUEID" val="59"/>
</p:tagLst>
</file>

<file path=ppt/tags/tag706.xml><?xml version="1.0" encoding="utf-8"?>
<p:tagLst xmlns:a="http://schemas.openxmlformats.org/drawingml/2006/main" xmlns:r="http://schemas.openxmlformats.org/officeDocument/2006/relationships" xmlns:p="http://schemas.openxmlformats.org/presentationml/2006/main">
  <p:tag name="AS_UNIQUEID" val="60"/>
</p:tagLst>
</file>

<file path=ppt/tags/tag707.xml><?xml version="1.0" encoding="utf-8"?>
<p:tagLst xmlns:a="http://schemas.openxmlformats.org/drawingml/2006/main" xmlns:r="http://schemas.openxmlformats.org/officeDocument/2006/relationships" xmlns:p="http://schemas.openxmlformats.org/presentationml/2006/main">
  <p:tag name="AS_UNIQUEID" val="61"/>
</p:tagLst>
</file>

<file path=ppt/tags/tag708.xml><?xml version="1.0" encoding="utf-8"?>
<p:tagLst xmlns:a="http://schemas.openxmlformats.org/drawingml/2006/main" xmlns:r="http://schemas.openxmlformats.org/officeDocument/2006/relationships" xmlns:p="http://schemas.openxmlformats.org/presentationml/2006/main">
  <p:tag name="AS_UNIQUEID" val="62"/>
</p:tagLst>
</file>

<file path=ppt/tags/tag709.xml><?xml version="1.0" encoding="utf-8"?>
<p:tagLst xmlns:a="http://schemas.openxmlformats.org/drawingml/2006/main" xmlns:r="http://schemas.openxmlformats.org/officeDocument/2006/relationships" xmlns:p="http://schemas.openxmlformats.org/presentationml/2006/main">
  <p:tag name="AS_UNIQUEID" val="63"/>
</p:tagLst>
</file>

<file path=ppt/tags/tag71.xml><?xml version="1.0" encoding="utf-8"?>
<p:tagLst xmlns:a="http://schemas.openxmlformats.org/drawingml/2006/main" xmlns:r="http://schemas.openxmlformats.org/officeDocument/2006/relationships" xmlns:p="http://schemas.openxmlformats.org/presentationml/2006/main">
  <p:tag name="AS_UNIQUEID" val="100"/>
</p:tagLst>
</file>

<file path=ppt/tags/tag710.xml><?xml version="1.0" encoding="utf-8"?>
<p:tagLst xmlns:a="http://schemas.openxmlformats.org/drawingml/2006/main" xmlns:r="http://schemas.openxmlformats.org/officeDocument/2006/relationships" xmlns:p="http://schemas.openxmlformats.org/presentationml/2006/main">
  <p:tag name="AS_UNIQUEID" val="59"/>
</p:tagLst>
</file>

<file path=ppt/tags/tag711.xml><?xml version="1.0" encoding="utf-8"?>
<p:tagLst xmlns:a="http://schemas.openxmlformats.org/drawingml/2006/main" xmlns:r="http://schemas.openxmlformats.org/officeDocument/2006/relationships" xmlns:p="http://schemas.openxmlformats.org/presentationml/2006/main">
  <p:tag name="AS_UNIQUEID" val="60"/>
</p:tagLst>
</file>

<file path=ppt/tags/tag712.xml><?xml version="1.0" encoding="utf-8"?>
<p:tagLst xmlns:a="http://schemas.openxmlformats.org/drawingml/2006/main" xmlns:r="http://schemas.openxmlformats.org/officeDocument/2006/relationships" xmlns:p="http://schemas.openxmlformats.org/presentationml/2006/main">
  <p:tag name="AS_UNIQUEID" val="61"/>
</p:tagLst>
</file>

<file path=ppt/tags/tag713.xml><?xml version="1.0" encoding="utf-8"?>
<p:tagLst xmlns:a="http://schemas.openxmlformats.org/drawingml/2006/main" xmlns:r="http://schemas.openxmlformats.org/officeDocument/2006/relationships" xmlns:p="http://schemas.openxmlformats.org/presentationml/2006/main">
  <p:tag name="AS_UNIQUEID" val="62"/>
</p:tagLst>
</file>

<file path=ppt/tags/tag714.xml><?xml version="1.0" encoding="utf-8"?>
<p:tagLst xmlns:a="http://schemas.openxmlformats.org/drawingml/2006/main" xmlns:r="http://schemas.openxmlformats.org/officeDocument/2006/relationships" xmlns:p="http://schemas.openxmlformats.org/presentationml/2006/main">
  <p:tag name="AS_UNIQUEID" val="63"/>
</p:tagLst>
</file>

<file path=ppt/tags/tag715.xml><?xml version="1.0" encoding="utf-8"?>
<p:tagLst xmlns:a="http://schemas.openxmlformats.org/drawingml/2006/main" xmlns:r="http://schemas.openxmlformats.org/officeDocument/2006/relationships" xmlns:p="http://schemas.openxmlformats.org/presentationml/2006/main">
  <p:tag name="AS_UNIQUEID" val="59"/>
</p:tagLst>
</file>

<file path=ppt/tags/tag716.xml><?xml version="1.0" encoding="utf-8"?>
<p:tagLst xmlns:a="http://schemas.openxmlformats.org/drawingml/2006/main" xmlns:r="http://schemas.openxmlformats.org/officeDocument/2006/relationships" xmlns:p="http://schemas.openxmlformats.org/presentationml/2006/main">
  <p:tag name="AS_UNIQUEID" val="60"/>
</p:tagLst>
</file>

<file path=ppt/tags/tag717.xml><?xml version="1.0" encoding="utf-8"?>
<p:tagLst xmlns:a="http://schemas.openxmlformats.org/drawingml/2006/main" xmlns:r="http://schemas.openxmlformats.org/officeDocument/2006/relationships" xmlns:p="http://schemas.openxmlformats.org/presentationml/2006/main">
  <p:tag name="AS_UNIQUEID" val="61"/>
</p:tagLst>
</file>

<file path=ppt/tags/tag718.xml><?xml version="1.0" encoding="utf-8"?>
<p:tagLst xmlns:a="http://schemas.openxmlformats.org/drawingml/2006/main" xmlns:r="http://schemas.openxmlformats.org/officeDocument/2006/relationships" xmlns:p="http://schemas.openxmlformats.org/presentationml/2006/main">
  <p:tag name="AS_UNIQUEID" val="62"/>
</p:tagLst>
</file>

<file path=ppt/tags/tag719.xml><?xml version="1.0" encoding="utf-8"?>
<p:tagLst xmlns:a="http://schemas.openxmlformats.org/drawingml/2006/main" xmlns:r="http://schemas.openxmlformats.org/officeDocument/2006/relationships" xmlns:p="http://schemas.openxmlformats.org/presentationml/2006/main">
  <p:tag name="AS_UNIQUEID" val="63"/>
</p:tagLst>
</file>

<file path=ppt/tags/tag72.xml><?xml version="1.0" encoding="utf-8"?>
<p:tagLst xmlns:a="http://schemas.openxmlformats.org/drawingml/2006/main" xmlns:r="http://schemas.openxmlformats.org/officeDocument/2006/relationships" xmlns:p="http://schemas.openxmlformats.org/presentationml/2006/main">
  <p:tag name="AS_UNIQUEID" val="101"/>
</p:tagLst>
</file>

<file path=ppt/tags/tag720.xml><?xml version="1.0" encoding="utf-8"?>
<p:tagLst xmlns:a="http://schemas.openxmlformats.org/drawingml/2006/main" xmlns:r="http://schemas.openxmlformats.org/officeDocument/2006/relationships" xmlns:p="http://schemas.openxmlformats.org/presentationml/2006/main">
  <p:tag name="AS_UNIQUEID" val="59"/>
</p:tagLst>
</file>

<file path=ppt/tags/tag721.xml><?xml version="1.0" encoding="utf-8"?>
<p:tagLst xmlns:a="http://schemas.openxmlformats.org/drawingml/2006/main" xmlns:r="http://schemas.openxmlformats.org/officeDocument/2006/relationships" xmlns:p="http://schemas.openxmlformats.org/presentationml/2006/main">
  <p:tag name="AS_UNIQUEID" val="60"/>
</p:tagLst>
</file>

<file path=ppt/tags/tag722.xml><?xml version="1.0" encoding="utf-8"?>
<p:tagLst xmlns:a="http://schemas.openxmlformats.org/drawingml/2006/main" xmlns:r="http://schemas.openxmlformats.org/officeDocument/2006/relationships" xmlns:p="http://schemas.openxmlformats.org/presentationml/2006/main">
  <p:tag name="AS_UNIQUEID" val="61"/>
</p:tagLst>
</file>

<file path=ppt/tags/tag723.xml><?xml version="1.0" encoding="utf-8"?>
<p:tagLst xmlns:a="http://schemas.openxmlformats.org/drawingml/2006/main" xmlns:r="http://schemas.openxmlformats.org/officeDocument/2006/relationships" xmlns:p="http://schemas.openxmlformats.org/presentationml/2006/main">
  <p:tag name="AS_UNIQUEID" val="62"/>
</p:tagLst>
</file>

<file path=ppt/tags/tag724.xml><?xml version="1.0" encoding="utf-8"?>
<p:tagLst xmlns:a="http://schemas.openxmlformats.org/drawingml/2006/main" xmlns:r="http://schemas.openxmlformats.org/officeDocument/2006/relationships" xmlns:p="http://schemas.openxmlformats.org/presentationml/2006/main">
  <p:tag name="AS_UNIQUEID" val="63"/>
</p:tagLst>
</file>

<file path=ppt/tags/tag725.xml><?xml version="1.0" encoding="utf-8"?>
<p:tagLst xmlns:a="http://schemas.openxmlformats.org/drawingml/2006/main" xmlns:r="http://schemas.openxmlformats.org/officeDocument/2006/relationships" xmlns:p="http://schemas.openxmlformats.org/presentationml/2006/main">
  <p:tag name="AS_UNIQUEID" val="59"/>
</p:tagLst>
</file>

<file path=ppt/tags/tag726.xml><?xml version="1.0" encoding="utf-8"?>
<p:tagLst xmlns:a="http://schemas.openxmlformats.org/drawingml/2006/main" xmlns:r="http://schemas.openxmlformats.org/officeDocument/2006/relationships" xmlns:p="http://schemas.openxmlformats.org/presentationml/2006/main">
  <p:tag name="AS_UNIQUEID" val="60"/>
</p:tagLst>
</file>

<file path=ppt/tags/tag727.xml><?xml version="1.0" encoding="utf-8"?>
<p:tagLst xmlns:a="http://schemas.openxmlformats.org/drawingml/2006/main" xmlns:r="http://schemas.openxmlformats.org/officeDocument/2006/relationships" xmlns:p="http://schemas.openxmlformats.org/presentationml/2006/main">
  <p:tag name="AS_UNIQUEID" val="61"/>
</p:tagLst>
</file>

<file path=ppt/tags/tag728.xml><?xml version="1.0" encoding="utf-8"?>
<p:tagLst xmlns:a="http://schemas.openxmlformats.org/drawingml/2006/main" xmlns:r="http://schemas.openxmlformats.org/officeDocument/2006/relationships" xmlns:p="http://schemas.openxmlformats.org/presentationml/2006/main">
  <p:tag name="AS_UNIQUEID" val="62"/>
</p:tagLst>
</file>

<file path=ppt/tags/tag729.xml><?xml version="1.0" encoding="utf-8"?>
<p:tagLst xmlns:a="http://schemas.openxmlformats.org/drawingml/2006/main" xmlns:r="http://schemas.openxmlformats.org/officeDocument/2006/relationships" xmlns:p="http://schemas.openxmlformats.org/presentationml/2006/main">
  <p:tag name="AS_UNIQUEID" val="63"/>
</p:tagLst>
</file>

<file path=ppt/tags/tag73.xml><?xml version="1.0" encoding="utf-8"?>
<p:tagLst xmlns:a="http://schemas.openxmlformats.org/drawingml/2006/main" xmlns:r="http://schemas.openxmlformats.org/officeDocument/2006/relationships" xmlns:p="http://schemas.openxmlformats.org/presentationml/2006/main">
  <p:tag name="AS_UNIQUEID" val="102"/>
</p:tagLst>
</file>

<file path=ppt/tags/tag730.xml><?xml version="1.0" encoding="utf-8"?>
<p:tagLst xmlns:a="http://schemas.openxmlformats.org/drawingml/2006/main" xmlns:r="http://schemas.openxmlformats.org/officeDocument/2006/relationships" xmlns:p="http://schemas.openxmlformats.org/presentationml/2006/main">
  <p:tag name="AS_UNIQUEID" val="59"/>
</p:tagLst>
</file>

<file path=ppt/tags/tag731.xml><?xml version="1.0" encoding="utf-8"?>
<p:tagLst xmlns:a="http://schemas.openxmlformats.org/drawingml/2006/main" xmlns:r="http://schemas.openxmlformats.org/officeDocument/2006/relationships" xmlns:p="http://schemas.openxmlformats.org/presentationml/2006/main">
  <p:tag name="AS_UNIQUEID" val="60"/>
</p:tagLst>
</file>

<file path=ppt/tags/tag732.xml><?xml version="1.0" encoding="utf-8"?>
<p:tagLst xmlns:a="http://schemas.openxmlformats.org/drawingml/2006/main" xmlns:r="http://schemas.openxmlformats.org/officeDocument/2006/relationships" xmlns:p="http://schemas.openxmlformats.org/presentationml/2006/main">
  <p:tag name="AS_UNIQUEID" val="61"/>
</p:tagLst>
</file>

<file path=ppt/tags/tag733.xml><?xml version="1.0" encoding="utf-8"?>
<p:tagLst xmlns:a="http://schemas.openxmlformats.org/drawingml/2006/main" xmlns:r="http://schemas.openxmlformats.org/officeDocument/2006/relationships" xmlns:p="http://schemas.openxmlformats.org/presentationml/2006/main">
  <p:tag name="AS_UNIQUEID" val="62"/>
</p:tagLst>
</file>

<file path=ppt/tags/tag734.xml><?xml version="1.0" encoding="utf-8"?>
<p:tagLst xmlns:a="http://schemas.openxmlformats.org/drawingml/2006/main" xmlns:r="http://schemas.openxmlformats.org/officeDocument/2006/relationships" xmlns:p="http://schemas.openxmlformats.org/presentationml/2006/main">
  <p:tag name="AS_UNIQUEID" val="63"/>
</p:tagLst>
</file>

<file path=ppt/tags/tag735.xml><?xml version="1.0" encoding="utf-8"?>
<p:tagLst xmlns:a="http://schemas.openxmlformats.org/drawingml/2006/main" xmlns:r="http://schemas.openxmlformats.org/officeDocument/2006/relationships" xmlns:p="http://schemas.openxmlformats.org/presentationml/2006/main">
  <p:tag name="AS_UNIQUEID" val="59"/>
</p:tagLst>
</file>

<file path=ppt/tags/tag736.xml><?xml version="1.0" encoding="utf-8"?>
<p:tagLst xmlns:a="http://schemas.openxmlformats.org/drawingml/2006/main" xmlns:r="http://schemas.openxmlformats.org/officeDocument/2006/relationships" xmlns:p="http://schemas.openxmlformats.org/presentationml/2006/main">
  <p:tag name="AS_UNIQUEID" val="60"/>
</p:tagLst>
</file>

<file path=ppt/tags/tag737.xml><?xml version="1.0" encoding="utf-8"?>
<p:tagLst xmlns:a="http://schemas.openxmlformats.org/drawingml/2006/main" xmlns:r="http://schemas.openxmlformats.org/officeDocument/2006/relationships" xmlns:p="http://schemas.openxmlformats.org/presentationml/2006/main">
  <p:tag name="AS_UNIQUEID" val="61"/>
</p:tagLst>
</file>

<file path=ppt/tags/tag738.xml><?xml version="1.0" encoding="utf-8"?>
<p:tagLst xmlns:a="http://schemas.openxmlformats.org/drawingml/2006/main" xmlns:r="http://schemas.openxmlformats.org/officeDocument/2006/relationships" xmlns:p="http://schemas.openxmlformats.org/presentationml/2006/main">
  <p:tag name="AS_UNIQUEID" val="62"/>
</p:tagLst>
</file>

<file path=ppt/tags/tag739.xml><?xml version="1.0" encoding="utf-8"?>
<p:tagLst xmlns:a="http://schemas.openxmlformats.org/drawingml/2006/main" xmlns:r="http://schemas.openxmlformats.org/officeDocument/2006/relationships" xmlns:p="http://schemas.openxmlformats.org/presentationml/2006/main">
  <p:tag name="AS_UNIQUEID" val="63"/>
</p:tagLst>
</file>

<file path=ppt/tags/tag74.xml><?xml version="1.0" encoding="utf-8"?>
<p:tagLst xmlns:a="http://schemas.openxmlformats.org/drawingml/2006/main" xmlns:r="http://schemas.openxmlformats.org/officeDocument/2006/relationships" xmlns:p="http://schemas.openxmlformats.org/presentationml/2006/main">
  <p:tag name="AS_UNIQUEID" val="103"/>
</p:tagLst>
</file>

<file path=ppt/tags/tag740.xml><?xml version="1.0" encoding="utf-8"?>
<p:tagLst xmlns:a="http://schemas.openxmlformats.org/drawingml/2006/main" xmlns:r="http://schemas.openxmlformats.org/officeDocument/2006/relationships" xmlns:p="http://schemas.openxmlformats.org/presentationml/2006/main">
  <p:tag name="AS_UNIQUEID" val="59"/>
</p:tagLst>
</file>

<file path=ppt/tags/tag741.xml><?xml version="1.0" encoding="utf-8"?>
<p:tagLst xmlns:a="http://schemas.openxmlformats.org/drawingml/2006/main" xmlns:r="http://schemas.openxmlformats.org/officeDocument/2006/relationships" xmlns:p="http://schemas.openxmlformats.org/presentationml/2006/main">
  <p:tag name="AS_UNIQUEID" val="60"/>
</p:tagLst>
</file>

<file path=ppt/tags/tag742.xml><?xml version="1.0" encoding="utf-8"?>
<p:tagLst xmlns:a="http://schemas.openxmlformats.org/drawingml/2006/main" xmlns:r="http://schemas.openxmlformats.org/officeDocument/2006/relationships" xmlns:p="http://schemas.openxmlformats.org/presentationml/2006/main">
  <p:tag name="AS_UNIQUEID" val="61"/>
</p:tagLst>
</file>

<file path=ppt/tags/tag743.xml><?xml version="1.0" encoding="utf-8"?>
<p:tagLst xmlns:a="http://schemas.openxmlformats.org/drawingml/2006/main" xmlns:r="http://schemas.openxmlformats.org/officeDocument/2006/relationships" xmlns:p="http://schemas.openxmlformats.org/presentationml/2006/main">
  <p:tag name="AS_UNIQUEID" val="62"/>
</p:tagLst>
</file>

<file path=ppt/tags/tag744.xml><?xml version="1.0" encoding="utf-8"?>
<p:tagLst xmlns:a="http://schemas.openxmlformats.org/drawingml/2006/main" xmlns:r="http://schemas.openxmlformats.org/officeDocument/2006/relationships" xmlns:p="http://schemas.openxmlformats.org/presentationml/2006/main">
  <p:tag name="AS_UNIQUEID" val="63"/>
</p:tagLst>
</file>

<file path=ppt/tags/tag745.xml><?xml version="1.0" encoding="utf-8"?>
<p:tagLst xmlns:a="http://schemas.openxmlformats.org/drawingml/2006/main" xmlns:r="http://schemas.openxmlformats.org/officeDocument/2006/relationships" xmlns:p="http://schemas.openxmlformats.org/presentationml/2006/main">
  <p:tag name="AS_UNIQUEID" val="59"/>
</p:tagLst>
</file>

<file path=ppt/tags/tag746.xml><?xml version="1.0" encoding="utf-8"?>
<p:tagLst xmlns:a="http://schemas.openxmlformats.org/drawingml/2006/main" xmlns:r="http://schemas.openxmlformats.org/officeDocument/2006/relationships" xmlns:p="http://schemas.openxmlformats.org/presentationml/2006/main">
  <p:tag name="AS_UNIQUEID" val="60"/>
</p:tagLst>
</file>

<file path=ppt/tags/tag747.xml><?xml version="1.0" encoding="utf-8"?>
<p:tagLst xmlns:a="http://schemas.openxmlformats.org/drawingml/2006/main" xmlns:r="http://schemas.openxmlformats.org/officeDocument/2006/relationships" xmlns:p="http://schemas.openxmlformats.org/presentationml/2006/main">
  <p:tag name="AS_UNIQUEID" val="61"/>
</p:tagLst>
</file>

<file path=ppt/tags/tag748.xml><?xml version="1.0" encoding="utf-8"?>
<p:tagLst xmlns:a="http://schemas.openxmlformats.org/drawingml/2006/main" xmlns:r="http://schemas.openxmlformats.org/officeDocument/2006/relationships" xmlns:p="http://schemas.openxmlformats.org/presentationml/2006/main">
  <p:tag name="AS_UNIQUEID" val="62"/>
</p:tagLst>
</file>

<file path=ppt/tags/tag749.xml><?xml version="1.0" encoding="utf-8"?>
<p:tagLst xmlns:a="http://schemas.openxmlformats.org/drawingml/2006/main" xmlns:r="http://schemas.openxmlformats.org/officeDocument/2006/relationships" xmlns:p="http://schemas.openxmlformats.org/presentationml/2006/main">
  <p:tag name="AS_UNIQUEID" val="63"/>
</p:tagLst>
</file>

<file path=ppt/tags/tag75.xml><?xml version="1.0" encoding="utf-8"?>
<p:tagLst xmlns:a="http://schemas.openxmlformats.org/drawingml/2006/main" xmlns:r="http://schemas.openxmlformats.org/officeDocument/2006/relationships" xmlns:p="http://schemas.openxmlformats.org/presentationml/2006/main">
  <p:tag name="AS_UNIQUEID" val="105"/>
</p:tagLst>
</file>

<file path=ppt/tags/tag750.xml><?xml version="1.0" encoding="utf-8"?>
<p:tagLst xmlns:a="http://schemas.openxmlformats.org/drawingml/2006/main" xmlns:r="http://schemas.openxmlformats.org/officeDocument/2006/relationships" xmlns:p="http://schemas.openxmlformats.org/presentationml/2006/main">
  <p:tag name="AS_UNIQUEID" val="59"/>
</p:tagLst>
</file>

<file path=ppt/tags/tag751.xml><?xml version="1.0" encoding="utf-8"?>
<p:tagLst xmlns:a="http://schemas.openxmlformats.org/drawingml/2006/main" xmlns:r="http://schemas.openxmlformats.org/officeDocument/2006/relationships" xmlns:p="http://schemas.openxmlformats.org/presentationml/2006/main">
  <p:tag name="AS_UNIQUEID" val="60"/>
</p:tagLst>
</file>

<file path=ppt/tags/tag752.xml><?xml version="1.0" encoding="utf-8"?>
<p:tagLst xmlns:a="http://schemas.openxmlformats.org/drawingml/2006/main" xmlns:r="http://schemas.openxmlformats.org/officeDocument/2006/relationships" xmlns:p="http://schemas.openxmlformats.org/presentationml/2006/main">
  <p:tag name="AS_UNIQUEID" val="61"/>
</p:tagLst>
</file>

<file path=ppt/tags/tag753.xml><?xml version="1.0" encoding="utf-8"?>
<p:tagLst xmlns:a="http://schemas.openxmlformats.org/drawingml/2006/main" xmlns:r="http://schemas.openxmlformats.org/officeDocument/2006/relationships" xmlns:p="http://schemas.openxmlformats.org/presentationml/2006/main">
  <p:tag name="AS_UNIQUEID" val="62"/>
</p:tagLst>
</file>

<file path=ppt/tags/tag754.xml><?xml version="1.0" encoding="utf-8"?>
<p:tagLst xmlns:a="http://schemas.openxmlformats.org/drawingml/2006/main" xmlns:r="http://schemas.openxmlformats.org/officeDocument/2006/relationships" xmlns:p="http://schemas.openxmlformats.org/presentationml/2006/main">
  <p:tag name="AS_UNIQUEID" val="63"/>
</p:tagLst>
</file>

<file path=ppt/tags/tag755.xml><?xml version="1.0" encoding="utf-8"?>
<p:tagLst xmlns:a="http://schemas.openxmlformats.org/drawingml/2006/main" xmlns:r="http://schemas.openxmlformats.org/officeDocument/2006/relationships" xmlns:p="http://schemas.openxmlformats.org/presentationml/2006/main">
  <p:tag name="AS_UNIQUEID" val="59"/>
</p:tagLst>
</file>

<file path=ppt/tags/tag756.xml><?xml version="1.0" encoding="utf-8"?>
<p:tagLst xmlns:a="http://schemas.openxmlformats.org/drawingml/2006/main" xmlns:r="http://schemas.openxmlformats.org/officeDocument/2006/relationships" xmlns:p="http://schemas.openxmlformats.org/presentationml/2006/main">
  <p:tag name="AS_UNIQUEID" val="60"/>
</p:tagLst>
</file>

<file path=ppt/tags/tag757.xml><?xml version="1.0" encoding="utf-8"?>
<p:tagLst xmlns:a="http://schemas.openxmlformats.org/drawingml/2006/main" xmlns:r="http://schemas.openxmlformats.org/officeDocument/2006/relationships" xmlns:p="http://schemas.openxmlformats.org/presentationml/2006/main">
  <p:tag name="AS_UNIQUEID" val="61"/>
</p:tagLst>
</file>

<file path=ppt/tags/tag758.xml><?xml version="1.0" encoding="utf-8"?>
<p:tagLst xmlns:a="http://schemas.openxmlformats.org/drawingml/2006/main" xmlns:r="http://schemas.openxmlformats.org/officeDocument/2006/relationships" xmlns:p="http://schemas.openxmlformats.org/presentationml/2006/main">
  <p:tag name="AS_UNIQUEID" val="62"/>
</p:tagLst>
</file>

<file path=ppt/tags/tag759.xml><?xml version="1.0" encoding="utf-8"?>
<p:tagLst xmlns:a="http://schemas.openxmlformats.org/drawingml/2006/main" xmlns:r="http://schemas.openxmlformats.org/officeDocument/2006/relationships" xmlns:p="http://schemas.openxmlformats.org/presentationml/2006/main">
  <p:tag name="AS_UNIQUEID" val="63"/>
</p:tagLst>
</file>

<file path=ppt/tags/tag76.xml><?xml version="1.0" encoding="utf-8"?>
<p:tagLst xmlns:a="http://schemas.openxmlformats.org/drawingml/2006/main" xmlns:r="http://schemas.openxmlformats.org/officeDocument/2006/relationships" xmlns:p="http://schemas.openxmlformats.org/presentationml/2006/main">
  <p:tag name="AS_UNIQUEID" val="106"/>
</p:tagLst>
</file>

<file path=ppt/tags/tag760.xml><?xml version="1.0" encoding="utf-8"?>
<p:tagLst xmlns:a="http://schemas.openxmlformats.org/drawingml/2006/main" xmlns:r="http://schemas.openxmlformats.org/officeDocument/2006/relationships" xmlns:p="http://schemas.openxmlformats.org/presentationml/2006/main">
  <p:tag name="AS_UNIQUEID" val="59"/>
</p:tagLst>
</file>

<file path=ppt/tags/tag761.xml><?xml version="1.0" encoding="utf-8"?>
<p:tagLst xmlns:a="http://schemas.openxmlformats.org/drawingml/2006/main" xmlns:r="http://schemas.openxmlformats.org/officeDocument/2006/relationships" xmlns:p="http://schemas.openxmlformats.org/presentationml/2006/main">
  <p:tag name="AS_UNIQUEID" val="60"/>
</p:tagLst>
</file>

<file path=ppt/tags/tag762.xml><?xml version="1.0" encoding="utf-8"?>
<p:tagLst xmlns:a="http://schemas.openxmlformats.org/drawingml/2006/main" xmlns:r="http://schemas.openxmlformats.org/officeDocument/2006/relationships" xmlns:p="http://schemas.openxmlformats.org/presentationml/2006/main">
  <p:tag name="AS_UNIQUEID" val="61"/>
</p:tagLst>
</file>

<file path=ppt/tags/tag763.xml><?xml version="1.0" encoding="utf-8"?>
<p:tagLst xmlns:a="http://schemas.openxmlformats.org/drawingml/2006/main" xmlns:r="http://schemas.openxmlformats.org/officeDocument/2006/relationships" xmlns:p="http://schemas.openxmlformats.org/presentationml/2006/main">
  <p:tag name="AS_UNIQUEID" val="62"/>
</p:tagLst>
</file>

<file path=ppt/tags/tag764.xml><?xml version="1.0" encoding="utf-8"?>
<p:tagLst xmlns:a="http://schemas.openxmlformats.org/drawingml/2006/main" xmlns:r="http://schemas.openxmlformats.org/officeDocument/2006/relationships" xmlns:p="http://schemas.openxmlformats.org/presentationml/2006/main">
  <p:tag name="AS_UNIQUEID" val="63"/>
</p:tagLst>
</file>

<file path=ppt/tags/tag765.xml><?xml version="1.0" encoding="utf-8"?>
<p:tagLst xmlns:a="http://schemas.openxmlformats.org/drawingml/2006/main" xmlns:r="http://schemas.openxmlformats.org/officeDocument/2006/relationships" xmlns:p="http://schemas.openxmlformats.org/presentationml/2006/main">
  <p:tag name="AS_UNIQUEID" val="59"/>
</p:tagLst>
</file>

<file path=ppt/tags/tag766.xml><?xml version="1.0" encoding="utf-8"?>
<p:tagLst xmlns:a="http://schemas.openxmlformats.org/drawingml/2006/main" xmlns:r="http://schemas.openxmlformats.org/officeDocument/2006/relationships" xmlns:p="http://schemas.openxmlformats.org/presentationml/2006/main">
  <p:tag name="AS_UNIQUEID" val="60"/>
</p:tagLst>
</file>

<file path=ppt/tags/tag767.xml><?xml version="1.0" encoding="utf-8"?>
<p:tagLst xmlns:a="http://schemas.openxmlformats.org/drawingml/2006/main" xmlns:r="http://schemas.openxmlformats.org/officeDocument/2006/relationships" xmlns:p="http://schemas.openxmlformats.org/presentationml/2006/main">
  <p:tag name="AS_UNIQUEID" val="61"/>
</p:tagLst>
</file>

<file path=ppt/tags/tag768.xml><?xml version="1.0" encoding="utf-8"?>
<p:tagLst xmlns:a="http://schemas.openxmlformats.org/drawingml/2006/main" xmlns:r="http://schemas.openxmlformats.org/officeDocument/2006/relationships" xmlns:p="http://schemas.openxmlformats.org/presentationml/2006/main">
  <p:tag name="AS_UNIQUEID" val="62"/>
</p:tagLst>
</file>

<file path=ppt/tags/tag769.xml><?xml version="1.0" encoding="utf-8"?>
<p:tagLst xmlns:a="http://schemas.openxmlformats.org/drawingml/2006/main" xmlns:r="http://schemas.openxmlformats.org/officeDocument/2006/relationships" xmlns:p="http://schemas.openxmlformats.org/presentationml/2006/main">
  <p:tag name="AS_UNIQUEID" val="63"/>
</p:tagLst>
</file>

<file path=ppt/tags/tag77.xml><?xml version="1.0" encoding="utf-8"?>
<p:tagLst xmlns:a="http://schemas.openxmlformats.org/drawingml/2006/main" xmlns:r="http://schemas.openxmlformats.org/officeDocument/2006/relationships" xmlns:p="http://schemas.openxmlformats.org/presentationml/2006/main">
  <p:tag name="AS_UNIQUEID" val="107"/>
</p:tagLst>
</file>

<file path=ppt/tags/tag770.xml><?xml version="1.0" encoding="utf-8"?>
<p:tagLst xmlns:a="http://schemas.openxmlformats.org/drawingml/2006/main" xmlns:r="http://schemas.openxmlformats.org/officeDocument/2006/relationships" xmlns:p="http://schemas.openxmlformats.org/presentationml/2006/main">
  <p:tag name="AS_UNIQUEID" val="59"/>
</p:tagLst>
</file>

<file path=ppt/tags/tag771.xml><?xml version="1.0" encoding="utf-8"?>
<p:tagLst xmlns:a="http://schemas.openxmlformats.org/drawingml/2006/main" xmlns:r="http://schemas.openxmlformats.org/officeDocument/2006/relationships" xmlns:p="http://schemas.openxmlformats.org/presentationml/2006/main">
  <p:tag name="AS_UNIQUEID" val="60"/>
</p:tagLst>
</file>

<file path=ppt/tags/tag772.xml><?xml version="1.0" encoding="utf-8"?>
<p:tagLst xmlns:a="http://schemas.openxmlformats.org/drawingml/2006/main" xmlns:r="http://schemas.openxmlformats.org/officeDocument/2006/relationships" xmlns:p="http://schemas.openxmlformats.org/presentationml/2006/main">
  <p:tag name="AS_UNIQUEID" val="61"/>
</p:tagLst>
</file>

<file path=ppt/tags/tag773.xml><?xml version="1.0" encoding="utf-8"?>
<p:tagLst xmlns:a="http://schemas.openxmlformats.org/drawingml/2006/main" xmlns:r="http://schemas.openxmlformats.org/officeDocument/2006/relationships" xmlns:p="http://schemas.openxmlformats.org/presentationml/2006/main">
  <p:tag name="AS_UNIQUEID" val="62"/>
</p:tagLst>
</file>

<file path=ppt/tags/tag774.xml><?xml version="1.0" encoding="utf-8"?>
<p:tagLst xmlns:a="http://schemas.openxmlformats.org/drawingml/2006/main" xmlns:r="http://schemas.openxmlformats.org/officeDocument/2006/relationships" xmlns:p="http://schemas.openxmlformats.org/presentationml/2006/main">
  <p:tag name="AS_UNIQUEID" val="63"/>
</p:tagLst>
</file>

<file path=ppt/tags/tag775.xml><?xml version="1.0" encoding="utf-8"?>
<p:tagLst xmlns:a="http://schemas.openxmlformats.org/drawingml/2006/main" xmlns:r="http://schemas.openxmlformats.org/officeDocument/2006/relationships" xmlns:p="http://schemas.openxmlformats.org/presentationml/2006/main">
  <p:tag name="AS_UNIQUEID" val="59"/>
</p:tagLst>
</file>

<file path=ppt/tags/tag776.xml><?xml version="1.0" encoding="utf-8"?>
<p:tagLst xmlns:a="http://schemas.openxmlformats.org/drawingml/2006/main" xmlns:r="http://schemas.openxmlformats.org/officeDocument/2006/relationships" xmlns:p="http://schemas.openxmlformats.org/presentationml/2006/main">
  <p:tag name="AS_UNIQUEID" val="60"/>
</p:tagLst>
</file>

<file path=ppt/tags/tag777.xml><?xml version="1.0" encoding="utf-8"?>
<p:tagLst xmlns:a="http://schemas.openxmlformats.org/drawingml/2006/main" xmlns:r="http://schemas.openxmlformats.org/officeDocument/2006/relationships" xmlns:p="http://schemas.openxmlformats.org/presentationml/2006/main">
  <p:tag name="AS_UNIQUEID" val="61"/>
</p:tagLst>
</file>

<file path=ppt/tags/tag778.xml><?xml version="1.0" encoding="utf-8"?>
<p:tagLst xmlns:a="http://schemas.openxmlformats.org/drawingml/2006/main" xmlns:r="http://schemas.openxmlformats.org/officeDocument/2006/relationships" xmlns:p="http://schemas.openxmlformats.org/presentationml/2006/main">
  <p:tag name="AS_UNIQUEID" val="62"/>
</p:tagLst>
</file>

<file path=ppt/tags/tag779.xml><?xml version="1.0" encoding="utf-8"?>
<p:tagLst xmlns:a="http://schemas.openxmlformats.org/drawingml/2006/main" xmlns:r="http://schemas.openxmlformats.org/officeDocument/2006/relationships" xmlns:p="http://schemas.openxmlformats.org/presentationml/2006/main">
  <p:tag name="AS_UNIQUEID" val="63"/>
</p:tagLst>
</file>

<file path=ppt/tags/tag78.xml><?xml version="1.0" encoding="utf-8"?>
<p:tagLst xmlns:a="http://schemas.openxmlformats.org/drawingml/2006/main" xmlns:r="http://schemas.openxmlformats.org/officeDocument/2006/relationships" xmlns:p="http://schemas.openxmlformats.org/presentationml/2006/main">
  <p:tag name="AS_UNIQUEID" val="108"/>
</p:tagLst>
</file>

<file path=ppt/tags/tag780.xml><?xml version="1.0" encoding="utf-8"?>
<p:tagLst xmlns:a="http://schemas.openxmlformats.org/drawingml/2006/main" xmlns:r="http://schemas.openxmlformats.org/officeDocument/2006/relationships" xmlns:p="http://schemas.openxmlformats.org/presentationml/2006/main">
  <p:tag name="AS_UNIQUEID" val="59"/>
</p:tagLst>
</file>

<file path=ppt/tags/tag781.xml><?xml version="1.0" encoding="utf-8"?>
<p:tagLst xmlns:a="http://schemas.openxmlformats.org/drawingml/2006/main" xmlns:r="http://schemas.openxmlformats.org/officeDocument/2006/relationships" xmlns:p="http://schemas.openxmlformats.org/presentationml/2006/main">
  <p:tag name="AS_UNIQUEID" val="60"/>
</p:tagLst>
</file>

<file path=ppt/tags/tag782.xml><?xml version="1.0" encoding="utf-8"?>
<p:tagLst xmlns:a="http://schemas.openxmlformats.org/drawingml/2006/main" xmlns:r="http://schemas.openxmlformats.org/officeDocument/2006/relationships" xmlns:p="http://schemas.openxmlformats.org/presentationml/2006/main">
  <p:tag name="AS_UNIQUEID" val="61"/>
</p:tagLst>
</file>

<file path=ppt/tags/tag783.xml><?xml version="1.0" encoding="utf-8"?>
<p:tagLst xmlns:a="http://schemas.openxmlformats.org/drawingml/2006/main" xmlns:r="http://schemas.openxmlformats.org/officeDocument/2006/relationships" xmlns:p="http://schemas.openxmlformats.org/presentationml/2006/main">
  <p:tag name="AS_UNIQUEID" val="62"/>
</p:tagLst>
</file>

<file path=ppt/tags/tag784.xml><?xml version="1.0" encoding="utf-8"?>
<p:tagLst xmlns:a="http://schemas.openxmlformats.org/drawingml/2006/main" xmlns:r="http://schemas.openxmlformats.org/officeDocument/2006/relationships" xmlns:p="http://schemas.openxmlformats.org/presentationml/2006/main">
  <p:tag name="AS_UNIQUEID" val="63"/>
</p:tagLst>
</file>

<file path=ppt/tags/tag785.xml><?xml version="1.0" encoding="utf-8"?>
<p:tagLst xmlns:a="http://schemas.openxmlformats.org/drawingml/2006/main" xmlns:r="http://schemas.openxmlformats.org/officeDocument/2006/relationships" xmlns:p="http://schemas.openxmlformats.org/presentationml/2006/main">
  <p:tag name="AS_UNIQUEID" val="59"/>
</p:tagLst>
</file>

<file path=ppt/tags/tag786.xml><?xml version="1.0" encoding="utf-8"?>
<p:tagLst xmlns:a="http://schemas.openxmlformats.org/drawingml/2006/main" xmlns:r="http://schemas.openxmlformats.org/officeDocument/2006/relationships" xmlns:p="http://schemas.openxmlformats.org/presentationml/2006/main">
  <p:tag name="AS_UNIQUEID" val="60"/>
</p:tagLst>
</file>

<file path=ppt/tags/tag787.xml><?xml version="1.0" encoding="utf-8"?>
<p:tagLst xmlns:a="http://schemas.openxmlformats.org/drawingml/2006/main" xmlns:r="http://schemas.openxmlformats.org/officeDocument/2006/relationships" xmlns:p="http://schemas.openxmlformats.org/presentationml/2006/main">
  <p:tag name="AS_UNIQUEID" val="61"/>
</p:tagLst>
</file>

<file path=ppt/tags/tag788.xml><?xml version="1.0" encoding="utf-8"?>
<p:tagLst xmlns:a="http://schemas.openxmlformats.org/drawingml/2006/main" xmlns:r="http://schemas.openxmlformats.org/officeDocument/2006/relationships" xmlns:p="http://schemas.openxmlformats.org/presentationml/2006/main">
  <p:tag name="AS_UNIQUEID" val="62"/>
</p:tagLst>
</file>

<file path=ppt/tags/tag789.xml><?xml version="1.0" encoding="utf-8"?>
<p:tagLst xmlns:a="http://schemas.openxmlformats.org/drawingml/2006/main" xmlns:r="http://schemas.openxmlformats.org/officeDocument/2006/relationships" xmlns:p="http://schemas.openxmlformats.org/presentationml/2006/main">
  <p:tag name="AS_UNIQUEID" val="63"/>
</p:tagLst>
</file>

<file path=ppt/tags/tag79.xml><?xml version="1.0" encoding="utf-8"?>
<p:tagLst xmlns:a="http://schemas.openxmlformats.org/drawingml/2006/main" xmlns:r="http://schemas.openxmlformats.org/officeDocument/2006/relationships" xmlns:p="http://schemas.openxmlformats.org/presentationml/2006/main">
  <p:tag name="AS_UNIQUEID" val="109"/>
</p:tagLst>
</file>

<file path=ppt/tags/tag790.xml><?xml version="1.0" encoding="utf-8"?>
<p:tagLst xmlns:a="http://schemas.openxmlformats.org/drawingml/2006/main" xmlns:r="http://schemas.openxmlformats.org/officeDocument/2006/relationships" xmlns:p="http://schemas.openxmlformats.org/presentationml/2006/main">
  <p:tag name="AS_UNIQUEID" val="59"/>
</p:tagLst>
</file>

<file path=ppt/tags/tag791.xml><?xml version="1.0" encoding="utf-8"?>
<p:tagLst xmlns:a="http://schemas.openxmlformats.org/drawingml/2006/main" xmlns:r="http://schemas.openxmlformats.org/officeDocument/2006/relationships" xmlns:p="http://schemas.openxmlformats.org/presentationml/2006/main">
  <p:tag name="AS_UNIQUEID" val="60"/>
</p:tagLst>
</file>

<file path=ppt/tags/tag792.xml><?xml version="1.0" encoding="utf-8"?>
<p:tagLst xmlns:a="http://schemas.openxmlformats.org/drawingml/2006/main" xmlns:r="http://schemas.openxmlformats.org/officeDocument/2006/relationships" xmlns:p="http://schemas.openxmlformats.org/presentationml/2006/main">
  <p:tag name="AS_UNIQUEID" val="61"/>
</p:tagLst>
</file>

<file path=ppt/tags/tag793.xml><?xml version="1.0" encoding="utf-8"?>
<p:tagLst xmlns:a="http://schemas.openxmlformats.org/drawingml/2006/main" xmlns:r="http://schemas.openxmlformats.org/officeDocument/2006/relationships" xmlns:p="http://schemas.openxmlformats.org/presentationml/2006/main">
  <p:tag name="AS_UNIQUEID" val="62"/>
</p:tagLst>
</file>

<file path=ppt/tags/tag794.xml><?xml version="1.0" encoding="utf-8"?>
<p:tagLst xmlns:a="http://schemas.openxmlformats.org/drawingml/2006/main" xmlns:r="http://schemas.openxmlformats.org/officeDocument/2006/relationships" xmlns:p="http://schemas.openxmlformats.org/presentationml/2006/main">
  <p:tag name="AS_UNIQUEID" val="63"/>
</p:tagLst>
</file>

<file path=ppt/tags/tag795.xml><?xml version="1.0" encoding="utf-8"?>
<p:tagLst xmlns:a="http://schemas.openxmlformats.org/drawingml/2006/main" xmlns:r="http://schemas.openxmlformats.org/officeDocument/2006/relationships" xmlns:p="http://schemas.openxmlformats.org/presentationml/2006/main">
  <p:tag name="AS_UNIQUEID" val="59"/>
</p:tagLst>
</file>

<file path=ppt/tags/tag796.xml><?xml version="1.0" encoding="utf-8"?>
<p:tagLst xmlns:a="http://schemas.openxmlformats.org/drawingml/2006/main" xmlns:r="http://schemas.openxmlformats.org/officeDocument/2006/relationships" xmlns:p="http://schemas.openxmlformats.org/presentationml/2006/main">
  <p:tag name="AS_UNIQUEID" val="60"/>
</p:tagLst>
</file>

<file path=ppt/tags/tag797.xml><?xml version="1.0" encoding="utf-8"?>
<p:tagLst xmlns:a="http://schemas.openxmlformats.org/drawingml/2006/main" xmlns:r="http://schemas.openxmlformats.org/officeDocument/2006/relationships" xmlns:p="http://schemas.openxmlformats.org/presentationml/2006/main">
  <p:tag name="AS_UNIQUEID" val="61"/>
</p:tagLst>
</file>

<file path=ppt/tags/tag798.xml><?xml version="1.0" encoding="utf-8"?>
<p:tagLst xmlns:a="http://schemas.openxmlformats.org/drawingml/2006/main" xmlns:r="http://schemas.openxmlformats.org/officeDocument/2006/relationships" xmlns:p="http://schemas.openxmlformats.org/presentationml/2006/main">
  <p:tag name="AS_UNIQUEID" val="62"/>
</p:tagLst>
</file>

<file path=ppt/tags/tag799.xml><?xml version="1.0" encoding="utf-8"?>
<p:tagLst xmlns:a="http://schemas.openxmlformats.org/drawingml/2006/main" xmlns:r="http://schemas.openxmlformats.org/officeDocument/2006/relationships" xmlns:p="http://schemas.openxmlformats.org/presentationml/2006/main">
  <p:tag name="AS_UNIQUEID" val="63"/>
</p:tagLst>
</file>

<file path=ppt/tags/tag8.xml><?xml version="1.0" encoding="utf-8"?>
<p:tagLst xmlns:a="http://schemas.openxmlformats.org/drawingml/2006/main" xmlns:r="http://schemas.openxmlformats.org/officeDocument/2006/relationships" xmlns:p="http://schemas.openxmlformats.org/presentationml/2006/main">
  <p:tag name="AS_UNIQUEID" val="203"/>
</p:tagLst>
</file>

<file path=ppt/tags/tag80.xml><?xml version="1.0" encoding="utf-8"?>
<p:tagLst xmlns:a="http://schemas.openxmlformats.org/drawingml/2006/main" xmlns:r="http://schemas.openxmlformats.org/officeDocument/2006/relationships" xmlns:p="http://schemas.openxmlformats.org/presentationml/2006/main">
  <p:tag name="AS_UNIQUEID" val="111"/>
</p:tagLst>
</file>

<file path=ppt/tags/tag800.xml><?xml version="1.0" encoding="utf-8"?>
<p:tagLst xmlns:a="http://schemas.openxmlformats.org/drawingml/2006/main" xmlns:r="http://schemas.openxmlformats.org/officeDocument/2006/relationships" xmlns:p="http://schemas.openxmlformats.org/presentationml/2006/main">
  <p:tag name="AS_UNIQUEID" val="59"/>
</p:tagLst>
</file>

<file path=ppt/tags/tag801.xml><?xml version="1.0" encoding="utf-8"?>
<p:tagLst xmlns:a="http://schemas.openxmlformats.org/drawingml/2006/main" xmlns:r="http://schemas.openxmlformats.org/officeDocument/2006/relationships" xmlns:p="http://schemas.openxmlformats.org/presentationml/2006/main">
  <p:tag name="AS_UNIQUEID" val="60"/>
</p:tagLst>
</file>

<file path=ppt/tags/tag802.xml><?xml version="1.0" encoding="utf-8"?>
<p:tagLst xmlns:a="http://schemas.openxmlformats.org/drawingml/2006/main" xmlns:r="http://schemas.openxmlformats.org/officeDocument/2006/relationships" xmlns:p="http://schemas.openxmlformats.org/presentationml/2006/main">
  <p:tag name="AS_UNIQUEID" val="61"/>
</p:tagLst>
</file>

<file path=ppt/tags/tag803.xml><?xml version="1.0" encoding="utf-8"?>
<p:tagLst xmlns:a="http://schemas.openxmlformats.org/drawingml/2006/main" xmlns:r="http://schemas.openxmlformats.org/officeDocument/2006/relationships" xmlns:p="http://schemas.openxmlformats.org/presentationml/2006/main">
  <p:tag name="AS_UNIQUEID" val="62"/>
</p:tagLst>
</file>

<file path=ppt/tags/tag804.xml><?xml version="1.0" encoding="utf-8"?>
<p:tagLst xmlns:a="http://schemas.openxmlformats.org/drawingml/2006/main" xmlns:r="http://schemas.openxmlformats.org/officeDocument/2006/relationships" xmlns:p="http://schemas.openxmlformats.org/presentationml/2006/main">
  <p:tag name="AS_UNIQUEID" val="63"/>
</p:tagLst>
</file>

<file path=ppt/tags/tag805.xml><?xml version="1.0" encoding="utf-8"?>
<p:tagLst xmlns:a="http://schemas.openxmlformats.org/drawingml/2006/main" xmlns:r="http://schemas.openxmlformats.org/officeDocument/2006/relationships" xmlns:p="http://schemas.openxmlformats.org/presentationml/2006/main">
  <p:tag name="AS_UNIQUEID" val="59"/>
</p:tagLst>
</file>

<file path=ppt/tags/tag806.xml><?xml version="1.0" encoding="utf-8"?>
<p:tagLst xmlns:a="http://schemas.openxmlformats.org/drawingml/2006/main" xmlns:r="http://schemas.openxmlformats.org/officeDocument/2006/relationships" xmlns:p="http://schemas.openxmlformats.org/presentationml/2006/main">
  <p:tag name="AS_UNIQUEID" val="60"/>
</p:tagLst>
</file>

<file path=ppt/tags/tag807.xml><?xml version="1.0" encoding="utf-8"?>
<p:tagLst xmlns:a="http://schemas.openxmlformats.org/drawingml/2006/main" xmlns:r="http://schemas.openxmlformats.org/officeDocument/2006/relationships" xmlns:p="http://schemas.openxmlformats.org/presentationml/2006/main">
  <p:tag name="AS_UNIQUEID" val="61"/>
</p:tagLst>
</file>

<file path=ppt/tags/tag808.xml><?xml version="1.0" encoding="utf-8"?>
<p:tagLst xmlns:a="http://schemas.openxmlformats.org/drawingml/2006/main" xmlns:r="http://schemas.openxmlformats.org/officeDocument/2006/relationships" xmlns:p="http://schemas.openxmlformats.org/presentationml/2006/main">
  <p:tag name="AS_UNIQUEID" val="62"/>
</p:tagLst>
</file>

<file path=ppt/tags/tag809.xml><?xml version="1.0" encoding="utf-8"?>
<p:tagLst xmlns:a="http://schemas.openxmlformats.org/drawingml/2006/main" xmlns:r="http://schemas.openxmlformats.org/officeDocument/2006/relationships" xmlns:p="http://schemas.openxmlformats.org/presentationml/2006/main">
  <p:tag name="AS_UNIQUEID" val="63"/>
</p:tagLst>
</file>

<file path=ppt/tags/tag81.xml><?xml version="1.0" encoding="utf-8"?>
<p:tagLst xmlns:a="http://schemas.openxmlformats.org/drawingml/2006/main" xmlns:r="http://schemas.openxmlformats.org/officeDocument/2006/relationships" xmlns:p="http://schemas.openxmlformats.org/presentationml/2006/main">
  <p:tag name="AS_UNIQUEID" val="112"/>
</p:tagLst>
</file>

<file path=ppt/tags/tag810.xml><?xml version="1.0" encoding="utf-8"?>
<p:tagLst xmlns:a="http://schemas.openxmlformats.org/drawingml/2006/main" xmlns:r="http://schemas.openxmlformats.org/officeDocument/2006/relationships" xmlns:p="http://schemas.openxmlformats.org/presentationml/2006/main">
  <p:tag name="AS_UNIQUEID" val="59"/>
</p:tagLst>
</file>

<file path=ppt/tags/tag811.xml><?xml version="1.0" encoding="utf-8"?>
<p:tagLst xmlns:a="http://schemas.openxmlformats.org/drawingml/2006/main" xmlns:r="http://schemas.openxmlformats.org/officeDocument/2006/relationships" xmlns:p="http://schemas.openxmlformats.org/presentationml/2006/main">
  <p:tag name="AS_UNIQUEID" val="60"/>
</p:tagLst>
</file>

<file path=ppt/tags/tag812.xml><?xml version="1.0" encoding="utf-8"?>
<p:tagLst xmlns:a="http://schemas.openxmlformats.org/drawingml/2006/main" xmlns:r="http://schemas.openxmlformats.org/officeDocument/2006/relationships" xmlns:p="http://schemas.openxmlformats.org/presentationml/2006/main">
  <p:tag name="AS_UNIQUEID" val="61"/>
</p:tagLst>
</file>

<file path=ppt/tags/tag813.xml><?xml version="1.0" encoding="utf-8"?>
<p:tagLst xmlns:a="http://schemas.openxmlformats.org/drawingml/2006/main" xmlns:r="http://schemas.openxmlformats.org/officeDocument/2006/relationships" xmlns:p="http://schemas.openxmlformats.org/presentationml/2006/main">
  <p:tag name="AS_UNIQUEID" val="62"/>
</p:tagLst>
</file>

<file path=ppt/tags/tag814.xml><?xml version="1.0" encoding="utf-8"?>
<p:tagLst xmlns:a="http://schemas.openxmlformats.org/drawingml/2006/main" xmlns:r="http://schemas.openxmlformats.org/officeDocument/2006/relationships" xmlns:p="http://schemas.openxmlformats.org/presentationml/2006/main">
  <p:tag name="AS_UNIQUEID" val="63"/>
</p:tagLst>
</file>

<file path=ppt/tags/tag815.xml><?xml version="1.0" encoding="utf-8"?>
<p:tagLst xmlns:a="http://schemas.openxmlformats.org/drawingml/2006/main" xmlns:r="http://schemas.openxmlformats.org/officeDocument/2006/relationships" xmlns:p="http://schemas.openxmlformats.org/presentationml/2006/main">
  <p:tag name="AS_UNIQUEID" val="59"/>
</p:tagLst>
</file>

<file path=ppt/tags/tag816.xml><?xml version="1.0" encoding="utf-8"?>
<p:tagLst xmlns:a="http://schemas.openxmlformats.org/drawingml/2006/main" xmlns:r="http://schemas.openxmlformats.org/officeDocument/2006/relationships" xmlns:p="http://schemas.openxmlformats.org/presentationml/2006/main">
  <p:tag name="AS_UNIQUEID" val="60"/>
</p:tagLst>
</file>

<file path=ppt/tags/tag817.xml><?xml version="1.0" encoding="utf-8"?>
<p:tagLst xmlns:a="http://schemas.openxmlformats.org/drawingml/2006/main" xmlns:r="http://schemas.openxmlformats.org/officeDocument/2006/relationships" xmlns:p="http://schemas.openxmlformats.org/presentationml/2006/main">
  <p:tag name="AS_UNIQUEID" val="61"/>
</p:tagLst>
</file>

<file path=ppt/tags/tag818.xml><?xml version="1.0" encoding="utf-8"?>
<p:tagLst xmlns:a="http://schemas.openxmlformats.org/drawingml/2006/main" xmlns:r="http://schemas.openxmlformats.org/officeDocument/2006/relationships" xmlns:p="http://schemas.openxmlformats.org/presentationml/2006/main">
  <p:tag name="AS_UNIQUEID" val="62"/>
</p:tagLst>
</file>

<file path=ppt/tags/tag819.xml><?xml version="1.0" encoding="utf-8"?>
<p:tagLst xmlns:a="http://schemas.openxmlformats.org/drawingml/2006/main" xmlns:r="http://schemas.openxmlformats.org/officeDocument/2006/relationships" xmlns:p="http://schemas.openxmlformats.org/presentationml/2006/main">
  <p:tag name="AS_UNIQUEID" val="63"/>
</p:tagLst>
</file>

<file path=ppt/tags/tag82.xml><?xml version="1.0" encoding="utf-8"?>
<p:tagLst xmlns:a="http://schemas.openxmlformats.org/drawingml/2006/main" xmlns:r="http://schemas.openxmlformats.org/officeDocument/2006/relationships" xmlns:p="http://schemas.openxmlformats.org/presentationml/2006/main">
  <p:tag name="AS_UNIQUEID" val="113"/>
</p:tagLst>
</file>

<file path=ppt/tags/tag820.xml><?xml version="1.0" encoding="utf-8"?>
<p:tagLst xmlns:a="http://schemas.openxmlformats.org/drawingml/2006/main" xmlns:r="http://schemas.openxmlformats.org/officeDocument/2006/relationships" xmlns:p="http://schemas.openxmlformats.org/presentationml/2006/main">
  <p:tag name="AS_UNIQUEID" val="59"/>
</p:tagLst>
</file>

<file path=ppt/tags/tag821.xml><?xml version="1.0" encoding="utf-8"?>
<p:tagLst xmlns:a="http://schemas.openxmlformats.org/drawingml/2006/main" xmlns:r="http://schemas.openxmlformats.org/officeDocument/2006/relationships" xmlns:p="http://schemas.openxmlformats.org/presentationml/2006/main">
  <p:tag name="AS_UNIQUEID" val="60"/>
</p:tagLst>
</file>

<file path=ppt/tags/tag822.xml><?xml version="1.0" encoding="utf-8"?>
<p:tagLst xmlns:a="http://schemas.openxmlformats.org/drawingml/2006/main" xmlns:r="http://schemas.openxmlformats.org/officeDocument/2006/relationships" xmlns:p="http://schemas.openxmlformats.org/presentationml/2006/main">
  <p:tag name="AS_UNIQUEID" val="61"/>
</p:tagLst>
</file>

<file path=ppt/tags/tag823.xml><?xml version="1.0" encoding="utf-8"?>
<p:tagLst xmlns:a="http://schemas.openxmlformats.org/drawingml/2006/main" xmlns:r="http://schemas.openxmlformats.org/officeDocument/2006/relationships" xmlns:p="http://schemas.openxmlformats.org/presentationml/2006/main">
  <p:tag name="AS_UNIQUEID" val="62"/>
</p:tagLst>
</file>

<file path=ppt/tags/tag824.xml><?xml version="1.0" encoding="utf-8"?>
<p:tagLst xmlns:a="http://schemas.openxmlformats.org/drawingml/2006/main" xmlns:r="http://schemas.openxmlformats.org/officeDocument/2006/relationships" xmlns:p="http://schemas.openxmlformats.org/presentationml/2006/main">
  <p:tag name="AS_UNIQUEID" val="63"/>
</p:tagLst>
</file>

<file path=ppt/tags/tag825.xml><?xml version="1.0" encoding="utf-8"?>
<p:tagLst xmlns:a="http://schemas.openxmlformats.org/drawingml/2006/main" xmlns:r="http://schemas.openxmlformats.org/officeDocument/2006/relationships" xmlns:p="http://schemas.openxmlformats.org/presentationml/2006/main">
  <p:tag name="AS_UNIQUEID" val="59"/>
</p:tagLst>
</file>

<file path=ppt/tags/tag826.xml><?xml version="1.0" encoding="utf-8"?>
<p:tagLst xmlns:a="http://schemas.openxmlformats.org/drawingml/2006/main" xmlns:r="http://schemas.openxmlformats.org/officeDocument/2006/relationships" xmlns:p="http://schemas.openxmlformats.org/presentationml/2006/main">
  <p:tag name="AS_UNIQUEID" val="60"/>
</p:tagLst>
</file>

<file path=ppt/tags/tag827.xml><?xml version="1.0" encoding="utf-8"?>
<p:tagLst xmlns:a="http://schemas.openxmlformats.org/drawingml/2006/main" xmlns:r="http://schemas.openxmlformats.org/officeDocument/2006/relationships" xmlns:p="http://schemas.openxmlformats.org/presentationml/2006/main">
  <p:tag name="AS_UNIQUEID" val="61"/>
</p:tagLst>
</file>

<file path=ppt/tags/tag828.xml><?xml version="1.0" encoding="utf-8"?>
<p:tagLst xmlns:a="http://schemas.openxmlformats.org/drawingml/2006/main" xmlns:r="http://schemas.openxmlformats.org/officeDocument/2006/relationships" xmlns:p="http://schemas.openxmlformats.org/presentationml/2006/main">
  <p:tag name="AS_UNIQUEID" val="62"/>
</p:tagLst>
</file>

<file path=ppt/tags/tag829.xml><?xml version="1.0" encoding="utf-8"?>
<p:tagLst xmlns:a="http://schemas.openxmlformats.org/drawingml/2006/main" xmlns:r="http://schemas.openxmlformats.org/officeDocument/2006/relationships" xmlns:p="http://schemas.openxmlformats.org/presentationml/2006/main">
  <p:tag name="AS_UNIQUEID" val="63"/>
</p:tagLst>
</file>

<file path=ppt/tags/tag83.xml><?xml version="1.0" encoding="utf-8"?>
<p:tagLst xmlns:a="http://schemas.openxmlformats.org/drawingml/2006/main" xmlns:r="http://schemas.openxmlformats.org/officeDocument/2006/relationships" xmlns:p="http://schemas.openxmlformats.org/presentationml/2006/main">
  <p:tag name="AS_UNIQUEID" val="114"/>
</p:tagLst>
</file>

<file path=ppt/tags/tag830.xml><?xml version="1.0" encoding="utf-8"?>
<p:tagLst xmlns:a="http://schemas.openxmlformats.org/drawingml/2006/main" xmlns:r="http://schemas.openxmlformats.org/officeDocument/2006/relationships" xmlns:p="http://schemas.openxmlformats.org/presentationml/2006/main">
  <p:tag name="AS_UNIQUEID" val="188"/>
</p:tagLst>
</file>

<file path=ppt/tags/tag831.xml><?xml version="1.0" encoding="utf-8"?>
<p:tagLst xmlns:a="http://schemas.openxmlformats.org/drawingml/2006/main" xmlns:r="http://schemas.openxmlformats.org/officeDocument/2006/relationships" xmlns:p="http://schemas.openxmlformats.org/presentationml/2006/main">
  <p:tag name="AS_UNIQUEID" val="59"/>
</p:tagLst>
</file>

<file path=ppt/tags/tag832.xml><?xml version="1.0" encoding="utf-8"?>
<p:tagLst xmlns:a="http://schemas.openxmlformats.org/drawingml/2006/main" xmlns:r="http://schemas.openxmlformats.org/officeDocument/2006/relationships" xmlns:p="http://schemas.openxmlformats.org/presentationml/2006/main">
  <p:tag name="AS_UNIQUEID" val="60"/>
</p:tagLst>
</file>

<file path=ppt/tags/tag833.xml><?xml version="1.0" encoding="utf-8"?>
<p:tagLst xmlns:a="http://schemas.openxmlformats.org/drawingml/2006/main" xmlns:r="http://schemas.openxmlformats.org/officeDocument/2006/relationships" xmlns:p="http://schemas.openxmlformats.org/presentationml/2006/main">
  <p:tag name="AS_UNIQUEID" val="61"/>
</p:tagLst>
</file>

<file path=ppt/tags/tag834.xml><?xml version="1.0" encoding="utf-8"?>
<p:tagLst xmlns:a="http://schemas.openxmlformats.org/drawingml/2006/main" xmlns:r="http://schemas.openxmlformats.org/officeDocument/2006/relationships" xmlns:p="http://schemas.openxmlformats.org/presentationml/2006/main">
  <p:tag name="AS_UNIQUEID" val="62"/>
</p:tagLst>
</file>

<file path=ppt/tags/tag835.xml><?xml version="1.0" encoding="utf-8"?>
<p:tagLst xmlns:a="http://schemas.openxmlformats.org/drawingml/2006/main" xmlns:r="http://schemas.openxmlformats.org/officeDocument/2006/relationships" xmlns:p="http://schemas.openxmlformats.org/presentationml/2006/main">
  <p:tag name="AS_UNIQUEID" val="63"/>
</p:tagLst>
</file>

<file path=ppt/tags/tag836.xml><?xml version="1.0" encoding="utf-8"?>
<p:tagLst xmlns:a="http://schemas.openxmlformats.org/drawingml/2006/main" xmlns:r="http://schemas.openxmlformats.org/officeDocument/2006/relationships" xmlns:p="http://schemas.openxmlformats.org/presentationml/2006/main">
  <p:tag name="AS_UNIQUEID" val="188"/>
</p:tagLst>
</file>

<file path=ppt/tags/tag837.xml><?xml version="1.0" encoding="utf-8"?>
<p:tagLst xmlns:a="http://schemas.openxmlformats.org/drawingml/2006/main" xmlns:r="http://schemas.openxmlformats.org/officeDocument/2006/relationships" xmlns:p="http://schemas.openxmlformats.org/presentationml/2006/main">
  <p:tag name="AS_UNIQUEID" val="92"/>
</p:tagLst>
</file>

<file path=ppt/tags/tag838.xml><?xml version="1.0" encoding="utf-8"?>
<p:tagLst xmlns:a="http://schemas.openxmlformats.org/drawingml/2006/main" xmlns:r="http://schemas.openxmlformats.org/officeDocument/2006/relationships" xmlns:p="http://schemas.openxmlformats.org/presentationml/2006/main">
  <p:tag name="AS_UNIQUEID" val="93"/>
</p:tagLst>
</file>

<file path=ppt/tags/tag839.xml><?xml version="1.0" encoding="utf-8"?>
<p:tagLst xmlns:a="http://schemas.openxmlformats.org/drawingml/2006/main" xmlns:r="http://schemas.openxmlformats.org/officeDocument/2006/relationships" xmlns:p="http://schemas.openxmlformats.org/presentationml/2006/main">
  <p:tag name="AS_UNIQUEID" val="94"/>
</p:tagLst>
</file>

<file path=ppt/tags/tag84.xml><?xml version="1.0" encoding="utf-8"?>
<p:tagLst xmlns:a="http://schemas.openxmlformats.org/drawingml/2006/main" xmlns:r="http://schemas.openxmlformats.org/officeDocument/2006/relationships" xmlns:p="http://schemas.openxmlformats.org/presentationml/2006/main">
  <p:tag name="AS_UNIQUEID" val="115"/>
</p:tagLst>
</file>

<file path=ppt/tags/tag840.xml><?xml version="1.0" encoding="utf-8"?>
<p:tagLst xmlns:a="http://schemas.openxmlformats.org/drawingml/2006/main" xmlns:r="http://schemas.openxmlformats.org/officeDocument/2006/relationships" xmlns:p="http://schemas.openxmlformats.org/presentationml/2006/main">
  <p:tag name="AS_UNIQUEID" val="95"/>
</p:tagLst>
</file>

<file path=ppt/tags/tag841.xml><?xml version="1.0" encoding="utf-8"?>
<p:tagLst xmlns:a="http://schemas.openxmlformats.org/drawingml/2006/main" xmlns:r="http://schemas.openxmlformats.org/officeDocument/2006/relationships" xmlns:p="http://schemas.openxmlformats.org/presentationml/2006/main">
  <p:tag name="AS_UNIQUEID" val="96"/>
</p:tagLst>
</file>

<file path=ppt/tags/tag842.xml><?xml version="1.0" encoding="utf-8"?>
<p:tagLst xmlns:a="http://schemas.openxmlformats.org/drawingml/2006/main" xmlns:r="http://schemas.openxmlformats.org/officeDocument/2006/relationships" xmlns:p="http://schemas.openxmlformats.org/presentationml/2006/main">
  <p:tag name="AS_UNIQUEID" val="97"/>
</p:tagLst>
</file>

<file path=ppt/tags/tag85.xml><?xml version="1.0" encoding="utf-8"?>
<p:tagLst xmlns:a="http://schemas.openxmlformats.org/drawingml/2006/main" xmlns:r="http://schemas.openxmlformats.org/officeDocument/2006/relationships" xmlns:p="http://schemas.openxmlformats.org/presentationml/2006/main">
  <p:tag name="AS_UNIQUEID" val="117"/>
</p:tagLst>
</file>

<file path=ppt/tags/tag86.xml><?xml version="1.0" encoding="utf-8"?>
<p:tagLst xmlns:a="http://schemas.openxmlformats.org/drawingml/2006/main" xmlns:r="http://schemas.openxmlformats.org/officeDocument/2006/relationships" xmlns:p="http://schemas.openxmlformats.org/presentationml/2006/main">
  <p:tag name="AS_UNIQUEID" val="118"/>
</p:tagLst>
</file>

<file path=ppt/tags/tag87.xml><?xml version="1.0" encoding="utf-8"?>
<p:tagLst xmlns:a="http://schemas.openxmlformats.org/drawingml/2006/main" xmlns:r="http://schemas.openxmlformats.org/officeDocument/2006/relationships" xmlns:p="http://schemas.openxmlformats.org/presentationml/2006/main">
  <p:tag name="AS_UNIQUEID" val="119"/>
</p:tagLst>
</file>

<file path=ppt/tags/tag88.xml><?xml version="1.0" encoding="utf-8"?>
<p:tagLst xmlns:a="http://schemas.openxmlformats.org/drawingml/2006/main" xmlns:r="http://schemas.openxmlformats.org/officeDocument/2006/relationships" xmlns:p="http://schemas.openxmlformats.org/presentationml/2006/main">
  <p:tag name="AS_UNIQUEID" val="120"/>
</p:tagLst>
</file>

<file path=ppt/tags/tag89.xml><?xml version="1.0" encoding="utf-8"?>
<p:tagLst xmlns:a="http://schemas.openxmlformats.org/drawingml/2006/main" xmlns:r="http://schemas.openxmlformats.org/officeDocument/2006/relationships" xmlns:p="http://schemas.openxmlformats.org/presentationml/2006/main">
  <p:tag name="AS_UNIQUEID" val="121"/>
</p:tagLst>
</file>

<file path=ppt/tags/tag9.xml><?xml version="1.0" encoding="utf-8"?>
<p:tagLst xmlns:a="http://schemas.openxmlformats.org/drawingml/2006/main" xmlns:r="http://schemas.openxmlformats.org/officeDocument/2006/relationships" xmlns:p="http://schemas.openxmlformats.org/presentationml/2006/main">
  <p:tag name="AS_UNIQUEID" val="204"/>
</p:tagLst>
</file>

<file path=ppt/tags/tag90.xml><?xml version="1.0" encoding="utf-8"?>
<p:tagLst xmlns:a="http://schemas.openxmlformats.org/drawingml/2006/main" xmlns:r="http://schemas.openxmlformats.org/officeDocument/2006/relationships" xmlns:p="http://schemas.openxmlformats.org/presentationml/2006/main">
  <p:tag name="AS_UNIQUEID" val="122"/>
</p:tagLst>
</file>

<file path=ppt/tags/tag91.xml><?xml version="1.0" encoding="utf-8"?>
<p:tagLst xmlns:a="http://schemas.openxmlformats.org/drawingml/2006/main" xmlns:r="http://schemas.openxmlformats.org/officeDocument/2006/relationships" xmlns:p="http://schemas.openxmlformats.org/presentationml/2006/main">
  <p:tag name="AS_UNIQUEID" val="124"/>
</p:tagLst>
</file>

<file path=ppt/tags/tag92.xml><?xml version="1.0" encoding="utf-8"?>
<p:tagLst xmlns:a="http://schemas.openxmlformats.org/drawingml/2006/main" xmlns:r="http://schemas.openxmlformats.org/officeDocument/2006/relationships" xmlns:p="http://schemas.openxmlformats.org/presentationml/2006/main">
  <p:tag name="AS_UNIQUEID" val="125"/>
</p:tagLst>
</file>

<file path=ppt/tags/tag93.xml><?xml version="1.0" encoding="utf-8"?>
<p:tagLst xmlns:a="http://schemas.openxmlformats.org/drawingml/2006/main" xmlns:r="http://schemas.openxmlformats.org/officeDocument/2006/relationships" xmlns:p="http://schemas.openxmlformats.org/presentationml/2006/main">
  <p:tag name="AS_UNIQUEID" val="126"/>
</p:tagLst>
</file>

<file path=ppt/tags/tag94.xml><?xml version="1.0" encoding="utf-8"?>
<p:tagLst xmlns:a="http://schemas.openxmlformats.org/drawingml/2006/main" xmlns:r="http://schemas.openxmlformats.org/officeDocument/2006/relationships" xmlns:p="http://schemas.openxmlformats.org/presentationml/2006/main">
  <p:tag name="AS_UNIQUEID" val="127"/>
</p:tagLst>
</file>

<file path=ppt/tags/tag95.xml><?xml version="1.0" encoding="utf-8"?>
<p:tagLst xmlns:a="http://schemas.openxmlformats.org/drawingml/2006/main" xmlns:r="http://schemas.openxmlformats.org/officeDocument/2006/relationships" xmlns:p="http://schemas.openxmlformats.org/presentationml/2006/main">
  <p:tag name="AS_UNIQUEID" val="128"/>
</p:tagLst>
</file>

<file path=ppt/tags/tag96.xml><?xml version="1.0" encoding="utf-8"?>
<p:tagLst xmlns:a="http://schemas.openxmlformats.org/drawingml/2006/main" xmlns:r="http://schemas.openxmlformats.org/officeDocument/2006/relationships" xmlns:p="http://schemas.openxmlformats.org/presentationml/2006/main">
  <p:tag name="AS_UNIQUEID" val="129"/>
</p:tagLst>
</file>

<file path=ppt/tags/tag97.xml><?xml version="1.0" encoding="utf-8"?>
<p:tagLst xmlns:a="http://schemas.openxmlformats.org/drawingml/2006/main" xmlns:r="http://schemas.openxmlformats.org/officeDocument/2006/relationships" xmlns:p="http://schemas.openxmlformats.org/presentationml/2006/main">
  <p:tag name="AS_UNIQUEID" val="130"/>
</p:tagLst>
</file>

<file path=ppt/tags/tag98.xml><?xml version="1.0" encoding="utf-8"?>
<p:tagLst xmlns:a="http://schemas.openxmlformats.org/drawingml/2006/main" xmlns:r="http://schemas.openxmlformats.org/officeDocument/2006/relationships" xmlns:p="http://schemas.openxmlformats.org/presentationml/2006/main">
  <p:tag name="AS_UNIQUEID" val="131"/>
</p:tagLst>
</file>

<file path=ppt/tags/tag99.xml><?xml version="1.0" encoding="utf-8"?>
<p:tagLst xmlns:a="http://schemas.openxmlformats.org/drawingml/2006/main" xmlns:r="http://schemas.openxmlformats.org/officeDocument/2006/relationships" xmlns:p="http://schemas.openxmlformats.org/presentationml/2006/main">
  <p:tag name="AS_UNIQUEID" val="1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4415</Words>
  <Application>Microsoft Office PowerPoint</Application>
  <PresentationFormat>On-screen Show (4:3)</PresentationFormat>
  <Paragraphs>271</Paragraphs>
  <Slides>53</Slides>
  <Notes>0</Notes>
  <HiddenSlides>0</HiddenSlides>
  <MMClips>21</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53</vt:i4>
      </vt:variant>
    </vt:vector>
  </HeadingPairs>
  <TitlesOfParts>
    <vt:vector size="66" baseType="lpstr">
      <vt:lpstr>Arial</vt:lpstr>
      <vt:lpstr>Calibri</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dc:creator>
  <cp:lastModifiedBy>Heena</cp:lastModifiedBy>
  <cp:revision>8</cp:revision>
  <cp:lastPrinted>2023-07-25T09:28:43Z</cp:lastPrinted>
  <dcterms:created xsi:type="dcterms:W3CDTF">2023-07-25T09:28:43Z</dcterms:created>
  <dcterms:modified xsi:type="dcterms:W3CDTF">2023-08-12T04:57:32Z</dcterms:modified>
</cp:coreProperties>
</file>