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sldIdLst>
    <p:sldId id="268" r:id="rId2"/>
    <p:sldId id="256" r:id="rId3"/>
    <p:sldId id="257" r:id="rId4"/>
    <p:sldId id="269" r:id="rId5"/>
    <p:sldId id="270" r:id="rId6"/>
    <p:sldId id="258" r:id="rId7"/>
    <p:sldId id="259" r:id="rId8"/>
    <p:sldId id="260" r:id="rId9"/>
    <p:sldId id="261" r:id="rId10"/>
    <p:sldId id="262" r:id="rId11"/>
    <p:sldId id="263" r:id="rId12"/>
    <p:sldId id="264" r:id="rId13"/>
    <p:sldId id="265" r:id="rId14"/>
    <p:sldId id="266" r:id="rId15"/>
    <p:sldId id="272" r:id="rId16"/>
    <p:sldId id="274" r:id="rId17"/>
    <p:sldId id="276" r:id="rId18"/>
    <p:sldId id="278" r:id="rId19"/>
    <p:sldId id="280" r:id="rId20"/>
    <p:sldId id="267" r:id="rId21"/>
  </p:sldIdLst>
  <p:sldSz cx="6070600" cy="4552950"/>
  <p:notesSz cx="6070600" cy="4552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43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5295" y="1414369"/>
            <a:ext cx="5160010" cy="975933"/>
          </a:xfrm>
        </p:spPr>
        <p:txBody>
          <a:bodyPr/>
          <a:lstStyle/>
          <a:p>
            <a:r>
              <a:rPr lang="en-US" smtClean="0"/>
              <a:t>Click to edit Master title style</a:t>
            </a:r>
            <a:endParaRPr lang="en-US"/>
          </a:p>
        </p:txBody>
      </p:sp>
      <p:sp>
        <p:nvSpPr>
          <p:cNvPr id="3" name="Subtitle 2"/>
          <p:cNvSpPr>
            <a:spLocks noGrp="1"/>
          </p:cNvSpPr>
          <p:nvPr>
            <p:ph type="subTitle" idx="1"/>
          </p:nvPr>
        </p:nvSpPr>
        <p:spPr>
          <a:xfrm>
            <a:off x="910590" y="2580005"/>
            <a:ext cx="4249420" cy="1163532"/>
          </a:xfrm>
        </p:spPr>
        <p:txBody>
          <a:bodyPr/>
          <a:lstStyle>
            <a:lvl1pPr marL="0" indent="0" algn="ctr">
              <a:buNone/>
              <a:defRPr>
                <a:solidFill>
                  <a:schemeClr val="tx1">
                    <a:tint val="75000"/>
                  </a:schemeClr>
                </a:solidFill>
              </a:defRPr>
            </a:lvl1pPr>
            <a:lvl2pPr marL="303321" indent="0" algn="ctr">
              <a:buNone/>
              <a:defRPr>
                <a:solidFill>
                  <a:schemeClr val="tx1">
                    <a:tint val="75000"/>
                  </a:schemeClr>
                </a:solidFill>
              </a:defRPr>
            </a:lvl2pPr>
            <a:lvl3pPr marL="606643" indent="0" algn="ctr">
              <a:buNone/>
              <a:defRPr>
                <a:solidFill>
                  <a:schemeClr val="tx1">
                    <a:tint val="75000"/>
                  </a:schemeClr>
                </a:solidFill>
              </a:defRPr>
            </a:lvl3pPr>
            <a:lvl4pPr marL="909964" indent="0" algn="ctr">
              <a:buNone/>
              <a:defRPr>
                <a:solidFill>
                  <a:schemeClr val="tx1">
                    <a:tint val="75000"/>
                  </a:schemeClr>
                </a:solidFill>
              </a:defRPr>
            </a:lvl4pPr>
            <a:lvl5pPr marL="1213285" indent="0" algn="ctr">
              <a:buNone/>
              <a:defRPr>
                <a:solidFill>
                  <a:schemeClr val="tx1">
                    <a:tint val="75000"/>
                  </a:schemeClr>
                </a:solidFill>
              </a:defRPr>
            </a:lvl5pPr>
            <a:lvl6pPr marL="1516607" indent="0" algn="ctr">
              <a:buNone/>
              <a:defRPr>
                <a:solidFill>
                  <a:schemeClr val="tx1">
                    <a:tint val="75000"/>
                  </a:schemeClr>
                </a:solidFill>
              </a:defRPr>
            </a:lvl6pPr>
            <a:lvl7pPr marL="1819929" indent="0" algn="ctr">
              <a:buNone/>
              <a:defRPr>
                <a:solidFill>
                  <a:schemeClr val="tx1">
                    <a:tint val="75000"/>
                  </a:schemeClr>
                </a:solidFill>
              </a:defRPr>
            </a:lvl7pPr>
            <a:lvl8pPr marL="2123251" indent="0" algn="ctr">
              <a:buNone/>
              <a:defRPr>
                <a:solidFill>
                  <a:schemeClr val="tx1">
                    <a:tint val="75000"/>
                  </a:schemeClr>
                </a:solidFill>
              </a:defRPr>
            </a:lvl8pPr>
            <a:lvl9pPr marL="242657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22531" y="121201"/>
            <a:ext cx="906374" cy="25789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300" y="121201"/>
            <a:ext cx="2620054" cy="25789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9536" y="2925693"/>
            <a:ext cx="5160010" cy="904266"/>
          </a:xfr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479536" y="1929736"/>
            <a:ext cx="5160010" cy="995957"/>
          </a:xfrm>
        </p:spPr>
        <p:txBody>
          <a:bodyPr anchor="b"/>
          <a:lstStyle>
            <a:lvl1pPr marL="0" indent="0">
              <a:buNone/>
              <a:defRPr sz="1300">
                <a:solidFill>
                  <a:schemeClr val="tx1">
                    <a:tint val="75000"/>
                  </a:schemeClr>
                </a:solidFill>
              </a:defRPr>
            </a:lvl1pPr>
            <a:lvl2pPr marL="303321" indent="0">
              <a:buNone/>
              <a:defRPr sz="1200">
                <a:solidFill>
                  <a:schemeClr val="tx1">
                    <a:tint val="75000"/>
                  </a:schemeClr>
                </a:solidFill>
              </a:defRPr>
            </a:lvl2pPr>
            <a:lvl3pPr marL="606643" indent="0">
              <a:buNone/>
              <a:defRPr sz="1100">
                <a:solidFill>
                  <a:schemeClr val="tx1">
                    <a:tint val="75000"/>
                  </a:schemeClr>
                </a:solidFill>
              </a:defRPr>
            </a:lvl3pPr>
            <a:lvl4pPr marL="909964" indent="0">
              <a:buNone/>
              <a:defRPr sz="900">
                <a:solidFill>
                  <a:schemeClr val="tx1">
                    <a:tint val="75000"/>
                  </a:schemeClr>
                </a:solidFill>
              </a:defRPr>
            </a:lvl4pPr>
            <a:lvl5pPr marL="1213285" indent="0">
              <a:buNone/>
              <a:defRPr sz="900">
                <a:solidFill>
                  <a:schemeClr val="tx1">
                    <a:tint val="75000"/>
                  </a:schemeClr>
                </a:solidFill>
              </a:defRPr>
            </a:lvl5pPr>
            <a:lvl6pPr marL="1516607" indent="0">
              <a:buNone/>
              <a:defRPr sz="900">
                <a:solidFill>
                  <a:schemeClr val="tx1">
                    <a:tint val="75000"/>
                  </a:schemeClr>
                </a:solidFill>
              </a:defRPr>
            </a:lvl6pPr>
            <a:lvl7pPr marL="1819929" indent="0">
              <a:buNone/>
              <a:defRPr sz="900">
                <a:solidFill>
                  <a:schemeClr val="tx1">
                    <a:tint val="75000"/>
                  </a:schemeClr>
                </a:solidFill>
              </a:defRPr>
            </a:lvl7pPr>
            <a:lvl8pPr marL="2123251" indent="0">
              <a:buNone/>
              <a:defRPr sz="900">
                <a:solidFill>
                  <a:schemeClr val="tx1">
                    <a:tint val="75000"/>
                  </a:schemeClr>
                </a:solidFill>
              </a:defRPr>
            </a:lvl8pPr>
            <a:lvl9pPr marL="2426571"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300" y="705079"/>
            <a:ext cx="1763214" cy="1995077"/>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65693" y="705079"/>
            <a:ext cx="1763215" cy="1995077"/>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3530" y="182330"/>
            <a:ext cx="5463540" cy="75882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3530" y="1019144"/>
            <a:ext cx="2682236" cy="424731"/>
          </a:xfrm>
        </p:spPr>
        <p:txBody>
          <a:bodyPr anchor="b"/>
          <a:lstStyle>
            <a:lvl1pPr marL="0" indent="0">
              <a:buNone/>
              <a:defRPr sz="1600" b="1"/>
            </a:lvl1pPr>
            <a:lvl2pPr marL="303321" indent="0">
              <a:buNone/>
              <a:defRPr sz="1300" b="1"/>
            </a:lvl2pPr>
            <a:lvl3pPr marL="606643" indent="0">
              <a:buNone/>
              <a:defRPr sz="1200" b="1"/>
            </a:lvl3pPr>
            <a:lvl4pPr marL="909964" indent="0">
              <a:buNone/>
              <a:defRPr sz="1100" b="1"/>
            </a:lvl4pPr>
            <a:lvl5pPr marL="1213285" indent="0">
              <a:buNone/>
              <a:defRPr sz="1100" b="1"/>
            </a:lvl5pPr>
            <a:lvl6pPr marL="1516607" indent="0">
              <a:buNone/>
              <a:defRPr sz="1100" b="1"/>
            </a:lvl6pPr>
            <a:lvl7pPr marL="1819929" indent="0">
              <a:buNone/>
              <a:defRPr sz="1100" b="1"/>
            </a:lvl7pPr>
            <a:lvl8pPr marL="2123251" indent="0">
              <a:buNone/>
              <a:defRPr sz="1100" b="1"/>
            </a:lvl8pPr>
            <a:lvl9pPr marL="2426571"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303530" y="1443875"/>
            <a:ext cx="2682236" cy="2623216"/>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83781" y="1019144"/>
            <a:ext cx="2683290" cy="424731"/>
          </a:xfrm>
        </p:spPr>
        <p:txBody>
          <a:bodyPr anchor="b"/>
          <a:lstStyle>
            <a:lvl1pPr marL="0" indent="0">
              <a:buNone/>
              <a:defRPr sz="1600" b="1"/>
            </a:lvl1pPr>
            <a:lvl2pPr marL="303321" indent="0">
              <a:buNone/>
              <a:defRPr sz="1300" b="1"/>
            </a:lvl2pPr>
            <a:lvl3pPr marL="606643" indent="0">
              <a:buNone/>
              <a:defRPr sz="1200" b="1"/>
            </a:lvl3pPr>
            <a:lvl4pPr marL="909964" indent="0">
              <a:buNone/>
              <a:defRPr sz="1100" b="1"/>
            </a:lvl4pPr>
            <a:lvl5pPr marL="1213285" indent="0">
              <a:buNone/>
              <a:defRPr sz="1100" b="1"/>
            </a:lvl5pPr>
            <a:lvl6pPr marL="1516607" indent="0">
              <a:buNone/>
              <a:defRPr sz="1100" b="1"/>
            </a:lvl6pPr>
            <a:lvl7pPr marL="1819929" indent="0">
              <a:buNone/>
              <a:defRPr sz="1100" b="1"/>
            </a:lvl7pPr>
            <a:lvl8pPr marL="2123251" indent="0">
              <a:buNone/>
              <a:defRPr sz="1100" b="1"/>
            </a:lvl8pPr>
            <a:lvl9pPr marL="2426571"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3083781" y="1443875"/>
            <a:ext cx="2683290" cy="2623216"/>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3530" y="181275"/>
            <a:ext cx="1997186" cy="771472"/>
          </a:xfrm>
        </p:spPr>
        <p:txBody>
          <a:bodyPr anchor="b"/>
          <a:lstStyle>
            <a:lvl1pPr algn="l">
              <a:defRPr sz="1300" b="1"/>
            </a:lvl1pPr>
          </a:lstStyle>
          <a:p>
            <a:r>
              <a:rPr lang="en-US" smtClean="0"/>
              <a:t>Click to edit Master title style</a:t>
            </a:r>
            <a:endParaRPr lang="en-US"/>
          </a:p>
        </p:txBody>
      </p:sp>
      <p:sp>
        <p:nvSpPr>
          <p:cNvPr id="3" name="Content Placeholder 2"/>
          <p:cNvSpPr>
            <a:spLocks noGrp="1"/>
          </p:cNvSpPr>
          <p:nvPr>
            <p:ph idx="1"/>
          </p:nvPr>
        </p:nvSpPr>
        <p:spPr>
          <a:xfrm>
            <a:off x="2373436" y="181278"/>
            <a:ext cx="3393634" cy="3885817"/>
          </a:xfrm>
        </p:spPr>
        <p:txBody>
          <a:bodyPr/>
          <a:lstStyle>
            <a:lvl1pPr>
              <a:defRPr sz="21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3530" y="952748"/>
            <a:ext cx="1997186" cy="3114345"/>
          </a:xfrm>
        </p:spPr>
        <p:txBody>
          <a:bodyPr/>
          <a:lstStyle>
            <a:lvl1pPr marL="0" indent="0">
              <a:buNone/>
              <a:defRPr sz="900"/>
            </a:lvl1pPr>
            <a:lvl2pPr marL="303321" indent="0">
              <a:buNone/>
              <a:defRPr sz="800"/>
            </a:lvl2pPr>
            <a:lvl3pPr marL="606643" indent="0">
              <a:buNone/>
              <a:defRPr sz="700"/>
            </a:lvl3pPr>
            <a:lvl4pPr marL="909964" indent="0">
              <a:buNone/>
              <a:defRPr sz="600"/>
            </a:lvl4pPr>
            <a:lvl5pPr marL="1213285" indent="0">
              <a:buNone/>
              <a:defRPr sz="600"/>
            </a:lvl5pPr>
            <a:lvl6pPr marL="1516607" indent="0">
              <a:buNone/>
              <a:defRPr sz="600"/>
            </a:lvl6pPr>
            <a:lvl7pPr marL="1819929" indent="0">
              <a:buNone/>
              <a:defRPr sz="600"/>
            </a:lvl7pPr>
            <a:lvl8pPr marL="2123251" indent="0">
              <a:buNone/>
              <a:defRPr sz="600"/>
            </a:lvl8pPr>
            <a:lvl9pPr marL="2426571"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9880" y="3187066"/>
            <a:ext cx="3642360" cy="376251"/>
          </a:xfrm>
        </p:spPr>
        <p:txBody>
          <a:bodyPr anchor="b"/>
          <a:lstStyle>
            <a:lvl1pPr algn="l">
              <a:defRPr sz="1300" b="1"/>
            </a:lvl1pPr>
          </a:lstStyle>
          <a:p>
            <a:r>
              <a:rPr lang="en-US" smtClean="0"/>
              <a:t>Click to edit Master title style</a:t>
            </a:r>
            <a:endParaRPr lang="en-US"/>
          </a:p>
        </p:txBody>
      </p:sp>
      <p:sp>
        <p:nvSpPr>
          <p:cNvPr id="3" name="Picture Placeholder 2"/>
          <p:cNvSpPr>
            <a:spLocks noGrp="1"/>
          </p:cNvSpPr>
          <p:nvPr>
            <p:ph type="pic" idx="1"/>
          </p:nvPr>
        </p:nvSpPr>
        <p:spPr>
          <a:xfrm>
            <a:off x="1189880" y="406815"/>
            <a:ext cx="3642360" cy="2731770"/>
          </a:xfrm>
        </p:spPr>
        <p:txBody>
          <a:bodyPr/>
          <a:lstStyle>
            <a:lvl1pPr marL="0" indent="0">
              <a:buNone/>
              <a:defRPr sz="2100"/>
            </a:lvl1pPr>
            <a:lvl2pPr marL="303321" indent="0">
              <a:buNone/>
              <a:defRPr sz="1900"/>
            </a:lvl2pPr>
            <a:lvl3pPr marL="606643" indent="0">
              <a:buNone/>
              <a:defRPr sz="1600"/>
            </a:lvl3pPr>
            <a:lvl4pPr marL="909964" indent="0">
              <a:buNone/>
              <a:defRPr sz="1300"/>
            </a:lvl4pPr>
            <a:lvl5pPr marL="1213285" indent="0">
              <a:buNone/>
              <a:defRPr sz="1300"/>
            </a:lvl5pPr>
            <a:lvl6pPr marL="1516607" indent="0">
              <a:buNone/>
              <a:defRPr sz="1300"/>
            </a:lvl6pPr>
            <a:lvl7pPr marL="1819929" indent="0">
              <a:buNone/>
              <a:defRPr sz="1300"/>
            </a:lvl7pPr>
            <a:lvl8pPr marL="2123251" indent="0">
              <a:buNone/>
              <a:defRPr sz="1300"/>
            </a:lvl8pPr>
            <a:lvl9pPr marL="2426571" indent="0">
              <a:buNone/>
              <a:defRPr sz="1300"/>
            </a:lvl9pPr>
          </a:lstStyle>
          <a:p>
            <a:endParaRPr lang="en-US"/>
          </a:p>
        </p:txBody>
      </p:sp>
      <p:sp>
        <p:nvSpPr>
          <p:cNvPr id="4" name="Text Placeholder 3"/>
          <p:cNvSpPr>
            <a:spLocks noGrp="1"/>
          </p:cNvSpPr>
          <p:nvPr>
            <p:ph type="body" sz="half" idx="2"/>
          </p:nvPr>
        </p:nvSpPr>
        <p:spPr>
          <a:xfrm>
            <a:off x="1189880" y="3563317"/>
            <a:ext cx="3642360" cy="534339"/>
          </a:xfrm>
        </p:spPr>
        <p:txBody>
          <a:bodyPr/>
          <a:lstStyle>
            <a:lvl1pPr marL="0" indent="0">
              <a:buNone/>
              <a:defRPr sz="900"/>
            </a:lvl1pPr>
            <a:lvl2pPr marL="303321" indent="0">
              <a:buNone/>
              <a:defRPr sz="800"/>
            </a:lvl2pPr>
            <a:lvl3pPr marL="606643" indent="0">
              <a:buNone/>
              <a:defRPr sz="700"/>
            </a:lvl3pPr>
            <a:lvl4pPr marL="909964" indent="0">
              <a:buNone/>
              <a:defRPr sz="600"/>
            </a:lvl4pPr>
            <a:lvl5pPr marL="1213285" indent="0">
              <a:buNone/>
              <a:defRPr sz="600"/>
            </a:lvl5pPr>
            <a:lvl6pPr marL="1516607" indent="0">
              <a:buNone/>
              <a:defRPr sz="600"/>
            </a:lvl6pPr>
            <a:lvl7pPr marL="1819929" indent="0">
              <a:buNone/>
              <a:defRPr sz="600"/>
            </a:lvl7pPr>
            <a:lvl8pPr marL="2123251" indent="0">
              <a:buNone/>
              <a:defRPr sz="600"/>
            </a:lvl8pPr>
            <a:lvl9pPr marL="2426571"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3530" y="182330"/>
            <a:ext cx="5463540" cy="758825"/>
          </a:xfrm>
          <a:prstGeom prst="rect">
            <a:avLst/>
          </a:prstGeom>
        </p:spPr>
        <p:txBody>
          <a:bodyPr vert="horz" lIns="60665" tIns="30332" rIns="60665" bIns="303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3530" y="1062356"/>
            <a:ext cx="5463540" cy="3004737"/>
          </a:xfrm>
          <a:prstGeom prst="rect">
            <a:avLst/>
          </a:prstGeom>
        </p:spPr>
        <p:txBody>
          <a:bodyPr vert="horz" lIns="60665" tIns="30332" rIns="60665" bIns="303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3533" y="4219911"/>
            <a:ext cx="1416473" cy="242402"/>
          </a:xfrm>
          <a:prstGeom prst="rect">
            <a:avLst/>
          </a:prstGeom>
        </p:spPr>
        <p:txBody>
          <a:bodyPr vert="horz" lIns="60665" tIns="30332" rIns="60665" bIns="30332" rtlCol="0" anchor="ctr"/>
          <a:lstStyle>
            <a:lvl1pPr algn="l">
              <a:defRPr sz="800">
                <a:solidFill>
                  <a:schemeClr val="tx1">
                    <a:tint val="75000"/>
                  </a:schemeClr>
                </a:solidFill>
              </a:defRPr>
            </a:lvl1pPr>
          </a:lstStyle>
          <a:p>
            <a:fld id="{1D8BD707-D9CF-40AE-B4C6-C98DA3205C09}" type="datetimeFigureOut">
              <a:rPr lang="en-US" smtClean="0"/>
              <a:pPr/>
              <a:t>9/15/2023</a:t>
            </a:fld>
            <a:endParaRPr lang="en-US"/>
          </a:p>
        </p:txBody>
      </p:sp>
      <p:sp>
        <p:nvSpPr>
          <p:cNvPr id="5" name="Footer Placeholder 4"/>
          <p:cNvSpPr>
            <a:spLocks noGrp="1"/>
          </p:cNvSpPr>
          <p:nvPr>
            <p:ph type="ftr" sz="quarter" idx="3"/>
          </p:nvPr>
        </p:nvSpPr>
        <p:spPr>
          <a:xfrm>
            <a:off x="2074125" y="4219911"/>
            <a:ext cx="1922357" cy="242402"/>
          </a:xfrm>
          <a:prstGeom prst="rect">
            <a:avLst/>
          </a:prstGeom>
        </p:spPr>
        <p:txBody>
          <a:bodyPr vert="horz" lIns="60665" tIns="30332" rIns="60665" bIns="30332"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50600" y="4219911"/>
            <a:ext cx="1416473" cy="242402"/>
          </a:xfrm>
          <a:prstGeom prst="rect">
            <a:avLst/>
          </a:prstGeom>
        </p:spPr>
        <p:txBody>
          <a:bodyPr vert="horz" lIns="60665" tIns="30332" rIns="60665" bIns="30332"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606643" rtl="0" eaLnBrk="1" latinLnBrk="0" hangingPunct="1">
        <a:spcBef>
          <a:spcPct val="0"/>
        </a:spcBef>
        <a:buNone/>
        <a:defRPr sz="2900" kern="1200">
          <a:solidFill>
            <a:schemeClr val="tx1"/>
          </a:solidFill>
          <a:latin typeface="+mj-lt"/>
          <a:ea typeface="+mj-ea"/>
          <a:cs typeface="+mj-cs"/>
        </a:defRPr>
      </a:lvl1pPr>
    </p:titleStyle>
    <p:bodyStyle>
      <a:lvl1pPr marL="227491" indent="-227491" algn="l" defTabSz="606643"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2897" indent="-189576" algn="l" defTabSz="606643"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58303" indent="-151661" algn="l" defTabSz="606643"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1625" indent="-151661" algn="l" defTabSz="606643"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64946" indent="-151661" algn="l" defTabSz="606643"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68267" indent="-151661" algn="l" defTabSz="606643"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71590" indent="-151661" algn="l" defTabSz="606643"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74910" indent="-151661" algn="l" defTabSz="606643"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78232" indent="-151661" algn="l" defTabSz="606643"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606643" rtl="0" eaLnBrk="1" latinLnBrk="0" hangingPunct="1">
        <a:defRPr sz="1200" kern="1200">
          <a:solidFill>
            <a:schemeClr val="tx1"/>
          </a:solidFill>
          <a:latin typeface="+mn-lt"/>
          <a:ea typeface="+mn-ea"/>
          <a:cs typeface="+mn-cs"/>
        </a:defRPr>
      </a:lvl1pPr>
      <a:lvl2pPr marL="303321" algn="l" defTabSz="606643" rtl="0" eaLnBrk="1" latinLnBrk="0" hangingPunct="1">
        <a:defRPr sz="1200" kern="1200">
          <a:solidFill>
            <a:schemeClr val="tx1"/>
          </a:solidFill>
          <a:latin typeface="+mn-lt"/>
          <a:ea typeface="+mn-ea"/>
          <a:cs typeface="+mn-cs"/>
        </a:defRPr>
      </a:lvl2pPr>
      <a:lvl3pPr marL="606643" algn="l" defTabSz="606643" rtl="0" eaLnBrk="1" latinLnBrk="0" hangingPunct="1">
        <a:defRPr sz="1200" kern="1200">
          <a:solidFill>
            <a:schemeClr val="tx1"/>
          </a:solidFill>
          <a:latin typeface="+mn-lt"/>
          <a:ea typeface="+mn-ea"/>
          <a:cs typeface="+mn-cs"/>
        </a:defRPr>
      </a:lvl3pPr>
      <a:lvl4pPr marL="909964" algn="l" defTabSz="606643" rtl="0" eaLnBrk="1" latinLnBrk="0" hangingPunct="1">
        <a:defRPr sz="1200" kern="1200">
          <a:solidFill>
            <a:schemeClr val="tx1"/>
          </a:solidFill>
          <a:latin typeface="+mn-lt"/>
          <a:ea typeface="+mn-ea"/>
          <a:cs typeface="+mn-cs"/>
        </a:defRPr>
      </a:lvl4pPr>
      <a:lvl5pPr marL="1213285" algn="l" defTabSz="606643" rtl="0" eaLnBrk="1" latinLnBrk="0" hangingPunct="1">
        <a:defRPr sz="1200" kern="1200">
          <a:solidFill>
            <a:schemeClr val="tx1"/>
          </a:solidFill>
          <a:latin typeface="+mn-lt"/>
          <a:ea typeface="+mn-ea"/>
          <a:cs typeface="+mn-cs"/>
        </a:defRPr>
      </a:lvl5pPr>
      <a:lvl6pPr marL="1516607" algn="l" defTabSz="606643" rtl="0" eaLnBrk="1" latinLnBrk="0" hangingPunct="1">
        <a:defRPr sz="1200" kern="1200">
          <a:solidFill>
            <a:schemeClr val="tx1"/>
          </a:solidFill>
          <a:latin typeface="+mn-lt"/>
          <a:ea typeface="+mn-ea"/>
          <a:cs typeface="+mn-cs"/>
        </a:defRPr>
      </a:lvl6pPr>
      <a:lvl7pPr marL="1819929" algn="l" defTabSz="606643" rtl="0" eaLnBrk="1" latinLnBrk="0" hangingPunct="1">
        <a:defRPr sz="1200" kern="1200">
          <a:solidFill>
            <a:schemeClr val="tx1"/>
          </a:solidFill>
          <a:latin typeface="+mn-lt"/>
          <a:ea typeface="+mn-ea"/>
          <a:cs typeface="+mn-cs"/>
        </a:defRPr>
      </a:lvl7pPr>
      <a:lvl8pPr marL="2123251" algn="l" defTabSz="606643" rtl="0" eaLnBrk="1" latinLnBrk="0" hangingPunct="1">
        <a:defRPr sz="1200" kern="1200">
          <a:solidFill>
            <a:schemeClr val="tx1"/>
          </a:solidFill>
          <a:latin typeface="+mn-lt"/>
          <a:ea typeface="+mn-ea"/>
          <a:cs typeface="+mn-cs"/>
        </a:defRPr>
      </a:lvl8pPr>
      <a:lvl9pPr marL="2426571" algn="l" defTabSz="606643"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p:cNvPicPr/>
          <p:nvPr/>
        </p:nvPicPr>
        <p:blipFill>
          <a:blip r:embed="rId2" cstate="print"/>
          <a:stretch>
            <a:fillRect/>
          </a:stretch>
        </p:blipFill>
        <p:spPr>
          <a:xfrm>
            <a:off x="0" y="0"/>
            <a:ext cx="6070600" cy="1057275"/>
          </a:xfrm>
          <a:prstGeom prst="rect">
            <a:avLst/>
          </a:prstGeom>
        </p:spPr>
      </p:pic>
      <p:sp>
        <p:nvSpPr>
          <p:cNvPr id="3" name="Rectangle 2"/>
          <p:cNvSpPr/>
          <p:nvPr/>
        </p:nvSpPr>
        <p:spPr>
          <a:xfrm>
            <a:off x="0" y="1122313"/>
            <a:ext cx="6070600" cy="2954655"/>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CTDS  (303105104)</a:t>
            </a:r>
          </a:p>
          <a:p>
            <a:pPr algn="ctr"/>
            <a:endParaRPr lang="en-US" sz="2000" b="1" dirty="0" smtClean="0">
              <a:latin typeface="Times New Roman" panose="02020603050405020304" pitchFamily="18" charset="0"/>
              <a:cs typeface="Times New Roman" panose="02020603050405020304" pitchFamily="18" charset="0"/>
            </a:endParaRPr>
          </a:p>
          <a:p>
            <a:pPr algn="ctr">
              <a:buFont typeface="Wingdings" pitchFamily="2" charset="2"/>
              <a:buChar char="v"/>
            </a:pPr>
            <a:r>
              <a:rPr lang="en-US" sz="2000" b="1" u="sng" dirty="0" smtClean="0">
                <a:latin typeface="Times New Roman" panose="02020603050405020304" pitchFamily="18" charset="0"/>
                <a:cs typeface="Times New Roman" panose="02020603050405020304" pitchFamily="18" charset="0"/>
              </a:rPr>
              <a:t>Unit :1-Introduction to C Language</a:t>
            </a:r>
            <a:r>
              <a:rPr lang="en-US" sz="2000" b="1" dirty="0" smtClean="0">
                <a:latin typeface="Times New Roman" panose="02020603050405020304" pitchFamily="18" charset="0"/>
                <a:cs typeface="Times New Roman" panose="02020603050405020304" pitchFamily="18" charset="0"/>
              </a:rPr>
              <a:t>.</a:t>
            </a:r>
            <a:br>
              <a:rPr lang="en-US" sz="2000"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ctr"/>
            <a:r>
              <a:rPr lang="en-US" b="1" u="sng" dirty="0" smtClean="0">
                <a:latin typeface="Times New Roman" panose="02020603050405020304" pitchFamily="18" charset="0"/>
                <a:cs typeface="Times New Roman" panose="02020603050405020304" pitchFamily="18" charset="0"/>
              </a:rPr>
              <a:t>Presented by:</a:t>
            </a:r>
          </a:p>
          <a:p>
            <a:pPr algn="ctr"/>
            <a:r>
              <a:rPr lang="en-US" dirty="0" smtClean="0">
                <a:latin typeface="Times New Roman" panose="02020603050405020304" pitchFamily="18" charset="0"/>
                <a:cs typeface="Times New Roman" panose="02020603050405020304" pitchFamily="18" charset="0"/>
              </a:rPr>
              <a:t>Prof. </a:t>
            </a:r>
            <a:r>
              <a:rPr lang="en-US" dirty="0" err="1" smtClean="0">
                <a:latin typeface="Times New Roman" panose="02020603050405020304" pitchFamily="18" charset="0"/>
                <a:cs typeface="Times New Roman" panose="02020603050405020304" pitchFamily="18" charset="0"/>
              </a:rPr>
              <a:t>Henilkumar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Suthar</a:t>
            </a:r>
            <a:r>
              <a:rPr lang="en-US" dirty="0" smtClean="0">
                <a:latin typeface="Times New Roman" panose="02020603050405020304" pitchFamily="18" charset="0"/>
                <a:cs typeface="Times New Roman" panose="02020603050405020304" pitchFamily="18" charset="0"/>
              </a:rPr>
              <a:t>.</a:t>
            </a:r>
          </a:p>
          <a:p>
            <a:pPr algn="ctr"/>
            <a:r>
              <a:rPr lang="en-US" dirty="0" smtClean="0">
                <a:latin typeface="Times New Roman" panose="02020603050405020304" pitchFamily="18" charset="0"/>
                <a:cs typeface="Times New Roman" panose="02020603050405020304" pitchFamily="18" charset="0"/>
              </a:rPr>
              <a:t>Assistant Professor.</a:t>
            </a:r>
          </a:p>
          <a:p>
            <a:pPr algn="ctr"/>
            <a:r>
              <a:rPr lang="en-US" dirty="0" smtClean="0">
                <a:latin typeface="Times New Roman" panose="02020603050405020304" pitchFamily="18" charset="0"/>
                <a:cs typeface="Times New Roman" panose="02020603050405020304" pitchFamily="18" charset="0"/>
              </a:rPr>
              <a:t>CSE- PIT</a:t>
            </a:r>
          </a:p>
          <a:p>
            <a:pPr algn="ct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9075"/>
            <a:ext cx="6070600" cy="461665"/>
          </a:xfrm>
          <a:prstGeom prst="rect">
            <a:avLst/>
          </a:prstGeom>
        </p:spPr>
        <p:txBody>
          <a:bodyPr wrap="square">
            <a:spAutoFit/>
          </a:bodyPr>
          <a:lstStyle/>
          <a:p>
            <a:pPr>
              <a:buFont typeface="Wingdings" pitchFamily="2" charset="2"/>
              <a:buChar char="v"/>
            </a:pPr>
            <a:r>
              <a:rPr lang="en-US" sz="2400" b="1" dirty="0" smtClean="0">
                <a:solidFill>
                  <a:srgbClr val="002060"/>
                </a:solidFill>
                <a:latin typeface="Times New Roman" pitchFamily="18" charset="0"/>
                <a:cs typeface="Times New Roman" pitchFamily="18" charset="0"/>
              </a:rPr>
              <a:t>Structure of C Language</a:t>
            </a:r>
            <a:r>
              <a:rPr lang="en-US" sz="2200" b="1" dirty="0" smtClean="0">
                <a:latin typeface="Times New Roman" pitchFamily="18" charset="0"/>
                <a:cs typeface="Times New Roman" pitchFamily="18" charset="0"/>
              </a:rPr>
              <a:t>.</a:t>
            </a:r>
          </a:p>
        </p:txBody>
      </p:sp>
      <p:sp>
        <p:nvSpPr>
          <p:cNvPr id="3" name="Rectangle 2"/>
          <p:cNvSpPr/>
          <p:nvPr/>
        </p:nvSpPr>
        <p:spPr>
          <a:xfrm>
            <a:off x="0" y="904875"/>
            <a:ext cx="6070600" cy="2713563"/>
          </a:xfrm>
          <a:prstGeom prst="rect">
            <a:avLst/>
          </a:prstGeom>
        </p:spPr>
        <p:txBody>
          <a:bodyPr wrap="square">
            <a:spAutoFit/>
          </a:bodyPr>
          <a:lstStyle/>
          <a:p>
            <a:pPr marL="342900" lvl="0" indent="-342900" defTabSz="457200">
              <a:spcBef>
                <a:spcPts val="1000"/>
              </a:spcBef>
              <a:buClr>
                <a:schemeClr val="bg2">
                  <a:lumMod val="40000"/>
                  <a:lumOff val="60000"/>
                </a:schemeClr>
              </a:buClr>
              <a:buSzPct val="80000"/>
            </a:pPr>
            <a:r>
              <a:rPr lang="en-US" sz="1400" b="1" dirty="0" smtClean="0">
                <a:latin typeface="Times New Roman" pitchFamily="18" charset="0"/>
                <a:cs typeface="Times New Roman" pitchFamily="18" charset="0"/>
              </a:rPr>
              <a:t>There are 6 basic Section responsible for the proper execution of a program.</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1. Documentation section.</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2. Preprocessor section/ Link section.</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3. Definition section.</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4. Global declaration section.</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5. Main() section.</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6. Sub program Section.</a:t>
            </a:r>
          </a:p>
          <a:p>
            <a:pPr marL="342900" lvl="0" indent="-342900" defTabSz="457200">
              <a:spcBef>
                <a:spcPts val="1000"/>
              </a:spcBef>
              <a:buClr>
                <a:schemeClr val="bg2">
                  <a:lumMod val="40000"/>
                  <a:lumOff val="60000"/>
                </a:schemeClr>
              </a:buClr>
              <a:buSzPct val="80000"/>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9075"/>
            <a:ext cx="6070600" cy="461665"/>
          </a:xfrm>
          <a:prstGeom prst="rect">
            <a:avLst/>
          </a:prstGeom>
        </p:spPr>
        <p:txBody>
          <a:bodyPr wrap="square">
            <a:spAutoFit/>
          </a:bodyPr>
          <a:lstStyle/>
          <a:p>
            <a:pPr>
              <a:buFont typeface="Wingdings" pitchFamily="2" charset="2"/>
              <a:buChar char="v"/>
            </a:pPr>
            <a:r>
              <a:rPr lang="en-US" sz="2400" b="1" dirty="0" smtClean="0">
                <a:solidFill>
                  <a:srgbClr val="002060"/>
                </a:solidFill>
                <a:latin typeface="Times New Roman" pitchFamily="18" charset="0"/>
                <a:cs typeface="Times New Roman" pitchFamily="18" charset="0"/>
              </a:rPr>
              <a:t>Structure of C Language</a:t>
            </a:r>
            <a:r>
              <a:rPr lang="en-US" sz="2200" b="1" dirty="0" smtClean="0">
                <a:latin typeface="Times New Roman" pitchFamily="18" charset="0"/>
                <a:cs typeface="Times New Roman" pitchFamily="18" charset="0"/>
              </a:rPr>
              <a:t>.</a:t>
            </a:r>
          </a:p>
        </p:txBody>
      </p:sp>
      <p:sp>
        <p:nvSpPr>
          <p:cNvPr id="3" name="Rectangle 2"/>
          <p:cNvSpPr/>
          <p:nvPr/>
        </p:nvSpPr>
        <p:spPr>
          <a:xfrm>
            <a:off x="0" y="904875"/>
            <a:ext cx="6070600" cy="4667945"/>
          </a:xfrm>
          <a:prstGeom prst="rect">
            <a:avLst/>
          </a:prstGeom>
        </p:spPr>
        <p:txBody>
          <a:bodyPr wrap="square">
            <a:spAutoFit/>
          </a:bodyPr>
          <a:lstStyle/>
          <a:p>
            <a:pPr marL="342900" lvl="0" indent="-342900" defTabSz="457200">
              <a:spcBef>
                <a:spcPts val="1000"/>
              </a:spcBef>
              <a:buClr>
                <a:schemeClr val="bg2">
                  <a:lumMod val="40000"/>
                  <a:lumOff val="60000"/>
                </a:schemeClr>
              </a:buClr>
              <a:buSzPct val="80000"/>
              <a:buAutoNum type="arabicPeriod"/>
            </a:pPr>
            <a:r>
              <a:rPr lang="en-US" sz="1600" b="1" u="sng" dirty="0" smtClean="0">
                <a:latin typeface="Times New Roman" pitchFamily="18" charset="0"/>
                <a:cs typeface="Times New Roman" pitchFamily="18" charset="0"/>
              </a:rPr>
              <a:t>Documentation section:</a:t>
            </a:r>
          </a:p>
          <a:p>
            <a:pPr marL="342900" lvl="0" indent="-342900" algn="just"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This section Consist of the description of the program. The name of the program, and the creation date and time of the program. </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 Description, name of the program, programmer name, date, time.</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a:t>
            </a:r>
            <a:r>
              <a:rPr lang="en-US" sz="1600" b="1" u="sng" dirty="0" smtClean="0">
                <a:latin typeface="Times New Roman" pitchFamily="18" charset="0"/>
                <a:cs typeface="Times New Roman" pitchFamily="18" charset="0"/>
              </a:rPr>
              <a:t>Preprocessor Section:</a:t>
            </a:r>
          </a:p>
          <a:p>
            <a:pPr marL="342900" lvl="0" indent="-342900" algn="just"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All the header files of the program will be declared in the preprocessor section of the program. Header files help us to access other’s improved code into our code. A copy of these multiple files is inserted into our program before the process of compilation.</a:t>
            </a:r>
          </a:p>
          <a:p>
            <a:pPr marL="342900" lvl="0" indent="-342900" algn="just" defTabSz="457200">
              <a:spcBef>
                <a:spcPts val="1000"/>
              </a:spcBef>
              <a:buClr>
                <a:schemeClr val="bg2">
                  <a:lumMod val="40000"/>
                  <a:lumOff val="60000"/>
                </a:schemeClr>
              </a:buClr>
              <a:buSzPct val="80000"/>
            </a:pPr>
            <a:r>
              <a:rPr lang="en-US" sz="1400" dirty="0" smtClean="0"/>
              <a:t>         #include&lt;</a:t>
            </a:r>
            <a:r>
              <a:rPr lang="en-US" sz="1400" dirty="0" err="1" smtClean="0"/>
              <a:t>stdio.h</a:t>
            </a:r>
            <a:r>
              <a:rPr lang="en-US" sz="1400" dirty="0" smtClean="0"/>
              <a:t>&gt;</a:t>
            </a:r>
          </a:p>
          <a:p>
            <a:pPr marL="342900" lvl="0" indent="-342900" algn="just" defTabSz="457200">
              <a:spcBef>
                <a:spcPts val="1000"/>
              </a:spcBef>
              <a:buClr>
                <a:schemeClr val="bg2">
                  <a:lumMod val="40000"/>
                  <a:lumOff val="60000"/>
                </a:schemeClr>
              </a:buClr>
              <a:buSzPct val="80000"/>
            </a:pPr>
            <a:r>
              <a:rPr lang="en-US" sz="1400" dirty="0" smtClean="0"/>
              <a:t>         #include&lt;</a:t>
            </a:r>
            <a:r>
              <a:rPr lang="en-US" sz="1400" dirty="0" err="1" smtClean="0"/>
              <a:t>math.h</a:t>
            </a:r>
            <a:r>
              <a:rPr lang="en-US" sz="1400" dirty="0" smtClean="0"/>
              <a:t>&gt; </a:t>
            </a:r>
            <a:r>
              <a:rPr lang="en-US" sz="1400" dirty="0" smtClean="0">
                <a:latin typeface="Times New Roman" pitchFamily="18" charset="0"/>
                <a:cs typeface="Times New Roman" pitchFamily="18" charset="0"/>
              </a:rPr>
              <a:t> </a:t>
            </a:r>
            <a:endParaRPr lang="en-US" sz="1400" b="1" u="sng"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buAutoNum type="arabicPeriod"/>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9075"/>
            <a:ext cx="6070600" cy="461665"/>
          </a:xfrm>
          <a:prstGeom prst="rect">
            <a:avLst/>
          </a:prstGeom>
        </p:spPr>
        <p:txBody>
          <a:bodyPr wrap="square">
            <a:spAutoFit/>
          </a:bodyPr>
          <a:lstStyle/>
          <a:p>
            <a:pPr>
              <a:buFont typeface="Wingdings" pitchFamily="2" charset="2"/>
              <a:buChar char="v"/>
            </a:pPr>
            <a:r>
              <a:rPr lang="en-US" sz="2400" b="1" dirty="0" smtClean="0">
                <a:solidFill>
                  <a:srgbClr val="002060"/>
                </a:solidFill>
                <a:latin typeface="Times New Roman" pitchFamily="18" charset="0"/>
                <a:cs typeface="Times New Roman" pitchFamily="18" charset="0"/>
              </a:rPr>
              <a:t>Structure of C Language</a:t>
            </a:r>
            <a:r>
              <a:rPr lang="en-US" sz="2200" b="1" dirty="0" smtClean="0">
                <a:latin typeface="Times New Roman" pitchFamily="18" charset="0"/>
                <a:cs typeface="Times New Roman" pitchFamily="18" charset="0"/>
              </a:rPr>
              <a:t>.</a:t>
            </a:r>
          </a:p>
        </p:txBody>
      </p:sp>
      <p:sp>
        <p:nvSpPr>
          <p:cNvPr id="3" name="Rectangle 2"/>
          <p:cNvSpPr/>
          <p:nvPr/>
        </p:nvSpPr>
        <p:spPr>
          <a:xfrm>
            <a:off x="0" y="904875"/>
            <a:ext cx="6070600" cy="5237331"/>
          </a:xfrm>
          <a:prstGeom prst="rect">
            <a:avLst/>
          </a:prstGeom>
        </p:spPr>
        <p:txBody>
          <a:bodyPr wrap="square">
            <a:spAutoFit/>
          </a:bodyPr>
          <a:lstStyle/>
          <a:p>
            <a:pPr marL="342900" lvl="0" indent="-342900" defTabSz="457200">
              <a:spcBef>
                <a:spcPts val="1000"/>
              </a:spcBef>
              <a:buClr>
                <a:schemeClr val="bg2">
                  <a:lumMod val="40000"/>
                  <a:lumOff val="60000"/>
                </a:schemeClr>
              </a:buClr>
              <a:buSzPct val="80000"/>
              <a:buAutoNum type="arabicPeriod"/>
            </a:pPr>
            <a:r>
              <a:rPr lang="en-US" sz="1600" b="1" u="sng" dirty="0" smtClean="0">
                <a:latin typeface="Times New Roman" pitchFamily="18" charset="0"/>
                <a:cs typeface="Times New Roman" pitchFamily="18" charset="0"/>
              </a:rPr>
              <a:t>Definition section:</a:t>
            </a:r>
          </a:p>
          <a:p>
            <a:pPr marL="342900" lvl="0" indent="-342900" algn="just"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Preprocessors are the programs that process our source code before the process of compilation. There are multiple steps which are involved in the writing and execution of the program. Preprocessor directives start with the ‘#’ symbol. The #define preprocessor is used to create a constant throughout the program. Whenever this name is encountered by the compiler, it is replaced by the actual piece of defined code.</a:t>
            </a:r>
          </a:p>
          <a:p>
            <a:pPr marL="342900" lvl="0" indent="-342900" algn="just"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Example:   </a:t>
            </a:r>
            <a:r>
              <a:rPr lang="en-US" sz="1400" dirty="0" smtClean="0">
                <a:latin typeface="Times New Roman" pitchFamily="18" charset="0"/>
                <a:cs typeface="Times New Roman" pitchFamily="18" charset="0"/>
              </a:rPr>
              <a:t>#define long </a:t>
            </a:r>
            <a:r>
              <a:rPr lang="en-US" sz="1400" dirty="0" err="1" smtClean="0">
                <a:latin typeface="Times New Roman" pitchFamily="18" charset="0"/>
                <a:cs typeface="Times New Roman" pitchFamily="18" charset="0"/>
              </a:rPr>
              <a:t>long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ll</a:t>
            </a:r>
            <a:endParaRPr lang="en-US" sz="1400" dirty="0" smtClean="0">
              <a:latin typeface="Times New Roman" pitchFamily="18" charset="0"/>
              <a:cs typeface="Times New Roman" pitchFamily="18" charset="0"/>
            </a:endParaRPr>
          </a:p>
          <a:p>
            <a:pPr fontAlgn="base"/>
            <a:r>
              <a:rPr lang="en-US" sz="1400" dirty="0" smtClean="0">
                <a:latin typeface="Times New Roman" pitchFamily="18" charset="0"/>
                <a:cs typeface="Times New Roman" pitchFamily="18" charset="0"/>
              </a:rPr>
              <a:t>   </a:t>
            </a:r>
            <a:r>
              <a:rPr lang="en-US" sz="1400" b="1" dirty="0" smtClean="0"/>
              <a:t>      </a:t>
            </a:r>
            <a:r>
              <a:rPr lang="en-US" sz="1600" b="1" u="sng" dirty="0" smtClean="0">
                <a:latin typeface="Times New Roman" pitchFamily="18" charset="0"/>
                <a:cs typeface="Times New Roman" pitchFamily="18" charset="0"/>
              </a:rPr>
              <a:t>Global Declaration</a:t>
            </a:r>
          </a:p>
          <a:p>
            <a:pPr algn="just" fontAlgn="base"/>
            <a:r>
              <a:rPr lang="en-US" sz="1400" dirty="0" smtClean="0">
                <a:latin typeface="Times New Roman" pitchFamily="18" charset="0"/>
                <a:cs typeface="Times New Roman" pitchFamily="18" charset="0"/>
              </a:rPr>
              <a:t>       The global declaration section contains global variables, function declaration,  and static variables. Variables and functions which are declared in this scope can be used anywhere in the program. </a:t>
            </a:r>
          </a:p>
          <a:p>
            <a:pPr fontAlgn="base"/>
            <a:r>
              <a:rPr lang="en-US" sz="1400" b="1" dirty="0" smtClean="0">
                <a:latin typeface="Times New Roman" pitchFamily="18" charset="0"/>
                <a:cs typeface="Times New Roman" pitchFamily="18" charset="0"/>
              </a:rPr>
              <a:t>Example:</a:t>
            </a:r>
            <a:endParaRPr lang="en-US"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num = 18;</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a:t>
            </a:r>
            <a:endParaRPr lang="en-US" sz="1400" b="1" u="sng"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buAutoNum type="arabicPeriod"/>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9075"/>
            <a:ext cx="6070600" cy="461665"/>
          </a:xfrm>
          <a:prstGeom prst="rect">
            <a:avLst/>
          </a:prstGeom>
        </p:spPr>
        <p:txBody>
          <a:bodyPr wrap="square">
            <a:spAutoFit/>
          </a:bodyPr>
          <a:lstStyle/>
          <a:p>
            <a:pPr>
              <a:buFont typeface="Wingdings" pitchFamily="2" charset="2"/>
              <a:buChar char="v"/>
            </a:pPr>
            <a:r>
              <a:rPr lang="en-US" sz="2400" b="1" dirty="0" smtClean="0">
                <a:solidFill>
                  <a:srgbClr val="002060"/>
                </a:solidFill>
                <a:latin typeface="Times New Roman" pitchFamily="18" charset="0"/>
                <a:cs typeface="Times New Roman" pitchFamily="18" charset="0"/>
              </a:rPr>
              <a:t>Structure of C Language</a:t>
            </a:r>
            <a:r>
              <a:rPr lang="en-US" sz="2200" b="1" dirty="0" smtClean="0">
                <a:latin typeface="Times New Roman" pitchFamily="18" charset="0"/>
                <a:cs typeface="Times New Roman" pitchFamily="18" charset="0"/>
              </a:rPr>
              <a:t>.</a:t>
            </a:r>
          </a:p>
        </p:txBody>
      </p:sp>
      <p:sp>
        <p:nvSpPr>
          <p:cNvPr id="3" name="Rectangle 2"/>
          <p:cNvSpPr/>
          <p:nvPr/>
        </p:nvSpPr>
        <p:spPr>
          <a:xfrm>
            <a:off x="0" y="904875"/>
            <a:ext cx="6070600" cy="4457631"/>
          </a:xfrm>
          <a:prstGeom prst="rect">
            <a:avLst/>
          </a:prstGeom>
        </p:spPr>
        <p:txBody>
          <a:bodyPr wrap="square">
            <a:spAutoFit/>
          </a:bodyPr>
          <a:lstStyle/>
          <a:p>
            <a:pPr fontAlgn="base"/>
            <a:r>
              <a:rPr lang="en-US" sz="1400" b="1" dirty="0" smtClean="0"/>
              <a:t>           </a:t>
            </a:r>
          </a:p>
          <a:p>
            <a:pPr fontAlgn="base"/>
            <a:r>
              <a:rPr lang="en-US" sz="1400" b="1" dirty="0" smtClean="0">
                <a:latin typeface="Times New Roman" pitchFamily="18" charset="0"/>
                <a:cs typeface="Times New Roman" pitchFamily="18" charset="0"/>
              </a:rPr>
              <a:t>                  </a:t>
            </a:r>
            <a:r>
              <a:rPr lang="en-US" sz="1600" b="1" u="sng" dirty="0" smtClean="0">
                <a:latin typeface="Times New Roman" pitchFamily="18" charset="0"/>
                <a:cs typeface="Times New Roman" pitchFamily="18" charset="0"/>
              </a:rPr>
              <a:t>Main() Function</a:t>
            </a:r>
          </a:p>
          <a:p>
            <a:pPr fontAlgn="base"/>
            <a:endParaRPr lang="en-US" sz="1600" b="1" u="sng" dirty="0" smtClean="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Every C program must have a main function. The main() function of the program is written in this section. Operations like declaration and execution are performed inside the curly braces of the main program. The return type of the main() function can be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as well as void too. void() main tells the compiler that the program will not return any value. The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main() tells the compiler that the program will return an integer value.</a:t>
            </a:r>
          </a:p>
          <a:p>
            <a:pPr algn="just" fontAlgn="base"/>
            <a:r>
              <a:rPr lang="en-US" sz="1400" b="1" dirty="0" smtClean="0">
                <a:latin typeface="Times New Roman" pitchFamily="18" charset="0"/>
                <a:cs typeface="Times New Roman" pitchFamily="18" charset="0"/>
              </a:rPr>
              <a:t>Example:</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void main()</a:t>
            </a:r>
          </a:p>
          <a:p>
            <a:pPr algn="just"/>
            <a:endParaRPr lang="en-US" sz="1400" dirty="0" smtClean="0">
              <a:latin typeface="Times New Roman" pitchFamily="18" charset="0"/>
              <a:cs typeface="Times New Roman" pitchFamily="18" charset="0"/>
            </a:endParaRPr>
          </a:p>
          <a:p>
            <a:pPr marL="342900" lvl="0" indent="-342900" algn="just"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a:t>
            </a:r>
            <a:endParaRPr lang="en-US" sz="1400" b="1" u="sng"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buAutoNum type="arabicPeriod"/>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9075"/>
            <a:ext cx="6070600" cy="461665"/>
          </a:xfrm>
          <a:prstGeom prst="rect">
            <a:avLst/>
          </a:prstGeom>
        </p:spPr>
        <p:txBody>
          <a:bodyPr wrap="square">
            <a:spAutoFit/>
          </a:bodyPr>
          <a:lstStyle/>
          <a:p>
            <a:pPr>
              <a:buFont typeface="Wingdings" pitchFamily="2" charset="2"/>
              <a:buChar char="v"/>
            </a:pPr>
            <a:r>
              <a:rPr lang="en-US" sz="2400" b="1" dirty="0" smtClean="0">
                <a:solidFill>
                  <a:srgbClr val="002060"/>
                </a:solidFill>
                <a:latin typeface="Times New Roman" pitchFamily="18" charset="0"/>
                <a:cs typeface="Times New Roman" pitchFamily="18" charset="0"/>
              </a:rPr>
              <a:t>Structure of C Language</a:t>
            </a:r>
            <a:r>
              <a:rPr lang="en-US" sz="2200" b="1" dirty="0" smtClean="0">
                <a:latin typeface="Times New Roman" pitchFamily="18" charset="0"/>
                <a:cs typeface="Times New Roman" pitchFamily="18" charset="0"/>
              </a:rPr>
              <a:t>.</a:t>
            </a:r>
          </a:p>
        </p:txBody>
      </p:sp>
      <p:sp>
        <p:nvSpPr>
          <p:cNvPr id="3" name="Rectangle 2"/>
          <p:cNvSpPr/>
          <p:nvPr/>
        </p:nvSpPr>
        <p:spPr>
          <a:xfrm>
            <a:off x="0" y="904875"/>
            <a:ext cx="6070600" cy="4026743"/>
          </a:xfrm>
          <a:prstGeom prst="rect">
            <a:avLst/>
          </a:prstGeom>
        </p:spPr>
        <p:txBody>
          <a:bodyPr wrap="square">
            <a:spAutoFit/>
          </a:bodyPr>
          <a:lstStyle/>
          <a:p>
            <a:pPr fontAlgn="base"/>
            <a:r>
              <a:rPr lang="en-US" sz="1400" b="1" dirty="0" smtClean="0"/>
              <a:t>           </a:t>
            </a:r>
          </a:p>
          <a:p>
            <a:pPr fontAlgn="base"/>
            <a:r>
              <a:rPr lang="en-US" sz="1400" b="1" dirty="0" smtClean="0">
                <a:latin typeface="Times New Roman" pitchFamily="18" charset="0"/>
                <a:cs typeface="Times New Roman" pitchFamily="18" charset="0"/>
              </a:rPr>
              <a:t>                  </a:t>
            </a:r>
            <a:r>
              <a:rPr lang="en-US" sz="1600" b="1" u="sng" dirty="0" smtClean="0">
                <a:latin typeface="Times New Roman" pitchFamily="18" charset="0"/>
                <a:cs typeface="Times New Roman" pitchFamily="18" charset="0"/>
              </a:rPr>
              <a:t>Sub Programs:</a:t>
            </a:r>
          </a:p>
          <a:p>
            <a:pPr fontAlgn="base"/>
            <a:endParaRPr lang="en-US" sz="1600" b="1" u="sng" dirty="0" smtClean="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User-defined functions are called in this section of the program. The control of the program is shifted to the called function whenever they are called from the main or outside the main() function. These are specified as per the requirements of the programmer. </a:t>
            </a:r>
          </a:p>
          <a:p>
            <a:pPr algn="just" fontAlgn="base"/>
            <a:r>
              <a:rPr lang="en-US" sz="1400" b="1" dirty="0" smtClean="0">
                <a:latin typeface="Times New Roman" pitchFamily="18" charset="0"/>
                <a:cs typeface="Times New Roman" pitchFamily="18" charset="0"/>
              </a:rPr>
              <a:t>Example:</a:t>
            </a:r>
            <a:endParaRPr lang="en-US" sz="1400" dirty="0" smtClean="0">
              <a:latin typeface="Times New Roman" pitchFamily="18" charset="0"/>
              <a:cs typeface="Times New Roman" pitchFamily="18" charset="0"/>
            </a:endParaRPr>
          </a:p>
          <a:p>
            <a:pPr algn="just"/>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sum(</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x,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y) </a:t>
            </a:r>
          </a:p>
          <a:p>
            <a:pPr algn="just"/>
            <a:r>
              <a:rPr lang="en-US" sz="1400" dirty="0" smtClean="0">
                <a:latin typeface="Times New Roman" pitchFamily="18" charset="0"/>
                <a:cs typeface="Times New Roman" pitchFamily="18" charset="0"/>
              </a:rPr>
              <a:t>{ return </a:t>
            </a:r>
            <a:r>
              <a:rPr lang="en-US" sz="1400" dirty="0" err="1" smtClean="0">
                <a:latin typeface="Times New Roman" pitchFamily="18" charset="0"/>
                <a:cs typeface="Times New Roman" pitchFamily="18" charset="0"/>
              </a:rPr>
              <a:t>x+y</a:t>
            </a:r>
            <a:r>
              <a:rPr lang="en-US" sz="1400" dirty="0" smtClean="0">
                <a:latin typeface="Times New Roman" pitchFamily="18" charset="0"/>
                <a:cs typeface="Times New Roman" pitchFamily="18" charset="0"/>
              </a:rPr>
              <a:t>; }</a:t>
            </a:r>
          </a:p>
          <a:p>
            <a:pPr marL="342900" lvl="0" indent="-342900" algn="just"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 </a:t>
            </a:r>
            <a:endParaRPr lang="en-US" sz="1400" b="1" u="sng"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buAutoNum type="arabicPeriod"/>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smtClean="0">
              <a:latin typeface="Times New Roman" pitchFamily="18" charset="0"/>
              <a:cs typeface="Times New Roman" pitchFamily="18" charset="0"/>
            </a:endParaRPr>
          </a:p>
          <a:p>
            <a:pPr marL="342900" lvl="0" indent="-342900" defTabSz="457200">
              <a:spcBef>
                <a:spcPts val="1000"/>
              </a:spcBef>
              <a:buClr>
                <a:schemeClr val="bg2">
                  <a:lumMod val="40000"/>
                  <a:lumOff val="60000"/>
                </a:schemeClr>
              </a:buClr>
              <a:buSzPct val="80000"/>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9075"/>
            <a:ext cx="6070600" cy="430887"/>
          </a:xfrm>
          <a:prstGeom prst="rect">
            <a:avLst/>
          </a:prstGeom>
        </p:spPr>
        <p:txBody>
          <a:bodyPr wrap="square">
            <a:spAutoFit/>
          </a:bodyPr>
          <a:lstStyle/>
          <a:p>
            <a:pPr>
              <a:buFont typeface="Wingdings" pitchFamily="2" charset="2"/>
              <a:buChar char="v"/>
            </a:pPr>
            <a:r>
              <a:rPr lang="en-US" sz="2200" b="1" dirty="0" smtClean="0">
                <a:latin typeface="Times New Roman" pitchFamily="18" charset="0"/>
                <a:cs typeface="Times New Roman" pitchFamily="18" charset="0"/>
              </a:rPr>
              <a:t>Why to Learn C Programming?</a:t>
            </a:r>
            <a:endParaRPr lang="en-US" sz="2200" dirty="0">
              <a:latin typeface="Times New Roman" pitchFamily="18" charset="0"/>
              <a:cs typeface="Times New Roman" pitchFamily="18" charset="0"/>
            </a:endParaRPr>
          </a:p>
        </p:txBody>
      </p:sp>
      <p:sp>
        <p:nvSpPr>
          <p:cNvPr id="4" name="Rectangle 3"/>
          <p:cNvSpPr/>
          <p:nvPr/>
        </p:nvSpPr>
        <p:spPr>
          <a:xfrm>
            <a:off x="0" y="904874"/>
            <a:ext cx="6070600" cy="2862322"/>
          </a:xfrm>
          <a:prstGeom prst="rect">
            <a:avLst/>
          </a:prstGeom>
        </p:spPr>
        <p:txBody>
          <a:bodyPr wrap="square">
            <a:spAutoFit/>
          </a:bodyPr>
          <a:lstStyle/>
          <a:p>
            <a:pPr algn="just"/>
            <a:r>
              <a:rPr lang="en-US" b="1" dirty="0" smtClean="0">
                <a:latin typeface="Times New Roman" pitchFamily="18" charset="0"/>
                <a:cs typeface="Times New Roman" pitchFamily="18" charset="0"/>
              </a:rPr>
              <a:t>C programming</a:t>
            </a:r>
            <a:r>
              <a:rPr lang="en-US" dirty="0" smtClean="0">
                <a:latin typeface="Times New Roman" pitchFamily="18" charset="0"/>
                <a:cs typeface="Times New Roman" pitchFamily="18" charset="0"/>
              </a:rPr>
              <a:t> language is a MUST for students and working professionals to become a great Software Engineer specially when they are working in Software Development Domain. Following are the key advantages of learning C Programming:</a:t>
            </a:r>
          </a:p>
          <a:p>
            <a:pPr algn="just"/>
            <a:endParaRPr lang="en-US" dirty="0" smtClean="0">
              <a:latin typeface="Times New Roman" pitchFamily="18" charset="0"/>
              <a:cs typeface="Times New Roman" pitchFamily="18" charset="0"/>
            </a:endParaRPr>
          </a:p>
          <a:p>
            <a:pPr marL="285750" lvl="0" indent="-285750" algn="just">
              <a:buFont typeface="Wingdings" pitchFamily="2" charset="2"/>
              <a:buChar char="q"/>
            </a:pPr>
            <a:r>
              <a:rPr lang="en-US" dirty="0" smtClean="0">
                <a:latin typeface="Times New Roman" pitchFamily="18" charset="0"/>
                <a:cs typeface="Times New Roman" pitchFamily="18" charset="0"/>
              </a:rPr>
              <a:t>Easy to learn</a:t>
            </a:r>
          </a:p>
          <a:p>
            <a:pPr marL="285750" lvl="0" indent="-285750" algn="just">
              <a:buFont typeface="Wingdings" pitchFamily="2" charset="2"/>
              <a:buChar char="q"/>
            </a:pPr>
            <a:r>
              <a:rPr lang="en-US" dirty="0" smtClean="0">
                <a:latin typeface="Times New Roman" pitchFamily="18" charset="0"/>
                <a:cs typeface="Times New Roman" pitchFamily="18" charset="0"/>
              </a:rPr>
              <a:t>Structured language</a:t>
            </a:r>
          </a:p>
          <a:p>
            <a:pPr marL="285750" lvl="0" indent="-285750" algn="just">
              <a:buFont typeface="Wingdings" pitchFamily="2" charset="2"/>
              <a:buChar char="q"/>
            </a:pPr>
            <a:r>
              <a:rPr lang="en-US" dirty="0" smtClean="0">
                <a:latin typeface="Times New Roman" pitchFamily="18" charset="0"/>
                <a:cs typeface="Times New Roman" pitchFamily="18" charset="0"/>
              </a:rPr>
              <a:t>It produces efficient programs</a:t>
            </a:r>
          </a:p>
          <a:p>
            <a:pPr marL="285750" lvl="0" indent="-285750" algn="just">
              <a:buFont typeface="Wingdings" pitchFamily="2" charset="2"/>
              <a:buChar char="q"/>
            </a:pPr>
            <a:r>
              <a:rPr lang="en-US" dirty="0" smtClean="0">
                <a:latin typeface="Times New Roman" pitchFamily="18" charset="0"/>
                <a:cs typeface="Times New Roman" pitchFamily="18" charset="0"/>
              </a:rPr>
              <a:t>It can handle low-level activities</a:t>
            </a:r>
          </a:p>
          <a:p>
            <a:pPr marL="285750" lvl="0" indent="-285750" algn="just">
              <a:buFont typeface="Wingdings" pitchFamily="2" charset="2"/>
              <a:buChar char="q"/>
            </a:pPr>
            <a:r>
              <a:rPr lang="en-US" dirty="0" smtClean="0">
                <a:latin typeface="Times New Roman" pitchFamily="18" charset="0"/>
                <a:cs typeface="Times New Roman" pitchFamily="18" charset="0"/>
              </a:rPr>
              <a:t>It can be compiled on a variety of computer platforms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9075"/>
            <a:ext cx="6070600" cy="430887"/>
          </a:xfrm>
          <a:prstGeom prst="rect">
            <a:avLst/>
          </a:prstGeom>
        </p:spPr>
        <p:txBody>
          <a:bodyPr wrap="square">
            <a:spAutoFit/>
          </a:bodyPr>
          <a:lstStyle/>
          <a:p>
            <a:pPr>
              <a:buFont typeface="Wingdings" pitchFamily="2" charset="2"/>
              <a:buChar char="v"/>
            </a:pPr>
            <a:r>
              <a:rPr lang="en-US" sz="2200" b="1" dirty="0" smtClean="0">
                <a:latin typeface="Times New Roman" pitchFamily="18" charset="0"/>
                <a:cs typeface="Times New Roman" pitchFamily="18" charset="0"/>
              </a:rPr>
              <a:t>Facts about C</a:t>
            </a:r>
          </a:p>
        </p:txBody>
      </p:sp>
      <p:sp>
        <p:nvSpPr>
          <p:cNvPr id="3" name="Rectangle 2"/>
          <p:cNvSpPr/>
          <p:nvPr/>
        </p:nvSpPr>
        <p:spPr>
          <a:xfrm>
            <a:off x="0" y="904875"/>
            <a:ext cx="6070600" cy="2585323"/>
          </a:xfrm>
          <a:prstGeom prst="rect">
            <a:avLst/>
          </a:prstGeom>
        </p:spPr>
        <p:txBody>
          <a:bodyPr wrap="square">
            <a:spAutoFit/>
          </a:bodyPr>
          <a:lstStyle/>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C was invented to write an operating system called UNIX.</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C is a successor of B language which was introduced around the early 1970s.</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The language was formalized in 1988 by the American National Standard Institute (ANSI).</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The UNIX OS was totally written in C.</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Today C is the most widely used and popular System Programming Language.</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Most of the state-of-the-art software have been implemented using C.</a:t>
            </a:r>
          </a:p>
          <a:p>
            <a:pPr marL="342900" lvl="0" indent="-342900" defTabSz="457200">
              <a:spcBef>
                <a:spcPts val="1000"/>
              </a:spcBef>
              <a:buClr>
                <a:schemeClr val="bg2">
                  <a:lumMod val="40000"/>
                  <a:lumOff val="60000"/>
                </a:schemeClr>
              </a:buClr>
              <a:buSzPct val="80000"/>
            </a:pPr>
            <a:r>
              <a:rPr lang="en-US" sz="1400" dirty="0" smtClean="0">
                <a:latin typeface="Times New Roman" pitchFamily="18" charset="0"/>
                <a:cs typeface="Times New Roman" pitchFamily="18" charset="0"/>
              </a:rPr>
              <a:t>Today's most popular Linux OS and RDBMS </a:t>
            </a:r>
            <a:r>
              <a:rPr lang="en-US" sz="1400" dirty="0" err="1" smtClean="0">
                <a:latin typeface="Times New Roman" pitchFamily="18" charset="0"/>
                <a:cs typeface="Times New Roman" pitchFamily="18" charset="0"/>
              </a:rPr>
              <a:t>MySQL</a:t>
            </a:r>
            <a:r>
              <a:rPr lang="en-US" sz="1400" dirty="0" smtClean="0">
                <a:latin typeface="Times New Roman" pitchFamily="18" charset="0"/>
                <a:cs typeface="Times New Roman" pitchFamily="18" charset="0"/>
              </a:rPr>
              <a:t> have been written in C.</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482</Words>
  <Application>Microsoft Office PowerPoint</Application>
  <PresentationFormat>Custom</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sony</cp:lastModifiedBy>
  <cp:revision>20</cp:revision>
  <dcterms:created xsi:type="dcterms:W3CDTF">2023-09-03T16:14:54Z</dcterms:created>
  <dcterms:modified xsi:type="dcterms:W3CDTF">2023-09-15T05:55:13Z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2023-09-03T00:00:00Z</vt:filetime>
  </property>
  <property fmtid="{D5CDD505-2E9C-101B-9397-08002B2CF9AE}" pid="3" name="LastSaved">
    <vt:filetime>2023-09-03T00:00:00Z</vt:filetime>
  </property>
</Properties>
</file>