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2" r:id="rId16"/>
    <p:sldId id="279" r:id="rId17"/>
    <p:sldId id="280" r:id="rId18"/>
    <p:sldId id="264" r:id="rId19"/>
    <p:sldId id="265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4B302-0D92-45F1-B875-B631C0DBA59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6E176-43E2-44A2-952C-7F6D2118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A462AE-88BF-4B92-9D2E-24B8BB45ADC3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290F-88E2-4767-B7E4-03A1521AFD49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1431-52F2-46DE-A3BE-A8EA2293A428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787-A52C-4E36-9EB7-46053E3FDD40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3F4-D349-45EA-9193-1AB8FCEC7FF7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D7CA-2CEF-4540-B279-393FED115FF7}" type="datetime1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7C-3837-4792-833A-5E5FDECA1563}" type="datetime1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5936-5070-4335-8380-A4A124C58579}" type="datetime1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9591CEC-659E-43FD-AB4C-C815D1C5B050}" type="datetime1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26E8D14-8CE3-426D-968C-4F518E1A149D}" type="datetime1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C135738-82EA-40F4-B646-2B367D8CFBDC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4217BE1-6E76-4BD3-8A80-F07AB6211F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9FAE-0846-4EB9-A6ED-1874837B2AE1}" type="datetime1">
              <a:rPr lang="en-US" smtClean="0"/>
              <a:t>12/12/2017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5652512" cy="2743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50256" y="4343400"/>
            <a:ext cx="32776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Made by :</a:t>
            </a:r>
            <a:endParaRPr lang="en-US" sz="2400" b="1" spc="50" dirty="0">
              <a:ln w="13500">
                <a:solidFill>
                  <a:srgbClr val="FDA023">
                    <a:shade val="2500"/>
                    <a:alpha val="6500"/>
                  </a:srgbClr>
                </a:solidFill>
                <a:prstDash val="solid"/>
              </a:ln>
              <a:solidFill>
                <a:srgbClr val="FDA023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lvl="0" algn="ctr"/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Gunjan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Lalwani</a:t>
            </a:r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0" algn="ctr"/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Renu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Hadke</a:t>
            </a:r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0" algn="ctr"/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Jinansi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Thakkar</a:t>
            </a:r>
            <a:endParaRPr lang="en-US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44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pic>
        <p:nvPicPr>
          <p:cNvPr id="3074" name="Picture 2" descr="C:\Users\Abc\Desktop\main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91400" cy="41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838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Homepage of Easy Delivery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3491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762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can register to the application securely and view the products available near to it by every seller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C:\Users\Abc\Desktop\c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752600"/>
            <a:ext cx="73914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10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pic>
        <p:nvPicPr>
          <p:cNvPr id="4098" name="Picture 2" descr="C:\Users\Abc\Desktop\Shipping_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600200"/>
            <a:ext cx="708660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762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will be delivered products by the shipment Company which are near so that the order is delivered on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6858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can view the customer’s request and can accept the order. The order will be accepted when there is quantity available in seller’s stock.</a:t>
            </a:r>
            <a:endParaRPr lang="en-US" dirty="0"/>
          </a:p>
        </p:txBody>
      </p:sp>
      <p:pic>
        <p:nvPicPr>
          <p:cNvPr id="5123" name="Picture 3" descr="C:\Users\Abc\Desktop\sell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828800"/>
            <a:ext cx="731520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28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685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Shipping Organization can process the order received by the seller and change the order status accordingly like order processing or order dispatch. Customer will be notified about the order status.</a:t>
            </a:r>
            <a:endParaRPr lang="en-US" dirty="0">
              <a:latin typeface="+mj-lt"/>
            </a:endParaRPr>
          </a:p>
        </p:txBody>
      </p:sp>
      <p:pic>
        <p:nvPicPr>
          <p:cNvPr id="6146" name="Picture 2" descr="C:\Users\Abc\Desktop\shipping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" y="1773382"/>
            <a:ext cx="7239001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82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752978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+mj-lt"/>
              </a:rPr>
              <a:t>Mail system </a:t>
            </a:r>
            <a:r>
              <a:rPr lang="en-US" dirty="0" smtClean="0">
                <a:latin typeface="+mj-lt"/>
              </a:rPr>
              <a:t>to handle messages between seller and customer for order confirmation.</a:t>
            </a:r>
          </a:p>
        </p:txBody>
      </p:sp>
      <p:pic>
        <p:nvPicPr>
          <p:cNvPr id="7170" name="Picture 2" descr="C:\Users\Abc\Downloads\ScreenShotsAED\ScreenShotsAED\e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10400" cy="44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pic>
        <p:nvPicPr>
          <p:cNvPr id="8194" name="Picture 2" descr="C:\Users\Abc\Downloads\ScreenShotsAED\ScreenShotsAED\m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2" y="2362200"/>
            <a:ext cx="5029199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1066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Customer will </a:t>
            </a:r>
            <a:r>
              <a:rPr lang="en-US" u="sng" dirty="0" smtClean="0">
                <a:latin typeface="+mj-lt"/>
              </a:rPr>
              <a:t>receive and SMS </a:t>
            </a:r>
            <a:r>
              <a:rPr lang="en-US" dirty="0" smtClean="0">
                <a:latin typeface="+mj-lt"/>
              </a:rPr>
              <a:t>for the confirmation of their order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4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1143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can file a </a:t>
            </a:r>
            <a:r>
              <a:rPr lang="en-US" u="sng" dirty="0" smtClean="0"/>
              <a:t>complaint by calling </a:t>
            </a:r>
            <a:r>
              <a:rPr lang="en-US" dirty="0" smtClean="0"/>
              <a:t>Easy Delivery admin</a:t>
            </a:r>
            <a:endParaRPr lang="en-US" dirty="0"/>
          </a:p>
        </p:txBody>
      </p:sp>
      <p:pic>
        <p:nvPicPr>
          <p:cNvPr id="9218" name="Picture 2" descr="C:\Users\Abc\Downloads\ScreenShotsAED\ScreenShotsAED\c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58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02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6858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Screenshots</a:t>
            </a:r>
            <a:endParaRPr lang="en-US" sz="2400" b="1" u="sng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Panel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2" y="1664732"/>
            <a:ext cx="7391400" cy="40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2891" y="58019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Easy Delivery admin can see the customers via </a:t>
            </a:r>
            <a:r>
              <a:rPr lang="en-US" sz="2000" u="sng" dirty="0" smtClean="0">
                <a:latin typeface="+mj-lt"/>
              </a:rPr>
              <a:t>google map</a:t>
            </a:r>
            <a:endParaRPr lang="en-US" sz="2000" u="sng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" y="1198061"/>
            <a:ext cx="7375072" cy="44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74E9-4265-414D-A468-68A829AD45A0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1219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+mj-lt"/>
              </a:rPr>
              <a:t>Content</a:t>
            </a:r>
            <a:endParaRPr lang="en-US" sz="2000" b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2057400"/>
            <a:ext cx="289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57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Statement</a:t>
            </a:r>
          </a:p>
          <a:p>
            <a:pPr marL="285750" indent="-3657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</a:t>
            </a:r>
          </a:p>
          <a:p>
            <a:pPr marL="285750" indent="-3657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Important Use cases</a:t>
            </a:r>
          </a:p>
          <a:p>
            <a:pPr marL="285750" indent="-3657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6296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219200"/>
            <a:ext cx="6324600" cy="43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47775" y="1191491"/>
            <a:ext cx="5791200" cy="1585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Major Challenges faced by E-commerce industry </a:t>
            </a:r>
            <a:r>
              <a:rPr lang="en-US" i="1" dirty="0" smtClean="0">
                <a:solidFill>
                  <a:schemeClr val="tx1"/>
                </a:solidFill>
              </a:rPr>
              <a:t>is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1"/>
                </a:solidFill>
              </a:rPr>
              <a:t>Shipment Services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1"/>
                </a:solidFill>
              </a:rPr>
              <a:t>Cash on Delivery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1"/>
                </a:solidFill>
              </a:rPr>
              <a:t>Customer Satisfaction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3124200"/>
            <a:ext cx="66484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62000"/>
            <a:ext cx="64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+mj-lt"/>
              </a:rPr>
              <a:t>Solution :</a:t>
            </a:r>
            <a:endParaRPr lang="en-US" u="sng" dirty="0" smtClean="0"/>
          </a:p>
          <a:p>
            <a:r>
              <a:rPr lang="en-US" dirty="0" smtClean="0"/>
              <a:t>Easy delivery will help the customer to view all the products from every seller which are present near the customer.</a:t>
            </a:r>
          </a:p>
          <a:p>
            <a:endParaRPr lang="en-US" dirty="0"/>
          </a:p>
          <a:p>
            <a:r>
              <a:rPr lang="en-US" dirty="0" smtClean="0"/>
              <a:t>Customer can get the product delivered within a day as the seller and customer is in the same area.</a:t>
            </a:r>
          </a:p>
          <a:p>
            <a:endParaRPr lang="en-US" dirty="0"/>
          </a:p>
          <a:p>
            <a:r>
              <a:rPr lang="en-US" dirty="0" smtClean="0"/>
              <a:t>Customer can also apply for Cash On Delivery option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32100"/>
            <a:ext cx="6324600" cy="20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9144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Purpose of Easy Delivery</a:t>
            </a:r>
            <a:endParaRPr lang="en-US" b="1" u="sng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676400"/>
            <a:ext cx="6286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34291"/>
            <a:ext cx="662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+mj-lt"/>
              </a:rPr>
              <a:t>OBJECT MODEL</a:t>
            </a:r>
            <a:endParaRPr lang="en-US" b="1" u="sng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15291"/>
            <a:ext cx="5410200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9144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+mj-lt"/>
              </a:rPr>
              <a:t>WORK</a:t>
            </a:r>
            <a:r>
              <a:rPr lang="en-US" sz="2000" b="1" u="sng" dirty="0" smtClean="0"/>
              <a:t> </a:t>
            </a:r>
            <a:r>
              <a:rPr lang="en-US" b="1" u="sng" dirty="0" smtClean="0">
                <a:latin typeface="+mj-lt"/>
              </a:rPr>
              <a:t>FLOW</a:t>
            </a:r>
            <a:endParaRPr lang="en-US" b="1" u="sng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524000"/>
            <a:ext cx="67722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38200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latin typeface="+mj-lt"/>
              </a:rPr>
              <a:t>Important </a:t>
            </a:r>
            <a:r>
              <a:rPr lang="en-US" b="1" i="1" u="sng" dirty="0" smtClean="0">
                <a:latin typeface="+mj-lt"/>
              </a:rPr>
              <a:t>Use cases </a:t>
            </a:r>
            <a:r>
              <a:rPr lang="en-US" b="1" i="1" u="sng" dirty="0" smtClean="0">
                <a:latin typeface="+mj-lt"/>
              </a:rPr>
              <a:t>and Screenshots</a:t>
            </a:r>
          </a:p>
          <a:p>
            <a:r>
              <a:rPr lang="en-US" sz="1600" i="1" dirty="0" smtClean="0">
                <a:latin typeface="Calibri" panose="020F0502020204030204" pitchFamily="34" charset="0"/>
              </a:rPr>
              <a:t>Admin can view Analysis  of seller sales , commission of seller and shipping </a:t>
            </a:r>
            <a:r>
              <a:rPr lang="en-US" sz="1600" i="1" dirty="0" smtClean="0">
                <a:latin typeface="Calibri" panose="020F0502020204030204" pitchFamily="34" charset="0"/>
              </a:rPr>
              <a:t>sales via </a:t>
            </a:r>
            <a:r>
              <a:rPr lang="en-US" sz="1600" i="1" u="sng" dirty="0" smtClean="0">
                <a:latin typeface="Calibri" panose="020F0502020204030204" pitchFamily="34" charset="0"/>
              </a:rPr>
              <a:t>graphs</a:t>
            </a:r>
            <a:endParaRPr lang="en-US" sz="1600" i="1" u="sng" dirty="0" smtClean="0">
              <a:latin typeface="Calibri" panose="020F0502020204030204" pitchFamily="34" charset="0"/>
            </a:endParaRPr>
          </a:p>
        </p:txBody>
      </p:sp>
      <p:pic>
        <p:nvPicPr>
          <p:cNvPr id="1026" name="Picture 2" descr="C:\Users\Abc\Downloads\ScreenShotsAED\ScreenShotsAED\Seller_bar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981200"/>
            <a:ext cx="7162801" cy="35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6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6C1E-FC94-4FEA-9647-B95ECDD2FDE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76200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Shipping Analysis</a:t>
            </a:r>
            <a:endParaRPr lang="en-US" b="1" u="sng" dirty="0"/>
          </a:p>
        </p:txBody>
      </p:sp>
      <p:pic>
        <p:nvPicPr>
          <p:cNvPr id="2050" name="Picture 2" descr="C:\Users\Abc\Downloads\ScreenShotsAED\ScreenShotsAED\Ship_Pie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858000" cy="43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415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586</TotalTime>
  <Words>286</Words>
  <Application>Microsoft Office PowerPoint</Application>
  <PresentationFormat>On-screen Show (4:3)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 Unicode MS</vt:lpstr>
      <vt:lpstr>Brush Script MT</vt:lpstr>
      <vt:lpstr>Calibri</vt:lpstr>
      <vt:lpstr>Constantia</vt:lpstr>
      <vt:lpstr>Franklin Gothic Book</vt:lpstr>
      <vt:lpstr>Rage Italic</vt:lpstr>
      <vt:lpstr>Wingdings</vt:lpstr>
      <vt:lpstr>Pushpin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Mrunal Suresh Hadke</cp:lastModifiedBy>
  <cp:revision>43</cp:revision>
  <dcterms:created xsi:type="dcterms:W3CDTF">2017-12-01T14:44:29Z</dcterms:created>
  <dcterms:modified xsi:type="dcterms:W3CDTF">2017-12-13T04:52:48Z</dcterms:modified>
</cp:coreProperties>
</file>