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82" r:id="rId2"/>
    <p:sldId id="259" r:id="rId3"/>
    <p:sldId id="261" r:id="rId4"/>
    <p:sldId id="262" r:id="rId5"/>
    <p:sldId id="263" r:id="rId6"/>
    <p:sldId id="265" r:id="rId7"/>
    <p:sldId id="264" r:id="rId8"/>
    <p:sldId id="266" r:id="rId9"/>
    <p:sldId id="279" r:id="rId10"/>
    <p:sldId id="280" r:id="rId11"/>
    <p:sldId id="281" r:id="rId12"/>
    <p:sldId id="268" r:id="rId13"/>
    <p:sldId id="270" r:id="rId14"/>
    <p:sldId id="272" r:id="rId15"/>
    <p:sldId id="274" r:id="rId16"/>
    <p:sldId id="276" r:id="rId17"/>
    <p:sldId id="278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26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29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9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3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4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1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6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9" y="1089214"/>
            <a:ext cx="8740589" cy="1264022"/>
          </a:xfr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76200">
            <a:solidFill>
              <a:schemeClr val="bg2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en-US" sz="5400" dirty="0" smtClean="0">
                <a:latin typeface="Bahnschrift SemiBold" panose="020B0502040204020203" pitchFamily="34" charset="0"/>
              </a:rPr>
              <a:t>        </a:t>
            </a:r>
            <a:r>
              <a:rPr lang="en-US" sz="6600" b="1" dirty="0" err="1" smtClean="0">
                <a:latin typeface="Bahnschrift SemiBold" panose="020B0502040204020203" pitchFamily="34" charset="0"/>
              </a:rPr>
              <a:t>Jinat</a:t>
            </a:r>
            <a:r>
              <a:rPr lang="en-US" sz="6600" b="1" dirty="0" smtClean="0">
                <a:latin typeface="Bahnschrift SemiBold" panose="020B0502040204020203" pitchFamily="34" charset="0"/>
              </a:rPr>
              <a:t> </a:t>
            </a:r>
            <a:r>
              <a:rPr lang="en-US" sz="6600" b="1" dirty="0" err="1" smtClean="0">
                <a:latin typeface="Bahnschrift SemiBold" panose="020B0502040204020203" pitchFamily="34" charset="0"/>
              </a:rPr>
              <a:t>Ferdouse</a:t>
            </a:r>
            <a:endParaRPr lang="en-US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318" y="3325905"/>
            <a:ext cx="8534400" cy="1662954"/>
          </a:xfrm>
          <a:solidFill>
            <a:schemeClr val="bg2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25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</a:t>
            </a:r>
            <a:r>
              <a:rPr lang="en-US" sz="4400" u="sng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Electrical &amp; Electronics Engineer</a:t>
            </a:r>
            <a:r>
              <a:rPr lang="en-US" sz="4000" dirty="0">
                <a:solidFill>
                  <a:schemeClr val="tx1"/>
                </a:solidFill>
                <a:latin typeface="Bahnschrift SemiBold" panose="020B0502040204020203" pitchFamily="34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</a:t>
            </a:r>
            <a:r>
              <a:rPr lang="en-US" sz="4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BD</a:t>
            </a:r>
            <a:r>
              <a:rPr lang="en-US" sz="44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tech limited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  <p:bldP spid="3" grpId="0" uiExpan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45AB716-E3A5-DC4C-B247-CDBFD0E4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6" y="573024"/>
            <a:ext cx="9777984" cy="608380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EFA4353-B292-FD4D-937F-17B8D7A61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02637"/>
              </p:ext>
            </p:extLst>
          </p:nvPr>
        </p:nvGraphicFramePr>
        <p:xfrm>
          <a:off x="4273825" y="93501"/>
          <a:ext cx="20772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79">
                  <a:extLst>
                    <a:ext uri="{9D8B030D-6E8A-4147-A177-3AD203B41FA5}">
                      <a16:colId xmlns:a16="http://schemas.microsoft.com/office/drawing/2014/main" xmlns="" val="2781454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2.HISTORY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50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7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E51251-9EA4-D54A-B4E3-BAF32BEE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4" y="636103"/>
            <a:ext cx="10582656" cy="58839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58D0CA7-4F01-244E-809F-6541DD77E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08629"/>
              </p:ext>
            </p:extLst>
          </p:nvPr>
        </p:nvGraphicFramePr>
        <p:xfrm>
          <a:off x="4616174" y="133258"/>
          <a:ext cx="23213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339">
                  <a:extLst>
                    <a:ext uri="{9D8B030D-6E8A-4147-A177-3AD203B41FA5}">
                      <a16:colId xmlns:a16="http://schemas.microsoft.com/office/drawing/2014/main" xmlns="" val="345192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3.DOCKING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7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758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B68FBE-12CB-1B4D-97CA-E7EA17BFB47B}"/>
              </a:ext>
            </a:extLst>
          </p:cNvPr>
          <p:cNvSpPr txBox="1"/>
          <p:nvPr/>
        </p:nvSpPr>
        <p:spPr>
          <a:xfrm>
            <a:off x="1451113" y="3538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FA7A57-9F23-4A4D-8B88-0E9E5C25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3008"/>
              </p:ext>
            </p:extLst>
          </p:nvPr>
        </p:nvGraphicFramePr>
        <p:xfrm>
          <a:off x="815009" y="2663663"/>
          <a:ext cx="3609073" cy="174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073">
                  <a:extLst>
                    <a:ext uri="{9D8B030D-6E8A-4147-A177-3AD203B41FA5}">
                      <a16:colId xmlns:a16="http://schemas.microsoft.com/office/drawing/2014/main" xmlns="" val="3205863875"/>
                    </a:ext>
                  </a:extLst>
                </a:gridCol>
              </a:tblGrid>
              <a:tr h="17493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DISPLAY                                  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  <a:p>
                      <a:r>
                        <a:rPr lang="en-US" dirty="0"/>
                        <a:t>ALARM                                       &gt;</a:t>
                      </a:r>
                    </a:p>
                    <a:p>
                      <a:r>
                        <a:rPr lang="en-US" dirty="0"/>
                        <a:t>INITIAL                                        &gt;</a:t>
                      </a:r>
                    </a:p>
                    <a:p>
                      <a:r>
                        <a:rPr lang="en-US" dirty="0"/>
                        <a:t>PRINTER CON                             &gt;</a:t>
                      </a:r>
                    </a:p>
                    <a:p>
                      <a:r>
                        <a:rPr lang="en-US" dirty="0"/>
                        <a:t>COMMUNICATION                   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  <a:p>
                      <a:r>
                        <a:rPr lang="en-US" dirty="0"/>
                        <a:t>MAINTENANCE                          &gt;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450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89FEBD-3C95-F247-AE33-F25F0022CBF4}"/>
              </a:ext>
            </a:extLst>
          </p:cNvPr>
          <p:cNvSpPr txBox="1"/>
          <p:nvPr/>
        </p:nvSpPr>
        <p:spPr>
          <a:xfrm>
            <a:off x="4896099" y="2482550"/>
            <a:ext cx="170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DISPLAY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18465A-5836-8A46-95EF-3293C427F831}"/>
              </a:ext>
            </a:extLst>
          </p:cNvPr>
          <p:cNvCxnSpPr>
            <a:cxnSpLocks/>
          </p:cNvCxnSpPr>
          <p:nvPr/>
        </p:nvCxnSpPr>
        <p:spPr>
          <a:xfrm>
            <a:off x="5072403" y="2921138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4A3856D-77D4-2C4B-986A-8129F7F4A12B}"/>
              </a:ext>
            </a:extLst>
          </p:cNvPr>
          <p:cNvCxnSpPr>
            <a:cxnSpLocks/>
          </p:cNvCxnSpPr>
          <p:nvPr/>
        </p:nvCxnSpPr>
        <p:spPr>
          <a:xfrm>
            <a:off x="5072403" y="307502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50E83C-1761-8544-9BBA-02A14BE29B93}"/>
              </a:ext>
            </a:extLst>
          </p:cNvPr>
          <p:cNvSpPr txBox="1"/>
          <p:nvPr/>
        </p:nvSpPr>
        <p:spPr>
          <a:xfrm>
            <a:off x="5621043" y="2890359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SPEED                    SLOW </a:t>
            </a:r>
            <a:r>
              <a:rPr lang="en-US" dirty="0">
                <a:solidFill>
                  <a:schemeClr val="bg1"/>
                </a:solidFill>
              </a:rPr>
              <a:t>STD </a:t>
            </a:r>
            <a:r>
              <a:rPr lang="en-US" dirty="0"/>
              <a:t>FAST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C2BD8BD-4525-DA4F-968E-8E6057A6DD2A}"/>
              </a:ext>
            </a:extLst>
          </p:cNvPr>
          <p:cNvCxnSpPr>
            <a:cxnSpLocks/>
          </p:cNvCxnSpPr>
          <p:nvPr/>
        </p:nvCxnSpPr>
        <p:spPr>
          <a:xfrm>
            <a:off x="5072403" y="342900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D48C3EC-AFA5-3C47-9B31-E7781638BF6F}"/>
              </a:ext>
            </a:extLst>
          </p:cNvPr>
          <p:cNvCxnSpPr>
            <a:cxnSpLocks/>
          </p:cNvCxnSpPr>
          <p:nvPr/>
        </p:nvCxnSpPr>
        <p:spPr>
          <a:xfrm>
            <a:off x="5072403" y="382377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ADBEFCE-3C85-2D4C-B65E-EA70664F87B7}"/>
              </a:ext>
            </a:extLst>
          </p:cNvPr>
          <p:cNvCxnSpPr>
            <a:cxnSpLocks/>
          </p:cNvCxnSpPr>
          <p:nvPr/>
        </p:nvCxnSpPr>
        <p:spPr>
          <a:xfrm>
            <a:off x="5072403" y="426507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6C9630A-CD32-7B41-9170-0AEE0A8314FA}"/>
              </a:ext>
            </a:extLst>
          </p:cNvPr>
          <p:cNvCxnSpPr>
            <a:cxnSpLocks/>
          </p:cNvCxnSpPr>
          <p:nvPr/>
        </p:nvCxnSpPr>
        <p:spPr>
          <a:xfrm>
            <a:off x="5072403" y="464872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65BD359-628A-B247-8981-7E13BF131AEE}"/>
              </a:ext>
            </a:extLst>
          </p:cNvPr>
          <p:cNvCxnSpPr>
            <a:cxnSpLocks/>
          </p:cNvCxnSpPr>
          <p:nvPr/>
        </p:nvCxnSpPr>
        <p:spPr>
          <a:xfrm>
            <a:off x="5072403" y="507610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F1E067-B8BB-494E-B54A-42176A08D05D}"/>
              </a:ext>
            </a:extLst>
          </p:cNvPr>
          <p:cNvSpPr txBox="1"/>
          <p:nvPr/>
        </p:nvSpPr>
        <p:spPr>
          <a:xfrm>
            <a:off x="5621043" y="3259691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CLUTTER                              1 2 3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/>
              <a:t> 5 6 7 8 9 10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19E5A7-9E65-014A-8115-F3E4CDB1AD72}"/>
              </a:ext>
            </a:extLst>
          </p:cNvPr>
          <p:cNvSpPr txBox="1"/>
          <p:nvPr/>
        </p:nvSpPr>
        <p:spPr>
          <a:xfrm>
            <a:off x="5621043" y="3639107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                                   MANUAL </a:t>
            </a:r>
            <a:r>
              <a:rPr lang="en-US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33B1FEC-F3BD-6E46-A1C0-0AF342A30EA6}"/>
              </a:ext>
            </a:extLst>
          </p:cNvPr>
          <p:cNvSpPr txBox="1"/>
          <p:nvPr/>
        </p:nvSpPr>
        <p:spPr>
          <a:xfrm>
            <a:off x="5621043" y="4065698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                                MANUAL </a:t>
            </a:r>
            <a:r>
              <a:rPr lang="en-US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A9DD09-B7EF-FF4D-BE6F-930693557D25}"/>
              </a:ext>
            </a:extLst>
          </p:cNvPr>
          <p:cNvSpPr txBox="1"/>
          <p:nvPr/>
        </p:nvSpPr>
        <p:spPr>
          <a:xfrm>
            <a:off x="5621043" y="4464445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FRD DRAFT                            </a:t>
            </a:r>
            <a:r>
              <a:rPr lang="en-US" dirty="0">
                <a:solidFill>
                  <a:schemeClr val="bg1"/>
                </a:solidFill>
              </a:rPr>
              <a:t>0.0</a:t>
            </a:r>
            <a:r>
              <a:rPr lang="en-US" dirty="0"/>
              <a:t> ( 0.0 to 50.0)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598F27-CE59-7643-AE6C-59C4064E74FB}"/>
              </a:ext>
            </a:extLst>
          </p:cNvPr>
          <p:cNvSpPr txBox="1"/>
          <p:nvPr/>
        </p:nvSpPr>
        <p:spPr>
          <a:xfrm>
            <a:off x="5621043" y="4871705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 DRAFT                             </a:t>
            </a:r>
            <a:r>
              <a:rPr lang="en-US" dirty="0">
                <a:solidFill>
                  <a:schemeClr val="bg1"/>
                </a:solidFill>
              </a:rPr>
              <a:t>0.0</a:t>
            </a:r>
            <a:r>
              <a:rPr lang="en-US" dirty="0"/>
              <a:t> ( 0.0 to 50.0)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88C557F-B341-1C43-B99F-87BDEC34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85675"/>
              </p:ext>
            </p:extLst>
          </p:nvPr>
        </p:nvGraphicFramePr>
        <p:xfrm>
          <a:off x="3778624" y="350661"/>
          <a:ext cx="4128247" cy="92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247">
                  <a:extLst>
                    <a:ext uri="{9D8B030D-6E8A-4147-A177-3AD203B41FA5}">
                      <a16:colId xmlns:a16="http://schemas.microsoft.com/office/drawing/2014/main" xmlns="" val="1420416346"/>
                    </a:ext>
                  </a:extLst>
                </a:gridCol>
              </a:tblGrid>
              <a:tr h="9268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   DISPLAY</a:t>
                      </a:r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32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30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B68FBE-12CB-1B4D-97CA-E7EA17BFB47B}"/>
              </a:ext>
            </a:extLst>
          </p:cNvPr>
          <p:cNvSpPr txBox="1"/>
          <p:nvPr/>
        </p:nvSpPr>
        <p:spPr>
          <a:xfrm>
            <a:off x="1451113" y="3538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FA7A57-9F23-4A4D-8B88-0E9E5C25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28523"/>
              </p:ext>
            </p:extLst>
          </p:nvPr>
        </p:nvGraphicFramePr>
        <p:xfrm>
          <a:off x="641318" y="2271079"/>
          <a:ext cx="415676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765">
                  <a:extLst>
                    <a:ext uri="{9D8B030D-6E8A-4147-A177-3AD203B41FA5}">
                      <a16:colId xmlns:a16="http://schemas.microsoft.com/office/drawing/2014/main" xmlns="" val="320586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        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ALARM                                       &gt;</a:t>
                      </a:r>
                    </a:p>
                    <a:p>
                      <a:r>
                        <a:rPr lang="en-US" dirty="0"/>
                        <a:t>INITIAL                                        &gt;</a:t>
                      </a:r>
                    </a:p>
                    <a:p>
                      <a:r>
                        <a:rPr lang="en-US" dirty="0"/>
                        <a:t>PRINTER CON                             &gt;</a:t>
                      </a:r>
                    </a:p>
                    <a:p>
                      <a:r>
                        <a:rPr lang="en-US" dirty="0"/>
                        <a:t>COMMUNICATION                    &gt;</a:t>
                      </a:r>
                    </a:p>
                    <a:p>
                      <a:r>
                        <a:rPr lang="en-US" dirty="0"/>
                        <a:t>MAINTENANCE                          &gt;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450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89FEBD-3C95-F247-AE33-F25F0022CBF4}"/>
              </a:ext>
            </a:extLst>
          </p:cNvPr>
          <p:cNvSpPr txBox="1"/>
          <p:nvPr/>
        </p:nvSpPr>
        <p:spPr>
          <a:xfrm>
            <a:off x="4896099" y="2482550"/>
            <a:ext cx="170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ALARM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18465A-5836-8A46-95EF-3293C427F831}"/>
              </a:ext>
            </a:extLst>
          </p:cNvPr>
          <p:cNvCxnSpPr>
            <a:cxnSpLocks/>
          </p:cNvCxnSpPr>
          <p:nvPr/>
        </p:nvCxnSpPr>
        <p:spPr>
          <a:xfrm>
            <a:off x="5072403" y="2921138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4A3856D-77D4-2C4B-986A-8129F7F4A12B}"/>
              </a:ext>
            </a:extLst>
          </p:cNvPr>
          <p:cNvCxnSpPr>
            <a:cxnSpLocks/>
          </p:cNvCxnSpPr>
          <p:nvPr/>
        </p:nvCxnSpPr>
        <p:spPr>
          <a:xfrm>
            <a:off x="5072403" y="307502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50E83C-1761-8544-9BBA-02A14BE29B93}"/>
              </a:ext>
            </a:extLst>
          </p:cNvPr>
          <p:cNvSpPr txBox="1"/>
          <p:nvPr/>
        </p:nvSpPr>
        <p:spPr>
          <a:xfrm>
            <a:off x="5621043" y="289035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ACT                              OFF </a:t>
            </a:r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C2BD8BD-4525-DA4F-968E-8E6057A6DD2A}"/>
              </a:ext>
            </a:extLst>
          </p:cNvPr>
          <p:cNvCxnSpPr>
            <a:cxnSpLocks/>
          </p:cNvCxnSpPr>
          <p:nvPr/>
        </p:nvCxnSpPr>
        <p:spPr>
          <a:xfrm>
            <a:off x="5072403" y="342900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D48C3EC-AFA5-3C47-9B31-E7781638BF6F}"/>
              </a:ext>
            </a:extLst>
          </p:cNvPr>
          <p:cNvCxnSpPr>
            <a:cxnSpLocks/>
          </p:cNvCxnSpPr>
          <p:nvPr/>
        </p:nvCxnSpPr>
        <p:spPr>
          <a:xfrm>
            <a:off x="5072403" y="382377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ADBEFCE-3C85-2D4C-B65E-EA70664F87B7}"/>
              </a:ext>
            </a:extLst>
          </p:cNvPr>
          <p:cNvCxnSpPr>
            <a:cxnSpLocks/>
          </p:cNvCxnSpPr>
          <p:nvPr/>
        </p:nvCxnSpPr>
        <p:spPr>
          <a:xfrm>
            <a:off x="5072403" y="426507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6C9630A-CD32-7B41-9170-0AEE0A8314FA}"/>
              </a:ext>
            </a:extLst>
          </p:cNvPr>
          <p:cNvCxnSpPr>
            <a:cxnSpLocks/>
          </p:cNvCxnSpPr>
          <p:nvPr/>
        </p:nvCxnSpPr>
        <p:spPr>
          <a:xfrm>
            <a:off x="5072403" y="464872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65BD359-628A-B247-8981-7E13BF131AEE}"/>
              </a:ext>
            </a:extLst>
          </p:cNvPr>
          <p:cNvCxnSpPr>
            <a:cxnSpLocks/>
          </p:cNvCxnSpPr>
          <p:nvPr/>
        </p:nvCxnSpPr>
        <p:spPr>
          <a:xfrm>
            <a:off x="5072403" y="507610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F1E067-B8BB-494E-B54A-42176A08D05D}"/>
              </a:ext>
            </a:extLst>
          </p:cNvPr>
          <p:cNvSpPr txBox="1"/>
          <p:nvPr/>
        </p:nvSpPr>
        <p:spPr>
          <a:xfrm>
            <a:off x="5621043" y="3259691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ALARM                    OFF </a:t>
            </a:r>
            <a:r>
              <a:rPr lang="en-US" dirty="0">
                <a:solidFill>
                  <a:schemeClr val="bg1"/>
                </a:solidFill>
              </a:rPr>
              <a:t>ON</a:t>
            </a:r>
            <a:r>
              <a:rPr lang="en-US" dirty="0"/>
              <a:t>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19E5A7-9E65-014A-8115-F3E4CDB1AD72}"/>
              </a:ext>
            </a:extLst>
          </p:cNvPr>
          <p:cNvSpPr txBox="1"/>
          <p:nvPr/>
        </p:nvSpPr>
        <p:spPr>
          <a:xfrm>
            <a:off x="5621043" y="3639107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SETTING                    0.0 ( 0.0 to 99.9 )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33B1FEC-F3BD-6E46-A1C0-0AF342A30EA6}"/>
              </a:ext>
            </a:extLst>
          </p:cNvPr>
          <p:cNvSpPr txBox="1"/>
          <p:nvPr/>
        </p:nvSpPr>
        <p:spPr>
          <a:xfrm>
            <a:off x="5621043" y="406569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LOST                          </a:t>
            </a:r>
            <a:r>
              <a:rPr lang="en-US" dirty="0">
                <a:solidFill>
                  <a:schemeClr val="bg1"/>
                </a:solidFill>
              </a:rPr>
              <a:t>OFF</a:t>
            </a:r>
            <a:r>
              <a:rPr lang="en-US" dirty="0"/>
              <a:t>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A9DD09-B7EF-FF4D-BE6F-930693557D25}"/>
              </a:ext>
            </a:extLst>
          </p:cNvPr>
          <p:cNvSpPr txBox="1"/>
          <p:nvPr/>
        </p:nvSpPr>
        <p:spPr>
          <a:xfrm>
            <a:off x="5621043" y="4464445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ALARM                            </a:t>
            </a:r>
            <a:r>
              <a:rPr lang="en-US" dirty="0">
                <a:solidFill>
                  <a:schemeClr val="bg1"/>
                </a:solidFill>
              </a:rPr>
              <a:t>OFF </a:t>
            </a:r>
            <a:r>
              <a:rPr lang="en-US" dirty="0"/>
              <a:t>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598F27-CE59-7643-AE6C-59C4064E74FB}"/>
              </a:ext>
            </a:extLst>
          </p:cNvPr>
          <p:cNvSpPr txBox="1"/>
          <p:nvPr/>
        </p:nvSpPr>
        <p:spPr>
          <a:xfrm>
            <a:off x="5621043" y="4871705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ALARM                            </a:t>
            </a:r>
            <a:r>
              <a:rPr lang="en-US" dirty="0">
                <a:solidFill>
                  <a:schemeClr val="bg1"/>
                </a:solidFill>
              </a:rPr>
              <a:t>OFF </a:t>
            </a:r>
            <a:r>
              <a:rPr lang="en-US" dirty="0"/>
              <a:t>ON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88C557F-B341-1C43-B99F-87BDEC34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54433"/>
              </p:ext>
            </p:extLst>
          </p:nvPr>
        </p:nvGraphicFramePr>
        <p:xfrm>
          <a:off x="4565085" y="350661"/>
          <a:ext cx="213388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889">
                  <a:extLst>
                    <a:ext uri="{9D8B030D-6E8A-4147-A177-3AD203B41FA5}">
                      <a16:colId xmlns:a16="http://schemas.microsoft.com/office/drawing/2014/main" xmlns="" val="14204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ALARM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32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393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B68FBE-12CB-1B4D-97CA-E7EA17BFB47B}"/>
              </a:ext>
            </a:extLst>
          </p:cNvPr>
          <p:cNvSpPr txBox="1"/>
          <p:nvPr/>
        </p:nvSpPr>
        <p:spPr>
          <a:xfrm>
            <a:off x="1451113" y="3538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FA7A57-9F23-4A4D-8B88-0E9E5C25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06043"/>
              </p:ext>
            </p:extLst>
          </p:nvPr>
        </p:nvGraphicFramePr>
        <p:xfrm>
          <a:off x="638755" y="1933708"/>
          <a:ext cx="415676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765">
                  <a:extLst>
                    <a:ext uri="{9D8B030D-6E8A-4147-A177-3AD203B41FA5}">
                      <a16:colId xmlns:a16="http://schemas.microsoft.com/office/drawing/2014/main" xmlns="" val="320586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        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ALARM          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INITIAL                                        &gt;</a:t>
                      </a:r>
                    </a:p>
                    <a:p>
                      <a:r>
                        <a:rPr lang="en-US" dirty="0"/>
                        <a:t>PRINTER CON                             &gt;</a:t>
                      </a:r>
                    </a:p>
                    <a:p>
                      <a:r>
                        <a:rPr lang="en-US" dirty="0"/>
                        <a:t>COMMUNICATION                    &gt;</a:t>
                      </a:r>
                    </a:p>
                    <a:p>
                      <a:r>
                        <a:rPr lang="en-US" dirty="0"/>
                        <a:t>MAINTENANCE                          &gt;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450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89FEBD-3C95-F247-AE33-F25F0022CBF4}"/>
              </a:ext>
            </a:extLst>
          </p:cNvPr>
          <p:cNvSpPr txBox="1"/>
          <p:nvPr/>
        </p:nvSpPr>
        <p:spPr>
          <a:xfrm>
            <a:off x="4896099" y="2482550"/>
            <a:ext cx="170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18465A-5836-8A46-95EF-3293C427F831}"/>
              </a:ext>
            </a:extLst>
          </p:cNvPr>
          <p:cNvCxnSpPr>
            <a:cxnSpLocks/>
          </p:cNvCxnSpPr>
          <p:nvPr/>
        </p:nvCxnSpPr>
        <p:spPr>
          <a:xfrm>
            <a:off x="5072403" y="2921138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4A3856D-77D4-2C4B-986A-8129F7F4A12B}"/>
              </a:ext>
            </a:extLst>
          </p:cNvPr>
          <p:cNvCxnSpPr>
            <a:cxnSpLocks/>
          </p:cNvCxnSpPr>
          <p:nvPr/>
        </p:nvCxnSpPr>
        <p:spPr>
          <a:xfrm>
            <a:off x="5072403" y="307502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50E83C-1761-8544-9BBA-02A14BE29B93}"/>
              </a:ext>
            </a:extLst>
          </p:cNvPr>
          <p:cNvSpPr txBox="1"/>
          <p:nvPr/>
        </p:nvSpPr>
        <p:spPr>
          <a:xfrm>
            <a:off x="5621043" y="289035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LENGTH              </a:t>
            </a:r>
            <a:r>
              <a:rPr lang="en-US" dirty="0">
                <a:solidFill>
                  <a:schemeClr val="bg1"/>
                </a:solidFill>
              </a:rPr>
              <a:t>12hrs</a:t>
            </a:r>
            <a:r>
              <a:rPr lang="en-US" dirty="0"/>
              <a:t> 24hrs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C2BD8BD-4525-DA4F-968E-8E6057A6DD2A}"/>
              </a:ext>
            </a:extLst>
          </p:cNvPr>
          <p:cNvCxnSpPr>
            <a:cxnSpLocks/>
          </p:cNvCxnSpPr>
          <p:nvPr/>
        </p:nvCxnSpPr>
        <p:spPr>
          <a:xfrm>
            <a:off x="5072403" y="342900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D48C3EC-AFA5-3C47-9B31-E7781638BF6F}"/>
              </a:ext>
            </a:extLst>
          </p:cNvPr>
          <p:cNvCxnSpPr>
            <a:cxnSpLocks/>
          </p:cNvCxnSpPr>
          <p:nvPr/>
        </p:nvCxnSpPr>
        <p:spPr>
          <a:xfrm>
            <a:off x="5072403" y="382377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65BD359-628A-B247-8981-7E13BF131AEE}"/>
              </a:ext>
            </a:extLst>
          </p:cNvPr>
          <p:cNvCxnSpPr>
            <a:cxnSpLocks/>
          </p:cNvCxnSpPr>
          <p:nvPr/>
        </p:nvCxnSpPr>
        <p:spPr>
          <a:xfrm>
            <a:off x="5072403" y="507610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F1E067-B8BB-494E-B54A-42176A08D05D}"/>
              </a:ext>
            </a:extLst>
          </p:cNvPr>
          <p:cNvSpPr txBox="1"/>
          <p:nvPr/>
        </p:nvSpPr>
        <p:spPr>
          <a:xfrm>
            <a:off x="5621043" y="3259691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DISPLAY MODE        SURF </a:t>
            </a:r>
            <a:r>
              <a:rPr lang="en-US" dirty="0">
                <a:solidFill>
                  <a:schemeClr val="bg1"/>
                </a:solidFill>
              </a:rPr>
              <a:t>KEEL</a:t>
            </a:r>
            <a:r>
              <a:rPr lang="en-US" dirty="0"/>
              <a:t>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19E5A7-9E65-014A-8115-F3E4CDB1AD72}"/>
              </a:ext>
            </a:extLst>
          </p:cNvPr>
          <p:cNvSpPr txBox="1"/>
          <p:nvPr/>
        </p:nvSpPr>
        <p:spPr>
          <a:xfrm>
            <a:off x="5621043" y="3639107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598F27-CE59-7643-AE6C-59C4064E74FB}"/>
              </a:ext>
            </a:extLst>
          </p:cNvPr>
          <p:cNvSpPr txBox="1"/>
          <p:nvPr/>
        </p:nvSpPr>
        <p:spPr>
          <a:xfrm>
            <a:off x="5621043" y="487170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88C557F-B341-1C43-B99F-87BDEC34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12388"/>
              </p:ext>
            </p:extLst>
          </p:nvPr>
        </p:nvGraphicFramePr>
        <p:xfrm>
          <a:off x="4565085" y="350661"/>
          <a:ext cx="213388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889">
                  <a:extLst>
                    <a:ext uri="{9D8B030D-6E8A-4147-A177-3AD203B41FA5}">
                      <a16:colId xmlns:a16="http://schemas.microsoft.com/office/drawing/2014/main" xmlns="" val="14204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3269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573E8CE-9A6F-0241-B34B-2A7BBD52DFF3}"/>
              </a:ext>
            </a:extLst>
          </p:cNvPr>
          <p:cNvCxnSpPr/>
          <p:nvPr/>
        </p:nvCxnSpPr>
        <p:spPr>
          <a:xfrm>
            <a:off x="5926372" y="393192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D70BBBE-F7E0-CB42-BFE8-4A232ACDBD01}"/>
              </a:ext>
            </a:extLst>
          </p:cNvPr>
          <p:cNvCxnSpPr>
            <a:cxnSpLocks/>
          </p:cNvCxnSpPr>
          <p:nvPr/>
        </p:nvCxnSpPr>
        <p:spPr>
          <a:xfrm>
            <a:off x="5925843" y="406569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7B2C87CE-3FDB-EF4B-9EA8-E727EB254563}"/>
              </a:ext>
            </a:extLst>
          </p:cNvPr>
          <p:cNvCxnSpPr>
            <a:cxnSpLocks/>
          </p:cNvCxnSpPr>
          <p:nvPr/>
        </p:nvCxnSpPr>
        <p:spPr>
          <a:xfrm>
            <a:off x="5925843" y="441084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A65BA13-6640-744B-8E39-CD8188F71666}"/>
              </a:ext>
            </a:extLst>
          </p:cNvPr>
          <p:cNvCxnSpPr>
            <a:cxnSpLocks/>
          </p:cNvCxnSpPr>
          <p:nvPr/>
        </p:nvCxnSpPr>
        <p:spPr>
          <a:xfrm>
            <a:off x="5925843" y="477196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DC1B80-7AA4-6B4D-8520-FE029972CDCB}"/>
              </a:ext>
            </a:extLst>
          </p:cNvPr>
          <p:cNvSpPr txBox="1"/>
          <p:nvPr/>
        </p:nvSpPr>
        <p:spPr>
          <a:xfrm>
            <a:off x="6418478" y="3866151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FREQURENCY            OFF </a:t>
            </a:r>
            <a:r>
              <a:rPr lang="en-US" dirty="0">
                <a:solidFill>
                  <a:schemeClr val="bg1"/>
                </a:solidFill>
              </a:rPr>
              <a:t>200KHz</a:t>
            </a:r>
            <a:r>
              <a:rPr lang="en-US" dirty="0"/>
              <a:t> 50KHz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DB55B2-48F0-5445-9C90-629A7F243A07}"/>
              </a:ext>
            </a:extLst>
          </p:cNvPr>
          <p:cNvSpPr txBox="1"/>
          <p:nvPr/>
        </p:nvSpPr>
        <p:spPr>
          <a:xfrm>
            <a:off x="6418478" y="4235013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                    FRD  </a:t>
            </a:r>
            <a:r>
              <a:rPr lang="en-US" dirty="0">
                <a:solidFill>
                  <a:schemeClr val="bg1"/>
                </a:solidFill>
              </a:rPr>
              <a:t>MID</a:t>
            </a:r>
            <a:r>
              <a:rPr lang="en-US" dirty="0"/>
              <a:t>  AFT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9A5F03-9B0B-564E-8844-1FD394D932A0}"/>
              </a:ext>
            </a:extLst>
          </p:cNvPr>
          <p:cNvSpPr txBox="1"/>
          <p:nvPr/>
        </p:nvSpPr>
        <p:spPr>
          <a:xfrm>
            <a:off x="6410946" y="4587300"/>
            <a:ext cx="496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KEEL                              0.0 ( 0.0 to 99.9)                           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EDB0EFB-8BB3-CC4F-A9BE-FAF9FEA0E5F6}"/>
              </a:ext>
            </a:extLst>
          </p:cNvPr>
          <p:cNvCxnSpPr/>
          <p:nvPr/>
        </p:nvCxnSpPr>
        <p:spPr>
          <a:xfrm>
            <a:off x="5925843" y="5241037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7A2CB0-C9DE-4444-A2E6-267DDEB50426}"/>
              </a:ext>
            </a:extLst>
          </p:cNvPr>
          <p:cNvSpPr txBox="1"/>
          <p:nvPr/>
        </p:nvSpPr>
        <p:spPr>
          <a:xfrm>
            <a:off x="5621043" y="490025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2947A36-2B5E-3B44-9B25-5B5DBB164367}"/>
              </a:ext>
            </a:extLst>
          </p:cNvPr>
          <p:cNvCxnSpPr>
            <a:cxnSpLocks/>
          </p:cNvCxnSpPr>
          <p:nvPr/>
        </p:nvCxnSpPr>
        <p:spPr>
          <a:xfrm>
            <a:off x="5925843" y="5400782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00BC417-60D8-4342-AE66-C4A22904A140}"/>
              </a:ext>
            </a:extLst>
          </p:cNvPr>
          <p:cNvCxnSpPr>
            <a:cxnSpLocks/>
          </p:cNvCxnSpPr>
          <p:nvPr/>
        </p:nvCxnSpPr>
        <p:spPr>
          <a:xfrm>
            <a:off x="5925843" y="577092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3DB0B56-0A1E-AF47-AAFB-E9D47A3089FE}"/>
              </a:ext>
            </a:extLst>
          </p:cNvPr>
          <p:cNvCxnSpPr>
            <a:cxnSpLocks/>
          </p:cNvCxnSpPr>
          <p:nvPr/>
        </p:nvCxnSpPr>
        <p:spPr>
          <a:xfrm>
            <a:off x="5925843" y="607995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513869B-5959-FE41-BCBC-8B2A68C27055}"/>
              </a:ext>
            </a:extLst>
          </p:cNvPr>
          <p:cNvSpPr txBox="1"/>
          <p:nvPr/>
        </p:nvSpPr>
        <p:spPr>
          <a:xfrm>
            <a:off x="6431302" y="5214892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FREQURENCY            OFF 200KHz </a:t>
            </a:r>
            <a:r>
              <a:rPr lang="en-US" dirty="0">
                <a:solidFill>
                  <a:schemeClr val="bg1"/>
                </a:solidFill>
              </a:rPr>
              <a:t>50KHz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57A02C9-9716-A94D-AC59-C08CB016AB20}"/>
              </a:ext>
            </a:extLst>
          </p:cNvPr>
          <p:cNvSpPr txBox="1"/>
          <p:nvPr/>
        </p:nvSpPr>
        <p:spPr>
          <a:xfrm>
            <a:off x="6418478" y="5607401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                    FRD  </a:t>
            </a:r>
            <a:r>
              <a:rPr lang="en-US" dirty="0">
                <a:solidFill>
                  <a:schemeClr val="bg1"/>
                </a:solidFill>
              </a:rPr>
              <a:t>MID</a:t>
            </a:r>
            <a:r>
              <a:rPr lang="en-US" dirty="0"/>
              <a:t>  AFT    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9BEA4D2-9AA1-9F4B-8ABA-F91CA9630F66}"/>
              </a:ext>
            </a:extLst>
          </p:cNvPr>
          <p:cNvSpPr txBox="1"/>
          <p:nvPr/>
        </p:nvSpPr>
        <p:spPr>
          <a:xfrm>
            <a:off x="6431302" y="5894970"/>
            <a:ext cx="43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KEEL                              0.0 ( 0.0 to 99.9)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37316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B68FBE-12CB-1B4D-97CA-E7EA17BFB47B}"/>
              </a:ext>
            </a:extLst>
          </p:cNvPr>
          <p:cNvSpPr txBox="1"/>
          <p:nvPr/>
        </p:nvSpPr>
        <p:spPr>
          <a:xfrm>
            <a:off x="1451113" y="3538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FA7A57-9F23-4A4D-8B88-0E9E5C25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21373"/>
              </p:ext>
            </p:extLst>
          </p:nvPr>
        </p:nvGraphicFramePr>
        <p:xfrm>
          <a:off x="608739" y="1706997"/>
          <a:ext cx="415676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765">
                  <a:extLst>
                    <a:ext uri="{9D8B030D-6E8A-4147-A177-3AD203B41FA5}">
                      <a16:colId xmlns:a16="http://schemas.microsoft.com/office/drawing/2014/main" xmlns="" val="320586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        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ALARM                                       &gt;</a:t>
                      </a:r>
                    </a:p>
                    <a:p>
                      <a:r>
                        <a:rPr lang="en-US" dirty="0"/>
                        <a:t>INITIAL           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PRINTER CON                             &gt;</a:t>
                      </a:r>
                    </a:p>
                    <a:p>
                      <a:r>
                        <a:rPr lang="en-US" dirty="0"/>
                        <a:t>COMMUNICATION                    &gt;</a:t>
                      </a:r>
                    </a:p>
                    <a:p>
                      <a:r>
                        <a:rPr lang="en-US" dirty="0"/>
                        <a:t>MAINTENANCE                          &gt;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450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89FEBD-3C95-F247-AE33-F25F0022CBF4}"/>
              </a:ext>
            </a:extLst>
          </p:cNvPr>
          <p:cNvSpPr txBox="1"/>
          <p:nvPr/>
        </p:nvSpPr>
        <p:spPr>
          <a:xfrm>
            <a:off x="4896098" y="2482550"/>
            <a:ext cx="242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PRINTER CON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18465A-5836-8A46-95EF-3293C427F831}"/>
              </a:ext>
            </a:extLst>
          </p:cNvPr>
          <p:cNvCxnSpPr>
            <a:cxnSpLocks/>
          </p:cNvCxnSpPr>
          <p:nvPr/>
        </p:nvCxnSpPr>
        <p:spPr>
          <a:xfrm>
            <a:off x="5072403" y="2921138"/>
            <a:ext cx="0" cy="1554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4A3856D-77D4-2C4B-986A-8129F7F4A12B}"/>
              </a:ext>
            </a:extLst>
          </p:cNvPr>
          <p:cNvCxnSpPr>
            <a:cxnSpLocks/>
          </p:cNvCxnSpPr>
          <p:nvPr/>
        </p:nvCxnSpPr>
        <p:spPr>
          <a:xfrm>
            <a:off x="5072403" y="307502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50E83C-1761-8544-9BBA-02A14BE29B93}"/>
              </a:ext>
            </a:extLst>
          </p:cNvPr>
          <p:cNvSpPr txBox="1"/>
          <p:nvPr/>
        </p:nvSpPr>
        <p:spPr>
          <a:xfrm>
            <a:off x="5621043" y="289035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PRINTER                               OFF </a:t>
            </a:r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C2BD8BD-4525-DA4F-968E-8E6057A6DD2A}"/>
              </a:ext>
            </a:extLst>
          </p:cNvPr>
          <p:cNvCxnSpPr>
            <a:cxnSpLocks/>
          </p:cNvCxnSpPr>
          <p:nvPr/>
        </p:nvCxnSpPr>
        <p:spPr>
          <a:xfrm>
            <a:off x="5072403" y="342900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D48C3EC-AFA5-3C47-9B31-E7781638BF6F}"/>
              </a:ext>
            </a:extLst>
          </p:cNvPr>
          <p:cNvCxnSpPr>
            <a:cxnSpLocks/>
          </p:cNvCxnSpPr>
          <p:nvPr/>
        </p:nvCxnSpPr>
        <p:spPr>
          <a:xfrm>
            <a:off x="5072403" y="382377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ADBEFCE-3C85-2D4C-B65E-EA70664F87B7}"/>
              </a:ext>
            </a:extLst>
          </p:cNvPr>
          <p:cNvCxnSpPr>
            <a:cxnSpLocks/>
          </p:cNvCxnSpPr>
          <p:nvPr/>
        </p:nvCxnSpPr>
        <p:spPr>
          <a:xfrm>
            <a:off x="5072403" y="426507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F1E067-B8BB-494E-B54A-42176A08D05D}"/>
              </a:ext>
            </a:extLst>
          </p:cNvPr>
          <p:cNvSpPr txBox="1"/>
          <p:nvPr/>
        </p:nvSpPr>
        <p:spPr>
          <a:xfrm>
            <a:off x="5621043" y="3259691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MODE                       </a:t>
            </a:r>
            <a:r>
              <a:rPr lang="en-US" dirty="0">
                <a:solidFill>
                  <a:schemeClr val="bg1"/>
                </a:solidFill>
              </a:rPr>
              <a:t>COPY</a:t>
            </a:r>
            <a:r>
              <a:rPr lang="en-US" dirty="0"/>
              <a:t> HISTORY LOG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19E5A7-9E65-014A-8115-F3E4CDB1AD72}"/>
              </a:ext>
            </a:extLst>
          </p:cNvPr>
          <p:cNvSpPr txBox="1"/>
          <p:nvPr/>
        </p:nvSpPr>
        <p:spPr>
          <a:xfrm>
            <a:off x="5621043" y="3639107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LOGBOOK PRINT               </a:t>
            </a:r>
            <a:r>
              <a:rPr lang="en-US" dirty="0">
                <a:solidFill>
                  <a:schemeClr val="bg1"/>
                </a:solidFill>
              </a:rPr>
              <a:t>OFF</a:t>
            </a:r>
            <a:r>
              <a:rPr lang="en-US" dirty="0"/>
              <a:t> .5MIN 1MIN 5MIN 10MIN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33B1FEC-F3BD-6E46-A1C0-0AF342A30EA6}"/>
              </a:ext>
            </a:extLst>
          </p:cNvPr>
          <p:cNvSpPr txBox="1"/>
          <p:nvPr/>
        </p:nvSpPr>
        <p:spPr>
          <a:xfrm>
            <a:off x="5621043" y="4065698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                                </a:t>
            </a:r>
            <a:r>
              <a:rPr lang="en-US" dirty="0">
                <a:solidFill>
                  <a:schemeClr val="bg1"/>
                </a:solidFill>
              </a:rPr>
              <a:t>4800bps </a:t>
            </a:r>
            <a:r>
              <a:rPr lang="en-US" dirty="0"/>
              <a:t>9600bps 19200bps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598F27-CE59-7643-AE6C-59C4064E74FB}"/>
              </a:ext>
            </a:extLst>
          </p:cNvPr>
          <p:cNvSpPr txBox="1"/>
          <p:nvPr/>
        </p:nvSpPr>
        <p:spPr>
          <a:xfrm>
            <a:off x="5621043" y="487170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88C557F-B341-1C43-B99F-87BDEC34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28029"/>
              </p:ext>
            </p:extLst>
          </p:nvPr>
        </p:nvGraphicFramePr>
        <p:xfrm>
          <a:off x="4565085" y="350661"/>
          <a:ext cx="226309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098">
                  <a:extLst>
                    <a:ext uri="{9D8B030D-6E8A-4147-A177-3AD203B41FA5}">
                      <a16:colId xmlns:a16="http://schemas.microsoft.com/office/drawing/2014/main" xmlns="" val="14204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32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805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B68FBE-12CB-1B4D-97CA-E7EA17BFB47B}"/>
              </a:ext>
            </a:extLst>
          </p:cNvPr>
          <p:cNvSpPr txBox="1"/>
          <p:nvPr/>
        </p:nvSpPr>
        <p:spPr>
          <a:xfrm>
            <a:off x="1451113" y="3538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FA7A57-9F23-4A4D-8B88-0E9E5C25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73945"/>
              </p:ext>
            </p:extLst>
          </p:nvPr>
        </p:nvGraphicFramePr>
        <p:xfrm>
          <a:off x="641318" y="1416314"/>
          <a:ext cx="415676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765">
                  <a:extLst>
                    <a:ext uri="{9D8B030D-6E8A-4147-A177-3AD203B41FA5}">
                      <a16:colId xmlns:a16="http://schemas.microsoft.com/office/drawing/2014/main" xmlns="" val="320586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        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ALARM                                       &gt;</a:t>
                      </a:r>
                    </a:p>
                    <a:p>
                      <a:r>
                        <a:rPr lang="en-US" dirty="0"/>
                        <a:t>INITIAL                                        &gt;</a:t>
                      </a:r>
                    </a:p>
                    <a:p>
                      <a:r>
                        <a:rPr lang="en-US" dirty="0"/>
                        <a:t>PRINTER CON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COMMUNICATION                    &gt;</a:t>
                      </a:r>
                    </a:p>
                    <a:p>
                      <a:r>
                        <a:rPr lang="en-US" dirty="0"/>
                        <a:t>MAINTENANCE                          &gt;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450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89FEBD-3C95-F247-AE33-F25F0022CBF4}"/>
              </a:ext>
            </a:extLst>
          </p:cNvPr>
          <p:cNvSpPr txBox="1"/>
          <p:nvPr/>
        </p:nvSpPr>
        <p:spPr>
          <a:xfrm>
            <a:off x="4896099" y="2482550"/>
            <a:ext cx="25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communication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18465A-5836-8A46-95EF-3293C427F831}"/>
              </a:ext>
            </a:extLst>
          </p:cNvPr>
          <p:cNvCxnSpPr>
            <a:cxnSpLocks/>
          </p:cNvCxnSpPr>
          <p:nvPr/>
        </p:nvCxnSpPr>
        <p:spPr>
          <a:xfrm>
            <a:off x="5072403" y="2921138"/>
            <a:ext cx="0" cy="1005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4A3856D-77D4-2C4B-986A-8129F7F4A12B}"/>
              </a:ext>
            </a:extLst>
          </p:cNvPr>
          <p:cNvCxnSpPr>
            <a:cxnSpLocks/>
          </p:cNvCxnSpPr>
          <p:nvPr/>
        </p:nvCxnSpPr>
        <p:spPr>
          <a:xfrm>
            <a:off x="5072403" y="307502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50E83C-1761-8544-9BBA-02A14BE29B93}"/>
              </a:ext>
            </a:extLst>
          </p:cNvPr>
          <p:cNvSpPr txBox="1"/>
          <p:nvPr/>
        </p:nvSpPr>
        <p:spPr>
          <a:xfrm>
            <a:off x="5621043" y="2890359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ALARM                               OFF </a:t>
            </a:r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C2BD8BD-4525-DA4F-968E-8E6057A6DD2A}"/>
              </a:ext>
            </a:extLst>
          </p:cNvPr>
          <p:cNvCxnSpPr>
            <a:cxnSpLocks/>
          </p:cNvCxnSpPr>
          <p:nvPr/>
        </p:nvCxnSpPr>
        <p:spPr>
          <a:xfrm>
            <a:off x="5072403" y="342900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D48C3EC-AFA5-3C47-9B31-E7781638BF6F}"/>
              </a:ext>
            </a:extLst>
          </p:cNvPr>
          <p:cNvCxnSpPr>
            <a:cxnSpLocks/>
          </p:cNvCxnSpPr>
          <p:nvPr/>
        </p:nvCxnSpPr>
        <p:spPr>
          <a:xfrm>
            <a:off x="5072403" y="382377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F1E067-B8BB-494E-B54A-42176A08D05D}"/>
              </a:ext>
            </a:extLst>
          </p:cNvPr>
          <p:cNvSpPr txBox="1"/>
          <p:nvPr/>
        </p:nvSpPr>
        <p:spPr>
          <a:xfrm>
            <a:off x="5621043" y="325969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                              OFF </a:t>
            </a:r>
            <a:r>
              <a:rPr lang="en-US" dirty="0">
                <a:solidFill>
                  <a:schemeClr val="bg1"/>
                </a:solidFill>
              </a:rPr>
              <a:t>ON</a:t>
            </a:r>
            <a:r>
              <a:rPr lang="en-US" dirty="0"/>
              <a:t>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19E5A7-9E65-014A-8115-F3E4CDB1AD72}"/>
              </a:ext>
            </a:extLst>
          </p:cNvPr>
          <p:cNvSpPr txBox="1"/>
          <p:nvPr/>
        </p:nvSpPr>
        <p:spPr>
          <a:xfrm>
            <a:off x="5621043" y="3639107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PRINTER PORT OUT            </a:t>
            </a:r>
            <a:r>
              <a:rPr lang="en-US" dirty="0">
                <a:solidFill>
                  <a:schemeClr val="bg1"/>
                </a:solidFill>
              </a:rPr>
              <a:t> PRINTER  </a:t>
            </a:r>
            <a:r>
              <a:rPr lang="en-US" dirty="0"/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88C557F-B341-1C43-B99F-87BDEC34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31909"/>
              </p:ext>
            </p:extLst>
          </p:nvPr>
        </p:nvGraphicFramePr>
        <p:xfrm>
          <a:off x="3919040" y="250671"/>
          <a:ext cx="51590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020">
                  <a:extLst>
                    <a:ext uri="{9D8B030D-6E8A-4147-A177-3AD203B41FA5}">
                      <a16:colId xmlns:a16="http://schemas.microsoft.com/office/drawing/2014/main" xmlns="" val="14204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32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515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B68FBE-12CB-1B4D-97CA-E7EA17BFB47B}"/>
              </a:ext>
            </a:extLst>
          </p:cNvPr>
          <p:cNvSpPr txBox="1"/>
          <p:nvPr/>
        </p:nvSpPr>
        <p:spPr>
          <a:xfrm>
            <a:off x="1451113" y="3538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FA7A57-9F23-4A4D-8B88-0E9E5C25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16359"/>
              </p:ext>
            </p:extLst>
          </p:nvPr>
        </p:nvGraphicFramePr>
        <p:xfrm>
          <a:off x="638755" y="1206855"/>
          <a:ext cx="415676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765">
                  <a:extLst>
                    <a:ext uri="{9D8B030D-6E8A-4147-A177-3AD203B41FA5}">
                      <a16:colId xmlns:a16="http://schemas.microsoft.com/office/drawing/2014/main" xmlns="" val="320586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                 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ALARM                                       &gt;</a:t>
                      </a:r>
                    </a:p>
                    <a:p>
                      <a:r>
                        <a:rPr lang="en-US" dirty="0"/>
                        <a:t>INITIAL                                        &gt;</a:t>
                      </a:r>
                    </a:p>
                    <a:p>
                      <a:r>
                        <a:rPr lang="en-US" dirty="0"/>
                        <a:t>PRINTER CON                             &gt;</a:t>
                      </a:r>
                    </a:p>
                    <a:p>
                      <a:r>
                        <a:rPr lang="en-US" dirty="0"/>
                        <a:t>COMMUNICATION                    &gt;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MAINTENANCE                          &gt;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450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89FEBD-3C95-F247-AE33-F25F0022CBF4}"/>
              </a:ext>
            </a:extLst>
          </p:cNvPr>
          <p:cNvSpPr txBox="1"/>
          <p:nvPr/>
        </p:nvSpPr>
        <p:spPr>
          <a:xfrm>
            <a:off x="4896098" y="2482550"/>
            <a:ext cx="250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MAINTENANCE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18465A-5836-8A46-95EF-3293C427F831}"/>
              </a:ext>
            </a:extLst>
          </p:cNvPr>
          <p:cNvCxnSpPr>
            <a:cxnSpLocks/>
          </p:cNvCxnSpPr>
          <p:nvPr/>
        </p:nvCxnSpPr>
        <p:spPr>
          <a:xfrm>
            <a:off x="5072403" y="2921138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4A3856D-77D4-2C4B-986A-8129F7F4A12B}"/>
              </a:ext>
            </a:extLst>
          </p:cNvPr>
          <p:cNvCxnSpPr>
            <a:cxnSpLocks/>
          </p:cNvCxnSpPr>
          <p:nvPr/>
        </p:nvCxnSpPr>
        <p:spPr>
          <a:xfrm>
            <a:off x="5072403" y="307502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50E83C-1761-8544-9BBA-02A14BE29B93}"/>
              </a:ext>
            </a:extLst>
          </p:cNvPr>
          <p:cNvSpPr txBox="1"/>
          <p:nvPr/>
        </p:nvSpPr>
        <p:spPr>
          <a:xfrm>
            <a:off x="5621043" y="2890359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TEST                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C2BD8BD-4525-DA4F-968E-8E6057A6DD2A}"/>
              </a:ext>
            </a:extLst>
          </p:cNvPr>
          <p:cNvCxnSpPr>
            <a:cxnSpLocks/>
          </p:cNvCxnSpPr>
          <p:nvPr/>
        </p:nvCxnSpPr>
        <p:spPr>
          <a:xfrm>
            <a:off x="5072403" y="342900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D48C3EC-AFA5-3C47-9B31-E7781638BF6F}"/>
              </a:ext>
            </a:extLst>
          </p:cNvPr>
          <p:cNvCxnSpPr>
            <a:cxnSpLocks/>
          </p:cNvCxnSpPr>
          <p:nvPr/>
        </p:nvCxnSpPr>
        <p:spPr>
          <a:xfrm>
            <a:off x="5072403" y="382377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ADBEFCE-3C85-2D4C-B65E-EA70664F87B7}"/>
              </a:ext>
            </a:extLst>
          </p:cNvPr>
          <p:cNvCxnSpPr>
            <a:cxnSpLocks/>
          </p:cNvCxnSpPr>
          <p:nvPr/>
        </p:nvCxnSpPr>
        <p:spPr>
          <a:xfrm>
            <a:off x="5072403" y="426507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6C9630A-CD32-7B41-9170-0AEE0A8314FA}"/>
              </a:ext>
            </a:extLst>
          </p:cNvPr>
          <p:cNvCxnSpPr>
            <a:cxnSpLocks/>
          </p:cNvCxnSpPr>
          <p:nvPr/>
        </p:nvCxnSpPr>
        <p:spPr>
          <a:xfrm>
            <a:off x="5072403" y="4648721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65BD359-628A-B247-8981-7E13BF131AEE}"/>
              </a:ext>
            </a:extLst>
          </p:cNvPr>
          <p:cNvCxnSpPr>
            <a:cxnSpLocks/>
          </p:cNvCxnSpPr>
          <p:nvPr/>
        </p:nvCxnSpPr>
        <p:spPr>
          <a:xfrm>
            <a:off x="5072403" y="5076104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F1E067-B8BB-494E-B54A-42176A08D05D}"/>
              </a:ext>
            </a:extLst>
          </p:cNvPr>
          <p:cNvSpPr txBox="1"/>
          <p:nvPr/>
        </p:nvSpPr>
        <p:spPr>
          <a:xfrm>
            <a:off x="5621043" y="325969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UNIT            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19E5A7-9E65-014A-8115-F3E4CDB1AD72}"/>
              </a:ext>
            </a:extLst>
          </p:cNvPr>
          <p:cNvSpPr txBox="1"/>
          <p:nvPr/>
        </p:nvSpPr>
        <p:spPr>
          <a:xfrm>
            <a:off x="5621043" y="363910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 UNIT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33B1FEC-F3BD-6E46-A1C0-0AF342A30EA6}"/>
              </a:ext>
            </a:extLst>
          </p:cNvPr>
          <p:cNvSpPr txBox="1"/>
          <p:nvPr/>
        </p:nvSpPr>
        <p:spPr>
          <a:xfrm>
            <a:off x="5621043" y="406569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SUPPLY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2A9DD09-B7EF-FF4D-BE6F-930693557D25}"/>
              </a:ext>
            </a:extLst>
          </p:cNvPr>
          <p:cNvSpPr txBox="1"/>
          <p:nvPr/>
        </p:nvSpPr>
        <p:spPr>
          <a:xfrm>
            <a:off x="5621043" y="446444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ALARM 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598F27-CE59-7643-AE6C-59C4064E74FB}"/>
              </a:ext>
            </a:extLst>
          </p:cNvPr>
          <p:cNvSpPr txBox="1"/>
          <p:nvPr/>
        </p:nvSpPr>
        <p:spPr>
          <a:xfrm>
            <a:off x="5621043" y="487170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PRINTER TEST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88C557F-B341-1C43-B99F-87BDEC34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6177"/>
              </p:ext>
            </p:extLst>
          </p:nvPr>
        </p:nvGraphicFramePr>
        <p:xfrm>
          <a:off x="3720259" y="242297"/>
          <a:ext cx="457891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915">
                  <a:extLst>
                    <a:ext uri="{9D8B030D-6E8A-4147-A177-3AD203B41FA5}">
                      <a16:colId xmlns:a16="http://schemas.microsoft.com/office/drawing/2014/main" xmlns="" val="14204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32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03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753" y="1784474"/>
            <a:ext cx="8534400" cy="1507067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The End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31652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48" y="510988"/>
            <a:ext cx="10058400" cy="887506"/>
          </a:xfrm>
        </p:spPr>
        <p:txBody>
          <a:bodyPr>
            <a:noAutofit/>
          </a:bodyPr>
          <a:lstStyle/>
          <a:p>
            <a:r>
              <a:rPr lang="en-US" sz="4800" b="1" dirty="0"/>
              <a:t>                </a:t>
            </a:r>
            <a:r>
              <a:rPr lang="en-US" sz="4400" b="1" dirty="0">
                <a:latin typeface="Arial Rounded MT Bold" panose="020F0704030504030204" pitchFamily="34" charset="0"/>
              </a:rPr>
              <a:t/>
            </a:r>
            <a:br>
              <a:rPr lang="en-US" sz="4400" b="1" dirty="0">
                <a:latin typeface="Arial Rounded MT Bold" panose="020F0704030504030204" pitchFamily="34" charset="0"/>
              </a:rPr>
            </a:b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81880" y="2057399"/>
            <a:ext cx="7894885" cy="130436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 </a:t>
            </a:r>
            <a:r>
              <a:rPr lang="en-US" sz="3600" dirty="0">
                <a:latin typeface="Arial Rounded MT Bold" panose="020F0704030504030204" pitchFamily="34" charset="0"/>
              </a:rPr>
              <a:t>What is Eco Sounder?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22952" y="3590365"/>
            <a:ext cx="8534401" cy="2151530"/>
          </a:xfr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 type of SONAR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Used to determine the depth of water by transmitting sound pulses into water.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SONAR = </a:t>
            </a:r>
            <a:r>
              <a:rPr lang="en-US" sz="2400" dirty="0" err="1">
                <a:solidFill>
                  <a:schemeClr val="accent6"/>
                </a:solidFill>
                <a:latin typeface="Arial Rounded MT Bold" panose="020F0704030504030204" pitchFamily="34" charset="0"/>
              </a:rPr>
              <a:t>SO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und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avigation </a:t>
            </a: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nd </a:t>
            </a: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anging.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644" y="510988"/>
            <a:ext cx="4681038" cy="769441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/>
              <a:t>   Eco Sounder</a:t>
            </a:r>
          </a:p>
        </p:txBody>
      </p:sp>
    </p:spTree>
    <p:extLst>
      <p:ext uri="{BB962C8B-B14F-4D97-AF65-F5344CB8AC3E}">
        <p14:creationId xmlns:p14="http://schemas.microsoft.com/office/powerpoint/2010/main" val="1767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1290918"/>
            <a:ext cx="9144000" cy="4195482"/>
          </a:xfrm>
          <a:prstGeom prst="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83341" y="5688106"/>
            <a:ext cx="1032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To determine the depth of water ,we consider t</a:t>
            </a:r>
            <a:r>
              <a:rPr lang="en-US" sz="2000" b="1" dirty="0"/>
              <a:t>he time interval between emission and return of a pulse and the speed of sound 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4941" y="405235"/>
            <a:ext cx="6669741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2000"/>
                  <a:hueMod val="94000"/>
                  <a:satMod val="140000"/>
                  <a:lumMod val="110000"/>
                </a:schemeClr>
              </a:gs>
              <a:gs pos="100000">
                <a:schemeClr val="accent3">
                  <a:tint val="84000"/>
                  <a:satMod val="160000"/>
                </a:schemeClr>
              </a:gs>
            </a:gsLst>
            <a:lin ang="8100000" scaled="1"/>
            <a:tileRect/>
          </a:gradFill>
          <a:ln w="57150">
            <a:solidFill>
              <a:srgbClr val="0070C0">
                <a:alpha val="60000"/>
              </a:srgb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  Basic Working Formula</a:t>
            </a:r>
            <a:endParaRPr lang="en-US" sz="3600" b="1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6411" y="591671"/>
            <a:ext cx="1004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6411" y="407005"/>
            <a:ext cx="9587754" cy="70788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4000" b="1" dirty="0"/>
              <a:t>       Working Principle of Eco Sounder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1" y="1506071"/>
            <a:ext cx="9587754" cy="4662911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3120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jrc jfe-680 echo sound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518" y="1210236"/>
            <a:ext cx="7368988" cy="537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370294" y="349624"/>
            <a:ext cx="352312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Digital Recorder</a:t>
            </a:r>
          </a:p>
        </p:txBody>
      </p:sp>
    </p:spTree>
    <p:extLst>
      <p:ext uri="{BB962C8B-B14F-4D97-AF65-F5344CB8AC3E}">
        <p14:creationId xmlns:p14="http://schemas.microsoft.com/office/powerpoint/2010/main" val="3827086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4" y="255494"/>
            <a:ext cx="10035251" cy="64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188259"/>
            <a:ext cx="5163671" cy="627977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95664"/>
              </p:ext>
            </p:extLst>
          </p:nvPr>
        </p:nvGraphicFramePr>
        <p:xfrm>
          <a:off x="6254962" y="188259"/>
          <a:ext cx="5660497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207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971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 </a:t>
                      </a:r>
                      <a:r>
                        <a:rPr lang="en-US" sz="2000" b="1" baseline="0" dirty="0"/>
                        <a:t>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Cancels the buzzer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2000" b="1" dirty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Displays the menu.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084">
                <a:tc>
                  <a:txBody>
                    <a:bodyPr/>
                    <a:lstStyle/>
                    <a:p>
                      <a:r>
                        <a:rPr lang="en-US" sz="2000" b="1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Move a cursor.</a:t>
                      </a:r>
                      <a:endParaRPr 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r>
                        <a:rPr lang="en-US" sz="2000" b="1" dirty="0"/>
                        <a:t>   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Selects an item.</a:t>
                      </a:r>
                      <a:endParaRPr lang="en-US" sz="2000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r>
                        <a:rPr lang="en-US" sz="2000" b="1" dirty="0"/>
                        <a:t>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Switches the display modes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r>
                        <a:rPr lang="en-US" sz="2000" b="1" dirty="0"/>
                        <a:t>  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Clears an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1947">
                <a:tc>
                  <a:txBody>
                    <a:bodyPr/>
                    <a:lstStyle/>
                    <a:p>
                      <a:r>
                        <a:rPr lang="en-US" sz="2000" b="1" dirty="0"/>
                        <a:t> PWR/</a:t>
                      </a:r>
                    </a:p>
                    <a:p>
                      <a:r>
                        <a:rPr lang="en-US" sz="2000" b="1" dirty="0"/>
                        <a:t>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Switches the equipment power on and 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r>
                        <a:rPr lang="en-US" sz="2000" b="1" dirty="0"/>
                        <a:t> 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Adjusts the screen brilliance.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31947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DAY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NIGHT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Enhances the visibility of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Starts printing or Data output.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31947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(RANGE)     +/–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Switches the depth range to shallow or deep.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31947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(GAIN) +/–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Arial Rounded MT Bold" panose="020F0704030504030204" pitchFamily="34" charset="0"/>
                        </a:rPr>
                        <a:t>Adjusts the sensitivity high or low.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64" y="1546412"/>
            <a:ext cx="838317" cy="2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68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0244" y="3429000"/>
            <a:ext cx="4814046" cy="769441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/>
              <a:t>   Display Mode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0146" y="4519965"/>
            <a:ext cx="755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Standard Mode.</a:t>
            </a:r>
          </a:p>
          <a:p>
            <a:r>
              <a:rPr lang="en-US" sz="3200" dirty="0"/>
              <a:t>2.History Mode.</a:t>
            </a:r>
          </a:p>
          <a:p>
            <a:r>
              <a:rPr lang="en-US" sz="3200" dirty="0"/>
              <a:t>3.Docking Mode.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DEDC5E-B75A-9C4F-A6DF-42906DB6E0BA}"/>
              </a:ext>
            </a:extLst>
          </p:cNvPr>
          <p:cNvSpPr txBox="1"/>
          <p:nvPr/>
        </p:nvSpPr>
        <p:spPr>
          <a:xfrm>
            <a:off x="4292557" y="1943242"/>
            <a:ext cx="31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 </a:t>
            </a:r>
            <a:endParaRPr lang="en-US" sz="3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E830F40-776A-0D48-BDCD-EBAC5EC7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61211"/>
              </p:ext>
            </p:extLst>
          </p:nvPr>
        </p:nvGraphicFramePr>
        <p:xfrm>
          <a:off x="4007224" y="309282"/>
          <a:ext cx="3298037" cy="76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37">
                  <a:extLst>
                    <a:ext uri="{9D8B030D-6E8A-4147-A177-3AD203B41FA5}">
                      <a16:colId xmlns:a16="http://schemas.microsoft.com/office/drawing/2014/main" xmlns="" val="583529601"/>
                    </a:ext>
                  </a:extLst>
                </a:gridCol>
              </a:tblGrid>
              <a:tr h="762229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Bahnschrift" panose="020B0502040204020203" pitchFamily="34" charset="0"/>
                        </a:rPr>
                        <a:t>  </a:t>
                      </a:r>
                      <a:r>
                        <a:rPr lang="en-US" sz="36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Menu </a:t>
                      </a:r>
                      <a:r>
                        <a:rPr lang="en-US" sz="3600" b="1" dirty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" panose="020B0502040204020203" pitchFamily="34" charset="0"/>
                        </a:rPr>
                        <a:t>Button</a:t>
                      </a:r>
                      <a:endParaRPr lang="en-US" sz="360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53289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39F0B0B-2E12-604F-B418-0AFC767A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51383"/>
              </p:ext>
            </p:extLst>
          </p:nvPr>
        </p:nvGraphicFramePr>
        <p:xfrm>
          <a:off x="3610244" y="1371600"/>
          <a:ext cx="39130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093">
                  <a:extLst>
                    <a:ext uri="{9D8B030D-6E8A-4147-A177-3AD203B41FA5}">
                      <a16:colId xmlns:a16="http://schemas.microsoft.com/office/drawing/2014/main" xmlns="" val="3205863875"/>
                    </a:ext>
                  </a:extLst>
                </a:gridCol>
              </a:tblGrid>
              <a:tr h="1709699">
                <a:tc>
                  <a:txBody>
                    <a:bodyPr/>
                    <a:lstStyle/>
                    <a:p>
                      <a:r>
                        <a:rPr lang="en-US" dirty="0" smtClean="0"/>
                        <a:t> DISPLAY                                    &gt;</a:t>
                      </a:r>
                      <a:endParaRPr lang="en-US" dirty="0"/>
                    </a:p>
                    <a:p>
                      <a:r>
                        <a:rPr lang="en-US" dirty="0" smtClean="0"/>
                        <a:t> ALARM                                      &gt;</a:t>
                      </a:r>
                      <a:endParaRPr lang="en-US" dirty="0"/>
                    </a:p>
                    <a:p>
                      <a:r>
                        <a:rPr lang="en-US" dirty="0" smtClean="0"/>
                        <a:t> INITIAL                                       &gt;</a:t>
                      </a:r>
                      <a:endParaRPr lang="en-US" dirty="0"/>
                    </a:p>
                    <a:p>
                      <a:r>
                        <a:rPr lang="en-US" dirty="0" smtClean="0"/>
                        <a:t> PRINTER </a:t>
                      </a:r>
                      <a:r>
                        <a:rPr lang="en-US" dirty="0"/>
                        <a:t>CON                            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  <a:p>
                      <a:r>
                        <a:rPr lang="en-US" dirty="0" smtClean="0"/>
                        <a:t> COMMUNICATION                   &gt;</a:t>
                      </a:r>
                      <a:endParaRPr lang="en-US" dirty="0"/>
                    </a:p>
                    <a:p>
                      <a:r>
                        <a:rPr lang="en-US" dirty="0" smtClean="0"/>
                        <a:t> MAINTENANCE        </a:t>
                      </a:r>
                      <a:r>
                        <a:rPr lang="en-US" baseline="0" dirty="0" smtClean="0"/>
                        <a:t>                 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4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xmlns="" id="{CBCED877-4B68-9248-9CB4-DF0B932E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96" y="647628"/>
            <a:ext cx="9024730" cy="601158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303BF94-022B-DD43-AB2A-DA8F2DCE2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89366"/>
              </p:ext>
            </p:extLst>
          </p:nvPr>
        </p:nvGraphicFramePr>
        <p:xfrm>
          <a:off x="4367695" y="120855"/>
          <a:ext cx="23827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29">
                  <a:extLst>
                    <a:ext uri="{9D8B030D-6E8A-4147-A177-3AD203B41FA5}">
                      <a16:colId xmlns:a16="http://schemas.microsoft.com/office/drawing/2014/main" xmlns="" val="1483127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1.STANDARD MODE: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709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8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492</TotalTime>
  <Words>472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Arial Rounded MT Bold</vt:lpstr>
      <vt:lpstr>Bahnschrift</vt:lpstr>
      <vt:lpstr>Bahnschrift SemiBold</vt:lpstr>
      <vt:lpstr>Century Gothic</vt:lpstr>
      <vt:lpstr>Wingdings 3</vt:lpstr>
      <vt:lpstr>Slice</vt:lpstr>
      <vt:lpstr>        Jinat Ferdouse</vt:lpstr>
      <vt:lpstr>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Munna sikder  management trainee-sales celestial tech limited</dc:title>
  <dc:creator>User</dc:creator>
  <cp:lastModifiedBy>User</cp:lastModifiedBy>
  <cp:revision>44</cp:revision>
  <dcterms:created xsi:type="dcterms:W3CDTF">2019-12-30T18:49:56Z</dcterms:created>
  <dcterms:modified xsi:type="dcterms:W3CDTF">2020-01-13T16:18:48Z</dcterms:modified>
</cp:coreProperties>
</file>