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36318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983" y="1122363"/>
            <a:ext cx="102238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3983" y="3602038"/>
            <a:ext cx="102238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3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9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5302" y="365125"/>
            <a:ext cx="293937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7191" y="365125"/>
            <a:ext cx="8647713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0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3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091" y="1709739"/>
            <a:ext cx="1175748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091" y="4589464"/>
            <a:ext cx="117574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2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190" y="1825625"/>
            <a:ext cx="5793542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1131" y="1825625"/>
            <a:ext cx="5793542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966" y="365126"/>
            <a:ext cx="11757482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967" y="1681163"/>
            <a:ext cx="57669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8967" y="2505075"/>
            <a:ext cx="57669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1131" y="1681163"/>
            <a:ext cx="57953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1131" y="2505075"/>
            <a:ext cx="579531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1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1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967" y="457200"/>
            <a:ext cx="43966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317" y="987426"/>
            <a:ext cx="69011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967" y="2057400"/>
            <a:ext cx="43966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0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967" y="457200"/>
            <a:ext cx="43966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95317" y="987426"/>
            <a:ext cx="69011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967" y="2057400"/>
            <a:ext cx="43966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7191" y="365126"/>
            <a:ext cx="117574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191" y="1825625"/>
            <a:ext cx="11757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191" y="6356351"/>
            <a:ext cx="3067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555" y="6356351"/>
            <a:ext cx="4600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27503" y="6356351"/>
            <a:ext cx="3067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2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EC3DD63-AF81-43CA-A789-D4B6B755F41F}"/>
              </a:ext>
            </a:extLst>
          </p:cNvPr>
          <p:cNvSpPr/>
          <p:nvPr/>
        </p:nvSpPr>
        <p:spPr>
          <a:xfrm>
            <a:off x="12020144" y="203200"/>
            <a:ext cx="1378356" cy="7063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350A50-3804-4004-89A2-56876E0D3948}"/>
              </a:ext>
            </a:extLst>
          </p:cNvPr>
          <p:cNvSpPr/>
          <p:nvPr/>
        </p:nvSpPr>
        <p:spPr>
          <a:xfrm>
            <a:off x="5249424" y="1327901"/>
            <a:ext cx="4333868" cy="2821135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BD031-8A3B-431C-8DD4-CA703DA1D611}"/>
              </a:ext>
            </a:extLst>
          </p:cNvPr>
          <p:cNvSpPr txBox="1"/>
          <p:nvPr/>
        </p:nvSpPr>
        <p:spPr>
          <a:xfrm>
            <a:off x="262732" y="1143462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Sensors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DBCDF9-F529-49DB-8A20-5DF75998143A}"/>
              </a:ext>
            </a:extLst>
          </p:cNvPr>
          <p:cNvSpPr/>
          <p:nvPr/>
        </p:nvSpPr>
        <p:spPr>
          <a:xfrm>
            <a:off x="400844" y="1889125"/>
            <a:ext cx="1704975" cy="3693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1F8A-8ED6-4872-824D-23292C100FF7}"/>
              </a:ext>
            </a:extLst>
          </p:cNvPr>
          <p:cNvSpPr txBox="1"/>
          <p:nvPr/>
        </p:nvSpPr>
        <p:spPr>
          <a:xfrm>
            <a:off x="491331" y="188912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1DA5BB-44FB-4E1B-8046-E709398554A2}"/>
              </a:ext>
            </a:extLst>
          </p:cNvPr>
          <p:cNvSpPr/>
          <p:nvPr/>
        </p:nvSpPr>
        <p:spPr>
          <a:xfrm>
            <a:off x="400844" y="2365375"/>
            <a:ext cx="1704975" cy="3693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8A3F0-675D-4AC1-ABC3-54966E9BDF38}"/>
              </a:ext>
            </a:extLst>
          </p:cNvPr>
          <p:cNvSpPr txBox="1"/>
          <p:nvPr/>
        </p:nvSpPr>
        <p:spPr>
          <a:xfrm>
            <a:off x="491331" y="236537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Humidity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C8CB53-6CF6-4CAD-987B-F43A3BB1D7E5}"/>
              </a:ext>
            </a:extLst>
          </p:cNvPr>
          <p:cNvSpPr/>
          <p:nvPr/>
        </p:nvSpPr>
        <p:spPr>
          <a:xfrm>
            <a:off x="391319" y="2841625"/>
            <a:ext cx="1704975" cy="3693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1AD0F-7F74-4A8E-AFE4-4B33DEC0D628}"/>
              </a:ext>
            </a:extLst>
          </p:cNvPr>
          <p:cNvSpPr txBox="1"/>
          <p:nvPr/>
        </p:nvSpPr>
        <p:spPr>
          <a:xfrm>
            <a:off x="481806" y="284162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Light-level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6597F-F261-4ED4-925E-D565C7C5889C}"/>
              </a:ext>
            </a:extLst>
          </p:cNvPr>
          <p:cNvSpPr txBox="1"/>
          <p:nvPr/>
        </p:nvSpPr>
        <p:spPr>
          <a:xfrm>
            <a:off x="262732" y="3754993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Actuators</a:t>
            </a:r>
            <a:endParaRPr lang="zh-CN" alt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269E2F-19BF-4ECC-B3BA-E3F6F0A78456}"/>
              </a:ext>
            </a:extLst>
          </p:cNvPr>
          <p:cNvSpPr/>
          <p:nvPr/>
        </p:nvSpPr>
        <p:spPr>
          <a:xfrm>
            <a:off x="391319" y="4246603"/>
            <a:ext cx="1704975" cy="553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B97EA-8124-4717-A3F6-46547BB45462}"/>
              </a:ext>
            </a:extLst>
          </p:cNvPr>
          <p:cNvSpPr txBox="1"/>
          <p:nvPr/>
        </p:nvSpPr>
        <p:spPr>
          <a:xfrm>
            <a:off x="472280" y="4277381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Human to control</a:t>
            </a:r>
          </a:p>
          <a:p>
            <a:pPr algn="ctr"/>
            <a:r>
              <a:rPr lang="en-US" altLang="zh-CN" sz="1400" dirty="0"/>
              <a:t>Heater/AC</a:t>
            </a:r>
            <a:endParaRPr lang="zh-CN" altLang="en-US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8437D3-F72D-459A-803B-CC385E1681CE}"/>
              </a:ext>
            </a:extLst>
          </p:cNvPr>
          <p:cNvSpPr/>
          <p:nvPr/>
        </p:nvSpPr>
        <p:spPr>
          <a:xfrm>
            <a:off x="400844" y="4886893"/>
            <a:ext cx="1704975" cy="369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9FD72-83C6-4DB0-A338-764BB8C16343}"/>
              </a:ext>
            </a:extLst>
          </p:cNvPr>
          <p:cNvSpPr txBox="1"/>
          <p:nvPr/>
        </p:nvSpPr>
        <p:spPr>
          <a:xfrm>
            <a:off x="481805" y="4917671"/>
            <a:ext cx="154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LightController</a:t>
            </a:r>
            <a:endParaRPr lang="zh-CN" altLang="en-US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EEF4C3-2AB9-469E-BE89-C7989A61CEE4}"/>
              </a:ext>
            </a:extLst>
          </p:cNvPr>
          <p:cNvSpPr/>
          <p:nvPr/>
        </p:nvSpPr>
        <p:spPr>
          <a:xfrm>
            <a:off x="400844" y="5373266"/>
            <a:ext cx="1704975" cy="369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310C0-4081-44C1-90A9-61C8E86EF38C}"/>
              </a:ext>
            </a:extLst>
          </p:cNvPr>
          <p:cNvSpPr txBox="1"/>
          <p:nvPr/>
        </p:nvSpPr>
        <p:spPr>
          <a:xfrm>
            <a:off x="481805" y="5404044"/>
            <a:ext cx="154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LockController</a:t>
            </a:r>
            <a:endParaRPr lang="zh-CN" altLang="en-US" sz="1400" dirty="0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A5766DE5-FF5C-4D19-8D94-480863916D9D}"/>
              </a:ext>
            </a:extLst>
          </p:cNvPr>
          <p:cNvSpPr/>
          <p:nvPr/>
        </p:nvSpPr>
        <p:spPr>
          <a:xfrm rot="5400000">
            <a:off x="3858196" y="1912159"/>
            <a:ext cx="283605" cy="125036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F603EA-E421-4B3B-8F72-E579876DD8F4}"/>
              </a:ext>
            </a:extLst>
          </p:cNvPr>
          <p:cNvSpPr txBox="1"/>
          <p:nvPr/>
        </p:nvSpPr>
        <p:spPr>
          <a:xfrm>
            <a:off x="3401175" y="2365375"/>
            <a:ext cx="118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Gateway</a:t>
            </a:r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EF9F71-65D1-4125-B702-582AD77DCE3C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2105818" y="2537342"/>
            <a:ext cx="1268998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13316F-3F31-4C8C-B9D8-13E75E2EA3AA}"/>
              </a:ext>
            </a:extLst>
          </p:cNvPr>
          <p:cNvCxnSpPr>
            <a:cxnSpLocks/>
          </p:cNvCxnSpPr>
          <p:nvPr/>
        </p:nvCxnSpPr>
        <p:spPr>
          <a:xfrm>
            <a:off x="2105818" y="2061091"/>
            <a:ext cx="54768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007A2A-CDE3-457B-818A-121EDC2B09F1}"/>
              </a:ext>
            </a:extLst>
          </p:cNvPr>
          <p:cNvCxnSpPr/>
          <p:nvPr/>
        </p:nvCxnSpPr>
        <p:spPr>
          <a:xfrm>
            <a:off x="2643981" y="2061091"/>
            <a:ext cx="0" cy="4762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783073-380A-4C9C-BD72-DE94C3B51B7B}"/>
              </a:ext>
            </a:extLst>
          </p:cNvPr>
          <p:cNvCxnSpPr>
            <a:cxnSpLocks/>
          </p:cNvCxnSpPr>
          <p:nvPr/>
        </p:nvCxnSpPr>
        <p:spPr>
          <a:xfrm>
            <a:off x="2096293" y="3013591"/>
            <a:ext cx="54768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C75A6D-30ED-4082-959E-20F5BEAEC6FF}"/>
              </a:ext>
            </a:extLst>
          </p:cNvPr>
          <p:cNvCxnSpPr>
            <a:cxnSpLocks/>
          </p:cNvCxnSpPr>
          <p:nvPr/>
        </p:nvCxnSpPr>
        <p:spPr>
          <a:xfrm flipV="1">
            <a:off x="2643981" y="2537341"/>
            <a:ext cx="0" cy="4762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436B5F0-CF90-4AE6-8270-9862576E78A0}"/>
              </a:ext>
            </a:extLst>
          </p:cNvPr>
          <p:cNvSpPr txBox="1"/>
          <p:nvPr/>
        </p:nvSpPr>
        <p:spPr>
          <a:xfrm>
            <a:off x="6507239" y="1531808"/>
            <a:ext cx="180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DataProcessor</a:t>
            </a:r>
            <a:endParaRPr lang="zh-CN" alt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5FACE2-7D08-42B2-AC89-BE5A6B2917B4}"/>
              </a:ext>
            </a:extLst>
          </p:cNvPr>
          <p:cNvSpPr/>
          <p:nvPr/>
        </p:nvSpPr>
        <p:spPr>
          <a:xfrm>
            <a:off x="5313802" y="2282731"/>
            <a:ext cx="2265653" cy="422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F4B52D-8B58-4D4A-BCD5-A0337541ED69}"/>
              </a:ext>
            </a:extLst>
          </p:cNvPr>
          <p:cNvSpPr txBox="1"/>
          <p:nvPr/>
        </p:nvSpPr>
        <p:spPr>
          <a:xfrm>
            <a:off x="5332846" y="2324599"/>
            <a:ext cx="2201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TemperatureProcessor</a:t>
            </a:r>
            <a:endParaRPr lang="zh-CN" altLang="en-US" sz="14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286C002-145C-4DFA-B488-F94DE928BBB7}"/>
              </a:ext>
            </a:extLst>
          </p:cNvPr>
          <p:cNvSpPr/>
          <p:nvPr/>
        </p:nvSpPr>
        <p:spPr>
          <a:xfrm>
            <a:off x="5332846" y="2935843"/>
            <a:ext cx="2265653" cy="422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D95EF4-055C-4E8B-83EE-54B6698A9386}"/>
              </a:ext>
            </a:extLst>
          </p:cNvPr>
          <p:cNvSpPr txBox="1"/>
          <p:nvPr/>
        </p:nvSpPr>
        <p:spPr>
          <a:xfrm>
            <a:off x="5413807" y="2966620"/>
            <a:ext cx="205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AirQualityProcessor</a:t>
            </a:r>
            <a:endParaRPr lang="zh-CN" alt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A2F1604-C348-42B4-AEE6-E810A148C7EA}"/>
              </a:ext>
            </a:extLst>
          </p:cNvPr>
          <p:cNvSpPr/>
          <p:nvPr/>
        </p:nvSpPr>
        <p:spPr>
          <a:xfrm>
            <a:off x="7651216" y="2290413"/>
            <a:ext cx="1778997" cy="4222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FF60D1-A0CF-45A8-9433-4A8851577EA3}"/>
              </a:ext>
            </a:extLst>
          </p:cNvPr>
          <p:cNvSpPr txBox="1"/>
          <p:nvPr/>
        </p:nvSpPr>
        <p:spPr>
          <a:xfrm>
            <a:off x="7717238" y="2335895"/>
            <a:ext cx="1646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LightProcessor</a:t>
            </a:r>
            <a:endParaRPr lang="zh-CN" altLang="en-US" sz="14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0A528B8-7857-4CA9-92CC-54CF8A40AA90}"/>
              </a:ext>
            </a:extLst>
          </p:cNvPr>
          <p:cNvSpPr/>
          <p:nvPr/>
        </p:nvSpPr>
        <p:spPr>
          <a:xfrm>
            <a:off x="7689630" y="3589741"/>
            <a:ext cx="1778997" cy="430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2BEC4C-E5E6-4CDC-B8C5-A2F0A0380DCF}"/>
              </a:ext>
            </a:extLst>
          </p:cNvPr>
          <p:cNvSpPr txBox="1"/>
          <p:nvPr/>
        </p:nvSpPr>
        <p:spPr>
          <a:xfrm>
            <a:off x="7738168" y="3651027"/>
            <a:ext cx="161004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Planner</a:t>
            </a:r>
            <a:endParaRPr lang="zh-CN" alt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58BA14-0C05-40D7-9954-FA4E708E161A}"/>
              </a:ext>
            </a:extLst>
          </p:cNvPr>
          <p:cNvCxnSpPr>
            <a:stCxn id="20" idx="1"/>
          </p:cNvCxnSpPr>
          <p:nvPr/>
        </p:nvCxnSpPr>
        <p:spPr>
          <a:xfrm flipV="1">
            <a:off x="4625181" y="2537342"/>
            <a:ext cx="616533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ylinder 78">
            <a:extLst>
              <a:ext uri="{FF2B5EF4-FFF2-40B4-BE49-F238E27FC236}">
                <a16:creationId xmlns:a16="http://schemas.microsoft.com/office/drawing/2014/main" id="{33E3EBB2-0EEF-4F91-9DE6-84B5F688ABDE}"/>
              </a:ext>
            </a:extLst>
          </p:cNvPr>
          <p:cNvSpPr/>
          <p:nvPr/>
        </p:nvSpPr>
        <p:spPr>
          <a:xfrm rot="5400000">
            <a:off x="3858195" y="4431019"/>
            <a:ext cx="283605" cy="125036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29167E-5D6F-4880-B084-233C98977980}"/>
              </a:ext>
            </a:extLst>
          </p:cNvPr>
          <p:cNvSpPr txBox="1"/>
          <p:nvPr/>
        </p:nvSpPr>
        <p:spPr>
          <a:xfrm>
            <a:off x="3455779" y="4879214"/>
            <a:ext cx="108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Gateway</a:t>
            </a:r>
            <a:endParaRPr lang="zh-CN" alt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FBED65-FEAC-46B0-BC2A-19114DC99514}"/>
              </a:ext>
            </a:extLst>
          </p:cNvPr>
          <p:cNvCxnSpPr>
            <a:stCxn id="79" idx="3"/>
            <a:endCxn id="16" idx="3"/>
          </p:cNvCxnSpPr>
          <p:nvPr/>
        </p:nvCxnSpPr>
        <p:spPr>
          <a:xfrm flipH="1">
            <a:off x="2105819" y="5056202"/>
            <a:ext cx="1268997" cy="153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96ECE03-8277-4493-AEBD-0A505F25F981}"/>
              </a:ext>
            </a:extLst>
          </p:cNvPr>
          <p:cNvCxnSpPr>
            <a:cxnSpLocks/>
          </p:cNvCxnSpPr>
          <p:nvPr/>
        </p:nvCxnSpPr>
        <p:spPr>
          <a:xfrm flipH="1">
            <a:off x="2618789" y="4523601"/>
            <a:ext cx="1" cy="102635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66B1213-64D7-48FA-B897-27C61671A5E8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2096294" y="4523601"/>
            <a:ext cx="526465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D654EFC-B4C5-4908-8567-9BF236D160F6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105819" y="5557932"/>
            <a:ext cx="5129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849D7A0-35F8-4F84-8C96-89CFA489B5C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7416358" y="4149036"/>
            <a:ext cx="0" cy="9071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9C40A07-E891-459B-B317-C44D444C3E6C}"/>
              </a:ext>
            </a:extLst>
          </p:cNvPr>
          <p:cNvCxnSpPr>
            <a:cxnSpLocks/>
            <a:endCxn id="79" idx="1"/>
          </p:cNvCxnSpPr>
          <p:nvPr/>
        </p:nvCxnSpPr>
        <p:spPr>
          <a:xfrm flipH="1">
            <a:off x="4625180" y="5056202"/>
            <a:ext cx="27834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DD4C1C9-E531-4EE1-B0A5-F9BF34DCEA5D}"/>
              </a:ext>
            </a:extLst>
          </p:cNvPr>
          <p:cNvCxnSpPr>
            <a:cxnSpLocks/>
            <a:stCxn id="75" idx="3"/>
            <a:endCxn id="106" idx="1"/>
          </p:cNvCxnSpPr>
          <p:nvPr/>
        </p:nvCxnSpPr>
        <p:spPr>
          <a:xfrm>
            <a:off x="9468626" y="3804916"/>
            <a:ext cx="577788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1BF3ADD-CF64-45BA-8EE2-5AD4FB5FDE08}"/>
              </a:ext>
            </a:extLst>
          </p:cNvPr>
          <p:cNvSpPr/>
          <p:nvPr/>
        </p:nvSpPr>
        <p:spPr>
          <a:xfrm>
            <a:off x="10046415" y="3589741"/>
            <a:ext cx="1641971" cy="430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C82023F-CD3E-4DB4-873B-46686B07DB84}"/>
              </a:ext>
            </a:extLst>
          </p:cNvPr>
          <p:cNvSpPr txBox="1"/>
          <p:nvPr/>
        </p:nvSpPr>
        <p:spPr>
          <a:xfrm>
            <a:off x="10046414" y="3620248"/>
            <a:ext cx="166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PlannerService</a:t>
            </a:r>
            <a:endParaRPr lang="zh-CN" altLang="en-US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E74AAE1-A902-43D5-A287-2DEFAB58996D}"/>
              </a:ext>
            </a:extLst>
          </p:cNvPr>
          <p:cNvCxnSpPr>
            <a:cxnSpLocks/>
          </p:cNvCxnSpPr>
          <p:nvPr/>
        </p:nvCxnSpPr>
        <p:spPr>
          <a:xfrm>
            <a:off x="3929856" y="323851"/>
            <a:ext cx="21223" cy="6162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D3CB3CE-6F98-422F-8697-DD9E5E17BBF8}"/>
              </a:ext>
            </a:extLst>
          </p:cNvPr>
          <p:cNvCxnSpPr>
            <a:cxnSpLocks/>
          </p:cNvCxnSpPr>
          <p:nvPr/>
        </p:nvCxnSpPr>
        <p:spPr>
          <a:xfrm>
            <a:off x="9840104" y="276796"/>
            <a:ext cx="21223" cy="6162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5D6F536-F511-4ACF-B094-5B0391689591}"/>
              </a:ext>
            </a:extLst>
          </p:cNvPr>
          <p:cNvSpPr txBox="1"/>
          <p:nvPr/>
        </p:nvSpPr>
        <p:spPr>
          <a:xfrm>
            <a:off x="662781" y="5895975"/>
            <a:ext cx="21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Physical Layer</a:t>
            </a:r>
            <a:endParaRPr lang="zh-CN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287940-1474-49FE-A5DF-5DF6A2E78D17}"/>
              </a:ext>
            </a:extLst>
          </p:cNvPr>
          <p:cNvSpPr txBox="1"/>
          <p:nvPr/>
        </p:nvSpPr>
        <p:spPr>
          <a:xfrm>
            <a:off x="5775115" y="5867970"/>
            <a:ext cx="21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Ubiquitous Layer</a:t>
            </a:r>
            <a:endParaRPr lang="zh-CN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010401-365E-43F7-891B-EF90A6B28AD4}"/>
              </a:ext>
            </a:extLst>
          </p:cNvPr>
          <p:cNvSpPr txBox="1"/>
          <p:nvPr/>
        </p:nvSpPr>
        <p:spPr>
          <a:xfrm>
            <a:off x="9886564" y="5895975"/>
            <a:ext cx="21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Reasoning Layer</a:t>
            </a:r>
            <a:endParaRPr lang="zh-CN" altLang="en-U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3E7CF87-5B8A-4184-B718-3CDB83E7B8BF}"/>
              </a:ext>
            </a:extLst>
          </p:cNvPr>
          <p:cNvCxnSpPr>
            <a:cxnSpLocks/>
          </p:cNvCxnSpPr>
          <p:nvPr/>
        </p:nvCxnSpPr>
        <p:spPr>
          <a:xfrm>
            <a:off x="11787521" y="280487"/>
            <a:ext cx="21223" cy="6162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F3E7318-29B1-4C09-AB39-20D2CFA6194A}"/>
              </a:ext>
            </a:extLst>
          </p:cNvPr>
          <p:cNvSpPr/>
          <p:nvPr/>
        </p:nvSpPr>
        <p:spPr>
          <a:xfrm>
            <a:off x="12009533" y="4344885"/>
            <a:ext cx="1389384" cy="7890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495FE98-D61E-4B77-BEE2-6A68C5CBE8D7}"/>
              </a:ext>
            </a:extLst>
          </p:cNvPr>
          <p:cNvSpPr txBox="1"/>
          <p:nvPr/>
        </p:nvSpPr>
        <p:spPr>
          <a:xfrm>
            <a:off x="12100365" y="206799"/>
            <a:ext cx="120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Google</a:t>
            </a:r>
          </a:p>
          <a:p>
            <a:pPr algn="ctr"/>
            <a:r>
              <a:rPr lang="en-US" altLang="zh-CN" dirty="0"/>
              <a:t>Calendar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913FFBA-D371-4B77-BA62-73E3150D6C59}"/>
              </a:ext>
            </a:extLst>
          </p:cNvPr>
          <p:cNvCxnSpPr>
            <a:cxnSpLocks/>
          </p:cNvCxnSpPr>
          <p:nvPr/>
        </p:nvCxnSpPr>
        <p:spPr>
          <a:xfrm>
            <a:off x="8153400" y="4143472"/>
            <a:ext cx="3856133" cy="602392"/>
          </a:xfrm>
          <a:prstGeom prst="bentConnector3">
            <a:avLst>
              <a:gd name="adj1" fmla="val 104"/>
            </a:avLst>
          </a:prstGeom>
          <a:ln w="25400">
            <a:headEnd type="triangl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BA66804-E040-4CEB-8BFB-6BC6837D7E67}"/>
              </a:ext>
            </a:extLst>
          </p:cNvPr>
          <p:cNvSpPr txBox="1"/>
          <p:nvPr/>
        </p:nvSpPr>
        <p:spPr>
          <a:xfrm>
            <a:off x="11637435" y="5895975"/>
            <a:ext cx="21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User Layer</a:t>
            </a:r>
            <a:endParaRPr lang="zh-CN" alt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A57629-E222-4007-976E-FF0ADCAF42F3}"/>
              </a:ext>
            </a:extLst>
          </p:cNvPr>
          <p:cNvSpPr/>
          <p:nvPr/>
        </p:nvSpPr>
        <p:spPr>
          <a:xfrm>
            <a:off x="7667077" y="2931812"/>
            <a:ext cx="1778997" cy="430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A7CBE-C27D-493B-BACE-A1AB78595554}"/>
              </a:ext>
            </a:extLst>
          </p:cNvPr>
          <p:cNvSpPr txBox="1"/>
          <p:nvPr/>
        </p:nvSpPr>
        <p:spPr>
          <a:xfrm>
            <a:off x="7746336" y="2992913"/>
            <a:ext cx="160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PlanProcessor</a:t>
            </a:r>
            <a:endParaRPr lang="zh-CN" altLang="en-US" sz="14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C6BDC3C-0C7A-425F-8962-96E043E5DC08}"/>
              </a:ext>
            </a:extLst>
          </p:cNvPr>
          <p:cNvSpPr/>
          <p:nvPr/>
        </p:nvSpPr>
        <p:spPr>
          <a:xfrm>
            <a:off x="5331490" y="3592826"/>
            <a:ext cx="2265653" cy="422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B55ABD-E180-4E17-8A88-9B3E19DA9764}"/>
              </a:ext>
            </a:extLst>
          </p:cNvPr>
          <p:cNvSpPr txBox="1"/>
          <p:nvPr/>
        </p:nvSpPr>
        <p:spPr>
          <a:xfrm>
            <a:off x="5413807" y="3657246"/>
            <a:ext cx="211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Room-in-use Processor</a:t>
            </a:r>
            <a:endParaRPr lang="zh-CN" altLang="en-US" sz="14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929DE4A-8405-4629-B51F-E43958A74BEF}"/>
              </a:ext>
            </a:extLst>
          </p:cNvPr>
          <p:cNvSpPr/>
          <p:nvPr/>
        </p:nvSpPr>
        <p:spPr>
          <a:xfrm>
            <a:off x="7405242" y="362482"/>
            <a:ext cx="170497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BA3938-F462-4F48-A2C7-8F2FF56A9DFD}"/>
              </a:ext>
            </a:extLst>
          </p:cNvPr>
          <p:cNvSpPr txBox="1"/>
          <p:nvPr/>
        </p:nvSpPr>
        <p:spPr>
          <a:xfrm>
            <a:off x="7495729" y="36248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Calendar</a:t>
            </a:r>
            <a:endParaRPr lang="zh-CN" alt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CBAC597-C9D4-4737-9BC8-A3B11C8E8617}"/>
              </a:ext>
            </a:extLst>
          </p:cNvPr>
          <p:cNvSpPr/>
          <p:nvPr/>
        </p:nvSpPr>
        <p:spPr>
          <a:xfrm>
            <a:off x="5331490" y="345467"/>
            <a:ext cx="1704975" cy="3693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788007-209B-4D25-A7A8-05892EA6577F}"/>
              </a:ext>
            </a:extLst>
          </p:cNvPr>
          <p:cNvCxnSpPr>
            <a:cxnSpLocks/>
          </p:cNvCxnSpPr>
          <p:nvPr/>
        </p:nvCxnSpPr>
        <p:spPr>
          <a:xfrm flipV="1">
            <a:off x="5969000" y="714799"/>
            <a:ext cx="0" cy="6131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699ADEC-20F3-454F-AD4E-15B29DB59F62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267254" y="731814"/>
            <a:ext cx="0" cy="5960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erverless computing mit Azure Functions - Fellow Consulting AG">
            <a:extLst>
              <a:ext uri="{FF2B5EF4-FFF2-40B4-BE49-F238E27FC236}">
                <a16:creationId xmlns:a16="http://schemas.microsoft.com/office/drawing/2014/main" id="{23896EE1-12E3-4B2E-BDE5-BA1BA3F00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91" y="360457"/>
            <a:ext cx="656343" cy="44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D46DB3B-AA02-4173-B887-E7E85274B157}"/>
              </a:ext>
            </a:extLst>
          </p:cNvPr>
          <p:cNvSpPr/>
          <p:nvPr/>
        </p:nvSpPr>
        <p:spPr>
          <a:xfrm>
            <a:off x="4624282" y="177800"/>
            <a:ext cx="2538518" cy="74392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A6C815-BBD9-4AB6-A74C-7C7FD86157B5}"/>
              </a:ext>
            </a:extLst>
          </p:cNvPr>
          <p:cNvSpPr txBox="1"/>
          <p:nvPr/>
        </p:nvSpPr>
        <p:spPr>
          <a:xfrm>
            <a:off x="5413807" y="387280"/>
            <a:ext cx="159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WeatherForecast</a:t>
            </a:r>
            <a:endParaRPr lang="zh-CN" alt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2BC18B-BE0D-4FF9-B6C4-934760F3622D}"/>
              </a:ext>
            </a:extLst>
          </p:cNvPr>
          <p:cNvSpPr txBox="1"/>
          <p:nvPr/>
        </p:nvSpPr>
        <p:spPr>
          <a:xfrm>
            <a:off x="12100365" y="4373255"/>
            <a:ext cx="120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Interface</a:t>
            </a:r>
            <a:endParaRPr lang="zh-CN" alt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33C9937-F1B0-43A7-874B-EBA172EA90C6}"/>
              </a:ext>
            </a:extLst>
          </p:cNvPr>
          <p:cNvCxnSpPr>
            <a:stCxn id="54" idx="3"/>
            <a:endCxn id="92" idx="1"/>
          </p:cNvCxnSpPr>
          <p:nvPr/>
        </p:nvCxnSpPr>
        <p:spPr>
          <a:xfrm>
            <a:off x="9110217" y="547148"/>
            <a:ext cx="2909927" cy="924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9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 Speth</dc:creator>
  <cp:lastModifiedBy>Sandro Speth</cp:lastModifiedBy>
  <cp:revision>20</cp:revision>
  <dcterms:created xsi:type="dcterms:W3CDTF">2020-05-09T08:57:16Z</dcterms:created>
  <dcterms:modified xsi:type="dcterms:W3CDTF">2020-07-12T21:08:44Z</dcterms:modified>
</cp:coreProperties>
</file>