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85" r:id="rId2"/>
    <p:sldId id="335" r:id="rId3"/>
    <p:sldId id="306" r:id="rId4"/>
    <p:sldId id="364" r:id="rId5"/>
    <p:sldId id="365" r:id="rId6"/>
    <p:sldId id="370" r:id="rId7"/>
    <p:sldId id="371" r:id="rId8"/>
    <p:sldId id="372" r:id="rId9"/>
    <p:sldId id="373" r:id="rId10"/>
    <p:sldId id="400" r:id="rId11"/>
    <p:sldId id="399" r:id="rId12"/>
    <p:sldId id="401" r:id="rId13"/>
    <p:sldId id="381" r:id="rId14"/>
    <p:sldId id="386" r:id="rId15"/>
    <p:sldId id="387" r:id="rId16"/>
    <p:sldId id="397" r:id="rId17"/>
    <p:sldId id="388" r:id="rId18"/>
    <p:sldId id="398" r:id="rId19"/>
    <p:sldId id="389" r:id="rId20"/>
    <p:sldId id="390" r:id="rId21"/>
    <p:sldId id="396" r:id="rId22"/>
    <p:sldId id="392" r:id="rId23"/>
    <p:sldId id="393" r:id="rId24"/>
    <p:sldId id="394" r:id="rId25"/>
    <p:sldId id="395" r:id="rId26"/>
    <p:sldId id="374" r:id="rId27"/>
    <p:sldId id="375" r:id="rId28"/>
    <p:sldId id="376" r:id="rId29"/>
    <p:sldId id="377" r:id="rId30"/>
    <p:sldId id="382" r:id="rId31"/>
    <p:sldId id="383" r:id="rId32"/>
    <p:sldId id="384" r:id="rId33"/>
    <p:sldId id="361" r:id="rId34"/>
    <p:sldId id="362" r:id="rId3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434" autoAdjust="0"/>
  </p:normalViewPr>
  <p:slideViewPr>
    <p:cSldViewPr>
      <p:cViewPr varScale="1">
        <p:scale>
          <a:sx n="68" d="100"/>
          <a:sy n="68" d="100"/>
        </p:scale>
        <p:origin x="129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7F6FD1-3483-4924-8DEC-7CF46B042A6E}"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s-CL"/>
        </a:p>
      </dgm:t>
    </dgm:pt>
    <dgm:pt modelId="{48129BA7-29B6-4392-9E00-66B62755D0C2}">
      <dgm:prSet phldrT="[Texto]"/>
      <dgm:spPr/>
      <dgm:t>
        <a:bodyPr/>
        <a:lstStyle/>
        <a:p>
          <a:r>
            <a:rPr lang="es-CL" b="1" dirty="0"/>
            <a:t>Tipos De Algoritmo</a:t>
          </a:r>
        </a:p>
      </dgm:t>
    </dgm:pt>
    <dgm:pt modelId="{512E88EC-99F9-4857-AE22-969F6F28440B}" type="parTrans" cxnId="{EAE4D9A4-FDCD-4DBA-9973-6E25F4BF78B2}">
      <dgm:prSet/>
      <dgm:spPr/>
      <dgm:t>
        <a:bodyPr/>
        <a:lstStyle/>
        <a:p>
          <a:endParaRPr lang="es-CL"/>
        </a:p>
      </dgm:t>
    </dgm:pt>
    <dgm:pt modelId="{C8347FA1-83CA-4AB1-8E9B-9B66C986501F}" type="sibTrans" cxnId="{EAE4D9A4-FDCD-4DBA-9973-6E25F4BF78B2}">
      <dgm:prSet/>
      <dgm:spPr/>
      <dgm:t>
        <a:bodyPr/>
        <a:lstStyle/>
        <a:p>
          <a:endParaRPr lang="es-CL"/>
        </a:p>
      </dgm:t>
    </dgm:pt>
    <dgm:pt modelId="{EB628FE0-6CF0-4FB4-BF5F-8EA06AD55DE9}">
      <dgm:prSet phldrT="[Texto]"/>
      <dgm:spPr>
        <a:solidFill>
          <a:schemeClr val="accent2">
            <a:lumMod val="40000"/>
            <a:lumOff val="60000"/>
            <a:alpha val="90000"/>
          </a:schemeClr>
        </a:solidFill>
      </dgm:spPr>
      <dgm:t>
        <a:bodyPr/>
        <a:lstStyle/>
        <a:p>
          <a:r>
            <a:rPr lang="es-CL" b="1" dirty="0"/>
            <a:t>Algoritmo Cualitativo</a:t>
          </a:r>
        </a:p>
      </dgm:t>
    </dgm:pt>
    <dgm:pt modelId="{9206DB2C-49EA-43C3-9B6B-5D3711AA5454}" type="parTrans" cxnId="{1368BEAB-8AEF-4134-8C99-944791944A75}">
      <dgm:prSet/>
      <dgm:spPr/>
      <dgm:t>
        <a:bodyPr/>
        <a:lstStyle/>
        <a:p>
          <a:endParaRPr lang="es-CL"/>
        </a:p>
      </dgm:t>
    </dgm:pt>
    <dgm:pt modelId="{8C8CE839-9C5E-40D4-8E88-09EBB4AB6729}" type="sibTrans" cxnId="{1368BEAB-8AEF-4134-8C99-944791944A75}">
      <dgm:prSet/>
      <dgm:spPr/>
      <dgm:t>
        <a:bodyPr/>
        <a:lstStyle/>
        <a:p>
          <a:endParaRPr lang="es-CL"/>
        </a:p>
      </dgm:t>
    </dgm:pt>
    <dgm:pt modelId="{A3232ADA-C3DA-4AF6-ACAE-6C901AFD8AA4}">
      <dgm:prSet phldrT="[Texto]"/>
      <dgm:spPr>
        <a:solidFill>
          <a:schemeClr val="accent3">
            <a:lumMod val="60000"/>
            <a:lumOff val="40000"/>
            <a:alpha val="90000"/>
          </a:schemeClr>
        </a:solidFill>
      </dgm:spPr>
      <dgm:t>
        <a:bodyPr/>
        <a:lstStyle/>
        <a:p>
          <a:r>
            <a:rPr lang="es-CL" b="1" dirty="0"/>
            <a:t>Algoritmo Cuantitativo</a:t>
          </a:r>
        </a:p>
      </dgm:t>
    </dgm:pt>
    <dgm:pt modelId="{8EB32A25-179F-4EC2-89F9-1727EB61D0F7}" type="parTrans" cxnId="{72F11B3E-A20C-4C90-8378-F008AA67563C}">
      <dgm:prSet/>
      <dgm:spPr/>
      <dgm:t>
        <a:bodyPr/>
        <a:lstStyle/>
        <a:p>
          <a:endParaRPr lang="es-CL"/>
        </a:p>
      </dgm:t>
    </dgm:pt>
    <dgm:pt modelId="{AC808D88-A12B-433C-A84B-F450DBDC560B}" type="sibTrans" cxnId="{72F11B3E-A20C-4C90-8378-F008AA67563C}">
      <dgm:prSet/>
      <dgm:spPr/>
      <dgm:t>
        <a:bodyPr/>
        <a:lstStyle/>
        <a:p>
          <a:endParaRPr lang="es-CL"/>
        </a:p>
      </dgm:t>
    </dgm:pt>
    <dgm:pt modelId="{6C13F53F-54DF-4075-A6E3-A084AC24F42D}" type="pres">
      <dgm:prSet presAssocID="{707F6FD1-3483-4924-8DEC-7CF46B042A6E}" presName="diagram" presStyleCnt="0">
        <dgm:presLayoutVars>
          <dgm:chPref val="1"/>
          <dgm:dir/>
          <dgm:animOne val="branch"/>
          <dgm:animLvl val="lvl"/>
          <dgm:resizeHandles/>
        </dgm:presLayoutVars>
      </dgm:prSet>
      <dgm:spPr/>
    </dgm:pt>
    <dgm:pt modelId="{307314A2-D7A0-4C36-BE76-E0228BEF9ACE}" type="pres">
      <dgm:prSet presAssocID="{48129BA7-29B6-4392-9E00-66B62755D0C2}" presName="root" presStyleCnt="0"/>
      <dgm:spPr/>
    </dgm:pt>
    <dgm:pt modelId="{45C75590-6562-4033-B7AB-77014D212545}" type="pres">
      <dgm:prSet presAssocID="{48129BA7-29B6-4392-9E00-66B62755D0C2}" presName="rootComposite" presStyleCnt="0"/>
      <dgm:spPr/>
    </dgm:pt>
    <dgm:pt modelId="{900FBD58-9963-4909-9CF6-66BBCF2A19FB}" type="pres">
      <dgm:prSet presAssocID="{48129BA7-29B6-4392-9E00-66B62755D0C2}" presName="rootText" presStyleLbl="node1" presStyleIdx="0" presStyleCnt="1" custScaleX="113024"/>
      <dgm:spPr/>
    </dgm:pt>
    <dgm:pt modelId="{711C6C07-B91E-42B4-AD8F-9AA6CCDA3D70}" type="pres">
      <dgm:prSet presAssocID="{48129BA7-29B6-4392-9E00-66B62755D0C2}" presName="rootConnector" presStyleLbl="node1" presStyleIdx="0" presStyleCnt="1"/>
      <dgm:spPr/>
    </dgm:pt>
    <dgm:pt modelId="{2DE47FDD-D776-400C-A24F-B7F35F9AA7A0}" type="pres">
      <dgm:prSet presAssocID="{48129BA7-29B6-4392-9E00-66B62755D0C2}" presName="childShape" presStyleCnt="0"/>
      <dgm:spPr/>
    </dgm:pt>
    <dgm:pt modelId="{46DBBCFC-B7DE-4D96-91E8-2B912C97874A}" type="pres">
      <dgm:prSet presAssocID="{9206DB2C-49EA-43C3-9B6B-5D3711AA5454}" presName="Name13" presStyleLbl="parChTrans1D2" presStyleIdx="0" presStyleCnt="2"/>
      <dgm:spPr/>
    </dgm:pt>
    <dgm:pt modelId="{94183A00-6F76-4768-AF44-5BEB8086219C}" type="pres">
      <dgm:prSet presAssocID="{EB628FE0-6CF0-4FB4-BF5F-8EA06AD55DE9}" presName="childText" presStyleLbl="bgAcc1" presStyleIdx="0" presStyleCnt="2">
        <dgm:presLayoutVars>
          <dgm:bulletEnabled val="1"/>
        </dgm:presLayoutVars>
      </dgm:prSet>
      <dgm:spPr/>
    </dgm:pt>
    <dgm:pt modelId="{8E8F9EB6-9382-44F4-ACB3-5878ECB66088}" type="pres">
      <dgm:prSet presAssocID="{8EB32A25-179F-4EC2-89F9-1727EB61D0F7}" presName="Name13" presStyleLbl="parChTrans1D2" presStyleIdx="1" presStyleCnt="2"/>
      <dgm:spPr/>
    </dgm:pt>
    <dgm:pt modelId="{51DB622D-13D9-48C2-96DF-615997639F76}" type="pres">
      <dgm:prSet presAssocID="{A3232ADA-C3DA-4AF6-ACAE-6C901AFD8AA4}" presName="childText" presStyleLbl="bgAcc1" presStyleIdx="1" presStyleCnt="2">
        <dgm:presLayoutVars>
          <dgm:bulletEnabled val="1"/>
        </dgm:presLayoutVars>
      </dgm:prSet>
      <dgm:spPr/>
    </dgm:pt>
  </dgm:ptLst>
  <dgm:cxnLst>
    <dgm:cxn modelId="{5BE88C20-976F-4780-BBEE-CCE95B0FA84F}" type="presOf" srcId="{EB628FE0-6CF0-4FB4-BF5F-8EA06AD55DE9}" destId="{94183A00-6F76-4768-AF44-5BEB8086219C}" srcOrd="0" destOrd="0" presId="urn:microsoft.com/office/officeart/2005/8/layout/hierarchy3"/>
    <dgm:cxn modelId="{72F11B3E-A20C-4C90-8378-F008AA67563C}" srcId="{48129BA7-29B6-4392-9E00-66B62755D0C2}" destId="{A3232ADA-C3DA-4AF6-ACAE-6C901AFD8AA4}" srcOrd="1" destOrd="0" parTransId="{8EB32A25-179F-4EC2-89F9-1727EB61D0F7}" sibTransId="{AC808D88-A12B-433C-A84B-F450DBDC560B}"/>
    <dgm:cxn modelId="{6070E946-878B-495C-B6BA-5A7FFC0A1DBE}" type="presOf" srcId="{A3232ADA-C3DA-4AF6-ACAE-6C901AFD8AA4}" destId="{51DB622D-13D9-48C2-96DF-615997639F76}" srcOrd="0" destOrd="0" presId="urn:microsoft.com/office/officeart/2005/8/layout/hierarchy3"/>
    <dgm:cxn modelId="{AB669748-A828-4886-BB69-F5ECE6A8F53C}" type="presOf" srcId="{8EB32A25-179F-4EC2-89F9-1727EB61D0F7}" destId="{8E8F9EB6-9382-44F4-ACB3-5878ECB66088}" srcOrd="0" destOrd="0" presId="urn:microsoft.com/office/officeart/2005/8/layout/hierarchy3"/>
    <dgm:cxn modelId="{4877D085-9B7F-4705-B359-5199341B3A06}" type="presOf" srcId="{707F6FD1-3483-4924-8DEC-7CF46B042A6E}" destId="{6C13F53F-54DF-4075-A6E3-A084AC24F42D}" srcOrd="0" destOrd="0" presId="urn:microsoft.com/office/officeart/2005/8/layout/hierarchy3"/>
    <dgm:cxn modelId="{7CF73294-F35A-4ABC-A7FF-F680FE441CC1}" type="presOf" srcId="{9206DB2C-49EA-43C3-9B6B-5D3711AA5454}" destId="{46DBBCFC-B7DE-4D96-91E8-2B912C97874A}" srcOrd="0" destOrd="0" presId="urn:microsoft.com/office/officeart/2005/8/layout/hierarchy3"/>
    <dgm:cxn modelId="{EAE4D9A4-FDCD-4DBA-9973-6E25F4BF78B2}" srcId="{707F6FD1-3483-4924-8DEC-7CF46B042A6E}" destId="{48129BA7-29B6-4392-9E00-66B62755D0C2}" srcOrd="0" destOrd="0" parTransId="{512E88EC-99F9-4857-AE22-969F6F28440B}" sibTransId="{C8347FA1-83CA-4AB1-8E9B-9B66C986501F}"/>
    <dgm:cxn modelId="{1368BEAB-8AEF-4134-8C99-944791944A75}" srcId="{48129BA7-29B6-4392-9E00-66B62755D0C2}" destId="{EB628FE0-6CF0-4FB4-BF5F-8EA06AD55DE9}" srcOrd="0" destOrd="0" parTransId="{9206DB2C-49EA-43C3-9B6B-5D3711AA5454}" sibTransId="{8C8CE839-9C5E-40D4-8E88-09EBB4AB6729}"/>
    <dgm:cxn modelId="{96EFD8B5-ABBC-48C3-9781-16DDE577446A}" type="presOf" srcId="{48129BA7-29B6-4392-9E00-66B62755D0C2}" destId="{711C6C07-B91E-42B4-AD8F-9AA6CCDA3D70}" srcOrd="1" destOrd="0" presId="urn:microsoft.com/office/officeart/2005/8/layout/hierarchy3"/>
    <dgm:cxn modelId="{F1B5DABB-EAD0-431C-8A76-F83A47194902}" type="presOf" srcId="{48129BA7-29B6-4392-9E00-66B62755D0C2}" destId="{900FBD58-9963-4909-9CF6-66BBCF2A19FB}" srcOrd="0" destOrd="0" presId="urn:microsoft.com/office/officeart/2005/8/layout/hierarchy3"/>
    <dgm:cxn modelId="{7E32063E-FEA1-4ED1-B4C3-FA49C0AD3FD7}" type="presParOf" srcId="{6C13F53F-54DF-4075-A6E3-A084AC24F42D}" destId="{307314A2-D7A0-4C36-BE76-E0228BEF9ACE}" srcOrd="0" destOrd="0" presId="urn:microsoft.com/office/officeart/2005/8/layout/hierarchy3"/>
    <dgm:cxn modelId="{9F22C9AC-4931-4B8C-B436-0C0DAA390FF7}" type="presParOf" srcId="{307314A2-D7A0-4C36-BE76-E0228BEF9ACE}" destId="{45C75590-6562-4033-B7AB-77014D212545}" srcOrd="0" destOrd="0" presId="urn:microsoft.com/office/officeart/2005/8/layout/hierarchy3"/>
    <dgm:cxn modelId="{4A344B04-8FD1-4081-B2CD-B9B20F428FD2}" type="presParOf" srcId="{45C75590-6562-4033-B7AB-77014D212545}" destId="{900FBD58-9963-4909-9CF6-66BBCF2A19FB}" srcOrd="0" destOrd="0" presId="urn:microsoft.com/office/officeart/2005/8/layout/hierarchy3"/>
    <dgm:cxn modelId="{8DF7B78B-5935-448A-8968-5FB6984BE24C}" type="presParOf" srcId="{45C75590-6562-4033-B7AB-77014D212545}" destId="{711C6C07-B91E-42B4-AD8F-9AA6CCDA3D70}" srcOrd="1" destOrd="0" presId="urn:microsoft.com/office/officeart/2005/8/layout/hierarchy3"/>
    <dgm:cxn modelId="{4F72AEB4-B452-4936-B730-EAE883D1B52F}" type="presParOf" srcId="{307314A2-D7A0-4C36-BE76-E0228BEF9ACE}" destId="{2DE47FDD-D776-400C-A24F-B7F35F9AA7A0}" srcOrd="1" destOrd="0" presId="urn:microsoft.com/office/officeart/2005/8/layout/hierarchy3"/>
    <dgm:cxn modelId="{38C97E0A-55F4-4CD8-AED4-1CC821B7EBE4}" type="presParOf" srcId="{2DE47FDD-D776-400C-A24F-B7F35F9AA7A0}" destId="{46DBBCFC-B7DE-4D96-91E8-2B912C97874A}" srcOrd="0" destOrd="0" presId="urn:microsoft.com/office/officeart/2005/8/layout/hierarchy3"/>
    <dgm:cxn modelId="{2C4BED9C-52E9-44ED-925E-56F5098960B0}" type="presParOf" srcId="{2DE47FDD-D776-400C-A24F-B7F35F9AA7A0}" destId="{94183A00-6F76-4768-AF44-5BEB8086219C}" srcOrd="1" destOrd="0" presId="urn:microsoft.com/office/officeart/2005/8/layout/hierarchy3"/>
    <dgm:cxn modelId="{24172317-F41D-4545-93D4-7B908966B1F2}" type="presParOf" srcId="{2DE47FDD-D776-400C-A24F-B7F35F9AA7A0}" destId="{8E8F9EB6-9382-44F4-ACB3-5878ECB66088}" srcOrd="2" destOrd="0" presId="urn:microsoft.com/office/officeart/2005/8/layout/hierarchy3"/>
    <dgm:cxn modelId="{2ECB42DE-2255-4A58-B94F-4DF30CC88F8A}" type="presParOf" srcId="{2DE47FDD-D776-400C-A24F-B7F35F9AA7A0}" destId="{51DB622D-13D9-48C2-96DF-615997639F76}"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5BFCE8-DA1C-463F-AD4B-6EFB474D726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s-CL"/>
        </a:p>
      </dgm:t>
    </dgm:pt>
    <dgm:pt modelId="{8769CEBE-4010-4F73-95E8-57F9F4201D73}">
      <dgm:prSet phldrT="[Texto]"/>
      <dgm:spPr/>
      <dgm:t>
        <a:bodyPr/>
        <a:lstStyle/>
        <a:p>
          <a:pPr>
            <a:buFont typeface="Arial" pitchFamily="34" charset="0"/>
            <a:buChar char="•"/>
          </a:pPr>
          <a:r>
            <a:rPr lang="es-CL" dirty="0"/>
            <a:t>Debe tener un punto único de inicio.</a:t>
          </a:r>
        </a:p>
      </dgm:t>
    </dgm:pt>
    <dgm:pt modelId="{E5C350A3-A124-471D-AB35-9C457744E201}" type="parTrans" cxnId="{D6405FA6-63A2-468D-BF90-3D94ED39DD96}">
      <dgm:prSet/>
      <dgm:spPr/>
      <dgm:t>
        <a:bodyPr/>
        <a:lstStyle/>
        <a:p>
          <a:endParaRPr lang="es-CL"/>
        </a:p>
      </dgm:t>
    </dgm:pt>
    <dgm:pt modelId="{A02BBE9E-5773-467D-A495-A3D8D1E6D6F9}" type="sibTrans" cxnId="{D6405FA6-63A2-468D-BF90-3D94ED39DD96}">
      <dgm:prSet/>
      <dgm:spPr/>
      <dgm:t>
        <a:bodyPr/>
        <a:lstStyle/>
        <a:p>
          <a:endParaRPr lang="es-CL"/>
        </a:p>
      </dgm:t>
    </dgm:pt>
    <dgm:pt modelId="{6AE80DE8-2F6B-4A18-B7AE-71FA3F723441}">
      <dgm:prSet phldrT="[Texto]"/>
      <dgm:spPr/>
      <dgm:t>
        <a:bodyPr/>
        <a:lstStyle/>
        <a:p>
          <a:pPr>
            <a:buFont typeface="Arial" pitchFamily="34" charset="0"/>
            <a:buChar char="•"/>
          </a:pPr>
          <a:r>
            <a:rPr lang="es-CL" dirty="0"/>
            <a:t>Debe ser definido, no debe permitir dobles interpretaciones. </a:t>
          </a:r>
        </a:p>
      </dgm:t>
    </dgm:pt>
    <dgm:pt modelId="{2F73EF05-53F8-407F-B23C-52DF8E77EE93}" type="parTrans" cxnId="{50E18C12-D902-43D5-A996-AED4CF4DF6DA}">
      <dgm:prSet/>
      <dgm:spPr/>
      <dgm:t>
        <a:bodyPr/>
        <a:lstStyle/>
        <a:p>
          <a:endParaRPr lang="es-CL"/>
        </a:p>
      </dgm:t>
    </dgm:pt>
    <dgm:pt modelId="{4025D849-DA92-4C34-8359-AE41006E3139}" type="sibTrans" cxnId="{50E18C12-D902-43D5-A996-AED4CF4DF6DA}">
      <dgm:prSet/>
      <dgm:spPr/>
      <dgm:t>
        <a:bodyPr/>
        <a:lstStyle/>
        <a:p>
          <a:endParaRPr lang="es-CL"/>
        </a:p>
      </dgm:t>
    </dgm:pt>
    <dgm:pt modelId="{ACC01AEA-557E-416D-8124-3E11DE676C8F}">
      <dgm:prSet phldrT="[Texto]"/>
      <dgm:spPr/>
      <dgm:t>
        <a:bodyPr/>
        <a:lstStyle/>
        <a:p>
          <a:pPr>
            <a:buFont typeface="Arial" pitchFamily="34" charset="0"/>
            <a:buChar char="•"/>
          </a:pPr>
          <a:r>
            <a:rPr lang="es-CL" dirty="0"/>
            <a:t>Debe ser general, es decir, soportar la mayoría de las variantes que se puedan presentar. </a:t>
          </a:r>
        </a:p>
      </dgm:t>
    </dgm:pt>
    <dgm:pt modelId="{3ADCEC01-555A-4EBF-9DA4-40CCD3A81309}" type="parTrans" cxnId="{1BBA4C33-27EA-4039-BCD2-9C9BA40E96F6}">
      <dgm:prSet/>
      <dgm:spPr/>
      <dgm:t>
        <a:bodyPr/>
        <a:lstStyle/>
        <a:p>
          <a:endParaRPr lang="es-CL"/>
        </a:p>
      </dgm:t>
    </dgm:pt>
    <dgm:pt modelId="{712AB285-98DF-480A-9FB1-EC12C1665087}" type="sibTrans" cxnId="{1BBA4C33-27EA-4039-BCD2-9C9BA40E96F6}">
      <dgm:prSet/>
      <dgm:spPr/>
      <dgm:t>
        <a:bodyPr/>
        <a:lstStyle/>
        <a:p>
          <a:endParaRPr lang="es-CL"/>
        </a:p>
      </dgm:t>
    </dgm:pt>
    <dgm:pt modelId="{F571ECA5-33D2-413A-B06D-2EBF535882DB}">
      <dgm:prSet phldrT="[Texto]"/>
      <dgm:spPr/>
      <dgm:t>
        <a:bodyPr/>
        <a:lstStyle/>
        <a:p>
          <a:pPr>
            <a:buFont typeface="Arial" pitchFamily="34" charset="0"/>
            <a:buChar char="•"/>
          </a:pPr>
          <a:r>
            <a:rPr lang="es-CL" dirty="0"/>
            <a:t>Debe ser finito en tamaño y tiempo de ejecución, es decir, debe tener un fin. </a:t>
          </a:r>
        </a:p>
      </dgm:t>
    </dgm:pt>
    <dgm:pt modelId="{F2621833-4DAB-40CB-9FB2-238E118D0844}" type="parTrans" cxnId="{D2AAE076-3978-46A7-8F5D-0C61D0C8A350}">
      <dgm:prSet/>
      <dgm:spPr/>
      <dgm:t>
        <a:bodyPr/>
        <a:lstStyle/>
        <a:p>
          <a:endParaRPr lang="es-CL"/>
        </a:p>
      </dgm:t>
    </dgm:pt>
    <dgm:pt modelId="{E9E0D6CF-83E7-4375-A5A7-98DEE4C8B02E}" type="sibTrans" cxnId="{D2AAE076-3978-46A7-8F5D-0C61D0C8A350}">
      <dgm:prSet/>
      <dgm:spPr/>
      <dgm:t>
        <a:bodyPr/>
        <a:lstStyle/>
        <a:p>
          <a:endParaRPr lang="es-CL"/>
        </a:p>
      </dgm:t>
    </dgm:pt>
    <dgm:pt modelId="{37A3D965-EA6A-4DC0-A662-B01715DC2418}" type="pres">
      <dgm:prSet presAssocID="{185BFCE8-DA1C-463F-AD4B-6EFB474D7265}" presName="linear" presStyleCnt="0">
        <dgm:presLayoutVars>
          <dgm:animLvl val="lvl"/>
          <dgm:resizeHandles val="exact"/>
        </dgm:presLayoutVars>
      </dgm:prSet>
      <dgm:spPr/>
    </dgm:pt>
    <dgm:pt modelId="{D78A3814-FA2D-4B4C-8AD6-325C73730B04}" type="pres">
      <dgm:prSet presAssocID="{8769CEBE-4010-4F73-95E8-57F9F4201D73}" presName="parentText" presStyleLbl="node1" presStyleIdx="0" presStyleCnt="4" custLinFactNeighborX="-1016" custLinFactNeighborY="-66592">
        <dgm:presLayoutVars>
          <dgm:chMax val="0"/>
          <dgm:bulletEnabled val="1"/>
        </dgm:presLayoutVars>
      </dgm:prSet>
      <dgm:spPr/>
    </dgm:pt>
    <dgm:pt modelId="{BF9EF09B-676C-43D7-BF07-2DDDA4B1187C}" type="pres">
      <dgm:prSet presAssocID="{A02BBE9E-5773-467D-A495-A3D8D1E6D6F9}" presName="spacer" presStyleCnt="0"/>
      <dgm:spPr/>
    </dgm:pt>
    <dgm:pt modelId="{B3C8CD75-EDEA-4C3B-ACAB-20D3CB1EE1EA}" type="pres">
      <dgm:prSet presAssocID="{6AE80DE8-2F6B-4A18-B7AE-71FA3F723441}" presName="parentText" presStyleLbl="node1" presStyleIdx="1" presStyleCnt="4" custLinFactNeighborX="-1016" custLinFactNeighborY="-66592">
        <dgm:presLayoutVars>
          <dgm:chMax val="0"/>
          <dgm:bulletEnabled val="1"/>
        </dgm:presLayoutVars>
      </dgm:prSet>
      <dgm:spPr/>
    </dgm:pt>
    <dgm:pt modelId="{8CE9700D-CF02-410B-B1FF-1DA4ED2DEE03}" type="pres">
      <dgm:prSet presAssocID="{4025D849-DA92-4C34-8359-AE41006E3139}" presName="spacer" presStyleCnt="0"/>
      <dgm:spPr/>
    </dgm:pt>
    <dgm:pt modelId="{F25D9B38-9455-41F4-9CE6-123E57C594FE}" type="pres">
      <dgm:prSet presAssocID="{ACC01AEA-557E-416D-8124-3E11DE676C8F}" presName="parentText" presStyleLbl="node1" presStyleIdx="2" presStyleCnt="4" custLinFactNeighborX="-1016" custLinFactNeighborY="-66592">
        <dgm:presLayoutVars>
          <dgm:chMax val="0"/>
          <dgm:bulletEnabled val="1"/>
        </dgm:presLayoutVars>
      </dgm:prSet>
      <dgm:spPr/>
    </dgm:pt>
    <dgm:pt modelId="{96C9C001-F4B2-4525-8C8E-714C568C078B}" type="pres">
      <dgm:prSet presAssocID="{712AB285-98DF-480A-9FB1-EC12C1665087}" presName="spacer" presStyleCnt="0"/>
      <dgm:spPr/>
    </dgm:pt>
    <dgm:pt modelId="{9DE2191D-5D51-4584-BB02-03D5CE5E098B}" type="pres">
      <dgm:prSet presAssocID="{F571ECA5-33D2-413A-B06D-2EBF535882DB}" presName="parentText" presStyleLbl="node1" presStyleIdx="3" presStyleCnt="4" custLinFactNeighborX="-1016" custLinFactNeighborY="-66592">
        <dgm:presLayoutVars>
          <dgm:chMax val="0"/>
          <dgm:bulletEnabled val="1"/>
        </dgm:presLayoutVars>
      </dgm:prSet>
      <dgm:spPr/>
    </dgm:pt>
  </dgm:ptLst>
  <dgm:cxnLst>
    <dgm:cxn modelId="{50E18C12-D902-43D5-A996-AED4CF4DF6DA}" srcId="{185BFCE8-DA1C-463F-AD4B-6EFB474D7265}" destId="{6AE80DE8-2F6B-4A18-B7AE-71FA3F723441}" srcOrd="1" destOrd="0" parTransId="{2F73EF05-53F8-407F-B23C-52DF8E77EE93}" sibTransId="{4025D849-DA92-4C34-8359-AE41006E3139}"/>
    <dgm:cxn modelId="{596F4A19-61A3-4F9A-8768-F434226EF469}" type="presOf" srcId="{8769CEBE-4010-4F73-95E8-57F9F4201D73}" destId="{D78A3814-FA2D-4B4C-8AD6-325C73730B04}" srcOrd="0" destOrd="0" presId="urn:microsoft.com/office/officeart/2005/8/layout/vList2"/>
    <dgm:cxn modelId="{FCAF901D-D6FF-417D-9527-34101EAA52AB}" type="presOf" srcId="{F571ECA5-33D2-413A-B06D-2EBF535882DB}" destId="{9DE2191D-5D51-4584-BB02-03D5CE5E098B}" srcOrd="0" destOrd="0" presId="urn:microsoft.com/office/officeart/2005/8/layout/vList2"/>
    <dgm:cxn modelId="{1BBA4C33-27EA-4039-BCD2-9C9BA40E96F6}" srcId="{185BFCE8-DA1C-463F-AD4B-6EFB474D7265}" destId="{ACC01AEA-557E-416D-8124-3E11DE676C8F}" srcOrd="2" destOrd="0" parTransId="{3ADCEC01-555A-4EBF-9DA4-40CCD3A81309}" sibTransId="{712AB285-98DF-480A-9FB1-EC12C1665087}"/>
    <dgm:cxn modelId="{AD33785C-EEBA-4397-8580-4A4E753853CA}" type="presOf" srcId="{ACC01AEA-557E-416D-8124-3E11DE676C8F}" destId="{F25D9B38-9455-41F4-9CE6-123E57C594FE}" srcOrd="0" destOrd="0" presId="urn:microsoft.com/office/officeart/2005/8/layout/vList2"/>
    <dgm:cxn modelId="{D2AAE076-3978-46A7-8F5D-0C61D0C8A350}" srcId="{185BFCE8-DA1C-463F-AD4B-6EFB474D7265}" destId="{F571ECA5-33D2-413A-B06D-2EBF535882DB}" srcOrd="3" destOrd="0" parTransId="{F2621833-4DAB-40CB-9FB2-238E118D0844}" sibTransId="{E9E0D6CF-83E7-4375-A5A7-98DEE4C8B02E}"/>
    <dgm:cxn modelId="{D6405FA6-63A2-468D-BF90-3D94ED39DD96}" srcId="{185BFCE8-DA1C-463F-AD4B-6EFB474D7265}" destId="{8769CEBE-4010-4F73-95E8-57F9F4201D73}" srcOrd="0" destOrd="0" parTransId="{E5C350A3-A124-471D-AB35-9C457744E201}" sibTransId="{A02BBE9E-5773-467D-A495-A3D8D1E6D6F9}"/>
    <dgm:cxn modelId="{2CAC79EA-954F-4EB8-84B1-6756BB5267C3}" type="presOf" srcId="{185BFCE8-DA1C-463F-AD4B-6EFB474D7265}" destId="{37A3D965-EA6A-4DC0-A662-B01715DC2418}" srcOrd="0" destOrd="0" presId="urn:microsoft.com/office/officeart/2005/8/layout/vList2"/>
    <dgm:cxn modelId="{F54E9BF4-6050-44F2-BE15-158272801C73}" type="presOf" srcId="{6AE80DE8-2F6B-4A18-B7AE-71FA3F723441}" destId="{B3C8CD75-EDEA-4C3B-ACAB-20D3CB1EE1EA}" srcOrd="0" destOrd="0" presId="urn:microsoft.com/office/officeart/2005/8/layout/vList2"/>
    <dgm:cxn modelId="{C37EDD56-DF2A-450C-9C40-E3B0E2F3F963}" type="presParOf" srcId="{37A3D965-EA6A-4DC0-A662-B01715DC2418}" destId="{D78A3814-FA2D-4B4C-8AD6-325C73730B04}" srcOrd="0" destOrd="0" presId="urn:microsoft.com/office/officeart/2005/8/layout/vList2"/>
    <dgm:cxn modelId="{57E7AC84-C01C-45BB-A14E-6D2646C217A7}" type="presParOf" srcId="{37A3D965-EA6A-4DC0-A662-B01715DC2418}" destId="{BF9EF09B-676C-43D7-BF07-2DDDA4B1187C}" srcOrd="1" destOrd="0" presId="urn:microsoft.com/office/officeart/2005/8/layout/vList2"/>
    <dgm:cxn modelId="{E5DCCD60-9EF2-4149-AEBD-0D844E9A26B4}" type="presParOf" srcId="{37A3D965-EA6A-4DC0-A662-B01715DC2418}" destId="{B3C8CD75-EDEA-4C3B-ACAB-20D3CB1EE1EA}" srcOrd="2" destOrd="0" presId="urn:microsoft.com/office/officeart/2005/8/layout/vList2"/>
    <dgm:cxn modelId="{C9079D67-E20A-4C04-9E4E-798995521F72}" type="presParOf" srcId="{37A3D965-EA6A-4DC0-A662-B01715DC2418}" destId="{8CE9700D-CF02-410B-B1FF-1DA4ED2DEE03}" srcOrd="3" destOrd="0" presId="urn:microsoft.com/office/officeart/2005/8/layout/vList2"/>
    <dgm:cxn modelId="{3D7CBF7D-A340-44A4-96C6-6A10CDD75F9D}" type="presParOf" srcId="{37A3D965-EA6A-4DC0-A662-B01715DC2418}" destId="{F25D9B38-9455-41F4-9CE6-123E57C594FE}" srcOrd="4" destOrd="0" presId="urn:microsoft.com/office/officeart/2005/8/layout/vList2"/>
    <dgm:cxn modelId="{5AB143D0-5D75-44AB-A47D-11DA47C4B375}" type="presParOf" srcId="{37A3D965-EA6A-4DC0-A662-B01715DC2418}" destId="{96C9C001-F4B2-4525-8C8E-714C568C078B}" srcOrd="5" destOrd="0" presId="urn:microsoft.com/office/officeart/2005/8/layout/vList2"/>
    <dgm:cxn modelId="{30622F19-DDCD-4503-9C9F-B1FCC5CFCD76}" type="presParOf" srcId="{37A3D965-EA6A-4DC0-A662-B01715DC2418}" destId="{9DE2191D-5D51-4584-BB02-03D5CE5E098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A59150-1510-4CEC-8E05-7AE1467589C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CL"/>
        </a:p>
      </dgm:t>
    </dgm:pt>
    <dgm:pt modelId="{45B74EE1-B076-4078-8689-1EF41482F287}">
      <dgm:prSet phldrT="[Texto]" custT="1"/>
      <dgm:spPr>
        <a:solidFill>
          <a:srgbClr val="C00000"/>
        </a:solidFill>
        <a:ln>
          <a:solidFill>
            <a:srgbClr val="C00000"/>
          </a:solidFill>
        </a:ln>
      </dgm:spPr>
      <dgm:t>
        <a:bodyPr/>
        <a:lstStyle/>
        <a:p>
          <a:r>
            <a:rPr lang="es-CL" sz="3200" b="1" dirty="0"/>
            <a:t>DFD</a:t>
          </a:r>
        </a:p>
        <a:p>
          <a:r>
            <a:rPr lang="es-CL" sz="2800" b="1" dirty="0"/>
            <a:t>(Diagrama De Flujo De Datos)</a:t>
          </a:r>
        </a:p>
      </dgm:t>
    </dgm:pt>
    <dgm:pt modelId="{F27B6CCC-8D6D-458C-89DA-5EEA64F4C753}" type="parTrans" cxnId="{5CAEA60F-64F6-445B-BF1D-A25B6F36DBD7}">
      <dgm:prSet/>
      <dgm:spPr/>
      <dgm:t>
        <a:bodyPr/>
        <a:lstStyle/>
        <a:p>
          <a:endParaRPr lang="es-CL"/>
        </a:p>
      </dgm:t>
    </dgm:pt>
    <dgm:pt modelId="{88D391C5-C0A0-4C26-9026-6A691B4B1DC7}" type="sibTrans" cxnId="{5CAEA60F-64F6-445B-BF1D-A25B6F36DBD7}">
      <dgm:prSet/>
      <dgm:spPr/>
      <dgm:t>
        <a:bodyPr/>
        <a:lstStyle/>
        <a:p>
          <a:endParaRPr lang="es-CL"/>
        </a:p>
      </dgm:t>
    </dgm:pt>
    <dgm:pt modelId="{3D5365BF-F50C-4F38-9813-26779DBFB739}">
      <dgm:prSet phldrT="[Texto]" custT="1"/>
      <dgm:spPr/>
      <dgm:t>
        <a:bodyPr/>
        <a:lstStyle/>
        <a:p>
          <a:pPr algn="just">
            <a:buFont typeface="Arial" pitchFamily="34" charset="0"/>
            <a:buChar char="•"/>
          </a:pPr>
          <a:r>
            <a:rPr lang="es-CL" sz="2400" dirty="0"/>
            <a:t>Representación gráfica que mediante el uso de símbolos estándar unidos mediante líneas de flujo, muestran la secuencia lógica de las operaciones o acciones que debe realizar un computador, así como la corriente o flujo de datos en la resolución de un problema.</a:t>
          </a:r>
        </a:p>
      </dgm:t>
    </dgm:pt>
    <dgm:pt modelId="{CCC6EE4D-BE04-463A-AF0F-DB1F5FC3F7B4}" type="parTrans" cxnId="{9B5633E7-ED15-46D9-95B9-6859D528BC40}">
      <dgm:prSet/>
      <dgm:spPr/>
      <dgm:t>
        <a:bodyPr/>
        <a:lstStyle/>
        <a:p>
          <a:endParaRPr lang="es-CL"/>
        </a:p>
      </dgm:t>
    </dgm:pt>
    <dgm:pt modelId="{416A20C4-ACC3-46BA-8994-41FBA8A14ED9}" type="sibTrans" cxnId="{9B5633E7-ED15-46D9-95B9-6859D528BC40}">
      <dgm:prSet/>
      <dgm:spPr/>
      <dgm:t>
        <a:bodyPr/>
        <a:lstStyle/>
        <a:p>
          <a:endParaRPr lang="es-CL"/>
        </a:p>
      </dgm:t>
    </dgm:pt>
    <dgm:pt modelId="{D203D625-5324-4E79-ACAB-EB1E4344B59F}" type="pres">
      <dgm:prSet presAssocID="{07A59150-1510-4CEC-8E05-7AE1467589C7}" presName="Name0" presStyleCnt="0">
        <dgm:presLayoutVars>
          <dgm:dir/>
          <dgm:animLvl val="lvl"/>
          <dgm:resizeHandles val="exact"/>
        </dgm:presLayoutVars>
      </dgm:prSet>
      <dgm:spPr/>
    </dgm:pt>
    <dgm:pt modelId="{1C955609-CF80-4C14-A12E-A8D09B5C7B2F}" type="pres">
      <dgm:prSet presAssocID="{45B74EE1-B076-4078-8689-1EF41482F287}" presName="composite" presStyleCnt="0"/>
      <dgm:spPr/>
    </dgm:pt>
    <dgm:pt modelId="{5BB3A126-8A0B-4E33-94E4-412BA0F8E3CC}" type="pres">
      <dgm:prSet presAssocID="{45B74EE1-B076-4078-8689-1EF41482F287}" presName="parTx" presStyleLbl="alignNode1" presStyleIdx="0" presStyleCnt="1" custScaleY="98872" custLinFactNeighborX="-49" custLinFactNeighborY="2416">
        <dgm:presLayoutVars>
          <dgm:chMax val="0"/>
          <dgm:chPref val="0"/>
          <dgm:bulletEnabled val="1"/>
        </dgm:presLayoutVars>
      </dgm:prSet>
      <dgm:spPr/>
    </dgm:pt>
    <dgm:pt modelId="{1F79C3F6-81CE-4759-95FC-175BA882C6DD}" type="pres">
      <dgm:prSet presAssocID="{45B74EE1-B076-4078-8689-1EF41482F287}" presName="desTx" presStyleLbl="alignAccFollowNode1" presStyleIdx="0" presStyleCnt="1" custScaleY="100000">
        <dgm:presLayoutVars>
          <dgm:bulletEnabled val="1"/>
        </dgm:presLayoutVars>
      </dgm:prSet>
      <dgm:spPr/>
    </dgm:pt>
  </dgm:ptLst>
  <dgm:cxnLst>
    <dgm:cxn modelId="{5CAEA60F-64F6-445B-BF1D-A25B6F36DBD7}" srcId="{07A59150-1510-4CEC-8E05-7AE1467589C7}" destId="{45B74EE1-B076-4078-8689-1EF41482F287}" srcOrd="0" destOrd="0" parTransId="{F27B6CCC-8D6D-458C-89DA-5EEA64F4C753}" sibTransId="{88D391C5-C0A0-4C26-9026-6A691B4B1DC7}"/>
    <dgm:cxn modelId="{D0B6F799-D5B4-4F86-A72E-78E10D98B9E4}" type="presOf" srcId="{3D5365BF-F50C-4F38-9813-26779DBFB739}" destId="{1F79C3F6-81CE-4759-95FC-175BA882C6DD}" srcOrd="0" destOrd="0" presId="urn:microsoft.com/office/officeart/2005/8/layout/hList1"/>
    <dgm:cxn modelId="{6AB07ABC-AC01-40B6-8A74-0DCE591C4CB0}" type="presOf" srcId="{07A59150-1510-4CEC-8E05-7AE1467589C7}" destId="{D203D625-5324-4E79-ACAB-EB1E4344B59F}" srcOrd="0" destOrd="0" presId="urn:microsoft.com/office/officeart/2005/8/layout/hList1"/>
    <dgm:cxn modelId="{CA0345D8-8D5E-49A2-AAA9-4193883AD141}" type="presOf" srcId="{45B74EE1-B076-4078-8689-1EF41482F287}" destId="{5BB3A126-8A0B-4E33-94E4-412BA0F8E3CC}" srcOrd="0" destOrd="0" presId="urn:microsoft.com/office/officeart/2005/8/layout/hList1"/>
    <dgm:cxn modelId="{9B5633E7-ED15-46D9-95B9-6859D528BC40}" srcId="{45B74EE1-B076-4078-8689-1EF41482F287}" destId="{3D5365BF-F50C-4F38-9813-26779DBFB739}" srcOrd="0" destOrd="0" parTransId="{CCC6EE4D-BE04-463A-AF0F-DB1F5FC3F7B4}" sibTransId="{416A20C4-ACC3-46BA-8994-41FBA8A14ED9}"/>
    <dgm:cxn modelId="{3B1695F6-B7E1-4062-8BC5-FF56F794D822}" type="presParOf" srcId="{D203D625-5324-4E79-ACAB-EB1E4344B59F}" destId="{1C955609-CF80-4C14-A12E-A8D09B5C7B2F}" srcOrd="0" destOrd="0" presId="urn:microsoft.com/office/officeart/2005/8/layout/hList1"/>
    <dgm:cxn modelId="{526C5B62-F172-40DF-85D9-5EDD5F74B270}" type="presParOf" srcId="{1C955609-CF80-4C14-A12E-A8D09B5C7B2F}" destId="{5BB3A126-8A0B-4E33-94E4-412BA0F8E3CC}" srcOrd="0" destOrd="0" presId="urn:microsoft.com/office/officeart/2005/8/layout/hList1"/>
    <dgm:cxn modelId="{C52F93FF-851C-456B-8417-DDDDB615DB85}" type="presParOf" srcId="{1C955609-CF80-4C14-A12E-A8D09B5C7B2F}" destId="{1F79C3F6-81CE-4759-95FC-175BA882C6D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D43912-9C53-408D-B434-23526DD951BC}" type="doc">
      <dgm:prSet loTypeId="urn:microsoft.com/office/officeart/2005/8/layout/chevron1" loCatId="process" qsTypeId="urn:microsoft.com/office/officeart/2005/8/quickstyle/simple1" qsCatId="simple" csTypeId="urn:microsoft.com/office/officeart/2005/8/colors/colorful1" csCatId="colorful" phldr="1"/>
      <dgm:spPr/>
    </dgm:pt>
    <dgm:pt modelId="{086C38C0-E041-481E-9CEB-E3AEA211E3F1}">
      <dgm:prSet phldrT="[Texto]"/>
      <dgm:spPr/>
      <dgm:t>
        <a:bodyPr/>
        <a:lstStyle/>
        <a:p>
          <a:r>
            <a:rPr lang="es-ES" dirty="0"/>
            <a:t>Entrada</a:t>
          </a:r>
        </a:p>
        <a:p>
          <a:r>
            <a:rPr lang="es-ES" b="1" dirty="0"/>
            <a:t>(Datos)</a:t>
          </a:r>
          <a:endParaRPr lang="es-CL" b="1" dirty="0"/>
        </a:p>
      </dgm:t>
    </dgm:pt>
    <dgm:pt modelId="{1D5903B3-DFB2-4AA4-A42C-DD68A152AACF}" type="parTrans" cxnId="{E14BCF7D-5A33-431D-B8E3-4E6ADACB9D5C}">
      <dgm:prSet/>
      <dgm:spPr/>
      <dgm:t>
        <a:bodyPr/>
        <a:lstStyle/>
        <a:p>
          <a:endParaRPr lang="es-CL"/>
        </a:p>
      </dgm:t>
    </dgm:pt>
    <dgm:pt modelId="{26E9F2AA-4969-40DC-B673-BBAFC47092B5}" type="sibTrans" cxnId="{E14BCF7D-5A33-431D-B8E3-4E6ADACB9D5C}">
      <dgm:prSet/>
      <dgm:spPr/>
      <dgm:t>
        <a:bodyPr/>
        <a:lstStyle/>
        <a:p>
          <a:endParaRPr lang="es-CL"/>
        </a:p>
      </dgm:t>
    </dgm:pt>
    <dgm:pt modelId="{86B4C265-0714-4EF6-8D91-5A4EF982B7FD}">
      <dgm:prSet phldrT="[Texto]"/>
      <dgm:spPr/>
      <dgm:t>
        <a:bodyPr/>
        <a:lstStyle/>
        <a:p>
          <a:r>
            <a:rPr lang="es-ES" dirty="0"/>
            <a:t>Proceso</a:t>
          </a:r>
        </a:p>
        <a:p>
          <a:r>
            <a:rPr lang="es-ES" b="1" dirty="0"/>
            <a:t>(Cambios)</a:t>
          </a:r>
          <a:endParaRPr lang="es-CL" b="1" dirty="0"/>
        </a:p>
      </dgm:t>
    </dgm:pt>
    <dgm:pt modelId="{6E2074B8-D702-4674-B268-E30486229065}" type="parTrans" cxnId="{45B3909F-04AB-4997-A33B-D0A81D6818F5}">
      <dgm:prSet/>
      <dgm:spPr/>
      <dgm:t>
        <a:bodyPr/>
        <a:lstStyle/>
        <a:p>
          <a:endParaRPr lang="es-CL"/>
        </a:p>
      </dgm:t>
    </dgm:pt>
    <dgm:pt modelId="{9071D09E-F281-42EF-A3CF-14B47A0A7F54}" type="sibTrans" cxnId="{45B3909F-04AB-4997-A33B-D0A81D6818F5}">
      <dgm:prSet/>
      <dgm:spPr/>
      <dgm:t>
        <a:bodyPr/>
        <a:lstStyle/>
        <a:p>
          <a:endParaRPr lang="es-CL"/>
        </a:p>
      </dgm:t>
    </dgm:pt>
    <dgm:pt modelId="{33AEA5D5-CEAE-4D87-9AA4-B98649BD9BD2}">
      <dgm:prSet phldrT="[Texto]"/>
      <dgm:spPr/>
      <dgm:t>
        <a:bodyPr/>
        <a:lstStyle/>
        <a:p>
          <a:r>
            <a:rPr lang="es-ES" dirty="0"/>
            <a:t>Salida</a:t>
          </a:r>
        </a:p>
        <a:p>
          <a:r>
            <a:rPr lang="es-ES" b="1" dirty="0"/>
            <a:t>(Información)</a:t>
          </a:r>
          <a:endParaRPr lang="es-CL" b="1" dirty="0"/>
        </a:p>
      </dgm:t>
    </dgm:pt>
    <dgm:pt modelId="{F2E04C62-C834-4A52-A393-64965C4A9368}" type="parTrans" cxnId="{EF87178A-63D2-455D-876A-789A81ADF6D6}">
      <dgm:prSet/>
      <dgm:spPr/>
      <dgm:t>
        <a:bodyPr/>
        <a:lstStyle/>
        <a:p>
          <a:endParaRPr lang="es-CL"/>
        </a:p>
      </dgm:t>
    </dgm:pt>
    <dgm:pt modelId="{6E0F90A0-430F-4F92-AEA9-34C3262F24A9}" type="sibTrans" cxnId="{EF87178A-63D2-455D-876A-789A81ADF6D6}">
      <dgm:prSet/>
      <dgm:spPr/>
      <dgm:t>
        <a:bodyPr/>
        <a:lstStyle/>
        <a:p>
          <a:endParaRPr lang="es-CL"/>
        </a:p>
      </dgm:t>
    </dgm:pt>
    <dgm:pt modelId="{04AC7C5E-6FD6-4D34-9915-C43D01A4B55C}" type="pres">
      <dgm:prSet presAssocID="{51D43912-9C53-408D-B434-23526DD951BC}" presName="Name0" presStyleCnt="0">
        <dgm:presLayoutVars>
          <dgm:dir/>
          <dgm:animLvl val="lvl"/>
          <dgm:resizeHandles val="exact"/>
        </dgm:presLayoutVars>
      </dgm:prSet>
      <dgm:spPr/>
    </dgm:pt>
    <dgm:pt modelId="{EA6B3881-62E8-46CA-AFF9-FB3B01F16BDB}" type="pres">
      <dgm:prSet presAssocID="{086C38C0-E041-481E-9CEB-E3AEA211E3F1}" presName="parTxOnly" presStyleLbl="node1" presStyleIdx="0" presStyleCnt="3">
        <dgm:presLayoutVars>
          <dgm:chMax val="0"/>
          <dgm:chPref val="0"/>
          <dgm:bulletEnabled val="1"/>
        </dgm:presLayoutVars>
      </dgm:prSet>
      <dgm:spPr/>
    </dgm:pt>
    <dgm:pt modelId="{AD540AAF-B641-4B25-8F07-351FAC48EAC9}" type="pres">
      <dgm:prSet presAssocID="{26E9F2AA-4969-40DC-B673-BBAFC47092B5}" presName="parTxOnlySpace" presStyleCnt="0"/>
      <dgm:spPr/>
    </dgm:pt>
    <dgm:pt modelId="{CB8509A9-37A6-4311-A5A1-75F5DE371F5D}" type="pres">
      <dgm:prSet presAssocID="{86B4C265-0714-4EF6-8D91-5A4EF982B7FD}" presName="parTxOnly" presStyleLbl="node1" presStyleIdx="1" presStyleCnt="3">
        <dgm:presLayoutVars>
          <dgm:chMax val="0"/>
          <dgm:chPref val="0"/>
          <dgm:bulletEnabled val="1"/>
        </dgm:presLayoutVars>
      </dgm:prSet>
      <dgm:spPr/>
    </dgm:pt>
    <dgm:pt modelId="{958E3078-359A-43FA-876C-411EE171A951}" type="pres">
      <dgm:prSet presAssocID="{9071D09E-F281-42EF-A3CF-14B47A0A7F54}" presName="parTxOnlySpace" presStyleCnt="0"/>
      <dgm:spPr/>
    </dgm:pt>
    <dgm:pt modelId="{3A1B9A97-2C10-46E6-B721-FA05DABD4E8A}" type="pres">
      <dgm:prSet presAssocID="{33AEA5D5-CEAE-4D87-9AA4-B98649BD9BD2}" presName="parTxOnly" presStyleLbl="node1" presStyleIdx="2" presStyleCnt="3">
        <dgm:presLayoutVars>
          <dgm:chMax val="0"/>
          <dgm:chPref val="0"/>
          <dgm:bulletEnabled val="1"/>
        </dgm:presLayoutVars>
      </dgm:prSet>
      <dgm:spPr/>
    </dgm:pt>
  </dgm:ptLst>
  <dgm:cxnLst>
    <dgm:cxn modelId="{5BBCA370-F26C-4294-BC52-FC59EF5595AF}" type="presOf" srcId="{086C38C0-E041-481E-9CEB-E3AEA211E3F1}" destId="{EA6B3881-62E8-46CA-AFF9-FB3B01F16BDB}" srcOrd="0" destOrd="0" presId="urn:microsoft.com/office/officeart/2005/8/layout/chevron1"/>
    <dgm:cxn modelId="{E14BCF7D-5A33-431D-B8E3-4E6ADACB9D5C}" srcId="{51D43912-9C53-408D-B434-23526DD951BC}" destId="{086C38C0-E041-481E-9CEB-E3AEA211E3F1}" srcOrd="0" destOrd="0" parTransId="{1D5903B3-DFB2-4AA4-A42C-DD68A152AACF}" sibTransId="{26E9F2AA-4969-40DC-B673-BBAFC47092B5}"/>
    <dgm:cxn modelId="{EF87178A-63D2-455D-876A-789A81ADF6D6}" srcId="{51D43912-9C53-408D-B434-23526DD951BC}" destId="{33AEA5D5-CEAE-4D87-9AA4-B98649BD9BD2}" srcOrd="2" destOrd="0" parTransId="{F2E04C62-C834-4A52-A393-64965C4A9368}" sibTransId="{6E0F90A0-430F-4F92-AEA9-34C3262F24A9}"/>
    <dgm:cxn modelId="{45B3909F-04AB-4997-A33B-D0A81D6818F5}" srcId="{51D43912-9C53-408D-B434-23526DD951BC}" destId="{86B4C265-0714-4EF6-8D91-5A4EF982B7FD}" srcOrd="1" destOrd="0" parTransId="{6E2074B8-D702-4674-B268-E30486229065}" sibTransId="{9071D09E-F281-42EF-A3CF-14B47A0A7F54}"/>
    <dgm:cxn modelId="{7861E8DC-6980-4B03-B161-42E63EE3B931}" type="presOf" srcId="{86B4C265-0714-4EF6-8D91-5A4EF982B7FD}" destId="{CB8509A9-37A6-4311-A5A1-75F5DE371F5D}" srcOrd="0" destOrd="0" presId="urn:microsoft.com/office/officeart/2005/8/layout/chevron1"/>
    <dgm:cxn modelId="{E6D81EF8-746B-4316-BF04-43044BDE147D}" type="presOf" srcId="{51D43912-9C53-408D-B434-23526DD951BC}" destId="{04AC7C5E-6FD6-4D34-9915-C43D01A4B55C}" srcOrd="0" destOrd="0" presId="urn:microsoft.com/office/officeart/2005/8/layout/chevron1"/>
    <dgm:cxn modelId="{C5672DFB-BE1B-441E-BA63-C8B9959454E8}" type="presOf" srcId="{33AEA5D5-CEAE-4D87-9AA4-B98649BD9BD2}" destId="{3A1B9A97-2C10-46E6-B721-FA05DABD4E8A}" srcOrd="0" destOrd="0" presId="urn:microsoft.com/office/officeart/2005/8/layout/chevron1"/>
    <dgm:cxn modelId="{0D111611-8975-4265-B4FB-AADE55F52F5F}" type="presParOf" srcId="{04AC7C5E-6FD6-4D34-9915-C43D01A4B55C}" destId="{EA6B3881-62E8-46CA-AFF9-FB3B01F16BDB}" srcOrd="0" destOrd="0" presId="urn:microsoft.com/office/officeart/2005/8/layout/chevron1"/>
    <dgm:cxn modelId="{F6AA194B-20EA-47B2-B7F5-C5299660B657}" type="presParOf" srcId="{04AC7C5E-6FD6-4D34-9915-C43D01A4B55C}" destId="{AD540AAF-B641-4B25-8F07-351FAC48EAC9}" srcOrd="1" destOrd="0" presId="urn:microsoft.com/office/officeart/2005/8/layout/chevron1"/>
    <dgm:cxn modelId="{9952CBE7-14BC-4ECA-B56B-24AAC55BD08B}" type="presParOf" srcId="{04AC7C5E-6FD6-4D34-9915-C43D01A4B55C}" destId="{CB8509A9-37A6-4311-A5A1-75F5DE371F5D}" srcOrd="2" destOrd="0" presId="urn:microsoft.com/office/officeart/2005/8/layout/chevron1"/>
    <dgm:cxn modelId="{43E9D892-31F7-4499-BD29-56EF9BAFFF3F}" type="presParOf" srcId="{04AC7C5E-6FD6-4D34-9915-C43D01A4B55C}" destId="{958E3078-359A-43FA-876C-411EE171A951}" srcOrd="3" destOrd="0" presId="urn:microsoft.com/office/officeart/2005/8/layout/chevron1"/>
    <dgm:cxn modelId="{44E1F1FF-F50F-4615-9B63-887EDF76772C}" type="presParOf" srcId="{04AC7C5E-6FD6-4D34-9915-C43D01A4B55C}" destId="{3A1B9A97-2C10-46E6-B721-FA05DABD4E8A}"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F766E9-147C-430A-9C3D-25955470DE6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CL"/>
        </a:p>
      </dgm:t>
    </dgm:pt>
    <dgm:pt modelId="{E4F515B9-5D93-4ECF-923C-96793A056D3D}">
      <dgm:prSet phldrT="[Texto]"/>
      <dgm:spPr/>
      <dgm:t>
        <a:bodyPr/>
        <a:lstStyle/>
        <a:p>
          <a:r>
            <a:rPr lang="es-ES" b="1" u="sng" dirty="0"/>
            <a:t>Booleanos</a:t>
          </a:r>
          <a:endParaRPr lang="es-CL" b="1" u="sng" dirty="0"/>
        </a:p>
      </dgm:t>
    </dgm:pt>
    <dgm:pt modelId="{9B62FB0B-B1AF-49F3-A30B-656AAF894F0B}" type="parTrans" cxnId="{FFEA1AB9-4DD0-4AD1-A3B6-24512001FA01}">
      <dgm:prSet/>
      <dgm:spPr/>
      <dgm:t>
        <a:bodyPr/>
        <a:lstStyle/>
        <a:p>
          <a:endParaRPr lang="es-CL"/>
        </a:p>
      </dgm:t>
    </dgm:pt>
    <dgm:pt modelId="{791B453D-783C-471A-BFE0-7CE6124360A5}" type="sibTrans" cxnId="{FFEA1AB9-4DD0-4AD1-A3B6-24512001FA01}">
      <dgm:prSet/>
      <dgm:spPr/>
      <dgm:t>
        <a:bodyPr/>
        <a:lstStyle/>
        <a:p>
          <a:endParaRPr lang="es-CL"/>
        </a:p>
      </dgm:t>
    </dgm:pt>
    <dgm:pt modelId="{79C7C3A0-BBDA-4FCA-B055-D5FF2477B10F}">
      <dgm:prSet phldrT="[Texto]"/>
      <dgm:spPr/>
      <dgm:t>
        <a:bodyPr/>
        <a:lstStyle/>
        <a:p>
          <a:r>
            <a:rPr lang="es-ES" dirty="0"/>
            <a:t>True</a:t>
          </a:r>
          <a:endParaRPr lang="es-CL" dirty="0"/>
        </a:p>
      </dgm:t>
    </dgm:pt>
    <dgm:pt modelId="{D820B3CD-D827-420C-918A-01764513F2A6}" type="parTrans" cxnId="{78204443-9446-445B-800D-C02006764DAF}">
      <dgm:prSet/>
      <dgm:spPr/>
      <dgm:t>
        <a:bodyPr/>
        <a:lstStyle/>
        <a:p>
          <a:endParaRPr lang="es-CL"/>
        </a:p>
      </dgm:t>
    </dgm:pt>
    <dgm:pt modelId="{F089EE6D-DC4F-4E90-8148-9F773FD8D257}" type="sibTrans" cxnId="{78204443-9446-445B-800D-C02006764DAF}">
      <dgm:prSet/>
      <dgm:spPr/>
      <dgm:t>
        <a:bodyPr/>
        <a:lstStyle/>
        <a:p>
          <a:endParaRPr lang="es-CL"/>
        </a:p>
      </dgm:t>
    </dgm:pt>
    <dgm:pt modelId="{892C4234-55C9-4CCD-A323-63FB83E82DDB}">
      <dgm:prSet phldrT="[Texto]"/>
      <dgm:spPr/>
      <dgm:t>
        <a:bodyPr/>
        <a:lstStyle/>
        <a:p>
          <a:r>
            <a:rPr lang="es-ES" dirty="0"/>
            <a:t>False</a:t>
          </a:r>
          <a:endParaRPr lang="es-CL" dirty="0"/>
        </a:p>
      </dgm:t>
    </dgm:pt>
    <dgm:pt modelId="{A7C1B880-8A4E-4EE7-BAF5-D933BD3A5354}" type="parTrans" cxnId="{6146E8E6-D0F0-4FD1-B7BB-9F1CB94F7A86}">
      <dgm:prSet/>
      <dgm:spPr/>
      <dgm:t>
        <a:bodyPr/>
        <a:lstStyle/>
        <a:p>
          <a:endParaRPr lang="es-CL"/>
        </a:p>
      </dgm:t>
    </dgm:pt>
    <dgm:pt modelId="{2405A12C-9381-4F3A-ACD6-18369B50A000}" type="sibTrans" cxnId="{6146E8E6-D0F0-4FD1-B7BB-9F1CB94F7A86}">
      <dgm:prSet/>
      <dgm:spPr/>
      <dgm:t>
        <a:bodyPr/>
        <a:lstStyle/>
        <a:p>
          <a:endParaRPr lang="es-CL"/>
        </a:p>
      </dgm:t>
    </dgm:pt>
    <dgm:pt modelId="{A6124B32-E903-4868-8CAA-A10FE295C87A}">
      <dgm:prSet phldrT="[Texto]"/>
      <dgm:spPr/>
      <dgm:t>
        <a:bodyPr/>
        <a:lstStyle/>
        <a:p>
          <a:r>
            <a:rPr lang="es-ES" b="1" u="sng" dirty="0"/>
            <a:t>Numéricos</a:t>
          </a:r>
          <a:endParaRPr lang="es-CL" b="1" u="sng" dirty="0"/>
        </a:p>
      </dgm:t>
    </dgm:pt>
    <dgm:pt modelId="{23646D75-3AD5-4A20-B7CC-B8D0307D9EBB}" type="parTrans" cxnId="{6FCDD790-58C9-44B2-AAA5-1ECA829A4EF8}">
      <dgm:prSet/>
      <dgm:spPr/>
      <dgm:t>
        <a:bodyPr/>
        <a:lstStyle/>
        <a:p>
          <a:endParaRPr lang="es-CL"/>
        </a:p>
      </dgm:t>
    </dgm:pt>
    <dgm:pt modelId="{92A3D543-A569-4BF8-802A-8088BDCF5E8F}" type="sibTrans" cxnId="{6FCDD790-58C9-44B2-AAA5-1ECA829A4EF8}">
      <dgm:prSet/>
      <dgm:spPr/>
      <dgm:t>
        <a:bodyPr/>
        <a:lstStyle/>
        <a:p>
          <a:endParaRPr lang="es-CL"/>
        </a:p>
      </dgm:t>
    </dgm:pt>
    <dgm:pt modelId="{7E3EC634-C24F-4A95-A40F-5D8A42CBA8CE}">
      <dgm:prSet phldrT="[Texto]"/>
      <dgm:spPr/>
      <dgm:t>
        <a:bodyPr/>
        <a:lstStyle/>
        <a:p>
          <a:r>
            <a:rPr lang="es-ES" dirty="0"/>
            <a:t>Enteros</a:t>
          </a:r>
          <a:endParaRPr lang="es-CL" dirty="0"/>
        </a:p>
      </dgm:t>
    </dgm:pt>
    <dgm:pt modelId="{5CA193AE-5295-4C5C-85CF-CD70D5F384B7}" type="parTrans" cxnId="{3BE7D05B-F008-457C-8910-7C1C33B0D90F}">
      <dgm:prSet/>
      <dgm:spPr/>
      <dgm:t>
        <a:bodyPr/>
        <a:lstStyle/>
        <a:p>
          <a:endParaRPr lang="es-CL"/>
        </a:p>
      </dgm:t>
    </dgm:pt>
    <dgm:pt modelId="{8EE77E90-E88F-4371-B962-A7067C8E7496}" type="sibTrans" cxnId="{3BE7D05B-F008-457C-8910-7C1C33B0D90F}">
      <dgm:prSet/>
      <dgm:spPr/>
      <dgm:t>
        <a:bodyPr/>
        <a:lstStyle/>
        <a:p>
          <a:endParaRPr lang="es-CL"/>
        </a:p>
      </dgm:t>
    </dgm:pt>
    <dgm:pt modelId="{401D24CB-2B03-4CED-BF91-7EB0BE35D13F}">
      <dgm:prSet phldrT="[Texto]"/>
      <dgm:spPr/>
      <dgm:t>
        <a:bodyPr/>
        <a:lstStyle/>
        <a:p>
          <a:r>
            <a:rPr lang="es-ES" dirty="0"/>
            <a:t>Flotantes</a:t>
          </a:r>
          <a:endParaRPr lang="es-CL" dirty="0"/>
        </a:p>
      </dgm:t>
    </dgm:pt>
    <dgm:pt modelId="{52B63E35-12FB-479D-8BCB-C07FD6F2814E}" type="parTrans" cxnId="{3A2AA9C9-2544-498A-AA6D-5026D8D93229}">
      <dgm:prSet/>
      <dgm:spPr/>
      <dgm:t>
        <a:bodyPr/>
        <a:lstStyle/>
        <a:p>
          <a:endParaRPr lang="es-CL"/>
        </a:p>
      </dgm:t>
    </dgm:pt>
    <dgm:pt modelId="{E64DB1DE-4557-445A-8248-A2B079748314}" type="sibTrans" cxnId="{3A2AA9C9-2544-498A-AA6D-5026D8D93229}">
      <dgm:prSet/>
      <dgm:spPr/>
      <dgm:t>
        <a:bodyPr/>
        <a:lstStyle/>
        <a:p>
          <a:endParaRPr lang="es-CL"/>
        </a:p>
      </dgm:t>
    </dgm:pt>
    <dgm:pt modelId="{94587297-923B-4874-94CC-963EF37482D1}">
      <dgm:prSet phldrT="[Texto]"/>
      <dgm:spPr/>
      <dgm:t>
        <a:bodyPr/>
        <a:lstStyle/>
        <a:p>
          <a:r>
            <a:rPr lang="es-ES" b="1" u="sng" dirty="0"/>
            <a:t>Alfanuméricos</a:t>
          </a:r>
          <a:endParaRPr lang="es-CL" b="1" u="sng" dirty="0"/>
        </a:p>
      </dgm:t>
    </dgm:pt>
    <dgm:pt modelId="{CE06DD4A-C34F-43C9-B9D8-9369DDD38601}" type="parTrans" cxnId="{B825CCBE-BBA2-4C34-BBC1-4FE10BC9902E}">
      <dgm:prSet/>
      <dgm:spPr/>
      <dgm:t>
        <a:bodyPr/>
        <a:lstStyle/>
        <a:p>
          <a:endParaRPr lang="es-CL"/>
        </a:p>
      </dgm:t>
    </dgm:pt>
    <dgm:pt modelId="{4F4D4BE1-4415-4B5B-AA33-BB75E4759F17}" type="sibTrans" cxnId="{B825CCBE-BBA2-4C34-BBC1-4FE10BC9902E}">
      <dgm:prSet/>
      <dgm:spPr/>
      <dgm:t>
        <a:bodyPr/>
        <a:lstStyle/>
        <a:p>
          <a:endParaRPr lang="es-CL"/>
        </a:p>
      </dgm:t>
    </dgm:pt>
    <dgm:pt modelId="{552C35E9-2C6F-4C52-A8C5-8CFBF30C5B18}">
      <dgm:prSet phldrT="[Texto]"/>
      <dgm:spPr/>
      <dgm:t>
        <a:bodyPr/>
        <a:lstStyle/>
        <a:p>
          <a:r>
            <a:rPr lang="es-ES" dirty="0"/>
            <a:t>Caracteres</a:t>
          </a:r>
          <a:endParaRPr lang="es-CL" dirty="0"/>
        </a:p>
      </dgm:t>
    </dgm:pt>
    <dgm:pt modelId="{AB3CB2C4-DBE0-4F15-B7DC-A06F214A3C47}" type="parTrans" cxnId="{F2C36404-7A23-425D-B953-CB795737DC4A}">
      <dgm:prSet/>
      <dgm:spPr/>
      <dgm:t>
        <a:bodyPr/>
        <a:lstStyle/>
        <a:p>
          <a:endParaRPr lang="es-CL"/>
        </a:p>
      </dgm:t>
    </dgm:pt>
    <dgm:pt modelId="{2E04BDFD-B36B-445C-B998-6E0483FC279E}" type="sibTrans" cxnId="{F2C36404-7A23-425D-B953-CB795737DC4A}">
      <dgm:prSet/>
      <dgm:spPr/>
      <dgm:t>
        <a:bodyPr/>
        <a:lstStyle/>
        <a:p>
          <a:endParaRPr lang="es-CL"/>
        </a:p>
      </dgm:t>
    </dgm:pt>
    <dgm:pt modelId="{28F0D3CD-CECB-4FA1-9660-6CEF5D913B2D}">
      <dgm:prSet phldrT="[Texto]"/>
      <dgm:spPr/>
      <dgm:t>
        <a:bodyPr/>
        <a:lstStyle/>
        <a:p>
          <a:r>
            <a:rPr lang="es-ES" dirty="0"/>
            <a:t>Cadenas</a:t>
          </a:r>
          <a:endParaRPr lang="es-CL" dirty="0"/>
        </a:p>
      </dgm:t>
    </dgm:pt>
    <dgm:pt modelId="{C435EE57-9D0A-4BE1-BD50-669DF3A48324}" type="parTrans" cxnId="{D7AD8CF8-9610-4A9C-8B75-AAD08B231C49}">
      <dgm:prSet/>
      <dgm:spPr/>
      <dgm:t>
        <a:bodyPr/>
        <a:lstStyle/>
        <a:p>
          <a:endParaRPr lang="es-CL"/>
        </a:p>
      </dgm:t>
    </dgm:pt>
    <dgm:pt modelId="{7E592973-6369-4C6A-ABB7-8F230BAA944B}" type="sibTrans" cxnId="{D7AD8CF8-9610-4A9C-8B75-AAD08B231C49}">
      <dgm:prSet/>
      <dgm:spPr/>
      <dgm:t>
        <a:bodyPr/>
        <a:lstStyle/>
        <a:p>
          <a:endParaRPr lang="es-CL"/>
        </a:p>
      </dgm:t>
    </dgm:pt>
    <dgm:pt modelId="{DD44BC6C-5E4A-4179-9CFA-FEBF37EF364F}" type="pres">
      <dgm:prSet presAssocID="{52F766E9-147C-430A-9C3D-25955470DE63}" presName="theList" presStyleCnt="0">
        <dgm:presLayoutVars>
          <dgm:dir/>
          <dgm:animLvl val="lvl"/>
          <dgm:resizeHandles val="exact"/>
        </dgm:presLayoutVars>
      </dgm:prSet>
      <dgm:spPr/>
    </dgm:pt>
    <dgm:pt modelId="{8EA7244B-E17E-45CC-B0AD-5701C958BD74}" type="pres">
      <dgm:prSet presAssocID="{E4F515B9-5D93-4ECF-923C-96793A056D3D}" presName="compNode" presStyleCnt="0"/>
      <dgm:spPr/>
    </dgm:pt>
    <dgm:pt modelId="{68BEB92D-3B99-4974-A104-E368314B8231}" type="pres">
      <dgm:prSet presAssocID="{E4F515B9-5D93-4ECF-923C-96793A056D3D}" presName="aNode" presStyleLbl="bgShp" presStyleIdx="0" presStyleCnt="3"/>
      <dgm:spPr/>
    </dgm:pt>
    <dgm:pt modelId="{6B8C1485-48D8-4431-8BC8-392BCE0A72BD}" type="pres">
      <dgm:prSet presAssocID="{E4F515B9-5D93-4ECF-923C-96793A056D3D}" presName="textNode" presStyleLbl="bgShp" presStyleIdx="0" presStyleCnt="3"/>
      <dgm:spPr/>
    </dgm:pt>
    <dgm:pt modelId="{B030DF19-FD11-4E5F-8633-B8CFDDED8A25}" type="pres">
      <dgm:prSet presAssocID="{E4F515B9-5D93-4ECF-923C-96793A056D3D}" presName="compChildNode" presStyleCnt="0"/>
      <dgm:spPr/>
    </dgm:pt>
    <dgm:pt modelId="{068FE23C-FD49-4710-99D9-0C5D7F9C53AF}" type="pres">
      <dgm:prSet presAssocID="{E4F515B9-5D93-4ECF-923C-96793A056D3D}" presName="theInnerList" presStyleCnt="0"/>
      <dgm:spPr/>
    </dgm:pt>
    <dgm:pt modelId="{AF9974B0-6B56-41D6-84FB-3EBC65E6E36D}" type="pres">
      <dgm:prSet presAssocID="{79C7C3A0-BBDA-4FCA-B055-D5FF2477B10F}" presName="childNode" presStyleLbl="node1" presStyleIdx="0" presStyleCnt="6">
        <dgm:presLayoutVars>
          <dgm:bulletEnabled val="1"/>
        </dgm:presLayoutVars>
      </dgm:prSet>
      <dgm:spPr/>
    </dgm:pt>
    <dgm:pt modelId="{1C671AC7-6E85-400A-ACCB-6882CE240E0E}" type="pres">
      <dgm:prSet presAssocID="{79C7C3A0-BBDA-4FCA-B055-D5FF2477B10F}" presName="aSpace2" presStyleCnt="0"/>
      <dgm:spPr/>
    </dgm:pt>
    <dgm:pt modelId="{A9BEB20A-0D2A-4F84-ABBA-D29091D6F708}" type="pres">
      <dgm:prSet presAssocID="{892C4234-55C9-4CCD-A323-63FB83E82DDB}" presName="childNode" presStyleLbl="node1" presStyleIdx="1" presStyleCnt="6">
        <dgm:presLayoutVars>
          <dgm:bulletEnabled val="1"/>
        </dgm:presLayoutVars>
      </dgm:prSet>
      <dgm:spPr/>
    </dgm:pt>
    <dgm:pt modelId="{17967456-E92F-43C6-8346-E931106D4F61}" type="pres">
      <dgm:prSet presAssocID="{E4F515B9-5D93-4ECF-923C-96793A056D3D}" presName="aSpace" presStyleCnt="0"/>
      <dgm:spPr/>
    </dgm:pt>
    <dgm:pt modelId="{02808757-1D4A-4E19-8EED-FB58D76A4CB6}" type="pres">
      <dgm:prSet presAssocID="{A6124B32-E903-4868-8CAA-A10FE295C87A}" presName="compNode" presStyleCnt="0"/>
      <dgm:spPr/>
    </dgm:pt>
    <dgm:pt modelId="{AE48C814-FE4D-434F-AD39-68C26D51DE81}" type="pres">
      <dgm:prSet presAssocID="{A6124B32-E903-4868-8CAA-A10FE295C87A}" presName="aNode" presStyleLbl="bgShp" presStyleIdx="1" presStyleCnt="3"/>
      <dgm:spPr/>
    </dgm:pt>
    <dgm:pt modelId="{3AD757D2-A86D-497B-AF37-967233A6050E}" type="pres">
      <dgm:prSet presAssocID="{A6124B32-E903-4868-8CAA-A10FE295C87A}" presName="textNode" presStyleLbl="bgShp" presStyleIdx="1" presStyleCnt="3"/>
      <dgm:spPr/>
    </dgm:pt>
    <dgm:pt modelId="{FF73351A-BEE5-4365-935F-6729916EE155}" type="pres">
      <dgm:prSet presAssocID="{A6124B32-E903-4868-8CAA-A10FE295C87A}" presName="compChildNode" presStyleCnt="0"/>
      <dgm:spPr/>
    </dgm:pt>
    <dgm:pt modelId="{61B3CDE8-6E87-4747-B6DB-28E34E1132AC}" type="pres">
      <dgm:prSet presAssocID="{A6124B32-E903-4868-8CAA-A10FE295C87A}" presName="theInnerList" presStyleCnt="0"/>
      <dgm:spPr/>
    </dgm:pt>
    <dgm:pt modelId="{A2A25BEA-372F-4040-89E7-AB0C129E004A}" type="pres">
      <dgm:prSet presAssocID="{7E3EC634-C24F-4A95-A40F-5D8A42CBA8CE}" presName="childNode" presStyleLbl="node1" presStyleIdx="2" presStyleCnt="6">
        <dgm:presLayoutVars>
          <dgm:bulletEnabled val="1"/>
        </dgm:presLayoutVars>
      </dgm:prSet>
      <dgm:spPr/>
    </dgm:pt>
    <dgm:pt modelId="{6C82391E-279D-42DA-A302-D10CE9DF132F}" type="pres">
      <dgm:prSet presAssocID="{7E3EC634-C24F-4A95-A40F-5D8A42CBA8CE}" presName="aSpace2" presStyleCnt="0"/>
      <dgm:spPr/>
    </dgm:pt>
    <dgm:pt modelId="{049D17AF-3756-4630-BE6E-08F3D591F8A0}" type="pres">
      <dgm:prSet presAssocID="{401D24CB-2B03-4CED-BF91-7EB0BE35D13F}" presName="childNode" presStyleLbl="node1" presStyleIdx="3" presStyleCnt="6">
        <dgm:presLayoutVars>
          <dgm:bulletEnabled val="1"/>
        </dgm:presLayoutVars>
      </dgm:prSet>
      <dgm:spPr/>
    </dgm:pt>
    <dgm:pt modelId="{139A7255-D306-4DC4-A630-2A891329437C}" type="pres">
      <dgm:prSet presAssocID="{A6124B32-E903-4868-8CAA-A10FE295C87A}" presName="aSpace" presStyleCnt="0"/>
      <dgm:spPr/>
    </dgm:pt>
    <dgm:pt modelId="{2546E31F-6AC8-4B92-8E19-5B532C7C7E2D}" type="pres">
      <dgm:prSet presAssocID="{94587297-923B-4874-94CC-963EF37482D1}" presName="compNode" presStyleCnt="0"/>
      <dgm:spPr/>
    </dgm:pt>
    <dgm:pt modelId="{CFB02099-355A-491B-95E6-CB73A01AB699}" type="pres">
      <dgm:prSet presAssocID="{94587297-923B-4874-94CC-963EF37482D1}" presName="aNode" presStyleLbl="bgShp" presStyleIdx="2" presStyleCnt="3"/>
      <dgm:spPr/>
    </dgm:pt>
    <dgm:pt modelId="{DA047003-A1DE-4274-92AB-41019E56F574}" type="pres">
      <dgm:prSet presAssocID="{94587297-923B-4874-94CC-963EF37482D1}" presName="textNode" presStyleLbl="bgShp" presStyleIdx="2" presStyleCnt="3"/>
      <dgm:spPr/>
    </dgm:pt>
    <dgm:pt modelId="{1C55E168-EF15-4F6E-82E3-EF1D9CD49134}" type="pres">
      <dgm:prSet presAssocID="{94587297-923B-4874-94CC-963EF37482D1}" presName="compChildNode" presStyleCnt="0"/>
      <dgm:spPr/>
    </dgm:pt>
    <dgm:pt modelId="{D0D396D5-B918-4888-97D5-4583D8285042}" type="pres">
      <dgm:prSet presAssocID="{94587297-923B-4874-94CC-963EF37482D1}" presName="theInnerList" presStyleCnt="0"/>
      <dgm:spPr/>
    </dgm:pt>
    <dgm:pt modelId="{5AF76FAF-A50B-4441-AD65-E4D3FB319482}" type="pres">
      <dgm:prSet presAssocID="{552C35E9-2C6F-4C52-A8C5-8CFBF30C5B18}" presName="childNode" presStyleLbl="node1" presStyleIdx="4" presStyleCnt="6">
        <dgm:presLayoutVars>
          <dgm:bulletEnabled val="1"/>
        </dgm:presLayoutVars>
      </dgm:prSet>
      <dgm:spPr/>
    </dgm:pt>
    <dgm:pt modelId="{B069B305-78ED-4402-8C86-09FEC4BB0EEB}" type="pres">
      <dgm:prSet presAssocID="{552C35E9-2C6F-4C52-A8C5-8CFBF30C5B18}" presName="aSpace2" presStyleCnt="0"/>
      <dgm:spPr/>
    </dgm:pt>
    <dgm:pt modelId="{BAD2B544-063B-4982-B09A-D0C10DCB637C}" type="pres">
      <dgm:prSet presAssocID="{28F0D3CD-CECB-4FA1-9660-6CEF5D913B2D}" presName="childNode" presStyleLbl="node1" presStyleIdx="5" presStyleCnt="6">
        <dgm:presLayoutVars>
          <dgm:bulletEnabled val="1"/>
        </dgm:presLayoutVars>
      </dgm:prSet>
      <dgm:spPr/>
    </dgm:pt>
  </dgm:ptLst>
  <dgm:cxnLst>
    <dgm:cxn modelId="{F2C36404-7A23-425D-B953-CB795737DC4A}" srcId="{94587297-923B-4874-94CC-963EF37482D1}" destId="{552C35E9-2C6F-4C52-A8C5-8CFBF30C5B18}" srcOrd="0" destOrd="0" parTransId="{AB3CB2C4-DBE0-4F15-B7DC-A06F214A3C47}" sibTransId="{2E04BDFD-B36B-445C-B998-6E0483FC279E}"/>
    <dgm:cxn modelId="{E552ED08-A77E-4E23-9834-62675A62C79E}" type="presOf" srcId="{E4F515B9-5D93-4ECF-923C-96793A056D3D}" destId="{68BEB92D-3B99-4974-A104-E368314B8231}" srcOrd="0" destOrd="0" presId="urn:microsoft.com/office/officeart/2005/8/layout/lProcess2"/>
    <dgm:cxn modelId="{BADA701F-5035-4889-B3C3-C402657200EE}" type="presOf" srcId="{79C7C3A0-BBDA-4FCA-B055-D5FF2477B10F}" destId="{AF9974B0-6B56-41D6-84FB-3EBC65E6E36D}" srcOrd="0" destOrd="0" presId="urn:microsoft.com/office/officeart/2005/8/layout/lProcess2"/>
    <dgm:cxn modelId="{1E7F2A2B-6D8D-4EB9-8C7B-A31F51E117E1}" type="presOf" srcId="{552C35E9-2C6F-4C52-A8C5-8CFBF30C5B18}" destId="{5AF76FAF-A50B-4441-AD65-E4D3FB319482}" srcOrd="0" destOrd="0" presId="urn:microsoft.com/office/officeart/2005/8/layout/lProcess2"/>
    <dgm:cxn modelId="{45283330-B890-4C25-9F6C-684A69D5296E}" type="presOf" srcId="{52F766E9-147C-430A-9C3D-25955470DE63}" destId="{DD44BC6C-5E4A-4179-9CFA-FEBF37EF364F}" srcOrd="0" destOrd="0" presId="urn:microsoft.com/office/officeart/2005/8/layout/lProcess2"/>
    <dgm:cxn modelId="{3BE7D05B-F008-457C-8910-7C1C33B0D90F}" srcId="{A6124B32-E903-4868-8CAA-A10FE295C87A}" destId="{7E3EC634-C24F-4A95-A40F-5D8A42CBA8CE}" srcOrd="0" destOrd="0" parTransId="{5CA193AE-5295-4C5C-85CF-CD70D5F384B7}" sibTransId="{8EE77E90-E88F-4371-B962-A7067C8E7496}"/>
    <dgm:cxn modelId="{78204443-9446-445B-800D-C02006764DAF}" srcId="{E4F515B9-5D93-4ECF-923C-96793A056D3D}" destId="{79C7C3A0-BBDA-4FCA-B055-D5FF2477B10F}" srcOrd="0" destOrd="0" parTransId="{D820B3CD-D827-420C-918A-01764513F2A6}" sibTransId="{F089EE6D-DC4F-4E90-8148-9F773FD8D257}"/>
    <dgm:cxn modelId="{01CFD943-5107-4764-B707-4911CAB76821}" type="presOf" srcId="{28F0D3CD-CECB-4FA1-9660-6CEF5D913B2D}" destId="{BAD2B544-063B-4982-B09A-D0C10DCB637C}" srcOrd="0" destOrd="0" presId="urn:microsoft.com/office/officeart/2005/8/layout/lProcess2"/>
    <dgm:cxn modelId="{7BCA2247-774C-4B54-AD1E-6739804BC53B}" type="presOf" srcId="{94587297-923B-4874-94CC-963EF37482D1}" destId="{DA047003-A1DE-4274-92AB-41019E56F574}" srcOrd="1" destOrd="0" presId="urn:microsoft.com/office/officeart/2005/8/layout/lProcess2"/>
    <dgm:cxn modelId="{692C9884-94AB-4EB9-B996-06F59B5EA154}" type="presOf" srcId="{892C4234-55C9-4CCD-A323-63FB83E82DDB}" destId="{A9BEB20A-0D2A-4F84-ABBA-D29091D6F708}" srcOrd="0" destOrd="0" presId="urn:microsoft.com/office/officeart/2005/8/layout/lProcess2"/>
    <dgm:cxn modelId="{6FCDD790-58C9-44B2-AAA5-1ECA829A4EF8}" srcId="{52F766E9-147C-430A-9C3D-25955470DE63}" destId="{A6124B32-E903-4868-8CAA-A10FE295C87A}" srcOrd="1" destOrd="0" parTransId="{23646D75-3AD5-4A20-B7CC-B8D0307D9EBB}" sibTransId="{92A3D543-A569-4BF8-802A-8088BDCF5E8F}"/>
    <dgm:cxn modelId="{CA41D1A2-4622-422B-B696-81FC24D1A7DD}" type="presOf" srcId="{A6124B32-E903-4868-8CAA-A10FE295C87A}" destId="{3AD757D2-A86D-497B-AF37-967233A6050E}" srcOrd="1" destOrd="0" presId="urn:microsoft.com/office/officeart/2005/8/layout/lProcess2"/>
    <dgm:cxn modelId="{FFEA1AB9-4DD0-4AD1-A3B6-24512001FA01}" srcId="{52F766E9-147C-430A-9C3D-25955470DE63}" destId="{E4F515B9-5D93-4ECF-923C-96793A056D3D}" srcOrd="0" destOrd="0" parTransId="{9B62FB0B-B1AF-49F3-A30B-656AAF894F0B}" sibTransId="{791B453D-783C-471A-BFE0-7CE6124360A5}"/>
    <dgm:cxn modelId="{B825CCBE-BBA2-4C34-BBC1-4FE10BC9902E}" srcId="{52F766E9-147C-430A-9C3D-25955470DE63}" destId="{94587297-923B-4874-94CC-963EF37482D1}" srcOrd="2" destOrd="0" parTransId="{CE06DD4A-C34F-43C9-B9D8-9369DDD38601}" sibTransId="{4F4D4BE1-4415-4B5B-AA33-BB75E4759F17}"/>
    <dgm:cxn modelId="{0EEAF3BE-D31D-4BAD-8D0C-459E6A475808}" type="presOf" srcId="{94587297-923B-4874-94CC-963EF37482D1}" destId="{CFB02099-355A-491B-95E6-CB73A01AB699}" srcOrd="0" destOrd="0" presId="urn:microsoft.com/office/officeart/2005/8/layout/lProcess2"/>
    <dgm:cxn modelId="{3A2AA9C9-2544-498A-AA6D-5026D8D93229}" srcId="{A6124B32-E903-4868-8CAA-A10FE295C87A}" destId="{401D24CB-2B03-4CED-BF91-7EB0BE35D13F}" srcOrd="1" destOrd="0" parTransId="{52B63E35-12FB-479D-8BCB-C07FD6F2814E}" sibTransId="{E64DB1DE-4557-445A-8248-A2B079748314}"/>
    <dgm:cxn modelId="{6146E8E6-D0F0-4FD1-B7BB-9F1CB94F7A86}" srcId="{E4F515B9-5D93-4ECF-923C-96793A056D3D}" destId="{892C4234-55C9-4CCD-A323-63FB83E82DDB}" srcOrd="1" destOrd="0" parTransId="{A7C1B880-8A4E-4EE7-BAF5-D933BD3A5354}" sibTransId="{2405A12C-9381-4F3A-ACD6-18369B50A000}"/>
    <dgm:cxn modelId="{0A6F6BE9-41B8-4EE2-8BA3-3E596CB7FD2A}" type="presOf" srcId="{A6124B32-E903-4868-8CAA-A10FE295C87A}" destId="{AE48C814-FE4D-434F-AD39-68C26D51DE81}" srcOrd="0" destOrd="0" presId="urn:microsoft.com/office/officeart/2005/8/layout/lProcess2"/>
    <dgm:cxn modelId="{C8EF0CF7-A5AD-497D-B22D-63C33A15DD27}" type="presOf" srcId="{7E3EC634-C24F-4A95-A40F-5D8A42CBA8CE}" destId="{A2A25BEA-372F-4040-89E7-AB0C129E004A}" srcOrd="0" destOrd="0" presId="urn:microsoft.com/office/officeart/2005/8/layout/lProcess2"/>
    <dgm:cxn modelId="{D7AD8CF8-9610-4A9C-8B75-AAD08B231C49}" srcId="{94587297-923B-4874-94CC-963EF37482D1}" destId="{28F0D3CD-CECB-4FA1-9660-6CEF5D913B2D}" srcOrd="1" destOrd="0" parTransId="{C435EE57-9D0A-4BE1-BD50-669DF3A48324}" sibTransId="{7E592973-6369-4C6A-ABB7-8F230BAA944B}"/>
    <dgm:cxn modelId="{778BDFFB-94EF-475A-ADC7-888A532531BD}" type="presOf" srcId="{401D24CB-2B03-4CED-BF91-7EB0BE35D13F}" destId="{049D17AF-3756-4630-BE6E-08F3D591F8A0}" srcOrd="0" destOrd="0" presId="urn:microsoft.com/office/officeart/2005/8/layout/lProcess2"/>
    <dgm:cxn modelId="{2C0A53FC-46CD-4DCE-AB77-6B53B8459BF3}" type="presOf" srcId="{E4F515B9-5D93-4ECF-923C-96793A056D3D}" destId="{6B8C1485-48D8-4431-8BC8-392BCE0A72BD}" srcOrd="1" destOrd="0" presId="urn:microsoft.com/office/officeart/2005/8/layout/lProcess2"/>
    <dgm:cxn modelId="{157C97BE-9F42-4BB4-A4DB-F1069B6128DA}" type="presParOf" srcId="{DD44BC6C-5E4A-4179-9CFA-FEBF37EF364F}" destId="{8EA7244B-E17E-45CC-B0AD-5701C958BD74}" srcOrd="0" destOrd="0" presId="urn:microsoft.com/office/officeart/2005/8/layout/lProcess2"/>
    <dgm:cxn modelId="{F7A21DCE-120B-48A9-95D0-58833CF0D968}" type="presParOf" srcId="{8EA7244B-E17E-45CC-B0AD-5701C958BD74}" destId="{68BEB92D-3B99-4974-A104-E368314B8231}" srcOrd="0" destOrd="0" presId="urn:microsoft.com/office/officeart/2005/8/layout/lProcess2"/>
    <dgm:cxn modelId="{2748D42A-3D9F-4ED7-81FF-9691D5F9022B}" type="presParOf" srcId="{8EA7244B-E17E-45CC-B0AD-5701C958BD74}" destId="{6B8C1485-48D8-4431-8BC8-392BCE0A72BD}" srcOrd="1" destOrd="0" presId="urn:microsoft.com/office/officeart/2005/8/layout/lProcess2"/>
    <dgm:cxn modelId="{45FDB0F9-A152-4AD6-B05B-0C6C0C02EC2D}" type="presParOf" srcId="{8EA7244B-E17E-45CC-B0AD-5701C958BD74}" destId="{B030DF19-FD11-4E5F-8633-B8CFDDED8A25}" srcOrd="2" destOrd="0" presId="urn:microsoft.com/office/officeart/2005/8/layout/lProcess2"/>
    <dgm:cxn modelId="{567B741F-0110-43AE-A8DB-A1EA8B246B20}" type="presParOf" srcId="{B030DF19-FD11-4E5F-8633-B8CFDDED8A25}" destId="{068FE23C-FD49-4710-99D9-0C5D7F9C53AF}" srcOrd="0" destOrd="0" presId="urn:microsoft.com/office/officeart/2005/8/layout/lProcess2"/>
    <dgm:cxn modelId="{21E4EDCE-F448-47B9-8A0E-C2C883E574D0}" type="presParOf" srcId="{068FE23C-FD49-4710-99D9-0C5D7F9C53AF}" destId="{AF9974B0-6B56-41D6-84FB-3EBC65E6E36D}" srcOrd="0" destOrd="0" presId="urn:microsoft.com/office/officeart/2005/8/layout/lProcess2"/>
    <dgm:cxn modelId="{D19F04A3-8F96-4151-828A-8AD8BF051A9F}" type="presParOf" srcId="{068FE23C-FD49-4710-99D9-0C5D7F9C53AF}" destId="{1C671AC7-6E85-400A-ACCB-6882CE240E0E}" srcOrd="1" destOrd="0" presId="urn:microsoft.com/office/officeart/2005/8/layout/lProcess2"/>
    <dgm:cxn modelId="{3250FF0C-0475-4A99-AD77-E8C4006A271C}" type="presParOf" srcId="{068FE23C-FD49-4710-99D9-0C5D7F9C53AF}" destId="{A9BEB20A-0D2A-4F84-ABBA-D29091D6F708}" srcOrd="2" destOrd="0" presId="urn:microsoft.com/office/officeart/2005/8/layout/lProcess2"/>
    <dgm:cxn modelId="{9023F21D-76D1-4A9A-A561-A078A736B477}" type="presParOf" srcId="{DD44BC6C-5E4A-4179-9CFA-FEBF37EF364F}" destId="{17967456-E92F-43C6-8346-E931106D4F61}" srcOrd="1" destOrd="0" presId="urn:microsoft.com/office/officeart/2005/8/layout/lProcess2"/>
    <dgm:cxn modelId="{ACA40A89-A001-439A-AE2B-B37FDC89DFEF}" type="presParOf" srcId="{DD44BC6C-5E4A-4179-9CFA-FEBF37EF364F}" destId="{02808757-1D4A-4E19-8EED-FB58D76A4CB6}" srcOrd="2" destOrd="0" presId="urn:microsoft.com/office/officeart/2005/8/layout/lProcess2"/>
    <dgm:cxn modelId="{26E79826-EBC6-4A6A-8635-B0964D159013}" type="presParOf" srcId="{02808757-1D4A-4E19-8EED-FB58D76A4CB6}" destId="{AE48C814-FE4D-434F-AD39-68C26D51DE81}" srcOrd="0" destOrd="0" presId="urn:microsoft.com/office/officeart/2005/8/layout/lProcess2"/>
    <dgm:cxn modelId="{1FCA2E83-7105-4439-8A90-5F64C94F2B71}" type="presParOf" srcId="{02808757-1D4A-4E19-8EED-FB58D76A4CB6}" destId="{3AD757D2-A86D-497B-AF37-967233A6050E}" srcOrd="1" destOrd="0" presId="urn:microsoft.com/office/officeart/2005/8/layout/lProcess2"/>
    <dgm:cxn modelId="{95C99DF3-CE7A-4091-8C4D-81B317DE75CA}" type="presParOf" srcId="{02808757-1D4A-4E19-8EED-FB58D76A4CB6}" destId="{FF73351A-BEE5-4365-935F-6729916EE155}" srcOrd="2" destOrd="0" presId="urn:microsoft.com/office/officeart/2005/8/layout/lProcess2"/>
    <dgm:cxn modelId="{3F3D38EB-1D04-4424-A530-A5CCCA0278DE}" type="presParOf" srcId="{FF73351A-BEE5-4365-935F-6729916EE155}" destId="{61B3CDE8-6E87-4747-B6DB-28E34E1132AC}" srcOrd="0" destOrd="0" presId="urn:microsoft.com/office/officeart/2005/8/layout/lProcess2"/>
    <dgm:cxn modelId="{0C63853E-D8DC-4CE1-B045-6F18766E2EB5}" type="presParOf" srcId="{61B3CDE8-6E87-4747-B6DB-28E34E1132AC}" destId="{A2A25BEA-372F-4040-89E7-AB0C129E004A}" srcOrd="0" destOrd="0" presId="urn:microsoft.com/office/officeart/2005/8/layout/lProcess2"/>
    <dgm:cxn modelId="{6CB7FD9A-EB83-4164-B11E-BB16B08C3813}" type="presParOf" srcId="{61B3CDE8-6E87-4747-B6DB-28E34E1132AC}" destId="{6C82391E-279D-42DA-A302-D10CE9DF132F}" srcOrd="1" destOrd="0" presId="urn:microsoft.com/office/officeart/2005/8/layout/lProcess2"/>
    <dgm:cxn modelId="{0A53A614-4D20-4AD6-A897-B71195808750}" type="presParOf" srcId="{61B3CDE8-6E87-4747-B6DB-28E34E1132AC}" destId="{049D17AF-3756-4630-BE6E-08F3D591F8A0}" srcOrd="2" destOrd="0" presId="urn:microsoft.com/office/officeart/2005/8/layout/lProcess2"/>
    <dgm:cxn modelId="{B8E8F4D0-A979-4714-B207-5458DC18003C}" type="presParOf" srcId="{DD44BC6C-5E4A-4179-9CFA-FEBF37EF364F}" destId="{139A7255-D306-4DC4-A630-2A891329437C}" srcOrd="3" destOrd="0" presId="urn:microsoft.com/office/officeart/2005/8/layout/lProcess2"/>
    <dgm:cxn modelId="{331302AC-2812-4D75-8D73-E04CD1BB8E0B}" type="presParOf" srcId="{DD44BC6C-5E4A-4179-9CFA-FEBF37EF364F}" destId="{2546E31F-6AC8-4B92-8E19-5B532C7C7E2D}" srcOrd="4" destOrd="0" presId="urn:microsoft.com/office/officeart/2005/8/layout/lProcess2"/>
    <dgm:cxn modelId="{29A07CBF-4CEA-4247-B2A6-614742764195}" type="presParOf" srcId="{2546E31F-6AC8-4B92-8E19-5B532C7C7E2D}" destId="{CFB02099-355A-491B-95E6-CB73A01AB699}" srcOrd="0" destOrd="0" presId="urn:microsoft.com/office/officeart/2005/8/layout/lProcess2"/>
    <dgm:cxn modelId="{E6818085-2F48-41FE-BD1A-A8694BCFA4F2}" type="presParOf" srcId="{2546E31F-6AC8-4B92-8E19-5B532C7C7E2D}" destId="{DA047003-A1DE-4274-92AB-41019E56F574}" srcOrd="1" destOrd="0" presId="urn:microsoft.com/office/officeart/2005/8/layout/lProcess2"/>
    <dgm:cxn modelId="{9BF90A23-CE0D-4E4E-8B9A-DF1186470035}" type="presParOf" srcId="{2546E31F-6AC8-4B92-8E19-5B532C7C7E2D}" destId="{1C55E168-EF15-4F6E-82E3-EF1D9CD49134}" srcOrd="2" destOrd="0" presId="urn:microsoft.com/office/officeart/2005/8/layout/lProcess2"/>
    <dgm:cxn modelId="{AFC2C340-6DE4-4A26-BFD8-32CF69FF83D4}" type="presParOf" srcId="{1C55E168-EF15-4F6E-82E3-EF1D9CD49134}" destId="{D0D396D5-B918-4888-97D5-4583D8285042}" srcOrd="0" destOrd="0" presId="urn:microsoft.com/office/officeart/2005/8/layout/lProcess2"/>
    <dgm:cxn modelId="{FBD3CE02-7E84-4C05-A613-36A36541DE34}" type="presParOf" srcId="{D0D396D5-B918-4888-97D5-4583D8285042}" destId="{5AF76FAF-A50B-4441-AD65-E4D3FB319482}" srcOrd="0" destOrd="0" presId="urn:microsoft.com/office/officeart/2005/8/layout/lProcess2"/>
    <dgm:cxn modelId="{AF83562A-E805-48EC-8094-51FD2A2B891D}" type="presParOf" srcId="{D0D396D5-B918-4888-97D5-4583D8285042}" destId="{B069B305-78ED-4402-8C86-09FEC4BB0EEB}" srcOrd="1" destOrd="0" presId="urn:microsoft.com/office/officeart/2005/8/layout/lProcess2"/>
    <dgm:cxn modelId="{40EF3721-62BB-4064-A4D3-6D747C63FA41}" type="presParOf" srcId="{D0D396D5-B918-4888-97D5-4583D8285042}" destId="{BAD2B544-063B-4982-B09A-D0C10DCB637C}"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CD223F-F027-4D4A-9AFE-500EDECDF83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s-CL"/>
        </a:p>
      </dgm:t>
    </dgm:pt>
    <dgm:pt modelId="{4C4B94EE-DAE8-40D5-9A25-90429AECCDAE}">
      <dgm:prSet phldrT="[Texto]"/>
      <dgm:spPr>
        <a:solidFill>
          <a:schemeClr val="accent2">
            <a:lumMod val="75000"/>
          </a:schemeClr>
        </a:solidFill>
      </dgm:spPr>
      <dgm:t>
        <a:bodyPr/>
        <a:lstStyle/>
        <a:p>
          <a:pPr>
            <a:buFont typeface="Arial" pitchFamily="34" charset="0"/>
            <a:buChar char="•"/>
          </a:pPr>
          <a:r>
            <a:rPr lang="es-CL" dirty="0">
              <a:solidFill>
                <a:schemeClr val="bg1"/>
              </a:solidFill>
            </a:rPr>
            <a:t>El valor </a:t>
          </a:r>
          <a:r>
            <a:rPr lang="es-CL" b="1" u="sng" dirty="0">
              <a:solidFill>
                <a:schemeClr val="bg1"/>
              </a:solidFill>
            </a:rPr>
            <a:t>verdadero</a:t>
          </a:r>
          <a:r>
            <a:rPr lang="es-CL" dirty="0">
              <a:solidFill>
                <a:schemeClr val="bg1"/>
              </a:solidFill>
            </a:rPr>
            <a:t> se representa con la letra </a:t>
          </a:r>
          <a:r>
            <a:rPr lang="es-CL" b="1" u="sng" dirty="0">
              <a:solidFill>
                <a:schemeClr val="bg1"/>
              </a:solidFill>
            </a:rPr>
            <a:t>V</a:t>
          </a:r>
          <a:r>
            <a:rPr lang="es-CL" b="1" dirty="0">
              <a:solidFill>
                <a:schemeClr val="bg1"/>
              </a:solidFill>
            </a:rPr>
            <a:t> (True)</a:t>
          </a:r>
          <a:r>
            <a:rPr lang="es-CL" dirty="0">
              <a:solidFill>
                <a:schemeClr val="bg1"/>
              </a:solidFill>
            </a:rPr>
            <a:t>.</a:t>
          </a:r>
        </a:p>
      </dgm:t>
    </dgm:pt>
    <dgm:pt modelId="{727D75B7-BF4C-4D17-B972-B680F1DFB675}" type="parTrans" cxnId="{A795538F-31AE-49F8-B865-33AEC62830AE}">
      <dgm:prSet/>
      <dgm:spPr/>
      <dgm:t>
        <a:bodyPr/>
        <a:lstStyle/>
        <a:p>
          <a:endParaRPr lang="es-CL"/>
        </a:p>
      </dgm:t>
    </dgm:pt>
    <dgm:pt modelId="{8F674D14-7292-455D-A7E6-DFA7D7294595}" type="sibTrans" cxnId="{A795538F-31AE-49F8-B865-33AEC62830AE}">
      <dgm:prSet/>
      <dgm:spPr/>
      <dgm:t>
        <a:bodyPr/>
        <a:lstStyle/>
        <a:p>
          <a:endParaRPr lang="es-CL"/>
        </a:p>
      </dgm:t>
    </dgm:pt>
    <dgm:pt modelId="{DD3FFEAA-23F6-4934-911C-6D1A26C2E32D}">
      <dgm:prSet phldrT="[Texto]"/>
      <dgm:spPr>
        <a:solidFill>
          <a:schemeClr val="accent3">
            <a:lumMod val="75000"/>
          </a:schemeClr>
        </a:solidFill>
      </dgm:spPr>
      <dgm:t>
        <a:bodyPr/>
        <a:lstStyle/>
        <a:p>
          <a:pPr>
            <a:buFont typeface="Arial" pitchFamily="34" charset="0"/>
            <a:buChar char="•"/>
          </a:pPr>
          <a:r>
            <a:rPr lang="es-CL" dirty="0">
              <a:solidFill>
                <a:schemeClr val="bg1"/>
              </a:solidFill>
            </a:rPr>
            <a:t>El valor </a:t>
          </a:r>
          <a:r>
            <a:rPr lang="es-CL" b="1" u="sng" dirty="0">
              <a:solidFill>
                <a:schemeClr val="bg1"/>
              </a:solidFill>
            </a:rPr>
            <a:t>falso</a:t>
          </a:r>
          <a:r>
            <a:rPr lang="es-CL" dirty="0">
              <a:solidFill>
                <a:schemeClr val="bg1"/>
              </a:solidFill>
            </a:rPr>
            <a:t> se representa con la letra </a:t>
          </a:r>
          <a:r>
            <a:rPr lang="es-CL" b="1" u="sng" dirty="0">
              <a:solidFill>
                <a:schemeClr val="bg1"/>
              </a:solidFill>
            </a:rPr>
            <a:t>F</a:t>
          </a:r>
          <a:r>
            <a:rPr lang="es-CL" b="1" dirty="0">
              <a:solidFill>
                <a:schemeClr val="bg1"/>
              </a:solidFill>
            </a:rPr>
            <a:t> (False)</a:t>
          </a:r>
          <a:r>
            <a:rPr lang="es-CL" dirty="0">
              <a:solidFill>
                <a:schemeClr val="bg1"/>
              </a:solidFill>
            </a:rPr>
            <a:t>.</a:t>
          </a:r>
        </a:p>
      </dgm:t>
    </dgm:pt>
    <dgm:pt modelId="{C426914F-5A64-4BE8-BEB1-712636800A76}" type="parTrans" cxnId="{E39132F1-9C12-4355-9965-0558C0BE8E86}">
      <dgm:prSet/>
      <dgm:spPr/>
      <dgm:t>
        <a:bodyPr/>
        <a:lstStyle/>
        <a:p>
          <a:endParaRPr lang="es-CL"/>
        </a:p>
      </dgm:t>
    </dgm:pt>
    <dgm:pt modelId="{C48FFC46-802E-4B87-A469-D56D4E23FE56}" type="sibTrans" cxnId="{E39132F1-9C12-4355-9965-0558C0BE8E86}">
      <dgm:prSet/>
      <dgm:spPr/>
      <dgm:t>
        <a:bodyPr/>
        <a:lstStyle/>
        <a:p>
          <a:endParaRPr lang="es-CL"/>
        </a:p>
      </dgm:t>
    </dgm:pt>
    <dgm:pt modelId="{2FAE7158-60F7-4FEE-BEDC-2EFF8F4F4E03}" type="pres">
      <dgm:prSet presAssocID="{C6CD223F-F027-4D4A-9AFE-500EDECDF83D}" presName="linear" presStyleCnt="0">
        <dgm:presLayoutVars>
          <dgm:dir/>
          <dgm:animLvl val="lvl"/>
          <dgm:resizeHandles val="exact"/>
        </dgm:presLayoutVars>
      </dgm:prSet>
      <dgm:spPr/>
    </dgm:pt>
    <dgm:pt modelId="{13A80DC3-338C-4FE5-977A-E3FE85F38629}" type="pres">
      <dgm:prSet presAssocID="{4C4B94EE-DAE8-40D5-9A25-90429AECCDAE}" presName="parentLin" presStyleCnt="0"/>
      <dgm:spPr/>
    </dgm:pt>
    <dgm:pt modelId="{28AD622C-B4B0-4A48-A273-E15F88AAEDD2}" type="pres">
      <dgm:prSet presAssocID="{4C4B94EE-DAE8-40D5-9A25-90429AECCDAE}" presName="parentLeftMargin" presStyleLbl="node1" presStyleIdx="0" presStyleCnt="2"/>
      <dgm:spPr/>
    </dgm:pt>
    <dgm:pt modelId="{ED5CD7E9-F7A5-4A2B-BFD6-9434250D7617}" type="pres">
      <dgm:prSet presAssocID="{4C4B94EE-DAE8-40D5-9A25-90429AECCDAE}" presName="parentText" presStyleLbl="node1" presStyleIdx="0" presStyleCnt="2">
        <dgm:presLayoutVars>
          <dgm:chMax val="0"/>
          <dgm:bulletEnabled val="1"/>
        </dgm:presLayoutVars>
      </dgm:prSet>
      <dgm:spPr/>
    </dgm:pt>
    <dgm:pt modelId="{8F8BC768-92BE-476F-9580-1842198B314E}" type="pres">
      <dgm:prSet presAssocID="{4C4B94EE-DAE8-40D5-9A25-90429AECCDAE}" presName="negativeSpace" presStyleCnt="0"/>
      <dgm:spPr/>
    </dgm:pt>
    <dgm:pt modelId="{EEB6CFB4-D873-4C74-A15D-DA9C3A17F64C}" type="pres">
      <dgm:prSet presAssocID="{4C4B94EE-DAE8-40D5-9A25-90429AECCDAE}" presName="childText" presStyleLbl="conFgAcc1" presStyleIdx="0" presStyleCnt="2">
        <dgm:presLayoutVars>
          <dgm:bulletEnabled val="1"/>
        </dgm:presLayoutVars>
      </dgm:prSet>
      <dgm:spPr/>
    </dgm:pt>
    <dgm:pt modelId="{BCB21E30-61FD-4242-9B80-3E212FF7B3FF}" type="pres">
      <dgm:prSet presAssocID="{8F674D14-7292-455D-A7E6-DFA7D7294595}" presName="spaceBetweenRectangles" presStyleCnt="0"/>
      <dgm:spPr/>
    </dgm:pt>
    <dgm:pt modelId="{F8F3EFE2-F9F6-4CB6-BAA9-97F18034DF98}" type="pres">
      <dgm:prSet presAssocID="{DD3FFEAA-23F6-4934-911C-6D1A26C2E32D}" presName="parentLin" presStyleCnt="0"/>
      <dgm:spPr/>
    </dgm:pt>
    <dgm:pt modelId="{E83E47F5-95FC-4319-B24D-FA95FB0781CA}" type="pres">
      <dgm:prSet presAssocID="{DD3FFEAA-23F6-4934-911C-6D1A26C2E32D}" presName="parentLeftMargin" presStyleLbl="node1" presStyleIdx="0" presStyleCnt="2"/>
      <dgm:spPr/>
    </dgm:pt>
    <dgm:pt modelId="{01BF058D-6238-40CC-9428-DCF285E2E2A1}" type="pres">
      <dgm:prSet presAssocID="{DD3FFEAA-23F6-4934-911C-6D1A26C2E32D}" presName="parentText" presStyleLbl="node1" presStyleIdx="1" presStyleCnt="2">
        <dgm:presLayoutVars>
          <dgm:chMax val="0"/>
          <dgm:bulletEnabled val="1"/>
        </dgm:presLayoutVars>
      </dgm:prSet>
      <dgm:spPr/>
    </dgm:pt>
    <dgm:pt modelId="{9E89A6B3-BFE8-4F48-84FE-F7B1379E4376}" type="pres">
      <dgm:prSet presAssocID="{DD3FFEAA-23F6-4934-911C-6D1A26C2E32D}" presName="negativeSpace" presStyleCnt="0"/>
      <dgm:spPr/>
    </dgm:pt>
    <dgm:pt modelId="{86CC8886-803D-43D3-9402-8AA35D6519BD}" type="pres">
      <dgm:prSet presAssocID="{DD3FFEAA-23F6-4934-911C-6D1A26C2E32D}" presName="childText" presStyleLbl="conFgAcc1" presStyleIdx="1" presStyleCnt="2">
        <dgm:presLayoutVars>
          <dgm:bulletEnabled val="1"/>
        </dgm:presLayoutVars>
      </dgm:prSet>
      <dgm:spPr/>
    </dgm:pt>
  </dgm:ptLst>
  <dgm:cxnLst>
    <dgm:cxn modelId="{AEC5A307-20AF-40F9-AC32-C2683915091B}" type="presOf" srcId="{DD3FFEAA-23F6-4934-911C-6D1A26C2E32D}" destId="{01BF058D-6238-40CC-9428-DCF285E2E2A1}" srcOrd="1" destOrd="0" presId="urn:microsoft.com/office/officeart/2005/8/layout/list1"/>
    <dgm:cxn modelId="{A4ACAC31-BF2F-4197-8AE3-9C8E1B75E4A3}" type="presOf" srcId="{4C4B94EE-DAE8-40D5-9A25-90429AECCDAE}" destId="{28AD622C-B4B0-4A48-A273-E15F88AAEDD2}" srcOrd="0" destOrd="0" presId="urn:microsoft.com/office/officeart/2005/8/layout/list1"/>
    <dgm:cxn modelId="{588FD187-BD0D-4FDD-8CB4-21AEA6742131}" type="presOf" srcId="{C6CD223F-F027-4D4A-9AFE-500EDECDF83D}" destId="{2FAE7158-60F7-4FEE-BEDC-2EFF8F4F4E03}" srcOrd="0" destOrd="0" presId="urn:microsoft.com/office/officeart/2005/8/layout/list1"/>
    <dgm:cxn modelId="{A795538F-31AE-49F8-B865-33AEC62830AE}" srcId="{C6CD223F-F027-4D4A-9AFE-500EDECDF83D}" destId="{4C4B94EE-DAE8-40D5-9A25-90429AECCDAE}" srcOrd="0" destOrd="0" parTransId="{727D75B7-BF4C-4D17-B972-B680F1DFB675}" sibTransId="{8F674D14-7292-455D-A7E6-DFA7D7294595}"/>
    <dgm:cxn modelId="{96F08EAC-8EE1-4965-B824-D918DCC48FE6}" type="presOf" srcId="{DD3FFEAA-23F6-4934-911C-6D1A26C2E32D}" destId="{E83E47F5-95FC-4319-B24D-FA95FB0781CA}" srcOrd="0" destOrd="0" presId="urn:microsoft.com/office/officeart/2005/8/layout/list1"/>
    <dgm:cxn modelId="{38AD00B2-2B0C-4115-8FB9-9FAB19BF8222}" type="presOf" srcId="{4C4B94EE-DAE8-40D5-9A25-90429AECCDAE}" destId="{ED5CD7E9-F7A5-4A2B-BFD6-9434250D7617}" srcOrd="1" destOrd="0" presId="urn:microsoft.com/office/officeart/2005/8/layout/list1"/>
    <dgm:cxn modelId="{E39132F1-9C12-4355-9965-0558C0BE8E86}" srcId="{C6CD223F-F027-4D4A-9AFE-500EDECDF83D}" destId="{DD3FFEAA-23F6-4934-911C-6D1A26C2E32D}" srcOrd="1" destOrd="0" parTransId="{C426914F-5A64-4BE8-BEB1-712636800A76}" sibTransId="{C48FFC46-802E-4B87-A469-D56D4E23FE56}"/>
    <dgm:cxn modelId="{1AF9EC5B-B5F2-4464-AB6A-A46253856CA5}" type="presParOf" srcId="{2FAE7158-60F7-4FEE-BEDC-2EFF8F4F4E03}" destId="{13A80DC3-338C-4FE5-977A-E3FE85F38629}" srcOrd="0" destOrd="0" presId="urn:microsoft.com/office/officeart/2005/8/layout/list1"/>
    <dgm:cxn modelId="{5083B641-0A7C-4AE9-B7EE-9A601557E154}" type="presParOf" srcId="{13A80DC3-338C-4FE5-977A-E3FE85F38629}" destId="{28AD622C-B4B0-4A48-A273-E15F88AAEDD2}" srcOrd="0" destOrd="0" presId="urn:microsoft.com/office/officeart/2005/8/layout/list1"/>
    <dgm:cxn modelId="{7280DEF4-1E88-475A-BFB1-2DA2BDC27E21}" type="presParOf" srcId="{13A80DC3-338C-4FE5-977A-E3FE85F38629}" destId="{ED5CD7E9-F7A5-4A2B-BFD6-9434250D7617}" srcOrd="1" destOrd="0" presId="urn:microsoft.com/office/officeart/2005/8/layout/list1"/>
    <dgm:cxn modelId="{8145E8E8-A361-4EA6-BC80-09EB46B3B066}" type="presParOf" srcId="{2FAE7158-60F7-4FEE-BEDC-2EFF8F4F4E03}" destId="{8F8BC768-92BE-476F-9580-1842198B314E}" srcOrd="1" destOrd="0" presId="urn:microsoft.com/office/officeart/2005/8/layout/list1"/>
    <dgm:cxn modelId="{926F9C57-B84D-4B10-8C00-C10FC5565BE2}" type="presParOf" srcId="{2FAE7158-60F7-4FEE-BEDC-2EFF8F4F4E03}" destId="{EEB6CFB4-D873-4C74-A15D-DA9C3A17F64C}" srcOrd="2" destOrd="0" presId="urn:microsoft.com/office/officeart/2005/8/layout/list1"/>
    <dgm:cxn modelId="{17355460-4293-4D96-8FE9-78E8BA812046}" type="presParOf" srcId="{2FAE7158-60F7-4FEE-BEDC-2EFF8F4F4E03}" destId="{BCB21E30-61FD-4242-9B80-3E212FF7B3FF}" srcOrd="3" destOrd="0" presId="urn:microsoft.com/office/officeart/2005/8/layout/list1"/>
    <dgm:cxn modelId="{A1F88606-7FCC-4252-9549-C03B313B1699}" type="presParOf" srcId="{2FAE7158-60F7-4FEE-BEDC-2EFF8F4F4E03}" destId="{F8F3EFE2-F9F6-4CB6-BAA9-97F18034DF98}" srcOrd="4" destOrd="0" presId="urn:microsoft.com/office/officeart/2005/8/layout/list1"/>
    <dgm:cxn modelId="{30448A58-7A79-4A27-B799-128250BE18CC}" type="presParOf" srcId="{F8F3EFE2-F9F6-4CB6-BAA9-97F18034DF98}" destId="{E83E47F5-95FC-4319-B24D-FA95FB0781CA}" srcOrd="0" destOrd="0" presId="urn:microsoft.com/office/officeart/2005/8/layout/list1"/>
    <dgm:cxn modelId="{CDD0E043-027B-4A0C-BF5A-08ABE4C17EE7}" type="presParOf" srcId="{F8F3EFE2-F9F6-4CB6-BAA9-97F18034DF98}" destId="{01BF058D-6238-40CC-9428-DCF285E2E2A1}" srcOrd="1" destOrd="0" presId="urn:microsoft.com/office/officeart/2005/8/layout/list1"/>
    <dgm:cxn modelId="{D454A660-F477-425E-BC5F-C8D29EDA5629}" type="presParOf" srcId="{2FAE7158-60F7-4FEE-BEDC-2EFF8F4F4E03}" destId="{9E89A6B3-BFE8-4F48-84FE-F7B1379E4376}" srcOrd="5" destOrd="0" presId="urn:microsoft.com/office/officeart/2005/8/layout/list1"/>
    <dgm:cxn modelId="{828AAF4B-1A42-4090-A6CF-11489459E9F0}" type="presParOf" srcId="{2FAE7158-60F7-4FEE-BEDC-2EFF8F4F4E03}" destId="{86CC8886-803D-43D3-9402-8AA35D6519BD}"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FBD58-9963-4909-9CF6-66BBCF2A19FB}">
      <dsp:nvSpPr>
        <dsp:cNvPr id="0" name=""/>
        <dsp:cNvSpPr/>
      </dsp:nvSpPr>
      <dsp:spPr>
        <a:xfrm>
          <a:off x="2" y="383"/>
          <a:ext cx="1989908" cy="88030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s-CL" sz="2700" b="1" kern="1200" dirty="0"/>
            <a:t>Tipos De Algoritmo</a:t>
          </a:r>
        </a:p>
      </dsp:txBody>
      <dsp:txXfrm>
        <a:off x="25785" y="26166"/>
        <a:ext cx="1938342" cy="828737"/>
      </dsp:txXfrm>
    </dsp:sp>
    <dsp:sp modelId="{46DBBCFC-B7DE-4D96-91E8-2B912C97874A}">
      <dsp:nvSpPr>
        <dsp:cNvPr id="0" name=""/>
        <dsp:cNvSpPr/>
      </dsp:nvSpPr>
      <dsp:spPr>
        <a:xfrm>
          <a:off x="198993" y="880686"/>
          <a:ext cx="198990" cy="660227"/>
        </a:xfrm>
        <a:custGeom>
          <a:avLst/>
          <a:gdLst/>
          <a:ahLst/>
          <a:cxnLst/>
          <a:rect l="0" t="0" r="0" b="0"/>
          <a:pathLst>
            <a:path>
              <a:moveTo>
                <a:pt x="0" y="0"/>
              </a:moveTo>
              <a:lnTo>
                <a:pt x="0" y="660227"/>
              </a:lnTo>
              <a:lnTo>
                <a:pt x="198990" y="66022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183A00-6F76-4768-AF44-5BEB8086219C}">
      <dsp:nvSpPr>
        <dsp:cNvPr id="0" name=""/>
        <dsp:cNvSpPr/>
      </dsp:nvSpPr>
      <dsp:spPr>
        <a:xfrm>
          <a:off x="397984" y="1100762"/>
          <a:ext cx="1408485" cy="880303"/>
        </a:xfrm>
        <a:prstGeom prst="roundRect">
          <a:avLst>
            <a:gd name="adj" fmla="val 10000"/>
          </a:avLst>
        </a:prstGeom>
        <a:solidFill>
          <a:schemeClr val="accent2">
            <a:lumMod val="40000"/>
            <a:lumOff val="60000"/>
            <a:alpha val="90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CL" sz="1900" b="1" kern="1200" dirty="0"/>
            <a:t>Algoritmo Cualitativo</a:t>
          </a:r>
        </a:p>
      </dsp:txBody>
      <dsp:txXfrm>
        <a:off x="423767" y="1126545"/>
        <a:ext cx="1356919" cy="828737"/>
      </dsp:txXfrm>
    </dsp:sp>
    <dsp:sp modelId="{8E8F9EB6-9382-44F4-ACB3-5878ECB66088}">
      <dsp:nvSpPr>
        <dsp:cNvPr id="0" name=""/>
        <dsp:cNvSpPr/>
      </dsp:nvSpPr>
      <dsp:spPr>
        <a:xfrm>
          <a:off x="198993" y="880686"/>
          <a:ext cx="198990" cy="1760606"/>
        </a:xfrm>
        <a:custGeom>
          <a:avLst/>
          <a:gdLst/>
          <a:ahLst/>
          <a:cxnLst/>
          <a:rect l="0" t="0" r="0" b="0"/>
          <a:pathLst>
            <a:path>
              <a:moveTo>
                <a:pt x="0" y="0"/>
              </a:moveTo>
              <a:lnTo>
                <a:pt x="0" y="1760606"/>
              </a:lnTo>
              <a:lnTo>
                <a:pt x="198990" y="176060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B622D-13D9-48C2-96DF-615997639F76}">
      <dsp:nvSpPr>
        <dsp:cNvPr id="0" name=""/>
        <dsp:cNvSpPr/>
      </dsp:nvSpPr>
      <dsp:spPr>
        <a:xfrm>
          <a:off x="397984" y="2201141"/>
          <a:ext cx="1408485" cy="880303"/>
        </a:xfrm>
        <a:prstGeom prst="roundRect">
          <a:avLst>
            <a:gd name="adj" fmla="val 10000"/>
          </a:avLst>
        </a:prstGeom>
        <a:solidFill>
          <a:schemeClr val="accent3">
            <a:lumMod val="60000"/>
            <a:lumOff val="40000"/>
            <a:alpha val="9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CL" sz="1900" b="1" kern="1200" dirty="0"/>
            <a:t>Algoritmo Cuantitativo</a:t>
          </a:r>
        </a:p>
      </dsp:txBody>
      <dsp:txXfrm>
        <a:off x="423767" y="2226924"/>
        <a:ext cx="1356919" cy="828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A3814-FA2D-4B4C-8AD6-325C73730B04}">
      <dsp:nvSpPr>
        <dsp:cNvPr id="0" name=""/>
        <dsp:cNvSpPr/>
      </dsp:nvSpPr>
      <dsp:spPr>
        <a:xfrm>
          <a:off x="0" y="24989"/>
          <a:ext cx="6552728" cy="91367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itchFamily="34" charset="0"/>
            <a:buNone/>
          </a:pPr>
          <a:r>
            <a:rPr lang="es-CL" sz="2300" kern="1200" dirty="0"/>
            <a:t>Debe tener un punto único de inicio.</a:t>
          </a:r>
        </a:p>
      </dsp:txBody>
      <dsp:txXfrm>
        <a:off x="44602" y="69591"/>
        <a:ext cx="6463524" cy="824474"/>
      </dsp:txXfrm>
    </dsp:sp>
    <dsp:sp modelId="{B3C8CD75-EDEA-4C3B-ACAB-20D3CB1EE1EA}">
      <dsp:nvSpPr>
        <dsp:cNvPr id="0" name=""/>
        <dsp:cNvSpPr/>
      </dsp:nvSpPr>
      <dsp:spPr>
        <a:xfrm>
          <a:off x="0" y="1004908"/>
          <a:ext cx="6552728" cy="91367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itchFamily="34" charset="0"/>
            <a:buNone/>
          </a:pPr>
          <a:r>
            <a:rPr lang="es-CL" sz="2300" kern="1200" dirty="0"/>
            <a:t>Debe ser definido, no debe permitir dobles interpretaciones. </a:t>
          </a:r>
        </a:p>
      </dsp:txBody>
      <dsp:txXfrm>
        <a:off x="44602" y="1049510"/>
        <a:ext cx="6463524" cy="824474"/>
      </dsp:txXfrm>
    </dsp:sp>
    <dsp:sp modelId="{F25D9B38-9455-41F4-9CE6-123E57C594FE}">
      <dsp:nvSpPr>
        <dsp:cNvPr id="0" name=""/>
        <dsp:cNvSpPr/>
      </dsp:nvSpPr>
      <dsp:spPr>
        <a:xfrm>
          <a:off x="0" y="1984826"/>
          <a:ext cx="6552728" cy="91367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itchFamily="34" charset="0"/>
            <a:buNone/>
          </a:pPr>
          <a:r>
            <a:rPr lang="es-CL" sz="2300" kern="1200" dirty="0"/>
            <a:t>Debe ser general, es decir, soportar la mayoría de las variantes que se puedan presentar. </a:t>
          </a:r>
        </a:p>
      </dsp:txBody>
      <dsp:txXfrm>
        <a:off x="44602" y="2029428"/>
        <a:ext cx="6463524" cy="824474"/>
      </dsp:txXfrm>
    </dsp:sp>
    <dsp:sp modelId="{9DE2191D-5D51-4584-BB02-03D5CE5E098B}">
      <dsp:nvSpPr>
        <dsp:cNvPr id="0" name=""/>
        <dsp:cNvSpPr/>
      </dsp:nvSpPr>
      <dsp:spPr>
        <a:xfrm>
          <a:off x="0" y="2964745"/>
          <a:ext cx="6552728" cy="91367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Font typeface="Arial" pitchFamily="34" charset="0"/>
            <a:buNone/>
          </a:pPr>
          <a:r>
            <a:rPr lang="es-CL" sz="2300" kern="1200" dirty="0"/>
            <a:t>Debe ser finito en tamaño y tiempo de ejecución, es decir, debe tener un fin. </a:t>
          </a:r>
        </a:p>
      </dsp:txBody>
      <dsp:txXfrm>
        <a:off x="44602" y="3009347"/>
        <a:ext cx="6463524" cy="824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3A126-8A0B-4E33-94E4-412BA0F8E3CC}">
      <dsp:nvSpPr>
        <dsp:cNvPr id="0" name=""/>
        <dsp:cNvSpPr/>
      </dsp:nvSpPr>
      <dsp:spPr>
        <a:xfrm>
          <a:off x="0" y="-123175"/>
          <a:ext cx="4963700" cy="1210852"/>
        </a:xfrm>
        <a:prstGeom prst="rect">
          <a:avLst/>
        </a:prstGeom>
        <a:solidFill>
          <a:srgbClr val="C00000"/>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s-CL" sz="3200" b="1" kern="1200" dirty="0"/>
            <a:t>DFD</a:t>
          </a:r>
        </a:p>
        <a:p>
          <a:pPr marL="0" lvl="0" indent="0" algn="ctr" defTabSz="1422400">
            <a:lnSpc>
              <a:spcPct val="90000"/>
            </a:lnSpc>
            <a:spcBef>
              <a:spcPct val="0"/>
            </a:spcBef>
            <a:spcAft>
              <a:spcPct val="35000"/>
            </a:spcAft>
            <a:buNone/>
          </a:pPr>
          <a:r>
            <a:rPr lang="es-CL" sz="2800" b="1" kern="1200" dirty="0"/>
            <a:t>(Diagrama De Flujo De Datos)</a:t>
          </a:r>
        </a:p>
      </dsp:txBody>
      <dsp:txXfrm>
        <a:off x="0" y="-123175"/>
        <a:ext cx="4963700" cy="1210852"/>
      </dsp:txXfrm>
    </dsp:sp>
    <dsp:sp modelId="{1F79C3F6-81CE-4759-95FC-175BA882C6DD}">
      <dsp:nvSpPr>
        <dsp:cNvPr id="0" name=""/>
        <dsp:cNvSpPr/>
      </dsp:nvSpPr>
      <dsp:spPr>
        <a:xfrm>
          <a:off x="2426" y="1064996"/>
          <a:ext cx="4963700" cy="30195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just" defTabSz="1066800">
            <a:lnSpc>
              <a:spcPct val="90000"/>
            </a:lnSpc>
            <a:spcBef>
              <a:spcPct val="0"/>
            </a:spcBef>
            <a:spcAft>
              <a:spcPct val="15000"/>
            </a:spcAft>
            <a:buFont typeface="Arial" pitchFamily="34" charset="0"/>
            <a:buChar char="•"/>
          </a:pPr>
          <a:r>
            <a:rPr lang="es-CL" sz="2400" kern="1200" dirty="0"/>
            <a:t>Representación gráfica que mediante el uso de símbolos estándar unidos mediante líneas de flujo, muestran la secuencia lógica de las operaciones o acciones que debe realizar un computador, así como la corriente o flujo de datos en la resolución de un problema.</a:t>
          </a:r>
        </a:p>
      </dsp:txBody>
      <dsp:txXfrm>
        <a:off x="2426" y="1064996"/>
        <a:ext cx="4963700" cy="3019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B3881-62E8-46CA-AFF9-FB3B01F16BDB}">
      <dsp:nvSpPr>
        <dsp:cNvPr id="0" name=""/>
        <dsp:cNvSpPr/>
      </dsp:nvSpPr>
      <dsp:spPr>
        <a:xfrm>
          <a:off x="2601" y="91710"/>
          <a:ext cx="3168935" cy="1267574"/>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s-ES" sz="2400" kern="1200" dirty="0"/>
            <a:t>Entrada</a:t>
          </a:r>
        </a:p>
        <a:p>
          <a:pPr marL="0" lvl="0" indent="0" algn="ctr" defTabSz="1066800">
            <a:lnSpc>
              <a:spcPct val="90000"/>
            </a:lnSpc>
            <a:spcBef>
              <a:spcPct val="0"/>
            </a:spcBef>
            <a:spcAft>
              <a:spcPct val="35000"/>
            </a:spcAft>
            <a:buNone/>
          </a:pPr>
          <a:r>
            <a:rPr lang="es-ES" sz="2400" b="1" kern="1200" dirty="0"/>
            <a:t>(Datos)</a:t>
          </a:r>
          <a:endParaRPr lang="es-CL" sz="2400" b="1" kern="1200" dirty="0"/>
        </a:p>
      </dsp:txBody>
      <dsp:txXfrm>
        <a:off x="636388" y="91710"/>
        <a:ext cx="1901361" cy="1267574"/>
      </dsp:txXfrm>
    </dsp:sp>
    <dsp:sp modelId="{CB8509A9-37A6-4311-A5A1-75F5DE371F5D}">
      <dsp:nvSpPr>
        <dsp:cNvPr id="0" name=""/>
        <dsp:cNvSpPr/>
      </dsp:nvSpPr>
      <dsp:spPr>
        <a:xfrm>
          <a:off x="2854643" y="91710"/>
          <a:ext cx="3168935" cy="1267574"/>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s-ES" sz="2400" kern="1200" dirty="0"/>
            <a:t>Proceso</a:t>
          </a:r>
        </a:p>
        <a:p>
          <a:pPr marL="0" lvl="0" indent="0" algn="ctr" defTabSz="1066800">
            <a:lnSpc>
              <a:spcPct val="90000"/>
            </a:lnSpc>
            <a:spcBef>
              <a:spcPct val="0"/>
            </a:spcBef>
            <a:spcAft>
              <a:spcPct val="35000"/>
            </a:spcAft>
            <a:buNone/>
          </a:pPr>
          <a:r>
            <a:rPr lang="es-ES" sz="2400" b="1" kern="1200" dirty="0"/>
            <a:t>(Cambios)</a:t>
          </a:r>
          <a:endParaRPr lang="es-CL" sz="2400" b="1" kern="1200" dirty="0"/>
        </a:p>
      </dsp:txBody>
      <dsp:txXfrm>
        <a:off x="3488430" y="91710"/>
        <a:ext cx="1901361" cy="1267574"/>
      </dsp:txXfrm>
    </dsp:sp>
    <dsp:sp modelId="{3A1B9A97-2C10-46E6-B721-FA05DABD4E8A}">
      <dsp:nvSpPr>
        <dsp:cNvPr id="0" name=""/>
        <dsp:cNvSpPr/>
      </dsp:nvSpPr>
      <dsp:spPr>
        <a:xfrm>
          <a:off x="5706685" y="91710"/>
          <a:ext cx="3168935" cy="1267574"/>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s-ES" sz="2400" kern="1200" dirty="0"/>
            <a:t>Salida</a:t>
          </a:r>
        </a:p>
        <a:p>
          <a:pPr marL="0" lvl="0" indent="0" algn="ctr" defTabSz="1066800">
            <a:lnSpc>
              <a:spcPct val="90000"/>
            </a:lnSpc>
            <a:spcBef>
              <a:spcPct val="0"/>
            </a:spcBef>
            <a:spcAft>
              <a:spcPct val="35000"/>
            </a:spcAft>
            <a:buNone/>
          </a:pPr>
          <a:r>
            <a:rPr lang="es-ES" sz="2400" b="1" kern="1200" dirty="0"/>
            <a:t>(Información)</a:t>
          </a:r>
          <a:endParaRPr lang="es-CL" sz="2400" b="1" kern="1200" dirty="0"/>
        </a:p>
      </dsp:txBody>
      <dsp:txXfrm>
        <a:off x="6340472" y="91710"/>
        <a:ext cx="1901361" cy="12675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EB92D-3B99-4974-A104-E368314B8231}">
      <dsp:nvSpPr>
        <dsp:cNvPr id="0" name=""/>
        <dsp:cNvSpPr/>
      </dsp:nvSpPr>
      <dsp:spPr>
        <a:xfrm>
          <a:off x="922" y="0"/>
          <a:ext cx="2399680" cy="2962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b="1" u="sng" kern="1200" dirty="0"/>
            <a:t>Booleanos</a:t>
          </a:r>
          <a:endParaRPr lang="es-CL" sz="2800" b="1" u="sng" kern="1200" dirty="0"/>
        </a:p>
      </dsp:txBody>
      <dsp:txXfrm>
        <a:off x="922" y="0"/>
        <a:ext cx="2399680" cy="888843"/>
      </dsp:txXfrm>
    </dsp:sp>
    <dsp:sp modelId="{AF9974B0-6B56-41D6-84FB-3EBC65E6E36D}">
      <dsp:nvSpPr>
        <dsp:cNvPr id="0" name=""/>
        <dsp:cNvSpPr/>
      </dsp:nvSpPr>
      <dsp:spPr>
        <a:xfrm>
          <a:off x="240891" y="889711"/>
          <a:ext cx="1919744" cy="8933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s-ES" sz="3100" kern="1200" dirty="0"/>
            <a:t>True</a:t>
          </a:r>
          <a:endParaRPr lang="es-CL" sz="3100" kern="1200" dirty="0"/>
        </a:p>
      </dsp:txBody>
      <dsp:txXfrm>
        <a:off x="267056" y="915876"/>
        <a:ext cx="1867414" cy="840998"/>
      </dsp:txXfrm>
    </dsp:sp>
    <dsp:sp modelId="{A9BEB20A-0D2A-4F84-ABBA-D29091D6F708}">
      <dsp:nvSpPr>
        <dsp:cNvPr id="0" name=""/>
        <dsp:cNvSpPr/>
      </dsp:nvSpPr>
      <dsp:spPr>
        <a:xfrm>
          <a:off x="240891" y="1920475"/>
          <a:ext cx="1919744" cy="8933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s-ES" sz="3100" kern="1200" dirty="0"/>
            <a:t>False</a:t>
          </a:r>
          <a:endParaRPr lang="es-CL" sz="3100" kern="1200" dirty="0"/>
        </a:p>
      </dsp:txBody>
      <dsp:txXfrm>
        <a:off x="267056" y="1946640"/>
        <a:ext cx="1867414" cy="840998"/>
      </dsp:txXfrm>
    </dsp:sp>
    <dsp:sp modelId="{AE48C814-FE4D-434F-AD39-68C26D51DE81}">
      <dsp:nvSpPr>
        <dsp:cNvPr id="0" name=""/>
        <dsp:cNvSpPr/>
      </dsp:nvSpPr>
      <dsp:spPr>
        <a:xfrm>
          <a:off x="2580579" y="0"/>
          <a:ext cx="2399680" cy="2962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b="1" u="sng" kern="1200" dirty="0"/>
            <a:t>Numéricos</a:t>
          </a:r>
          <a:endParaRPr lang="es-CL" sz="2800" b="1" u="sng" kern="1200" dirty="0"/>
        </a:p>
      </dsp:txBody>
      <dsp:txXfrm>
        <a:off x="2580579" y="0"/>
        <a:ext cx="2399680" cy="888843"/>
      </dsp:txXfrm>
    </dsp:sp>
    <dsp:sp modelId="{A2A25BEA-372F-4040-89E7-AB0C129E004A}">
      <dsp:nvSpPr>
        <dsp:cNvPr id="0" name=""/>
        <dsp:cNvSpPr/>
      </dsp:nvSpPr>
      <dsp:spPr>
        <a:xfrm>
          <a:off x="2820547" y="889711"/>
          <a:ext cx="1919744" cy="8933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s-ES" sz="3100" kern="1200" dirty="0"/>
            <a:t>Enteros</a:t>
          </a:r>
          <a:endParaRPr lang="es-CL" sz="3100" kern="1200" dirty="0"/>
        </a:p>
      </dsp:txBody>
      <dsp:txXfrm>
        <a:off x="2846712" y="915876"/>
        <a:ext cx="1867414" cy="840998"/>
      </dsp:txXfrm>
    </dsp:sp>
    <dsp:sp modelId="{049D17AF-3756-4630-BE6E-08F3D591F8A0}">
      <dsp:nvSpPr>
        <dsp:cNvPr id="0" name=""/>
        <dsp:cNvSpPr/>
      </dsp:nvSpPr>
      <dsp:spPr>
        <a:xfrm>
          <a:off x="2820547" y="1920475"/>
          <a:ext cx="1919744" cy="8933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s-ES" sz="3100" kern="1200" dirty="0"/>
            <a:t>Flotantes</a:t>
          </a:r>
          <a:endParaRPr lang="es-CL" sz="3100" kern="1200" dirty="0"/>
        </a:p>
      </dsp:txBody>
      <dsp:txXfrm>
        <a:off x="2846712" y="1946640"/>
        <a:ext cx="1867414" cy="840998"/>
      </dsp:txXfrm>
    </dsp:sp>
    <dsp:sp modelId="{CFB02099-355A-491B-95E6-CB73A01AB699}">
      <dsp:nvSpPr>
        <dsp:cNvPr id="0" name=""/>
        <dsp:cNvSpPr/>
      </dsp:nvSpPr>
      <dsp:spPr>
        <a:xfrm>
          <a:off x="5160236" y="0"/>
          <a:ext cx="2399680" cy="29628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b="1" u="sng" kern="1200" dirty="0"/>
            <a:t>Alfanuméricos</a:t>
          </a:r>
          <a:endParaRPr lang="es-CL" sz="2800" b="1" u="sng" kern="1200" dirty="0"/>
        </a:p>
      </dsp:txBody>
      <dsp:txXfrm>
        <a:off x="5160236" y="0"/>
        <a:ext cx="2399680" cy="888843"/>
      </dsp:txXfrm>
    </dsp:sp>
    <dsp:sp modelId="{5AF76FAF-A50B-4441-AD65-E4D3FB319482}">
      <dsp:nvSpPr>
        <dsp:cNvPr id="0" name=""/>
        <dsp:cNvSpPr/>
      </dsp:nvSpPr>
      <dsp:spPr>
        <a:xfrm>
          <a:off x="5400204" y="889711"/>
          <a:ext cx="1919744" cy="8933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s-ES" sz="3100" kern="1200" dirty="0"/>
            <a:t>Caracteres</a:t>
          </a:r>
          <a:endParaRPr lang="es-CL" sz="3100" kern="1200" dirty="0"/>
        </a:p>
      </dsp:txBody>
      <dsp:txXfrm>
        <a:off x="5426369" y="915876"/>
        <a:ext cx="1867414" cy="840998"/>
      </dsp:txXfrm>
    </dsp:sp>
    <dsp:sp modelId="{BAD2B544-063B-4982-B09A-D0C10DCB637C}">
      <dsp:nvSpPr>
        <dsp:cNvPr id="0" name=""/>
        <dsp:cNvSpPr/>
      </dsp:nvSpPr>
      <dsp:spPr>
        <a:xfrm>
          <a:off x="5400204" y="1920475"/>
          <a:ext cx="1919744" cy="8933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59055" rIns="78740" bIns="59055" numCol="1" spcCol="1270" anchor="ctr" anchorCtr="0">
          <a:noAutofit/>
        </a:bodyPr>
        <a:lstStyle/>
        <a:p>
          <a:pPr marL="0" lvl="0" indent="0" algn="ctr" defTabSz="1377950">
            <a:lnSpc>
              <a:spcPct val="90000"/>
            </a:lnSpc>
            <a:spcBef>
              <a:spcPct val="0"/>
            </a:spcBef>
            <a:spcAft>
              <a:spcPct val="35000"/>
            </a:spcAft>
            <a:buNone/>
          </a:pPr>
          <a:r>
            <a:rPr lang="es-ES" sz="3100" kern="1200" dirty="0"/>
            <a:t>Cadenas</a:t>
          </a:r>
          <a:endParaRPr lang="es-CL" sz="3100" kern="1200" dirty="0"/>
        </a:p>
      </dsp:txBody>
      <dsp:txXfrm>
        <a:off x="5426369" y="1946640"/>
        <a:ext cx="1867414" cy="8409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6CFB4-D873-4C74-A15D-DA9C3A17F64C}">
      <dsp:nvSpPr>
        <dsp:cNvPr id="0" name=""/>
        <dsp:cNvSpPr/>
      </dsp:nvSpPr>
      <dsp:spPr>
        <a:xfrm>
          <a:off x="0" y="450111"/>
          <a:ext cx="8640960" cy="504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5CD7E9-F7A5-4A2B-BFD6-9434250D7617}">
      <dsp:nvSpPr>
        <dsp:cNvPr id="0" name=""/>
        <dsp:cNvSpPr/>
      </dsp:nvSpPr>
      <dsp:spPr>
        <a:xfrm>
          <a:off x="432048" y="154911"/>
          <a:ext cx="6048672" cy="590400"/>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889000">
            <a:lnSpc>
              <a:spcPct val="90000"/>
            </a:lnSpc>
            <a:spcBef>
              <a:spcPct val="0"/>
            </a:spcBef>
            <a:spcAft>
              <a:spcPct val="35000"/>
            </a:spcAft>
            <a:buFont typeface="Arial" pitchFamily="34" charset="0"/>
            <a:buNone/>
          </a:pPr>
          <a:r>
            <a:rPr lang="es-CL" sz="2000" kern="1200" dirty="0">
              <a:solidFill>
                <a:schemeClr val="bg1"/>
              </a:solidFill>
            </a:rPr>
            <a:t>El valor </a:t>
          </a:r>
          <a:r>
            <a:rPr lang="es-CL" sz="2000" b="1" u="sng" kern="1200" dirty="0">
              <a:solidFill>
                <a:schemeClr val="bg1"/>
              </a:solidFill>
            </a:rPr>
            <a:t>verdadero</a:t>
          </a:r>
          <a:r>
            <a:rPr lang="es-CL" sz="2000" kern="1200" dirty="0">
              <a:solidFill>
                <a:schemeClr val="bg1"/>
              </a:solidFill>
            </a:rPr>
            <a:t> se representa con la letra </a:t>
          </a:r>
          <a:r>
            <a:rPr lang="es-CL" sz="2000" b="1" u="sng" kern="1200" dirty="0">
              <a:solidFill>
                <a:schemeClr val="bg1"/>
              </a:solidFill>
            </a:rPr>
            <a:t>V</a:t>
          </a:r>
          <a:r>
            <a:rPr lang="es-CL" sz="2000" b="1" kern="1200" dirty="0">
              <a:solidFill>
                <a:schemeClr val="bg1"/>
              </a:solidFill>
            </a:rPr>
            <a:t> (True)</a:t>
          </a:r>
          <a:r>
            <a:rPr lang="es-CL" sz="2000" kern="1200" dirty="0">
              <a:solidFill>
                <a:schemeClr val="bg1"/>
              </a:solidFill>
            </a:rPr>
            <a:t>.</a:t>
          </a:r>
        </a:p>
      </dsp:txBody>
      <dsp:txXfrm>
        <a:off x="460869" y="183732"/>
        <a:ext cx="5991030" cy="532758"/>
      </dsp:txXfrm>
    </dsp:sp>
    <dsp:sp modelId="{86CC8886-803D-43D3-9402-8AA35D6519BD}">
      <dsp:nvSpPr>
        <dsp:cNvPr id="0" name=""/>
        <dsp:cNvSpPr/>
      </dsp:nvSpPr>
      <dsp:spPr>
        <a:xfrm>
          <a:off x="0" y="1357312"/>
          <a:ext cx="8640960" cy="5040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BF058D-6238-40CC-9428-DCF285E2E2A1}">
      <dsp:nvSpPr>
        <dsp:cNvPr id="0" name=""/>
        <dsp:cNvSpPr/>
      </dsp:nvSpPr>
      <dsp:spPr>
        <a:xfrm>
          <a:off x="432048" y="1062112"/>
          <a:ext cx="6048672" cy="59040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25" tIns="0" rIns="228625" bIns="0" numCol="1" spcCol="1270" anchor="ctr" anchorCtr="0">
          <a:noAutofit/>
        </a:bodyPr>
        <a:lstStyle/>
        <a:p>
          <a:pPr marL="0" lvl="0" indent="0" algn="l" defTabSz="889000">
            <a:lnSpc>
              <a:spcPct val="90000"/>
            </a:lnSpc>
            <a:spcBef>
              <a:spcPct val="0"/>
            </a:spcBef>
            <a:spcAft>
              <a:spcPct val="35000"/>
            </a:spcAft>
            <a:buFont typeface="Arial" pitchFamily="34" charset="0"/>
            <a:buNone/>
          </a:pPr>
          <a:r>
            <a:rPr lang="es-CL" sz="2000" kern="1200" dirty="0">
              <a:solidFill>
                <a:schemeClr val="bg1"/>
              </a:solidFill>
            </a:rPr>
            <a:t>El valor </a:t>
          </a:r>
          <a:r>
            <a:rPr lang="es-CL" sz="2000" b="1" u="sng" kern="1200" dirty="0">
              <a:solidFill>
                <a:schemeClr val="bg1"/>
              </a:solidFill>
            </a:rPr>
            <a:t>falso</a:t>
          </a:r>
          <a:r>
            <a:rPr lang="es-CL" sz="2000" kern="1200" dirty="0">
              <a:solidFill>
                <a:schemeClr val="bg1"/>
              </a:solidFill>
            </a:rPr>
            <a:t> se representa con la letra </a:t>
          </a:r>
          <a:r>
            <a:rPr lang="es-CL" sz="2000" b="1" u="sng" kern="1200" dirty="0">
              <a:solidFill>
                <a:schemeClr val="bg1"/>
              </a:solidFill>
            </a:rPr>
            <a:t>F</a:t>
          </a:r>
          <a:r>
            <a:rPr lang="es-CL" sz="2000" b="1" kern="1200" dirty="0">
              <a:solidFill>
                <a:schemeClr val="bg1"/>
              </a:solidFill>
            </a:rPr>
            <a:t> (False)</a:t>
          </a:r>
          <a:r>
            <a:rPr lang="es-CL" sz="2000" kern="1200" dirty="0">
              <a:solidFill>
                <a:schemeClr val="bg1"/>
              </a:solidFill>
            </a:rPr>
            <a:t>.</a:t>
          </a:r>
        </a:p>
      </dsp:txBody>
      <dsp:txXfrm>
        <a:off x="460869" y="1090933"/>
        <a:ext cx="5991030"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539820-C6A0-4B7F-883A-D611D1821924}" type="datetimeFigureOut">
              <a:rPr lang="es-CL" smtClean="0"/>
              <a:t>30-04-2021</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L"/>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9AEF0-7FBA-492D-A858-00BEFB7342BE}" type="slidenum">
              <a:rPr lang="es-CL" smtClean="0"/>
              <a:t>‹Nº›</a:t>
            </a:fld>
            <a:endParaRPr lang="es-CL"/>
          </a:p>
        </p:txBody>
      </p:sp>
    </p:spTree>
    <p:extLst>
      <p:ext uri="{BB962C8B-B14F-4D97-AF65-F5344CB8AC3E}">
        <p14:creationId xmlns:p14="http://schemas.microsoft.com/office/powerpoint/2010/main" val="247941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a:t>
            </a:fld>
            <a:endParaRPr lang="es-ES"/>
          </a:p>
        </p:txBody>
      </p:sp>
    </p:spTree>
    <p:extLst>
      <p:ext uri="{BB962C8B-B14F-4D97-AF65-F5344CB8AC3E}">
        <p14:creationId xmlns:p14="http://schemas.microsoft.com/office/powerpoint/2010/main" val="782441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11</a:t>
            </a:fld>
            <a:endParaRPr lang="es-ES"/>
          </a:p>
        </p:txBody>
      </p:sp>
    </p:spTree>
    <p:extLst>
      <p:ext uri="{BB962C8B-B14F-4D97-AF65-F5344CB8AC3E}">
        <p14:creationId xmlns:p14="http://schemas.microsoft.com/office/powerpoint/2010/main" val="593073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12</a:t>
            </a:fld>
            <a:endParaRPr lang="es-ES"/>
          </a:p>
        </p:txBody>
      </p:sp>
    </p:spTree>
    <p:extLst>
      <p:ext uri="{BB962C8B-B14F-4D97-AF65-F5344CB8AC3E}">
        <p14:creationId xmlns:p14="http://schemas.microsoft.com/office/powerpoint/2010/main" val="429801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13</a:t>
            </a:fld>
            <a:endParaRPr lang="es-ES"/>
          </a:p>
        </p:txBody>
      </p:sp>
    </p:spTree>
    <p:extLst>
      <p:ext uri="{BB962C8B-B14F-4D97-AF65-F5344CB8AC3E}">
        <p14:creationId xmlns:p14="http://schemas.microsoft.com/office/powerpoint/2010/main" val="2372475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14</a:t>
            </a:fld>
            <a:endParaRPr lang="es-ES"/>
          </a:p>
        </p:txBody>
      </p:sp>
    </p:spTree>
    <p:extLst>
      <p:ext uri="{BB962C8B-B14F-4D97-AF65-F5344CB8AC3E}">
        <p14:creationId xmlns:p14="http://schemas.microsoft.com/office/powerpoint/2010/main" val="210454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15</a:t>
            </a:fld>
            <a:endParaRPr lang="es-ES"/>
          </a:p>
        </p:txBody>
      </p:sp>
    </p:spTree>
    <p:extLst>
      <p:ext uri="{BB962C8B-B14F-4D97-AF65-F5344CB8AC3E}">
        <p14:creationId xmlns:p14="http://schemas.microsoft.com/office/powerpoint/2010/main" val="689434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16</a:t>
            </a:fld>
            <a:endParaRPr lang="es-ES"/>
          </a:p>
        </p:txBody>
      </p:sp>
    </p:spTree>
    <p:extLst>
      <p:ext uri="{BB962C8B-B14F-4D97-AF65-F5344CB8AC3E}">
        <p14:creationId xmlns:p14="http://schemas.microsoft.com/office/powerpoint/2010/main" val="2651792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17</a:t>
            </a:fld>
            <a:endParaRPr lang="es-ES"/>
          </a:p>
        </p:txBody>
      </p:sp>
    </p:spTree>
    <p:extLst>
      <p:ext uri="{BB962C8B-B14F-4D97-AF65-F5344CB8AC3E}">
        <p14:creationId xmlns:p14="http://schemas.microsoft.com/office/powerpoint/2010/main" val="1533549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18</a:t>
            </a:fld>
            <a:endParaRPr lang="es-ES"/>
          </a:p>
        </p:txBody>
      </p:sp>
    </p:spTree>
    <p:extLst>
      <p:ext uri="{BB962C8B-B14F-4D97-AF65-F5344CB8AC3E}">
        <p14:creationId xmlns:p14="http://schemas.microsoft.com/office/powerpoint/2010/main" val="1390892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19</a:t>
            </a:fld>
            <a:endParaRPr lang="es-ES"/>
          </a:p>
        </p:txBody>
      </p:sp>
    </p:spTree>
    <p:extLst>
      <p:ext uri="{BB962C8B-B14F-4D97-AF65-F5344CB8AC3E}">
        <p14:creationId xmlns:p14="http://schemas.microsoft.com/office/powerpoint/2010/main" val="3517488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20</a:t>
            </a:fld>
            <a:endParaRPr lang="es-ES"/>
          </a:p>
        </p:txBody>
      </p:sp>
    </p:spTree>
    <p:extLst>
      <p:ext uri="{BB962C8B-B14F-4D97-AF65-F5344CB8AC3E}">
        <p14:creationId xmlns:p14="http://schemas.microsoft.com/office/powerpoint/2010/main" val="72838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3</a:t>
            </a:fld>
            <a:endParaRPr lang="es-ES"/>
          </a:p>
        </p:txBody>
      </p:sp>
    </p:spTree>
    <p:extLst>
      <p:ext uri="{BB962C8B-B14F-4D97-AF65-F5344CB8AC3E}">
        <p14:creationId xmlns:p14="http://schemas.microsoft.com/office/powerpoint/2010/main" val="2410084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21</a:t>
            </a:fld>
            <a:endParaRPr lang="es-ES"/>
          </a:p>
        </p:txBody>
      </p:sp>
    </p:spTree>
    <p:extLst>
      <p:ext uri="{BB962C8B-B14F-4D97-AF65-F5344CB8AC3E}">
        <p14:creationId xmlns:p14="http://schemas.microsoft.com/office/powerpoint/2010/main" val="3455224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22</a:t>
            </a:fld>
            <a:endParaRPr lang="es-ES"/>
          </a:p>
        </p:txBody>
      </p:sp>
    </p:spTree>
    <p:extLst>
      <p:ext uri="{BB962C8B-B14F-4D97-AF65-F5344CB8AC3E}">
        <p14:creationId xmlns:p14="http://schemas.microsoft.com/office/powerpoint/2010/main" val="3906362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23</a:t>
            </a:fld>
            <a:endParaRPr lang="es-ES"/>
          </a:p>
        </p:txBody>
      </p:sp>
    </p:spTree>
    <p:extLst>
      <p:ext uri="{BB962C8B-B14F-4D97-AF65-F5344CB8AC3E}">
        <p14:creationId xmlns:p14="http://schemas.microsoft.com/office/powerpoint/2010/main" val="385473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24</a:t>
            </a:fld>
            <a:endParaRPr lang="es-ES"/>
          </a:p>
        </p:txBody>
      </p:sp>
    </p:spTree>
    <p:extLst>
      <p:ext uri="{BB962C8B-B14F-4D97-AF65-F5344CB8AC3E}">
        <p14:creationId xmlns:p14="http://schemas.microsoft.com/office/powerpoint/2010/main" val="3371460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25</a:t>
            </a:fld>
            <a:endParaRPr lang="es-ES"/>
          </a:p>
        </p:txBody>
      </p:sp>
    </p:spTree>
    <p:extLst>
      <p:ext uri="{BB962C8B-B14F-4D97-AF65-F5344CB8AC3E}">
        <p14:creationId xmlns:p14="http://schemas.microsoft.com/office/powerpoint/2010/main" val="3869091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26</a:t>
            </a:fld>
            <a:endParaRPr lang="es-ES"/>
          </a:p>
        </p:txBody>
      </p:sp>
    </p:spTree>
    <p:extLst>
      <p:ext uri="{BB962C8B-B14F-4D97-AF65-F5344CB8AC3E}">
        <p14:creationId xmlns:p14="http://schemas.microsoft.com/office/powerpoint/2010/main" val="822133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27</a:t>
            </a:fld>
            <a:endParaRPr lang="es-ES"/>
          </a:p>
        </p:txBody>
      </p:sp>
    </p:spTree>
    <p:extLst>
      <p:ext uri="{BB962C8B-B14F-4D97-AF65-F5344CB8AC3E}">
        <p14:creationId xmlns:p14="http://schemas.microsoft.com/office/powerpoint/2010/main" val="3395587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28</a:t>
            </a:fld>
            <a:endParaRPr lang="es-ES"/>
          </a:p>
        </p:txBody>
      </p:sp>
    </p:spTree>
    <p:extLst>
      <p:ext uri="{BB962C8B-B14F-4D97-AF65-F5344CB8AC3E}">
        <p14:creationId xmlns:p14="http://schemas.microsoft.com/office/powerpoint/2010/main" val="3532604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dirty="0"/>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29</a:t>
            </a:fld>
            <a:endParaRPr lang="es-ES"/>
          </a:p>
        </p:txBody>
      </p:sp>
    </p:spTree>
    <p:extLst>
      <p:ext uri="{BB962C8B-B14F-4D97-AF65-F5344CB8AC3E}">
        <p14:creationId xmlns:p14="http://schemas.microsoft.com/office/powerpoint/2010/main" val="2369509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dirty="0"/>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30</a:t>
            </a:fld>
            <a:endParaRPr lang="es-ES"/>
          </a:p>
        </p:txBody>
      </p:sp>
    </p:spTree>
    <p:extLst>
      <p:ext uri="{BB962C8B-B14F-4D97-AF65-F5344CB8AC3E}">
        <p14:creationId xmlns:p14="http://schemas.microsoft.com/office/powerpoint/2010/main" val="420658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4</a:t>
            </a:fld>
            <a:endParaRPr lang="es-ES"/>
          </a:p>
        </p:txBody>
      </p:sp>
    </p:spTree>
    <p:extLst>
      <p:ext uri="{BB962C8B-B14F-4D97-AF65-F5344CB8AC3E}">
        <p14:creationId xmlns:p14="http://schemas.microsoft.com/office/powerpoint/2010/main" val="3938993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dirty="0"/>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31</a:t>
            </a:fld>
            <a:endParaRPr lang="es-ES"/>
          </a:p>
        </p:txBody>
      </p:sp>
    </p:spTree>
    <p:extLst>
      <p:ext uri="{BB962C8B-B14F-4D97-AF65-F5344CB8AC3E}">
        <p14:creationId xmlns:p14="http://schemas.microsoft.com/office/powerpoint/2010/main" val="1428190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dirty="0"/>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32</a:t>
            </a:fld>
            <a:endParaRPr lang="es-ES"/>
          </a:p>
        </p:txBody>
      </p:sp>
    </p:spTree>
    <p:extLst>
      <p:ext uri="{BB962C8B-B14F-4D97-AF65-F5344CB8AC3E}">
        <p14:creationId xmlns:p14="http://schemas.microsoft.com/office/powerpoint/2010/main" val="1686238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33</a:t>
            </a:fld>
            <a:endParaRPr lang="es-ES"/>
          </a:p>
        </p:txBody>
      </p:sp>
    </p:spTree>
    <p:extLst>
      <p:ext uri="{BB962C8B-B14F-4D97-AF65-F5344CB8AC3E}">
        <p14:creationId xmlns:p14="http://schemas.microsoft.com/office/powerpoint/2010/main" val="2639040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34</a:t>
            </a:fld>
            <a:endParaRPr lang="es-ES"/>
          </a:p>
        </p:txBody>
      </p:sp>
    </p:spTree>
    <p:extLst>
      <p:ext uri="{BB962C8B-B14F-4D97-AF65-F5344CB8AC3E}">
        <p14:creationId xmlns:p14="http://schemas.microsoft.com/office/powerpoint/2010/main" val="871477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5</a:t>
            </a:fld>
            <a:endParaRPr lang="es-ES"/>
          </a:p>
        </p:txBody>
      </p:sp>
    </p:spTree>
    <p:extLst>
      <p:ext uri="{BB962C8B-B14F-4D97-AF65-F5344CB8AC3E}">
        <p14:creationId xmlns:p14="http://schemas.microsoft.com/office/powerpoint/2010/main" val="53317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6</a:t>
            </a:fld>
            <a:endParaRPr lang="es-ES"/>
          </a:p>
        </p:txBody>
      </p:sp>
    </p:spTree>
    <p:extLst>
      <p:ext uri="{BB962C8B-B14F-4D97-AF65-F5344CB8AC3E}">
        <p14:creationId xmlns:p14="http://schemas.microsoft.com/office/powerpoint/2010/main" val="251860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7</a:t>
            </a:fld>
            <a:endParaRPr lang="es-ES"/>
          </a:p>
        </p:txBody>
      </p:sp>
    </p:spTree>
    <p:extLst>
      <p:ext uri="{BB962C8B-B14F-4D97-AF65-F5344CB8AC3E}">
        <p14:creationId xmlns:p14="http://schemas.microsoft.com/office/powerpoint/2010/main" val="296070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8</a:t>
            </a:fld>
            <a:endParaRPr lang="es-ES"/>
          </a:p>
        </p:txBody>
      </p:sp>
    </p:spTree>
    <p:extLst>
      <p:ext uri="{BB962C8B-B14F-4D97-AF65-F5344CB8AC3E}">
        <p14:creationId xmlns:p14="http://schemas.microsoft.com/office/powerpoint/2010/main" val="157846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9</a:t>
            </a:fld>
            <a:endParaRPr lang="es-ES"/>
          </a:p>
        </p:txBody>
      </p:sp>
    </p:spTree>
    <p:extLst>
      <p:ext uri="{BB962C8B-B14F-4D97-AF65-F5344CB8AC3E}">
        <p14:creationId xmlns:p14="http://schemas.microsoft.com/office/powerpoint/2010/main" val="1719187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E915ED9-1D95-4062-B8A4-58E232B2E8D5}" type="slidenum">
              <a:rPr lang="es-ES"/>
              <a:pPr fontAlgn="base">
                <a:spcBef>
                  <a:spcPct val="0"/>
                </a:spcBef>
                <a:spcAft>
                  <a:spcPct val="0"/>
                </a:spcAft>
              </a:pPr>
              <a:t>10</a:t>
            </a:fld>
            <a:endParaRPr lang="es-ES"/>
          </a:p>
        </p:txBody>
      </p:sp>
    </p:spTree>
    <p:extLst>
      <p:ext uri="{BB962C8B-B14F-4D97-AF65-F5344CB8AC3E}">
        <p14:creationId xmlns:p14="http://schemas.microsoft.com/office/powerpoint/2010/main" val="41248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224420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426762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208331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280772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381630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34496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404356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242497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61823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40368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395DB3FE-A762-4799-BD17-319C1A3A8E5B}" type="datetimeFigureOut">
              <a:rPr lang="es-CL" smtClean="0"/>
              <a:pPr/>
              <a:t>30-04-2021</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E8D04980-2F42-4D77-B5A0-287A830B0A72}" type="slidenum">
              <a:rPr lang="es-CL" smtClean="0"/>
              <a:pPr/>
              <a:t>‹Nº›</a:t>
            </a:fld>
            <a:endParaRPr lang="es-CL"/>
          </a:p>
        </p:txBody>
      </p:sp>
    </p:spTree>
    <p:extLst>
      <p:ext uri="{BB962C8B-B14F-4D97-AF65-F5344CB8AC3E}">
        <p14:creationId xmlns:p14="http://schemas.microsoft.com/office/powerpoint/2010/main" val="186375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DB3FE-A762-4799-BD17-319C1A3A8E5B}" type="datetimeFigureOut">
              <a:rPr lang="es-CL" smtClean="0"/>
              <a:pPr/>
              <a:t>30-04-2021</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04980-2F42-4D77-B5A0-287A830B0A72}" type="slidenum">
              <a:rPr lang="es-CL" smtClean="0"/>
              <a:pPr/>
              <a:t>‹Nº›</a:t>
            </a:fld>
            <a:endParaRPr lang="es-CL"/>
          </a:p>
        </p:txBody>
      </p:sp>
    </p:spTree>
    <p:extLst>
      <p:ext uri="{BB962C8B-B14F-4D97-AF65-F5344CB8AC3E}">
        <p14:creationId xmlns:p14="http://schemas.microsoft.com/office/powerpoint/2010/main" val="3446964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5.png"/><Relationship Id="rId4" Type="http://schemas.openxmlformats.org/officeDocument/2006/relationships/diagramData" Target="../diagrams/data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0" y="2024014"/>
            <a:ext cx="9144000" cy="1608900"/>
          </a:xfrm>
        </p:spPr>
        <p:txBody>
          <a:bodyPr>
            <a:normAutofit/>
          </a:bodyPr>
          <a:lstStyle/>
          <a:p>
            <a:r>
              <a:rPr lang="es-ES" sz="3600" b="1" dirty="0">
                <a:latin typeface="Myriad Pro"/>
                <a:cs typeface="Myriad Pro"/>
              </a:rPr>
              <a:t>UNIDAD I: </a:t>
            </a:r>
            <a:br>
              <a:rPr lang="es-ES" sz="3600" b="1" dirty="0">
                <a:solidFill>
                  <a:srgbClr val="D40202"/>
                </a:solidFill>
                <a:latin typeface="Myriad Pro"/>
                <a:cs typeface="Myriad Pro"/>
              </a:rPr>
            </a:br>
            <a:r>
              <a:rPr lang="es-ES" b="1" dirty="0">
                <a:solidFill>
                  <a:srgbClr val="D40202"/>
                </a:solidFill>
                <a:latin typeface="Myriad Pro"/>
                <a:cs typeface="Myriad Pro"/>
              </a:rPr>
              <a:t>Estructuras De Control En DFD</a:t>
            </a:r>
            <a:endParaRPr lang="es-CL" sz="3600" b="1" dirty="0">
              <a:solidFill>
                <a:srgbClr val="D40202"/>
              </a:solidFill>
              <a:latin typeface="Myriad Pro"/>
              <a:cs typeface="Myriad Pro"/>
            </a:endParaRP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200" kern="1400" dirty="0">
                <a:solidFill>
                  <a:schemeClr val="bg1"/>
                </a:solidFill>
                <a:latin typeface="Myriad Pro Light"/>
                <a:cs typeface="Myriad Pro Light"/>
              </a:rPr>
              <a:t>INFORMÁTICA y TELECOMUNICACIONES</a:t>
            </a:r>
          </a:p>
        </p:txBody>
      </p:sp>
      <p:pic>
        <p:nvPicPr>
          <p:cNvPr id="12" name="Imagen 11" desc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878758"/>
            <a:ext cx="6400800" cy="581482"/>
          </a:xfrm>
        </p:spPr>
        <p:txBody>
          <a:bodyPr>
            <a:normAutofit/>
          </a:bodyPr>
          <a:lstStyle/>
          <a:p>
            <a:pPr marL="0" indent="0" algn="ctr">
              <a:buNone/>
            </a:pPr>
            <a:r>
              <a:rPr lang="es-ES" sz="2800" b="1" dirty="0">
                <a:solidFill>
                  <a:srgbClr val="D40202"/>
                </a:solidFill>
                <a:latin typeface="Myriad Pro"/>
                <a:cs typeface="Myriad Pro"/>
              </a:rPr>
              <a:t>Clase 1</a:t>
            </a:r>
            <a:endParaRPr lang="es-CL" sz="2800" dirty="0">
              <a:latin typeface="Myriad Pro"/>
              <a:cs typeface="Myriad Pro"/>
            </a:endParaRPr>
          </a:p>
        </p:txBody>
      </p:sp>
      <p:pic>
        <p:nvPicPr>
          <p:cNvPr id="18" name="Imagen 17"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13" name="Subtítulo 2">
            <a:extLst>
              <a:ext uri="{FF2B5EF4-FFF2-40B4-BE49-F238E27FC236}">
                <a16:creationId xmlns:a16="http://schemas.microsoft.com/office/drawing/2014/main" id="{F1E4C507-277F-4CDB-8B9C-5821B4A65806}"/>
              </a:ext>
            </a:extLst>
          </p:cNvPr>
          <p:cNvSpPr txBox="1">
            <a:spLocks/>
          </p:cNvSpPr>
          <p:nvPr/>
        </p:nvSpPr>
        <p:spPr>
          <a:xfrm>
            <a:off x="1297360" y="4616496"/>
            <a:ext cx="6400800" cy="362194"/>
          </a:xfrm>
          <a:prstGeom prst="rect">
            <a:avLst/>
          </a:prstGeom>
        </p:spPr>
        <p:txBody>
          <a:bodyPr vert="horz" lIns="91440" tIns="45720" rIns="91440" bIns="45720" rtlCol="0">
            <a:normAutofit fontScale="8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pt-BR" sz="2400" b="1" dirty="0">
                <a:solidFill>
                  <a:schemeClr val="tx1"/>
                </a:solidFill>
                <a:latin typeface="Myriad Pro"/>
                <a:cs typeface="Myriad Pro"/>
              </a:rPr>
              <a:t>Docente: Cesar  Arce  J.</a:t>
            </a:r>
          </a:p>
        </p:txBody>
      </p:sp>
      <p:sp>
        <p:nvSpPr>
          <p:cNvPr id="17" name="Subtítulo 2">
            <a:extLst>
              <a:ext uri="{FF2B5EF4-FFF2-40B4-BE49-F238E27FC236}">
                <a16:creationId xmlns:a16="http://schemas.microsoft.com/office/drawing/2014/main" id="{0BBF5DDE-4F58-4A2B-9E55-EE5AB4761B8A}"/>
              </a:ext>
            </a:extLst>
          </p:cNvPr>
          <p:cNvSpPr txBox="1">
            <a:spLocks/>
          </p:cNvSpPr>
          <p:nvPr/>
        </p:nvSpPr>
        <p:spPr>
          <a:xfrm>
            <a:off x="1297360" y="5027901"/>
            <a:ext cx="6400800" cy="362194"/>
          </a:xfrm>
          <a:prstGeom prst="rect">
            <a:avLst/>
          </a:prstGeom>
        </p:spPr>
        <p:txBody>
          <a:bodyPr vert="horz" lIns="91440" tIns="45720" rIns="91440" bIns="45720" rtlCol="0">
            <a:normAutofit fontScale="8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s-ES" sz="2400" b="1" dirty="0">
                <a:solidFill>
                  <a:schemeClr val="tx1"/>
                </a:solidFill>
                <a:latin typeface="Myriad Pro"/>
                <a:cs typeface="Myriad Pro"/>
              </a:rPr>
              <a:t>Asignatura: Introducción a La Programación</a:t>
            </a:r>
          </a:p>
        </p:txBody>
      </p:sp>
    </p:spTree>
    <p:extLst>
      <p:ext uri="{BB962C8B-B14F-4D97-AF65-F5344CB8AC3E}">
        <p14:creationId xmlns:p14="http://schemas.microsoft.com/office/powerpoint/2010/main" val="808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ES" sz="3200" b="1" dirty="0"/>
              <a:t>Operaciones De Entrada, Proceso y Salida</a:t>
            </a:r>
          </a:p>
        </p:txBody>
      </p:sp>
      <p:sp>
        <p:nvSpPr>
          <p:cNvPr id="3" name="2 CuadroTexto"/>
          <p:cNvSpPr txBox="1"/>
          <p:nvPr/>
        </p:nvSpPr>
        <p:spPr>
          <a:xfrm>
            <a:off x="120126" y="1830596"/>
            <a:ext cx="8905866" cy="83099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b="1" dirty="0"/>
              <a:t>¿Qué es un dato?: </a:t>
            </a:r>
            <a:r>
              <a:rPr lang="es-CL" sz="2400" dirty="0"/>
              <a:t>Es un elemento en bruto que no ha sido proceso y que por sí sólo no tiene un significado relevante.</a:t>
            </a:r>
          </a:p>
        </p:txBody>
      </p:sp>
      <p:sp>
        <p:nvSpPr>
          <p:cNvPr id="9" name="4 CuadroTexto">
            <a:extLst>
              <a:ext uri="{FF2B5EF4-FFF2-40B4-BE49-F238E27FC236}">
                <a16:creationId xmlns:a16="http://schemas.microsoft.com/office/drawing/2014/main" id="{149D221F-4B03-4D94-A8FA-64B4ABA3F27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
        <p:nvSpPr>
          <p:cNvPr id="12" name="2 CuadroTexto">
            <a:extLst>
              <a:ext uri="{FF2B5EF4-FFF2-40B4-BE49-F238E27FC236}">
                <a16:creationId xmlns:a16="http://schemas.microsoft.com/office/drawing/2014/main" id="{0C841B3A-E7E6-4FB7-BA64-9219D90F184C}"/>
              </a:ext>
            </a:extLst>
          </p:cNvPr>
          <p:cNvSpPr txBox="1"/>
          <p:nvPr/>
        </p:nvSpPr>
        <p:spPr>
          <a:xfrm>
            <a:off x="113511" y="2859077"/>
            <a:ext cx="8905866" cy="83099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b="1" dirty="0"/>
              <a:t>¿Qué es un proceso?: </a:t>
            </a:r>
            <a:r>
              <a:rPr lang="es-CL" sz="2400" dirty="0"/>
              <a:t>Es un conjunto pasos o acciones que se aplican a los datos para transformarlos en información.</a:t>
            </a:r>
          </a:p>
        </p:txBody>
      </p:sp>
      <p:sp>
        <p:nvSpPr>
          <p:cNvPr id="13" name="2 CuadroTexto">
            <a:extLst>
              <a:ext uri="{FF2B5EF4-FFF2-40B4-BE49-F238E27FC236}">
                <a16:creationId xmlns:a16="http://schemas.microsoft.com/office/drawing/2014/main" id="{C737C2CF-9ECA-457C-8437-7059FAA06899}"/>
              </a:ext>
            </a:extLst>
          </p:cNvPr>
          <p:cNvSpPr txBox="1"/>
          <p:nvPr/>
        </p:nvSpPr>
        <p:spPr>
          <a:xfrm>
            <a:off x="120126" y="3855579"/>
            <a:ext cx="8905866" cy="83099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b="1" dirty="0"/>
              <a:t>¿Qué es la información?: </a:t>
            </a:r>
            <a:r>
              <a:rPr lang="es-CL" sz="2400" dirty="0"/>
              <a:t>Es el resultado de haber procesado los datos y además, permite apoyar a la toma de decisiones.</a:t>
            </a:r>
          </a:p>
        </p:txBody>
      </p:sp>
      <p:graphicFrame>
        <p:nvGraphicFramePr>
          <p:cNvPr id="5" name="Diagrama 4">
            <a:extLst>
              <a:ext uri="{FF2B5EF4-FFF2-40B4-BE49-F238E27FC236}">
                <a16:creationId xmlns:a16="http://schemas.microsoft.com/office/drawing/2014/main" id="{CD158697-F8C0-40EC-995C-4334FDA70CBD}"/>
              </a:ext>
            </a:extLst>
          </p:cNvPr>
          <p:cNvGraphicFramePr/>
          <p:nvPr>
            <p:extLst>
              <p:ext uri="{D42A27DB-BD31-4B8C-83A1-F6EECF244321}">
                <p14:modId xmlns:p14="http://schemas.microsoft.com/office/powerpoint/2010/main" val="3973414513"/>
              </p:ext>
            </p:extLst>
          </p:nvPr>
        </p:nvGraphicFramePr>
        <p:xfrm>
          <a:off x="141155" y="4918408"/>
          <a:ext cx="8878222" cy="14509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378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Tipos De Datos</a:t>
            </a:r>
            <a:endParaRPr lang="es-CL" b="1" dirty="0"/>
          </a:p>
        </p:txBody>
      </p:sp>
      <p:sp>
        <p:nvSpPr>
          <p:cNvPr id="3" name="2 CuadroTexto"/>
          <p:cNvSpPr txBox="1"/>
          <p:nvPr/>
        </p:nvSpPr>
        <p:spPr>
          <a:xfrm>
            <a:off x="120126" y="1830596"/>
            <a:ext cx="8905866" cy="83099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dirty="0"/>
              <a:t>Los tipos de datos corresponden a distintas especificaciones sobre qué es lo que será almacenado en memoria. Los tipos básicos son:</a:t>
            </a:r>
          </a:p>
        </p:txBody>
      </p:sp>
      <p:sp>
        <p:nvSpPr>
          <p:cNvPr id="9" name="4 CuadroTexto">
            <a:extLst>
              <a:ext uri="{FF2B5EF4-FFF2-40B4-BE49-F238E27FC236}">
                <a16:creationId xmlns:a16="http://schemas.microsoft.com/office/drawing/2014/main" id="{149D221F-4B03-4D94-A8FA-64B4ABA3F27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graphicFrame>
        <p:nvGraphicFramePr>
          <p:cNvPr id="14" name="Diagrama 13">
            <a:extLst>
              <a:ext uri="{FF2B5EF4-FFF2-40B4-BE49-F238E27FC236}">
                <a16:creationId xmlns:a16="http://schemas.microsoft.com/office/drawing/2014/main" id="{4948DAAE-9B8B-4641-82E2-C0F426C618F4}"/>
              </a:ext>
            </a:extLst>
          </p:cNvPr>
          <p:cNvGraphicFramePr/>
          <p:nvPr/>
        </p:nvGraphicFramePr>
        <p:xfrm>
          <a:off x="786024" y="2996952"/>
          <a:ext cx="7560840" cy="29628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148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ES" sz="3200" b="1" dirty="0"/>
              <a:t>Convenciones (PascalCase, snake_case, camelCase)</a:t>
            </a:r>
          </a:p>
        </p:txBody>
      </p:sp>
      <p:sp>
        <p:nvSpPr>
          <p:cNvPr id="3" name="2 CuadroTexto"/>
          <p:cNvSpPr txBox="1"/>
          <p:nvPr/>
        </p:nvSpPr>
        <p:spPr>
          <a:xfrm>
            <a:off x="120126" y="1830596"/>
            <a:ext cx="8905866" cy="83099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dirty="0"/>
              <a:t>El concepto de “Convenciones” se refiere a la forma en la cual se escribirán los nombres de variables que se utilicen.</a:t>
            </a:r>
          </a:p>
        </p:txBody>
      </p:sp>
      <p:sp>
        <p:nvSpPr>
          <p:cNvPr id="9" name="4 CuadroTexto">
            <a:extLst>
              <a:ext uri="{FF2B5EF4-FFF2-40B4-BE49-F238E27FC236}">
                <a16:creationId xmlns:a16="http://schemas.microsoft.com/office/drawing/2014/main" id="{149D221F-4B03-4D94-A8FA-64B4ABA3F27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
        <p:nvSpPr>
          <p:cNvPr id="12" name="2 CuadroTexto">
            <a:extLst>
              <a:ext uri="{FF2B5EF4-FFF2-40B4-BE49-F238E27FC236}">
                <a16:creationId xmlns:a16="http://schemas.microsoft.com/office/drawing/2014/main" id="{0C841B3A-E7E6-4FB7-BA64-9219D90F184C}"/>
              </a:ext>
            </a:extLst>
          </p:cNvPr>
          <p:cNvSpPr txBox="1"/>
          <p:nvPr/>
        </p:nvSpPr>
        <p:spPr>
          <a:xfrm>
            <a:off x="113511" y="2859077"/>
            <a:ext cx="8905866" cy="83099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000" b="1" dirty="0"/>
              <a:t>PascalCase: </a:t>
            </a:r>
            <a:r>
              <a:rPr lang="es-CL" sz="2000" dirty="0"/>
              <a:t>La inicial de cada palabra de variable será escrita en mayúsculas, por ejemplo: </a:t>
            </a:r>
            <a:r>
              <a:rPr lang="es-CL" sz="2800" b="1" dirty="0">
                <a:solidFill>
                  <a:srgbClr val="FF0000"/>
                </a:solidFill>
              </a:rPr>
              <a:t>MiEdadActual</a:t>
            </a:r>
            <a:endParaRPr lang="es-CL" sz="2000" b="1" dirty="0">
              <a:solidFill>
                <a:srgbClr val="FF0000"/>
              </a:solidFill>
            </a:endParaRPr>
          </a:p>
        </p:txBody>
      </p:sp>
      <p:sp>
        <p:nvSpPr>
          <p:cNvPr id="10" name="2 CuadroTexto">
            <a:extLst>
              <a:ext uri="{FF2B5EF4-FFF2-40B4-BE49-F238E27FC236}">
                <a16:creationId xmlns:a16="http://schemas.microsoft.com/office/drawing/2014/main" id="{1397CFCF-2A0C-462A-B16D-C4304DAE4707}"/>
              </a:ext>
            </a:extLst>
          </p:cNvPr>
          <p:cNvSpPr txBox="1"/>
          <p:nvPr/>
        </p:nvSpPr>
        <p:spPr>
          <a:xfrm>
            <a:off x="120126" y="3887558"/>
            <a:ext cx="8905866" cy="113877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000" b="1" dirty="0"/>
              <a:t>snake_case: </a:t>
            </a:r>
            <a:r>
              <a:rPr lang="es-CL" sz="2000" dirty="0"/>
              <a:t>La inicial de cada palabra de variable será escrita en minúsculas, separando además, cada palabra por un guion bajo, por ejemplo: </a:t>
            </a:r>
            <a:r>
              <a:rPr lang="es-CL" sz="2800" b="1" dirty="0">
                <a:solidFill>
                  <a:srgbClr val="FF0000"/>
                </a:solidFill>
              </a:rPr>
              <a:t>mi_edad_actual</a:t>
            </a:r>
            <a:endParaRPr lang="es-CL" sz="2000" b="1" dirty="0">
              <a:solidFill>
                <a:srgbClr val="FF0000"/>
              </a:solidFill>
            </a:endParaRPr>
          </a:p>
        </p:txBody>
      </p:sp>
      <p:sp>
        <p:nvSpPr>
          <p:cNvPr id="11" name="2 CuadroTexto">
            <a:extLst>
              <a:ext uri="{FF2B5EF4-FFF2-40B4-BE49-F238E27FC236}">
                <a16:creationId xmlns:a16="http://schemas.microsoft.com/office/drawing/2014/main" id="{5EDB8646-C9B3-4AED-9080-848E5D3CF3D2}"/>
              </a:ext>
            </a:extLst>
          </p:cNvPr>
          <p:cNvSpPr txBox="1"/>
          <p:nvPr/>
        </p:nvSpPr>
        <p:spPr>
          <a:xfrm>
            <a:off x="120126" y="5223815"/>
            <a:ext cx="8905866" cy="113877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000" b="1" dirty="0"/>
              <a:t>camelCase: </a:t>
            </a:r>
            <a:r>
              <a:rPr lang="es-CL" sz="2000" dirty="0"/>
              <a:t>La inicial de la primera palabra de variable será escrita en minúsculas, mientras que, a partir de la segunda palabra, cada una de ellas será escrita con la inicial en mayúsculas, por ejemplo: </a:t>
            </a:r>
            <a:r>
              <a:rPr lang="es-CL" sz="2800" b="1" dirty="0">
                <a:solidFill>
                  <a:srgbClr val="FF0000"/>
                </a:solidFill>
              </a:rPr>
              <a:t>miEdadActual</a:t>
            </a:r>
            <a:endParaRPr lang="es-CL" sz="2000" b="1" dirty="0">
              <a:solidFill>
                <a:srgbClr val="FF0000"/>
              </a:solidFill>
            </a:endParaRPr>
          </a:p>
        </p:txBody>
      </p:sp>
    </p:spTree>
    <p:extLst>
      <p:ext uri="{BB962C8B-B14F-4D97-AF65-F5344CB8AC3E}">
        <p14:creationId xmlns:p14="http://schemas.microsoft.com/office/powerpoint/2010/main" val="332616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Operadores Relacionales y Lógico</a:t>
            </a:r>
            <a:endParaRPr lang="es-CL" b="1" dirty="0"/>
          </a:p>
        </p:txBody>
      </p:sp>
      <p:graphicFrame>
        <p:nvGraphicFramePr>
          <p:cNvPr id="8" name="7 Tabla"/>
          <p:cNvGraphicFramePr>
            <a:graphicFrameLocks noGrp="1"/>
          </p:cNvGraphicFramePr>
          <p:nvPr>
            <p:extLst>
              <p:ext uri="{D42A27DB-BD31-4B8C-83A1-F6EECF244321}">
                <p14:modId xmlns:p14="http://schemas.microsoft.com/office/powerpoint/2010/main" val="3343234390"/>
              </p:ext>
            </p:extLst>
          </p:nvPr>
        </p:nvGraphicFramePr>
        <p:xfrm>
          <a:off x="4639630" y="1872712"/>
          <a:ext cx="4324858" cy="2621280"/>
        </p:xfrm>
        <a:graphic>
          <a:graphicData uri="http://schemas.openxmlformats.org/drawingml/2006/table">
            <a:tbl>
              <a:tblPr firstRow="1" bandRow="1">
                <a:tableStyleId>{D7AC3CCA-C797-4891-BE02-D94E43425B78}</a:tableStyleId>
              </a:tblPr>
              <a:tblGrid>
                <a:gridCol w="2292858">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tblGrid>
              <a:tr h="370840">
                <a:tc gridSpan="2">
                  <a:txBody>
                    <a:bodyPr/>
                    <a:lstStyle/>
                    <a:p>
                      <a:pPr algn="ctr"/>
                      <a:r>
                        <a:rPr lang="es-CL" sz="2000" dirty="0">
                          <a:solidFill>
                            <a:schemeClr val="bg1"/>
                          </a:solidFill>
                        </a:rPr>
                        <a:t>OPERADORES RELACIONALES</a:t>
                      </a:r>
                      <a:endParaRPr lang="es-CL" sz="2000" b="1" dirty="0">
                        <a:solidFill>
                          <a:schemeClr val="bg1"/>
                        </a:solidFill>
                      </a:endParaRPr>
                    </a:p>
                  </a:txBody>
                  <a:tcPr>
                    <a:solidFill>
                      <a:schemeClr val="accent1">
                        <a:lumMod val="75000"/>
                      </a:schemeClr>
                    </a:solidFill>
                  </a:tcPr>
                </a:tc>
                <a:tc hMerge="1">
                  <a:txBody>
                    <a:bodyPr/>
                    <a:lstStyle/>
                    <a:p>
                      <a:endParaRPr lang="es-CL" dirty="0"/>
                    </a:p>
                  </a:txBody>
                  <a:tcPr/>
                </a:tc>
                <a:extLst>
                  <a:ext uri="{0D108BD9-81ED-4DB2-BD59-A6C34878D82A}">
                    <a16:rowId xmlns:a16="http://schemas.microsoft.com/office/drawing/2014/main" val="10000"/>
                  </a:ext>
                </a:extLst>
              </a:tr>
              <a:tr h="370840">
                <a:tc>
                  <a:txBody>
                    <a:bodyPr/>
                    <a:lstStyle/>
                    <a:p>
                      <a:pPr algn="ctr"/>
                      <a:r>
                        <a:rPr lang="es-CL" b="1" dirty="0"/>
                        <a:t>MAYOR</a:t>
                      </a:r>
                      <a:r>
                        <a:rPr lang="es-CL" b="1" baseline="0" dirty="0"/>
                        <a:t> QUE</a:t>
                      </a:r>
                      <a:endParaRPr lang="es-CL" b="1" dirty="0"/>
                    </a:p>
                  </a:txBody>
                  <a:tcPr>
                    <a:solidFill>
                      <a:schemeClr val="bg1"/>
                    </a:solidFill>
                  </a:tcPr>
                </a:tc>
                <a:tc>
                  <a:txBody>
                    <a:bodyPr/>
                    <a:lstStyle/>
                    <a:p>
                      <a:pPr algn="ctr"/>
                      <a:r>
                        <a:rPr lang="es-CL" b="1" dirty="0"/>
                        <a:t>&gt;</a:t>
                      </a:r>
                    </a:p>
                  </a:txBody>
                  <a:tcP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r>
                        <a:rPr lang="es-CL" b="1" dirty="0"/>
                        <a:t>MENOR</a:t>
                      </a:r>
                      <a:r>
                        <a:rPr lang="es-CL" b="1" baseline="0" dirty="0"/>
                        <a:t> QUE</a:t>
                      </a:r>
                      <a:endParaRPr lang="es-CL" b="1" dirty="0"/>
                    </a:p>
                  </a:txBody>
                  <a:tcPr>
                    <a:solidFill>
                      <a:schemeClr val="bg1"/>
                    </a:solidFill>
                  </a:tcPr>
                </a:tc>
                <a:tc>
                  <a:txBody>
                    <a:bodyPr/>
                    <a:lstStyle/>
                    <a:p>
                      <a:pPr algn="ctr"/>
                      <a:r>
                        <a:rPr lang="es-CL" b="1" dirty="0"/>
                        <a:t>&lt;</a:t>
                      </a:r>
                    </a:p>
                  </a:txBody>
                  <a:tcP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s-CL" b="1" dirty="0"/>
                        <a:t>IGUAL QUE</a:t>
                      </a:r>
                    </a:p>
                  </a:txBody>
                  <a:tcPr>
                    <a:solidFill>
                      <a:schemeClr val="bg1"/>
                    </a:solidFill>
                  </a:tcPr>
                </a:tc>
                <a:tc>
                  <a:txBody>
                    <a:bodyPr/>
                    <a:lstStyle/>
                    <a:p>
                      <a:pPr algn="ctr"/>
                      <a:r>
                        <a:rPr lang="es-CL" b="1" dirty="0"/>
                        <a:t>=</a:t>
                      </a:r>
                    </a:p>
                  </a:txBody>
                  <a:tcP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r>
                        <a:rPr lang="es-CL" b="1" dirty="0"/>
                        <a:t>MAYOR O IGUAL QUE</a:t>
                      </a:r>
                    </a:p>
                  </a:txBody>
                  <a:tcPr>
                    <a:solidFill>
                      <a:schemeClr val="bg1"/>
                    </a:solidFill>
                  </a:tcPr>
                </a:tc>
                <a:tc>
                  <a:txBody>
                    <a:bodyPr/>
                    <a:lstStyle/>
                    <a:p>
                      <a:pPr algn="ctr"/>
                      <a:r>
                        <a:rPr lang="es-CL" b="1" dirty="0"/>
                        <a:t>&gt;=</a:t>
                      </a:r>
                    </a:p>
                  </a:txBody>
                  <a:tcP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algn="ctr"/>
                      <a:r>
                        <a:rPr lang="es-CL" b="1" dirty="0"/>
                        <a:t>MENOR O IGUAL QUE</a:t>
                      </a:r>
                    </a:p>
                  </a:txBody>
                  <a:tcPr>
                    <a:solidFill>
                      <a:schemeClr val="bg1"/>
                    </a:solidFill>
                  </a:tcPr>
                </a:tc>
                <a:tc>
                  <a:txBody>
                    <a:bodyPr/>
                    <a:lstStyle/>
                    <a:p>
                      <a:pPr algn="ctr"/>
                      <a:r>
                        <a:rPr lang="es-CL" b="1" dirty="0"/>
                        <a:t>&lt;=</a:t>
                      </a:r>
                    </a:p>
                  </a:txBody>
                  <a:tcPr>
                    <a:solidFill>
                      <a:schemeClr val="accent1">
                        <a:lumMod val="20000"/>
                        <a:lumOff val="80000"/>
                      </a:schemeClr>
                    </a:solidFill>
                  </a:tcPr>
                </a:tc>
                <a:extLst>
                  <a:ext uri="{0D108BD9-81ED-4DB2-BD59-A6C34878D82A}">
                    <a16:rowId xmlns:a16="http://schemas.microsoft.com/office/drawing/2014/main" val="10005"/>
                  </a:ext>
                </a:extLst>
              </a:tr>
              <a:tr h="370840">
                <a:tc>
                  <a:txBody>
                    <a:bodyPr/>
                    <a:lstStyle/>
                    <a:p>
                      <a:pPr algn="ctr"/>
                      <a:r>
                        <a:rPr lang="es-CL" b="1" dirty="0"/>
                        <a:t>DISTINTO QUE</a:t>
                      </a:r>
                    </a:p>
                  </a:txBody>
                  <a:tcPr>
                    <a:solidFill>
                      <a:schemeClr val="bg1"/>
                    </a:solidFill>
                  </a:tcPr>
                </a:tc>
                <a:tc>
                  <a:txBody>
                    <a:bodyPr/>
                    <a:lstStyle/>
                    <a:p>
                      <a:pPr algn="ctr"/>
                      <a:r>
                        <a:rPr lang="es-CL" b="1" dirty="0"/>
                        <a:t>!=         &lt;&gt;</a:t>
                      </a:r>
                    </a:p>
                  </a:txBody>
                  <a:tcPr>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7" name="4 CuadroTexto">
            <a:extLst>
              <a:ext uri="{FF2B5EF4-FFF2-40B4-BE49-F238E27FC236}">
                <a16:creationId xmlns:a16="http://schemas.microsoft.com/office/drawing/2014/main" id="{4E805895-EEAD-4F0E-AF09-A4A118FE330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
        <p:nvSpPr>
          <p:cNvPr id="10" name="2 CuadroTexto">
            <a:extLst>
              <a:ext uri="{FF2B5EF4-FFF2-40B4-BE49-F238E27FC236}">
                <a16:creationId xmlns:a16="http://schemas.microsoft.com/office/drawing/2014/main" id="{BA4F4F59-CCB1-45E8-B855-A43D9106E579}"/>
              </a:ext>
            </a:extLst>
          </p:cNvPr>
          <p:cNvSpPr txBox="1"/>
          <p:nvPr/>
        </p:nvSpPr>
        <p:spPr>
          <a:xfrm>
            <a:off x="138673" y="1844524"/>
            <a:ext cx="4324858" cy="2677656"/>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b="1" u="sng" dirty="0"/>
              <a:t>Los operadores relacionales</a:t>
            </a:r>
            <a:r>
              <a:rPr lang="es-CL" sz="2400" dirty="0"/>
              <a:t> son símbolos que permiten comparar valores y dependiendo del resultado que se obtenga se podría seguir por un camino u otro en el recorrido del algoritmo.</a:t>
            </a:r>
          </a:p>
        </p:txBody>
      </p:sp>
      <p:graphicFrame>
        <p:nvGraphicFramePr>
          <p:cNvPr id="11" name="8 Tabla">
            <a:extLst>
              <a:ext uri="{FF2B5EF4-FFF2-40B4-BE49-F238E27FC236}">
                <a16:creationId xmlns:a16="http://schemas.microsoft.com/office/drawing/2014/main" id="{AEB38EB4-67A4-42F0-9858-F7441B68192A}"/>
              </a:ext>
            </a:extLst>
          </p:cNvPr>
          <p:cNvGraphicFramePr>
            <a:graphicFrameLocks noGrp="1"/>
          </p:cNvGraphicFramePr>
          <p:nvPr>
            <p:extLst>
              <p:ext uri="{D42A27DB-BD31-4B8C-83A1-F6EECF244321}">
                <p14:modId xmlns:p14="http://schemas.microsoft.com/office/powerpoint/2010/main" val="226189586"/>
              </p:ext>
            </p:extLst>
          </p:nvPr>
        </p:nvGraphicFramePr>
        <p:xfrm>
          <a:off x="4639630" y="4979630"/>
          <a:ext cx="4324858" cy="1137920"/>
        </p:xfrm>
        <a:graphic>
          <a:graphicData uri="http://schemas.openxmlformats.org/drawingml/2006/table">
            <a:tbl>
              <a:tblPr firstRow="1" bandRow="1">
                <a:tableStyleId>{D7AC3CCA-C797-4891-BE02-D94E43425B78}</a:tableStyleId>
              </a:tblPr>
              <a:tblGrid>
                <a:gridCol w="230863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tblGrid>
              <a:tr h="336272">
                <a:tc gridSpan="2">
                  <a:txBody>
                    <a:bodyPr/>
                    <a:lstStyle/>
                    <a:p>
                      <a:pPr algn="ctr"/>
                      <a:r>
                        <a:rPr lang="es-CL" sz="2000" dirty="0">
                          <a:solidFill>
                            <a:schemeClr val="bg1"/>
                          </a:solidFill>
                        </a:rPr>
                        <a:t>OPERADORES LOGICOS</a:t>
                      </a:r>
                      <a:endParaRPr lang="es-CL" sz="2000" b="1" dirty="0">
                        <a:solidFill>
                          <a:schemeClr val="bg1"/>
                        </a:solidFill>
                      </a:endParaRPr>
                    </a:p>
                  </a:txBody>
                  <a:tcPr>
                    <a:solidFill>
                      <a:schemeClr val="accent1">
                        <a:lumMod val="75000"/>
                      </a:schemeClr>
                    </a:solidFill>
                  </a:tcPr>
                </a:tc>
                <a:tc hMerge="1">
                  <a:txBody>
                    <a:bodyPr/>
                    <a:lstStyle/>
                    <a:p>
                      <a:endParaRPr lang="es-CL" dirty="0"/>
                    </a:p>
                  </a:txBody>
                  <a:tcPr/>
                </a:tc>
                <a:extLst>
                  <a:ext uri="{0D108BD9-81ED-4DB2-BD59-A6C34878D82A}">
                    <a16:rowId xmlns:a16="http://schemas.microsoft.com/office/drawing/2014/main" val="10000"/>
                  </a:ext>
                </a:extLst>
              </a:tr>
              <a:tr h="370840">
                <a:tc>
                  <a:txBody>
                    <a:bodyPr/>
                    <a:lstStyle/>
                    <a:p>
                      <a:pPr algn="ctr"/>
                      <a:r>
                        <a:rPr lang="es-CL" b="1" dirty="0"/>
                        <a:t>CONJUNCIÓN</a:t>
                      </a:r>
                      <a:r>
                        <a:rPr lang="es-CL" b="1" baseline="0" dirty="0"/>
                        <a:t> (Y)</a:t>
                      </a:r>
                      <a:endParaRPr lang="es-CL" b="1" dirty="0"/>
                    </a:p>
                  </a:txBody>
                  <a:tcPr>
                    <a:solidFill>
                      <a:schemeClr val="bg1"/>
                    </a:solidFill>
                  </a:tcPr>
                </a:tc>
                <a:tc>
                  <a:txBody>
                    <a:bodyPr/>
                    <a:lstStyle/>
                    <a:p>
                      <a:pPr algn="ctr"/>
                      <a:r>
                        <a:rPr lang="es-CL" b="1" dirty="0"/>
                        <a:t>&amp;&amp;</a:t>
                      </a:r>
                    </a:p>
                  </a:txBody>
                  <a:tcP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r>
                        <a:rPr lang="es-CL" b="1" dirty="0"/>
                        <a:t>DISYUNCIÓN</a:t>
                      </a:r>
                      <a:r>
                        <a:rPr lang="es-CL" b="1" baseline="0" dirty="0"/>
                        <a:t> (O)</a:t>
                      </a:r>
                      <a:endParaRPr lang="es-CL" b="1" dirty="0"/>
                    </a:p>
                  </a:txBody>
                  <a:tcPr>
                    <a:solidFill>
                      <a:schemeClr val="bg1"/>
                    </a:solidFill>
                  </a:tcPr>
                </a:tc>
                <a:tc>
                  <a:txBody>
                    <a:bodyPr/>
                    <a:lstStyle/>
                    <a:p>
                      <a:pPr algn="ctr"/>
                      <a:r>
                        <a:rPr lang="es-CL" b="1" dirty="0"/>
                        <a:t>||</a:t>
                      </a:r>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12" name="2 CuadroTexto">
            <a:extLst>
              <a:ext uri="{FF2B5EF4-FFF2-40B4-BE49-F238E27FC236}">
                <a16:creationId xmlns:a16="http://schemas.microsoft.com/office/drawing/2014/main" id="{D1B6BDC0-D3D2-481F-AD67-15499E26AF8B}"/>
              </a:ext>
            </a:extLst>
          </p:cNvPr>
          <p:cNvSpPr txBox="1"/>
          <p:nvPr/>
        </p:nvSpPr>
        <p:spPr>
          <a:xfrm>
            <a:off x="138673" y="4763760"/>
            <a:ext cx="4361165" cy="156966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b="1" u="sng" dirty="0"/>
              <a:t>Los operadores Lógicos</a:t>
            </a:r>
            <a:r>
              <a:rPr lang="es-CL" sz="2400" dirty="0"/>
              <a:t> permiten crear condiciones compuestas y describirlas, siendo utilizados en las tablas de verdad. </a:t>
            </a:r>
          </a:p>
        </p:txBody>
      </p:sp>
    </p:spTree>
    <p:extLst>
      <p:ext uri="{BB962C8B-B14F-4D97-AF65-F5344CB8AC3E}">
        <p14:creationId xmlns:p14="http://schemas.microsoft.com/office/powerpoint/2010/main" val="4155389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8" name="7 CuadroTexto"/>
          <p:cNvSpPr txBox="1"/>
          <p:nvPr/>
        </p:nvSpPr>
        <p:spPr>
          <a:xfrm>
            <a:off x="107504" y="2449339"/>
            <a:ext cx="8856984" cy="224676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endParaRPr lang="es-CL" sz="2400" dirty="0"/>
          </a:p>
          <a:p>
            <a:pPr algn="just"/>
            <a:endParaRPr lang="es-CL" sz="2400" dirty="0"/>
          </a:p>
          <a:p>
            <a:pPr algn="ctr"/>
            <a:r>
              <a:rPr lang="es-CL" sz="4400" b="1" dirty="0"/>
              <a:t>Tablas De Verdad</a:t>
            </a:r>
          </a:p>
          <a:p>
            <a:pPr algn="just"/>
            <a:endParaRPr lang="es-CL" sz="2400" dirty="0"/>
          </a:p>
          <a:p>
            <a:pPr algn="just"/>
            <a:endParaRPr lang="es-CL" sz="2400" dirty="0"/>
          </a:p>
        </p:txBody>
      </p:sp>
      <p:sp>
        <p:nvSpPr>
          <p:cNvPr id="5" name="4 CuadroTexto">
            <a:extLst>
              <a:ext uri="{FF2B5EF4-FFF2-40B4-BE49-F238E27FC236}">
                <a16:creationId xmlns:a16="http://schemas.microsoft.com/office/drawing/2014/main" id="{1923C807-8EFF-4C05-A0E7-60BD2B740DFB}"/>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371968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Tablas De Verdad</a:t>
            </a:r>
          </a:p>
        </p:txBody>
      </p:sp>
      <p:sp>
        <p:nvSpPr>
          <p:cNvPr id="3" name="2 CuadroTexto"/>
          <p:cNvSpPr txBox="1"/>
          <p:nvPr/>
        </p:nvSpPr>
        <p:spPr>
          <a:xfrm>
            <a:off x="107504" y="1772816"/>
            <a:ext cx="8856984" cy="120032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dirty="0"/>
              <a:t>Una tabla de verdad, o tabla de valores de verdad, es una tabla que muestra el valor de verdad de una proposición compuesta, para cada combinación de verdad que se pueda asignar (evalúa valores).</a:t>
            </a:r>
          </a:p>
        </p:txBody>
      </p:sp>
      <p:sp>
        <p:nvSpPr>
          <p:cNvPr id="12" name="4 CuadroTexto">
            <a:extLst>
              <a:ext uri="{FF2B5EF4-FFF2-40B4-BE49-F238E27FC236}">
                <a16:creationId xmlns:a16="http://schemas.microsoft.com/office/drawing/2014/main" id="{40C3B77B-335F-4DFB-B6E9-6A23DA40233E}"/>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graphicFrame>
        <p:nvGraphicFramePr>
          <p:cNvPr id="5" name="Diagrama 4">
            <a:extLst>
              <a:ext uri="{FF2B5EF4-FFF2-40B4-BE49-F238E27FC236}">
                <a16:creationId xmlns:a16="http://schemas.microsoft.com/office/drawing/2014/main" id="{15BB53ED-032D-4B0E-AEBA-9C34F52DC724}"/>
              </a:ext>
            </a:extLst>
          </p:cNvPr>
          <p:cNvGraphicFramePr/>
          <p:nvPr>
            <p:extLst>
              <p:ext uri="{D42A27DB-BD31-4B8C-83A1-F6EECF244321}">
                <p14:modId xmlns:p14="http://schemas.microsoft.com/office/powerpoint/2010/main" val="364385667"/>
              </p:ext>
            </p:extLst>
          </p:nvPr>
        </p:nvGraphicFramePr>
        <p:xfrm>
          <a:off x="245964" y="3140968"/>
          <a:ext cx="8640960" cy="20162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506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Tablas De Verdad:</a:t>
            </a:r>
          </a:p>
        </p:txBody>
      </p:sp>
      <p:sp>
        <p:nvSpPr>
          <p:cNvPr id="3" name="2 CuadroTexto"/>
          <p:cNvSpPr txBox="1"/>
          <p:nvPr/>
        </p:nvSpPr>
        <p:spPr>
          <a:xfrm>
            <a:off x="179512" y="1772816"/>
            <a:ext cx="5102402" cy="4524315"/>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dirty="0"/>
              <a:t>Existirán ocasiones en las cuales los algoritmos gráficos (DFD) tendrán una estructura compleja, donde por ejemplo resulte necesario evaluar algunas expresiones o condiciones. Las tablas de verdad permitirán llevar a cabo dichas evaluaciones y a partir de los resultados obtenidos, un algoritmo podrá tomar la decisión de ejecutar alguna instrucción o bloque de lógica especificado, según corresponda.</a:t>
            </a:r>
          </a:p>
        </p:txBody>
      </p:sp>
      <p:sp>
        <p:nvSpPr>
          <p:cNvPr id="7" name="4 CuadroTexto">
            <a:extLst>
              <a:ext uri="{FF2B5EF4-FFF2-40B4-BE49-F238E27FC236}">
                <a16:creationId xmlns:a16="http://schemas.microsoft.com/office/drawing/2014/main" id="{5DECD12A-0FD2-408D-A2CF-18217E6BFDA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10" name="Imagen 9">
            <a:extLst>
              <a:ext uri="{FF2B5EF4-FFF2-40B4-BE49-F238E27FC236}">
                <a16:creationId xmlns:a16="http://schemas.microsoft.com/office/drawing/2014/main" id="{19072464-0598-4AAA-82FB-2BF830DC4350}"/>
              </a:ext>
            </a:extLst>
          </p:cNvPr>
          <p:cNvPicPr>
            <a:picLocks noChangeAspect="1"/>
          </p:cNvPicPr>
          <p:nvPr/>
        </p:nvPicPr>
        <p:blipFill>
          <a:blip r:embed="rId4"/>
          <a:stretch>
            <a:fillRect/>
          </a:stretch>
        </p:blipFill>
        <p:spPr>
          <a:xfrm>
            <a:off x="5485453" y="2527987"/>
            <a:ext cx="3479035" cy="3013971"/>
          </a:xfrm>
          <a:prstGeom prst="rect">
            <a:avLst/>
          </a:prstGeom>
        </p:spPr>
      </p:pic>
    </p:spTree>
    <p:extLst>
      <p:ext uri="{BB962C8B-B14F-4D97-AF65-F5344CB8AC3E}">
        <p14:creationId xmlns:p14="http://schemas.microsoft.com/office/powerpoint/2010/main" val="330113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Tablas De Verdad</a:t>
            </a:r>
          </a:p>
        </p:txBody>
      </p:sp>
      <p:sp>
        <p:nvSpPr>
          <p:cNvPr id="7" name="4 CuadroTexto">
            <a:extLst>
              <a:ext uri="{FF2B5EF4-FFF2-40B4-BE49-F238E27FC236}">
                <a16:creationId xmlns:a16="http://schemas.microsoft.com/office/drawing/2014/main" id="{75B9AD81-518C-4052-9576-C439BF6590FA}"/>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
        <p:nvSpPr>
          <p:cNvPr id="8" name="7 CuadroTexto">
            <a:extLst>
              <a:ext uri="{FF2B5EF4-FFF2-40B4-BE49-F238E27FC236}">
                <a16:creationId xmlns:a16="http://schemas.microsoft.com/office/drawing/2014/main" id="{2B442BF3-7881-40B6-95F4-1D988D3ED9CC}"/>
              </a:ext>
            </a:extLst>
          </p:cNvPr>
          <p:cNvSpPr txBox="1"/>
          <p:nvPr/>
        </p:nvSpPr>
        <p:spPr>
          <a:xfrm>
            <a:off x="107504" y="1779713"/>
            <a:ext cx="8856984" cy="120032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b="1" u="sng" dirty="0"/>
              <a:t>Negación</a:t>
            </a:r>
            <a:r>
              <a:rPr lang="es-CL" sz="2400" b="1" dirty="0"/>
              <a:t> : </a:t>
            </a:r>
            <a:r>
              <a:rPr lang="es-CL" sz="2400" dirty="0"/>
              <a:t>Es un operador que se ejecuta sobre un único valor de verdad, devolviendo el valor contrario (el opuesto) del caso propuesto en alguna evaluación o condición.</a:t>
            </a:r>
          </a:p>
        </p:txBody>
      </p:sp>
      <p:graphicFrame>
        <p:nvGraphicFramePr>
          <p:cNvPr id="14" name="4 Tabla">
            <a:extLst>
              <a:ext uri="{FF2B5EF4-FFF2-40B4-BE49-F238E27FC236}">
                <a16:creationId xmlns:a16="http://schemas.microsoft.com/office/drawing/2014/main" id="{DC38B68D-5AD1-4A5D-BA3E-93CC8EA270D5}"/>
              </a:ext>
            </a:extLst>
          </p:cNvPr>
          <p:cNvGraphicFramePr>
            <a:graphicFrameLocks noGrp="1"/>
          </p:cNvGraphicFramePr>
          <p:nvPr>
            <p:extLst>
              <p:ext uri="{D42A27DB-BD31-4B8C-83A1-F6EECF244321}">
                <p14:modId xmlns:p14="http://schemas.microsoft.com/office/powerpoint/2010/main" val="1232511302"/>
              </p:ext>
            </p:extLst>
          </p:nvPr>
        </p:nvGraphicFramePr>
        <p:xfrm>
          <a:off x="2752873" y="3411624"/>
          <a:ext cx="3627141" cy="1371600"/>
        </p:xfrm>
        <a:graphic>
          <a:graphicData uri="http://schemas.openxmlformats.org/drawingml/2006/table">
            <a:tbl>
              <a:tblPr firstRow="1" bandRow="1">
                <a:tableStyleId>{8EC20E35-A176-4012-BC5E-935CFFF8708E}</a:tableStyleId>
              </a:tblPr>
              <a:tblGrid>
                <a:gridCol w="1214873">
                  <a:extLst>
                    <a:ext uri="{9D8B030D-6E8A-4147-A177-3AD203B41FA5}">
                      <a16:colId xmlns:a16="http://schemas.microsoft.com/office/drawing/2014/main" val="20000"/>
                    </a:ext>
                  </a:extLst>
                </a:gridCol>
                <a:gridCol w="2412268">
                  <a:extLst>
                    <a:ext uri="{9D8B030D-6E8A-4147-A177-3AD203B41FA5}">
                      <a16:colId xmlns:a16="http://schemas.microsoft.com/office/drawing/2014/main" val="20002"/>
                    </a:ext>
                  </a:extLst>
                </a:gridCol>
              </a:tblGrid>
              <a:tr h="442848">
                <a:tc>
                  <a:txBody>
                    <a:bodyPr/>
                    <a:lstStyle/>
                    <a:p>
                      <a:pPr algn="ctr"/>
                      <a:r>
                        <a:rPr lang="es-CL" sz="2400" dirty="0"/>
                        <a:t>P</a:t>
                      </a:r>
                    </a:p>
                  </a:txBody>
                  <a:tcPr>
                    <a:solidFill>
                      <a:schemeClr val="accent1">
                        <a:lumMod val="75000"/>
                      </a:schemeClr>
                    </a:solidFill>
                  </a:tcPr>
                </a:tc>
                <a:tc>
                  <a:txBody>
                    <a:bodyPr/>
                    <a:lstStyle/>
                    <a:p>
                      <a:pPr algn="ctr"/>
                      <a:r>
                        <a:rPr lang="es-CL" sz="2400" dirty="0"/>
                        <a:t>~P (negación)</a:t>
                      </a:r>
                      <a:endParaRPr lang="es-CL" sz="2400" b="1" dirty="0"/>
                    </a:p>
                  </a:txBody>
                  <a:tcPr>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tc>
                <a:tc>
                  <a:txBody>
                    <a:bodyPr/>
                    <a:lstStyle/>
                    <a:p>
                      <a:pPr algn="ctr"/>
                      <a:r>
                        <a:rPr lang="es-CL" sz="2400" b="1" dirty="0"/>
                        <a:t>F</a:t>
                      </a:r>
                    </a:p>
                  </a:txBody>
                  <a:tcPr>
                    <a:solidFill>
                      <a:srgbClr val="FFFF00"/>
                    </a:solidFill>
                  </a:tcPr>
                </a:tc>
                <a:extLst>
                  <a:ext uri="{0D108BD9-81ED-4DB2-BD59-A6C34878D82A}">
                    <a16:rowId xmlns:a16="http://schemas.microsoft.com/office/drawing/2014/main" val="10001"/>
                  </a:ext>
                </a:extLst>
              </a:tr>
              <a:tr h="370840">
                <a:tc>
                  <a:txBody>
                    <a:bodyPr/>
                    <a:lstStyle/>
                    <a:p>
                      <a:pPr algn="ctr"/>
                      <a:r>
                        <a:rPr lang="es-ES" sz="2400" b="1" dirty="0"/>
                        <a:t>F</a:t>
                      </a:r>
                      <a:endParaRPr lang="es-CL" sz="2400" b="1" dirty="0"/>
                    </a:p>
                  </a:txBody>
                  <a:tcPr/>
                </a:tc>
                <a:tc>
                  <a:txBody>
                    <a:bodyPr/>
                    <a:lstStyle/>
                    <a:p>
                      <a:pPr algn="ctr"/>
                      <a:r>
                        <a:rPr lang="es-CL" sz="2400" b="1" dirty="0"/>
                        <a:t>V</a:t>
                      </a:r>
                    </a:p>
                  </a:txBody>
                  <a:tcPr>
                    <a:solidFill>
                      <a:srgbClr val="FFFF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4526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Tablas De Verdad</a:t>
            </a:r>
          </a:p>
        </p:txBody>
      </p:sp>
      <p:sp>
        <p:nvSpPr>
          <p:cNvPr id="3" name="2 CuadroTexto"/>
          <p:cNvSpPr txBox="1"/>
          <p:nvPr/>
        </p:nvSpPr>
        <p:spPr>
          <a:xfrm>
            <a:off x="107504" y="1772816"/>
            <a:ext cx="8856984" cy="120032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b="1" u="sng" dirty="0"/>
              <a:t>Conjunción (Y)</a:t>
            </a:r>
            <a:r>
              <a:rPr lang="es-CL" sz="2400" b="1" dirty="0"/>
              <a:t> :</a:t>
            </a:r>
            <a:r>
              <a:rPr lang="es-CL" sz="2400" dirty="0"/>
              <a:t> Es un operador que actúa sobre dos valores de verdad, devolviendo el valor verdadero sólo cuando ambos planteamientos son verdaderos, y falso en cualquier otro caso.</a:t>
            </a:r>
          </a:p>
        </p:txBody>
      </p:sp>
      <p:graphicFrame>
        <p:nvGraphicFramePr>
          <p:cNvPr id="5" name="4 Tabla"/>
          <p:cNvGraphicFramePr>
            <a:graphicFrameLocks noGrp="1"/>
          </p:cNvGraphicFramePr>
          <p:nvPr/>
        </p:nvGraphicFramePr>
        <p:xfrm>
          <a:off x="2622228" y="3447256"/>
          <a:ext cx="3888432" cy="2286000"/>
        </p:xfrm>
        <a:graphic>
          <a:graphicData uri="http://schemas.openxmlformats.org/drawingml/2006/table">
            <a:tbl>
              <a:tblPr firstRow="1" bandRow="1">
                <a:tableStyleId>{8EC20E35-A176-4012-BC5E-935CFFF8708E}</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pPr algn="ctr"/>
                      <a:r>
                        <a:rPr lang="es-CL" sz="2400" dirty="0"/>
                        <a:t>A</a:t>
                      </a:r>
                    </a:p>
                  </a:txBody>
                  <a:tcPr>
                    <a:solidFill>
                      <a:schemeClr val="accent1">
                        <a:lumMod val="75000"/>
                      </a:schemeClr>
                    </a:solidFill>
                  </a:tcPr>
                </a:tc>
                <a:tc>
                  <a:txBody>
                    <a:bodyPr/>
                    <a:lstStyle/>
                    <a:p>
                      <a:pPr algn="ctr"/>
                      <a:r>
                        <a:rPr lang="es-CL" sz="2400" dirty="0"/>
                        <a:t>B</a:t>
                      </a:r>
                    </a:p>
                  </a:txBody>
                  <a:tcPr>
                    <a:solidFill>
                      <a:schemeClr val="accent1">
                        <a:lumMod val="75000"/>
                      </a:schemeClr>
                    </a:solidFill>
                  </a:tcPr>
                </a:tc>
                <a:tc>
                  <a:txBody>
                    <a:bodyPr/>
                    <a:lstStyle/>
                    <a:p>
                      <a:pPr algn="ctr"/>
                      <a:r>
                        <a:rPr lang="es-CL" sz="2400" dirty="0"/>
                        <a:t>A ^ B</a:t>
                      </a:r>
                    </a:p>
                  </a:txBody>
                  <a:tcPr>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tc>
                <a:tc>
                  <a:txBody>
                    <a:bodyPr/>
                    <a:lstStyle/>
                    <a:p>
                      <a:pPr algn="ctr"/>
                      <a:r>
                        <a:rPr lang="es-CL" sz="2400" b="1" dirty="0"/>
                        <a:t>V</a:t>
                      </a:r>
                    </a:p>
                  </a:txBody>
                  <a:tcPr/>
                </a:tc>
                <a:tc>
                  <a:txBody>
                    <a:bodyPr/>
                    <a:lstStyle/>
                    <a:p>
                      <a:pPr algn="ctr"/>
                      <a:r>
                        <a:rPr lang="es-CL" sz="2400" b="1" dirty="0"/>
                        <a:t>V</a:t>
                      </a:r>
                    </a:p>
                  </a:txBody>
                  <a:tcPr>
                    <a:solidFill>
                      <a:srgbClr val="FFFF00"/>
                    </a:solidFill>
                  </a:tcPr>
                </a:tc>
                <a:extLst>
                  <a:ext uri="{0D108BD9-81ED-4DB2-BD59-A6C34878D82A}">
                    <a16:rowId xmlns:a16="http://schemas.microsoft.com/office/drawing/2014/main" val="10001"/>
                  </a:ext>
                </a:extLst>
              </a:tr>
              <a:tr h="370840">
                <a:tc>
                  <a:txBody>
                    <a:bodyPr/>
                    <a:lstStyle/>
                    <a:p>
                      <a:pPr algn="ctr"/>
                      <a:r>
                        <a:rPr lang="es-CL" sz="2400" b="1" dirty="0"/>
                        <a:t>V</a:t>
                      </a:r>
                    </a:p>
                  </a:txBody>
                  <a:tcPr/>
                </a:tc>
                <a:tc>
                  <a:txBody>
                    <a:bodyPr/>
                    <a:lstStyle/>
                    <a:p>
                      <a:pPr algn="ctr"/>
                      <a:r>
                        <a:rPr lang="es-CL" sz="2400" b="1" dirty="0"/>
                        <a:t>F</a:t>
                      </a:r>
                    </a:p>
                  </a:txBody>
                  <a:tcPr/>
                </a:tc>
                <a:tc>
                  <a:txBody>
                    <a:bodyPr/>
                    <a:lstStyle/>
                    <a:p>
                      <a:pPr algn="ctr"/>
                      <a:r>
                        <a:rPr lang="es-CL" sz="2400" b="1" dirty="0"/>
                        <a:t>F</a:t>
                      </a:r>
                    </a:p>
                  </a:txBody>
                  <a:tcPr>
                    <a:solidFill>
                      <a:srgbClr val="FFFF00"/>
                    </a:solidFill>
                  </a:tcPr>
                </a:tc>
                <a:extLst>
                  <a:ext uri="{0D108BD9-81ED-4DB2-BD59-A6C34878D82A}">
                    <a16:rowId xmlns:a16="http://schemas.microsoft.com/office/drawing/2014/main" val="10002"/>
                  </a:ext>
                </a:extLst>
              </a:tr>
              <a:tr h="370840">
                <a:tc>
                  <a:txBody>
                    <a:bodyPr/>
                    <a:lstStyle/>
                    <a:p>
                      <a:pPr algn="ctr"/>
                      <a:r>
                        <a:rPr lang="es-CL" sz="2400" b="1" dirty="0"/>
                        <a:t>F</a:t>
                      </a:r>
                    </a:p>
                  </a:txBody>
                  <a:tcPr/>
                </a:tc>
                <a:tc>
                  <a:txBody>
                    <a:bodyPr/>
                    <a:lstStyle/>
                    <a:p>
                      <a:pPr algn="ctr"/>
                      <a:r>
                        <a:rPr lang="es-CL" sz="2400" b="1" dirty="0"/>
                        <a:t>V</a:t>
                      </a:r>
                    </a:p>
                  </a:txBody>
                  <a:tcPr/>
                </a:tc>
                <a:tc>
                  <a:txBody>
                    <a:bodyPr/>
                    <a:lstStyle/>
                    <a:p>
                      <a:pPr algn="ctr"/>
                      <a:r>
                        <a:rPr lang="es-CL" sz="2400" b="1" dirty="0"/>
                        <a:t>F</a:t>
                      </a:r>
                    </a:p>
                  </a:txBody>
                  <a:tcPr>
                    <a:solidFill>
                      <a:srgbClr val="FFFF00"/>
                    </a:solidFill>
                  </a:tcPr>
                </a:tc>
                <a:extLst>
                  <a:ext uri="{0D108BD9-81ED-4DB2-BD59-A6C34878D82A}">
                    <a16:rowId xmlns:a16="http://schemas.microsoft.com/office/drawing/2014/main" val="10003"/>
                  </a:ext>
                </a:extLst>
              </a:tr>
              <a:tr h="370840">
                <a:tc>
                  <a:txBody>
                    <a:bodyPr/>
                    <a:lstStyle/>
                    <a:p>
                      <a:pPr algn="ctr"/>
                      <a:r>
                        <a:rPr lang="es-CL" sz="2400" b="1" dirty="0"/>
                        <a:t>F</a:t>
                      </a:r>
                    </a:p>
                  </a:txBody>
                  <a:tcPr/>
                </a:tc>
                <a:tc>
                  <a:txBody>
                    <a:bodyPr/>
                    <a:lstStyle/>
                    <a:p>
                      <a:pPr algn="ctr"/>
                      <a:r>
                        <a:rPr lang="es-CL" sz="2400" b="1" dirty="0"/>
                        <a:t>F</a:t>
                      </a:r>
                    </a:p>
                  </a:txBody>
                  <a:tcPr/>
                </a:tc>
                <a:tc>
                  <a:txBody>
                    <a:bodyPr/>
                    <a:lstStyle/>
                    <a:p>
                      <a:pPr algn="ctr"/>
                      <a:r>
                        <a:rPr lang="es-CL" sz="2400" b="1" dirty="0"/>
                        <a:t>F</a:t>
                      </a:r>
                    </a:p>
                  </a:txBody>
                  <a:tcPr>
                    <a:solidFill>
                      <a:srgbClr val="FFFF00"/>
                    </a:solidFill>
                  </a:tcPr>
                </a:tc>
                <a:extLst>
                  <a:ext uri="{0D108BD9-81ED-4DB2-BD59-A6C34878D82A}">
                    <a16:rowId xmlns:a16="http://schemas.microsoft.com/office/drawing/2014/main" val="10004"/>
                  </a:ext>
                </a:extLst>
              </a:tr>
            </a:tbl>
          </a:graphicData>
        </a:graphic>
      </p:graphicFrame>
      <p:sp>
        <p:nvSpPr>
          <p:cNvPr id="7" name="4 CuadroTexto">
            <a:extLst>
              <a:ext uri="{FF2B5EF4-FFF2-40B4-BE49-F238E27FC236}">
                <a16:creationId xmlns:a16="http://schemas.microsoft.com/office/drawing/2014/main" id="{75B9AD81-518C-4052-9576-C439BF6590FA}"/>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357589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Tablas De Verdad</a:t>
            </a:r>
          </a:p>
        </p:txBody>
      </p:sp>
      <p:sp>
        <p:nvSpPr>
          <p:cNvPr id="3" name="2 CuadroTexto"/>
          <p:cNvSpPr txBox="1"/>
          <p:nvPr/>
        </p:nvSpPr>
        <p:spPr>
          <a:xfrm>
            <a:off x="107504" y="1772816"/>
            <a:ext cx="8856984" cy="156966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b="1" u="sng" dirty="0"/>
              <a:t>Disyunción (O)</a:t>
            </a:r>
            <a:r>
              <a:rPr lang="es-CL" sz="2400" b="1" dirty="0"/>
              <a:t> :</a:t>
            </a:r>
            <a:r>
              <a:rPr lang="es-CL" sz="2400" dirty="0"/>
              <a:t> Es un operador que actúa sobre dos valores de verdad, devolviendo el valor verdadero cuando uno de los planteamientos es verdadero o también cuando ambas lo son. El resultado es falso cuando ambos planteamientos son falsos.</a:t>
            </a:r>
          </a:p>
        </p:txBody>
      </p:sp>
      <p:graphicFrame>
        <p:nvGraphicFramePr>
          <p:cNvPr id="5" name="4 Tabla"/>
          <p:cNvGraphicFramePr>
            <a:graphicFrameLocks noGrp="1"/>
          </p:cNvGraphicFramePr>
          <p:nvPr>
            <p:extLst>
              <p:ext uri="{D42A27DB-BD31-4B8C-83A1-F6EECF244321}">
                <p14:modId xmlns:p14="http://schemas.microsoft.com/office/powerpoint/2010/main" val="587596174"/>
              </p:ext>
            </p:extLst>
          </p:nvPr>
        </p:nvGraphicFramePr>
        <p:xfrm>
          <a:off x="2591780" y="3789040"/>
          <a:ext cx="3888432" cy="2286000"/>
        </p:xfrm>
        <a:graphic>
          <a:graphicData uri="http://schemas.openxmlformats.org/drawingml/2006/table">
            <a:tbl>
              <a:tblPr firstRow="1" bandRow="1">
                <a:tableStyleId>{8EC20E35-A176-4012-BC5E-935CFFF8708E}</a:tableStyleId>
              </a:tblPr>
              <a:tblGrid>
                <a:gridCol w="129614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tblGrid>
              <a:tr h="370840">
                <a:tc>
                  <a:txBody>
                    <a:bodyPr/>
                    <a:lstStyle/>
                    <a:p>
                      <a:pPr algn="ctr"/>
                      <a:r>
                        <a:rPr lang="es-CL" sz="2400" dirty="0"/>
                        <a:t>A</a:t>
                      </a:r>
                    </a:p>
                  </a:txBody>
                  <a:tcPr>
                    <a:solidFill>
                      <a:schemeClr val="accent1">
                        <a:lumMod val="75000"/>
                      </a:schemeClr>
                    </a:solidFill>
                  </a:tcPr>
                </a:tc>
                <a:tc>
                  <a:txBody>
                    <a:bodyPr/>
                    <a:lstStyle/>
                    <a:p>
                      <a:pPr algn="ctr"/>
                      <a:r>
                        <a:rPr lang="es-CL" sz="2400" dirty="0"/>
                        <a:t>B</a:t>
                      </a:r>
                    </a:p>
                  </a:txBody>
                  <a:tcPr>
                    <a:solidFill>
                      <a:schemeClr val="accent1">
                        <a:lumMod val="75000"/>
                      </a:schemeClr>
                    </a:solidFill>
                  </a:tcPr>
                </a:tc>
                <a:tc>
                  <a:txBody>
                    <a:bodyPr/>
                    <a:lstStyle/>
                    <a:p>
                      <a:pPr algn="ctr"/>
                      <a:r>
                        <a:rPr lang="es-CL" sz="2400" dirty="0"/>
                        <a:t>A </a:t>
                      </a:r>
                      <a:r>
                        <a:rPr lang="es-CL" sz="2000" dirty="0"/>
                        <a:t>v</a:t>
                      </a:r>
                      <a:r>
                        <a:rPr lang="es-CL" sz="2400" dirty="0"/>
                        <a:t> B</a:t>
                      </a:r>
                    </a:p>
                  </a:txBody>
                  <a:tcPr>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tc>
                <a:tc>
                  <a:txBody>
                    <a:bodyPr/>
                    <a:lstStyle/>
                    <a:p>
                      <a:pPr algn="ctr"/>
                      <a:r>
                        <a:rPr lang="es-CL" sz="2400" b="1" dirty="0"/>
                        <a:t>V</a:t>
                      </a:r>
                    </a:p>
                  </a:txBody>
                  <a:tcPr/>
                </a:tc>
                <a:tc>
                  <a:txBody>
                    <a:bodyPr/>
                    <a:lstStyle/>
                    <a:p>
                      <a:pPr algn="ctr"/>
                      <a:r>
                        <a:rPr lang="es-CL" sz="2400" b="1" dirty="0"/>
                        <a:t>V</a:t>
                      </a:r>
                    </a:p>
                  </a:txBody>
                  <a:tcPr>
                    <a:solidFill>
                      <a:srgbClr val="FFFF00"/>
                    </a:solidFill>
                  </a:tcPr>
                </a:tc>
                <a:extLst>
                  <a:ext uri="{0D108BD9-81ED-4DB2-BD59-A6C34878D82A}">
                    <a16:rowId xmlns:a16="http://schemas.microsoft.com/office/drawing/2014/main" val="10001"/>
                  </a:ext>
                </a:extLst>
              </a:tr>
              <a:tr h="370840">
                <a:tc>
                  <a:txBody>
                    <a:bodyPr/>
                    <a:lstStyle/>
                    <a:p>
                      <a:pPr algn="ctr"/>
                      <a:r>
                        <a:rPr lang="es-CL" sz="2400" b="1" dirty="0"/>
                        <a:t>V</a:t>
                      </a:r>
                    </a:p>
                  </a:txBody>
                  <a:tcPr/>
                </a:tc>
                <a:tc>
                  <a:txBody>
                    <a:bodyPr/>
                    <a:lstStyle/>
                    <a:p>
                      <a:pPr algn="ctr"/>
                      <a:r>
                        <a:rPr lang="es-CL" sz="2400" b="1" dirty="0"/>
                        <a:t>F</a:t>
                      </a:r>
                    </a:p>
                  </a:txBody>
                  <a:tcPr/>
                </a:tc>
                <a:tc>
                  <a:txBody>
                    <a:bodyPr/>
                    <a:lstStyle/>
                    <a:p>
                      <a:pPr algn="ctr"/>
                      <a:r>
                        <a:rPr lang="es-CL" sz="2400" b="1" dirty="0"/>
                        <a:t>V</a:t>
                      </a:r>
                    </a:p>
                  </a:txBody>
                  <a:tcPr>
                    <a:solidFill>
                      <a:srgbClr val="FFFF00"/>
                    </a:solidFill>
                  </a:tcPr>
                </a:tc>
                <a:extLst>
                  <a:ext uri="{0D108BD9-81ED-4DB2-BD59-A6C34878D82A}">
                    <a16:rowId xmlns:a16="http://schemas.microsoft.com/office/drawing/2014/main" val="10002"/>
                  </a:ext>
                </a:extLst>
              </a:tr>
              <a:tr h="370840">
                <a:tc>
                  <a:txBody>
                    <a:bodyPr/>
                    <a:lstStyle/>
                    <a:p>
                      <a:pPr algn="ctr"/>
                      <a:r>
                        <a:rPr lang="es-CL" sz="2400" b="1" dirty="0"/>
                        <a:t>F</a:t>
                      </a:r>
                    </a:p>
                  </a:txBody>
                  <a:tcPr/>
                </a:tc>
                <a:tc>
                  <a:txBody>
                    <a:bodyPr/>
                    <a:lstStyle/>
                    <a:p>
                      <a:pPr algn="ctr"/>
                      <a:r>
                        <a:rPr lang="es-CL" sz="2400" b="1" dirty="0"/>
                        <a:t>V</a:t>
                      </a:r>
                    </a:p>
                  </a:txBody>
                  <a:tcPr/>
                </a:tc>
                <a:tc>
                  <a:txBody>
                    <a:bodyPr/>
                    <a:lstStyle/>
                    <a:p>
                      <a:pPr algn="ctr"/>
                      <a:r>
                        <a:rPr lang="es-CL" sz="2400" b="1" dirty="0"/>
                        <a:t>V</a:t>
                      </a:r>
                    </a:p>
                  </a:txBody>
                  <a:tcPr>
                    <a:solidFill>
                      <a:srgbClr val="FFFF00"/>
                    </a:solidFill>
                  </a:tcPr>
                </a:tc>
                <a:extLst>
                  <a:ext uri="{0D108BD9-81ED-4DB2-BD59-A6C34878D82A}">
                    <a16:rowId xmlns:a16="http://schemas.microsoft.com/office/drawing/2014/main" val="10003"/>
                  </a:ext>
                </a:extLst>
              </a:tr>
              <a:tr h="370840">
                <a:tc>
                  <a:txBody>
                    <a:bodyPr/>
                    <a:lstStyle/>
                    <a:p>
                      <a:pPr algn="ctr"/>
                      <a:r>
                        <a:rPr lang="es-CL" sz="2400" b="1" dirty="0"/>
                        <a:t>F</a:t>
                      </a:r>
                    </a:p>
                  </a:txBody>
                  <a:tcPr/>
                </a:tc>
                <a:tc>
                  <a:txBody>
                    <a:bodyPr/>
                    <a:lstStyle/>
                    <a:p>
                      <a:pPr algn="ctr"/>
                      <a:r>
                        <a:rPr lang="es-CL" sz="2400" b="1" dirty="0"/>
                        <a:t>F</a:t>
                      </a:r>
                    </a:p>
                  </a:txBody>
                  <a:tcPr/>
                </a:tc>
                <a:tc>
                  <a:txBody>
                    <a:bodyPr/>
                    <a:lstStyle/>
                    <a:p>
                      <a:pPr algn="ctr"/>
                      <a:r>
                        <a:rPr lang="es-CL" sz="2400" b="1" dirty="0"/>
                        <a:t>F</a:t>
                      </a:r>
                    </a:p>
                  </a:txBody>
                  <a:tcPr>
                    <a:solidFill>
                      <a:srgbClr val="FFFF00"/>
                    </a:solidFill>
                  </a:tcPr>
                </a:tc>
                <a:extLst>
                  <a:ext uri="{0D108BD9-81ED-4DB2-BD59-A6C34878D82A}">
                    <a16:rowId xmlns:a16="http://schemas.microsoft.com/office/drawing/2014/main" val="10004"/>
                  </a:ext>
                </a:extLst>
              </a:tr>
            </a:tbl>
          </a:graphicData>
        </a:graphic>
      </p:graphicFrame>
      <p:sp>
        <p:nvSpPr>
          <p:cNvPr id="7" name="4 CuadroTexto">
            <a:extLst>
              <a:ext uri="{FF2B5EF4-FFF2-40B4-BE49-F238E27FC236}">
                <a16:creationId xmlns:a16="http://schemas.microsoft.com/office/drawing/2014/main" id="{5DECD12A-0FD2-408D-A2CF-18217E6BFDA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94313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3" name="2 CuadroTexto"/>
          <p:cNvSpPr txBox="1"/>
          <p:nvPr/>
        </p:nvSpPr>
        <p:spPr>
          <a:xfrm>
            <a:off x="107504" y="2449339"/>
            <a:ext cx="8856984" cy="292387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endParaRPr lang="es-CL" sz="2400" dirty="0"/>
          </a:p>
          <a:p>
            <a:pPr algn="just"/>
            <a:endParaRPr lang="es-CL" sz="2400" dirty="0"/>
          </a:p>
          <a:p>
            <a:pPr algn="ctr"/>
            <a:r>
              <a:rPr lang="es-CL" sz="4400" b="1" dirty="0"/>
              <a:t>Definición De Algoritmos y Sus Elementos</a:t>
            </a:r>
          </a:p>
          <a:p>
            <a:pPr algn="just"/>
            <a:endParaRPr lang="es-CL" sz="2400" dirty="0"/>
          </a:p>
          <a:p>
            <a:pPr algn="just"/>
            <a:endParaRPr lang="es-CL" sz="2400" dirty="0"/>
          </a:p>
        </p:txBody>
      </p:sp>
      <p:sp>
        <p:nvSpPr>
          <p:cNvPr id="5" name="4 CuadroTexto"/>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500518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1077218"/>
          </a:xfrm>
          <a:prstGeom prst="rect">
            <a:avLst/>
          </a:prstGeom>
          <a:noFill/>
        </p:spPr>
        <p:txBody>
          <a:bodyPr wrap="square" rtlCol="0">
            <a:spAutoFit/>
          </a:bodyPr>
          <a:lstStyle/>
          <a:p>
            <a:r>
              <a:rPr lang="es-CL" sz="3200" b="1" dirty="0"/>
              <a:t>Tablas De Verdad</a:t>
            </a:r>
          </a:p>
          <a:p>
            <a:r>
              <a:rPr lang="es-CL" sz="3200" b="1" u="sng" dirty="0"/>
              <a:t>Ejemplo 1</a:t>
            </a:r>
          </a:p>
        </p:txBody>
      </p:sp>
      <p:graphicFrame>
        <p:nvGraphicFramePr>
          <p:cNvPr id="6" name="5 Tabla"/>
          <p:cNvGraphicFramePr>
            <a:graphicFrameLocks noGrp="1"/>
          </p:cNvGraphicFramePr>
          <p:nvPr>
            <p:extLst>
              <p:ext uri="{D42A27DB-BD31-4B8C-83A1-F6EECF244321}">
                <p14:modId xmlns:p14="http://schemas.microsoft.com/office/powerpoint/2010/main" val="4080166681"/>
              </p:ext>
            </p:extLst>
          </p:nvPr>
        </p:nvGraphicFramePr>
        <p:xfrm>
          <a:off x="217148" y="2276872"/>
          <a:ext cx="8774541" cy="4114800"/>
        </p:xfrm>
        <a:graphic>
          <a:graphicData uri="http://schemas.openxmlformats.org/drawingml/2006/table">
            <a:tbl>
              <a:tblPr firstRow="1" bandRow="1">
                <a:tableStyleId>{5202B0CA-FC54-4496-8BCA-5EF66A818D29}</a:tableStyleId>
              </a:tblPr>
              <a:tblGrid>
                <a:gridCol w="723753">
                  <a:extLst>
                    <a:ext uri="{9D8B030D-6E8A-4147-A177-3AD203B41FA5}">
                      <a16:colId xmlns:a16="http://schemas.microsoft.com/office/drawing/2014/main" val="20000"/>
                    </a:ext>
                  </a:extLst>
                </a:gridCol>
                <a:gridCol w="702638">
                  <a:extLst>
                    <a:ext uri="{9D8B030D-6E8A-4147-A177-3AD203B41FA5}">
                      <a16:colId xmlns:a16="http://schemas.microsoft.com/office/drawing/2014/main" val="20001"/>
                    </a:ext>
                  </a:extLst>
                </a:gridCol>
                <a:gridCol w="686801">
                  <a:extLst>
                    <a:ext uri="{9D8B030D-6E8A-4147-A177-3AD203B41FA5}">
                      <a16:colId xmlns:a16="http://schemas.microsoft.com/office/drawing/2014/main" val="20002"/>
                    </a:ext>
                  </a:extLst>
                </a:gridCol>
                <a:gridCol w="977148">
                  <a:extLst>
                    <a:ext uri="{9D8B030D-6E8A-4147-A177-3AD203B41FA5}">
                      <a16:colId xmlns:a16="http://schemas.microsoft.com/office/drawing/2014/main" val="20003"/>
                    </a:ext>
                  </a:extLst>
                </a:gridCol>
                <a:gridCol w="1048067">
                  <a:extLst>
                    <a:ext uri="{9D8B030D-6E8A-4147-A177-3AD203B41FA5}">
                      <a16:colId xmlns:a16="http://schemas.microsoft.com/office/drawing/2014/main" val="20004"/>
                    </a:ext>
                  </a:extLst>
                </a:gridCol>
                <a:gridCol w="2318067">
                  <a:extLst>
                    <a:ext uri="{9D8B030D-6E8A-4147-A177-3AD203B41FA5}">
                      <a16:colId xmlns:a16="http://schemas.microsoft.com/office/drawing/2014/main" val="20005"/>
                    </a:ext>
                  </a:extLst>
                </a:gridCol>
                <a:gridCol w="2318067">
                  <a:extLst>
                    <a:ext uri="{9D8B030D-6E8A-4147-A177-3AD203B41FA5}">
                      <a16:colId xmlns:a16="http://schemas.microsoft.com/office/drawing/2014/main" val="20006"/>
                    </a:ext>
                  </a:extLst>
                </a:gridCol>
              </a:tblGrid>
              <a:tr h="0">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r>
                        <a:rPr lang="es-CL" sz="2400" b="1" baseline="0" dirty="0"/>
                        <a:t> </a:t>
                      </a:r>
                      <a:r>
                        <a:rPr lang="es-CL" sz="2000" b="1" baseline="0" dirty="0"/>
                        <a:t>^</a:t>
                      </a:r>
                      <a:r>
                        <a:rPr lang="es-CL" sz="2400" b="1" baseline="0" dirty="0"/>
                        <a:t> C) ^ (~A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400" b="1" dirty="0"/>
                        <a:t>(A</a:t>
                      </a:r>
                      <a:r>
                        <a:rPr lang="es-CL" sz="2400" b="1" baseline="0" dirty="0"/>
                        <a:t> </a:t>
                      </a:r>
                      <a:r>
                        <a:rPr lang="es-CL" sz="2000" b="1" baseline="0" dirty="0"/>
                        <a:t>^</a:t>
                      </a:r>
                      <a:r>
                        <a:rPr lang="es-CL" sz="2400" b="1" baseline="0" dirty="0"/>
                        <a:t> C) </a:t>
                      </a:r>
                      <a:r>
                        <a:rPr lang="es-CL" sz="2000" b="1" baseline="0" dirty="0"/>
                        <a:t>v </a:t>
                      </a:r>
                      <a:r>
                        <a:rPr lang="es-CL" sz="2400" b="1" baseline="0"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4 CuadroTexto">
            <a:extLst>
              <a:ext uri="{FF2B5EF4-FFF2-40B4-BE49-F238E27FC236}">
                <a16:creationId xmlns:a16="http://schemas.microsoft.com/office/drawing/2014/main" id="{1A371413-1976-4F4C-A188-C8315A59A9F7}"/>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772598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1077218"/>
          </a:xfrm>
          <a:prstGeom prst="rect">
            <a:avLst/>
          </a:prstGeom>
          <a:noFill/>
        </p:spPr>
        <p:txBody>
          <a:bodyPr wrap="square" rtlCol="0">
            <a:spAutoFit/>
          </a:bodyPr>
          <a:lstStyle/>
          <a:p>
            <a:r>
              <a:rPr lang="es-CL" sz="3200" b="1" dirty="0"/>
              <a:t>Tablas De Verdad</a:t>
            </a:r>
          </a:p>
          <a:p>
            <a:r>
              <a:rPr lang="es-CL" sz="3200" b="1" u="sng" dirty="0"/>
              <a:t>Ejemplo 1 : Desarrollo</a:t>
            </a:r>
          </a:p>
        </p:txBody>
      </p:sp>
      <p:sp>
        <p:nvSpPr>
          <p:cNvPr id="7" name="4 CuadroTexto">
            <a:extLst>
              <a:ext uri="{FF2B5EF4-FFF2-40B4-BE49-F238E27FC236}">
                <a16:creationId xmlns:a16="http://schemas.microsoft.com/office/drawing/2014/main" id="{1A371413-1976-4F4C-A188-C8315A59A9F7}"/>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
        <p:nvSpPr>
          <p:cNvPr id="8" name="6 CuadroTexto">
            <a:extLst>
              <a:ext uri="{FF2B5EF4-FFF2-40B4-BE49-F238E27FC236}">
                <a16:creationId xmlns:a16="http://schemas.microsoft.com/office/drawing/2014/main" id="{9914F14D-491A-4DAF-BD07-DB9D6F96B653}"/>
              </a:ext>
            </a:extLst>
          </p:cNvPr>
          <p:cNvSpPr txBox="1"/>
          <p:nvPr/>
        </p:nvSpPr>
        <p:spPr>
          <a:xfrm>
            <a:off x="107504" y="2287900"/>
            <a:ext cx="8856984" cy="4093428"/>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000" b="1" dirty="0"/>
              <a:t>A</a:t>
            </a:r>
            <a:r>
              <a:rPr lang="es-CL" sz="2000" dirty="0"/>
              <a:t>, </a:t>
            </a:r>
            <a:r>
              <a:rPr lang="es-CL" sz="2000" b="1" dirty="0"/>
              <a:t>B</a:t>
            </a:r>
            <a:r>
              <a:rPr lang="es-CL" sz="2000" dirty="0"/>
              <a:t> y </a:t>
            </a:r>
            <a:r>
              <a:rPr lang="es-CL" sz="2000" b="1" dirty="0"/>
              <a:t>C</a:t>
            </a:r>
            <a:r>
              <a:rPr lang="es-CL" sz="2000" dirty="0"/>
              <a:t> son simples elementos inventados a los cuales se les asignó un valor (Verdadero o Falso).</a:t>
            </a:r>
          </a:p>
          <a:p>
            <a:pPr marL="342900" indent="-342900" algn="just">
              <a:buFont typeface="Arial" pitchFamily="34" charset="0"/>
              <a:buChar char="•"/>
            </a:pPr>
            <a:endParaRPr lang="es-CL" sz="2000" dirty="0"/>
          </a:p>
          <a:p>
            <a:pPr marL="342900" indent="-342900" algn="just">
              <a:buFont typeface="Arial" pitchFamily="34" charset="0"/>
              <a:buChar char="•"/>
            </a:pPr>
            <a:r>
              <a:rPr lang="es-CL" sz="2000" b="1" dirty="0"/>
              <a:t>~A</a:t>
            </a:r>
            <a:r>
              <a:rPr lang="es-CL" sz="2000" dirty="0"/>
              <a:t> corresponde a la negación (opuesto) de lo que hay en </a:t>
            </a:r>
            <a:r>
              <a:rPr lang="es-CL" sz="2000" b="1" dirty="0"/>
              <a:t>A</a:t>
            </a:r>
            <a:r>
              <a:rPr lang="es-CL" sz="2000" dirty="0"/>
              <a:t>.</a:t>
            </a:r>
          </a:p>
          <a:p>
            <a:pPr marL="342900" indent="-342900" algn="just">
              <a:buFont typeface="Arial" pitchFamily="34" charset="0"/>
              <a:buChar char="•"/>
            </a:pPr>
            <a:endParaRPr lang="es-CL" sz="2000" dirty="0"/>
          </a:p>
          <a:p>
            <a:pPr marL="342900" indent="-342900" algn="just">
              <a:buFont typeface="Arial" pitchFamily="34" charset="0"/>
              <a:buChar char="•"/>
            </a:pPr>
            <a:r>
              <a:rPr lang="es-CL" sz="2000" b="1" dirty="0"/>
              <a:t>~A ^ C </a:t>
            </a:r>
            <a:r>
              <a:rPr lang="es-CL" sz="2000" dirty="0"/>
              <a:t>corresponde a conjunción (Y), es decir que para que el resultado sea Verdadero,  ambos valores deben ser verdaderos, sino, serán falsos.</a:t>
            </a:r>
          </a:p>
          <a:p>
            <a:pPr marL="342900" indent="-342900" algn="just">
              <a:buFont typeface="Arial" pitchFamily="34" charset="0"/>
              <a:buChar char="•"/>
            </a:pPr>
            <a:endParaRPr lang="es-CL" sz="2000" dirty="0"/>
          </a:p>
          <a:p>
            <a:pPr marL="342900" indent="-342900" algn="just">
              <a:buFont typeface="Arial" pitchFamily="34" charset="0"/>
              <a:buChar char="•"/>
            </a:pPr>
            <a:r>
              <a:rPr lang="es-CL" sz="2000" b="1" dirty="0"/>
              <a:t>(A ^ B) ^ (~A ^ C)</a:t>
            </a:r>
            <a:r>
              <a:rPr lang="es-CL" sz="2000" dirty="0"/>
              <a:t> Aquí se comparan los valores de ambos resultados con una conjunción (Y).</a:t>
            </a:r>
          </a:p>
          <a:p>
            <a:pPr marL="342900" indent="-342900" algn="just">
              <a:buFont typeface="Arial" pitchFamily="34" charset="0"/>
              <a:buChar char="•"/>
            </a:pPr>
            <a:endParaRPr lang="es-CL" sz="2000" dirty="0"/>
          </a:p>
          <a:p>
            <a:pPr marL="342900" indent="-342900" algn="just">
              <a:buFont typeface="Arial" pitchFamily="34" charset="0"/>
              <a:buChar char="•"/>
            </a:pPr>
            <a:r>
              <a:rPr lang="pt-BR" sz="2000" b="1" dirty="0"/>
              <a:t>(A ^ B) v (~A ^ C)</a:t>
            </a:r>
            <a:r>
              <a:rPr lang="pt-BR" sz="2000" dirty="0"/>
              <a:t> </a:t>
            </a:r>
            <a:r>
              <a:rPr lang="es-CL" sz="2000" dirty="0"/>
              <a:t>Aquí se comparan los valores de ambos resultados con una disyunción (O).</a:t>
            </a:r>
          </a:p>
        </p:txBody>
      </p:sp>
    </p:spTree>
    <p:extLst>
      <p:ext uri="{BB962C8B-B14F-4D97-AF65-F5344CB8AC3E}">
        <p14:creationId xmlns:p14="http://schemas.microsoft.com/office/powerpoint/2010/main" val="428565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1077218"/>
          </a:xfrm>
          <a:prstGeom prst="rect">
            <a:avLst/>
          </a:prstGeom>
          <a:noFill/>
        </p:spPr>
        <p:txBody>
          <a:bodyPr wrap="square" rtlCol="0">
            <a:spAutoFit/>
          </a:bodyPr>
          <a:lstStyle/>
          <a:p>
            <a:r>
              <a:rPr lang="es-CL" sz="3200" b="1" dirty="0"/>
              <a:t>Tablas De Verdad</a:t>
            </a:r>
          </a:p>
          <a:p>
            <a:r>
              <a:rPr lang="es-CL" sz="3200" b="1" u="sng" dirty="0"/>
              <a:t>Ejemplo 1 : Desarrollo (Lo opuesto de A)</a:t>
            </a:r>
          </a:p>
        </p:txBody>
      </p:sp>
      <p:graphicFrame>
        <p:nvGraphicFramePr>
          <p:cNvPr id="6" name="5 Tabla"/>
          <p:cNvGraphicFramePr>
            <a:graphicFrameLocks noGrp="1"/>
          </p:cNvGraphicFramePr>
          <p:nvPr>
            <p:extLst>
              <p:ext uri="{D42A27DB-BD31-4B8C-83A1-F6EECF244321}">
                <p14:modId xmlns:p14="http://schemas.microsoft.com/office/powerpoint/2010/main" val="15093319"/>
              </p:ext>
            </p:extLst>
          </p:nvPr>
        </p:nvGraphicFramePr>
        <p:xfrm>
          <a:off x="217148" y="2276872"/>
          <a:ext cx="8774541" cy="4114800"/>
        </p:xfrm>
        <a:graphic>
          <a:graphicData uri="http://schemas.openxmlformats.org/drawingml/2006/table">
            <a:tbl>
              <a:tblPr firstRow="1" bandRow="1">
                <a:tableStyleId>{5202B0CA-FC54-4496-8BCA-5EF66A818D29}</a:tableStyleId>
              </a:tblPr>
              <a:tblGrid>
                <a:gridCol w="723753">
                  <a:extLst>
                    <a:ext uri="{9D8B030D-6E8A-4147-A177-3AD203B41FA5}">
                      <a16:colId xmlns:a16="http://schemas.microsoft.com/office/drawing/2014/main" val="20000"/>
                    </a:ext>
                  </a:extLst>
                </a:gridCol>
                <a:gridCol w="702638">
                  <a:extLst>
                    <a:ext uri="{9D8B030D-6E8A-4147-A177-3AD203B41FA5}">
                      <a16:colId xmlns:a16="http://schemas.microsoft.com/office/drawing/2014/main" val="20001"/>
                    </a:ext>
                  </a:extLst>
                </a:gridCol>
                <a:gridCol w="686801">
                  <a:extLst>
                    <a:ext uri="{9D8B030D-6E8A-4147-A177-3AD203B41FA5}">
                      <a16:colId xmlns:a16="http://schemas.microsoft.com/office/drawing/2014/main" val="20002"/>
                    </a:ext>
                  </a:extLst>
                </a:gridCol>
                <a:gridCol w="977148">
                  <a:extLst>
                    <a:ext uri="{9D8B030D-6E8A-4147-A177-3AD203B41FA5}">
                      <a16:colId xmlns:a16="http://schemas.microsoft.com/office/drawing/2014/main" val="20003"/>
                    </a:ext>
                  </a:extLst>
                </a:gridCol>
                <a:gridCol w="1048067">
                  <a:extLst>
                    <a:ext uri="{9D8B030D-6E8A-4147-A177-3AD203B41FA5}">
                      <a16:colId xmlns:a16="http://schemas.microsoft.com/office/drawing/2014/main" val="20004"/>
                    </a:ext>
                  </a:extLst>
                </a:gridCol>
                <a:gridCol w="2318067">
                  <a:extLst>
                    <a:ext uri="{9D8B030D-6E8A-4147-A177-3AD203B41FA5}">
                      <a16:colId xmlns:a16="http://schemas.microsoft.com/office/drawing/2014/main" val="20005"/>
                    </a:ext>
                  </a:extLst>
                </a:gridCol>
                <a:gridCol w="2318067">
                  <a:extLst>
                    <a:ext uri="{9D8B030D-6E8A-4147-A177-3AD203B41FA5}">
                      <a16:colId xmlns:a16="http://schemas.microsoft.com/office/drawing/2014/main" val="20006"/>
                    </a:ext>
                  </a:extLst>
                </a:gridCol>
              </a:tblGrid>
              <a:tr h="370840">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r>
                        <a:rPr lang="es-CL" sz="2400" b="1" baseline="0" dirty="0"/>
                        <a:t> </a:t>
                      </a:r>
                      <a:r>
                        <a:rPr lang="es-CL" sz="2000" b="1" baseline="0" dirty="0"/>
                        <a:t>^</a:t>
                      </a:r>
                      <a:r>
                        <a:rPr lang="es-CL" sz="2400" b="1" baseline="0" dirty="0"/>
                        <a:t> C) ^ (~A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400" b="1" dirty="0"/>
                        <a:t>(A</a:t>
                      </a:r>
                      <a:r>
                        <a:rPr lang="es-CL" sz="2400" b="1" baseline="0" dirty="0"/>
                        <a:t> </a:t>
                      </a:r>
                      <a:r>
                        <a:rPr lang="es-CL" sz="2000" b="1" baseline="0" dirty="0"/>
                        <a:t>^</a:t>
                      </a:r>
                      <a:r>
                        <a:rPr lang="es-CL" sz="2400" b="1" baseline="0" dirty="0"/>
                        <a:t> C) </a:t>
                      </a:r>
                      <a:r>
                        <a:rPr lang="es-CL" sz="2000" b="1" baseline="0" dirty="0"/>
                        <a:t>v </a:t>
                      </a:r>
                      <a:r>
                        <a:rPr lang="es-CL" sz="2400" b="1" baseline="0"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4 CuadroTexto">
            <a:extLst>
              <a:ext uri="{FF2B5EF4-FFF2-40B4-BE49-F238E27FC236}">
                <a16:creationId xmlns:a16="http://schemas.microsoft.com/office/drawing/2014/main" id="{88336D14-DA31-4137-AFD4-F784E9C576A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4076306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1077218"/>
          </a:xfrm>
          <a:prstGeom prst="rect">
            <a:avLst/>
          </a:prstGeom>
          <a:noFill/>
        </p:spPr>
        <p:txBody>
          <a:bodyPr wrap="square" rtlCol="0">
            <a:spAutoFit/>
          </a:bodyPr>
          <a:lstStyle/>
          <a:p>
            <a:r>
              <a:rPr lang="es-CL" sz="3200" b="1" dirty="0"/>
              <a:t>Tablas De Verdad</a:t>
            </a:r>
          </a:p>
          <a:p>
            <a:r>
              <a:rPr lang="es-CL" sz="3200" b="1" u="sng" dirty="0"/>
              <a:t>Ejemplo 1 : Desarrollo (~A y C deben ser V)</a:t>
            </a:r>
          </a:p>
        </p:txBody>
      </p:sp>
      <p:graphicFrame>
        <p:nvGraphicFramePr>
          <p:cNvPr id="6" name="5 Tabla"/>
          <p:cNvGraphicFramePr>
            <a:graphicFrameLocks noGrp="1"/>
          </p:cNvGraphicFramePr>
          <p:nvPr>
            <p:extLst>
              <p:ext uri="{D42A27DB-BD31-4B8C-83A1-F6EECF244321}">
                <p14:modId xmlns:p14="http://schemas.microsoft.com/office/powerpoint/2010/main" val="321958491"/>
              </p:ext>
            </p:extLst>
          </p:nvPr>
        </p:nvGraphicFramePr>
        <p:xfrm>
          <a:off x="217148" y="2276872"/>
          <a:ext cx="8774541" cy="4114800"/>
        </p:xfrm>
        <a:graphic>
          <a:graphicData uri="http://schemas.openxmlformats.org/drawingml/2006/table">
            <a:tbl>
              <a:tblPr firstRow="1" bandRow="1">
                <a:tableStyleId>{5202B0CA-FC54-4496-8BCA-5EF66A818D29}</a:tableStyleId>
              </a:tblPr>
              <a:tblGrid>
                <a:gridCol w="723753">
                  <a:extLst>
                    <a:ext uri="{9D8B030D-6E8A-4147-A177-3AD203B41FA5}">
                      <a16:colId xmlns:a16="http://schemas.microsoft.com/office/drawing/2014/main" val="20000"/>
                    </a:ext>
                  </a:extLst>
                </a:gridCol>
                <a:gridCol w="702638">
                  <a:extLst>
                    <a:ext uri="{9D8B030D-6E8A-4147-A177-3AD203B41FA5}">
                      <a16:colId xmlns:a16="http://schemas.microsoft.com/office/drawing/2014/main" val="20001"/>
                    </a:ext>
                  </a:extLst>
                </a:gridCol>
                <a:gridCol w="686801">
                  <a:extLst>
                    <a:ext uri="{9D8B030D-6E8A-4147-A177-3AD203B41FA5}">
                      <a16:colId xmlns:a16="http://schemas.microsoft.com/office/drawing/2014/main" val="20002"/>
                    </a:ext>
                  </a:extLst>
                </a:gridCol>
                <a:gridCol w="977148">
                  <a:extLst>
                    <a:ext uri="{9D8B030D-6E8A-4147-A177-3AD203B41FA5}">
                      <a16:colId xmlns:a16="http://schemas.microsoft.com/office/drawing/2014/main" val="20003"/>
                    </a:ext>
                  </a:extLst>
                </a:gridCol>
                <a:gridCol w="1048067">
                  <a:extLst>
                    <a:ext uri="{9D8B030D-6E8A-4147-A177-3AD203B41FA5}">
                      <a16:colId xmlns:a16="http://schemas.microsoft.com/office/drawing/2014/main" val="20004"/>
                    </a:ext>
                  </a:extLst>
                </a:gridCol>
                <a:gridCol w="2318067">
                  <a:extLst>
                    <a:ext uri="{9D8B030D-6E8A-4147-A177-3AD203B41FA5}">
                      <a16:colId xmlns:a16="http://schemas.microsoft.com/office/drawing/2014/main" val="20005"/>
                    </a:ext>
                  </a:extLst>
                </a:gridCol>
                <a:gridCol w="2318067">
                  <a:extLst>
                    <a:ext uri="{9D8B030D-6E8A-4147-A177-3AD203B41FA5}">
                      <a16:colId xmlns:a16="http://schemas.microsoft.com/office/drawing/2014/main" val="20006"/>
                    </a:ext>
                  </a:extLst>
                </a:gridCol>
              </a:tblGrid>
              <a:tr h="370840">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r>
                        <a:rPr lang="es-CL" sz="2400" b="1" baseline="0" dirty="0"/>
                        <a:t> </a:t>
                      </a:r>
                      <a:r>
                        <a:rPr lang="es-CL" sz="2000" b="1" baseline="0" dirty="0"/>
                        <a:t>^</a:t>
                      </a:r>
                      <a:r>
                        <a:rPr lang="es-CL" sz="2400" b="1" baseline="0" dirty="0"/>
                        <a:t> C) ^ (~A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400" b="1" dirty="0"/>
                        <a:t>(A</a:t>
                      </a:r>
                      <a:r>
                        <a:rPr lang="es-CL" sz="2400" b="1" baseline="0" dirty="0"/>
                        <a:t> </a:t>
                      </a:r>
                      <a:r>
                        <a:rPr lang="es-CL" sz="2000" b="1" baseline="0" dirty="0"/>
                        <a:t>^</a:t>
                      </a:r>
                      <a:r>
                        <a:rPr lang="es-CL" sz="2400" b="1" baseline="0" dirty="0"/>
                        <a:t> C) </a:t>
                      </a:r>
                      <a:r>
                        <a:rPr lang="es-CL" sz="2000" b="1" baseline="0" dirty="0"/>
                        <a:t>v </a:t>
                      </a:r>
                      <a:r>
                        <a:rPr lang="es-CL" sz="2400" b="1" baseline="0" dirty="0"/>
                        <a:t>(~A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4 CuadroTexto">
            <a:extLst>
              <a:ext uri="{FF2B5EF4-FFF2-40B4-BE49-F238E27FC236}">
                <a16:creationId xmlns:a16="http://schemas.microsoft.com/office/drawing/2014/main" id="{93021ECF-B4EC-4D56-B360-269E18B81004}"/>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1060086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1077218"/>
          </a:xfrm>
          <a:prstGeom prst="rect">
            <a:avLst/>
          </a:prstGeom>
          <a:noFill/>
        </p:spPr>
        <p:txBody>
          <a:bodyPr wrap="square" rtlCol="0">
            <a:spAutoFit/>
          </a:bodyPr>
          <a:lstStyle/>
          <a:p>
            <a:r>
              <a:rPr lang="es-CL" sz="3200" b="1" dirty="0"/>
              <a:t>Tablas De Verdad</a:t>
            </a:r>
          </a:p>
          <a:p>
            <a:r>
              <a:rPr lang="es-CL" sz="3200" b="1" u="sng" dirty="0"/>
              <a:t>Ejemplo 1 : Desarrollo (Ambas aseveraciones V)</a:t>
            </a:r>
          </a:p>
        </p:txBody>
      </p:sp>
      <p:graphicFrame>
        <p:nvGraphicFramePr>
          <p:cNvPr id="6" name="5 Tabla"/>
          <p:cNvGraphicFramePr>
            <a:graphicFrameLocks noGrp="1"/>
          </p:cNvGraphicFramePr>
          <p:nvPr>
            <p:extLst>
              <p:ext uri="{D42A27DB-BD31-4B8C-83A1-F6EECF244321}">
                <p14:modId xmlns:p14="http://schemas.microsoft.com/office/powerpoint/2010/main" val="2898474366"/>
              </p:ext>
            </p:extLst>
          </p:nvPr>
        </p:nvGraphicFramePr>
        <p:xfrm>
          <a:off x="217148" y="2276872"/>
          <a:ext cx="8774541" cy="4114800"/>
        </p:xfrm>
        <a:graphic>
          <a:graphicData uri="http://schemas.openxmlformats.org/drawingml/2006/table">
            <a:tbl>
              <a:tblPr firstRow="1" bandRow="1">
                <a:tableStyleId>{5202B0CA-FC54-4496-8BCA-5EF66A818D29}</a:tableStyleId>
              </a:tblPr>
              <a:tblGrid>
                <a:gridCol w="723753">
                  <a:extLst>
                    <a:ext uri="{9D8B030D-6E8A-4147-A177-3AD203B41FA5}">
                      <a16:colId xmlns:a16="http://schemas.microsoft.com/office/drawing/2014/main" val="20000"/>
                    </a:ext>
                  </a:extLst>
                </a:gridCol>
                <a:gridCol w="702638">
                  <a:extLst>
                    <a:ext uri="{9D8B030D-6E8A-4147-A177-3AD203B41FA5}">
                      <a16:colId xmlns:a16="http://schemas.microsoft.com/office/drawing/2014/main" val="20001"/>
                    </a:ext>
                  </a:extLst>
                </a:gridCol>
                <a:gridCol w="686801">
                  <a:extLst>
                    <a:ext uri="{9D8B030D-6E8A-4147-A177-3AD203B41FA5}">
                      <a16:colId xmlns:a16="http://schemas.microsoft.com/office/drawing/2014/main" val="20002"/>
                    </a:ext>
                  </a:extLst>
                </a:gridCol>
                <a:gridCol w="977148">
                  <a:extLst>
                    <a:ext uri="{9D8B030D-6E8A-4147-A177-3AD203B41FA5}">
                      <a16:colId xmlns:a16="http://schemas.microsoft.com/office/drawing/2014/main" val="20003"/>
                    </a:ext>
                  </a:extLst>
                </a:gridCol>
                <a:gridCol w="1048067">
                  <a:extLst>
                    <a:ext uri="{9D8B030D-6E8A-4147-A177-3AD203B41FA5}">
                      <a16:colId xmlns:a16="http://schemas.microsoft.com/office/drawing/2014/main" val="20004"/>
                    </a:ext>
                  </a:extLst>
                </a:gridCol>
                <a:gridCol w="2318067">
                  <a:extLst>
                    <a:ext uri="{9D8B030D-6E8A-4147-A177-3AD203B41FA5}">
                      <a16:colId xmlns:a16="http://schemas.microsoft.com/office/drawing/2014/main" val="20005"/>
                    </a:ext>
                  </a:extLst>
                </a:gridCol>
                <a:gridCol w="2318067">
                  <a:extLst>
                    <a:ext uri="{9D8B030D-6E8A-4147-A177-3AD203B41FA5}">
                      <a16:colId xmlns:a16="http://schemas.microsoft.com/office/drawing/2014/main" val="20006"/>
                    </a:ext>
                  </a:extLst>
                </a:gridCol>
              </a:tblGrid>
              <a:tr h="370840">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r>
                        <a:rPr lang="es-CL" sz="2400" b="1" baseline="0" dirty="0"/>
                        <a:t> </a:t>
                      </a:r>
                      <a:r>
                        <a:rPr lang="es-CL" sz="2000" b="1" baseline="0" dirty="0"/>
                        <a:t>^</a:t>
                      </a:r>
                      <a:r>
                        <a:rPr lang="es-CL" sz="2400" b="1" baseline="0" dirty="0"/>
                        <a:t> C) ^ (~A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400" b="1" dirty="0"/>
                        <a:t>(A</a:t>
                      </a:r>
                      <a:r>
                        <a:rPr lang="es-CL" sz="2400" b="1" baseline="0" dirty="0"/>
                        <a:t> </a:t>
                      </a:r>
                      <a:r>
                        <a:rPr lang="es-CL" sz="2000" b="1" baseline="0" dirty="0"/>
                        <a:t>^</a:t>
                      </a:r>
                      <a:r>
                        <a:rPr lang="es-CL" sz="2400" b="1" baseline="0" dirty="0"/>
                        <a:t> C) </a:t>
                      </a:r>
                      <a:r>
                        <a:rPr lang="es-CL" sz="2000" b="1" baseline="0" dirty="0"/>
                        <a:t>v </a:t>
                      </a:r>
                      <a:r>
                        <a:rPr lang="es-CL" sz="2400" b="1" baseline="0" dirty="0"/>
                        <a:t>(~A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4 CuadroTexto">
            <a:extLst>
              <a:ext uri="{FF2B5EF4-FFF2-40B4-BE49-F238E27FC236}">
                <a16:creationId xmlns:a16="http://schemas.microsoft.com/office/drawing/2014/main" id="{B5EC7717-CF4B-44BE-B2CC-D2CB622308C5}"/>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962563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1077218"/>
          </a:xfrm>
          <a:prstGeom prst="rect">
            <a:avLst/>
          </a:prstGeom>
          <a:noFill/>
        </p:spPr>
        <p:txBody>
          <a:bodyPr wrap="square" rtlCol="0">
            <a:spAutoFit/>
          </a:bodyPr>
          <a:lstStyle/>
          <a:p>
            <a:r>
              <a:rPr lang="es-CL" sz="3200" b="1" dirty="0"/>
              <a:t>Tablas De Verdad</a:t>
            </a:r>
          </a:p>
          <a:p>
            <a:r>
              <a:rPr lang="es-CL" sz="3200" b="1" u="sng" dirty="0"/>
              <a:t>Ejemplo 1 : Desarrollo (Al menos una debe ser V)</a:t>
            </a:r>
          </a:p>
        </p:txBody>
      </p:sp>
      <p:graphicFrame>
        <p:nvGraphicFramePr>
          <p:cNvPr id="6" name="5 Tabla"/>
          <p:cNvGraphicFramePr>
            <a:graphicFrameLocks noGrp="1"/>
          </p:cNvGraphicFramePr>
          <p:nvPr>
            <p:extLst>
              <p:ext uri="{D42A27DB-BD31-4B8C-83A1-F6EECF244321}">
                <p14:modId xmlns:p14="http://schemas.microsoft.com/office/powerpoint/2010/main" val="395935372"/>
              </p:ext>
            </p:extLst>
          </p:nvPr>
        </p:nvGraphicFramePr>
        <p:xfrm>
          <a:off x="217148" y="2276872"/>
          <a:ext cx="8774541" cy="4114800"/>
        </p:xfrm>
        <a:graphic>
          <a:graphicData uri="http://schemas.openxmlformats.org/drawingml/2006/table">
            <a:tbl>
              <a:tblPr firstRow="1" bandRow="1">
                <a:tableStyleId>{5202B0CA-FC54-4496-8BCA-5EF66A818D29}</a:tableStyleId>
              </a:tblPr>
              <a:tblGrid>
                <a:gridCol w="723753">
                  <a:extLst>
                    <a:ext uri="{9D8B030D-6E8A-4147-A177-3AD203B41FA5}">
                      <a16:colId xmlns:a16="http://schemas.microsoft.com/office/drawing/2014/main" val="20000"/>
                    </a:ext>
                  </a:extLst>
                </a:gridCol>
                <a:gridCol w="702638">
                  <a:extLst>
                    <a:ext uri="{9D8B030D-6E8A-4147-A177-3AD203B41FA5}">
                      <a16:colId xmlns:a16="http://schemas.microsoft.com/office/drawing/2014/main" val="20001"/>
                    </a:ext>
                  </a:extLst>
                </a:gridCol>
                <a:gridCol w="686801">
                  <a:extLst>
                    <a:ext uri="{9D8B030D-6E8A-4147-A177-3AD203B41FA5}">
                      <a16:colId xmlns:a16="http://schemas.microsoft.com/office/drawing/2014/main" val="20002"/>
                    </a:ext>
                  </a:extLst>
                </a:gridCol>
                <a:gridCol w="977148">
                  <a:extLst>
                    <a:ext uri="{9D8B030D-6E8A-4147-A177-3AD203B41FA5}">
                      <a16:colId xmlns:a16="http://schemas.microsoft.com/office/drawing/2014/main" val="20003"/>
                    </a:ext>
                  </a:extLst>
                </a:gridCol>
                <a:gridCol w="1048067">
                  <a:extLst>
                    <a:ext uri="{9D8B030D-6E8A-4147-A177-3AD203B41FA5}">
                      <a16:colId xmlns:a16="http://schemas.microsoft.com/office/drawing/2014/main" val="20004"/>
                    </a:ext>
                  </a:extLst>
                </a:gridCol>
                <a:gridCol w="2318067">
                  <a:extLst>
                    <a:ext uri="{9D8B030D-6E8A-4147-A177-3AD203B41FA5}">
                      <a16:colId xmlns:a16="http://schemas.microsoft.com/office/drawing/2014/main" val="20005"/>
                    </a:ext>
                  </a:extLst>
                </a:gridCol>
                <a:gridCol w="2318067">
                  <a:extLst>
                    <a:ext uri="{9D8B030D-6E8A-4147-A177-3AD203B41FA5}">
                      <a16:colId xmlns:a16="http://schemas.microsoft.com/office/drawing/2014/main" val="20006"/>
                    </a:ext>
                  </a:extLst>
                </a:gridCol>
              </a:tblGrid>
              <a:tr h="370840">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CL" sz="2400" b="1" dirty="0"/>
                        <a:t>(A</a:t>
                      </a:r>
                      <a:r>
                        <a:rPr lang="es-CL" sz="2400" b="1" baseline="0" dirty="0"/>
                        <a:t> </a:t>
                      </a:r>
                      <a:r>
                        <a:rPr lang="es-CL" sz="2000" b="1" baseline="0" dirty="0"/>
                        <a:t>^</a:t>
                      </a:r>
                      <a:r>
                        <a:rPr lang="es-CL" sz="2400" b="1" baseline="0" dirty="0"/>
                        <a:t> C) ^ (~A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sz="2400" b="1" dirty="0"/>
                        <a:t>(A</a:t>
                      </a:r>
                      <a:r>
                        <a:rPr lang="es-CL" sz="2400" b="1" baseline="0" dirty="0"/>
                        <a:t> </a:t>
                      </a:r>
                      <a:r>
                        <a:rPr lang="es-CL" sz="2000" b="1" baseline="0" dirty="0"/>
                        <a:t>^</a:t>
                      </a:r>
                      <a:r>
                        <a:rPr lang="es-CL" sz="2400" b="1" baseline="0" dirty="0"/>
                        <a:t> C) </a:t>
                      </a:r>
                      <a:r>
                        <a:rPr lang="es-CL" sz="2000" b="1" baseline="0" dirty="0"/>
                        <a:t>v </a:t>
                      </a:r>
                      <a:r>
                        <a:rPr lang="es-CL" sz="2400" b="1" baseline="0" dirty="0"/>
                        <a:t>(~A ^ C)</a:t>
                      </a:r>
                      <a:endParaRPr lang="es-CL"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370840">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5"/>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370840">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L" sz="2400" b="1"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bl>
          </a:graphicData>
        </a:graphic>
      </p:graphicFrame>
      <p:sp>
        <p:nvSpPr>
          <p:cNvPr id="7" name="4 CuadroTexto">
            <a:extLst>
              <a:ext uri="{FF2B5EF4-FFF2-40B4-BE49-F238E27FC236}">
                <a16:creationId xmlns:a16="http://schemas.microsoft.com/office/drawing/2014/main" id="{10013607-8F77-47F8-AB5B-45D685B98246}"/>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3402319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3" name="2 CuadroTexto"/>
          <p:cNvSpPr txBox="1"/>
          <p:nvPr/>
        </p:nvSpPr>
        <p:spPr>
          <a:xfrm>
            <a:off x="107504" y="2449339"/>
            <a:ext cx="8856984" cy="224676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endParaRPr lang="es-CL" sz="2400" dirty="0"/>
          </a:p>
          <a:p>
            <a:pPr algn="just"/>
            <a:endParaRPr lang="es-CL" sz="2400" dirty="0"/>
          </a:p>
          <a:p>
            <a:pPr algn="ctr"/>
            <a:r>
              <a:rPr lang="es-CL" sz="4400" b="1" dirty="0"/>
              <a:t>Ejemplos De Aplicación</a:t>
            </a:r>
          </a:p>
          <a:p>
            <a:pPr algn="just"/>
            <a:endParaRPr lang="es-CL" sz="2400" dirty="0"/>
          </a:p>
          <a:p>
            <a:pPr algn="just"/>
            <a:endParaRPr lang="es-CL" sz="2400" dirty="0"/>
          </a:p>
        </p:txBody>
      </p:sp>
      <p:sp>
        <p:nvSpPr>
          <p:cNvPr id="6" name="4 CuadroTexto">
            <a:extLst>
              <a:ext uri="{FF2B5EF4-FFF2-40B4-BE49-F238E27FC236}">
                <a16:creationId xmlns:a16="http://schemas.microsoft.com/office/drawing/2014/main" id="{5CAF8CD0-C9B7-4397-96DB-E88A03AC8A21}"/>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721512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12" name="11 CuadroTexto"/>
          <p:cNvSpPr txBox="1"/>
          <p:nvPr/>
        </p:nvSpPr>
        <p:spPr>
          <a:xfrm>
            <a:off x="179512" y="1217613"/>
            <a:ext cx="3508813" cy="4093428"/>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Ejemplo 1</a:t>
            </a:r>
            <a:r>
              <a:rPr lang="es-CL" sz="2000" b="1" dirty="0"/>
              <a:t>:</a:t>
            </a:r>
          </a:p>
          <a:p>
            <a:pPr algn="just"/>
            <a:r>
              <a:rPr lang="es-CL" sz="2000" dirty="0"/>
              <a:t>Generar DFD que permita calcular el área de un triangulo. Recuerde que la fórmula a utilizar es: </a:t>
            </a:r>
          </a:p>
          <a:p>
            <a:pPr algn="just"/>
            <a:endParaRPr lang="es-CL" sz="2000" dirty="0"/>
          </a:p>
          <a:p>
            <a:pPr algn="just"/>
            <a:r>
              <a:rPr lang="es-CL" sz="2000" dirty="0"/>
              <a:t>AREA= (BASE*ALTURA)/2).</a:t>
            </a:r>
          </a:p>
          <a:p>
            <a:pPr algn="just"/>
            <a:endParaRPr lang="es-CL" sz="2000" dirty="0"/>
          </a:p>
          <a:p>
            <a:pPr algn="just"/>
            <a:r>
              <a:rPr lang="es-CL" sz="2000" dirty="0"/>
              <a:t>La base y la altura deben ser ingresadas por teclado.</a:t>
            </a:r>
          </a:p>
          <a:p>
            <a:pPr algn="just"/>
            <a:endParaRPr lang="es-CL" sz="2000" dirty="0"/>
          </a:p>
          <a:p>
            <a:pPr algn="ctr"/>
            <a:r>
              <a:rPr lang="es-CL" sz="2000" b="1" i="1" dirty="0"/>
              <a:t>Al terminar imprima el resultado solicitado.</a:t>
            </a:r>
          </a:p>
        </p:txBody>
      </p:sp>
      <p:sp>
        <p:nvSpPr>
          <p:cNvPr id="6" name="4 CuadroTexto">
            <a:extLst>
              <a:ext uri="{FF2B5EF4-FFF2-40B4-BE49-F238E27FC236}">
                <a16:creationId xmlns:a16="http://schemas.microsoft.com/office/drawing/2014/main" id="{2983D39D-B15F-4027-AB2B-A25F3E5A468B}"/>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8" name="Imagen 7">
            <a:extLst>
              <a:ext uri="{FF2B5EF4-FFF2-40B4-BE49-F238E27FC236}">
                <a16:creationId xmlns:a16="http://schemas.microsoft.com/office/drawing/2014/main" id="{E7F887AE-CB46-4A71-9442-B8F72FCF4D51}"/>
              </a:ext>
            </a:extLst>
          </p:cNvPr>
          <p:cNvPicPr>
            <a:picLocks noChangeAspect="1"/>
          </p:cNvPicPr>
          <p:nvPr/>
        </p:nvPicPr>
        <p:blipFill>
          <a:blip r:embed="rId4"/>
          <a:stretch>
            <a:fillRect/>
          </a:stretch>
        </p:blipFill>
        <p:spPr>
          <a:xfrm>
            <a:off x="4439266" y="1217613"/>
            <a:ext cx="4010025" cy="5362575"/>
          </a:xfrm>
          <a:prstGeom prst="rect">
            <a:avLst/>
          </a:prstGeom>
        </p:spPr>
      </p:pic>
    </p:spTree>
    <p:extLst>
      <p:ext uri="{BB962C8B-B14F-4D97-AF65-F5344CB8AC3E}">
        <p14:creationId xmlns:p14="http://schemas.microsoft.com/office/powerpoint/2010/main" val="262520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8" name="27 CuadroTexto"/>
          <p:cNvSpPr txBox="1"/>
          <p:nvPr/>
        </p:nvSpPr>
        <p:spPr>
          <a:xfrm>
            <a:off x="179512" y="1217613"/>
            <a:ext cx="3508813" cy="317009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Ejemplo 2</a:t>
            </a:r>
            <a:r>
              <a:rPr lang="es-CL" sz="2000" b="1" dirty="0"/>
              <a:t>:</a:t>
            </a:r>
          </a:p>
          <a:p>
            <a:pPr algn="just"/>
            <a:r>
              <a:rPr lang="es-CL" sz="2000" dirty="0"/>
              <a:t>Generar DFD que permita calcular la edad aprox. De una persona. Para ello es necesario conocer el año actual en curso, junto con el año de nacimiento de dicha persona, el cual es ingresado por teclado.</a:t>
            </a:r>
          </a:p>
          <a:p>
            <a:pPr algn="ctr"/>
            <a:r>
              <a:rPr lang="es-CL" sz="2000" b="1" i="1" dirty="0"/>
              <a:t>Al terminar imprima el resultado solicitado.</a:t>
            </a:r>
          </a:p>
        </p:txBody>
      </p:sp>
      <p:sp>
        <p:nvSpPr>
          <p:cNvPr id="6" name="4 CuadroTexto">
            <a:extLst>
              <a:ext uri="{FF2B5EF4-FFF2-40B4-BE49-F238E27FC236}">
                <a16:creationId xmlns:a16="http://schemas.microsoft.com/office/drawing/2014/main" id="{96055028-765C-465B-8117-F2B12DAA977E}"/>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3" name="Imagen 2">
            <a:extLst>
              <a:ext uri="{FF2B5EF4-FFF2-40B4-BE49-F238E27FC236}">
                <a16:creationId xmlns:a16="http://schemas.microsoft.com/office/drawing/2014/main" id="{F6DDF4AC-1180-4494-AA9E-D2287040889C}"/>
              </a:ext>
            </a:extLst>
          </p:cNvPr>
          <p:cNvPicPr>
            <a:picLocks noChangeAspect="1"/>
          </p:cNvPicPr>
          <p:nvPr/>
        </p:nvPicPr>
        <p:blipFill>
          <a:blip r:embed="rId4"/>
          <a:stretch>
            <a:fillRect/>
          </a:stretch>
        </p:blipFill>
        <p:spPr>
          <a:xfrm>
            <a:off x="3867837" y="1190506"/>
            <a:ext cx="5096651" cy="4933950"/>
          </a:xfrm>
          <a:prstGeom prst="rect">
            <a:avLst/>
          </a:prstGeom>
        </p:spPr>
      </p:pic>
    </p:spTree>
    <p:extLst>
      <p:ext uri="{BB962C8B-B14F-4D97-AF65-F5344CB8AC3E}">
        <p14:creationId xmlns:p14="http://schemas.microsoft.com/office/powerpoint/2010/main" val="428010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CC8AC49-52F4-433A-A52F-7090C3531C82}"/>
              </a:ext>
            </a:extLst>
          </p:cNvPr>
          <p:cNvPicPr>
            <a:picLocks noChangeAspect="1"/>
          </p:cNvPicPr>
          <p:nvPr/>
        </p:nvPicPr>
        <p:blipFill>
          <a:blip r:embed="rId3"/>
          <a:stretch>
            <a:fillRect/>
          </a:stretch>
        </p:blipFill>
        <p:spPr>
          <a:xfrm>
            <a:off x="3812825" y="1217613"/>
            <a:ext cx="5132084" cy="5496242"/>
          </a:xfrm>
          <a:prstGeom prst="rect">
            <a:avLst/>
          </a:prstGeom>
        </p:spPr>
      </p:pic>
      <p:pic>
        <p:nvPicPr>
          <p:cNvPr id="4" name="3 Marcador de contenido"/>
          <p:cNvPicPr>
            <a:picLocks noGrp="1" noChangeAspect="1"/>
          </p:cNvPicPr>
          <p:nvPr>
            <p:ph idx="1"/>
          </p:nvPr>
        </p:nvPicPr>
        <p:blipFill>
          <a:blip r:embed="rId4">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Ejemplos De Aplicación</a:t>
            </a:r>
          </a:p>
        </p:txBody>
      </p:sp>
      <p:sp>
        <p:nvSpPr>
          <p:cNvPr id="28" name="27 CuadroTexto"/>
          <p:cNvSpPr txBox="1"/>
          <p:nvPr/>
        </p:nvSpPr>
        <p:spPr>
          <a:xfrm>
            <a:off x="199091" y="1772816"/>
            <a:ext cx="3508813" cy="2862322"/>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Ejemplo 3</a:t>
            </a:r>
            <a:r>
              <a:rPr lang="es-CL" sz="2000" b="1" dirty="0"/>
              <a:t>:</a:t>
            </a:r>
          </a:p>
          <a:p>
            <a:pPr algn="just"/>
            <a:r>
              <a:rPr lang="es-CL" sz="2000" dirty="0"/>
              <a:t>Generar DFD que permita calcular el promedio de 3 notas (ingresadas por teclado). Luego debe obtener la situación final que refleja el promedio, ya sea Aprobado o Reprobado.</a:t>
            </a:r>
          </a:p>
          <a:p>
            <a:pPr algn="ctr"/>
            <a:r>
              <a:rPr lang="es-CL" sz="2000" b="1" i="1" dirty="0"/>
              <a:t>Al terminar imprima el resultado solicitado.</a:t>
            </a:r>
          </a:p>
        </p:txBody>
      </p:sp>
      <p:sp>
        <p:nvSpPr>
          <p:cNvPr id="9" name="4 CuadroTexto">
            <a:extLst>
              <a:ext uri="{FF2B5EF4-FFF2-40B4-BE49-F238E27FC236}">
                <a16:creationId xmlns:a16="http://schemas.microsoft.com/office/drawing/2014/main" id="{876179D2-9BF0-42F0-9463-FAC3F0C06B77}"/>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335818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Algoritmo</a:t>
            </a:r>
          </a:p>
        </p:txBody>
      </p:sp>
      <p:sp>
        <p:nvSpPr>
          <p:cNvPr id="3" name="2 CuadroTexto"/>
          <p:cNvSpPr txBox="1"/>
          <p:nvPr/>
        </p:nvSpPr>
        <p:spPr>
          <a:xfrm>
            <a:off x="107504" y="1886634"/>
            <a:ext cx="8905866" cy="120032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dirty="0"/>
              <a:t>Un algoritmo es una serie de pasos organizados que describe el proceso que se debe seguir para dar solución a un problema específico. </a:t>
            </a:r>
          </a:p>
        </p:txBody>
      </p:sp>
      <p:graphicFrame>
        <p:nvGraphicFramePr>
          <p:cNvPr id="7" name="6 Diagrama"/>
          <p:cNvGraphicFramePr/>
          <p:nvPr>
            <p:extLst>
              <p:ext uri="{D42A27DB-BD31-4B8C-83A1-F6EECF244321}">
                <p14:modId xmlns:p14="http://schemas.microsoft.com/office/powerpoint/2010/main" val="460430307"/>
              </p:ext>
            </p:extLst>
          </p:nvPr>
        </p:nvGraphicFramePr>
        <p:xfrm>
          <a:off x="110411" y="3264078"/>
          <a:ext cx="1989913" cy="3081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9 CuadroTexto"/>
          <p:cNvSpPr txBox="1"/>
          <p:nvPr/>
        </p:nvSpPr>
        <p:spPr>
          <a:xfrm>
            <a:off x="2100323" y="4377297"/>
            <a:ext cx="6889643" cy="830997"/>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b="1" u="sng" dirty="0"/>
              <a:t>Cualitativos</a:t>
            </a:r>
            <a:r>
              <a:rPr lang="es-CL" sz="2400" b="1" dirty="0"/>
              <a:t>: </a:t>
            </a:r>
            <a:r>
              <a:rPr lang="es-CL" sz="2400" dirty="0"/>
              <a:t>Son aquellos en los que se describen los pasos utilizando palabras simples.</a:t>
            </a:r>
          </a:p>
        </p:txBody>
      </p:sp>
      <p:sp>
        <p:nvSpPr>
          <p:cNvPr id="12" name="11 CuadroTexto"/>
          <p:cNvSpPr txBox="1"/>
          <p:nvPr/>
        </p:nvSpPr>
        <p:spPr>
          <a:xfrm>
            <a:off x="2100323" y="5457417"/>
            <a:ext cx="6889643" cy="830997"/>
          </a:xfrm>
          <a:prstGeom prst="rect">
            <a:avLst/>
          </a:prstGeom>
          <a:solidFill>
            <a:schemeClr val="accent3">
              <a:lumMod val="40000"/>
              <a:lumOff val="6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b="1" u="sng" dirty="0"/>
              <a:t>Cuantitativos</a:t>
            </a:r>
            <a:r>
              <a:rPr lang="es-CL" sz="2400" b="1" dirty="0"/>
              <a:t>: </a:t>
            </a:r>
            <a:r>
              <a:rPr lang="es-CL" sz="2400" dirty="0"/>
              <a:t>Son aquellos en los que se utilizan cálculos numéricos para definir los pasos del proceso.</a:t>
            </a:r>
          </a:p>
        </p:txBody>
      </p:sp>
      <p:sp>
        <p:nvSpPr>
          <p:cNvPr id="9" name="4 CuadroTexto">
            <a:extLst>
              <a:ext uri="{FF2B5EF4-FFF2-40B4-BE49-F238E27FC236}">
                <a16:creationId xmlns:a16="http://schemas.microsoft.com/office/drawing/2014/main" id="{0C027EF8-80AD-422E-82E1-2DD15A977755}"/>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44023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0"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E835045-90F1-47CA-8B85-D84040832D6E}"/>
              </a:ext>
            </a:extLst>
          </p:cNvPr>
          <p:cNvPicPr>
            <a:picLocks noChangeAspect="1"/>
          </p:cNvPicPr>
          <p:nvPr/>
        </p:nvPicPr>
        <p:blipFill>
          <a:blip r:embed="rId3"/>
          <a:stretch>
            <a:fillRect/>
          </a:stretch>
        </p:blipFill>
        <p:spPr>
          <a:xfrm>
            <a:off x="103988" y="1217613"/>
            <a:ext cx="8858250" cy="5523754"/>
          </a:xfrm>
          <a:prstGeom prst="rect">
            <a:avLst/>
          </a:prstGeom>
        </p:spPr>
      </p:pic>
      <p:pic>
        <p:nvPicPr>
          <p:cNvPr id="4" name="3 Marcador de contenido"/>
          <p:cNvPicPr>
            <a:picLocks noGrp="1" noChangeAspect="1"/>
          </p:cNvPicPr>
          <p:nvPr>
            <p:ph idx="1"/>
          </p:nvPr>
        </p:nvPicPr>
        <p:blipFill>
          <a:blip r:embed="rId4">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8" name="27 CuadroTexto"/>
          <p:cNvSpPr txBox="1"/>
          <p:nvPr/>
        </p:nvSpPr>
        <p:spPr>
          <a:xfrm>
            <a:off x="5652753" y="1217613"/>
            <a:ext cx="3313001" cy="2554545"/>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Ejemplo 4A</a:t>
            </a:r>
            <a:r>
              <a:rPr lang="es-CL" sz="2000" b="1" dirty="0"/>
              <a:t>:</a:t>
            </a:r>
          </a:p>
          <a:p>
            <a:pPr algn="just"/>
            <a:r>
              <a:rPr lang="es-CL" sz="2000" dirty="0"/>
              <a:t>Generar DFD que permita Indicar si puede disfrutar o no dependiendo del dinero (&gt;=$10.000) y del  tiempo libre que tenga (1.Si - 2.No).</a:t>
            </a:r>
          </a:p>
          <a:p>
            <a:pPr algn="ctr"/>
            <a:r>
              <a:rPr lang="es-CL" sz="2000" b="1" i="1" dirty="0"/>
              <a:t>Al terminar imprima el resultado solicitado.</a:t>
            </a:r>
          </a:p>
        </p:txBody>
      </p:sp>
      <p:sp>
        <p:nvSpPr>
          <p:cNvPr id="6" name="4 CuadroTexto">
            <a:extLst>
              <a:ext uri="{FF2B5EF4-FFF2-40B4-BE49-F238E27FC236}">
                <a16:creationId xmlns:a16="http://schemas.microsoft.com/office/drawing/2014/main" id="{501C98DC-C867-4506-9F9D-502E14D07C79}"/>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1544249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a:extLst>
              <a:ext uri="{FF2B5EF4-FFF2-40B4-BE49-F238E27FC236}">
                <a16:creationId xmlns:a16="http://schemas.microsoft.com/office/drawing/2014/main" id="{2783522B-45F7-4B4F-B270-C90231FA6BA6}"/>
              </a:ext>
            </a:extLst>
          </p:cNvPr>
          <p:cNvPicPr>
            <a:picLocks noChangeAspect="1"/>
          </p:cNvPicPr>
          <p:nvPr/>
        </p:nvPicPr>
        <p:blipFill>
          <a:blip r:embed="rId3"/>
          <a:stretch>
            <a:fillRect/>
          </a:stretch>
        </p:blipFill>
        <p:spPr>
          <a:xfrm>
            <a:off x="899592" y="1217609"/>
            <a:ext cx="8064896" cy="4947695"/>
          </a:xfrm>
          <a:prstGeom prst="rect">
            <a:avLst/>
          </a:prstGeom>
        </p:spPr>
      </p:pic>
      <p:pic>
        <p:nvPicPr>
          <p:cNvPr id="4" name="3 Marcador de contenido"/>
          <p:cNvPicPr>
            <a:picLocks noGrp="1" noChangeAspect="1"/>
          </p:cNvPicPr>
          <p:nvPr>
            <p:ph idx="1"/>
          </p:nvPr>
        </p:nvPicPr>
        <p:blipFill>
          <a:blip r:embed="rId4">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8" name="27 CuadroTexto"/>
          <p:cNvSpPr txBox="1"/>
          <p:nvPr/>
        </p:nvSpPr>
        <p:spPr>
          <a:xfrm>
            <a:off x="107504" y="1217611"/>
            <a:ext cx="3168352" cy="2554545"/>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Ejemplo 4.B</a:t>
            </a:r>
            <a:r>
              <a:rPr lang="es-CL" sz="2000" b="1" dirty="0"/>
              <a:t>:</a:t>
            </a:r>
          </a:p>
          <a:p>
            <a:pPr algn="just"/>
            <a:r>
              <a:rPr lang="es-CL" sz="2000" dirty="0"/>
              <a:t>Generar DFD que permita Indicar si puede disfrutar o no dependiendo del dinero (&gt;=$10.000) y del  tiempo libre que tenga (1.Si - 2.No).</a:t>
            </a:r>
          </a:p>
          <a:p>
            <a:pPr algn="ctr"/>
            <a:r>
              <a:rPr lang="es-CL" sz="2000" b="1" i="1" dirty="0"/>
              <a:t>Al terminar imprima el resultado solicitado.</a:t>
            </a:r>
          </a:p>
        </p:txBody>
      </p:sp>
      <p:sp>
        <p:nvSpPr>
          <p:cNvPr id="9" name="27 CuadroTexto"/>
          <p:cNvSpPr txBox="1"/>
          <p:nvPr/>
        </p:nvSpPr>
        <p:spPr>
          <a:xfrm>
            <a:off x="107504" y="3928612"/>
            <a:ext cx="1713384" cy="707886"/>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CL" sz="2000" b="1" dirty="0"/>
              <a:t>&amp;&amp;</a:t>
            </a:r>
            <a:r>
              <a:rPr lang="es-CL" sz="2000" b="1" i="1" dirty="0"/>
              <a:t> (and)</a:t>
            </a:r>
          </a:p>
          <a:p>
            <a:pPr algn="ctr"/>
            <a:r>
              <a:rPr lang="es-CL" sz="2000" b="1" i="1" dirty="0"/>
              <a:t>Conjunción</a:t>
            </a:r>
          </a:p>
        </p:txBody>
      </p:sp>
      <p:sp>
        <p:nvSpPr>
          <p:cNvPr id="10" name="4 CuadroTexto">
            <a:extLst>
              <a:ext uri="{FF2B5EF4-FFF2-40B4-BE49-F238E27FC236}">
                <a16:creationId xmlns:a16="http://schemas.microsoft.com/office/drawing/2014/main" id="{3EB99DBC-F47C-4194-9866-A40C5BF4C357}"/>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605080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75C221ED-AB35-423C-82C6-C530A4DDBAD5}"/>
              </a:ext>
            </a:extLst>
          </p:cNvPr>
          <p:cNvPicPr>
            <a:picLocks noChangeAspect="1"/>
          </p:cNvPicPr>
          <p:nvPr/>
        </p:nvPicPr>
        <p:blipFill>
          <a:blip r:embed="rId3"/>
          <a:stretch>
            <a:fillRect/>
          </a:stretch>
        </p:blipFill>
        <p:spPr>
          <a:xfrm>
            <a:off x="159946" y="1217613"/>
            <a:ext cx="7967416" cy="5379739"/>
          </a:xfrm>
          <a:prstGeom prst="rect">
            <a:avLst/>
          </a:prstGeom>
        </p:spPr>
      </p:pic>
      <p:pic>
        <p:nvPicPr>
          <p:cNvPr id="4" name="3 Marcador de contenido"/>
          <p:cNvPicPr>
            <a:picLocks noGrp="1" noChangeAspect="1"/>
          </p:cNvPicPr>
          <p:nvPr>
            <p:ph idx="1"/>
          </p:nvPr>
        </p:nvPicPr>
        <p:blipFill>
          <a:blip r:embed="rId4">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8" name="27 CuadroTexto"/>
          <p:cNvSpPr txBox="1"/>
          <p:nvPr/>
        </p:nvSpPr>
        <p:spPr>
          <a:xfrm>
            <a:off x="5826516" y="1275265"/>
            <a:ext cx="3168352" cy="2554545"/>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Ejemplo 5</a:t>
            </a:r>
            <a:r>
              <a:rPr lang="es-CL" sz="2000" b="1" dirty="0"/>
              <a:t>:</a:t>
            </a:r>
          </a:p>
          <a:p>
            <a:pPr algn="just"/>
            <a:r>
              <a:rPr lang="es-CL" sz="2000" dirty="0"/>
              <a:t>Generar DFD que permita digitar un código de carrera (1.Admin. - 2.Auditoría). Indique si el código ingresado es correcto o no.</a:t>
            </a:r>
          </a:p>
          <a:p>
            <a:pPr algn="ctr"/>
            <a:r>
              <a:rPr lang="es-CL" sz="2000" b="1" i="1" dirty="0"/>
              <a:t>Al terminar imprima el resultado solicitado.</a:t>
            </a:r>
          </a:p>
        </p:txBody>
      </p:sp>
      <p:sp>
        <p:nvSpPr>
          <p:cNvPr id="9" name="27 CuadroTexto"/>
          <p:cNvSpPr txBox="1"/>
          <p:nvPr/>
        </p:nvSpPr>
        <p:spPr>
          <a:xfrm>
            <a:off x="7270670" y="3969060"/>
            <a:ext cx="1713384" cy="707886"/>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CL" sz="2000" b="1" dirty="0"/>
              <a:t>|| </a:t>
            </a:r>
            <a:r>
              <a:rPr lang="es-CL" sz="2000" b="1" i="1" dirty="0"/>
              <a:t>(or)</a:t>
            </a:r>
          </a:p>
          <a:p>
            <a:pPr algn="ctr"/>
            <a:r>
              <a:rPr lang="es-CL" sz="2000" b="1" i="1" dirty="0"/>
              <a:t>Disjunción</a:t>
            </a:r>
          </a:p>
        </p:txBody>
      </p:sp>
      <p:sp>
        <p:nvSpPr>
          <p:cNvPr id="10" name="4 CuadroTexto">
            <a:extLst>
              <a:ext uri="{FF2B5EF4-FFF2-40B4-BE49-F238E27FC236}">
                <a16:creationId xmlns:a16="http://schemas.microsoft.com/office/drawing/2014/main" id="{2AF64A0A-50DE-4A32-A135-0D30A3715CA8}"/>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269185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3" name="2 CuadroTexto"/>
          <p:cNvSpPr txBox="1"/>
          <p:nvPr/>
        </p:nvSpPr>
        <p:spPr>
          <a:xfrm>
            <a:off x="107504" y="2449339"/>
            <a:ext cx="8856984" cy="2923877"/>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endParaRPr lang="es-CL" sz="2400" dirty="0"/>
          </a:p>
          <a:p>
            <a:pPr algn="just"/>
            <a:endParaRPr lang="es-CL" sz="2400" dirty="0"/>
          </a:p>
          <a:p>
            <a:pPr algn="ctr"/>
            <a:r>
              <a:rPr lang="es-CL" sz="4400" b="1" dirty="0"/>
              <a:t>Desarrolle Los Siguientes Ejercicios Básicos Propuestos</a:t>
            </a:r>
          </a:p>
          <a:p>
            <a:pPr algn="just"/>
            <a:endParaRPr lang="es-CL" sz="2400" dirty="0"/>
          </a:p>
          <a:p>
            <a:pPr algn="just"/>
            <a:endParaRPr lang="es-CL" sz="2400" dirty="0"/>
          </a:p>
        </p:txBody>
      </p:sp>
      <p:sp>
        <p:nvSpPr>
          <p:cNvPr id="5" name="4 CuadroTexto">
            <a:extLst>
              <a:ext uri="{FF2B5EF4-FFF2-40B4-BE49-F238E27FC236}">
                <a16:creationId xmlns:a16="http://schemas.microsoft.com/office/drawing/2014/main" id="{CA4EFBD1-7D9F-4AB1-83BE-E40507BE2869}"/>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4066668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Ejercicios Básicos Propuestos</a:t>
            </a:r>
          </a:p>
        </p:txBody>
      </p:sp>
      <p:sp>
        <p:nvSpPr>
          <p:cNvPr id="9" name="8 CuadroTexto"/>
          <p:cNvSpPr txBox="1"/>
          <p:nvPr/>
        </p:nvSpPr>
        <p:spPr>
          <a:xfrm>
            <a:off x="107504" y="1772816"/>
            <a:ext cx="8856984" cy="101566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Ejercicio 1</a:t>
            </a:r>
            <a:r>
              <a:rPr lang="es-CL" sz="2000" b="1" dirty="0"/>
              <a:t>:</a:t>
            </a:r>
          </a:p>
          <a:p>
            <a:pPr algn="just"/>
            <a:r>
              <a:rPr lang="es-CL" sz="2000" dirty="0"/>
              <a:t>Generar DFD que a partir de un número cualquiera, determine si dicho número es igual, mayor o menor que cero.</a:t>
            </a:r>
          </a:p>
        </p:txBody>
      </p:sp>
      <p:sp>
        <p:nvSpPr>
          <p:cNvPr id="10" name="9 CuadroTexto"/>
          <p:cNvSpPr txBox="1"/>
          <p:nvPr/>
        </p:nvSpPr>
        <p:spPr>
          <a:xfrm>
            <a:off x="107504" y="3092767"/>
            <a:ext cx="8856984" cy="1077218"/>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400" b="1" u="sng" dirty="0"/>
              <a:t>Ejercicio 2</a:t>
            </a:r>
            <a:r>
              <a:rPr lang="es-CL" sz="2400" b="1" dirty="0"/>
              <a:t>:</a:t>
            </a:r>
          </a:p>
          <a:p>
            <a:pPr algn="just"/>
            <a:r>
              <a:rPr lang="es-CL" sz="2000" dirty="0"/>
              <a:t>Generar DFD que a partir de una deuda y de un monto a pagar por un cliente, determine si se recibirá vuelto o no. Imprima el vuelto si existe.</a:t>
            </a:r>
          </a:p>
        </p:txBody>
      </p:sp>
      <p:sp>
        <p:nvSpPr>
          <p:cNvPr id="8" name="7 CuadroTexto"/>
          <p:cNvSpPr txBox="1"/>
          <p:nvPr/>
        </p:nvSpPr>
        <p:spPr>
          <a:xfrm>
            <a:off x="107504" y="4437112"/>
            <a:ext cx="8856984" cy="224676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s-CL" sz="2000" b="1" u="sng" dirty="0"/>
              <a:t>Ejercicio 3</a:t>
            </a:r>
            <a:r>
              <a:rPr lang="es-CL" sz="2000" b="1" dirty="0"/>
              <a:t>:</a:t>
            </a:r>
          </a:p>
          <a:p>
            <a:pPr algn="just"/>
            <a:r>
              <a:rPr lang="es-CL" sz="2000" dirty="0"/>
              <a:t>Generar DFD que a partir del sueldo base se logre obtener el sueldo líquido, pero debe tener en cuenta los descuentos de salud y AFP.</a:t>
            </a:r>
          </a:p>
          <a:p>
            <a:pPr algn="just"/>
            <a:r>
              <a:rPr lang="es-CL" sz="2000" dirty="0"/>
              <a:t>Descuento De Afp     =&gt; Habitat(11%), Capital (13%).</a:t>
            </a:r>
          </a:p>
          <a:p>
            <a:pPr algn="just"/>
            <a:r>
              <a:rPr lang="es-CL" sz="2000" dirty="0"/>
              <a:t>Descuento De Salud =&gt; Fonasa(7%), Isapre(13%).</a:t>
            </a:r>
          </a:p>
          <a:p>
            <a:pPr algn="just"/>
            <a:r>
              <a:rPr lang="es-CL" sz="2000" dirty="0"/>
              <a:t>Impuesto A La Renta=&gt; 5% Si el Sueldo Base supera el $1.200.000.</a:t>
            </a:r>
          </a:p>
          <a:p>
            <a:pPr algn="just"/>
            <a:r>
              <a:rPr lang="es-CL" sz="2000" dirty="0"/>
              <a:t>Sueldo Líquido          =&gt; Sueldo Base – </a:t>
            </a:r>
            <a:r>
              <a:rPr lang="es-CL" sz="2000" dirty="0" err="1"/>
              <a:t>Descto.Afp</a:t>
            </a:r>
            <a:r>
              <a:rPr lang="es-CL" sz="2000" dirty="0"/>
              <a:t> – </a:t>
            </a:r>
            <a:r>
              <a:rPr lang="es-CL" sz="2000" dirty="0" err="1"/>
              <a:t>Descto</a:t>
            </a:r>
            <a:r>
              <a:rPr lang="es-CL" sz="2000" dirty="0"/>
              <a:t>. Salud – Impuesto.</a:t>
            </a:r>
          </a:p>
        </p:txBody>
      </p:sp>
      <p:sp>
        <p:nvSpPr>
          <p:cNvPr id="11" name="4 CuadroTexto">
            <a:extLst>
              <a:ext uri="{FF2B5EF4-FFF2-40B4-BE49-F238E27FC236}">
                <a16:creationId xmlns:a16="http://schemas.microsoft.com/office/drawing/2014/main" id="{242E18FE-22FC-4D9A-BBFD-15B8F8353A7C}"/>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spTree>
    <p:extLst>
      <p:ext uri="{BB962C8B-B14F-4D97-AF65-F5344CB8AC3E}">
        <p14:creationId xmlns:p14="http://schemas.microsoft.com/office/powerpoint/2010/main" val="278353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Características De Un Buen Algoritmo</a:t>
            </a:r>
            <a:endParaRPr lang="es-CL" b="1" dirty="0"/>
          </a:p>
        </p:txBody>
      </p:sp>
      <p:sp>
        <p:nvSpPr>
          <p:cNvPr id="7" name="4 CuadroTexto">
            <a:extLst>
              <a:ext uri="{FF2B5EF4-FFF2-40B4-BE49-F238E27FC236}">
                <a16:creationId xmlns:a16="http://schemas.microsoft.com/office/drawing/2014/main" id="{08B01BEA-D6CD-4CA1-B5F3-FE824D6F5409}"/>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graphicFrame>
        <p:nvGraphicFramePr>
          <p:cNvPr id="5" name="Diagrama 4">
            <a:extLst>
              <a:ext uri="{FF2B5EF4-FFF2-40B4-BE49-F238E27FC236}">
                <a16:creationId xmlns:a16="http://schemas.microsoft.com/office/drawing/2014/main" id="{ED7284D7-4FF0-40F1-97C1-E488CD62BF84}"/>
              </a:ext>
            </a:extLst>
          </p:cNvPr>
          <p:cNvGraphicFramePr/>
          <p:nvPr>
            <p:extLst>
              <p:ext uri="{D42A27DB-BD31-4B8C-83A1-F6EECF244321}">
                <p14:modId xmlns:p14="http://schemas.microsoft.com/office/powerpoint/2010/main" val="925738731"/>
              </p:ext>
            </p:extLst>
          </p:nvPr>
        </p:nvGraphicFramePr>
        <p:xfrm>
          <a:off x="179512" y="1886634"/>
          <a:ext cx="6552728" cy="39916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Imagen 8">
            <a:extLst>
              <a:ext uri="{FF2B5EF4-FFF2-40B4-BE49-F238E27FC236}">
                <a16:creationId xmlns:a16="http://schemas.microsoft.com/office/drawing/2014/main" id="{3E748D99-3A10-4762-99D9-61FA6D28EBE0}"/>
              </a:ext>
            </a:extLst>
          </p:cNvPr>
          <p:cNvPicPr>
            <a:picLocks noChangeAspect="1"/>
          </p:cNvPicPr>
          <p:nvPr/>
        </p:nvPicPr>
        <p:blipFill>
          <a:blip r:embed="rId9"/>
          <a:stretch>
            <a:fillRect/>
          </a:stretch>
        </p:blipFill>
        <p:spPr>
          <a:xfrm>
            <a:off x="6983830" y="1908860"/>
            <a:ext cx="1944216" cy="1850805"/>
          </a:xfrm>
          <a:prstGeom prst="rect">
            <a:avLst/>
          </a:prstGeom>
        </p:spPr>
      </p:pic>
      <p:pic>
        <p:nvPicPr>
          <p:cNvPr id="11" name="Imagen 10">
            <a:extLst>
              <a:ext uri="{FF2B5EF4-FFF2-40B4-BE49-F238E27FC236}">
                <a16:creationId xmlns:a16="http://schemas.microsoft.com/office/drawing/2014/main" id="{74CBCB19-4717-4E8C-8518-6C4CFE26BBAE}"/>
              </a:ext>
            </a:extLst>
          </p:cNvPr>
          <p:cNvPicPr>
            <a:picLocks noChangeAspect="1"/>
          </p:cNvPicPr>
          <p:nvPr/>
        </p:nvPicPr>
        <p:blipFill>
          <a:blip r:embed="rId10"/>
          <a:stretch>
            <a:fillRect/>
          </a:stretch>
        </p:blipFill>
        <p:spPr>
          <a:xfrm>
            <a:off x="6983830" y="3882451"/>
            <a:ext cx="1944216" cy="1850805"/>
          </a:xfrm>
          <a:prstGeom prst="rect">
            <a:avLst/>
          </a:prstGeom>
        </p:spPr>
      </p:pic>
    </p:spTree>
    <p:extLst>
      <p:ext uri="{BB962C8B-B14F-4D97-AF65-F5344CB8AC3E}">
        <p14:creationId xmlns:p14="http://schemas.microsoft.com/office/powerpoint/2010/main" val="239669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8" name="4 CuadroTexto">
            <a:extLst>
              <a:ext uri="{FF2B5EF4-FFF2-40B4-BE49-F238E27FC236}">
                <a16:creationId xmlns:a16="http://schemas.microsoft.com/office/drawing/2014/main" id="{12D01138-75CA-4E5A-91D2-D0E6D982257C}"/>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graphicFrame>
        <p:nvGraphicFramePr>
          <p:cNvPr id="5" name="Diagrama 4">
            <a:extLst>
              <a:ext uri="{FF2B5EF4-FFF2-40B4-BE49-F238E27FC236}">
                <a16:creationId xmlns:a16="http://schemas.microsoft.com/office/drawing/2014/main" id="{F2F8A927-E798-4858-AB73-4F152D696721}"/>
              </a:ext>
            </a:extLst>
          </p:cNvPr>
          <p:cNvGraphicFramePr/>
          <p:nvPr>
            <p:extLst>
              <p:ext uri="{D42A27DB-BD31-4B8C-83A1-F6EECF244321}">
                <p14:modId xmlns:p14="http://schemas.microsoft.com/office/powerpoint/2010/main" val="3547713350"/>
              </p:ext>
            </p:extLst>
          </p:nvPr>
        </p:nvGraphicFramePr>
        <p:xfrm>
          <a:off x="251520" y="1886634"/>
          <a:ext cx="4968553" cy="3931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Imagen 11">
            <a:extLst>
              <a:ext uri="{FF2B5EF4-FFF2-40B4-BE49-F238E27FC236}">
                <a16:creationId xmlns:a16="http://schemas.microsoft.com/office/drawing/2014/main" id="{2EEEADA7-6A17-4331-AFEA-684EEDC2A840}"/>
              </a:ext>
            </a:extLst>
          </p:cNvPr>
          <p:cNvPicPr>
            <a:picLocks noChangeAspect="1"/>
          </p:cNvPicPr>
          <p:nvPr/>
        </p:nvPicPr>
        <p:blipFill>
          <a:blip r:embed="rId9"/>
          <a:stretch>
            <a:fillRect/>
          </a:stretch>
        </p:blipFill>
        <p:spPr>
          <a:xfrm>
            <a:off x="5444430" y="1552212"/>
            <a:ext cx="3448050" cy="4600575"/>
          </a:xfrm>
          <a:prstGeom prst="rect">
            <a:avLst/>
          </a:prstGeom>
        </p:spPr>
      </p:pic>
    </p:spTree>
    <p:extLst>
      <p:ext uri="{BB962C8B-B14F-4D97-AF65-F5344CB8AC3E}">
        <p14:creationId xmlns:p14="http://schemas.microsoft.com/office/powerpoint/2010/main" val="90644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ES" sz="3200" b="1" dirty="0"/>
              <a:t>Simbología de las instrucciones de un DFD</a:t>
            </a:r>
            <a:endParaRPr lang="es-CL" b="1" dirty="0"/>
          </a:p>
        </p:txBody>
      </p:sp>
      <p:sp>
        <p:nvSpPr>
          <p:cNvPr id="62" name="61 CuadroTexto"/>
          <p:cNvSpPr txBox="1"/>
          <p:nvPr/>
        </p:nvSpPr>
        <p:spPr>
          <a:xfrm>
            <a:off x="1509293" y="1880429"/>
            <a:ext cx="3528393" cy="461665"/>
          </a:xfrm>
          <a:prstGeom prst="rect">
            <a:avLst/>
          </a:prstGeom>
          <a:noFill/>
        </p:spPr>
        <p:txBody>
          <a:bodyPr wrap="square" rtlCol="0">
            <a:spAutoFit/>
          </a:bodyPr>
          <a:lstStyle/>
          <a:p>
            <a:r>
              <a:rPr lang="es-CL" sz="2400" b="1" dirty="0"/>
              <a:t>Inicio / Término</a:t>
            </a:r>
          </a:p>
        </p:txBody>
      </p:sp>
      <p:sp>
        <p:nvSpPr>
          <p:cNvPr id="63" name="62 CuadroTexto"/>
          <p:cNvSpPr txBox="1"/>
          <p:nvPr/>
        </p:nvSpPr>
        <p:spPr>
          <a:xfrm>
            <a:off x="1509293" y="2679085"/>
            <a:ext cx="3528393" cy="461665"/>
          </a:xfrm>
          <a:prstGeom prst="rect">
            <a:avLst/>
          </a:prstGeom>
          <a:noFill/>
        </p:spPr>
        <p:txBody>
          <a:bodyPr wrap="square" rtlCol="0">
            <a:spAutoFit/>
          </a:bodyPr>
          <a:lstStyle/>
          <a:p>
            <a:r>
              <a:rPr lang="es-CL" sz="2400" b="1" dirty="0"/>
              <a:t>Entrada</a:t>
            </a:r>
          </a:p>
        </p:txBody>
      </p:sp>
      <p:cxnSp>
        <p:nvCxnSpPr>
          <p:cNvPr id="8" name="7 Conector recto"/>
          <p:cNvCxnSpPr/>
          <p:nvPr/>
        </p:nvCxnSpPr>
        <p:spPr>
          <a:xfrm>
            <a:off x="1293269" y="2492678"/>
            <a:ext cx="6300000" cy="0"/>
          </a:xfrm>
          <a:prstGeom prst="line">
            <a:avLst/>
          </a:prstGeom>
          <a:ln>
            <a:solidFill>
              <a:schemeClr val="accent4">
                <a:lumMod val="75000"/>
              </a:schemeClr>
            </a:solidFill>
          </a:ln>
        </p:spPr>
        <p:style>
          <a:lnRef idx="2">
            <a:schemeClr val="dk1"/>
          </a:lnRef>
          <a:fillRef idx="0">
            <a:schemeClr val="dk1"/>
          </a:fillRef>
          <a:effectRef idx="1">
            <a:schemeClr val="dk1"/>
          </a:effectRef>
          <a:fontRef idx="minor">
            <a:schemeClr val="tx1"/>
          </a:fontRef>
        </p:style>
      </p:cxnSp>
      <p:cxnSp>
        <p:nvCxnSpPr>
          <p:cNvPr id="27" name="26 Conector recto"/>
          <p:cNvCxnSpPr/>
          <p:nvPr/>
        </p:nvCxnSpPr>
        <p:spPr>
          <a:xfrm>
            <a:off x="1293269" y="3284766"/>
            <a:ext cx="6300000" cy="0"/>
          </a:xfrm>
          <a:prstGeom prst="line">
            <a:avLst/>
          </a:prstGeom>
          <a:ln>
            <a:solidFill>
              <a:schemeClr val="accent4">
                <a:lumMod val="75000"/>
              </a:schemeClr>
            </a:solidFill>
          </a:ln>
        </p:spPr>
        <p:style>
          <a:lnRef idx="2">
            <a:schemeClr val="dk1"/>
          </a:lnRef>
          <a:fillRef idx="0">
            <a:schemeClr val="dk1"/>
          </a:fillRef>
          <a:effectRef idx="1">
            <a:schemeClr val="dk1"/>
          </a:effectRef>
          <a:fontRef idx="minor">
            <a:schemeClr val="tx1"/>
          </a:fontRef>
        </p:style>
      </p:cxnSp>
      <p:cxnSp>
        <p:nvCxnSpPr>
          <p:cNvPr id="28" name="27 Conector recto"/>
          <p:cNvCxnSpPr>
            <a:cxnSpLocks/>
          </p:cNvCxnSpPr>
          <p:nvPr/>
        </p:nvCxnSpPr>
        <p:spPr>
          <a:xfrm>
            <a:off x="1293269" y="4148862"/>
            <a:ext cx="6300000" cy="0"/>
          </a:xfrm>
          <a:prstGeom prst="line">
            <a:avLst/>
          </a:prstGeom>
          <a:ln>
            <a:solidFill>
              <a:schemeClr val="accent4">
                <a:lumMod val="75000"/>
              </a:schemeClr>
            </a:solidFill>
          </a:ln>
        </p:spPr>
        <p:style>
          <a:lnRef idx="2">
            <a:schemeClr val="dk1"/>
          </a:lnRef>
          <a:fillRef idx="0">
            <a:schemeClr val="dk1"/>
          </a:fillRef>
          <a:effectRef idx="1">
            <a:schemeClr val="dk1"/>
          </a:effectRef>
          <a:fontRef idx="minor">
            <a:schemeClr val="tx1"/>
          </a:fontRef>
        </p:style>
      </p:cxnSp>
      <p:cxnSp>
        <p:nvCxnSpPr>
          <p:cNvPr id="29" name="28 Conector recto"/>
          <p:cNvCxnSpPr>
            <a:cxnSpLocks/>
          </p:cNvCxnSpPr>
          <p:nvPr/>
        </p:nvCxnSpPr>
        <p:spPr>
          <a:xfrm>
            <a:off x="1293269" y="5156974"/>
            <a:ext cx="6300000" cy="0"/>
          </a:xfrm>
          <a:prstGeom prst="line">
            <a:avLst/>
          </a:prstGeom>
          <a:ln>
            <a:solidFill>
              <a:schemeClr val="accent4">
                <a:lumMod val="75000"/>
              </a:schemeClr>
            </a:solidFill>
          </a:ln>
        </p:spPr>
        <p:style>
          <a:lnRef idx="2">
            <a:schemeClr val="dk1"/>
          </a:lnRef>
          <a:fillRef idx="0">
            <a:schemeClr val="dk1"/>
          </a:fillRef>
          <a:effectRef idx="1">
            <a:schemeClr val="dk1"/>
          </a:effectRef>
          <a:fontRef idx="minor">
            <a:schemeClr val="tx1"/>
          </a:fontRef>
        </p:style>
      </p:cxnSp>
      <p:sp>
        <p:nvSpPr>
          <p:cNvPr id="35" name="4 CuadroTexto">
            <a:extLst>
              <a:ext uri="{FF2B5EF4-FFF2-40B4-BE49-F238E27FC236}">
                <a16:creationId xmlns:a16="http://schemas.microsoft.com/office/drawing/2014/main" id="{F73366A9-0948-4E27-8505-4FE8B1805FC8}"/>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9" name="Imagen 8">
            <a:extLst>
              <a:ext uri="{FF2B5EF4-FFF2-40B4-BE49-F238E27FC236}">
                <a16:creationId xmlns:a16="http://schemas.microsoft.com/office/drawing/2014/main" id="{B7422FBB-B875-4241-8464-B3FD57ED20C0}"/>
              </a:ext>
            </a:extLst>
          </p:cNvPr>
          <p:cNvPicPr>
            <a:picLocks noChangeAspect="1"/>
          </p:cNvPicPr>
          <p:nvPr/>
        </p:nvPicPr>
        <p:blipFill>
          <a:blip r:embed="rId4"/>
          <a:stretch>
            <a:fillRect/>
          </a:stretch>
        </p:blipFill>
        <p:spPr>
          <a:xfrm>
            <a:off x="5004048" y="1913732"/>
            <a:ext cx="1438718" cy="428625"/>
          </a:xfrm>
          <a:prstGeom prst="rect">
            <a:avLst/>
          </a:prstGeom>
        </p:spPr>
      </p:pic>
      <p:pic>
        <p:nvPicPr>
          <p:cNvPr id="15" name="Imagen 14">
            <a:extLst>
              <a:ext uri="{FF2B5EF4-FFF2-40B4-BE49-F238E27FC236}">
                <a16:creationId xmlns:a16="http://schemas.microsoft.com/office/drawing/2014/main" id="{08BFBBC5-4414-41E9-AA23-76C05673C689}"/>
              </a:ext>
            </a:extLst>
          </p:cNvPr>
          <p:cNvPicPr>
            <a:picLocks noChangeAspect="1"/>
          </p:cNvPicPr>
          <p:nvPr/>
        </p:nvPicPr>
        <p:blipFill>
          <a:blip r:embed="rId5"/>
          <a:stretch>
            <a:fillRect/>
          </a:stretch>
        </p:blipFill>
        <p:spPr>
          <a:xfrm>
            <a:off x="5023374" y="2644289"/>
            <a:ext cx="1438718" cy="504825"/>
          </a:xfrm>
          <a:prstGeom prst="rect">
            <a:avLst/>
          </a:prstGeom>
        </p:spPr>
      </p:pic>
      <p:sp>
        <p:nvSpPr>
          <p:cNvPr id="47" name="64 CuadroTexto">
            <a:extLst>
              <a:ext uri="{FF2B5EF4-FFF2-40B4-BE49-F238E27FC236}">
                <a16:creationId xmlns:a16="http://schemas.microsoft.com/office/drawing/2014/main" id="{967578E4-4E28-4764-B134-B471847381A2}"/>
              </a:ext>
            </a:extLst>
          </p:cNvPr>
          <p:cNvSpPr txBox="1"/>
          <p:nvPr/>
        </p:nvSpPr>
        <p:spPr>
          <a:xfrm>
            <a:off x="1475656" y="5436957"/>
            <a:ext cx="3528393" cy="461665"/>
          </a:xfrm>
          <a:prstGeom prst="rect">
            <a:avLst/>
          </a:prstGeom>
          <a:noFill/>
        </p:spPr>
        <p:txBody>
          <a:bodyPr wrap="square" rtlCol="0">
            <a:spAutoFit/>
          </a:bodyPr>
          <a:lstStyle/>
          <a:p>
            <a:r>
              <a:rPr lang="es-CL" sz="2400" b="1" dirty="0"/>
              <a:t>Bifurcación</a:t>
            </a:r>
          </a:p>
        </p:txBody>
      </p:sp>
      <p:sp>
        <p:nvSpPr>
          <p:cNvPr id="48" name="63 CuadroTexto">
            <a:extLst>
              <a:ext uri="{FF2B5EF4-FFF2-40B4-BE49-F238E27FC236}">
                <a16:creationId xmlns:a16="http://schemas.microsoft.com/office/drawing/2014/main" id="{73A8B2C4-5016-4180-96CA-1DA75DAAED11}"/>
              </a:ext>
            </a:extLst>
          </p:cNvPr>
          <p:cNvSpPr txBox="1"/>
          <p:nvPr/>
        </p:nvSpPr>
        <p:spPr>
          <a:xfrm>
            <a:off x="1512076" y="4460131"/>
            <a:ext cx="3528393" cy="461665"/>
          </a:xfrm>
          <a:prstGeom prst="rect">
            <a:avLst/>
          </a:prstGeom>
          <a:noFill/>
        </p:spPr>
        <p:txBody>
          <a:bodyPr wrap="square" rtlCol="0">
            <a:spAutoFit/>
          </a:bodyPr>
          <a:lstStyle/>
          <a:p>
            <a:r>
              <a:rPr lang="es-CL" sz="2400" b="1" dirty="0"/>
              <a:t>Proceso</a:t>
            </a:r>
          </a:p>
        </p:txBody>
      </p:sp>
      <p:pic>
        <p:nvPicPr>
          <p:cNvPr id="49" name="Imagen 48">
            <a:extLst>
              <a:ext uri="{FF2B5EF4-FFF2-40B4-BE49-F238E27FC236}">
                <a16:creationId xmlns:a16="http://schemas.microsoft.com/office/drawing/2014/main" id="{856948D3-9551-4E0C-8DDA-F9D285FDAE37}"/>
              </a:ext>
            </a:extLst>
          </p:cNvPr>
          <p:cNvPicPr>
            <a:picLocks noChangeAspect="1"/>
          </p:cNvPicPr>
          <p:nvPr/>
        </p:nvPicPr>
        <p:blipFill>
          <a:blip r:embed="rId6"/>
          <a:stretch>
            <a:fillRect/>
          </a:stretch>
        </p:blipFill>
        <p:spPr>
          <a:xfrm>
            <a:off x="4228852" y="4499769"/>
            <a:ext cx="2967215" cy="438150"/>
          </a:xfrm>
          <a:prstGeom prst="rect">
            <a:avLst/>
          </a:prstGeom>
        </p:spPr>
      </p:pic>
      <p:sp>
        <p:nvSpPr>
          <p:cNvPr id="50" name="62 CuadroTexto">
            <a:extLst>
              <a:ext uri="{FF2B5EF4-FFF2-40B4-BE49-F238E27FC236}">
                <a16:creationId xmlns:a16="http://schemas.microsoft.com/office/drawing/2014/main" id="{72E82DDA-AAEE-43DE-8393-062567F4507F}"/>
              </a:ext>
            </a:extLst>
          </p:cNvPr>
          <p:cNvSpPr txBox="1"/>
          <p:nvPr/>
        </p:nvSpPr>
        <p:spPr>
          <a:xfrm>
            <a:off x="1509293" y="3508317"/>
            <a:ext cx="3528393" cy="461665"/>
          </a:xfrm>
          <a:prstGeom prst="rect">
            <a:avLst/>
          </a:prstGeom>
          <a:noFill/>
        </p:spPr>
        <p:txBody>
          <a:bodyPr wrap="square" rtlCol="0">
            <a:spAutoFit/>
          </a:bodyPr>
          <a:lstStyle/>
          <a:p>
            <a:r>
              <a:rPr lang="es-CL" sz="2400" b="1" dirty="0"/>
              <a:t>Salida</a:t>
            </a:r>
          </a:p>
        </p:txBody>
      </p:sp>
      <p:pic>
        <p:nvPicPr>
          <p:cNvPr id="51" name="Imagen 50">
            <a:extLst>
              <a:ext uri="{FF2B5EF4-FFF2-40B4-BE49-F238E27FC236}">
                <a16:creationId xmlns:a16="http://schemas.microsoft.com/office/drawing/2014/main" id="{C0EE92C8-F5A5-4FDD-957C-4764363CAF25}"/>
              </a:ext>
            </a:extLst>
          </p:cNvPr>
          <p:cNvPicPr>
            <a:picLocks noChangeAspect="1"/>
          </p:cNvPicPr>
          <p:nvPr/>
        </p:nvPicPr>
        <p:blipFill>
          <a:blip r:embed="rId7"/>
          <a:stretch>
            <a:fillRect/>
          </a:stretch>
        </p:blipFill>
        <p:spPr>
          <a:xfrm>
            <a:off x="4993100" y="3443784"/>
            <a:ext cx="1438718" cy="514350"/>
          </a:xfrm>
          <a:prstGeom prst="rect">
            <a:avLst/>
          </a:prstGeom>
        </p:spPr>
      </p:pic>
      <p:pic>
        <p:nvPicPr>
          <p:cNvPr id="19" name="Imagen 18">
            <a:extLst>
              <a:ext uri="{FF2B5EF4-FFF2-40B4-BE49-F238E27FC236}">
                <a16:creationId xmlns:a16="http://schemas.microsoft.com/office/drawing/2014/main" id="{63347065-55E2-4335-9E63-DE5817657EB7}"/>
              </a:ext>
            </a:extLst>
          </p:cNvPr>
          <p:cNvPicPr>
            <a:picLocks noChangeAspect="1"/>
          </p:cNvPicPr>
          <p:nvPr/>
        </p:nvPicPr>
        <p:blipFill>
          <a:blip r:embed="rId8"/>
          <a:stretch>
            <a:fillRect/>
          </a:stretch>
        </p:blipFill>
        <p:spPr>
          <a:xfrm>
            <a:off x="4389613" y="5320455"/>
            <a:ext cx="2645692" cy="1391013"/>
          </a:xfrm>
          <a:prstGeom prst="rect">
            <a:avLst/>
          </a:prstGeom>
        </p:spPr>
      </p:pic>
    </p:spTree>
    <p:extLst>
      <p:ext uri="{BB962C8B-B14F-4D97-AF65-F5344CB8AC3E}">
        <p14:creationId xmlns:p14="http://schemas.microsoft.com/office/powerpoint/2010/main" val="169895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ES" sz="3200" b="1" dirty="0"/>
              <a:t>Simbología de las instrucciones de un DFD</a:t>
            </a:r>
            <a:endParaRPr lang="es-CL" sz="3200" b="1" dirty="0"/>
          </a:p>
        </p:txBody>
      </p:sp>
      <p:sp>
        <p:nvSpPr>
          <p:cNvPr id="3" name="2 CuadroTexto"/>
          <p:cNvSpPr txBox="1"/>
          <p:nvPr/>
        </p:nvSpPr>
        <p:spPr>
          <a:xfrm>
            <a:off x="2267744" y="1772815"/>
            <a:ext cx="6696744" cy="84024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noAutofit/>
          </a:bodyPr>
          <a:lstStyle/>
          <a:p>
            <a:pPr marL="342900" indent="-342900" algn="just">
              <a:buFont typeface="Arial" pitchFamily="34" charset="0"/>
              <a:buChar char="•"/>
            </a:pPr>
            <a:r>
              <a:rPr lang="es-CL" sz="2400" b="1" u="sng" dirty="0"/>
              <a:t>Inicio / Término</a:t>
            </a:r>
            <a:r>
              <a:rPr lang="es-CL" sz="2400" b="1" dirty="0"/>
              <a:t> :</a:t>
            </a:r>
            <a:r>
              <a:rPr lang="es-CL" sz="2400" dirty="0"/>
              <a:t> Indica los puntos de comienzo y final de los diagramas (uno de cada uno). </a:t>
            </a:r>
          </a:p>
        </p:txBody>
      </p:sp>
      <p:sp>
        <p:nvSpPr>
          <p:cNvPr id="10" name="4 CuadroTexto">
            <a:extLst>
              <a:ext uri="{FF2B5EF4-FFF2-40B4-BE49-F238E27FC236}">
                <a16:creationId xmlns:a16="http://schemas.microsoft.com/office/drawing/2014/main" id="{492A07CB-38B6-4D07-BBAF-AFA6CE1ECCC0}"/>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11" name="Imagen 10">
            <a:extLst>
              <a:ext uri="{FF2B5EF4-FFF2-40B4-BE49-F238E27FC236}">
                <a16:creationId xmlns:a16="http://schemas.microsoft.com/office/drawing/2014/main" id="{E094BE76-9675-431E-8941-639E2CA4A1F0}"/>
              </a:ext>
            </a:extLst>
          </p:cNvPr>
          <p:cNvPicPr>
            <a:picLocks noChangeAspect="1"/>
          </p:cNvPicPr>
          <p:nvPr/>
        </p:nvPicPr>
        <p:blipFill>
          <a:blip r:embed="rId4"/>
          <a:stretch>
            <a:fillRect/>
          </a:stretch>
        </p:blipFill>
        <p:spPr>
          <a:xfrm>
            <a:off x="476782" y="1978117"/>
            <a:ext cx="1438718" cy="428625"/>
          </a:xfrm>
          <a:prstGeom prst="rect">
            <a:avLst/>
          </a:prstGeom>
        </p:spPr>
      </p:pic>
      <p:sp>
        <p:nvSpPr>
          <p:cNvPr id="13" name="2 CuadroTexto">
            <a:extLst>
              <a:ext uri="{FF2B5EF4-FFF2-40B4-BE49-F238E27FC236}">
                <a16:creationId xmlns:a16="http://schemas.microsoft.com/office/drawing/2014/main" id="{5996030F-8FD9-434C-925A-BBB92F93A673}"/>
              </a:ext>
            </a:extLst>
          </p:cNvPr>
          <p:cNvSpPr txBox="1"/>
          <p:nvPr/>
        </p:nvSpPr>
        <p:spPr>
          <a:xfrm>
            <a:off x="2267744" y="2859065"/>
            <a:ext cx="6696744" cy="82809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noAutofit/>
          </a:bodyPr>
          <a:lstStyle/>
          <a:p>
            <a:pPr marL="342900" indent="-342900" algn="just">
              <a:buFont typeface="Arial" pitchFamily="34" charset="0"/>
              <a:buChar char="•"/>
            </a:pPr>
            <a:r>
              <a:rPr lang="es-CL" sz="2400" b="1" u="sng" dirty="0"/>
              <a:t>Entrada</a:t>
            </a:r>
            <a:r>
              <a:rPr lang="es-CL" sz="2400" b="1" dirty="0"/>
              <a:t>:</a:t>
            </a:r>
            <a:r>
              <a:rPr lang="es-CL" sz="2400" dirty="0"/>
              <a:t> Permite capturar datos que el usuario digite a través del teclado.</a:t>
            </a:r>
          </a:p>
        </p:txBody>
      </p:sp>
      <p:sp>
        <p:nvSpPr>
          <p:cNvPr id="14" name="2 CuadroTexto">
            <a:extLst>
              <a:ext uri="{FF2B5EF4-FFF2-40B4-BE49-F238E27FC236}">
                <a16:creationId xmlns:a16="http://schemas.microsoft.com/office/drawing/2014/main" id="{899B51ED-C6F6-43E8-9489-08B505C5BC5A}"/>
              </a:ext>
            </a:extLst>
          </p:cNvPr>
          <p:cNvSpPr txBox="1"/>
          <p:nvPr/>
        </p:nvSpPr>
        <p:spPr>
          <a:xfrm>
            <a:off x="2267744" y="3924237"/>
            <a:ext cx="6696744" cy="82809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noAutofit/>
          </a:bodyPr>
          <a:lstStyle/>
          <a:p>
            <a:pPr marL="342900" indent="-342900" algn="just">
              <a:buFont typeface="Arial" pitchFamily="34" charset="0"/>
              <a:buChar char="•"/>
            </a:pPr>
            <a:r>
              <a:rPr lang="es-CL" sz="2400" b="1" u="sng" dirty="0"/>
              <a:t>Salida</a:t>
            </a:r>
            <a:r>
              <a:rPr lang="es-CL" sz="2400" b="1" dirty="0"/>
              <a:t>:</a:t>
            </a:r>
            <a:r>
              <a:rPr lang="es-CL" sz="2400" dirty="0"/>
              <a:t> Permite mostrar en pantalla una serie de mensajes, acompañados de datos o no.</a:t>
            </a:r>
          </a:p>
        </p:txBody>
      </p:sp>
      <p:pic>
        <p:nvPicPr>
          <p:cNvPr id="15" name="Imagen 14">
            <a:extLst>
              <a:ext uri="{FF2B5EF4-FFF2-40B4-BE49-F238E27FC236}">
                <a16:creationId xmlns:a16="http://schemas.microsoft.com/office/drawing/2014/main" id="{00758097-F1DA-4773-BF80-8F42FC3422DF}"/>
              </a:ext>
            </a:extLst>
          </p:cNvPr>
          <p:cNvPicPr>
            <a:picLocks noChangeAspect="1"/>
          </p:cNvPicPr>
          <p:nvPr/>
        </p:nvPicPr>
        <p:blipFill>
          <a:blip r:embed="rId5"/>
          <a:stretch>
            <a:fillRect/>
          </a:stretch>
        </p:blipFill>
        <p:spPr>
          <a:xfrm>
            <a:off x="496864" y="3020698"/>
            <a:ext cx="1438718" cy="504825"/>
          </a:xfrm>
          <a:prstGeom prst="rect">
            <a:avLst/>
          </a:prstGeom>
        </p:spPr>
      </p:pic>
      <p:pic>
        <p:nvPicPr>
          <p:cNvPr id="16" name="Imagen 15">
            <a:extLst>
              <a:ext uri="{FF2B5EF4-FFF2-40B4-BE49-F238E27FC236}">
                <a16:creationId xmlns:a16="http://schemas.microsoft.com/office/drawing/2014/main" id="{786D3D40-28BD-4172-BE49-896C97C8376B}"/>
              </a:ext>
            </a:extLst>
          </p:cNvPr>
          <p:cNvPicPr>
            <a:picLocks noChangeAspect="1"/>
          </p:cNvPicPr>
          <p:nvPr/>
        </p:nvPicPr>
        <p:blipFill>
          <a:blip r:embed="rId6"/>
          <a:stretch>
            <a:fillRect/>
          </a:stretch>
        </p:blipFill>
        <p:spPr>
          <a:xfrm>
            <a:off x="476782" y="4081108"/>
            <a:ext cx="1438718" cy="514350"/>
          </a:xfrm>
          <a:prstGeom prst="rect">
            <a:avLst/>
          </a:prstGeom>
        </p:spPr>
      </p:pic>
      <p:sp>
        <p:nvSpPr>
          <p:cNvPr id="17" name="2 CuadroTexto">
            <a:extLst>
              <a:ext uri="{FF2B5EF4-FFF2-40B4-BE49-F238E27FC236}">
                <a16:creationId xmlns:a16="http://schemas.microsoft.com/office/drawing/2014/main" id="{B9B11B16-1EDE-4E11-B001-3A0B7E408CD7}"/>
              </a:ext>
            </a:extLst>
          </p:cNvPr>
          <p:cNvSpPr txBox="1"/>
          <p:nvPr/>
        </p:nvSpPr>
        <p:spPr>
          <a:xfrm>
            <a:off x="2267744" y="4989409"/>
            <a:ext cx="6696744" cy="828093"/>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noAutofit/>
          </a:bodyPr>
          <a:lstStyle/>
          <a:p>
            <a:pPr marL="342900" indent="-342900" algn="just">
              <a:buFont typeface="Arial" pitchFamily="34" charset="0"/>
              <a:buChar char="•"/>
            </a:pPr>
            <a:r>
              <a:rPr lang="es-CL" sz="2400" b="1" u="sng" dirty="0"/>
              <a:t>Proceso</a:t>
            </a:r>
            <a:r>
              <a:rPr lang="es-CL" sz="2400" b="1" dirty="0"/>
              <a:t>:</a:t>
            </a:r>
            <a:r>
              <a:rPr lang="es-CL" sz="2400" dirty="0"/>
              <a:t> Está encargado de realizar operaciones matemáticas o asignación de valores.</a:t>
            </a:r>
          </a:p>
        </p:txBody>
      </p:sp>
      <p:pic>
        <p:nvPicPr>
          <p:cNvPr id="18" name="Imagen 17">
            <a:extLst>
              <a:ext uri="{FF2B5EF4-FFF2-40B4-BE49-F238E27FC236}">
                <a16:creationId xmlns:a16="http://schemas.microsoft.com/office/drawing/2014/main" id="{50377903-8DB2-4A8D-A885-F883BB38F86D}"/>
              </a:ext>
            </a:extLst>
          </p:cNvPr>
          <p:cNvPicPr>
            <a:picLocks noChangeAspect="1"/>
          </p:cNvPicPr>
          <p:nvPr/>
        </p:nvPicPr>
        <p:blipFill>
          <a:blip r:embed="rId7"/>
          <a:stretch>
            <a:fillRect/>
          </a:stretch>
        </p:blipFill>
        <p:spPr>
          <a:xfrm>
            <a:off x="224033" y="5184380"/>
            <a:ext cx="1944216" cy="438150"/>
          </a:xfrm>
          <a:prstGeom prst="rect">
            <a:avLst/>
          </a:prstGeom>
        </p:spPr>
      </p:pic>
    </p:spTree>
    <p:extLst>
      <p:ext uri="{BB962C8B-B14F-4D97-AF65-F5344CB8AC3E}">
        <p14:creationId xmlns:p14="http://schemas.microsoft.com/office/powerpoint/2010/main" val="283667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ES" sz="3200" b="1" dirty="0"/>
              <a:t>Simbología de las instrucciones de un DFD</a:t>
            </a:r>
            <a:endParaRPr lang="es-CL" sz="3200" b="1" dirty="0"/>
          </a:p>
        </p:txBody>
      </p:sp>
      <p:sp>
        <p:nvSpPr>
          <p:cNvPr id="3" name="2 CuadroTexto"/>
          <p:cNvSpPr txBox="1"/>
          <p:nvPr/>
        </p:nvSpPr>
        <p:spPr>
          <a:xfrm>
            <a:off x="2256723" y="1781672"/>
            <a:ext cx="6696744" cy="1296145"/>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noAutofit/>
          </a:bodyPr>
          <a:lstStyle/>
          <a:p>
            <a:pPr marL="342900" indent="-342900" algn="just">
              <a:buFont typeface="Arial" pitchFamily="34" charset="0"/>
              <a:buChar char="•"/>
            </a:pPr>
            <a:r>
              <a:rPr lang="es-CL" sz="2400" b="1" u="sng" dirty="0"/>
              <a:t>Bifurcación</a:t>
            </a:r>
            <a:r>
              <a:rPr lang="es-CL" sz="2400" b="1" dirty="0"/>
              <a:t>:</a:t>
            </a:r>
            <a:r>
              <a:rPr lang="es-CL" sz="2400" dirty="0"/>
              <a:t> Se encarga de efectuar operaciones de comparación o preguntas lógicas que tenga una o dos alternativas de respuesta.</a:t>
            </a:r>
          </a:p>
        </p:txBody>
      </p:sp>
      <p:sp>
        <p:nvSpPr>
          <p:cNvPr id="22" name="4 CuadroTexto">
            <a:extLst>
              <a:ext uri="{FF2B5EF4-FFF2-40B4-BE49-F238E27FC236}">
                <a16:creationId xmlns:a16="http://schemas.microsoft.com/office/drawing/2014/main" id="{97165775-55D2-4FA6-ADDB-5AFC5ECF71B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7" name="Imagen 6">
            <a:extLst>
              <a:ext uri="{FF2B5EF4-FFF2-40B4-BE49-F238E27FC236}">
                <a16:creationId xmlns:a16="http://schemas.microsoft.com/office/drawing/2014/main" id="{F92B12C0-7ADE-41BC-92F8-C3D97D38F1F6}"/>
              </a:ext>
            </a:extLst>
          </p:cNvPr>
          <p:cNvPicPr>
            <a:picLocks noChangeAspect="1"/>
          </p:cNvPicPr>
          <p:nvPr/>
        </p:nvPicPr>
        <p:blipFill>
          <a:blip r:embed="rId4"/>
          <a:stretch>
            <a:fillRect/>
          </a:stretch>
        </p:blipFill>
        <p:spPr>
          <a:xfrm>
            <a:off x="323528" y="1686794"/>
            <a:ext cx="1647825" cy="1485900"/>
          </a:xfrm>
          <a:prstGeom prst="rect">
            <a:avLst/>
          </a:prstGeom>
        </p:spPr>
      </p:pic>
      <p:sp>
        <p:nvSpPr>
          <p:cNvPr id="23" name="1 CuadroTexto">
            <a:extLst>
              <a:ext uri="{FF2B5EF4-FFF2-40B4-BE49-F238E27FC236}">
                <a16:creationId xmlns:a16="http://schemas.microsoft.com/office/drawing/2014/main" id="{F73392CC-2DC5-45F2-A699-D7C9BA361B16}"/>
              </a:ext>
            </a:extLst>
          </p:cNvPr>
          <p:cNvSpPr txBox="1"/>
          <p:nvPr/>
        </p:nvSpPr>
        <p:spPr>
          <a:xfrm>
            <a:off x="190533" y="3429000"/>
            <a:ext cx="8773955" cy="1077218"/>
          </a:xfrm>
          <a:prstGeom prst="rect">
            <a:avLst/>
          </a:prstGeom>
          <a:solidFill>
            <a:srgbClr val="FFFF00"/>
          </a:solidFill>
          <a:ln>
            <a:solidFill>
              <a:schemeClr val="tx1"/>
            </a:solidFill>
          </a:ln>
        </p:spPr>
        <p:txBody>
          <a:bodyPr wrap="square" rtlCol="0">
            <a:spAutoFit/>
          </a:bodyPr>
          <a:lstStyle/>
          <a:p>
            <a:pPr algn="ctr"/>
            <a:r>
              <a:rPr lang="es-CL" sz="3200" b="1" dirty="0">
                <a:solidFill>
                  <a:srgbClr val="FF0000"/>
                </a:solidFill>
              </a:rPr>
              <a:t>Existen más elementos, sin embargo serán vistos durante el transcurso de las siguientes clases.</a:t>
            </a:r>
            <a:endParaRPr lang="es-CL" b="1" dirty="0">
              <a:solidFill>
                <a:srgbClr val="FF0000"/>
              </a:solidFill>
            </a:endParaRPr>
          </a:p>
        </p:txBody>
      </p:sp>
    </p:spTree>
    <p:extLst>
      <p:ext uri="{BB962C8B-B14F-4D97-AF65-F5344CB8AC3E}">
        <p14:creationId xmlns:p14="http://schemas.microsoft.com/office/powerpoint/2010/main" val="122405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rcRect r="1170"/>
          <a:stretch>
            <a:fillRect/>
          </a:stretch>
        </p:blipFill>
        <p:spPr>
          <a:xfrm>
            <a:off x="0" y="0"/>
            <a:ext cx="9132888" cy="1217613"/>
          </a:xfrm>
        </p:spPr>
      </p:pic>
      <p:sp>
        <p:nvSpPr>
          <p:cNvPr id="2" name="1 CuadroTexto"/>
          <p:cNvSpPr txBox="1"/>
          <p:nvPr/>
        </p:nvSpPr>
        <p:spPr>
          <a:xfrm>
            <a:off x="107504" y="1124744"/>
            <a:ext cx="8856984" cy="584775"/>
          </a:xfrm>
          <a:prstGeom prst="rect">
            <a:avLst/>
          </a:prstGeom>
          <a:noFill/>
        </p:spPr>
        <p:txBody>
          <a:bodyPr wrap="square" rtlCol="0">
            <a:spAutoFit/>
          </a:bodyPr>
          <a:lstStyle/>
          <a:p>
            <a:r>
              <a:rPr lang="es-CL" sz="3200" b="1" dirty="0"/>
              <a:t>¿Qué Es Una Variable?</a:t>
            </a:r>
            <a:endParaRPr lang="es-CL" b="1" dirty="0"/>
          </a:p>
        </p:txBody>
      </p:sp>
      <p:sp>
        <p:nvSpPr>
          <p:cNvPr id="3" name="2 CuadroTexto"/>
          <p:cNvSpPr txBox="1"/>
          <p:nvPr/>
        </p:nvSpPr>
        <p:spPr>
          <a:xfrm>
            <a:off x="120126" y="1830596"/>
            <a:ext cx="8905866" cy="156966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lgn="just">
              <a:buFont typeface="Arial" pitchFamily="34" charset="0"/>
              <a:buChar char="•"/>
            </a:pPr>
            <a:r>
              <a:rPr lang="es-CL" sz="2400" dirty="0"/>
              <a:t>Una variable es un elemento que te permite almacenar un </a:t>
            </a:r>
            <a:r>
              <a:rPr lang="es-CL" sz="2400" b="1" i="1" dirty="0">
                <a:solidFill>
                  <a:srgbClr val="FF0000"/>
                </a:solidFill>
              </a:rPr>
              <a:t>dato</a:t>
            </a:r>
            <a:r>
              <a:rPr lang="es-CL" sz="2400" dirty="0"/>
              <a:t> en la memoria del computador, donde dicho </a:t>
            </a:r>
            <a:r>
              <a:rPr lang="es-CL" sz="2400" b="1" i="1" dirty="0">
                <a:solidFill>
                  <a:srgbClr val="FF0000"/>
                </a:solidFill>
              </a:rPr>
              <a:t>dato</a:t>
            </a:r>
            <a:r>
              <a:rPr lang="es-CL" sz="2400" dirty="0"/>
              <a:t> puede cambiar en el tiempo si las circunstancias lo requieren (de ahí su nombre, ya que su contenido puede variar).</a:t>
            </a:r>
          </a:p>
        </p:txBody>
      </p:sp>
      <p:sp>
        <p:nvSpPr>
          <p:cNvPr id="9" name="4 CuadroTexto">
            <a:extLst>
              <a:ext uri="{FF2B5EF4-FFF2-40B4-BE49-F238E27FC236}">
                <a16:creationId xmlns:a16="http://schemas.microsoft.com/office/drawing/2014/main" id="{149D221F-4B03-4D94-A8FA-64B4ABA3F27F}"/>
              </a:ext>
            </a:extLst>
          </p:cNvPr>
          <p:cNvSpPr txBox="1"/>
          <p:nvPr/>
        </p:nvSpPr>
        <p:spPr>
          <a:xfrm>
            <a:off x="3275856" y="116632"/>
            <a:ext cx="4824537" cy="830997"/>
          </a:xfrm>
          <a:prstGeom prst="rect">
            <a:avLst/>
          </a:prstGeom>
          <a:noFill/>
        </p:spPr>
        <p:txBody>
          <a:bodyPr wrap="square" rtlCol="0">
            <a:spAutoFit/>
          </a:bodyPr>
          <a:lstStyle/>
          <a:p>
            <a:r>
              <a:rPr lang="es-CL" sz="2400" b="1" dirty="0">
                <a:solidFill>
                  <a:schemeClr val="bg1"/>
                </a:solidFill>
                <a:latin typeface="Arial" pitchFamily="34" charset="0"/>
                <a:cs typeface="Arial" pitchFamily="34" charset="0"/>
              </a:rPr>
              <a:t>Unidad I: </a:t>
            </a:r>
          </a:p>
          <a:p>
            <a:r>
              <a:rPr lang="es-CL" sz="2400" b="1" dirty="0">
                <a:solidFill>
                  <a:schemeClr val="bg1"/>
                </a:solidFill>
                <a:latin typeface="Arial" pitchFamily="34" charset="0"/>
                <a:cs typeface="Arial" pitchFamily="34" charset="0"/>
              </a:rPr>
              <a:t>Estructuras De Control En DFD</a:t>
            </a:r>
            <a:endParaRPr lang="es-CL" sz="1400" b="1" dirty="0">
              <a:solidFill>
                <a:schemeClr val="bg1"/>
              </a:solidFill>
            </a:endParaRPr>
          </a:p>
        </p:txBody>
      </p:sp>
      <p:pic>
        <p:nvPicPr>
          <p:cNvPr id="1026" name="Picture 2" descr="Blockly - 4ª Clase: Variables y tipos de datos - ¿Qué es una variable?">
            <a:extLst>
              <a:ext uri="{FF2B5EF4-FFF2-40B4-BE49-F238E27FC236}">
                <a16:creationId xmlns:a16="http://schemas.microsoft.com/office/drawing/2014/main" id="{B7912F7D-8946-45C9-A82B-3274DE9EB1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717032"/>
            <a:ext cx="4431566" cy="2555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8 Tabla">
            <a:extLst>
              <a:ext uri="{FF2B5EF4-FFF2-40B4-BE49-F238E27FC236}">
                <a16:creationId xmlns:a16="http://schemas.microsoft.com/office/drawing/2014/main" id="{7042676B-99A8-41D2-BF45-BDBD039D3C63}"/>
              </a:ext>
            </a:extLst>
          </p:cNvPr>
          <p:cNvGraphicFramePr>
            <a:graphicFrameLocks noGrp="1"/>
          </p:cNvGraphicFramePr>
          <p:nvPr>
            <p:extLst>
              <p:ext uri="{D42A27DB-BD31-4B8C-83A1-F6EECF244321}">
                <p14:modId xmlns:p14="http://schemas.microsoft.com/office/powerpoint/2010/main" val="1861283996"/>
              </p:ext>
            </p:extLst>
          </p:nvPr>
        </p:nvGraphicFramePr>
        <p:xfrm>
          <a:off x="5169251" y="3717032"/>
          <a:ext cx="3445880" cy="1137920"/>
        </p:xfrm>
        <a:graphic>
          <a:graphicData uri="http://schemas.openxmlformats.org/drawingml/2006/table">
            <a:tbl>
              <a:tblPr firstRow="1" bandRow="1">
                <a:tableStyleId>{D7AC3CCA-C797-4891-BE02-D94E43425B78}</a:tableStyleId>
              </a:tblPr>
              <a:tblGrid>
                <a:gridCol w="1635356">
                  <a:extLst>
                    <a:ext uri="{9D8B030D-6E8A-4147-A177-3AD203B41FA5}">
                      <a16:colId xmlns:a16="http://schemas.microsoft.com/office/drawing/2014/main" val="20000"/>
                    </a:ext>
                  </a:extLst>
                </a:gridCol>
                <a:gridCol w="1810524">
                  <a:extLst>
                    <a:ext uri="{9D8B030D-6E8A-4147-A177-3AD203B41FA5}">
                      <a16:colId xmlns:a16="http://schemas.microsoft.com/office/drawing/2014/main" val="20001"/>
                    </a:ext>
                  </a:extLst>
                </a:gridCol>
              </a:tblGrid>
              <a:tr h="370840">
                <a:tc gridSpan="2">
                  <a:txBody>
                    <a:bodyPr/>
                    <a:lstStyle/>
                    <a:p>
                      <a:pPr algn="ctr"/>
                      <a:r>
                        <a:rPr lang="es-CL" sz="2000" dirty="0">
                          <a:solidFill>
                            <a:schemeClr val="bg1"/>
                          </a:solidFill>
                        </a:rPr>
                        <a:t>Variable Para Guardar Edad</a:t>
                      </a:r>
                      <a:endParaRPr lang="es-CL" sz="2000" b="1" dirty="0">
                        <a:solidFill>
                          <a:schemeClr val="bg1"/>
                        </a:solidFill>
                      </a:endParaRPr>
                    </a:p>
                  </a:txBody>
                  <a:tcPr>
                    <a:solidFill>
                      <a:schemeClr val="accent1">
                        <a:lumMod val="75000"/>
                      </a:schemeClr>
                    </a:solidFill>
                  </a:tcPr>
                </a:tc>
                <a:tc hMerge="1">
                  <a:txBody>
                    <a:bodyPr/>
                    <a:lstStyle/>
                    <a:p>
                      <a:endParaRPr lang="es-CL" dirty="0"/>
                    </a:p>
                  </a:txBody>
                  <a:tcPr/>
                </a:tc>
                <a:extLst>
                  <a:ext uri="{0D108BD9-81ED-4DB2-BD59-A6C34878D82A}">
                    <a16:rowId xmlns:a16="http://schemas.microsoft.com/office/drawing/2014/main" val="10000"/>
                  </a:ext>
                </a:extLst>
              </a:tr>
              <a:tr h="370840">
                <a:tc>
                  <a:txBody>
                    <a:bodyPr/>
                    <a:lstStyle/>
                    <a:p>
                      <a:pPr algn="ctr"/>
                      <a:r>
                        <a:rPr lang="es-CL" b="1" dirty="0"/>
                        <a:t>edad</a:t>
                      </a:r>
                    </a:p>
                  </a:txBody>
                  <a:tcPr>
                    <a:solidFill>
                      <a:schemeClr val="bg1"/>
                    </a:solidFill>
                  </a:tcPr>
                </a:tc>
                <a:tc>
                  <a:txBody>
                    <a:bodyPr/>
                    <a:lstStyle/>
                    <a:p>
                      <a:pPr algn="ctr"/>
                      <a:r>
                        <a:rPr lang="es-CL" b="1" dirty="0"/>
                        <a:t>10</a:t>
                      </a:r>
                    </a:p>
                  </a:txBody>
                  <a:tcPr>
                    <a:solidFill>
                      <a:schemeClr val="accent1">
                        <a:lumMod val="20000"/>
                        <a:lumOff val="80000"/>
                      </a:schemeClr>
                    </a:solidFill>
                  </a:tcPr>
                </a:tc>
                <a:extLst>
                  <a:ext uri="{0D108BD9-81ED-4DB2-BD59-A6C34878D82A}">
                    <a16:rowId xmlns:a16="http://schemas.microsoft.com/office/drawing/2014/main" val="10001"/>
                  </a:ext>
                </a:extLst>
              </a:tr>
              <a:tr h="370840">
                <a:tc gridSpan="2">
                  <a:txBody>
                    <a:bodyPr/>
                    <a:lstStyle/>
                    <a:p>
                      <a:pPr algn="ctr"/>
                      <a:r>
                        <a:rPr lang="es-ES" b="1" dirty="0"/>
                        <a:t>edad = 10</a:t>
                      </a:r>
                      <a:endParaRPr lang="es-CL" b="1" dirty="0"/>
                    </a:p>
                  </a:txBody>
                  <a:tcPr>
                    <a:solidFill>
                      <a:srgbClr val="FFFF00"/>
                    </a:solidFill>
                  </a:tcPr>
                </a:tc>
                <a:tc hMerge="1">
                  <a:txBody>
                    <a:bodyPr/>
                    <a:lstStyle/>
                    <a:p>
                      <a:pPr algn="ctr"/>
                      <a:endParaRPr lang="es-CL" b="1" dirty="0"/>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1" name="8 Tabla">
            <a:extLst>
              <a:ext uri="{FF2B5EF4-FFF2-40B4-BE49-F238E27FC236}">
                <a16:creationId xmlns:a16="http://schemas.microsoft.com/office/drawing/2014/main" id="{F97A1FC7-D268-47DD-9B98-F918B9EB8370}"/>
              </a:ext>
            </a:extLst>
          </p:cNvPr>
          <p:cNvGraphicFramePr>
            <a:graphicFrameLocks noGrp="1"/>
          </p:cNvGraphicFramePr>
          <p:nvPr>
            <p:extLst>
              <p:ext uri="{D42A27DB-BD31-4B8C-83A1-F6EECF244321}">
                <p14:modId xmlns:p14="http://schemas.microsoft.com/office/powerpoint/2010/main" val="3928175824"/>
              </p:ext>
            </p:extLst>
          </p:nvPr>
        </p:nvGraphicFramePr>
        <p:xfrm>
          <a:off x="5169251" y="5160258"/>
          <a:ext cx="3445880" cy="1137920"/>
        </p:xfrm>
        <a:graphic>
          <a:graphicData uri="http://schemas.openxmlformats.org/drawingml/2006/table">
            <a:tbl>
              <a:tblPr firstRow="1" bandRow="1">
                <a:tableStyleId>{D7AC3CCA-C797-4891-BE02-D94E43425B78}</a:tableStyleId>
              </a:tblPr>
              <a:tblGrid>
                <a:gridCol w="1635356">
                  <a:extLst>
                    <a:ext uri="{9D8B030D-6E8A-4147-A177-3AD203B41FA5}">
                      <a16:colId xmlns:a16="http://schemas.microsoft.com/office/drawing/2014/main" val="20000"/>
                    </a:ext>
                  </a:extLst>
                </a:gridCol>
                <a:gridCol w="1810524">
                  <a:extLst>
                    <a:ext uri="{9D8B030D-6E8A-4147-A177-3AD203B41FA5}">
                      <a16:colId xmlns:a16="http://schemas.microsoft.com/office/drawing/2014/main" val="20001"/>
                    </a:ext>
                  </a:extLst>
                </a:gridCol>
              </a:tblGrid>
              <a:tr h="370840">
                <a:tc gridSpan="2">
                  <a:txBody>
                    <a:bodyPr/>
                    <a:lstStyle/>
                    <a:p>
                      <a:pPr algn="ctr"/>
                      <a:r>
                        <a:rPr lang="es-CL" sz="2000" dirty="0">
                          <a:solidFill>
                            <a:schemeClr val="bg1"/>
                          </a:solidFill>
                        </a:rPr>
                        <a:t>Variable Para Guardar Nota</a:t>
                      </a:r>
                      <a:endParaRPr lang="es-CL" sz="2000" b="1" dirty="0">
                        <a:solidFill>
                          <a:schemeClr val="bg1"/>
                        </a:solidFill>
                      </a:endParaRPr>
                    </a:p>
                  </a:txBody>
                  <a:tcPr>
                    <a:solidFill>
                      <a:schemeClr val="accent1">
                        <a:lumMod val="75000"/>
                      </a:schemeClr>
                    </a:solidFill>
                  </a:tcPr>
                </a:tc>
                <a:tc hMerge="1">
                  <a:txBody>
                    <a:bodyPr/>
                    <a:lstStyle/>
                    <a:p>
                      <a:endParaRPr lang="es-CL" dirty="0"/>
                    </a:p>
                  </a:txBody>
                  <a:tcPr/>
                </a:tc>
                <a:extLst>
                  <a:ext uri="{0D108BD9-81ED-4DB2-BD59-A6C34878D82A}">
                    <a16:rowId xmlns:a16="http://schemas.microsoft.com/office/drawing/2014/main" val="10000"/>
                  </a:ext>
                </a:extLst>
              </a:tr>
              <a:tr h="370840">
                <a:tc>
                  <a:txBody>
                    <a:bodyPr/>
                    <a:lstStyle/>
                    <a:p>
                      <a:pPr algn="ctr"/>
                      <a:r>
                        <a:rPr lang="es-CL" b="1" dirty="0"/>
                        <a:t>nota</a:t>
                      </a:r>
                    </a:p>
                  </a:txBody>
                  <a:tcPr>
                    <a:solidFill>
                      <a:schemeClr val="bg1"/>
                    </a:solidFill>
                  </a:tcPr>
                </a:tc>
                <a:tc>
                  <a:txBody>
                    <a:bodyPr/>
                    <a:lstStyle/>
                    <a:p>
                      <a:pPr algn="ctr"/>
                      <a:r>
                        <a:rPr lang="es-CL" b="1" dirty="0"/>
                        <a:t>6.5</a:t>
                      </a:r>
                    </a:p>
                  </a:txBody>
                  <a:tcPr>
                    <a:solidFill>
                      <a:schemeClr val="accent1">
                        <a:lumMod val="20000"/>
                        <a:lumOff val="80000"/>
                      </a:schemeClr>
                    </a:solidFill>
                  </a:tcPr>
                </a:tc>
                <a:extLst>
                  <a:ext uri="{0D108BD9-81ED-4DB2-BD59-A6C34878D82A}">
                    <a16:rowId xmlns:a16="http://schemas.microsoft.com/office/drawing/2014/main" val="10001"/>
                  </a:ext>
                </a:extLst>
              </a:tr>
              <a:tr h="370840">
                <a:tc gridSpan="2">
                  <a:txBody>
                    <a:bodyPr/>
                    <a:lstStyle/>
                    <a:p>
                      <a:pPr algn="ctr"/>
                      <a:r>
                        <a:rPr lang="es-ES" b="1" dirty="0"/>
                        <a:t>nota = 6.5</a:t>
                      </a:r>
                      <a:endParaRPr lang="es-CL" b="1" dirty="0"/>
                    </a:p>
                  </a:txBody>
                  <a:tcPr>
                    <a:solidFill>
                      <a:srgbClr val="FFFF00"/>
                    </a:solidFill>
                  </a:tcPr>
                </a:tc>
                <a:tc hMerge="1">
                  <a:txBody>
                    <a:bodyPr/>
                    <a:lstStyle/>
                    <a:p>
                      <a:pPr algn="ctr"/>
                      <a:endParaRPr lang="es-CL" b="1" dirty="0"/>
                    </a:p>
                  </a:txBody>
                  <a:tcP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4532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1970</TotalTime>
  <Words>2325</Words>
  <Application>Microsoft Office PowerPoint</Application>
  <PresentationFormat>Presentación en pantalla (4:3)</PresentationFormat>
  <Paragraphs>545</Paragraphs>
  <Slides>34</Slides>
  <Notes>33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Myriad Pro</vt:lpstr>
      <vt:lpstr>Myriad Pro Light</vt:lpstr>
      <vt:lpstr>Tema de Office</vt:lpstr>
      <vt:lpstr>UNIDAD I:  Estructuras De Control En DFD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Villalón</dc:creator>
  <cp:lastModifiedBy>CESAR ARCE JARA</cp:lastModifiedBy>
  <cp:revision>457</cp:revision>
  <dcterms:created xsi:type="dcterms:W3CDTF">2011-11-22T13:21:48Z</dcterms:created>
  <dcterms:modified xsi:type="dcterms:W3CDTF">2021-04-30T05:00:25Z</dcterms:modified>
</cp:coreProperties>
</file>