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FF2600"/>
    <a:srgbClr val="FFFC00"/>
    <a:srgbClr val="FF40FF"/>
    <a:srgbClr val="00FD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27"/>
  </p:normalViewPr>
  <p:slideViewPr>
    <p:cSldViewPr snapToGrid="0" snapToObjects="1">
      <p:cViewPr>
        <p:scale>
          <a:sx n="94" d="100"/>
          <a:sy n="94" d="100"/>
        </p:scale>
        <p:origin x="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43630-55F2-C947-B222-10531CC30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61AC5-2FE2-2644-B4E0-5AF31181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A5CE0-2189-A347-8259-0B5D2E7C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F0B15-733B-8B45-82E5-5551C600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CA685-3633-1442-8B0D-B224D6A5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0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42D33-92C8-3047-B170-110BF2B3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05432-C74D-9241-9A8A-624B07323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9BD9C-DA27-3940-8092-E4F0DFF3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EEF61-D4FE-BA4C-9472-647C885D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EBB00-6C2C-7D4C-ACD2-0DD89A2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65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1EAD78-E0DD-B44A-B4B0-B9E67792D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21922-F7EA-C54E-AEED-6519FF626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3EA80-D2D1-CC40-AE26-C539D8AA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691E0-355C-5044-BD6C-686CB82D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985B1-4EB3-FE47-8BC5-B433B33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54C0-F2EA-5441-9172-DC8E5FFA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01A42-748E-BC4E-85D1-9F4F538F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7774F-5917-A742-9356-3BF37F53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5EBA8-2187-5941-81CB-35D13CA1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C6B16-312B-FE45-BC93-F19503A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0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18A2A-E48A-4140-8595-C16872AA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9D072-C00F-5A40-960C-B972849F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6BA2A-ADA0-6B48-961A-C7C826D1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25C0D-1E21-CA41-9903-9FCFD73A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C3B18-9E8B-CD40-BD32-FA90D2E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8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E74A-1E1A-1A43-81A0-61CA1286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A8B3-2E93-5B46-9D48-580CD3844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5FDAB4-5373-8E4E-A049-2832AB3FE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DB417-595A-A442-8F08-2364FF5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4908E-4E0B-994A-96C9-11FE3731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33CAB-2A32-DA4C-840F-1618B766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1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B978B-451B-1C4A-BD2B-C4973AC2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7DA8F-3E92-F644-82C4-85E00D27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473E2-966D-B44D-80D1-53A9D8A4E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7D0F15-4C00-1F4F-8AFA-FEB1E1551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B877A6-F22C-F947-A47E-037B9F62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878319-ADC1-4C45-A515-A67E5A62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155F3-1E9C-3F4C-A247-E38C606F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A06059-51D3-1F43-BA9F-E9ABB76E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9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F6161-2184-374F-895A-0353B597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0DD704-2844-4840-AD9C-16843092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5C180-F625-C64A-B959-126ACF81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EC83B1-8BB7-1342-A63D-209486F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31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A82F8-3260-5849-857F-46D446E7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5B472B-1A9F-AD49-8B34-CAFC94A9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C4601-0844-F745-A984-C3EEBF3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8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9D999-CC8F-5D40-9F8B-5925672E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7C051-A951-FC41-8772-79A04DAF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ABA40-5E09-B644-9EDA-8E691687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78995-7A3D-EE46-8FFC-BF288B98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6BEB7-7FEE-F441-8ECB-959D47B0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349D1-5C8E-1149-B474-94ED02DA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15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90BB3-EC38-084C-9CDD-942DCCE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C4E196-6C67-DD4F-B2CF-570DC1A72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B4250-AEC6-074F-A2F1-ACB9E026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51BEA-CA61-424F-A51A-69AC989C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754B1-4D63-4644-AA38-B6B9DCF5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3BA20-8F11-7440-9838-C89CF04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22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181321-8E80-1B4E-A3EE-7D1638F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C121D-17DA-2140-B518-3A5220CD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ED4CC-E576-CE4B-9E24-F6DDBCF6E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75183-4A36-2F40-9C37-B94167D4A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73F30-4513-4548-9C4D-2858B2557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9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0694B512-0A1C-2344-B484-9983039F3840}"/>
              </a:ext>
            </a:extLst>
          </p:cNvPr>
          <p:cNvSpPr txBox="1"/>
          <p:nvPr/>
        </p:nvSpPr>
        <p:spPr>
          <a:xfrm>
            <a:off x="0" y="2763086"/>
            <a:ext cx="21187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FFFC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Left</a:t>
            </a:r>
            <a:endParaRPr kumimoji="1" lang="zh-CN" altLang="en-US" sz="3600" dirty="0">
              <a:solidFill>
                <a:srgbClr val="FFFC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B99F1-03C8-B141-ADB5-F40F5DB71DFC}"/>
              </a:ext>
            </a:extLst>
          </p:cNvPr>
          <p:cNvSpPr txBox="1"/>
          <p:nvPr/>
        </p:nvSpPr>
        <p:spPr>
          <a:xfrm>
            <a:off x="9903236" y="2827273"/>
            <a:ext cx="218399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FF26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Right</a:t>
            </a:r>
            <a:endParaRPr kumimoji="1" lang="zh-CN" altLang="en-US" sz="3600" dirty="0">
              <a:solidFill>
                <a:srgbClr val="FF26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106F123-983C-0843-A8E6-F249F8B6A8F5}"/>
              </a:ext>
            </a:extLst>
          </p:cNvPr>
          <p:cNvCxnSpPr/>
          <p:nvPr/>
        </p:nvCxnSpPr>
        <p:spPr>
          <a:xfrm>
            <a:off x="6043613" y="0"/>
            <a:ext cx="0" cy="6858000"/>
          </a:xfrm>
          <a:prstGeom prst="line">
            <a:avLst/>
          </a:prstGeom>
          <a:ln>
            <a:solidFill>
              <a:srgbClr val="FF4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08FEF0F-2973-8349-8698-BAFF4AA6245B}"/>
              </a:ext>
            </a:extLst>
          </p:cNvPr>
          <p:cNvSpPr txBox="1"/>
          <p:nvPr/>
        </p:nvSpPr>
        <p:spPr>
          <a:xfrm>
            <a:off x="0" y="728663"/>
            <a:ext cx="12191999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00FA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Welcome</a:t>
            </a:r>
            <a:endParaRPr kumimoji="1" lang="zh-CN" altLang="en-US" sz="6000" dirty="0">
              <a:solidFill>
                <a:srgbClr val="00FA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02C51C-3ED8-4442-AE98-2EDCB4B5CB49}"/>
              </a:ext>
            </a:extLst>
          </p:cNvPr>
          <p:cNvSpPr txBox="1"/>
          <p:nvPr/>
        </p:nvSpPr>
        <p:spPr>
          <a:xfrm>
            <a:off x="0" y="1814513"/>
            <a:ext cx="121919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Where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the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sound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come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from?</a:t>
            </a:r>
            <a:endParaRPr kumimoji="1" lang="zh-CN" altLang="en-US" sz="3600" dirty="0">
              <a:solidFill>
                <a:srgbClr val="00FDFF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F268983-D7FA-D547-B750-8F672F236E97}"/>
              </a:ext>
            </a:extLst>
          </p:cNvPr>
          <p:cNvCxnSpPr>
            <a:cxnSpLocks/>
          </p:cNvCxnSpPr>
          <p:nvPr/>
        </p:nvCxnSpPr>
        <p:spPr>
          <a:xfrm flipH="1">
            <a:off x="2118732" y="3166947"/>
            <a:ext cx="3947183" cy="0"/>
          </a:xfrm>
          <a:prstGeom prst="straightConnector1">
            <a:avLst/>
          </a:prstGeom>
          <a:ln w="114300">
            <a:solidFill>
              <a:srgbClr val="FFFC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F32E2A3-F97A-A14E-9E86-F3C2C72F724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43613" y="3166947"/>
            <a:ext cx="3947183" cy="0"/>
          </a:xfrm>
          <a:prstGeom prst="straightConnector1">
            <a:avLst/>
          </a:prstGeom>
          <a:ln w="114300">
            <a:solidFill>
              <a:srgbClr val="FF2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FF17ACD7-1E5D-FC4B-9AA0-E3F8052CF31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2515618">
            <a:off x="6485324" y="3613196"/>
            <a:ext cx="1289544" cy="12895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0B5CE52-C1E4-F040-BBDE-9A5C5FA5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9103826" flipH="1">
            <a:off x="4310652" y="3622267"/>
            <a:ext cx="1288226" cy="128822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008E4A8-5B3A-E841-AFC7-250AB8B02D15}"/>
              </a:ext>
            </a:extLst>
          </p:cNvPr>
          <p:cNvSpPr txBox="1"/>
          <p:nvPr/>
        </p:nvSpPr>
        <p:spPr>
          <a:xfrm>
            <a:off x="5312165" y="2472989"/>
            <a:ext cx="2118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 dirty="0"/>
              <a:t>🤔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FA94B1C-8EA1-8C45-9D80-9FAF86AC7FAE}"/>
              </a:ext>
            </a:extLst>
          </p:cNvPr>
          <p:cNvGrpSpPr/>
          <p:nvPr/>
        </p:nvGrpSpPr>
        <p:grpSpPr>
          <a:xfrm>
            <a:off x="4562203" y="4871744"/>
            <a:ext cx="2962817" cy="1881085"/>
            <a:chOff x="4562203" y="4871744"/>
            <a:chExt cx="2962817" cy="18810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07923C4-ECFE-1E44-A8CF-B89C9C108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203" y="4871744"/>
              <a:ext cx="2962817" cy="1881085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7452DB2-7591-1C4A-A107-47B9247FD35B}"/>
                </a:ext>
              </a:extLst>
            </p:cNvPr>
            <p:cNvSpPr/>
            <p:nvPr/>
          </p:nvSpPr>
          <p:spPr>
            <a:xfrm>
              <a:off x="5758355" y="5253859"/>
              <a:ext cx="613240" cy="118241"/>
            </a:xfrm>
            <a:prstGeom prst="rect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30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STKaiti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Jinbo</dc:creator>
  <cp:lastModifiedBy>Zhang Jinbo</cp:lastModifiedBy>
  <cp:revision>22</cp:revision>
  <dcterms:created xsi:type="dcterms:W3CDTF">2018-10-23T06:52:34Z</dcterms:created>
  <dcterms:modified xsi:type="dcterms:W3CDTF">2018-10-23T07:35:55Z</dcterms:modified>
</cp:coreProperties>
</file>