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CDCDCD"/>
    <a:srgbClr val="FFFC00"/>
    <a:srgbClr val="FF40FF"/>
    <a:srgbClr val="00FD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4"/>
    <p:restoredTop sz="94627"/>
  </p:normalViewPr>
  <p:slideViewPr>
    <p:cSldViewPr snapToGrid="0" snapToObjects="1">
      <p:cViewPr varScale="1">
        <p:scale>
          <a:sx n="83" d="100"/>
          <a:sy n="83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43630-55F2-C947-B222-10531CC30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861AC5-2FE2-2644-B4E0-5AF311812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4" indent="0" algn="ctr">
              <a:buNone/>
              <a:defRPr sz="2000"/>
            </a:lvl2pPr>
            <a:lvl3pPr marL="914369" indent="0" algn="ctr">
              <a:buNone/>
              <a:defRPr sz="1800"/>
            </a:lvl3pPr>
            <a:lvl4pPr marL="1371553" indent="0" algn="ctr">
              <a:buNone/>
              <a:defRPr sz="1600"/>
            </a:lvl4pPr>
            <a:lvl5pPr marL="1828737" indent="0" algn="ctr">
              <a:buNone/>
              <a:defRPr sz="1600"/>
            </a:lvl5pPr>
            <a:lvl6pPr marL="2285921" indent="0" algn="ctr">
              <a:buNone/>
              <a:defRPr sz="1600"/>
            </a:lvl6pPr>
            <a:lvl7pPr marL="2743106" indent="0" algn="ctr">
              <a:buNone/>
              <a:defRPr sz="1600"/>
            </a:lvl7pPr>
            <a:lvl8pPr marL="3200291" indent="0" algn="ctr">
              <a:buNone/>
              <a:defRPr sz="1600"/>
            </a:lvl8pPr>
            <a:lvl9pPr marL="3657475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A5CE0-2189-A347-8259-0B5D2E7C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F0B15-733B-8B45-82E5-5551C600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CA685-3633-1442-8B0D-B224D6A5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101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42D33-92C8-3047-B170-110BF2B3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105432-C74D-9241-9A8A-624B07323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9BD9C-DA27-3940-8092-E4F0DFF3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EEF61-D4FE-BA4C-9472-647C885D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EBB00-6C2C-7D4C-ACD2-0DD89A29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65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1EAD78-E0DD-B44A-B4B0-B9E67792D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A21922-F7EA-C54E-AEED-6519FF626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3EA80-D2D1-CC40-AE26-C539D8AA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691E0-355C-5044-BD6C-686CB82D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985B1-4EB3-FE47-8BC5-B433B33B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54C0-F2EA-5441-9172-DC8E5FFA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01A42-748E-BC4E-85D1-9F4F538F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7774F-5917-A742-9356-3BF37F53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5EBA8-2187-5941-81CB-35D13CA1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C6B16-312B-FE45-BC93-F19503A3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0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18A2A-E48A-4140-8595-C16872AA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9D072-C00F-5A40-960C-B972849F4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6BA2A-ADA0-6B48-961A-C7C826D1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25C0D-1E21-CA41-9903-9FCFD73A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C3B18-9E8B-CD40-BD32-FA90D2E5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58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1E74A-1E1A-1A43-81A0-61CA1286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5A8B3-2E93-5B46-9D48-580CD3844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5FDAB4-5373-8E4E-A049-2832AB3FE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DB417-595A-A442-8F08-2364FF5F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24908E-4E0B-994A-96C9-11FE3731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133CAB-2A32-DA4C-840F-1618B766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11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B978B-451B-1C4A-BD2B-C4973AC2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A7DA8F-3E92-F644-82C4-85E00D27C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9" indent="0">
              <a:buNone/>
              <a:defRPr sz="1800" b="1"/>
            </a:lvl3pPr>
            <a:lvl4pPr marL="1371553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1" indent="0">
              <a:buNone/>
              <a:defRPr sz="1600" b="1"/>
            </a:lvl6pPr>
            <a:lvl7pPr marL="2743106" indent="0">
              <a:buNone/>
              <a:defRPr sz="1600" b="1"/>
            </a:lvl7pPr>
            <a:lvl8pPr marL="3200291" indent="0">
              <a:buNone/>
              <a:defRPr sz="1600" b="1"/>
            </a:lvl8pPr>
            <a:lvl9pPr marL="3657475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5473E2-966D-B44D-80D1-53A9D8A4E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7D0F15-4C00-1F4F-8AFA-FEB1E1551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9" indent="0">
              <a:buNone/>
              <a:defRPr sz="1800" b="1"/>
            </a:lvl3pPr>
            <a:lvl4pPr marL="1371553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1" indent="0">
              <a:buNone/>
              <a:defRPr sz="1600" b="1"/>
            </a:lvl6pPr>
            <a:lvl7pPr marL="2743106" indent="0">
              <a:buNone/>
              <a:defRPr sz="1600" b="1"/>
            </a:lvl7pPr>
            <a:lvl8pPr marL="3200291" indent="0">
              <a:buNone/>
              <a:defRPr sz="1600" b="1"/>
            </a:lvl8pPr>
            <a:lvl9pPr marL="3657475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B877A6-F22C-F947-A47E-037B9F626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878319-ADC1-4C45-A515-A67E5A62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155F3-1E9C-3F4C-A247-E38C606F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A06059-51D3-1F43-BA9F-E9ABB76E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590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F6161-2184-374F-895A-0353B597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0DD704-2844-4840-AD9C-16843092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05C180-F625-C64A-B959-126ACF81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EC83B1-8BB7-1342-A63D-209486F6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31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4A82F8-3260-5849-857F-46D446E7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5B472B-1A9F-AD49-8B34-CAFC94A9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3C4601-0844-F745-A984-C3EEBF31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58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9D999-CC8F-5D40-9F8B-5925672E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7C051-A951-FC41-8772-79A04DAF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AABA40-5E09-B644-9EDA-8E6916871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4" indent="0">
              <a:buNone/>
              <a:defRPr sz="1400"/>
            </a:lvl2pPr>
            <a:lvl3pPr marL="914369" indent="0">
              <a:buNone/>
              <a:defRPr sz="1200"/>
            </a:lvl3pPr>
            <a:lvl4pPr marL="1371553" indent="0">
              <a:buNone/>
              <a:defRPr sz="1000"/>
            </a:lvl4pPr>
            <a:lvl5pPr marL="1828737" indent="0">
              <a:buNone/>
              <a:defRPr sz="1000"/>
            </a:lvl5pPr>
            <a:lvl6pPr marL="2285921" indent="0">
              <a:buNone/>
              <a:defRPr sz="1000"/>
            </a:lvl6pPr>
            <a:lvl7pPr marL="2743106" indent="0">
              <a:buNone/>
              <a:defRPr sz="1000"/>
            </a:lvl7pPr>
            <a:lvl8pPr marL="3200291" indent="0">
              <a:buNone/>
              <a:defRPr sz="1000"/>
            </a:lvl8pPr>
            <a:lvl9pPr marL="3657475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78995-7A3D-EE46-8FFC-BF288B98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6BEB7-7FEE-F441-8ECB-959D47B0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3349D1-5C8E-1149-B474-94ED02DA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15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90BB3-EC38-084C-9CDD-942DCCEF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C4E196-6C67-DD4F-B2CF-570DC1A72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4" indent="0">
              <a:buNone/>
              <a:defRPr sz="2800"/>
            </a:lvl2pPr>
            <a:lvl3pPr marL="914369" indent="0">
              <a:buNone/>
              <a:defRPr sz="2400"/>
            </a:lvl3pPr>
            <a:lvl4pPr marL="1371553" indent="0">
              <a:buNone/>
              <a:defRPr sz="2000"/>
            </a:lvl4pPr>
            <a:lvl5pPr marL="1828737" indent="0">
              <a:buNone/>
              <a:defRPr sz="2000"/>
            </a:lvl5pPr>
            <a:lvl6pPr marL="2285921" indent="0">
              <a:buNone/>
              <a:defRPr sz="2000"/>
            </a:lvl6pPr>
            <a:lvl7pPr marL="2743106" indent="0">
              <a:buNone/>
              <a:defRPr sz="2000"/>
            </a:lvl7pPr>
            <a:lvl8pPr marL="3200291" indent="0">
              <a:buNone/>
              <a:defRPr sz="2000"/>
            </a:lvl8pPr>
            <a:lvl9pPr marL="3657475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B4250-AEC6-074F-A2F1-ACB9E0264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4" indent="0">
              <a:buNone/>
              <a:defRPr sz="1400"/>
            </a:lvl2pPr>
            <a:lvl3pPr marL="914369" indent="0">
              <a:buNone/>
              <a:defRPr sz="1200"/>
            </a:lvl3pPr>
            <a:lvl4pPr marL="1371553" indent="0">
              <a:buNone/>
              <a:defRPr sz="1000"/>
            </a:lvl4pPr>
            <a:lvl5pPr marL="1828737" indent="0">
              <a:buNone/>
              <a:defRPr sz="1000"/>
            </a:lvl5pPr>
            <a:lvl6pPr marL="2285921" indent="0">
              <a:buNone/>
              <a:defRPr sz="1000"/>
            </a:lvl6pPr>
            <a:lvl7pPr marL="2743106" indent="0">
              <a:buNone/>
              <a:defRPr sz="1000"/>
            </a:lvl7pPr>
            <a:lvl8pPr marL="3200291" indent="0">
              <a:buNone/>
              <a:defRPr sz="1000"/>
            </a:lvl8pPr>
            <a:lvl9pPr marL="3657475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51BEA-CA61-424F-A51A-69AC989C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754B1-4D63-4644-AA38-B6B9DCF5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33BA20-8F11-7440-9838-C89CF045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22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181321-8E80-1B4E-A3EE-7D1638FC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C121D-17DA-2140-B518-3A5220CD6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ED4CC-E576-CE4B-9E24-F6DDBCF6E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81D7-9EA8-EA46-8643-EDE3DF639CA4}" type="datetimeFigureOut">
              <a:rPr kumimoji="1" lang="zh-CN" altLang="en-US" smtClean="0"/>
              <a:t>18/10/23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75183-4A36-2F40-9C37-B94167D4A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73F30-4513-4548-9C4D-2858B2557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3E92-C8BE-DF45-BE2C-536D6DA5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96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1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5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9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4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8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3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7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1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1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5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43C4842-34D0-9942-9DB3-5708292E9BDF}"/>
              </a:ext>
            </a:extLst>
          </p:cNvPr>
          <p:cNvCxnSpPr>
            <a:cxnSpLocks/>
          </p:cNvCxnSpPr>
          <p:nvPr/>
        </p:nvCxnSpPr>
        <p:spPr>
          <a:xfrm>
            <a:off x="6043613" y="0"/>
            <a:ext cx="0" cy="6858000"/>
          </a:xfrm>
          <a:prstGeom prst="line">
            <a:avLst/>
          </a:prstGeom>
          <a:ln w="28575">
            <a:solidFill>
              <a:srgbClr val="FF4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F3154ADC-267F-C54D-AFAA-293727F7088A}"/>
              </a:ext>
            </a:extLst>
          </p:cNvPr>
          <p:cNvGrpSpPr/>
          <p:nvPr/>
        </p:nvGrpSpPr>
        <p:grpSpPr>
          <a:xfrm>
            <a:off x="4562204" y="4871745"/>
            <a:ext cx="2962817" cy="1881085"/>
            <a:chOff x="4562203" y="4871744"/>
            <a:chExt cx="2962817" cy="188108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822CD55-EC32-124B-A91F-E99FFEC39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2203" y="4871744"/>
              <a:ext cx="2962817" cy="188108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1622366-EF2B-6E44-9433-16833EB87E57}"/>
                </a:ext>
              </a:extLst>
            </p:cNvPr>
            <p:cNvSpPr/>
            <p:nvPr/>
          </p:nvSpPr>
          <p:spPr>
            <a:xfrm>
              <a:off x="5758355" y="5253859"/>
              <a:ext cx="613240" cy="118241"/>
            </a:xfrm>
            <a:prstGeom prst="rect">
              <a:avLst/>
            </a:prstGeom>
            <a:solidFill>
              <a:srgbClr val="CDCDCD"/>
            </a:solidFill>
            <a:ln>
              <a:solidFill>
                <a:srgbClr val="CDCD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101E39A-BAFB-BF44-AA54-708347692734}"/>
              </a:ext>
            </a:extLst>
          </p:cNvPr>
          <p:cNvSpPr txBox="1"/>
          <p:nvPr/>
        </p:nvSpPr>
        <p:spPr>
          <a:xfrm>
            <a:off x="0" y="2763086"/>
            <a:ext cx="21187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rgbClr val="FFFC0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Left</a:t>
            </a:r>
            <a:endParaRPr kumimoji="1" lang="zh-CN" altLang="en-US" sz="3600" dirty="0">
              <a:solidFill>
                <a:srgbClr val="FFFC0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1FB774-25EE-ED4F-8B6E-AD303C18E7CC}"/>
              </a:ext>
            </a:extLst>
          </p:cNvPr>
          <p:cNvSpPr txBox="1"/>
          <p:nvPr/>
        </p:nvSpPr>
        <p:spPr>
          <a:xfrm>
            <a:off x="9903237" y="2827274"/>
            <a:ext cx="218399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rgbClr val="FF260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Right</a:t>
            </a:r>
            <a:endParaRPr kumimoji="1" lang="zh-CN" altLang="en-US" sz="3600" dirty="0">
              <a:solidFill>
                <a:srgbClr val="FF260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4544F2-F357-4F45-9731-9A34C4953C8E}"/>
              </a:ext>
            </a:extLst>
          </p:cNvPr>
          <p:cNvSpPr txBox="1"/>
          <p:nvPr/>
        </p:nvSpPr>
        <p:spPr>
          <a:xfrm>
            <a:off x="0" y="728663"/>
            <a:ext cx="12191999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>
                <a:solidFill>
                  <a:srgbClr val="00FA0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Welcome</a:t>
            </a:r>
            <a:endParaRPr kumimoji="1" lang="zh-CN" altLang="en-US" sz="6000" dirty="0">
              <a:solidFill>
                <a:srgbClr val="00FA0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73BA90-E404-244A-94C6-3177F963038B}"/>
              </a:ext>
            </a:extLst>
          </p:cNvPr>
          <p:cNvSpPr txBox="1"/>
          <p:nvPr/>
        </p:nvSpPr>
        <p:spPr>
          <a:xfrm>
            <a:off x="1" y="1814514"/>
            <a:ext cx="1219199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Where</a:t>
            </a:r>
            <a:r>
              <a:rPr kumimoji="1" lang="zh-CN" altLang="en-US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kumimoji="1" lang="en-US" altLang="zh-CN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the</a:t>
            </a:r>
            <a:r>
              <a:rPr kumimoji="1" lang="zh-CN" altLang="en-US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kumimoji="1" lang="en-US" altLang="zh-CN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sound</a:t>
            </a:r>
            <a:r>
              <a:rPr kumimoji="1" lang="zh-CN" altLang="en-US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kumimoji="1" lang="en-US" altLang="zh-CN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come</a:t>
            </a:r>
            <a:r>
              <a:rPr kumimoji="1" lang="zh-CN" altLang="en-US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kumimoji="1" lang="en-US" altLang="zh-CN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from?</a:t>
            </a:r>
            <a:endParaRPr kumimoji="1" lang="zh-CN" altLang="en-US" sz="3600" dirty="0">
              <a:solidFill>
                <a:srgbClr val="00FDFF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9378B09-5EEC-8E45-A339-2C19F8C35397}"/>
              </a:ext>
            </a:extLst>
          </p:cNvPr>
          <p:cNvCxnSpPr>
            <a:cxnSpLocks/>
          </p:cNvCxnSpPr>
          <p:nvPr/>
        </p:nvCxnSpPr>
        <p:spPr>
          <a:xfrm flipH="1">
            <a:off x="2118732" y="3166947"/>
            <a:ext cx="3947183" cy="0"/>
          </a:xfrm>
          <a:prstGeom prst="straightConnector1">
            <a:avLst/>
          </a:prstGeom>
          <a:ln w="114300">
            <a:solidFill>
              <a:srgbClr val="FFFC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35BF84B-FB74-FD40-B338-9FAA1F180675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43613" y="3166947"/>
            <a:ext cx="3947183" cy="0"/>
          </a:xfrm>
          <a:prstGeom prst="straightConnector1">
            <a:avLst/>
          </a:prstGeom>
          <a:ln w="114300">
            <a:solidFill>
              <a:srgbClr val="FF26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FFA29CC6-7614-AE4D-B7F7-A3B62243F79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12515618">
            <a:off x="6485324" y="3613196"/>
            <a:ext cx="1289544" cy="12895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AF673AE-DC2C-1C45-83FD-A2C47BE8E4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9103826" flipH="1">
            <a:off x="4310652" y="3622267"/>
            <a:ext cx="1288226" cy="128822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0EE99E2-2407-3C47-B014-7B4E2FABCAB8}"/>
              </a:ext>
            </a:extLst>
          </p:cNvPr>
          <p:cNvSpPr txBox="1"/>
          <p:nvPr/>
        </p:nvSpPr>
        <p:spPr>
          <a:xfrm>
            <a:off x="5312165" y="2472989"/>
            <a:ext cx="2118860" cy="156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599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53220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106F123-983C-0843-A8E6-F249F8B6A8F5}"/>
              </a:ext>
            </a:extLst>
          </p:cNvPr>
          <p:cNvCxnSpPr>
            <a:cxnSpLocks/>
          </p:cNvCxnSpPr>
          <p:nvPr/>
        </p:nvCxnSpPr>
        <p:spPr>
          <a:xfrm>
            <a:off x="6043613" y="0"/>
            <a:ext cx="0" cy="6858000"/>
          </a:xfrm>
          <a:prstGeom prst="line">
            <a:avLst/>
          </a:prstGeom>
          <a:ln w="28575">
            <a:solidFill>
              <a:srgbClr val="FF4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FA94B1C-8EA1-8C45-9D80-9FAF86AC7FAE}"/>
              </a:ext>
            </a:extLst>
          </p:cNvPr>
          <p:cNvGrpSpPr/>
          <p:nvPr/>
        </p:nvGrpSpPr>
        <p:grpSpPr>
          <a:xfrm>
            <a:off x="4562204" y="4871745"/>
            <a:ext cx="2962817" cy="1881085"/>
            <a:chOff x="4562203" y="4871744"/>
            <a:chExt cx="2962817" cy="188108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07923C4-ECFE-1E44-A8CF-B89C9C108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2203" y="4871744"/>
              <a:ext cx="2962817" cy="1881085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7452DB2-7591-1C4A-A107-47B9247FD35B}"/>
                </a:ext>
              </a:extLst>
            </p:cNvPr>
            <p:cNvSpPr/>
            <p:nvPr/>
          </p:nvSpPr>
          <p:spPr>
            <a:xfrm>
              <a:off x="5758355" y="5253859"/>
              <a:ext cx="613240" cy="118241"/>
            </a:xfrm>
            <a:prstGeom prst="rect">
              <a:avLst/>
            </a:prstGeom>
            <a:solidFill>
              <a:srgbClr val="CDCDCD"/>
            </a:solidFill>
            <a:ln>
              <a:solidFill>
                <a:srgbClr val="CDCD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0694B512-0A1C-2344-B484-9983039F3840}"/>
              </a:ext>
            </a:extLst>
          </p:cNvPr>
          <p:cNvSpPr txBox="1"/>
          <p:nvPr/>
        </p:nvSpPr>
        <p:spPr>
          <a:xfrm>
            <a:off x="0" y="2763086"/>
            <a:ext cx="21187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rgbClr val="FFFC0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Left</a:t>
            </a:r>
            <a:endParaRPr kumimoji="1" lang="zh-CN" altLang="en-US" sz="3600" dirty="0">
              <a:solidFill>
                <a:srgbClr val="FFFC0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15013997-0475-554A-B9D0-29BF4AA2F1DA}"/>
              </a:ext>
            </a:extLst>
          </p:cNvPr>
          <p:cNvCxnSpPr>
            <a:cxnSpLocks/>
          </p:cNvCxnSpPr>
          <p:nvPr/>
        </p:nvCxnSpPr>
        <p:spPr>
          <a:xfrm flipH="1">
            <a:off x="6518677" y="4254042"/>
            <a:ext cx="4531562" cy="999818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D0B99F1-03C8-B141-ADB5-F40F5DB71DFC}"/>
              </a:ext>
            </a:extLst>
          </p:cNvPr>
          <p:cNvSpPr txBox="1"/>
          <p:nvPr/>
        </p:nvSpPr>
        <p:spPr>
          <a:xfrm>
            <a:off x="9903237" y="2827274"/>
            <a:ext cx="218399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rgbClr val="FF260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Right</a:t>
            </a:r>
            <a:endParaRPr kumimoji="1" lang="zh-CN" altLang="en-US" sz="3600" dirty="0">
              <a:solidFill>
                <a:srgbClr val="FF260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8FEF0F-2973-8349-8698-BAFF4AA6245B}"/>
              </a:ext>
            </a:extLst>
          </p:cNvPr>
          <p:cNvSpPr txBox="1"/>
          <p:nvPr/>
        </p:nvSpPr>
        <p:spPr>
          <a:xfrm>
            <a:off x="0" y="728663"/>
            <a:ext cx="12191999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>
                <a:solidFill>
                  <a:srgbClr val="00FA0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Welcome</a:t>
            </a:r>
            <a:endParaRPr kumimoji="1" lang="zh-CN" altLang="en-US" sz="6000" dirty="0">
              <a:solidFill>
                <a:srgbClr val="00FA0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02C51C-3ED8-4442-AE98-2EDCB4B5CB49}"/>
              </a:ext>
            </a:extLst>
          </p:cNvPr>
          <p:cNvSpPr txBox="1"/>
          <p:nvPr/>
        </p:nvSpPr>
        <p:spPr>
          <a:xfrm>
            <a:off x="1" y="1814514"/>
            <a:ext cx="1219199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Where</a:t>
            </a:r>
            <a:r>
              <a:rPr kumimoji="1" lang="zh-CN" altLang="en-US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kumimoji="1" lang="en-US" altLang="zh-CN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the</a:t>
            </a:r>
            <a:r>
              <a:rPr kumimoji="1" lang="zh-CN" altLang="en-US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kumimoji="1" lang="en-US" altLang="zh-CN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sound</a:t>
            </a:r>
            <a:r>
              <a:rPr kumimoji="1" lang="zh-CN" altLang="en-US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kumimoji="1" lang="en-US" altLang="zh-CN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come</a:t>
            </a:r>
            <a:r>
              <a:rPr kumimoji="1" lang="zh-CN" altLang="en-US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kumimoji="1" lang="en-US" altLang="zh-CN" sz="3600" dirty="0">
                <a:solidFill>
                  <a:srgbClr val="00FD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from?</a:t>
            </a:r>
            <a:endParaRPr kumimoji="1" lang="zh-CN" altLang="en-US" sz="3600" dirty="0">
              <a:solidFill>
                <a:srgbClr val="00FDFF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F268983-D7FA-D547-B750-8F672F236E97}"/>
              </a:ext>
            </a:extLst>
          </p:cNvPr>
          <p:cNvCxnSpPr>
            <a:cxnSpLocks/>
          </p:cNvCxnSpPr>
          <p:nvPr/>
        </p:nvCxnSpPr>
        <p:spPr>
          <a:xfrm flipH="1">
            <a:off x="2118732" y="3166947"/>
            <a:ext cx="3947183" cy="0"/>
          </a:xfrm>
          <a:prstGeom prst="straightConnector1">
            <a:avLst/>
          </a:prstGeom>
          <a:ln w="114300">
            <a:solidFill>
              <a:srgbClr val="FFFC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F32E2A3-F97A-A14E-9E86-F3C2C72F724E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43613" y="3166947"/>
            <a:ext cx="3947183" cy="0"/>
          </a:xfrm>
          <a:prstGeom prst="straightConnector1">
            <a:avLst/>
          </a:prstGeom>
          <a:ln w="114300">
            <a:solidFill>
              <a:srgbClr val="FF26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FF17ACD7-1E5D-FC4B-9AA0-E3F8052CF31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12515618">
            <a:off x="6485324" y="3613196"/>
            <a:ext cx="1289544" cy="12895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0B5CE52-C1E4-F040-BBDE-9A5C5FA55F9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9103826" flipH="1">
            <a:off x="4310652" y="3622267"/>
            <a:ext cx="1288226" cy="128822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008E4A8-5B3A-E841-AFC7-250AB8B02D15}"/>
              </a:ext>
            </a:extLst>
          </p:cNvPr>
          <p:cNvSpPr txBox="1"/>
          <p:nvPr/>
        </p:nvSpPr>
        <p:spPr>
          <a:xfrm>
            <a:off x="5312165" y="2472989"/>
            <a:ext cx="2118860" cy="156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599" dirty="0"/>
              <a:t>🤔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F6FBAB-71E6-1A4E-A571-448B17679341}"/>
              </a:ext>
            </a:extLst>
          </p:cNvPr>
          <p:cNvSpPr/>
          <p:nvPr/>
        </p:nvSpPr>
        <p:spPr>
          <a:xfrm>
            <a:off x="5579390" y="5253860"/>
            <a:ext cx="945396" cy="434018"/>
          </a:xfrm>
          <a:prstGeom prst="rect">
            <a:avLst/>
          </a:prstGeom>
          <a:noFill/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A97E81B-EFD1-E643-91ED-25AA1131F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71" t="26387" r="33575" b="55431"/>
          <a:stretch/>
        </p:blipFill>
        <p:spPr>
          <a:xfrm>
            <a:off x="8216578" y="4257968"/>
            <a:ext cx="2833661" cy="1036656"/>
          </a:xfrm>
          <a:prstGeom prst="rect">
            <a:avLst/>
          </a:prstGeom>
          <a:ln w="28575">
            <a:solidFill>
              <a:srgbClr val="FF2600"/>
            </a:solidFill>
          </a:ln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0579169-3493-AB47-BAA2-CEFD4E883A52}"/>
              </a:ext>
            </a:extLst>
          </p:cNvPr>
          <p:cNvCxnSpPr>
            <a:cxnSpLocks/>
          </p:cNvCxnSpPr>
          <p:nvPr/>
        </p:nvCxnSpPr>
        <p:spPr>
          <a:xfrm flipH="1">
            <a:off x="5579390" y="4249274"/>
            <a:ext cx="2637188" cy="1021241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C311C85-00CB-6549-AB54-20F38CCF3B6F}"/>
              </a:ext>
            </a:extLst>
          </p:cNvPr>
          <p:cNvCxnSpPr>
            <a:cxnSpLocks/>
          </p:cNvCxnSpPr>
          <p:nvPr/>
        </p:nvCxnSpPr>
        <p:spPr>
          <a:xfrm flipH="1">
            <a:off x="5579390" y="5298550"/>
            <a:ext cx="2637188" cy="388349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92078D4-BB6D-E846-B3B3-235E82FC5916}"/>
              </a:ext>
            </a:extLst>
          </p:cNvPr>
          <p:cNvCxnSpPr>
            <a:cxnSpLocks/>
          </p:cNvCxnSpPr>
          <p:nvPr/>
        </p:nvCxnSpPr>
        <p:spPr>
          <a:xfrm flipH="1">
            <a:off x="6518677" y="5312980"/>
            <a:ext cx="4531562" cy="373919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0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20</Words>
  <Application>Microsoft Macintosh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STKaiti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Jinbo</dc:creator>
  <cp:lastModifiedBy>Zhang Jinbo</cp:lastModifiedBy>
  <cp:revision>33</cp:revision>
  <dcterms:created xsi:type="dcterms:W3CDTF">2018-10-23T06:52:34Z</dcterms:created>
  <dcterms:modified xsi:type="dcterms:W3CDTF">2018-10-23T12:58:19Z</dcterms:modified>
</cp:coreProperties>
</file>