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42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455-13E6-45C8-B8EF-85068D43A347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9AF-F1AF-4ECD-BF94-61FB645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455-13E6-45C8-B8EF-85068D43A347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9AF-F1AF-4ECD-BF94-61FB645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7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455-13E6-45C8-B8EF-85068D43A347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9AF-F1AF-4ECD-BF94-61FB645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455-13E6-45C8-B8EF-85068D43A347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9AF-F1AF-4ECD-BF94-61FB645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8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455-13E6-45C8-B8EF-85068D43A347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9AF-F1AF-4ECD-BF94-61FB645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455-13E6-45C8-B8EF-85068D43A347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9AF-F1AF-4ECD-BF94-61FB645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455-13E6-45C8-B8EF-85068D43A347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9AF-F1AF-4ECD-BF94-61FB645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8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455-13E6-45C8-B8EF-85068D43A347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9AF-F1AF-4ECD-BF94-61FB645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455-13E6-45C8-B8EF-85068D43A347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9AF-F1AF-4ECD-BF94-61FB645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455-13E6-45C8-B8EF-85068D43A347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9AF-F1AF-4ECD-BF94-61FB645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455-13E6-45C8-B8EF-85068D43A347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9AF-F1AF-4ECD-BF94-61FB645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D455-13E6-45C8-B8EF-85068D43A347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4B9AF-F1AF-4ECD-BF94-61FB645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0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" t="5056" r="1574" b="6597"/>
          <a:stretch/>
        </p:blipFill>
        <p:spPr>
          <a:xfrm>
            <a:off x="1097281" y="600891"/>
            <a:ext cx="8821784" cy="374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-317" r="8136" b="81651"/>
          <a:stretch/>
        </p:blipFill>
        <p:spPr>
          <a:xfrm>
            <a:off x="1642552" y="970116"/>
            <a:ext cx="3731832" cy="1980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1" b="58477"/>
          <a:stretch/>
        </p:blipFill>
        <p:spPr>
          <a:xfrm>
            <a:off x="5374384" y="970116"/>
            <a:ext cx="3547040" cy="2012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" t="42855" r="936" b="39075"/>
          <a:stretch/>
        </p:blipFill>
        <p:spPr>
          <a:xfrm>
            <a:off x="5482108" y="3012181"/>
            <a:ext cx="3181995" cy="1397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t="80217" r="116" b="205"/>
          <a:stretch/>
        </p:blipFill>
        <p:spPr>
          <a:xfrm>
            <a:off x="2860790" y="2982684"/>
            <a:ext cx="2513594" cy="1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5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88"/>
          <a:stretch/>
        </p:blipFill>
        <p:spPr>
          <a:xfrm>
            <a:off x="1074136" y="1607574"/>
            <a:ext cx="4036180" cy="3382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1" t="64443" r="42034" b="73"/>
          <a:stretch/>
        </p:blipFill>
        <p:spPr>
          <a:xfrm>
            <a:off x="5110316" y="1869422"/>
            <a:ext cx="1799505" cy="2207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06" t="64443" r="629" b="73"/>
          <a:stretch/>
        </p:blipFill>
        <p:spPr>
          <a:xfrm>
            <a:off x="5194438" y="4076993"/>
            <a:ext cx="1631261" cy="2086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9" t="57764" r="23142" b="37737"/>
          <a:stretch/>
        </p:blipFill>
        <p:spPr>
          <a:xfrm>
            <a:off x="5478294" y="1600200"/>
            <a:ext cx="1271328" cy="2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4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67" r="31076" b="18280"/>
          <a:stretch/>
        </p:blipFill>
        <p:spPr>
          <a:xfrm>
            <a:off x="1807653" y="612058"/>
            <a:ext cx="2587366" cy="279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" t="104" r="196" b="62207"/>
          <a:stretch/>
        </p:blipFill>
        <p:spPr>
          <a:xfrm>
            <a:off x="3694472" y="832054"/>
            <a:ext cx="3753971" cy="2584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58" r="49738"/>
          <a:stretch/>
        </p:blipFill>
        <p:spPr>
          <a:xfrm>
            <a:off x="1807652" y="3473245"/>
            <a:ext cx="1886820" cy="1216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3" t="43476" b="37796"/>
          <a:stretch/>
        </p:blipFill>
        <p:spPr>
          <a:xfrm>
            <a:off x="3694472" y="3473245"/>
            <a:ext cx="1916313" cy="1284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3" t="62580" b="18280"/>
          <a:stretch/>
        </p:blipFill>
        <p:spPr>
          <a:xfrm>
            <a:off x="5581292" y="3476932"/>
            <a:ext cx="1916313" cy="13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8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Jincheng</dc:creator>
  <cp:lastModifiedBy>Jincheng</cp:lastModifiedBy>
  <cp:revision>3</cp:revision>
  <dcterms:created xsi:type="dcterms:W3CDTF">2015-03-15T02:33:41Z</dcterms:created>
  <dcterms:modified xsi:type="dcterms:W3CDTF">2015-03-15T03:56:29Z</dcterms:modified>
</cp:coreProperties>
</file>