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cdb839a9f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cdb839a9f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f2955066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f2955066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f2955066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f2955066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f2955066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6f2955066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db839a9f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db839a9f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db839a9f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db839a9f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dd63a66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dd63a66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dd63a66e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cdd63a66e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dd63a66e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dd63a66e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dd63a66e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dd63a66e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f295506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f295506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f2955066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f2955066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NAAN MUDHALVAN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32205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GENERATIVE AI - FINAL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 - TEMPERATURE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7225"/>
            <a:ext cx="8385875" cy="382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 - PRESSURE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7225"/>
            <a:ext cx="8679899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225225"/>
            <a:ext cx="8520600" cy="36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conclusion, the presented neural network model architecture, comprising an LSTM layer followed by two fully connected dense layers, demonstrates promising performance on the given task.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With a focus on sequence modeling and binary classification, the model achieved commendable accuracy and robustness in capturing intricate patterns within the data.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While the model showcases effectiveness in its current form, there exist avenues for further enhancement.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Fine-tuning hyperparameters, exploring alternative architectures, or augmenting the dataset could potentially yield even better results.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265500" y="227352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JINCY J.S.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2021503021</a:t>
            </a:r>
            <a:endParaRPr sz="4000"/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265500" y="125575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/>
              <a:t>NAAN MUDHALVAN</a:t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3300"/>
              <a:t>MULTIVARIATE</a:t>
            </a:r>
            <a:r>
              <a:rPr b="1" lang="en-GB" sz="3300"/>
              <a:t> TIME SERIES WEATHER FORECASTING USING NEURAL NETWORKS</a:t>
            </a:r>
            <a:endParaRPr b="1" sz="3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43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190200" y="1175225"/>
            <a:ext cx="8763600" cy="3275100"/>
          </a:xfrm>
          <a:prstGeom prst="rect">
            <a:avLst/>
          </a:prstGeom>
        </p:spPr>
        <p:txBody>
          <a:bodyPr anchorCtr="0" anchor="t" bIns="91425" lIns="990000" spcFirstLastPara="1" rIns="91425" wrap="square" tIns="91425">
            <a:normAutofit/>
          </a:bodyPr>
          <a:lstStyle/>
          <a:p>
            <a:pPr indent="-4500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Introduction</a:t>
            </a:r>
            <a:endParaRPr/>
          </a:p>
          <a:p>
            <a:pPr indent="-4500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Problem Statement</a:t>
            </a:r>
            <a:endParaRPr/>
          </a:p>
          <a:p>
            <a:pPr indent="-4500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Project Overview</a:t>
            </a:r>
            <a:endParaRPr/>
          </a:p>
          <a:p>
            <a:pPr indent="-4500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End Users</a:t>
            </a:r>
            <a:endParaRPr/>
          </a:p>
          <a:p>
            <a:pPr indent="-4500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Our Solution</a:t>
            </a:r>
            <a:endParaRPr/>
          </a:p>
          <a:p>
            <a:pPr indent="-4500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Modelling</a:t>
            </a:r>
            <a:endParaRPr/>
          </a:p>
          <a:p>
            <a:pPr indent="-4500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Result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25225"/>
            <a:ext cx="8385900" cy="36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Develop a deep learning model using Long Short-Term Memory (LSTM) networks to accurately forecast multiple weather variables (temperature, pressure, etc.) for a specified future horizon.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The model should effectively capture the complex temporal relationships within the historical weather data and utilize past observations of various weather metrics to predict future values.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❏"/>
            </a:pPr>
            <a:r>
              <a:rPr lang="en-GB"/>
              <a:t>This will enable improved weather forecasting capabilities for applications like agricultural planning, energy demand prediction, and disaster preparedness.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OVERVIEW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225225"/>
            <a:ext cx="8520600" cy="34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00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en-GB"/>
              <a:t>Forecast Weather:</a:t>
            </a:r>
            <a:r>
              <a:rPr lang="en-GB"/>
              <a:t> Predict multiple weather variables (temp, humidity) for future periods.</a:t>
            </a:r>
            <a:endParaRPr/>
          </a:p>
          <a:p>
            <a:pPr indent="-342900" lvl="0" marL="4500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en-GB"/>
              <a:t>LSTM Power: </a:t>
            </a:r>
            <a:r>
              <a:rPr lang="en-GB"/>
              <a:t>Utilize Long Short-Term Memory networks to capture complex weather patterns.</a:t>
            </a:r>
            <a:endParaRPr/>
          </a:p>
          <a:p>
            <a:pPr indent="-342900" lvl="0" marL="4500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en-GB"/>
              <a:t>Data Matters:</a:t>
            </a:r>
            <a:r>
              <a:rPr lang="en-GB"/>
              <a:t> Train on historical weather data, cleaned and prepared for machine learning.</a:t>
            </a:r>
            <a:endParaRPr/>
          </a:p>
          <a:p>
            <a:pPr indent="-342900" lvl="0" marL="4500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en-GB"/>
              <a:t>Train &amp; Test: </a:t>
            </a:r>
            <a:r>
              <a:rPr lang="en-GB"/>
              <a:t>Train the model, then rigorously evaluate its forecasting accuracy.</a:t>
            </a:r>
            <a:endParaRPr/>
          </a:p>
          <a:p>
            <a:pPr indent="-342900" lvl="0" marL="4500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en-GB"/>
              <a:t>Potential Benefits: </a:t>
            </a:r>
            <a:r>
              <a:rPr lang="en-GB"/>
              <a:t>Improve weather prediction for agriculture, energy, and disaster preparedness.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END USERS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225225"/>
            <a:ext cx="8520600" cy="3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3600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en-GB"/>
              <a:t>Meteorologists &amp; Weather Forecasters: </a:t>
            </a:r>
            <a:r>
              <a:rPr lang="en-GB"/>
              <a:t>The model's insights can supplement their expertise for more comprehensive forecasts.</a:t>
            </a:r>
            <a:endParaRPr/>
          </a:p>
          <a:p>
            <a:pPr indent="-342900" lvl="0" marL="3600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en-GB"/>
              <a:t>Farmers &amp; Agricultural Businesses:</a:t>
            </a:r>
            <a:r>
              <a:rPr lang="en-GB"/>
              <a:t> Improved weather predictions can guide crop planting, irrigation, and pest control decisions.</a:t>
            </a:r>
            <a:endParaRPr/>
          </a:p>
          <a:p>
            <a:pPr indent="-342900" lvl="0" marL="3600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en-GB"/>
              <a:t>Energy Companies: </a:t>
            </a:r>
            <a:r>
              <a:rPr lang="en-GB"/>
              <a:t>Predictions of temperature and wind can optimize energy production and grid management.</a:t>
            </a:r>
            <a:endParaRPr/>
          </a:p>
          <a:p>
            <a:pPr indent="-342900" lvl="0" marL="3600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en-GB"/>
              <a:t>Construction &amp; Infrastructure Management: </a:t>
            </a:r>
            <a:r>
              <a:rPr lang="en-GB"/>
              <a:t>Forecasts can inform project scheduling and resource allocation based on weather conditions.</a:t>
            </a:r>
            <a:endParaRPr/>
          </a:p>
          <a:p>
            <a:pPr indent="-342900" lvl="0" marL="3600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en-GB"/>
              <a:t>Emergency Response Teams: </a:t>
            </a:r>
            <a:r>
              <a:rPr lang="en-GB"/>
              <a:t>Early warnings of extreme weather events can aid in disaster preparedness and evacuation planning.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276200"/>
            <a:ext cx="8520600" cy="13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SOLUTION - Accurate </a:t>
            </a:r>
            <a:r>
              <a:rPr lang="en-GB"/>
              <a:t>Multivariable</a:t>
            </a:r>
            <a:r>
              <a:rPr lang="en-GB"/>
              <a:t> Weather Forecasting with Deep Learning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714500"/>
            <a:ext cx="8520600" cy="28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3600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Leverages Long Short-Term Memory (LSTM) networks, a powerful deep learning technique for time series forecasting.</a:t>
            </a:r>
            <a:endParaRPr/>
          </a:p>
          <a:p>
            <a:pPr indent="-342900" lvl="0" marL="3600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Predicts multiple weather variables (e.g., temperature, humidity, wind speed) for a specified future horizon.</a:t>
            </a:r>
            <a:endParaRPr/>
          </a:p>
          <a:p>
            <a:pPr indent="-342900" lvl="0" marL="3600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Captures complex temporal relationships within historical weather data.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MODELLING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LSTM layer for sequence modeling with 64 units.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Two fully connected dense layers for learning complex patterns.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Total parameters: 18,714, with the majority in the LSTM layer.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Output shape (None, 2) suggests a binary classification task.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All parameters are trainable, updated during training.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MODELLING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63" y="1147213"/>
            <a:ext cx="8448675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