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866900"/>
          </a:xfrm>
        </p:spPr>
        <p:txBody>
          <a:bodyPr/>
          <a:p>
            <a:r>
              <a:rPr 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Publication Management</a:t>
            </a:r>
            <a:endParaRPr 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400">
                <a:solidFill>
                  <a:srgbClr val="C00000"/>
                </a:solidFill>
              </a:rPr>
              <a:t>Qazi Sajid Azam, B16CS026</a:t>
            </a:r>
            <a:endParaRPr lang="en-US" sz="2400">
              <a:solidFill>
                <a:srgbClr val="C00000"/>
              </a:solidFill>
            </a:endParaRPr>
          </a:p>
          <a:p>
            <a:r>
              <a:rPr lang="en-US" sz="2400">
                <a:solidFill>
                  <a:srgbClr val="C00000"/>
                </a:solidFill>
              </a:rPr>
              <a:t>Rahul Jindal, B16CS027</a:t>
            </a:r>
            <a:endParaRPr 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6600"/>
              <a:t>Thank You</a:t>
            </a:r>
            <a:endParaRPr lang="en-US" sz="66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Key Features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Search database using various filters</a:t>
            </a:r>
            <a:endParaRPr lang="en-US"/>
          </a:p>
          <a:p>
            <a:r>
              <a:rPr lang="en-US"/>
              <a:t>Edit the database (Admin only)</a:t>
            </a:r>
            <a:endParaRPr lang="en-US"/>
          </a:p>
          <a:p>
            <a:r>
              <a:rPr lang="en-US"/>
              <a:t>Generate statistics</a:t>
            </a:r>
            <a:endParaRPr lang="en-US"/>
          </a:p>
          <a:p>
            <a:r>
              <a:rPr lang="en-US"/>
              <a:t>Get latest updates on changes made in database</a:t>
            </a:r>
            <a:endParaRPr lang="en-US"/>
          </a:p>
          <a:p>
            <a:r>
              <a:rPr lang="en-US"/>
              <a:t>Login/Logout (Admin only)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List of Use Cases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/>
              <a:t>&lt;abstract&gt; Search</a:t>
            </a:r>
            <a:endParaRPr lang="en-US" sz="2800"/>
          </a:p>
          <a:p>
            <a:r>
              <a:rPr lang="en-US" sz="2800"/>
              <a:t>Search by paper title</a:t>
            </a:r>
            <a:endParaRPr lang="en-US" sz="2800"/>
          </a:p>
          <a:p>
            <a:r>
              <a:rPr lang="en-US" sz="2800"/>
              <a:t>Search by author</a:t>
            </a:r>
            <a:endParaRPr lang="en-US" sz="2800"/>
          </a:p>
          <a:p>
            <a:r>
              <a:rPr lang="en-US" sz="2800"/>
              <a:t>Search by year</a:t>
            </a:r>
            <a:endParaRPr lang="en-US" sz="2800"/>
          </a:p>
          <a:p>
            <a:r>
              <a:rPr lang="en-US" sz="2800"/>
              <a:t>Search by journal title</a:t>
            </a:r>
            <a:endParaRPr lang="en-US" sz="2800"/>
          </a:p>
          <a:p>
            <a:r>
              <a:rPr lang="en-US" sz="2800"/>
              <a:t>Search by DOI</a:t>
            </a:r>
            <a:endParaRPr lang="en-US" sz="2800"/>
          </a:p>
          <a:p>
            <a:r>
              <a:rPr lang="en-US" sz="2800"/>
              <a:t>&lt;abstract&gt; Get Statistics</a:t>
            </a:r>
            <a:endParaRPr lang="en-US" sz="2800"/>
          </a:p>
          <a:p>
            <a:r>
              <a:rPr lang="en-US" sz="2800"/>
              <a:t>Statistics by year</a:t>
            </a:r>
            <a:endParaRPr lang="en-US" sz="2800"/>
          </a:p>
          <a:p>
            <a:r>
              <a:rPr lang="en-US" sz="2800"/>
              <a:t>Statistics by author</a:t>
            </a:r>
            <a:endParaRPr lang="en-US" sz="28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2800">
                <a:sym typeface="+mn-ea"/>
              </a:rPr>
              <a:t>Get news</a:t>
            </a:r>
            <a:endParaRPr lang="en-US" sz="2800"/>
          </a:p>
          <a:p>
            <a:r>
              <a:rPr lang="en-US" sz="2800">
                <a:sym typeface="+mn-ea"/>
              </a:rPr>
              <a:t>Login</a:t>
            </a:r>
            <a:endParaRPr lang="en-US" sz="2800"/>
          </a:p>
          <a:p>
            <a:r>
              <a:rPr lang="en-US" sz="2800">
                <a:sym typeface="+mn-ea"/>
              </a:rPr>
              <a:t>Logout</a:t>
            </a:r>
            <a:endParaRPr lang="en-US" sz="2800"/>
          </a:p>
          <a:p>
            <a:r>
              <a:rPr lang="en-US" sz="2800">
                <a:sym typeface="+mn-ea"/>
              </a:rPr>
              <a:t>&lt;abstract&gt; Edit</a:t>
            </a:r>
            <a:endParaRPr lang="en-US" sz="2800"/>
          </a:p>
          <a:p>
            <a:r>
              <a:rPr lang="en-US" sz="2800">
                <a:sym typeface="+mn-ea"/>
              </a:rPr>
              <a:t>Add entry</a:t>
            </a:r>
            <a:endParaRPr lang="en-US" sz="2800"/>
          </a:p>
          <a:p>
            <a:r>
              <a:rPr lang="en-US" sz="2800">
                <a:sym typeface="+mn-ea"/>
              </a:rPr>
              <a:t>Change existing entry</a:t>
            </a:r>
            <a:endParaRPr lang="en-US" sz="2800"/>
          </a:p>
          <a:p>
            <a:r>
              <a:rPr lang="en-US" sz="2800">
                <a:sym typeface="+mn-ea"/>
              </a:rPr>
              <a:t>Delete entry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Structure of database and file system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data is stored in txt files</a:t>
            </a:r>
            <a:endParaRPr lang="en-US"/>
          </a:p>
          <a:p>
            <a:r>
              <a:rPr lang="en-US"/>
              <a:t>When the program is started, all data is read and stored in a vector.</a:t>
            </a:r>
            <a:endParaRPr lang="en-US"/>
          </a:p>
          <a:p>
            <a:r>
              <a:rPr lang="en-US"/>
              <a:t>A vector is a linear data structure like an array.</a:t>
            </a:r>
            <a:endParaRPr lang="en-US"/>
          </a:p>
          <a:p>
            <a:r>
              <a:rPr lang="en-US"/>
              <a:t>All operations involving the vector such as searching use a linear pattern.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Things that could not be implemented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implemented pretty much everything that we have stated in the SRS, if not more.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Statistics of Unit and System Testing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identified test cases for unit testing by all functions in the code that are generating some output or taking input.</a:t>
            </a:r>
            <a:endParaRPr lang="en-US"/>
          </a:p>
          <a:p>
            <a:r>
              <a:rPr lang="en-US"/>
              <a:t>For system testing, we have taken all use cases written in the SRS.</a:t>
            </a:r>
            <a:endParaRPr lang="en-US"/>
          </a:p>
          <a:p>
            <a:r>
              <a:rPr lang="en-US"/>
              <a:t>We have not used any automated tools.</a:t>
            </a:r>
            <a:endParaRPr lang="en-US"/>
          </a:p>
          <a:p>
            <a:r>
              <a:rPr lang="en-US"/>
              <a:t>We have not missed any test cases to the best of our knowledge.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Vehicle Management</a:t>
            </a:r>
            <a:endParaRPr 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List of Use Cases Tested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rgbClr val="00B050"/>
                </a:solidFill>
              </a:rPr>
              <a:t>Statistics of Test Cases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How many functions tested</a:t>
            </a:r>
            <a:endParaRPr lang="en-US"/>
          </a:p>
          <a:p>
            <a:r>
              <a:rPr lang="en-US"/>
              <a:t>How many correct, how many incorrect</a:t>
            </a:r>
            <a:endParaRPr lang="en-US"/>
          </a:p>
          <a:p>
            <a:r>
              <a:rPr lang="en-US"/>
              <a:t>Any problem the dev team has missed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WPS Presentation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Qazi Sajid</dc:creator>
  <cp:lastModifiedBy>Qazi Sajid</cp:lastModifiedBy>
  <cp:revision>3</cp:revision>
  <dcterms:created xsi:type="dcterms:W3CDTF">2018-04-21T20:01:00Z</dcterms:created>
  <dcterms:modified xsi:type="dcterms:W3CDTF">2018-04-24T06:07:16Z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