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866900"/>
          </a:xfrm>
        </p:spPr>
        <p:txBody>
          <a:bodyPr/>
          <a:lstStyle/>
          <a:p>
            <a:r>
              <a:rPr lang="en-US" sz="6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solidFill>
                  <a:srgbClr val="C00000"/>
                </a:solidFill>
              </a:rPr>
              <a:t>Qazi Sajid Azam, B16CS026</a:t>
            </a:r>
          </a:p>
          <a:p>
            <a:r>
              <a:rPr lang="en-US" sz="2400">
                <a:solidFill>
                  <a:srgbClr val="C00000"/>
                </a:solidFill>
              </a:rPr>
              <a:t>Rahul Jindal, B16CS027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B050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database using various filters</a:t>
            </a:r>
          </a:p>
          <a:p>
            <a:r>
              <a:rPr lang="en-US"/>
              <a:t>Edit the database (Admin only)</a:t>
            </a:r>
          </a:p>
          <a:p>
            <a:r>
              <a:rPr lang="en-US"/>
              <a:t>Generate statistics</a:t>
            </a:r>
          </a:p>
          <a:p>
            <a:r>
              <a:rPr lang="en-US"/>
              <a:t>Get latest updates on changes made in database</a:t>
            </a:r>
          </a:p>
          <a:p>
            <a:r>
              <a:rPr lang="en-US"/>
              <a:t>Login/Logout (Admin only)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B050"/>
                </a:solidFill>
              </a:rPr>
              <a:t>List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/>
              <a:t>&lt;abstract&gt; Search</a:t>
            </a:r>
          </a:p>
          <a:p>
            <a:r>
              <a:rPr lang="en-US" sz="2800"/>
              <a:t>Search by paper title</a:t>
            </a:r>
          </a:p>
          <a:p>
            <a:r>
              <a:rPr lang="en-US" sz="2800"/>
              <a:t>Search by author</a:t>
            </a:r>
          </a:p>
          <a:p>
            <a:r>
              <a:rPr lang="en-US" sz="2800"/>
              <a:t>Search by year</a:t>
            </a:r>
          </a:p>
          <a:p>
            <a:r>
              <a:rPr lang="en-US" sz="2800"/>
              <a:t>Search by journal title</a:t>
            </a:r>
          </a:p>
          <a:p>
            <a:r>
              <a:rPr lang="en-US" sz="2800"/>
              <a:t>Search by DOI</a:t>
            </a:r>
          </a:p>
          <a:p>
            <a:r>
              <a:rPr lang="en-US" sz="2800"/>
              <a:t>&lt;abstract&gt; Get Statistics</a:t>
            </a:r>
          </a:p>
          <a:p>
            <a:r>
              <a:rPr lang="en-US" sz="2800"/>
              <a:t>Statistics by year</a:t>
            </a:r>
          </a:p>
          <a:p>
            <a:r>
              <a:rPr lang="en-US" sz="2800"/>
              <a:t>Statistics by author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Get news</a:t>
            </a:r>
            <a:endParaRPr lang="en-US" sz="2800"/>
          </a:p>
          <a:p>
            <a:r>
              <a:rPr lang="en-US" sz="2800">
                <a:sym typeface="+mn-ea"/>
              </a:rPr>
              <a:t>Login</a:t>
            </a:r>
            <a:endParaRPr lang="en-US" sz="2800"/>
          </a:p>
          <a:p>
            <a:r>
              <a:rPr lang="en-US" sz="2800">
                <a:sym typeface="+mn-ea"/>
              </a:rPr>
              <a:t>Logout</a:t>
            </a:r>
            <a:endParaRPr lang="en-US" sz="2800"/>
          </a:p>
          <a:p>
            <a:r>
              <a:rPr lang="en-US" sz="2800">
                <a:sym typeface="+mn-ea"/>
              </a:rPr>
              <a:t>&lt;abstract&gt; Edit</a:t>
            </a:r>
            <a:endParaRPr lang="en-US" sz="2800"/>
          </a:p>
          <a:p>
            <a:r>
              <a:rPr lang="en-US" sz="2800">
                <a:sym typeface="+mn-ea"/>
              </a:rPr>
              <a:t>Add entry</a:t>
            </a:r>
            <a:endParaRPr lang="en-US" sz="2800"/>
          </a:p>
          <a:p>
            <a:r>
              <a:rPr lang="en-US" sz="2800">
                <a:sym typeface="+mn-ea"/>
              </a:rPr>
              <a:t>Change existing entry</a:t>
            </a:r>
            <a:endParaRPr lang="en-US" sz="2800"/>
          </a:p>
          <a:p>
            <a:r>
              <a:rPr lang="en-US" sz="2800">
                <a:sym typeface="+mn-ea"/>
              </a:rPr>
              <a:t>Delete entry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B050"/>
                </a:solidFill>
              </a:rPr>
              <a:t>Structure of database and file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data is stored in txt files</a:t>
            </a:r>
          </a:p>
          <a:p>
            <a:r>
              <a:rPr lang="en-US"/>
              <a:t>When the program is started, all data is read and stored in a vector.</a:t>
            </a:r>
          </a:p>
          <a:p>
            <a:r>
              <a:rPr lang="en-US"/>
              <a:t>A vector is a linear data structure like an array.</a:t>
            </a:r>
          </a:p>
          <a:p>
            <a:r>
              <a:rPr lang="en-US"/>
              <a:t>All operations involving the vector such as searching use a linear pattern.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B050"/>
                </a:solidFill>
              </a:rPr>
              <a:t>Things that could not be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implemented pretty much everything that we have stated in the SRS, if not 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B050"/>
                </a:solidFill>
              </a:rPr>
              <a:t>Statistics of Unit and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identified test cases for unit testing by all functions in the code that are generating some output or taking input.</a:t>
            </a:r>
          </a:p>
          <a:p>
            <a:r>
              <a:rPr lang="en-US"/>
              <a:t>For system testing, we have taken all use cases written in the SRS.</a:t>
            </a:r>
          </a:p>
          <a:p>
            <a:r>
              <a:rPr lang="en-US"/>
              <a:t>We have not used any automated tools.</a:t>
            </a:r>
          </a:p>
          <a:p>
            <a:r>
              <a:rPr lang="en-US"/>
              <a:t>We have not missed any test cases to the best of our knowledge.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Vehicle Payment software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B050"/>
                </a:solidFill>
              </a:rPr>
              <a:t>List of Use Cases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Enter vehicle data</a:t>
            </a:r>
          </a:p>
          <a:p>
            <a:r>
              <a:rPr lang="en-US" dirty="0"/>
              <a:t>Generate Bill</a:t>
            </a:r>
          </a:p>
          <a:p>
            <a:r>
              <a:rPr lang="en-US" dirty="0"/>
              <a:t>Display vehicle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B050"/>
                </a:solidFill>
              </a:rPr>
              <a:t>Statistics of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functionalities were tested</a:t>
            </a:r>
          </a:p>
          <a:p>
            <a:r>
              <a:rPr lang="en-US" dirty="0"/>
              <a:t>Login does not provide any security and is useless. </a:t>
            </a:r>
          </a:p>
          <a:p>
            <a:r>
              <a:rPr lang="en-US" dirty="0"/>
              <a:t>Inheritance tree is inverted.</a:t>
            </a:r>
          </a:p>
          <a:p>
            <a:r>
              <a:rPr lang="en-US" dirty="0"/>
              <a:t>Functions fails when input is anything other than provided.</a:t>
            </a:r>
          </a:p>
          <a:p>
            <a:r>
              <a:rPr lang="en-US" dirty="0"/>
              <a:t>Other functions are working fine.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294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SimSun</vt:lpstr>
      <vt:lpstr>Arial</vt:lpstr>
      <vt:lpstr>Default Design</vt:lpstr>
      <vt:lpstr>Publication Management</vt:lpstr>
      <vt:lpstr>Key Features</vt:lpstr>
      <vt:lpstr>List of Use Cases</vt:lpstr>
      <vt:lpstr>Structure of database and file system</vt:lpstr>
      <vt:lpstr>Things that could not be implemented</vt:lpstr>
      <vt:lpstr>Statistics of Unit and System Testing</vt:lpstr>
      <vt:lpstr>Vehicle Payment software</vt:lpstr>
      <vt:lpstr>List of Use Cases Tested</vt:lpstr>
      <vt:lpstr>Statistics of Test Cases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Qazi Sajid</dc:creator>
  <cp:lastModifiedBy>Rahul Jindal</cp:lastModifiedBy>
  <cp:revision>8</cp:revision>
  <dcterms:created xsi:type="dcterms:W3CDTF">2018-04-21T20:01:00Z</dcterms:created>
  <dcterms:modified xsi:type="dcterms:W3CDTF">2018-04-24T17:58:31Z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