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f70d38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f70d38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f70d38f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f70d38f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f70d38f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f70d38f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2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Epic Detour Engine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2200"/>
              <a:t>Слизков Максим, Семён Цымбал</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Идея</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Основа идеи состоит в том, чтобы создать свой игровой движок пригодный для создания различных игр, основанный на технологии Ray-Casting. Также, разумеется необходимо создать демо-версию игры для демонстрации возможностей движка.</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Способ рендера изображения</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600"/>
              <a:t>R</a:t>
            </a:r>
            <a:r>
              <a:rPr lang="ru" sz="1600"/>
              <a:t>ay casting- это метод рендеринга, при помощи которого можно построить изображение. Для этого из камеры надо отправлять лучи, находить точку пересечения этого луча со стеной, на основе расстояния устанавливать соответствующий размер сегмента стены. В случае, если один луч соприкасается больше чем с одной стеной, следует отображать вначале объекты, которые стоят дальше, а затем ближние, чтобы ближние перекрывали собой дальние. Для отображения текстур, следует из текстуры вырезать нужный прямоугольник и отображать его вместо одноцветного прямоугольника.</a:t>
            </a:r>
            <a:endParaRPr sz="1600"/>
          </a:p>
        </p:txBody>
      </p:sp>
      <p:pic>
        <p:nvPicPr>
          <p:cNvPr id="68" name="Google Shape;68;p15"/>
          <p:cNvPicPr preferRelativeResize="0"/>
          <p:nvPr/>
        </p:nvPicPr>
        <p:blipFill>
          <a:blip r:embed="rId3">
            <a:alphaModFix/>
          </a:blip>
          <a:stretch>
            <a:fillRect/>
          </a:stretch>
        </p:blipFill>
        <p:spPr>
          <a:xfrm>
            <a:off x="4271345" y="3210875"/>
            <a:ext cx="4815074" cy="193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Возможности для доработки:</a:t>
            </a:r>
            <a:endParaRPr/>
          </a:p>
        </p:txBody>
      </p:sp>
      <p:sp>
        <p:nvSpPr>
          <p:cNvPr id="74" name="Google Shape;74;p16"/>
          <p:cNvSpPr txBox="1"/>
          <p:nvPr>
            <p:ph idx="1" type="body"/>
          </p:nvPr>
        </p:nvSpPr>
        <p:spPr>
          <a:xfrm>
            <a:off x="311700" y="1152475"/>
            <a:ext cx="8520600" cy="19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Перенос на другой язык </a:t>
            </a:r>
            <a:r>
              <a:rPr lang="ru"/>
              <a:t>программирования</a:t>
            </a:r>
            <a:endParaRPr/>
          </a:p>
          <a:p>
            <a:pPr indent="0" lvl="0" marL="0" rtl="0" algn="l">
              <a:spcBef>
                <a:spcPts val="1200"/>
              </a:spcBef>
              <a:spcAft>
                <a:spcPts val="0"/>
              </a:spcAft>
              <a:buNone/>
            </a:pPr>
            <a:r>
              <a:rPr lang="ru"/>
              <a:t>  Рендер на GPU</a:t>
            </a:r>
            <a:endParaRPr/>
          </a:p>
          <a:p>
            <a:pPr indent="0" lvl="0" marL="0" rtl="0" algn="l">
              <a:spcBef>
                <a:spcPts val="1200"/>
              </a:spcBef>
              <a:spcAft>
                <a:spcPts val="0"/>
              </a:spcAft>
              <a:buNone/>
            </a:pPr>
            <a:r>
              <a:rPr lang="ru"/>
              <a:t>  Доработка системы коллизий</a:t>
            </a:r>
            <a:endParaRPr/>
          </a:p>
          <a:p>
            <a:pPr indent="0" lvl="0" marL="0" rtl="0" algn="l">
              <a:spcBef>
                <a:spcPts val="1200"/>
              </a:spcBef>
              <a:spcAft>
                <a:spcPts val="1200"/>
              </a:spcAft>
              <a:buNone/>
            </a:pPr>
            <a:r>
              <a:t/>
            </a:r>
            <a:endParaRPr/>
          </a:p>
        </p:txBody>
      </p:sp>
      <p:sp>
        <p:nvSpPr>
          <p:cNvPr id="75" name="Google Shape;75;p16"/>
          <p:cNvSpPr txBox="1"/>
          <p:nvPr/>
        </p:nvSpPr>
        <p:spPr>
          <a:xfrm>
            <a:off x="362525" y="4230675"/>
            <a:ext cx="8520600" cy="7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200">
                <a:solidFill>
                  <a:schemeClr val="dk2"/>
                </a:solidFill>
              </a:rPr>
              <a:t>Библиотеки:</a:t>
            </a:r>
            <a:r>
              <a:rPr i="1" lang="ru" sz="2200">
                <a:solidFill>
                  <a:schemeClr val="dk2"/>
                </a:solidFill>
              </a:rPr>
              <a:t> pygame, random, sys, math, threading, time</a:t>
            </a:r>
            <a:endParaRPr i="1" sz="2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