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95F4F4-ACCB-4CE6-8937-7EC1F451C3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3843D4-51D4-4558-97DB-54CBFD4B37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7C2843-06EA-4EC5-A25C-A76CADEA3E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5051A3-6654-4348-B15D-9D3FA3830B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AD2A2E-2AA7-4287-A8B5-931536A98F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F39C33-4526-4F94-91A9-9C0F767B78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1514C8-092A-40A0-9D0B-AF7AD7751E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B43E6B-E005-44B0-96ED-D98A1FE249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DD8669-FBF8-4817-B5FF-38FE82F822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E4CD89-DB53-4BA2-96F3-6C8A41B4C1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B0A43D-6BA5-453E-95C5-E13812C398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276109-3861-4266-9791-B6940E4777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ABFA7D-6B5A-4C4B-91DC-9334782B88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8EC702-E309-492F-96DF-7350FEABA2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815E0A-822C-4BFC-9817-779F5E1775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F193D5-D572-4153-B1B1-9B5ACF28EB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475849-94D9-43F6-88A6-098714A7E2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F29AEF-D605-409C-AF0E-3F01941CEB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930A51-7DA8-41CC-85E3-0DC581D889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655437-0F3E-4BA9-A8C8-DF9C713519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A891D5-EF4C-4D18-BC2B-0FEB52B871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5FB088-FDC6-455E-AC22-77C698A2E9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919063-766D-45D9-A3A8-4EA4D7E92C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76B34B-B3D0-440D-A4EE-4B6B6A2579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2E0D65-FC37-4299-BFE0-CDAC98C2DE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3ADD10-5C1B-4773-A6C7-7F1CA5B0F3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68E3FF-97FD-41EC-B259-68A97F013A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A04DC6-1DBF-465E-AD69-376587DBDC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FAA0F9-9DC0-4F49-9BCA-B1766E783A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27EA97-0347-4B69-95C3-5159E5F607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408C730-F996-4394-8109-4421217C83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491510F-BF95-4BCA-AA51-1DFFFD0249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FF3895-43D9-4880-8052-E3A2B4F3EB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2DF72E-5115-4606-91FE-A1CB583BAC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2111AD-ADD5-424A-8F0D-3A22E01FF5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58C0CAA-10F4-492A-86D0-4917055891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263F41D-55E2-43A6-90F8-F2A90F1EA2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16FA268-49E6-4C7E-986F-2C2A9D8A4A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B2F6287-2FDB-4C6A-BABE-7D1E3CDDBD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FB8DFE-7A48-4654-BD9C-B8F6A27BD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FAB6F49-E529-4055-BAC3-B0EAAE5419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3555560-A1A0-40B9-AB53-3ABF8A1B2D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DAD025E-0C88-4566-A45B-0434BC3AFA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A351F9-A334-41F9-9D5E-79F77EB59D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03C098-8FF9-4A80-9D91-DC44560320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1E0150-0E1C-4A13-A1F4-1453A551E1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AD34A0-903C-4122-B445-558EF86745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2EB6CA-BD7B-41F9-8589-719623B51D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1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B03FDCF-0E3E-47CA-B6BA-4F5F0BD79DD8}" type="slidenum">
              <a:rPr b="0" lang="ru-RU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1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9C5A197-876D-4768-B4FD-BF8979954ADB}" type="slidenum">
              <a:rPr b="0" lang="ru-RU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1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A405BF9-6FB6-48D4-9810-CB334D62E55B}" type="slidenum">
              <a:rPr b="0" lang="ru-RU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1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8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3" name="PlaceHolder 9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5D8D472-AD53-4E0D-A013-7CEA8EBDCCE7}" type="slidenum">
              <a:rPr b="0" lang="ru-RU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34" name="PlaceHolder 10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Arial"/>
              </a:rPr>
              <a:t>WEB ПРОЕКТ CHAT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Создатели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3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Руднев Андрей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301"/>
              </a:spcBef>
              <a:spcAft>
                <a:spcPts val="1301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Слизков Максим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Arial"/>
              </a:rPr>
              <a:t>Функционал приложения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2552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3100" spc="-1" strike="noStrike">
                <a:solidFill>
                  <a:srgbClr val="ffffff"/>
                </a:solidFill>
                <a:latin typeface="Arial"/>
                <a:ea typeface="Arial"/>
              </a:rPr>
              <a:t>Общение в чатах, группах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  <a:p>
            <a:pPr marL="457200" indent="-42552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3100" spc="-1" strike="noStrike">
                <a:solidFill>
                  <a:srgbClr val="ffffff"/>
                </a:solidFill>
                <a:latin typeface="Arial"/>
                <a:ea typeface="Arial"/>
              </a:rPr>
              <a:t>Создание своих ботов 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  <a:p>
            <a:pPr marL="457200" indent="-42552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3100" spc="-1" strike="noStrike">
                <a:solidFill>
                  <a:srgbClr val="ffffff"/>
                </a:solidFill>
                <a:latin typeface="Arial"/>
                <a:ea typeface="Arial"/>
              </a:rPr>
              <a:t>Собственное API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  <a:p>
            <a:pPr marL="457200" indent="-42552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3100" spc="-1" strike="noStrike">
                <a:solidFill>
                  <a:srgbClr val="ffffff"/>
                </a:solidFill>
                <a:latin typeface="Arial"/>
                <a:ea typeface="Arial"/>
              </a:rPr>
              <a:t>Настройки окружения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  <a:p>
            <a:pPr marL="457200" indent="-42552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3100" spc="-1" strike="noStrike">
                <a:solidFill>
                  <a:srgbClr val="ffffff"/>
                </a:solidFill>
                <a:latin typeface="Arial"/>
                <a:ea typeface="Arial"/>
              </a:rPr>
              <a:t>Изменение личных данных 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7;p19" descr=""/>
          <p:cNvPicPr/>
          <p:nvPr/>
        </p:nvPicPr>
        <p:blipFill>
          <a:blip r:embed="rId1"/>
          <a:stretch/>
        </p:blipFill>
        <p:spPr>
          <a:xfrm rot="9000">
            <a:off x="5101920" y="1407600"/>
            <a:ext cx="4009680" cy="2900880"/>
          </a:xfrm>
          <a:prstGeom prst="rect">
            <a:avLst/>
          </a:prstGeom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Arial"/>
              </a:rPr>
              <a:t>Разметка страниц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79;p19"/>
          <p:cNvSpPr/>
          <p:nvPr/>
        </p:nvSpPr>
        <p:spPr>
          <a:xfrm>
            <a:off x="418320" y="2153520"/>
            <a:ext cx="4679640" cy="21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808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  <a:ea typeface="Arial"/>
              </a:rPr>
              <a:t>HTML — гипертекстовая разметка страниц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  <a:ea typeface="Arial"/>
              </a:rPr>
              <a:t>CSS — стили страниц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  <a:ea typeface="Arial"/>
              </a:rPr>
              <a:t>JavaScript — анимации на страницах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84;p20" descr=""/>
          <p:cNvPicPr/>
          <p:nvPr/>
        </p:nvPicPr>
        <p:blipFill>
          <a:blip r:embed="rId1"/>
          <a:stretch/>
        </p:blipFill>
        <p:spPr>
          <a:xfrm>
            <a:off x="504000" y="1609920"/>
            <a:ext cx="4426560" cy="228636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Arial"/>
              </a:rPr>
              <a:t>Связь клиента и сервера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2000" indent="-318960">
              <a:lnSpc>
                <a:spcPct val="115000"/>
              </a:lnSpc>
              <a:spcAft>
                <a:spcPts val="1301"/>
              </a:spcAft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HTTP - 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Arial"/>
              </a:rPr>
              <a:t>протокол передачи данных, для запросов, которые не нужны постоянно и редко используются(регистрация, логин и т.д)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SzPct val="44000"/>
              <a:buFont typeface="Arial"/>
              <a:buChar char="●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WebSocket - 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Arial"/>
              </a:rPr>
              <a:t>протокол связи (клиент ⇄ сервер) для постоянной передачи данных в обе стороны, например для общения в чате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88;p20"/>
          <p:cNvSpPr/>
          <p:nvPr/>
        </p:nvSpPr>
        <p:spPr>
          <a:xfrm>
            <a:off x="2992680" y="4333680"/>
            <a:ext cx="215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передача данных с сервера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3" name="Google Shape;189;p20"/>
          <p:cNvSpPr/>
          <p:nvPr/>
        </p:nvSpPr>
        <p:spPr>
          <a:xfrm>
            <a:off x="504000" y="4333680"/>
            <a:ext cx="215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передача данных с клиента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94;p21" descr=""/>
          <p:cNvPicPr/>
          <p:nvPr/>
        </p:nvPicPr>
        <p:blipFill>
          <a:blip r:embed="rId1"/>
          <a:srcRect l="11055" t="9042" r="47672" b="28181"/>
          <a:stretch/>
        </p:blipFill>
        <p:spPr>
          <a:xfrm>
            <a:off x="1213560" y="754560"/>
            <a:ext cx="3321000" cy="336744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195;p21" descr=""/>
          <p:cNvPicPr/>
          <p:nvPr/>
        </p:nvPicPr>
        <p:blipFill>
          <a:blip r:embed="rId2"/>
          <a:srcRect l="11247" t="68668" r="40998" b="14116"/>
          <a:stretch/>
        </p:blipFill>
        <p:spPr>
          <a:xfrm>
            <a:off x="1213560" y="4122360"/>
            <a:ext cx="3321000" cy="645120"/>
          </a:xfrm>
          <a:prstGeom prst="rect">
            <a:avLst/>
          </a:prstGeom>
          <a:ln w="0">
            <a:noFill/>
          </a:ln>
        </p:spPr>
      </p:pic>
      <p:sp>
        <p:nvSpPr>
          <p:cNvPr id="186" name="Google Shape;196;p21"/>
          <p:cNvSpPr/>
          <p:nvPr/>
        </p:nvSpPr>
        <p:spPr>
          <a:xfrm>
            <a:off x="3321360" y="0"/>
            <a:ext cx="343764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Lato"/>
                <a:ea typeface="Lato"/>
              </a:rPr>
              <a:t>Функции Python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87" name="Google Shape;197;p21" descr="API Basics: A Beginner's Guide to APIs | Postman Blog"/>
          <p:cNvPicPr/>
          <p:nvPr/>
        </p:nvPicPr>
        <p:blipFill>
          <a:blip r:embed="rId3"/>
          <a:stretch/>
        </p:blipFill>
        <p:spPr>
          <a:xfrm>
            <a:off x="4682520" y="754560"/>
            <a:ext cx="3321000" cy="40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Arial"/>
              </a:rPr>
              <a:t>Добавить и улучшить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5000"/>
              </a:lnSpc>
              <a:spcAft>
                <a:spcPts val="1301"/>
              </a:spcAft>
              <a:buClr>
                <a:srgbClr val="000000"/>
              </a:buClr>
              <a:buFont typeface="Noto Sans Symbols"/>
              <a:buChar char="●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………………</a:t>
            </a: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2024-04-12T17:07:29Z</dcterms:modified>
  <cp:revision>2</cp:revision>
  <dc:subject/>
  <dc:title/>
</cp:coreProperties>
</file>