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8CA99-BEF1-4AC6-AFA8-3013B43F5B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26206-D4F4-4821-8BD6-7469AED15E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B072A6-E50D-4CD9-8ADF-3E0D6C18FD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1D8A18-5257-4819-A990-A7C5E71684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CEFBB-1957-436B-BCA9-7F09D18B19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CA5BB-73F6-42F6-AD7E-C9BEA52861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A7F68-1452-4F46-AD2C-8DE393C18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B7D34-24D9-4164-B79D-6DC249F81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55C395-BCB1-41B6-B2DF-1D16EB0E2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AED18-D104-4B4E-B686-B5C4B32228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9A05A2-B578-4EDE-BB2C-82CDA46EDB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76C062-4A8B-4661-96A6-5A8A5EC5F9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</a:t>
            </a:r>
            <a:r>
              <a:rPr b="0" lang="ru-RU" sz="3200" spc="-1" strike="noStrike">
                <a:latin typeface="Arial"/>
              </a:rPr>
              <a:t>структуры </a:t>
            </a:r>
            <a:r>
              <a:rPr b="0" lang="ru-RU" sz="3200" spc="-1" strike="noStrike">
                <a:latin typeface="Arial"/>
              </a:rPr>
              <a:t>щёлкните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</a:t>
            </a:r>
            <a:r>
              <a:rPr b="0" lang="ru-RU" sz="2800" spc="-1" strike="noStrike">
                <a:latin typeface="Arial"/>
              </a:rPr>
              <a:t>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</a:t>
            </a:r>
            <a:r>
              <a:rPr b="0" lang="ru-RU" sz="2400" spc="-1" strike="noStrike">
                <a:latin typeface="Arial"/>
              </a:rPr>
              <a:t>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</a:t>
            </a:r>
            <a:r>
              <a:rPr b="0" lang="ru-RU" sz="2000" spc="-1" strike="noStrike">
                <a:latin typeface="Arial"/>
              </a:rPr>
              <a:t>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</a:t>
            </a:r>
            <a:r>
              <a:rPr b="0" lang="ru-RU" sz="2000" spc="-1" strike="noStrike">
                <a:latin typeface="Arial"/>
              </a:rPr>
              <a:t>ьмо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уров</a:t>
            </a:r>
            <a:r>
              <a:rPr b="0" lang="ru-RU" sz="2000" spc="-1" strike="noStrike">
                <a:latin typeface="Arial"/>
              </a:rPr>
              <a:t>ень </a:t>
            </a:r>
            <a:r>
              <a:rPr b="0" lang="ru-RU" sz="2000" spc="-1" strike="noStrike">
                <a:latin typeface="Arial"/>
              </a:rPr>
              <a:t>стру</a:t>
            </a:r>
            <a:r>
              <a:rPr b="0" lang="ru-RU" sz="2000" spc="-1" strike="noStrike">
                <a:latin typeface="Arial"/>
              </a:rPr>
              <a:t>ктур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B76363-416D-45A9-806D-AF1695634A2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WEB ПРОЕКТ CHAT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200" spc="-1" strike="noStrike">
                <a:latin typeface="Arial"/>
              </a:rPr>
              <a:t>Создатели</a:t>
            </a:r>
            <a:endParaRPr b="0" lang="ru-RU" sz="3200" spc="-1" strike="noStrike">
              <a:latin typeface="Arial"/>
            </a:endParaRPr>
          </a:p>
          <a:p>
            <a:pPr algn="ctr">
              <a:buNone/>
            </a:pPr>
            <a:r>
              <a:rPr b="0" lang="ru-RU" sz="3200" spc="-1" strike="noStrike">
                <a:latin typeface="Arial"/>
              </a:rPr>
              <a:t>Руднев Андрей</a:t>
            </a:r>
            <a:endParaRPr b="0" lang="ru-RU" sz="3200" spc="-1" strike="noStrike">
              <a:latin typeface="Arial"/>
            </a:endParaRPr>
          </a:p>
          <a:p>
            <a:pPr algn="ctr">
              <a:buNone/>
            </a:pPr>
            <a:r>
              <a:rPr b="0" lang="ru-RU" sz="3200" spc="-1" strike="noStrike">
                <a:latin typeface="Arial"/>
              </a:rPr>
              <a:t>Слизков Максим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Функционал</a:t>
            </a:r>
            <a:r>
              <a:rPr b="0" lang="ru-RU" sz="4400" spc="-1" strike="noStrike">
                <a:latin typeface="Arial"/>
              </a:rPr>
              <a:t> приложения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Общение в </a:t>
            </a:r>
            <a:r>
              <a:rPr b="0" lang="ru-RU" sz="3200" spc="-1" strike="noStrike">
                <a:latin typeface="Arial"/>
              </a:rPr>
              <a:t>чатах, группах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Создание своих </a:t>
            </a:r>
            <a:r>
              <a:rPr b="0" lang="ru-RU" sz="3200" spc="-1" strike="noStrike">
                <a:latin typeface="Arial"/>
              </a:rPr>
              <a:t>ботов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Собственное </a:t>
            </a:r>
            <a:r>
              <a:rPr b="0" lang="ru-RU" sz="3200" spc="-1" strike="noStrike">
                <a:latin typeface="Arial"/>
              </a:rPr>
              <a:t>API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Настройки </a:t>
            </a:r>
            <a:r>
              <a:rPr b="0" lang="ru-RU" sz="3200" spc="-1" strike="noStrike">
                <a:latin typeface="Arial"/>
              </a:rPr>
              <a:t>окружения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Изменение </a:t>
            </a:r>
            <a:r>
              <a:rPr b="0" lang="ru-RU" sz="3200" spc="-1" strike="noStrike">
                <a:latin typeface="Arial"/>
              </a:rPr>
              <a:t>личных данных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 rot="9000">
            <a:off x="6084720" y="1177560"/>
            <a:ext cx="3991320" cy="2804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Разметка страниц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4000" y="1172520"/>
            <a:ext cx="468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HTML — гипертекстовая разметка страниц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CSS — стили страниц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JavaScript — анимации на страницах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3640" y="1827360"/>
            <a:ext cx="4426920" cy="2286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Связь клиента и сервера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HTTP - </a:t>
            </a:r>
            <a:r>
              <a:rPr b="0" lang="en-US" sz="2000" spc="-1" strike="noStrike">
                <a:latin typeface="Arial"/>
                <a:ea typeface=""/>
              </a:rPr>
              <a:t>протокол </a:t>
            </a:r>
            <a:r>
              <a:rPr b="0" lang="en-US" sz="2000" spc="-1" strike="noStrike">
                <a:latin typeface="Arial"/>
                <a:ea typeface=""/>
              </a:rPr>
              <a:t>передачи данных, для </a:t>
            </a:r>
            <a:r>
              <a:rPr b="0" lang="en-US" sz="2000" spc="-1" strike="noStrike">
                <a:latin typeface="Arial"/>
                <a:ea typeface=""/>
              </a:rPr>
              <a:t>запросов, которые не </a:t>
            </a:r>
            <a:r>
              <a:rPr b="0" lang="en-US" sz="2000" spc="-1" strike="noStrike">
                <a:latin typeface="Arial"/>
                <a:ea typeface=""/>
              </a:rPr>
              <a:t>нужны постоянно и редко </a:t>
            </a:r>
            <a:r>
              <a:rPr b="0" lang="en-US" sz="2000" spc="-1" strike="noStrike">
                <a:latin typeface="Arial"/>
                <a:ea typeface=""/>
              </a:rPr>
              <a:t>используются(регистраци</a:t>
            </a:r>
            <a:r>
              <a:rPr b="0" lang="en-US" sz="2000" spc="-1" strike="noStrike">
                <a:latin typeface="Arial"/>
                <a:ea typeface=""/>
              </a:rPr>
              <a:t>я, логин и т.д)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WebSocket - </a:t>
            </a:r>
            <a:r>
              <a:rPr b="0" lang="en-US" sz="2000" spc="-1" strike="noStrike">
                <a:latin typeface="Arial"/>
                <a:ea typeface=""/>
              </a:rPr>
              <a:t>протокол связи (клиент ⇄ </a:t>
            </a:r>
            <a:r>
              <a:rPr b="0" lang="en-US" sz="2000" spc="-1" strike="noStrike">
                <a:latin typeface="Arial"/>
                <a:ea typeface=""/>
              </a:rPr>
              <a:t>сервер) для постоянной </a:t>
            </a:r>
            <a:r>
              <a:rPr b="0" lang="en-US" sz="2000" spc="-1" strike="noStrike">
                <a:latin typeface="Arial"/>
                <a:ea typeface=""/>
              </a:rPr>
              <a:t>передачи данных в обе </a:t>
            </a:r>
            <a:r>
              <a:rPr b="0" lang="en-US" sz="2000" spc="-1" strike="noStrike">
                <a:latin typeface="Arial"/>
                <a:ea typeface=""/>
              </a:rPr>
              <a:t>стороны, например для </a:t>
            </a:r>
            <a:r>
              <a:rPr b="0" lang="en-US" sz="2000" spc="-1" strike="noStrike">
                <a:latin typeface="Arial"/>
                <a:ea typeface=""/>
              </a:rPr>
              <a:t>общения в чате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060000" y="4320000"/>
            <a:ext cx="216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передача данных с сервера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40000" y="4333680"/>
            <a:ext cx="21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передача данных с клиента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Python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Работа с ORM </a:t>
            </a:r>
            <a:r>
              <a:rPr b="0" lang="ru-RU" sz="3200" spc="-1" strike="noStrike">
                <a:latin typeface="Arial"/>
              </a:rPr>
              <a:t>бд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API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Боты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Добавить и улучшить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…………</a:t>
            </a:r>
            <a:r>
              <a:rPr b="0" lang="ru-RU" sz="3200" spc="-1" strike="noStrike">
                <a:latin typeface="Arial"/>
              </a:rPr>
              <a:t>..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2024-04-12T14:50:26Z</dcterms:created>
  <dc:creator/>
  <dc:description/>
  <dc:language>ru-RU</dc:language>
  <cp:lastModifiedBy/>
  <dcterms:modified xsi:type="dcterms:W3CDTF">2024-04-12T16:14:17Z</dcterms:modified>
  <cp:revision>1</cp:revision>
  <dc:subject/>
  <dc:title/>
</cp:coreProperties>
</file>