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12cd660c6632rId00000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952625" y="836612"/>
            <a:ext cx="3657600" cy="3657600"/>
            <a:chOff x="1952625" y="836612"/>
            <a:chExt cx="3657600" cy="3657600"/>
          </a:xfrm>
        </p:grpSpPr>
        <p:sp>
          <p:nvSpPr>
            <p:cNvPr id="3" name="rc3"/>
            <p:cNvSpPr/>
            <p:nvPr/>
          </p:nvSpPr>
          <p:spPr>
            <a:xfrm>
              <a:off x="1952625" y="836612"/>
              <a:ext cx="36576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tx4"/>
            <p:cNvSpPr/>
            <p:nvPr/>
          </p:nvSpPr>
          <p:spPr>
            <a:xfrm>
              <a:off x="1852246" y="1643070"/>
              <a:ext cx="483498" cy="130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deseq2</a:t>
              </a:r>
            </a:p>
          </p:txBody>
        </p:sp>
        <p:sp>
          <p:nvSpPr>
            <p:cNvPr id="5" name="tx5"/>
            <p:cNvSpPr/>
            <p:nvPr/>
          </p:nvSpPr>
          <p:spPr>
            <a:xfrm>
              <a:off x="4707026" y="1641879"/>
              <a:ext cx="428764" cy="1315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 b="1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edgeR</a:t>
              </a:r>
            </a:p>
          </p:txBody>
        </p:sp>
        <p:sp>
          <p:nvSpPr>
            <p:cNvPr id="6" name="pg6"/>
            <p:cNvSpPr/>
            <p:nvPr/>
          </p:nvSpPr>
          <p:spPr>
            <a:xfrm>
              <a:off x="2093996" y="1722941"/>
              <a:ext cx="1413706" cy="1884941"/>
            </a:xfrm>
            <a:custGeom>
              <a:avLst/>
              <a:pathLst>
                <a:path w="1413706" h="1884941">
                  <a:moveTo>
                    <a:pt x="1413706" y="1758674"/>
                  </a:moveTo>
                  <a:lnTo>
                    <a:pt x="1413420" y="1758839"/>
                  </a:lnTo>
                  <a:lnTo>
                    <a:pt x="1411709" y="1759823"/>
                  </a:lnTo>
                  <a:lnTo>
                    <a:pt x="1409996" y="1760805"/>
                  </a:lnTo>
                  <a:lnTo>
                    <a:pt x="1408280" y="1761782"/>
                  </a:lnTo>
                  <a:lnTo>
                    <a:pt x="1406562" y="1762757"/>
                  </a:lnTo>
                  <a:lnTo>
                    <a:pt x="1404843" y="1763727"/>
                  </a:lnTo>
                  <a:lnTo>
                    <a:pt x="1403121" y="1764694"/>
                  </a:lnTo>
                  <a:lnTo>
                    <a:pt x="1401398" y="1765657"/>
                  </a:lnTo>
                  <a:lnTo>
                    <a:pt x="1399672" y="1766617"/>
                  </a:lnTo>
                  <a:lnTo>
                    <a:pt x="1397944" y="1767573"/>
                  </a:lnTo>
                  <a:lnTo>
                    <a:pt x="1396215" y="1768525"/>
                  </a:lnTo>
                  <a:lnTo>
                    <a:pt x="1394483" y="1769474"/>
                  </a:lnTo>
                  <a:lnTo>
                    <a:pt x="1392749" y="1770419"/>
                  </a:lnTo>
                  <a:lnTo>
                    <a:pt x="1391014" y="1771361"/>
                  </a:lnTo>
                  <a:lnTo>
                    <a:pt x="1389276" y="1772299"/>
                  </a:lnTo>
                  <a:lnTo>
                    <a:pt x="1387537" y="1773233"/>
                  </a:lnTo>
                  <a:lnTo>
                    <a:pt x="1385795" y="1774164"/>
                  </a:lnTo>
                  <a:lnTo>
                    <a:pt x="1384052" y="1775091"/>
                  </a:lnTo>
                  <a:lnTo>
                    <a:pt x="1382306" y="1776014"/>
                  </a:lnTo>
                  <a:lnTo>
                    <a:pt x="1380559" y="1776934"/>
                  </a:lnTo>
                  <a:lnTo>
                    <a:pt x="1378810" y="1777850"/>
                  </a:lnTo>
                  <a:lnTo>
                    <a:pt x="1377059" y="1778762"/>
                  </a:lnTo>
                  <a:lnTo>
                    <a:pt x="1375305" y="1779671"/>
                  </a:lnTo>
                  <a:lnTo>
                    <a:pt x="1373551" y="1780576"/>
                  </a:lnTo>
                  <a:lnTo>
                    <a:pt x="1371794" y="1781477"/>
                  </a:lnTo>
                  <a:lnTo>
                    <a:pt x="1370035" y="1782375"/>
                  </a:lnTo>
                  <a:lnTo>
                    <a:pt x="1368274" y="1783269"/>
                  </a:lnTo>
                  <a:lnTo>
                    <a:pt x="1366512" y="1784159"/>
                  </a:lnTo>
                  <a:lnTo>
                    <a:pt x="1364747" y="1785046"/>
                  </a:lnTo>
                  <a:lnTo>
                    <a:pt x="1362981" y="1785928"/>
                  </a:lnTo>
                  <a:lnTo>
                    <a:pt x="1361213" y="1786808"/>
                  </a:lnTo>
                  <a:lnTo>
                    <a:pt x="1359443" y="1787683"/>
                  </a:lnTo>
                  <a:lnTo>
                    <a:pt x="1357672" y="1788555"/>
                  </a:lnTo>
                  <a:lnTo>
                    <a:pt x="1355898" y="1789423"/>
                  </a:lnTo>
                  <a:lnTo>
                    <a:pt x="1354123" y="1790287"/>
                  </a:lnTo>
                  <a:lnTo>
                    <a:pt x="1352346" y="1791148"/>
                  </a:lnTo>
                  <a:lnTo>
                    <a:pt x="1350567" y="1792005"/>
                  </a:lnTo>
                  <a:lnTo>
                    <a:pt x="1348786" y="1792858"/>
                  </a:lnTo>
                  <a:lnTo>
                    <a:pt x="1347003" y="1793707"/>
                  </a:lnTo>
                  <a:lnTo>
                    <a:pt x="1345219" y="1794553"/>
                  </a:lnTo>
                  <a:lnTo>
                    <a:pt x="1343433" y="1795395"/>
                  </a:lnTo>
                  <a:lnTo>
                    <a:pt x="1341645" y="1796233"/>
                  </a:lnTo>
                  <a:lnTo>
                    <a:pt x="1339856" y="1797067"/>
                  </a:lnTo>
                  <a:lnTo>
                    <a:pt x="1338064" y="1797898"/>
                  </a:lnTo>
                  <a:lnTo>
                    <a:pt x="1336271" y="1798725"/>
                  </a:lnTo>
                  <a:lnTo>
                    <a:pt x="1334476" y="1799548"/>
                  </a:lnTo>
                  <a:lnTo>
                    <a:pt x="1332680" y="1800368"/>
                  </a:lnTo>
                  <a:lnTo>
                    <a:pt x="1330882" y="1801183"/>
                  </a:lnTo>
                  <a:lnTo>
                    <a:pt x="1329082" y="1801995"/>
                  </a:lnTo>
                  <a:lnTo>
                    <a:pt x="1327280" y="1802803"/>
                  </a:lnTo>
                  <a:lnTo>
                    <a:pt x="1325477" y="1803607"/>
                  </a:lnTo>
                  <a:lnTo>
                    <a:pt x="1323672" y="1804408"/>
                  </a:lnTo>
                  <a:lnTo>
                    <a:pt x="1321865" y="1805205"/>
                  </a:lnTo>
                  <a:lnTo>
                    <a:pt x="1320057" y="1805998"/>
                  </a:lnTo>
                  <a:lnTo>
                    <a:pt x="1318247" y="1806787"/>
                  </a:lnTo>
                  <a:lnTo>
                    <a:pt x="1316435" y="1807572"/>
                  </a:lnTo>
                  <a:lnTo>
                    <a:pt x="1314622" y="1808354"/>
                  </a:lnTo>
                  <a:lnTo>
                    <a:pt x="1312807" y="1809132"/>
                  </a:lnTo>
                  <a:lnTo>
                    <a:pt x="1310990" y="1809906"/>
                  </a:lnTo>
                  <a:lnTo>
                    <a:pt x="1309172" y="1810676"/>
                  </a:lnTo>
                  <a:lnTo>
                    <a:pt x="1307352" y="1811442"/>
                  </a:lnTo>
                  <a:lnTo>
                    <a:pt x="1305531" y="1812205"/>
                  </a:lnTo>
                  <a:lnTo>
                    <a:pt x="1303708" y="1812963"/>
                  </a:lnTo>
                  <a:lnTo>
                    <a:pt x="1301883" y="1813718"/>
                  </a:lnTo>
                  <a:lnTo>
                    <a:pt x="1300057" y="1814470"/>
                  </a:lnTo>
                  <a:lnTo>
                    <a:pt x="1298230" y="1815217"/>
                  </a:lnTo>
                  <a:lnTo>
                    <a:pt x="1296400" y="1815960"/>
                  </a:lnTo>
                  <a:lnTo>
                    <a:pt x="1294570" y="1816700"/>
                  </a:lnTo>
                  <a:lnTo>
                    <a:pt x="1292737" y="1817436"/>
                  </a:lnTo>
                  <a:lnTo>
                    <a:pt x="1290903" y="1818168"/>
                  </a:lnTo>
                  <a:lnTo>
                    <a:pt x="1289068" y="1818896"/>
                  </a:lnTo>
                  <a:lnTo>
                    <a:pt x="1287231" y="1819620"/>
                  </a:lnTo>
                  <a:lnTo>
                    <a:pt x="1285393" y="1820340"/>
                  </a:lnTo>
                  <a:lnTo>
                    <a:pt x="1283552" y="1821057"/>
                  </a:lnTo>
                  <a:lnTo>
                    <a:pt x="1281711" y="1821769"/>
                  </a:lnTo>
                  <a:lnTo>
                    <a:pt x="1279868" y="1822478"/>
                  </a:lnTo>
                  <a:lnTo>
                    <a:pt x="1278024" y="1823183"/>
                  </a:lnTo>
                  <a:lnTo>
                    <a:pt x="1276178" y="1823884"/>
                  </a:lnTo>
                  <a:lnTo>
                    <a:pt x="1274330" y="1824582"/>
                  </a:lnTo>
                  <a:lnTo>
                    <a:pt x="1272481" y="1825275"/>
                  </a:lnTo>
                  <a:lnTo>
                    <a:pt x="1270631" y="1825964"/>
                  </a:lnTo>
                  <a:lnTo>
                    <a:pt x="1268779" y="1826650"/>
                  </a:lnTo>
                  <a:lnTo>
                    <a:pt x="1266926" y="1827331"/>
                  </a:lnTo>
                  <a:lnTo>
                    <a:pt x="1265072" y="1828009"/>
                  </a:lnTo>
                  <a:lnTo>
                    <a:pt x="1263216" y="1828683"/>
                  </a:lnTo>
                  <a:lnTo>
                    <a:pt x="1261358" y="1829353"/>
                  </a:lnTo>
                  <a:lnTo>
                    <a:pt x="1259500" y="1830020"/>
                  </a:lnTo>
                  <a:lnTo>
                    <a:pt x="1257639" y="1830682"/>
                  </a:lnTo>
                  <a:lnTo>
                    <a:pt x="1255778" y="1831340"/>
                  </a:lnTo>
                  <a:lnTo>
                    <a:pt x="1253915" y="1831995"/>
                  </a:lnTo>
                  <a:lnTo>
                    <a:pt x="1252050" y="1832645"/>
                  </a:lnTo>
                  <a:lnTo>
                    <a:pt x="1250185" y="1833292"/>
                  </a:lnTo>
                  <a:lnTo>
                    <a:pt x="1248318" y="1833935"/>
                  </a:lnTo>
                  <a:lnTo>
                    <a:pt x="1246449" y="1834573"/>
                  </a:lnTo>
                  <a:lnTo>
                    <a:pt x="1244580" y="1835208"/>
                  </a:lnTo>
                  <a:lnTo>
                    <a:pt x="1242709" y="1835839"/>
                  </a:lnTo>
                  <a:lnTo>
                    <a:pt x="1240836" y="1836466"/>
                  </a:lnTo>
                  <a:lnTo>
                    <a:pt x="1238963" y="1837090"/>
                  </a:lnTo>
                  <a:lnTo>
                    <a:pt x="1237088" y="1837709"/>
                  </a:lnTo>
                  <a:lnTo>
                    <a:pt x="1235211" y="1838324"/>
                  </a:lnTo>
                  <a:lnTo>
                    <a:pt x="1233334" y="1838935"/>
                  </a:lnTo>
                  <a:lnTo>
                    <a:pt x="1231455" y="1839543"/>
                  </a:lnTo>
                  <a:lnTo>
                    <a:pt x="1229575" y="1840146"/>
                  </a:lnTo>
                  <a:lnTo>
                    <a:pt x="1227694" y="1840746"/>
                  </a:lnTo>
                  <a:lnTo>
                    <a:pt x="1225811" y="1841341"/>
                  </a:lnTo>
                  <a:lnTo>
                    <a:pt x="1223927" y="1841933"/>
                  </a:lnTo>
                  <a:lnTo>
                    <a:pt x="1222042" y="1842521"/>
                  </a:lnTo>
                  <a:lnTo>
                    <a:pt x="1220156" y="1843104"/>
                  </a:lnTo>
                  <a:lnTo>
                    <a:pt x="1218268" y="1843684"/>
                  </a:lnTo>
                  <a:lnTo>
                    <a:pt x="1216380" y="1844260"/>
                  </a:lnTo>
                  <a:lnTo>
                    <a:pt x="1214490" y="1844832"/>
                  </a:lnTo>
                  <a:lnTo>
                    <a:pt x="1212599" y="1845400"/>
                  </a:lnTo>
                  <a:lnTo>
                    <a:pt x="1210706" y="1845964"/>
                  </a:lnTo>
                  <a:lnTo>
                    <a:pt x="1208813" y="1846524"/>
                  </a:lnTo>
                  <a:lnTo>
                    <a:pt x="1206918" y="1847080"/>
                  </a:lnTo>
                  <a:lnTo>
                    <a:pt x="1205022" y="1847632"/>
                  </a:lnTo>
                  <a:lnTo>
                    <a:pt x="1203125" y="1848180"/>
                  </a:lnTo>
                  <a:lnTo>
                    <a:pt x="1201227" y="1848724"/>
                  </a:lnTo>
                  <a:lnTo>
                    <a:pt x="1199328" y="1849264"/>
                  </a:lnTo>
                  <a:lnTo>
                    <a:pt x="1197427" y="1849800"/>
                  </a:lnTo>
                  <a:lnTo>
                    <a:pt x="1195526" y="1850333"/>
                  </a:lnTo>
                  <a:lnTo>
                    <a:pt x="1193623" y="1850861"/>
                  </a:lnTo>
                  <a:lnTo>
                    <a:pt x="1191720" y="1851385"/>
                  </a:lnTo>
                  <a:lnTo>
                    <a:pt x="1189815" y="1851905"/>
                  </a:lnTo>
                  <a:lnTo>
                    <a:pt x="1187909" y="1852421"/>
                  </a:lnTo>
                  <a:lnTo>
                    <a:pt x="1186002" y="1852934"/>
                  </a:lnTo>
                  <a:lnTo>
                    <a:pt x="1184094" y="1853442"/>
                  </a:lnTo>
                  <a:lnTo>
                    <a:pt x="1182185" y="1853946"/>
                  </a:lnTo>
                  <a:lnTo>
                    <a:pt x="1180275" y="1854446"/>
                  </a:lnTo>
                  <a:lnTo>
                    <a:pt x="1178364" y="1854943"/>
                  </a:lnTo>
                  <a:lnTo>
                    <a:pt x="1176451" y="1855435"/>
                  </a:lnTo>
                  <a:lnTo>
                    <a:pt x="1174538" y="1855923"/>
                  </a:lnTo>
                  <a:lnTo>
                    <a:pt x="1172624" y="1856407"/>
                  </a:lnTo>
                  <a:lnTo>
                    <a:pt x="1170708" y="1856887"/>
                  </a:lnTo>
                  <a:lnTo>
                    <a:pt x="1168792" y="1857364"/>
                  </a:lnTo>
                  <a:lnTo>
                    <a:pt x="1166875" y="1857836"/>
                  </a:lnTo>
                  <a:lnTo>
                    <a:pt x="1164957" y="1858304"/>
                  </a:lnTo>
                  <a:lnTo>
                    <a:pt x="1163037" y="1858768"/>
                  </a:lnTo>
                  <a:lnTo>
                    <a:pt x="1161117" y="1859228"/>
                  </a:lnTo>
                  <a:lnTo>
                    <a:pt x="1159196" y="1859684"/>
                  </a:lnTo>
                  <a:lnTo>
                    <a:pt x="1157274" y="1860136"/>
                  </a:lnTo>
                  <a:lnTo>
                    <a:pt x="1155351" y="1860584"/>
                  </a:lnTo>
                  <a:lnTo>
                    <a:pt x="1153427" y="1861028"/>
                  </a:lnTo>
                  <a:lnTo>
                    <a:pt x="1151502" y="1861468"/>
                  </a:lnTo>
                  <a:lnTo>
                    <a:pt x="1149576" y="1861904"/>
                  </a:lnTo>
                  <a:lnTo>
                    <a:pt x="1147649" y="1862336"/>
                  </a:lnTo>
                  <a:lnTo>
                    <a:pt x="1145722" y="1862764"/>
                  </a:lnTo>
                  <a:lnTo>
                    <a:pt x="1143793" y="1863188"/>
                  </a:lnTo>
                  <a:lnTo>
                    <a:pt x="1141864" y="1863607"/>
                  </a:lnTo>
                  <a:lnTo>
                    <a:pt x="1139933" y="1864023"/>
                  </a:lnTo>
                  <a:lnTo>
                    <a:pt x="1138002" y="1864435"/>
                  </a:lnTo>
                  <a:lnTo>
                    <a:pt x="1136070" y="1864842"/>
                  </a:lnTo>
                  <a:lnTo>
                    <a:pt x="1134137" y="1865246"/>
                  </a:lnTo>
                  <a:lnTo>
                    <a:pt x="1132204" y="1865645"/>
                  </a:lnTo>
                  <a:lnTo>
                    <a:pt x="1130269" y="1866041"/>
                  </a:lnTo>
                  <a:lnTo>
                    <a:pt x="1128334" y="1866432"/>
                  </a:lnTo>
                  <a:lnTo>
                    <a:pt x="1126397" y="1866820"/>
                  </a:lnTo>
                  <a:lnTo>
                    <a:pt x="1124460" y="1867203"/>
                  </a:lnTo>
                  <a:lnTo>
                    <a:pt x="1122523" y="1867582"/>
                  </a:lnTo>
                  <a:lnTo>
                    <a:pt x="1120584" y="1867958"/>
                  </a:lnTo>
                  <a:lnTo>
                    <a:pt x="1118645" y="1868329"/>
                  </a:lnTo>
                  <a:lnTo>
                    <a:pt x="1116705" y="1868696"/>
                  </a:lnTo>
                  <a:lnTo>
                    <a:pt x="1114764" y="1869059"/>
                  </a:lnTo>
                  <a:lnTo>
                    <a:pt x="1112822" y="1869418"/>
                  </a:lnTo>
                  <a:lnTo>
                    <a:pt x="1110880" y="1869773"/>
                  </a:lnTo>
                  <a:lnTo>
                    <a:pt x="1108936" y="1870123"/>
                  </a:lnTo>
                  <a:lnTo>
                    <a:pt x="1106992" y="1870470"/>
                  </a:lnTo>
                  <a:lnTo>
                    <a:pt x="1105048" y="1870813"/>
                  </a:lnTo>
                  <a:lnTo>
                    <a:pt x="1103103" y="1871151"/>
                  </a:lnTo>
                  <a:lnTo>
                    <a:pt x="1101157" y="1871486"/>
                  </a:lnTo>
                  <a:lnTo>
                    <a:pt x="1099210" y="1871816"/>
                  </a:lnTo>
                  <a:lnTo>
                    <a:pt x="1097262" y="1872143"/>
                  </a:lnTo>
                  <a:lnTo>
                    <a:pt x="1095314" y="1872465"/>
                  </a:lnTo>
                  <a:lnTo>
                    <a:pt x="1093366" y="1872783"/>
                  </a:lnTo>
                  <a:lnTo>
                    <a:pt x="1091416" y="1873097"/>
                  </a:lnTo>
                  <a:lnTo>
                    <a:pt x="1089466" y="1873407"/>
                  </a:lnTo>
                  <a:lnTo>
                    <a:pt x="1087515" y="1873713"/>
                  </a:lnTo>
                  <a:lnTo>
                    <a:pt x="1085564" y="1874015"/>
                  </a:lnTo>
                  <a:lnTo>
                    <a:pt x="1083612" y="1874313"/>
                  </a:lnTo>
                  <a:lnTo>
                    <a:pt x="1081660" y="1874606"/>
                  </a:lnTo>
                  <a:lnTo>
                    <a:pt x="1079706" y="1874896"/>
                  </a:lnTo>
                  <a:lnTo>
                    <a:pt x="1077752" y="1875181"/>
                  </a:lnTo>
                  <a:lnTo>
                    <a:pt x="1075798" y="1875463"/>
                  </a:lnTo>
                  <a:lnTo>
                    <a:pt x="1073843" y="1875740"/>
                  </a:lnTo>
                  <a:lnTo>
                    <a:pt x="1071887" y="1876013"/>
                  </a:lnTo>
                  <a:lnTo>
                    <a:pt x="1069931" y="1876282"/>
                  </a:lnTo>
                  <a:lnTo>
                    <a:pt x="1067975" y="1876547"/>
                  </a:lnTo>
                  <a:lnTo>
                    <a:pt x="1066017" y="1876808"/>
                  </a:lnTo>
                  <a:lnTo>
                    <a:pt x="1064060" y="1877065"/>
                  </a:lnTo>
                  <a:lnTo>
                    <a:pt x="1062101" y="1877318"/>
                  </a:lnTo>
                  <a:lnTo>
                    <a:pt x="1060142" y="1877566"/>
                  </a:lnTo>
                  <a:lnTo>
                    <a:pt x="1058183" y="1877811"/>
                  </a:lnTo>
                  <a:lnTo>
                    <a:pt x="1056223" y="1878051"/>
                  </a:lnTo>
                  <a:lnTo>
                    <a:pt x="1054263" y="1878288"/>
                  </a:lnTo>
                  <a:lnTo>
                    <a:pt x="1052302" y="1878520"/>
                  </a:lnTo>
                  <a:lnTo>
                    <a:pt x="1050340" y="1878748"/>
                  </a:lnTo>
                  <a:lnTo>
                    <a:pt x="1048379" y="1878972"/>
                  </a:lnTo>
                  <a:lnTo>
                    <a:pt x="1046416" y="1879191"/>
                  </a:lnTo>
                  <a:lnTo>
                    <a:pt x="1044454" y="1879407"/>
                  </a:lnTo>
                  <a:lnTo>
                    <a:pt x="1042490" y="1879619"/>
                  </a:lnTo>
                  <a:lnTo>
                    <a:pt x="1040527" y="1879826"/>
                  </a:lnTo>
                  <a:lnTo>
                    <a:pt x="1038563" y="1880030"/>
                  </a:lnTo>
                  <a:lnTo>
                    <a:pt x="1036598" y="1880229"/>
                  </a:lnTo>
                  <a:lnTo>
                    <a:pt x="1034633" y="1880424"/>
                  </a:lnTo>
                  <a:lnTo>
                    <a:pt x="1032668" y="1880615"/>
                  </a:lnTo>
                  <a:lnTo>
                    <a:pt x="1030702" y="1880802"/>
                  </a:lnTo>
                  <a:lnTo>
                    <a:pt x="1028736" y="1880985"/>
                  </a:lnTo>
                  <a:lnTo>
                    <a:pt x="1026770" y="1881164"/>
                  </a:lnTo>
                  <a:lnTo>
                    <a:pt x="1024803" y="1881338"/>
                  </a:lnTo>
                  <a:lnTo>
                    <a:pt x="1022836" y="1881508"/>
                  </a:lnTo>
                  <a:lnTo>
                    <a:pt x="1020868" y="1881675"/>
                  </a:lnTo>
                  <a:lnTo>
                    <a:pt x="1018900" y="1881837"/>
                  </a:lnTo>
                  <a:lnTo>
                    <a:pt x="1016932" y="1881995"/>
                  </a:lnTo>
                  <a:lnTo>
                    <a:pt x="1014964" y="1882149"/>
                  </a:lnTo>
                  <a:lnTo>
                    <a:pt x="1012995" y="1882299"/>
                  </a:lnTo>
                  <a:lnTo>
                    <a:pt x="1011026" y="1882445"/>
                  </a:lnTo>
                  <a:lnTo>
                    <a:pt x="1009056" y="1882586"/>
                  </a:lnTo>
                  <a:lnTo>
                    <a:pt x="1007086" y="1882724"/>
                  </a:lnTo>
                  <a:lnTo>
                    <a:pt x="1005116" y="1882857"/>
                  </a:lnTo>
                  <a:lnTo>
                    <a:pt x="1003146" y="1882986"/>
                  </a:lnTo>
                  <a:lnTo>
                    <a:pt x="1001175" y="1883111"/>
                  </a:lnTo>
                  <a:lnTo>
                    <a:pt x="999204" y="1883232"/>
                  </a:lnTo>
                  <a:lnTo>
                    <a:pt x="997233" y="1883349"/>
                  </a:lnTo>
                  <a:lnTo>
                    <a:pt x="995262" y="1883461"/>
                  </a:lnTo>
                  <a:lnTo>
                    <a:pt x="993290" y="1883570"/>
                  </a:lnTo>
                  <a:lnTo>
                    <a:pt x="991318" y="1883674"/>
                  </a:lnTo>
                  <a:lnTo>
                    <a:pt x="989347" y="1883775"/>
                  </a:lnTo>
                  <a:lnTo>
                    <a:pt x="987374" y="1883871"/>
                  </a:lnTo>
                  <a:lnTo>
                    <a:pt x="985402" y="1883963"/>
                  </a:lnTo>
                  <a:lnTo>
                    <a:pt x="983429" y="1884051"/>
                  </a:lnTo>
                  <a:lnTo>
                    <a:pt x="981456" y="1884134"/>
                  </a:lnTo>
                  <a:lnTo>
                    <a:pt x="979484" y="1884214"/>
                  </a:lnTo>
                  <a:lnTo>
                    <a:pt x="977510" y="1884289"/>
                  </a:lnTo>
                  <a:lnTo>
                    <a:pt x="975537" y="1884361"/>
                  </a:lnTo>
                  <a:lnTo>
                    <a:pt x="973564" y="1884428"/>
                  </a:lnTo>
                  <a:lnTo>
                    <a:pt x="971590" y="1884491"/>
                  </a:lnTo>
                  <a:lnTo>
                    <a:pt x="969616" y="1884550"/>
                  </a:lnTo>
                  <a:lnTo>
                    <a:pt x="967643" y="1884605"/>
                  </a:lnTo>
                  <a:lnTo>
                    <a:pt x="965669" y="1884656"/>
                  </a:lnTo>
                  <a:lnTo>
                    <a:pt x="963695" y="1884702"/>
                  </a:lnTo>
                  <a:lnTo>
                    <a:pt x="961721" y="1884744"/>
                  </a:lnTo>
                  <a:lnTo>
                    <a:pt x="959746" y="1884783"/>
                  </a:lnTo>
                  <a:lnTo>
                    <a:pt x="957772" y="1884817"/>
                  </a:lnTo>
                  <a:lnTo>
                    <a:pt x="955798" y="1884847"/>
                  </a:lnTo>
                  <a:lnTo>
                    <a:pt x="953823" y="1884873"/>
                  </a:lnTo>
                  <a:lnTo>
                    <a:pt x="951849" y="1884895"/>
                  </a:lnTo>
                  <a:lnTo>
                    <a:pt x="949874" y="1884912"/>
                  </a:lnTo>
                  <a:lnTo>
                    <a:pt x="947900" y="1884926"/>
                  </a:lnTo>
                  <a:lnTo>
                    <a:pt x="945926" y="1884935"/>
                  </a:lnTo>
                  <a:lnTo>
                    <a:pt x="943951" y="1884940"/>
                  </a:lnTo>
                  <a:lnTo>
                    <a:pt x="941976" y="1884941"/>
                  </a:lnTo>
                  <a:lnTo>
                    <a:pt x="940002" y="1884938"/>
                  </a:lnTo>
                  <a:lnTo>
                    <a:pt x="938027" y="1884931"/>
                  </a:lnTo>
                  <a:lnTo>
                    <a:pt x="936053" y="1884919"/>
                  </a:lnTo>
                  <a:lnTo>
                    <a:pt x="934078" y="1884904"/>
                  </a:lnTo>
                  <a:lnTo>
                    <a:pt x="932104" y="1884884"/>
                  </a:lnTo>
                  <a:lnTo>
                    <a:pt x="930129" y="1884860"/>
                  </a:lnTo>
                  <a:lnTo>
                    <a:pt x="928155" y="1884833"/>
                  </a:lnTo>
                  <a:lnTo>
                    <a:pt x="926181" y="1884800"/>
                  </a:lnTo>
                  <a:lnTo>
                    <a:pt x="924206" y="1884764"/>
                  </a:lnTo>
                  <a:lnTo>
                    <a:pt x="922232" y="1884724"/>
                  </a:lnTo>
                  <a:lnTo>
                    <a:pt x="920258" y="1884679"/>
                  </a:lnTo>
                  <a:lnTo>
                    <a:pt x="918284" y="1884631"/>
                  </a:lnTo>
                  <a:lnTo>
                    <a:pt x="916310" y="1884578"/>
                  </a:lnTo>
                  <a:lnTo>
                    <a:pt x="914337" y="1884521"/>
                  </a:lnTo>
                  <a:lnTo>
                    <a:pt x="912363" y="1884460"/>
                  </a:lnTo>
                  <a:lnTo>
                    <a:pt x="910389" y="1884395"/>
                  </a:lnTo>
                  <a:lnTo>
                    <a:pt x="908416" y="1884326"/>
                  </a:lnTo>
                  <a:lnTo>
                    <a:pt x="906443" y="1884252"/>
                  </a:lnTo>
                  <a:lnTo>
                    <a:pt x="904470" y="1884175"/>
                  </a:lnTo>
                  <a:lnTo>
                    <a:pt x="902497" y="1884093"/>
                  </a:lnTo>
                  <a:lnTo>
                    <a:pt x="900524" y="1884007"/>
                  </a:lnTo>
                  <a:lnTo>
                    <a:pt x="898552" y="1883917"/>
                  </a:lnTo>
                  <a:lnTo>
                    <a:pt x="896579" y="1883823"/>
                  </a:lnTo>
                  <a:lnTo>
                    <a:pt x="894607" y="1883725"/>
                  </a:lnTo>
                  <a:lnTo>
                    <a:pt x="892635" y="1883623"/>
                  </a:lnTo>
                  <a:lnTo>
                    <a:pt x="890664" y="1883516"/>
                  </a:lnTo>
                  <a:lnTo>
                    <a:pt x="888692" y="1883406"/>
                  </a:lnTo>
                  <a:lnTo>
                    <a:pt x="886721" y="1883291"/>
                  </a:lnTo>
                  <a:lnTo>
                    <a:pt x="884750" y="1883172"/>
                  </a:lnTo>
                  <a:lnTo>
                    <a:pt x="882779" y="1883049"/>
                  </a:lnTo>
                  <a:lnTo>
                    <a:pt x="880809" y="1882922"/>
                  </a:lnTo>
                  <a:lnTo>
                    <a:pt x="878839" y="1882791"/>
                  </a:lnTo>
                  <a:lnTo>
                    <a:pt x="876869" y="1882655"/>
                  </a:lnTo>
                  <a:lnTo>
                    <a:pt x="874899" y="1882516"/>
                  </a:lnTo>
                  <a:lnTo>
                    <a:pt x="872930" y="1882372"/>
                  </a:lnTo>
                  <a:lnTo>
                    <a:pt x="870961" y="1882224"/>
                  </a:lnTo>
                  <a:lnTo>
                    <a:pt x="868992" y="1882073"/>
                  </a:lnTo>
                  <a:lnTo>
                    <a:pt x="867024" y="1881917"/>
                  </a:lnTo>
                  <a:lnTo>
                    <a:pt x="865056" y="1881756"/>
                  </a:lnTo>
                  <a:lnTo>
                    <a:pt x="863088" y="1881592"/>
                  </a:lnTo>
                  <a:lnTo>
                    <a:pt x="861121" y="1881424"/>
                  </a:lnTo>
                  <a:lnTo>
                    <a:pt x="859153" y="1881251"/>
                  </a:lnTo>
                  <a:lnTo>
                    <a:pt x="857187" y="1881075"/>
                  </a:lnTo>
                  <a:lnTo>
                    <a:pt x="855220" y="1880894"/>
                  </a:lnTo>
                  <a:lnTo>
                    <a:pt x="853255" y="1880709"/>
                  </a:lnTo>
                  <a:lnTo>
                    <a:pt x="851289" y="1880520"/>
                  </a:lnTo>
                  <a:lnTo>
                    <a:pt x="849324" y="1880327"/>
                  </a:lnTo>
                  <a:lnTo>
                    <a:pt x="847359" y="1880130"/>
                  </a:lnTo>
                  <a:lnTo>
                    <a:pt x="845395" y="1879928"/>
                  </a:lnTo>
                  <a:lnTo>
                    <a:pt x="843431" y="1879723"/>
                  </a:lnTo>
                  <a:lnTo>
                    <a:pt x="841468" y="1879513"/>
                  </a:lnTo>
                  <a:lnTo>
                    <a:pt x="839505" y="1879300"/>
                  </a:lnTo>
                  <a:lnTo>
                    <a:pt x="837542" y="1879082"/>
                  </a:lnTo>
                  <a:lnTo>
                    <a:pt x="835580" y="1878860"/>
                  </a:lnTo>
                  <a:lnTo>
                    <a:pt x="833619" y="1878634"/>
                  </a:lnTo>
                  <a:lnTo>
                    <a:pt x="831658" y="1878404"/>
                  </a:lnTo>
                  <a:lnTo>
                    <a:pt x="829697" y="1878170"/>
                  </a:lnTo>
                  <a:lnTo>
                    <a:pt x="827737" y="1877932"/>
                  </a:lnTo>
                  <a:lnTo>
                    <a:pt x="825777" y="1877689"/>
                  </a:lnTo>
                  <a:lnTo>
                    <a:pt x="823818" y="1877443"/>
                  </a:lnTo>
                  <a:lnTo>
                    <a:pt x="821860" y="1877192"/>
                  </a:lnTo>
                  <a:lnTo>
                    <a:pt x="819901" y="1876937"/>
                  </a:lnTo>
                  <a:lnTo>
                    <a:pt x="817944" y="1876678"/>
                  </a:lnTo>
                  <a:lnTo>
                    <a:pt x="815987" y="1876415"/>
                  </a:lnTo>
                  <a:lnTo>
                    <a:pt x="814031" y="1876148"/>
                  </a:lnTo>
                  <a:lnTo>
                    <a:pt x="812075" y="1875877"/>
                  </a:lnTo>
                  <a:lnTo>
                    <a:pt x="810119" y="1875602"/>
                  </a:lnTo>
                  <a:lnTo>
                    <a:pt x="808165" y="1875323"/>
                  </a:lnTo>
                  <a:lnTo>
                    <a:pt x="806211" y="1875039"/>
                  </a:lnTo>
                  <a:lnTo>
                    <a:pt x="804257" y="1874752"/>
                  </a:lnTo>
                  <a:lnTo>
                    <a:pt x="802304" y="1874460"/>
                  </a:lnTo>
                  <a:lnTo>
                    <a:pt x="800352" y="1874164"/>
                  </a:lnTo>
                  <a:lnTo>
                    <a:pt x="798400" y="1873865"/>
                  </a:lnTo>
                  <a:lnTo>
                    <a:pt x="796449" y="1873561"/>
                  </a:lnTo>
                  <a:lnTo>
                    <a:pt x="794499" y="1873253"/>
                  </a:lnTo>
                  <a:lnTo>
                    <a:pt x="792549" y="1872941"/>
                  </a:lnTo>
                  <a:lnTo>
                    <a:pt x="790600" y="1872624"/>
                  </a:lnTo>
                  <a:lnTo>
                    <a:pt x="788651" y="1872304"/>
                  </a:lnTo>
                  <a:lnTo>
                    <a:pt x="786704" y="1871980"/>
                  </a:lnTo>
                  <a:lnTo>
                    <a:pt x="784757" y="1871652"/>
                  </a:lnTo>
                  <a:lnTo>
                    <a:pt x="782810" y="1871319"/>
                  </a:lnTo>
                  <a:lnTo>
                    <a:pt x="780865" y="1870982"/>
                  </a:lnTo>
                  <a:lnTo>
                    <a:pt x="778920" y="1870642"/>
                  </a:lnTo>
                  <a:lnTo>
                    <a:pt x="776975" y="1870297"/>
                  </a:lnTo>
                  <a:lnTo>
                    <a:pt x="775032" y="1869949"/>
                  </a:lnTo>
                  <a:lnTo>
                    <a:pt x="773089" y="1869596"/>
                  </a:lnTo>
                  <a:lnTo>
                    <a:pt x="771147" y="1869239"/>
                  </a:lnTo>
                  <a:lnTo>
                    <a:pt x="769206" y="1868878"/>
                  </a:lnTo>
                  <a:lnTo>
                    <a:pt x="767265" y="1868513"/>
                  </a:lnTo>
                  <a:lnTo>
                    <a:pt x="765325" y="1868144"/>
                  </a:lnTo>
                  <a:lnTo>
                    <a:pt x="763387" y="1867771"/>
                  </a:lnTo>
                  <a:lnTo>
                    <a:pt x="761448" y="1867393"/>
                  </a:lnTo>
                  <a:lnTo>
                    <a:pt x="759511" y="1867012"/>
                  </a:lnTo>
                  <a:lnTo>
                    <a:pt x="757574" y="1866627"/>
                  </a:lnTo>
                  <a:lnTo>
                    <a:pt x="755639" y="1866237"/>
                  </a:lnTo>
                  <a:lnTo>
                    <a:pt x="753704" y="1865844"/>
                  </a:lnTo>
                  <a:lnTo>
                    <a:pt x="751769" y="1865446"/>
                  </a:lnTo>
                  <a:lnTo>
                    <a:pt x="749836" y="1865045"/>
                  </a:lnTo>
                  <a:lnTo>
                    <a:pt x="747904" y="1864639"/>
                  </a:lnTo>
                  <a:lnTo>
                    <a:pt x="745972" y="1864229"/>
                  </a:lnTo>
                  <a:lnTo>
                    <a:pt x="744041" y="1863816"/>
                  </a:lnTo>
                  <a:lnTo>
                    <a:pt x="742111" y="1863398"/>
                  </a:lnTo>
                  <a:lnTo>
                    <a:pt x="740182" y="1862976"/>
                  </a:lnTo>
                  <a:lnTo>
                    <a:pt x="738254" y="1862550"/>
                  </a:lnTo>
                  <a:lnTo>
                    <a:pt x="736327" y="1862120"/>
                  </a:lnTo>
                  <a:lnTo>
                    <a:pt x="734401" y="1861687"/>
                  </a:lnTo>
                  <a:lnTo>
                    <a:pt x="732475" y="1861249"/>
                  </a:lnTo>
                  <a:lnTo>
                    <a:pt x="730551" y="1860807"/>
                  </a:lnTo>
                  <a:lnTo>
                    <a:pt x="728628" y="1860361"/>
                  </a:lnTo>
                  <a:lnTo>
                    <a:pt x="726705" y="1859911"/>
                  </a:lnTo>
                  <a:lnTo>
                    <a:pt x="724783" y="1859457"/>
                  </a:lnTo>
                  <a:lnTo>
                    <a:pt x="722862" y="1858998"/>
                  </a:lnTo>
                  <a:lnTo>
                    <a:pt x="720943" y="1858536"/>
                  </a:lnTo>
                  <a:lnTo>
                    <a:pt x="719024" y="1858070"/>
                  </a:lnTo>
                  <a:lnTo>
                    <a:pt x="717106" y="1857600"/>
                  </a:lnTo>
                  <a:lnTo>
                    <a:pt x="715190" y="1857126"/>
                  </a:lnTo>
                  <a:lnTo>
                    <a:pt x="713274" y="1856648"/>
                  </a:lnTo>
                  <a:lnTo>
                    <a:pt x="711359" y="1856166"/>
                  </a:lnTo>
                  <a:lnTo>
                    <a:pt x="709445" y="1855679"/>
                  </a:lnTo>
                  <a:lnTo>
                    <a:pt x="707532" y="1855189"/>
                  </a:lnTo>
                  <a:lnTo>
                    <a:pt x="705621" y="1854695"/>
                  </a:lnTo>
                  <a:lnTo>
                    <a:pt x="703710" y="1854197"/>
                  </a:lnTo>
                  <a:lnTo>
                    <a:pt x="701800" y="1853694"/>
                  </a:lnTo>
                  <a:lnTo>
                    <a:pt x="699892" y="1853188"/>
                  </a:lnTo>
                  <a:lnTo>
                    <a:pt x="697984" y="1852678"/>
                  </a:lnTo>
                  <a:lnTo>
                    <a:pt x="696078" y="1852164"/>
                  </a:lnTo>
                  <a:lnTo>
                    <a:pt x="694172" y="1851646"/>
                  </a:lnTo>
                  <a:lnTo>
                    <a:pt x="692268" y="1851123"/>
                  </a:lnTo>
                  <a:lnTo>
                    <a:pt x="690365" y="1850597"/>
                  </a:lnTo>
                  <a:lnTo>
                    <a:pt x="688463" y="1850067"/>
                  </a:lnTo>
                  <a:lnTo>
                    <a:pt x="686562" y="1849533"/>
                  </a:lnTo>
                  <a:lnTo>
                    <a:pt x="684662" y="1848995"/>
                  </a:lnTo>
                  <a:lnTo>
                    <a:pt x="682764" y="1848453"/>
                  </a:lnTo>
                  <a:lnTo>
                    <a:pt x="680866" y="1847907"/>
                  </a:lnTo>
                  <a:lnTo>
                    <a:pt x="678970" y="1847356"/>
                  </a:lnTo>
                  <a:lnTo>
                    <a:pt x="677074" y="1846802"/>
                  </a:lnTo>
                  <a:lnTo>
                    <a:pt x="675180" y="1846244"/>
                  </a:lnTo>
                  <a:lnTo>
                    <a:pt x="673287" y="1845682"/>
                  </a:lnTo>
                  <a:lnTo>
                    <a:pt x="671396" y="1845116"/>
                  </a:lnTo>
                  <a:lnTo>
                    <a:pt x="669505" y="1844547"/>
                  </a:lnTo>
                  <a:lnTo>
                    <a:pt x="667616" y="1843973"/>
                  </a:lnTo>
                  <a:lnTo>
                    <a:pt x="665728" y="1843395"/>
                  </a:lnTo>
                  <a:lnTo>
                    <a:pt x="663841" y="1842813"/>
                  </a:lnTo>
                  <a:lnTo>
                    <a:pt x="661955" y="1842227"/>
                  </a:lnTo>
                  <a:lnTo>
                    <a:pt x="660071" y="1841638"/>
                  </a:lnTo>
                  <a:lnTo>
                    <a:pt x="658188" y="1841044"/>
                  </a:lnTo>
                  <a:lnTo>
                    <a:pt x="656305" y="1840446"/>
                  </a:lnTo>
                  <a:lnTo>
                    <a:pt x="654425" y="1839845"/>
                  </a:lnTo>
                  <a:lnTo>
                    <a:pt x="652545" y="1839240"/>
                  </a:lnTo>
                  <a:lnTo>
                    <a:pt x="650667" y="1838630"/>
                  </a:lnTo>
                  <a:lnTo>
                    <a:pt x="648790" y="1838017"/>
                  </a:lnTo>
                  <a:lnTo>
                    <a:pt x="646915" y="1837400"/>
                  </a:lnTo>
                  <a:lnTo>
                    <a:pt x="645040" y="1836778"/>
                  </a:lnTo>
                  <a:lnTo>
                    <a:pt x="643167" y="1836153"/>
                  </a:lnTo>
                  <a:lnTo>
                    <a:pt x="641296" y="1835524"/>
                  </a:lnTo>
                  <a:lnTo>
                    <a:pt x="639425" y="1834891"/>
                  </a:lnTo>
                  <a:lnTo>
                    <a:pt x="637556" y="1834254"/>
                  </a:lnTo>
                  <a:lnTo>
                    <a:pt x="635689" y="1833614"/>
                  </a:lnTo>
                  <a:lnTo>
                    <a:pt x="633822" y="1832969"/>
                  </a:lnTo>
                  <a:lnTo>
                    <a:pt x="631957" y="1832320"/>
                  </a:lnTo>
                  <a:lnTo>
                    <a:pt x="630093" y="1831668"/>
                  </a:lnTo>
                  <a:lnTo>
                    <a:pt x="628231" y="1831011"/>
                  </a:lnTo>
                  <a:lnTo>
                    <a:pt x="626370" y="1830351"/>
                  </a:lnTo>
                  <a:lnTo>
                    <a:pt x="624511" y="1829687"/>
                  </a:lnTo>
                  <a:lnTo>
                    <a:pt x="622653" y="1829019"/>
                  </a:lnTo>
                  <a:lnTo>
                    <a:pt x="620796" y="1828347"/>
                  </a:lnTo>
                  <a:lnTo>
                    <a:pt x="618941" y="1827671"/>
                  </a:lnTo>
                  <a:lnTo>
                    <a:pt x="617087" y="1826991"/>
                  </a:lnTo>
                  <a:lnTo>
                    <a:pt x="615234" y="1826307"/>
                  </a:lnTo>
                  <a:lnTo>
                    <a:pt x="613383" y="1825620"/>
                  </a:lnTo>
                  <a:lnTo>
                    <a:pt x="611534" y="1824929"/>
                  </a:lnTo>
                  <a:lnTo>
                    <a:pt x="609686" y="1824233"/>
                  </a:lnTo>
                  <a:lnTo>
                    <a:pt x="607839" y="1823534"/>
                  </a:lnTo>
                  <a:lnTo>
                    <a:pt x="605994" y="1822831"/>
                  </a:lnTo>
                  <a:lnTo>
                    <a:pt x="604150" y="1822124"/>
                  </a:lnTo>
                  <a:lnTo>
                    <a:pt x="602308" y="1821413"/>
                  </a:lnTo>
                  <a:lnTo>
                    <a:pt x="600467" y="1820699"/>
                  </a:lnTo>
                  <a:lnTo>
                    <a:pt x="598628" y="1819980"/>
                  </a:lnTo>
                  <a:lnTo>
                    <a:pt x="596790" y="1819258"/>
                  </a:lnTo>
                  <a:lnTo>
                    <a:pt x="594954" y="1818532"/>
                  </a:lnTo>
                  <a:lnTo>
                    <a:pt x="593120" y="1817802"/>
                  </a:lnTo>
                  <a:lnTo>
                    <a:pt x="591286" y="1817068"/>
                  </a:lnTo>
                  <a:lnTo>
                    <a:pt x="589455" y="1816330"/>
                  </a:lnTo>
                  <a:lnTo>
                    <a:pt x="587625" y="1815589"/>
                  </a:lnTo>
                  <a:lnTo>
                    <a:pt x="585796" y="1814844"/>
                  </a:lnTo>
                  <a:lnTo>
                    <a:pt x="583969" y="1814094"/>
                  </a:lnTo>
                  <a:lnTo>
                    <a:pt x="582144" y="1813341"/>
                  </a:lnTo>
                  <a:lnTo>
                    <a:pt x="580320" y="1812585"/>
                  </a:lnTo>
                  <a:lnTo>
                    <a:pt x="578498" y="1811824"/>
                  </a:lnTo>
                  <a:lnTo>
                    <a:pt x="576677" y="1811059"/>
                  </a:lnTo>
                  <a:lnTo>
                    <a:pt x="574858" y="1810291"/>
                  </a:lnTo>
                  <a:lnTo>
                    <a:pt x="573041" y="1809519"/>
                  </a:lnTo>
                  <a:lnTo>
                    <a:pt x="571225" y="1808743"/>
                  </a:lnTo>
                  <a:lnTo>
                    <a:pt x="569411" y="1807964"/>
                  </a:lnTo>
                  <a:lnTo>
                    <a:pt x="567599" y="1807180"/>
                  </a:lnTo>
                  <a:lnTo>
                    <a:pt x="565788" y="1806393"/>
                  </a:lnTo>
                  <a:lnTo>
                    <a:pt x="563979" y="1805602"/>
                  </a:lnTo>
                  <a:lnTo>
                    <a:pt x="562171" y="1804807"/>
                  </a:lnTo>
                  <a:lnTo>
                    <a:pt x="560366" y="1804008"/>
                  </a:lnTo>
                  <a:lnTo>
                    <a:pt x="558561" y="1803206"/>
                  </a:lnTo>
                  <a:lnTo>
                    <a:pt x="556759" y="1802400"/>
                  </a:lnTo>
                  <a:lnTo>
                    <a:pt x="554958" y="1801590"/>
                  </a:lnTo>
                  <a:lnTo>
                    <a:pt x="553159" y="1800776"/>
                  </a:lnTo>
                  <a:lnTo>
                    <a:pt x="551362" y="1799958"/>
                  </a:lnTo>
                  <a:lnTo>
                    <a:pt x="549566" y="1799137"/>
                  </a:lnTo>
                  <a:lnTo>
                    <a:pt x="547772" y="1798312"/>
                  </a:lnTo>
                  <a:lnTo>
                    <a:pt x="545980" y="1797483"/>
                  </a:lnTo>
                  <a:lnTo>
                    <a:pt x="544189" y="1796650"/>
                  </a:lnTo>
                  <a:lnTo>
                    <a:pt x="542401" y="1795814"/>
                  </a:lnTo>
                  <a:lnTo>
                    <a:pt x="540614" y="1794974"/>
                  </a:lnTo>
                  <a:lnTo>
                    <a:pt x="538829" y="1794130"/>
                  </a:lnTo>
                  <a:lnTo>
                    <a:pt x="537045" y="1793283"/>
                  </a:lnTo>
                  <a:lnTo>
                    <a:pt x="535263" y="1792432"/>
                  </a:lnTo>
                  <a:lnTo>
                    <a:pt x="533484" y="1791577"/>
                  </a:lnTo>
                  <a:lnTo>
                    <a:pt x="531706" y="1790718"/>
                  </a:lnTo>
                  <a:lnTo>
                    <a:pt x="529929" y="1789856"/>
                  </a:lnTo>
                  <a:lnTo>
                    <a:pt x="528155" y="1788989"/>
                  </a:lnTo>
                  <a:lnTo>
                    <a:pt x="526382" y="1788119"/>
                  </a:lnTo>
                  <a:lnTo>
                    <a:pt x="524611" y="1787246"/>
                  </a:lnTo>
                  <a:lnTo>
                    <a:pt x="522843" y="1786368"/>
                  </a:lnTo>
                  <a:lnTo>
                    <a:pt x="521075" y="1785487"/>
                  </a:lnTo>
                  <a:lnTo>
                    <a:pt x="519310" y="1784603"/>
                  </a:lnTo>
                  <a:lnTo>
                    <a:pt x="517547" y="1783714"/>
                  </a:lnTo>
                  <a:lnTo>
                    <a:pt x="515785" y="1782822"/>
                  </a:lnTo>
                  <a:lnTo>
                    <a:pt x="514026" y="1781926"/>
                  </a:lnTo>
                  <a:lnTo>
                    <a:pt x="512268" y="1781027"/>
                  </a:lnTo>
                  <a:lnTo>
                    <a:pt x="510512" y="1780124"/>
                  </a:lnTo>
                  <a:lnTo>
                    <a:pt x="508758" y="1779217"/>
                  </a:lnTo>
                  <a:lnTo>
                    <a:pt x="507006" y="1778306"/>
                  </a:lnTo>
                  <a:lnTo>
                    <a:pt x="505255" y="1777392"/>
                  </a:lnTo>
                  <a:lnTo>
                    <a:pt x="503507" y="1776475"/>
                  </a:lnTo>
                  <a:lnTo>
                    <a:pt x="501761" y="1775553"/>
                  </a:lnTo>
                  <a:lnTo>
                    <a:pt x="500016" y="1774628"/>
                  </a:lnTo>
                  <a:lnTo>
                    <a:pt x="498274" y="1773699"/>
                  </a:lnTo>
                  <a:lnTo>
                    <a:pt x="496533" y="1772767"/>
                  </a:lnTo>
                  <a:lnTo>
                    <a:pt x="494795" y="1771831"/>
                  </a:lnTo>
                  <a:lnTo>
                    <a:pt x="493058" y="1770891"/>
                  </a:lnTo>
                  <a:lnTo>
                    <a:pt x="491324" y="1769947"/>
                  </a:lnTo>
                  <a:lnTo>
                    <a:pt x="489591" y="1769000"/>
                  </a:lnTo>
                  <a:lnTo>
                    <a:pt x="487860" y="1768050"/>
                  </a:lnTo>
                  <a:lnTo>
                    <a:pt x="486132" y="1767096"/>
                  </a:lnTo>
                  <a:lnTo>
                    <a:pt x="484405" y="1766138"/>
                  </a:lnTo>
                  <a:lnTo>
                    <a:pt x="482680" y="1765176"/>
                  </a:lnTo>
                  <a:lnTo>
                    <a:pt x="480958" y="1764211"/>
                  </a:lnTo>
                  <a:lnTo>
                    <a:pt x="479237" y="1763242"/>
                  </a:lnTo>
                  <a:lnTo>
                    <a:pt x="477518" y="1762270"/>
                  </a:lnTo>
                  <a:lnTo>
                    <a:pt x="475802" y="1761294"/>
                  </a:lnTo>
                  <a:lnTo>
                    <a:pt x="474087" y="1760314"/>
                  </a:lnTo>
                  <a:lnTo>
                    <a:pt x="472375" y="1759331"/>
                  </a:lnTo>
                  <a:lnTo>
                    <a:pt x="470665" y="1758345"/>
                  </a:lnTo>
                  <a:lnTo>
                    <a:pt x="468956" y="1757354"/>
                  </a:lnTo>
                  <a:lnTo>
                    <a:pt x="467250" y="1756361"/>
                  </a:lnTo>
                  <a:lnTo>
                    <a:pt x="465546" y="1755363"/>
                  </a:lnTo>
                  <a:lnTo>
                    <a:pt x="463844" y="1754362"/>
                  </a:lnTo>
                  <a:lnTo>
                    <a:pt x="462144" y="1753358"/>
                  </a:lnTo>
                  <a:lnTo>
                    <a:pt x="460446" y="1752350"/>
                  </a:lnTo>
                  <a:lnTo>
                    <a:pt x="458751" y="1751338"/>
                  </a:lnTo>
                  <a:lnTo>
                    <a:pt x="457057" y="1750323"/>
                  </a:lnTo>
                  <a:lnTo>
                    <a:pt x="455365" y="1749304"/>
                  </a:lnTo>
                  <a:lnTo>
                    <a:pt x="453676" y="1748282"/>
                  </a:lnTo>
                  <a:lnTo>
                    <a:pt x="451989" y="1747256"/>
                  </a:lnTo>
                  <a:lnTo>
                    <a:pt x="450304" y="1746226"/>
                  </a:lnTo>
                  <a:lnTo>
                    <a:pt x="448621" y="1745193"/>
                  </a:lnTo>
                  <a:lnTo>
                    <a:pt x="446940" y="1744157"/>
                  </a:lnTo>
                  <a:lnTo>
                    <a:pt x="445262" y="1743117"/>
                  </a:lnTo>
                  <a:lnTo>
                    <a:pt x="443585" y="1742074"/>
                  </a:lnTo>
                  <a:lnTo>
                    <a:pt x="441911" y="1741027"/>
                  </a:lnTo>
                  <a:lnTo>
                    <a:pt x="440239" y="1739976"/>
                  </a:lnTo>
                  <a:lnTo>
                    <a:pt x="438570" y="1738922"/>
                  </a:lnTo>
                  <a:lnTo>
                    <a:pt x="436902" y="1737865"/>
                  </a:lnTo>
                  <a:lnTo>
                    <a:pt x="435237" y="1736804"/>
                  </a:lnTo>
                  <a:lnTo>
                    <a:pt x="433574" y="1735740"/>
                  </a:lnTo>
                  <a:lnTo>
                    <a:pt x="431913" y="1734671"/>
                  </a:lnTo>
                  <a:lnTo>
                    <a:pt x="430254" y="1733600"/>
                  </a:lnTo>
                  <a:lnTo>
                    <a:pt x="428598" y="1732525"/>
                  </a:lnTo>
                  <a:lnTo>
                    <a:pt x="426944" y="1731447"/>
                  </a:lnTo>
                  <a:lnTo>
                    <a:pt x="425292" y="1730365"/>
                  </a:lnTo>
                  <a:lnTo>
                    <a:pt x="423642" y="1729280"/>
                  </a:lnTo>
                  <a:lnTo>
                    <a:pt x="421995" y="1728191"/>
                  </a:lnTo>
                  <a:lnTo>
                    <a:pt x="420350" y="1727099"/>
                  </a:lnTo>
                  <a:lnTo>
                    <a:pt x="418707" y="1726003"/>
                  </a:lnTo>
                  <a:lnTo>
                    <a:pt x="417067" y="1724904"/>
                  </a:lnTo>
                  <a:lnTo>
                    <a:pt x="415429" y="1723802"/>
                  </a:lnTo>
                  <a:lnTo>
                    <a:pt x="413793" y="1722696"/>
                  </a:lnTo>
                  <a:lnTo>
                    <a:pt x="412159" y="1721586"/>
                  </a:lnTo>
                  <a:lnTo>
                    <a:pt x="410528" y="1720474"/>
                  </a:lnTo>
                  <a:lnTo>
                    <a:pt x="408899" y="1719357"/>
                  </a:lnTo>
                  <a:lnTo>
                    <a:pt x="407273" y="1718238"/>
                  </a:lnTo>
                  <a:lnTo>
                    <a:pt x="405649" y="1717115"/>
                  </a:lnTo>
                  <a:lnTo>
                    <a:pt x="404027" y="1715989"/>
                  </a:lnTo>
                  <a:lnTo>
                    <a:pt x="402408" y="1714859"/>
                  </a:lnTo>
                  <a:lnTo>
                    <a:pt x="400791" y="1713726"/>
                  </a:lnTo>
                  <a:lnTo>
                    <a:pt x="399176" y="1712589"/>
                  </a:lnTo>
                  <a:lnTo>
                    <a:pt x="397564" y="1711449"/>
                  </a:lnTo>
                  <a:lnTo>
                    <a:pt x="395954" y="1710306"/>
                  </a:lnTo>
                  <a:lnTo>
                    <a:pt x="394346" y="1709159"/>
                  </a:lnTo>
                  <a:lnTo>
                    <a:pt x="392741" y="1708009"/>
                  </a:lnTo>
                  <a:lnTo>
                    <a:pt x="391139" y="1706856"/>
                  </a:lnTo>
                  <a:lnTo>
                    <a:pt x="389538" y="1705699"/>
                  </a:lnTo>
                  <a:lnTo>
                    <a:pt x="387941" y="1704539"/>
                  </a:lnTo>
                  <a:lnTo>
                    <a:pt x="386345" y="1703375"/>
                  </a:lnTo>
                  <a:lnTo>
                    <a:pt x="384752" y="1702209"/>
                  </a:lnTo>
                  <a:lnTo>
                    <a:pt x="383162" y="1701038"/>
                  </a:lnTo>
                  <a:lnTo>
                    <a:pt x="381574" y="1699865"/>
                  </a:lnTo>
                  <a:lnTo>
                    <a:pt x="379988" y="1698688"/>
                  </a:lnTo>
                  <a:lnTo>
                    <a:pt x="378405" y="1697508"/>
                  </a:lnTo>
                  <a:lnTo>
                    <a:pt x="376824" y="1696325"/>
                  </a:lnTo>
                  <a:lnTo>
                    <a:pt x="375246" y="1695138"/>
                  </a:lnTo>
                  <a:lnTo>
                    <a:pt x="373670" y="1693948"/>
                  </a:lnTo>
                  <a:lnTo>
                    <a:pt x="372097" y="1692755"/>
                  </a:lnTo>
                  <a:lnTo>
                    <a:pt x="370527" y="1691558"/>
                  </a:lnTo>
                  <a:lnTo>
                    <a:pt x="368958" y="1690358"/>
                  </a:lnTo>
                  <a:lnTo>
                    <a:pt x="367393" y="1689155"/>
                  </a:lnTo>
                  <a:lnTo>
                    <a:pt x="365830" y="1687948"/>
                  </a:lnTo>
                  <a:lnTo>
                    <a:pt x="364269" y="1686739"/>
                  </a:lnTo>
                  <a:lnTo>
                    <a:pt x="362711" y="1685526"/>
                  </a:lnTo>
                  <a:lnTo>
                    <a:pt x="361156" y="1684309"/>
                  </a:lnTo>
                  <a:lnTo>
                    <a:pt x="359603" y="1683090"/>
                  </a:lnTo>
                  <a:lnTo>
                    <a:pt x="358052" y="1681867"/>
                  </a:lnTo>
                  <a:lnTo>
                    <a:pt x="356504" y="1680641"/>
                  </a:lnTo>
                  <a:lnTo>
                    <a:pt x="354959" y="1679412"/>
                  </a:lnTo>
                  <a:lnTo>
                    <a:pt x="353416" y="1678179"/>
                  </a:lnTo>
                  <a:lnTo>
                    <a:pt x="351876" y="1676943"/>
                  </a:lnTo>
                  <a:lnTo>
                    <a:pt x="350339" y="1675704"/>
                  </a:lnTo>
                  <a:lnTo>
                    <a:pt x="348804" y="1674462"/>
                  </a:lnTo>
                  <a:lnTo>
                    <a:pt x="347272" y="1673217"/>
                  </a:lnTo>
                  <a:lnTo>
                    <a:pt x="345742" y="1671968"/>
                  </a:lnTo>
                  <a:lnTo>
                    <a:pt x="344215" y="1670716"/>
                  </a:lnTo>
                  <a:lnTo>
                    <a:pt x="342691" y="1669461"/>
                  </a:lnTo>
                  <a:lnTo>
                    <a:pt x="341169" y="1668203"/>
                  </a:lnTo>
                  <a:lnTo>
                    <a:pt x="339650" y="1666942"/>
                  </a:lnTo>
                  <a:lnTo>
                    <a:pt x="338133" y="1665677"/>
                  </a:lnTo>
                  <a:lnTo>
                    <a:pt x="336619" y="1664410"/>
                  </a:lnTo>
                  <a:lnTo>
                    <a:pt x="335108" y="1663139"/>
                  </a:lnTo>
                  <a:lnTo>
                    <a:pt x="333600" y="1661865"/>
                  </a:lnTo>
                  <a:lnTo>
                    <a:pt x="332094" y="1660587"/>
                  </a:lnTo>
                  <a:lnTo>
                    <a:pt x="330591" y="1659307"/>
                  </a:lnTo>
                  <a:lnTo>
                    <a:pt x="329090" y="1658024"/>
                  </a:lnTo>
                  <a:lnTo>
                    <a:pt x="327592" y="1656737"/>
                  </a:lnTo>
                  <a:lnTo>
                    <a:pt x="326097" y="1655447"/>
                  </a:lnTo>
                  <a:lnTo>
                    <a:pt x="324605" y="1654154"/>
                  </a:lnTo>
                  <a:lnTo>
                    <a:pt x="323115" y="1652858"/>
                  </a:lnTo>
                  <a:lnTo>
                    <a:pt x="321628" y="1651559"/>
                  </a:lnTo>
                  <a:lnTo>
                    <a:pt x="320144" y="1650257"/>
                  </a:lnTo>
                  <a:lnTo>
                    <a:pt x="318662" y="1648951"/>
                  </a:lnTo>
                  <a:lnTo>
                    <a:pt x="317184" y="1647643"/>
                  </a:lnTo>
                  <a:lnTo>
                    <a:pt x="315707" y="1646331"/>
                  </a:lnTo>
                  <a:lnTo>
                    <a:pt x="314234" y="1645017"/>
                  </a:lnTo>
                  <a:lnTo>
                    <a:pt x="312764" y="1643699"/>
                  </a:lnTo>
                  <a:lnTo>
                    <a:pt x="311296" y="1642378"/>
                  </a:lnTo>
                  <a:lnTo>
                    <a:pt x="309831" y="1641054"/>
                  </a:lnTo>
                  <a:lnTo>
                    <a:pt x="308369" y="1639727"/>
                  </a:lnTo>
                  <a:lnTo>
                    <a:pt x="306909" y="1638397"/>
                  </a:lnTo>
                  <a:lnTo>
                    <a:pt x="305453" y="1637064"/>
                  </a:lnTo>
                  <a:lnTo>
                    <a:pt x="303999" y="1635728"/>
                  </a:lnTo>
                  <a:lnTo>
                    <a:pt x="302548" y="1634389"/>
                  </a:lnTo>
                  <a:lnTo>
                    <a:pt x="301100" y="1633046"/>
                  </a:lnTo>
                  <a:lnTo>
                    <a:pt x="299654" y="1631701"/>
                  </a:lnTo>
                  <a:lnTo>
                    <a:pt x="298212" y="1630353"/>
                  </a:lnTo>
                  <a:lnTo>
                    <a:pt x="296772" y="1629002"/>
                  </a:lnTo>
                  <a:lnTo>
                    <a:pt x="295335" y="1627647"/>
                  </a:lnTo>
                  <a:lnTo>
                    <a:pt x="293901" y="1626290"/>
                  </a:lnTo>
                  <a:lnTo>
                    <a:pt x="292470" y="1624930"/>
                  </a:lnTo>
                  <a:lnTo>
                    <a:pt x="291041" y="1623566"/>
                  </a:lnTo>
                  <a:lnTo>
                    <a:pt x="289616" y="1622200"/>
                  </a:lnTo>
                  <a:lnTo>
                    <a:pt x="288193" y="1620831"/>
                  </a:lnTo>
                  <a:lnTo>
                    <a:pt x="286773" y="1619459"/>
                  </a:lnTo>
                  <a:lnTo>
                    <a:pt x="285356" y="1618083"/>
                  </a:lnTo>
                  <a:lnTo>
                    <a:pt x="283942" y="1616705"/>
                  </a:lnTo>
                  <a:lnTo>
                    <a:pt x="282531" y="1615324"/>
                  </a:lnTo>
                  <a:lnTo>
                    <a:pt x="281123" y="1613940"/>
                  </a:lnTo>
                  <a:lnTo>
                    <a:pt x="279718" y="1612553"/>
                  </a:lnTo>
                  <a:lnTo>
                    <a:pt x="278315" y="1611163"/>
                  </a:lnTo>
                  <a:lnTo>
                    <a:pt x="276916" y="1609770"/>
                  </a:lnTo>
                  <a:lnTo>
                    <a:pt x="275519" y="1608374"/>
                  </a:lnTo>
                  <a:lnTo>
                    <a:pt x="274125" y="1606975"/>
                  </a:lnTo>
                  <a:lnTo>
                    <a:pt x="272735" y="1605573"/>
                  </a:lnTo>
                  <a:lnTo>
                    <a:pt x="271347" y="1604169"/>
                  </a:lnTo>
                  <a:lnTo>
                    <a:pt x="269962" y="1602761"/>
                  </a:lnTo>
                  <a:lnTo>
                    <a:pt x="268580" y="1601351"/>
                  </a:lnTo>
                  <a:lnTo>
                    <a:pt x="267201" y="1599938"/>
                  </a:lnTo>
                  <a:lnTo>
                    <a:pt x="265825" y="1598521"/>
                  </a:lnTo>
                  <a:lnTo>
                    <a:pt x="264452" y="1597103"/>
                  </a:lnTo>
                  <a:lnTo>
                    <a:pt x="263082" y="1595681"/>
                  </a:lnTo>
                  <a:lnTo>
                    <a:pt x="261715" y="1594256"/>
                  </a:lnTo>
                  <a:lnTo>
                    <a:pt x="260351" y="1592828"/>
                  </a:lnTo>
                  <a:lnTo>
                    <a:pt x="258990" y="1591398"/>
                  </a:lnTo>
                  <a:lnTo>
                    <a:pt x="257632" y="1589964"/>
                  </a:lnTo>
                  <a:lnTo>
                    <a:pt x="256277" y="1588528"/>
                  </a:lnTo>
                  <a:lnTo>
                    <a:pt x="254925" y="1587089"/>
                  </a:lnTo>
                  <a:lnTo>
                    <a:pt x="253576" y="1585647"/>
                  </a:lnTo>
                  <a:lnTo>
                    <a:pt x="252230" y="1584202"/>
                  </a:lnTo>
                  <a:lnTo>
                    <a:pt x="250887" y="1582755"/>
                  </a:lnTo>
                  <a:lnTo>
                    <a:pt x="249547" y="1581304"/>
                  </a:lnTo>
                  <a:lnTo>
                    <a:pt x="248210" y="1579851"/>
                  </a:lnTo>
                  <a:lnTo>
                    <a:pt x="246876" y="1578395"/>
                  </a:lnTo>
                  <a:lnTo>
                    <a:pt x="245545" y="1576936"/>
                  </a:lnTo>
                  <a:lnTo>
                    <a:pt x="244218" y="1575475"/>
                  </a:lnTo>
                  <a:lnTo>
                    <a:pt x="242893" y="1574011"/>
                  </a:lnTo>
                  <a:lnTo>
                    <a:pt x="241571" y="1572544"/>
                  </a:lnTo>
                  <a:lnTo>
                    <a:pt x="240253" y="1571074"/>
                  </a:lnTo>
                  <a:lnTo>
                    <a:pt x="238937" y="1569601"/>
                  </a:lnTo>
                  <a:lnTo>
                    <a:pt x="237625" y="1568126"/>
                  </a:lnTo>
                  <a:lnTo>
                    <a:pt x="236316" y="1566648"/>
                  </a:lnTo>
                  <a:lnTo>
                    <a:pt x="235010" y="1565167"/>
                  </a:lnTo>
                  <a:lnTo>
                    <a:pt x="233707" y="1563683"/>
                  </a:lnTo>
                  <a:lnTo>
                    <a:pt x="232406" y="1562197"/>
                  </a:lnTo>
                  <a:lnTo>
                    <a:pt x="231110" y="1560708"/>
                  </a:lnTo>
                  <a:lnTo>
                    <a:pt x="229816" y="1559216"/>
                  </a:lnTo>
                  <a:lnTo>
                    <a:pt x="228525" y="1557722"/>
                  </a:lnTo>
                  <a:lnTo>
                    <a:pt x="227238" y="1556225"/>
                  </a:lnTo>
                  <a:lnTo>
                    <a:pt x="225954" y="1554725"/>
                  </a:lnTo>
                  <a:lnTo>
                    <a:pt x="224673" y="1553222"/>
                  </a:lnTo>
                  <a:lnTo>
                    <a:pt x="223395" y="1551717"/>
                  </a:lnTo>
                  <a:lnTo>
                    <a:pt x="222120" y="1550209"/>
                  </a:lnTo>
                  <a:lnTo>
                    <a:pt x="220848" y="1548699"/>
                  </a:lnTo>
                  <a:lnTo>
                    <a:pt x="219579" y="1547186"/>
                  </a:lnTo>
                  <a:lnTo>
                    <a:pt x="218314" y="1545670"/>
                  </a:lnTo>
                  <a:lnTo>
                    <a:pt x="217052" y="1544151"/>
                  </a:lnTo>
                  <a:lnTo>
                    <a:pt x="215793" y="1542630"/>
                  </a:lnTo>
                  <a:lnTo>
                    <a:pt x="214537" y="1541107"/>
                  </a:lnTo>
                  <a:lnTo>
                    <a:pt x="213285" y="1539580"/>
                  </a:lnTo>
                  <a:lnTo>
                    <a:pt x="212035" y="1538051"/>
                  </a:lnTo>
                  <a:lnTo>
                    <a:pt x="210789" y="1536519"/>
                  </a:lnTo>
                  <a:lnTo>
                    <a:pt x="209546" y="1534985"/>
                  </a:lnTo>
                  <a:lnTo>
                    <a:pt x="208306" y="1533448"/>
                  </a:lnTo>
                  <a:lnTo>
                    <a:pt x="207070" y="1531909"/>
                  </a:lnTo>
                  <a:lnTo>
                    <a:pt x="205836" y="1530367"/>
                  </a:lnTo>
                  <a:lnTo>
                    <a:pt x="204606" y="1528822"/>
                  </a:lnTo>
                  <a:lnTo>
                    <a:pt x="203380" y="1527275"/>
                  </a:lnTo>
                  <a:lnTo>
                    <a:pt x="202156" y="1525725"/>
                  </a:lnTo>
                  <a:lnTo>
                    <a:pt x="200935" y="1524173"/>
                  </a:lnTo>
                  <a:lnTo>
                    <a:pt x="199719" y="1522618"/>
                  </a:lnTo>
                  <a:lnTo>
                    <a:pt x="198505" y="1521061"/>
                  </a:lnTo>
                  <a:lnTo>
                    <a:pt x="197294" y="1519501"/>
                  </a:lnTo>
                  <a:lnTo>
                    <a:pt x="196087" y="1517938"/>
                  </a:lnTo>
                  <a:lnTo>
                    <a:pt x="194883" y="1516373"/>
                  </a:lnTo>
                  <a:lnTo>
                    <a:pt x="193682" y="1514806"/>
                  </a:lnTo>
                  <a:lnTo>
                    <a:pt x="192485" y="1513236"/>
                  </a:lnTo>
                  <a:lnTo>
                    <a:pt x="191290" y="1511663"/>
                  </a:lnTo>
                  <a:lnTo>
                    <a:pt x="190099" y="1510088"/>
                  </a:lnTo>
                  <a:lnTo>
                    <a:pt x="188912" y="1508511"/>
                  </a:lnTo>
                  <a:lnTo>
                    <a:pt x="187728" y="1506931"/>
                  </a:lnTo>
                  <a:lnTo>
                    <a:pt x="186547" y="1505348"/>
                  </a:lnTo>
                  <a:lnTo>
                    <a:pt x="185369" y="1503763"/>
                  </a:lnTo>
                  <a:lnTo>
                    <a:pt x="184195" y="1502176"/>
                  </a:lnTo>
                  <a:lnTo>
                    <a:pt x="183024" y="1500586"/>
                  </a:lnTo>
                  <a:lnTo>
                    <a:pt x="181856" y="1498994"/>
                  </a:lnTo>
                  <a:lnTo>
                    <a:pt x="180692" y="1497399"/>
                  </a:lnTo>
                  <a:lnTo>
                    <a:pt x="179531" y="1495802"/>
                  </a:lnTo>
                  <a:lnTo>
                    <a:pt x="178373" y="1494202"/>
                  </a:lnTo>
                  <a:lnTo>
                    <a:pt x="177219" y="1492600"/>
                  </a:lnTo>
                  <a:lnTo>
                    <a:pt x="176068" y="1490995"/>
                  </a:lnTo>
                  <a:lnTo>
                    <a:pt x="174921" y="1489388"/>
                  </a:lnTo>
                  <a:lnTo>
                    <a:pt x="173777" y="1487779"/>
                  </a:lnTo>
                  <a:lnTo>
                    <a:pt x="172636" y="1486168"/>
                  </a:lnTo>
                  <a:lnTo>
                    <a:pt x="171498" y="1484553"/>
                  </a:lnTo>
                  <a:lnTo>
                    <a:pt x="170364" y="1482937"/>
                  </a:lnTo>
                  <a:lnTo>
                    <a:pt x="169234" y="1481318"/>
                  </a:lnTo>
                  <a:lnTo>
                    <a:pt x="168106" y="1479697"/>
                  </a:lnTo>
                  <a:lnTo>
                    <a:pt x="166983" y="1478073"/>
                  </a:lnTo>
                  <a:lnTo>
                    <a:pt x="165862" y="1476448"/>
                  </a:lnTo>
                  <a:lnTo>
                    <a:pt x="164745" y="1474819"/>
                  </a:lnTo>
                  <a:lnTo>
                    <a:pt x="163632" y="1473189"/>
                  </a:lnTo>
                  <a:lnTo>
                    <a:pt x="162521" y="1471556"/>
                  </a:lnTo>
                  <a:lnTo>
                    <a:pt x="161415" y="1469921"/>
                  </a:lnTo>
                  <a:lnTo>
                    <a:pt x="160311" y="1468283"/>
                  </a:lnTo>
                  <a:lnTo>
                    <a:pt x="159211" y="1466643"/>
                  </a:lnTo>
                  <a:lnTo>
                    <a:pt x="158115" y="1465001"/>
                  </a:lnTo>
                  <a:lnTo>
                    <a:pt x="157022" y="1463357"/>
                  </a:lnTo>
                  <a:lnTo>
                    <a:pt x="155932" y="1461710"/>
                  </a:lnTo>
                  <a:lnTo>
                    <a:pt x="154846" y="1460061"/>
                  </a:lnTo>
                  <a:lnTo>
                    <a:pt x="153763" y="1458410"/>
                  </a:lnTo>
                  <a:lnTo>
                    <a:pt x="152684" y="1456756"/>
                  </a:lnTo>
                  <a:lnTo>
                    <a:pt x="151608" y="1455100"/>
                  </a:lnTo>
                  <a:lnTo>
                    <a:pt x="150536" y="1453442"/>
                  </a:lnTo>
                  <a:lnTo>
                    <a:pt x="149467" y="1451782"/>
                  </a:lnTo>
                  <a:lnTo>
                    <a:pt x="148402" y="1450119"/>
                  </a:lnTo>
                  <a:lnTo>
                    <a:pt x="147340" y="1448455"/>
                  </a:lnTo>
                  <a:lnTo>
                    <a:pt x="146282" y="1446788"/>
                  </a:lnTo>
                  <a:lnTo>
                    <a:pt x="145227" y="1445118"/>
                  </a:lnTo>
                  <a:lnTo>
                    <a:pt x="144176" y="1443447"/>
                  </a:lnTo>
                  <a:lnTo>
                    <a:pt x="143128" y="1441773"/>
                  </a:lnTo>
                  <a:lnTo>
                    <a:pt x="142084" y="1440098"/>
                  </a:lnTo>
                  <a:lnTo>
                    <a:pt x="141043" y="1438420"/>
                  </a:lnTo>
                  <a:lnTo>
                    <a:pt x="140005" y="1436739"/>
                  </a:lnTo>
                  <a:lnTo>
                    <a:pt x="138972" y="1435057"/>
                  </a:lnTo>
                  <a:lnTo>
                    <a:pt x="137941" y="1433373"/>
                  </a:lnTo>
                  <a:lnTo>
                    <a:pt x="136915" y="1431686"/>
                  </a:lnTo>
                  <a:lnTo>
                    <a:pt x="135892" y="1429997"/>
                  </a:lnTo>
                  <a:lnTo>
                    <a:pt x="134872" y="1428306"/>
                  </a:lnTo>
                  <a:lnTo>
                    <a:pt x="133856" y="1426613"/>
                  </a:lnTo>
                  <a:lnTo>
                    <a:pt x="132843" y="1424918"/>
                  </a:lnTo>
                  <a:lnTo>
                    <a:pt x="131834" y="1423221"/>
                  </a:lnTo>
                  <a:lnTo>
                    <a:pt x="130829" y="1421521"/>
                  </a:lnTo>
                  <a:lnTo>
                    <a:pt x="129827" y="1419820"/>
                  </a:lnTo>
                  <a:lnTo>
                    <a:pt x="128829" y="1418116"/>
                  </a:lnTo>
                  <a:lnTo>
                    <a:pt x="127834" y="1416411"/>
                  </a:lnTo>
                  <a:lnTo>
                    <a:pt x="126843" y="1414703"/>
                  </a:lnTo>
                  <a:lnTo>
                    <a:pt x="125855" y="1412993"/>
                  </a:lnTo>
                  <a:lnTo>
                    <a:pt x="124871" y="1411281"/>
                  </a:lnTo>
                  <a:lnTo>
                    <a:pt x="123891" y="1409567"/>
                  </a:lnTo>
                  <a:lnTo>
                    <a:pt x="122914" y="1407851"/>
                  </a:lnTo>
                  <a:lnTo>
                    <a:pt x="121941" y="1406133"/>
                  </a:lnTo>
                  <a:lnTo>
                    <a:pt x="120971" y="1404413"/>
                  </a:lnTo>
                  <a:lnTo>
                    <a:pt x="120005" y="1402691"/>
                  </a:lnTo>
                  <a:lnTo>
                    <a:pt x="119043" y="1400967"/>
                  </a:lnTo>
                  <a:lnTo>
                    <a:pt x="118084" y="1399240"/>
                  </a:lnTo>
                  <a:lnTo>
                    <a:pt x="117129" y="1397512"/>
                  </a:lnTo>
                  <a:lnTo>
                    <a:pt x="116177" y="1395782"/>
                  </a:lnTo>
                  <a:lnTo>
                    <a:pt x="115229" y="1394050"/>
                  </a:lnTo>
                  <a:lnTo>
                    <a:pt x="114285" y="1392316"/>
                  </a:lnTo>
                  <a:lnTo>
                    <a:pt x="113344" y="1390580"/>
                  </a:lnTo>
                  <a:lnTo>
                    <a:pt x="112407" y="1388842"/>
                  </a:lnTo>
                  <a:lnTo>
                    <a:pt x="111474" y="1387102"/>
                  </a:lnTo>
                  <a:lnTo>
                    <a:pt x="110544" y="1385360"/>
                  </a:lnTo>
                  <a:lnTo>
                    <a:pt x="109618" y="1383616"/>
                  </a:lnTo>
                  <a:lnTo>
                    <a:pt x="108696" y="1381870"/>
                  </a:lnTo>
                  <a:lnTo>
                    <a:pt x="107777" y="1380122"/>
                  </a:lnTo>
                  <a:lnTo>
                    <a:pt x="106862" y="1378372"/>
                  </a:lnTo>
                  <a:lnTo>
                    <a:pt x="105950" y="1376621"/>
                  </a:lnTo>
                  <a:lnTo>
                    <a:pt x="105043" y="1374867"/>
                  </a:lnTo>
                  <a:lnTo>
                    <a:pt x="104139" y="1373112"/>
                  </a:lnTo>
                  <a:lnTo>
                    <a:pt x="103238" y="1371354"/>
                  </a:lnTo>
                  <a:lnTo>
                    <a:pt x="102341" y="1369595"/>
                  </a:lnTo>
                  <a:lnTo>
                    <a:pt x="101448" y="1367834"/>
                  </a:lnTo>
                  <a:lnTo>
                    <a:pt x="100559" y="1366071"/>
                  </a:lnTo>
                  <a:lnTo>
                    <a:pt x="99674" y="1364306"/>
                  </a:lnTo>
                  <a:lnTo>
                    <a:pt x="98792" y="1362540"/>
                  </a:lnTo>
                  <a:lnTo>
                    <a:pt x="97914" y="1360771"/>
                  </a:lnTo>
                  <a:lnTo>
                    <a:pt x="97039" y="1359001"/>
                  </a:lnTo>
                  <a:lnTo>
                    <a:pt x="96168" y="1357229"/>
                  </a:lnTo>
                  <a:lnTo>
                    <a:pt x="95301" y="1355455"/>
                  </a:lnTo>
                  <a:lnTo>
                    <a:pt x="94438" y="1353679"/>
                  </a:lnTo>
                  <a:lnTo>
                    <a:pt x="93578" y="1351901"/>
                  </a:lnTo>
                  <a:lnTo>
                    <a:pt x="92722" y="1350122"/>
                  </a:lnTo>
                  <a:lnTo>
                    <a:pt x="91870" y="1348341"/>
                  </a:lnTo>
                  <a:lnTo>
                    <a:pt x="91021" y="1346558"/>
                  </a:lnTo>
                  <a:lnTo>
                    <a:pt x="90177" y="1344773"/>
                  </a:lnTo>
                  <a:lnTo>
                    <a:pt x="89336" y="1342986"/>
                  </a:lnTo>
                  <a:lnTo>
                    <a:pt x="88498" y="1341198"/>
                  </a:lnTo>
                  <a:lnTo>
                    <a:pt x="87665" y="1339408"/>
                  </a:lnTo>
                  <a:lnTo>
                    <a:pt x="86835" y="1337616"/>
                  </a:lnTo>
                  <a:lnTo>
                    <a:pt x="86009" y="1335823"/>
                  </a:lnTo>
                  <a:lnTo>
                    <a:pt x="85187" y="1334028"/>
                  </a:lnTo>
                  <a:lnTo>
                    <a:pt x="84368" y="1332231"/>
                  </a:lnTo>
                  <a:lnTo>
                    <a:pt x="83554" y="1330432"/>
                  </a:lnTo>
                  <a:lnTo>
                    <a:pt x="82743" y="1328632"/>
                  </a:lnTo>
                  <a:lnTo>
                    <a:pt x="81936" y="1326830"/>
                  </a:lnTo>
                  <a:lnTo>
                    <a:pt x="81132" y="1325026"/>
                  </a:lnTo>
                  <a:lnTo>
                    <a:pt x="80333" y="1323220"/>
                  </a:lnTo>
                  <a:lnTo>
                    <a:pt x="79537" y="1321413"/>
                  </a:lnTo>
                  <a:lnTo>
                    <a:pt x="78745" y="1319605"/>
                  </a:lnTo>
                  <a:lnTo>
                    <a:pt x="77957" y="1317794"/>
                  </a:lnTo>
                  <a:lnTo>
                    <a:pt x="77172" y="1315982"/>
                  </a:lnTo>
                  <a:lnTo>
                    <a:pt x="76391" y="1314169"/>
                  </a:lnTo>
                  <a:lnTo>
                    <a:pt x="75615" y="1312353"/>
                  </a:lnTo>
                  <a:lnTo>
                    <a:pt x="74842" y="1310536"/>
                  </a:lnTo>
                  <a:lnTo>
                    <a:pt x="74072" y="1308717"/>
                  </a:lnTo>
                  <a:lnTo>
                    <a:pt x="73307" y="1306897"/>
                  </a:lnTo>
                  <a:lnTo>
                    <a:pt x="72545" y="1305076"/>
                  </a:lnTo>
                  <a:lnTo>
                    <a:pt x="71788" y="1303252"/>
                  </a:lnTo>
                  <a:lnTo>
                    <a:pt x="71034" y="1301427"/>
                  </a:lnTo>
                  <a:lnTo>
                    <a:pt x="70284" y="1299601"/>
                  </a:lnTo>
                  <a:lnTo>
                    <a:pt x="69537" y="1297773"/>
                  </a:lnTo>
                  <a:lnTo>
                    <a:pt x="68795" y="1295943"/>
                  </a:lnTo>
                  <a:lnTo>
                    <a:pt x="68056" y="1294112"/>
                  </a:lnTo>
                  <a:lnTo>
                    <a:pt x="67321" y="1292279"/>
                  </a:lnTo>
                  <a:lnTo>
                    <a:pt x="66590" y="1290445"/>
                  </a:lnTo>
                  <a:lnTo>
                    <a:pt x="65863" y="1288609"/>
                  </a:lnTo>
                  <a:lnTo>
                    <a:pt x="65140" y="1286772"/>
                  </a:lnTo>
                  <a:lnTo>
                    <a:pt x="64420" y="1284933"/>
                  </a:lnTo>
                  <a:lnTo>
                    <a:pt x="63705" y="1283092"/>
                  </a:lnTo>
                  <a:lnTo>
                    <a:pt x="62993" y="1281251"/>
                  </a:lnTo>
                  <a:lnTo>
                    <a:pt x="62285" y="1279407"/>
                  </a:lnTo>
                  <a:lnTo>
                    <a:pt x="61581" y="1277562"/>
                  </a:lnTo>
                  <a:lnTo>
                    <a:pt x="60881" y="1275716"/>
                  </a:lnTo>
                  <a:lnTo>
                    <a:pt x="60185" y="1273868"/>
                  </a:lnTo>
                  <a:lnTo>
                    <a:pt x="59493" y="1272019"/>
                  </a:lnTo>
                  <a:lnTo>
                    <a:pt x="58804" y="1270169"/>
                  </a:lnTo>
                  <a:lnTo>
                    <a:pt x="58120" y="1268317"/>
                  </a:lnTo>
                  <a:lnTo>
                    <a:pt x="57439" y="1266463"/>
                  </a:lnTo>
                  <a:lnTo>
                    <a:pt x="56762" y="1264608"/>
                  </a:lnTo>
                  <a:lnTo>
                    <a:pt x="56089" y="1262752"/>
                  </a:lnTo>
                  <a:lnTo>
                    <a:pt x="55420" y="1260894"/>
                  </a:lnTo>
                  <a:lnTo>
                    <a:pt x="54755" y="1259035"/>
                  </a:lnTo>
                  <a:lnTo>
                    <a:pt x="54094" y="1257174"/>
                  </a:lnTo>
                  <a:lnTo>
                    <a:pt x="53436" y="1255312"/>
                  </a:lnTo>
                  <a:lnTo>
                    <a:pt x="52783" y="1253449"/>
                  </a:lnTo>
                  <a:lnTo>
                    <a:pt x="52133" y="1251584"/>
                  </a:lnTo>
                  <a:lnTo>
                    <a:pt x="51487" y="1249718"/>
                  </a:lnTo>
                  <a:lnTo>
                    <a:pt x="50846" y="1247851"/>
                  </a:lnTo>
                  <a:lnTo>
                    <a:pt x="50208" y="1245982"/>
                  </a:lnTo>
                  <a:lnTo>
                    <a:pt x="49574" y="1244112"/>
                  </a:lnTo>
                  <a:lnTo>
                    <a:pt x="48944" y="1242241"/>
                  </a:lnTo>
                  <a:lnTo>
                    <a:pt x="48318" y="1240368"/>
                  </a:lnTo>
                  <a:lnTo>
                    <a:pt x="47696" y="1238494"/>
                  </a:lnTo>
                  <a:lnTo>
                    <a:pt x="47077" y="1236619"/>
                  </a:lnTo>
                  <a:lnTo>
                    <a:pt x="46463" y="1234742"/>
                  </a:lnTo>
                  <a:lnTo>
                    <a:pt x="45853" y="1232865"/>
                  </a:lnTo>
                  <a:lnTo>
                    <a:pt x="45246" y="1230985"/>
                  </a:lnTo>
                  <a:lnTo>
                    <a:pt x="44644" y="1229105"/>
                  </a:lnTo>
                  <a:lnTo>
                    <a:pt x="44045" y="1227223"/>
                  </a:lnTo>
                  <a:lnTo>
                    <a:pt x="43450" y="1225340"/>
                  </a:lnTo>
                  <a:lnTo>
                    <a:pt x="42860" y="1223456"/>
                  </a:lnTo>
                  <a:lnTo>
                    <a:pt x="42273" y="1221571"/>
                  </a:lnTo>
                  <a:lnTo>
                    <a:pt x="41690" y="1219684"/>
                  </a:lnTo>
                  <a:lnTo>
                    <a:pt x="41111" y="1217797"/>
                  </a:lnTo>
                  <a:lnTo>
                    <a:pt x="40537" y="1215907"/>
                  </a:lnTo>
                  <a:lnTo>
                    <a:pt x="39966" y="1214017"/>
                  </a:lnTo>
                  <a:lnTo>
                    <a:pt x="39399" y="1212126"/>
                  </a:lnTo>
                  <a:lnTo>
                    <a:pt x="38836" y="1210233"/>
                  </a:lnTo>
                  <a:lnTo>
                    <a:pt x="38277" y="1208339"/>
                  </a:lnTo>
                  <a:lnTo>
                    <a:pt x="37722" y="1206445"/>
                  </a:lnTo>
                  <a:lnTo>
                    <a:pt x="37171" y="1204548"/>
                  </a:lnTo>
                  <a:lnTo>
                    <a:pt x="36624" y="1202651"/>
                  </a:lnTo>
                  <a:lnTo>
                    <a:pt x="36081" y="1200753"/>
                  </a:lnTo>
                  <a:lnTo>
                    <a:pt x="35541" y="1198853"/>
                  </a:lnTo>
                  <a:lnTo>
                    <a:pt x="35006" y="1196952"/>
                  </a:lnTo>
                  <a:lnTo>
                    <a:pt x="34475" y="1195051"/>
                  </a:lnTo>
                  <a:lnTo>
                    <a:pt x="33948" y="1193148"/>
                  </a:lnTo>
                  <a:lnTo>
                    <a:pt x="33425" y="1191244"/>
                  </a:lnTo>
                  <a:lnTo>
                    <a:pt x="32906" y="1189339"/>
                  </a:lnTo>
                  <a:lnTo>
                    <a:pt x="32390" y="1187433"/>
                  </a:lnTo>
                  <a:lnTo>
                    <a:pt x="31879" y="1185525"/>
                  </a:lnTo>
                  <a:lnTo>
                    <a:pt x="31372" y="1183617"/>
                  </a:lnTo>
                  <a:lnTo>
                    <a:pt x="30869" y="1181708"/>
                  </a:lnTo>
                  <a:lnTo>
                    <a:pt x="30369" y="1179797"/>
                  </a:lnTo>
                  <a:lnTo>
                    <a:pt x="29874" y="1177886"/>
                  </a:lnTo>
                  <a:lnTo>
                    <a:pt x="29383" y="1175973"/>
                  </a:lnTo>
                  <a:lnTo>
                    <a:pt x="28896" y="1174060"/>
                  </a:lnTo>
                  <a:lnTo>
                    <a:pt x="28413" y="1172145"/>
                  </a:lnTo>
                  <a:lnTo>
                    <a:pt x="27933" y="1170230"/>
                  </a:lnTo>
                  <a:lnTo>
                    <a:pt x="27458" y="1168313"/>
                  </a:lnTo>
                  <a:lnTo>
                    <a:pt x="26987" y="1166396"/>
                  </a:lnTo>
                  <a:lnTo>
                    <a:pt x="26520" y="1164477"/>
                  </a:lnTo>
                  <a:lnTo>
                    <a:pt x="26057" y="1162558"/>
                  </a:lnTo>
                  <a:lnTo>
                    <a:pt x="25598" y="1160637"/>
                  </a:lnTo>
                  <a:lnTo>
                    <a:pt x="25143" y="1158716"/>
                  </a:lnTo>
                  <a:lnTo>
                    <a:pt x="24692" y="1156794"/>
                  </a:lnTo>
                  <a:lnTo>
                    <a:pt x="24245" y="1154870"/>
                  </a:lnTo>
                  <a:lnTo>
                    <a:pt x="23802" y="1152946"/>
                  </a:lnTo>
                  <a:lnTo>
                    <a:pt x="23363" y="1151021"/>
                  </a:lnTo>
                  <a:lnTo>
                    <a:pt x="22928" y="1149095"/>
                  </a:lnTo>
                  <a:lnTo>
                    <a:pt x="22497" y="1147168"/>
                  </a:lnTo>
                  <a:lnTo>
                    <a:pt x="22070" y="1145240"/>
                  </a:lnTo>
                  <a:lnTo>
                    <a:pt x="21647" y="1143311"/>
                  </a:lnTo>
                  <a:lnTo>
                    <a:pt x="21228" y="1141382"/>
                  </a:lnTo>
                  <a:lnTo>
                    <a:pt x="20814" y="1139451"/>
                  </a:lnTo>
                  <a:lnTo>
                    <a:pt x="20403" y="1137520"/>
                  </a:lnTo>
                  <a:lnTo>
                    <a:pt x="19997" y="1135587"/>
                  </a:lnTo>
                  <a:lnTo>
                    <a:pt x="19594" y="1133654"/>
                  </a:lnTo>
                  <a:lnTo>
                    <a:pt x="19196" y="1131720"/>
                  </a:lnTo>
                  <a:lnTo>
                    <a:pt x="18801" y="1129786"/>
                  </a:lnTo>
                  <a:lnTo>
                    <a:pt x="18410" y="1127850"/>
                  </a:lnTo>
                  <a:lnTo>
                    <a:pt x="18024" y="1125913"/>
                  </a:lnTo>
                  <a:lnTo>
                    <a:pt x="17642" y="1123976"/>
                  </a:lnTo>
                  <a:lnTo>
                    <a:pt x="17264" y="1122038"/>
                  </a:lnTo>
                  <a:lnTo>
                    <a:pt x="16890" y="1120100"/>
                  </a:lnTo>
                  <a:lnTo>
                    <a:pt x="16519" y="1118160"/>
                  </a:lnTo>
                  <a:lnTo>
                    <a:pt x="16153" y="1116220"/>
                  </a:lnTo>
                  <a:lnTo>
                    <a:pt x="15791" y="1114278"/>
                  </a:lnTo>
                  <a:lnTo>
                    <a:pt x="15433" y="1112337"/>
                  </a:lnTo>
                  <a:lnTo>
                    <a:pt x="15080" y="1110394"/>
                  </a:lnTo>
                  <a:lnTo>
                    <a:pt x="14730" y="1108451"/>
                  </a:lnTo>
                  <a:lnTo>
                    <a:pt x="14384" y="1106507"/>
                  </a:lnTo>
                  <a:lnTo>
                    <a:pt x="14042" y="1104562"/>
                  </a:lnTo>
                  <a:lnTo>
                    <a:pt x="13705" y="1102616"/>
                  </a:lnTo>
                  <a:lnTo>
                    <a:pt x="13371" y="1100670"/>
                  </a:lnTo>
                  <a:lnTo>
                    <a:pt x="13042" y="1098723"/>
                  </a:lnTo>
                  <a:lnTo>
                    <a:pt x="12717" y="1096776"/>
                  </a:lnTo>
                  <a:lnTo>
                    <a:pt x="12395" y="1094827"/>
                  </a:lnTo>
                  <a:lnTo>
                    <a:pt x="12078" y="1092878"/>
                  </a:lnTo>
                  <a:lnTo>
                    <a:pt x="11765" y="1090929"/>
                  </a:lnTo>
                  <a:lnTo>
                    <a:pt x="11456" y="1088979"/>
                  </a:lnTo>
                  <a:lnTo>
                    <a:pt x="11151" y="1087028"/>
                  </a:lnTo>
                  <a:lnTo>
                    <a:pt x="10850" y="1085076"/>
                  </a:lnTo>
                  <a:lnTo>
                    <a:pt x="10554" y="1083124"/>
                  </a:lnTo>
                  <a:lnTo>
                    <a:pt x="10261" y="1081171"/>
                  </a:lnTo>
                  <a:lnTo>
                    <a:pt x="9972" y="1079218"/>
                  </a:lnTo>
                  <a:lnTo>
                    <a:pt x="9688" y="1077264"/>
                  </a:lnTo>
                  <a:lnTo>
                    <a:pt x="9408" y="1075310"/>
                  </a:lnTo>
                  <a:lnTo>
                    <a:pt x="9131" y="1073354"/>
                  </a:lnTo>
                  <a:lnTo>
                    <a:pt x="8859" y="1071399"/>
                  </a:lnTo>
                  <a:lnTo>
                    <a:pt x="8591" y="1069442"/>
                  </a:lnTo>
                  <a:lnTo>
                    <a:pt x="8327" y="1067485"/>
                  </a:lnTo>
                  <a:lnTo>
                    <a:pt x="8067" y="1065528"/>
                  </a:lnTo>
                  <a:lnTo>
                    <a:pt x="7812" y="1063570"/>
                  </a:lnTo>
                  <a:lnTo>
                    <a:pt x="7560" y="1061612"/>
                  </a:lnTo>
                  <a:lnTo>
                    <a:pt x="7312" y="1059653"/>
                  </a:lnTo>
                  <a:lnTo>
                    <a:pt x="7069" y="1057693"/>
                  </a:lnTo>
                  <a:lnTo>
                    <a:pt x="6830" y="1055733"/>
                  </a:lnTo>
                  <a:lnTo>
                    <a:pt x="6594" y="1053773"/>
                  </a:lnTo>
                  <a:lnTo>
                    <a:pt x="6363" y="1051812"/>
                  </a:lnTo>
                  <a:lnTo>
                    <a:pt x="6136" y="1049850"/>
                  </a:lnTo>
                  <a:lnTo>
                    <a:pt x="5913" y="1047888"/>
                  </a:lnTo>
                  <a:lnTo>
                    <a:pt x="5694" y="1045926"/>
                  </a:lnTo>
                  <a:lnTo>
                    <a:pt x="5480" y="1043963"/>
                  </a:lnTo>
                  <a:lnTo>
                    <a:pt x="5269" y="1042000"/>
                  </a:lnTo>
                  <a:lnTo>
                    <a:pt x="5063" y="1040036"/>
                  </a:lnTo>
                  <a:lnTo>
                    <a:pt x="4860" y="1038072"/>
                  </a:lnTo>
                  <a:lnTo>
                    <a:pt x="4662" y="1036107"/>
                  </a:lnTo>
                  <a:lnTo>
                    <a:pt x="4468" y="1034142"/>
                  </a:lnTo>
                  <a:lnTo>
                    <a:pt x="4278" y="1032177"/>
                  </a:lnTo>
                  <a:lnTo>
                    <a:pt x="4092" y="1030211"/>
                  </a:lnTo>
                  <a:lnTo>
                    <a:pt x="3910" y="1028245"/>
                  </a:lnTo>
                  <a:lnTo>
                    <a:pt x="3733" y="1026278"/>
                  </a:lnTo>
                  <a:lnTo>
                    <a:pt x="3559" y="1024311"/>
                  </a:lnTo>
                  <a:lnTo>
                    <a:pt x="3390" y="1022344"/>
                  </a:lnTo>
                  <a:lnTo>
                    <a:pt x="3224" y="1020377"/>
                  </a:lnTo>
                  <a:lnTo>
                    <a:pt x="3063" y="1018409"/>
                  </a:lnTo>
                  <a:lnTo>
                    <a:pt x="2906" y="1016440"/>
                  </a:lnTo>
                  <a:lnTo>
                    <a:pt x="2753" y="1014472"/>
                  </a:lnTo>
                  <a:lnTo>
                    <a:pt x="2604" y="1012503"/>
                  </a:lnTo>
                  <a:lnTo>
                    <a:pt x="2460" y="1010533"/>
                  </a:lnTo>
                  <a:lnTo>
                    <a:pt x="2319" y="1008564"/>
                  </a:lnTo>
                  <a:lnTo>
                    <a:pt x="2183" y="1006594"/>
                  </a:lnTo>
                  <a:lnTo>
                    <a:pt x="2051" y="1004624"/>
                  </a:lnTo>
                  <a:lnTo>
                    <a:pt x="1923" y="1002653"/>
                  </a:lnTo>
                  <a:lnTo>
                    <a:pt x="1798" y="1000683"/>
                  </a:lnTo>
                  <a:lnTo>
                    <a:pt x="1679" y="998712"/>
                  </a:lnTo>
                  <a:lnTo>
                    <a:pt x="1563" y="996741"/>
                  </a:lnTo>
                  <a:lnTo>
                    <a:pt x="1451" y="994769"/>
                  </a:lnTo>
                  <a:lnTo>
                    <a:pt x="1344" y="992798"/>
                  </a:lnTo>
                  <a:lnTo>
                    <a:pt x="1240" y="990826"/>
                  </a:lnTo>
                  <a:lnTo>
                    <a:pt x="1141" y="988854"/>
                  </a:lnTo>
                  <a:lnTo>
                    <a:pt x="1046" y="986882"/>
                  </a:lnTo>
                  <a:lnTo>
                    <a:pt x="955" y="984909"/>
                  </a:lnTo>
                  <a:lnTo>
                    <a:pt x="868" y="982936"/>
                  </a:lnTo>
                  <a:lnTo>
                    <a:pt x="786" y="980964"/>
                  </a:lnTo>
                  <a:lnTo>
                    <a:pt x="707" y="978990"/>
                  </a:lnTo>
                  <a:lnTo>
                    <a:pt x="632" y="977017"/>
                  </a:lnTo>
                  <a:lnTo>
                    <a:pt x="562" y="975044"/>
                  </a:lnTo>
                  <a:lnTo>
                    <a:pt x="496" y="973071"/>
                  </a:lnTo>
                  <a:lnTo>
                    <a:pt x="434" y="971097"/>
                  </a:lnTo>
                  <a:lnTo>
                    <a:pt x="376" y="969123"/>
                  </a:lnTo>
                  <a:lnTo>
                    <a:pt x="322" y="967150"/>
                  </a:lnTo>
                  <a:lnTo>
                    <a:pt x="273" y="965176"/>
                  </a:lnTo>
                  <a:lnTo>
                    <a:pt x="227" y="963202"/>
                  </a:lnTo>
                  <a:lnTo>
                    <a:pt x="186" y="961227"/>
                  </a:lnTo>
                  <a:lnTo>
                    <a:pt x="148" y="959253"/>
                  </a:lnTo>
                  <a:lnTo>
                    <a:pt x="115" y="957279"/>
                  </a:lnTo>
                  <a:lnTo>
                    <a:pt x="86" y="955305"/>
                  </a:lnTo>
                  <a:lnTo>
                    <a:pt x="62" y="953330"/>
                  </a:lnTo>
                  <a:lnTo>
                    <a:pt x="41" y="951356"/>
                  </a:lnTo>
                  <a:lnTo>
                    <a:pt x="24" y="949381"/>
                  </a:lnTo>
                  <a:lnTo>
                    <a:pt x="12" y="947407"/>
                  </a:lnTo>
                  <a:lnTo>
                    <a:pt x="4" y="945432"/>
                  </a:lnTo>
                  <a:lnTo>
                    <a:pt x="0" y="943457"/>
                  </a:lnTo>
                  <a:lnTo>
                    <a:pt x="0" y="941483"/>
                  </a:lnTo>
                  <a:lnTo>
                    <a:pt x="4" y="939508"/>
                  </a:lnTo>
                  <a:lnTo>
                    <a:pt x="12" y="937534"/>
                  </a:lnTo>
                  <a:lnTo>
                    <a:pt x="24" y="935559"/>
                  </a:lnTo>
                  <a:lnTo>
                    <a:pt x="41" y="933585"/>
                  </a:lnTo>
                  <a:lnTo>
                    <a:pt x="62" y="931610"/>
                  </a:lnTo>
                  <a:lnTo>
                    <a:pt x="86" y="929636"/>
                  </a:lnTo>
                  <a:lnTo>
                    <a:pt x="115" y="927662"/>
                  </a:lnTo>
                  <a:lnTo>
                    <a:pt x="148" y="925687"/>
                  </a:lnTo>
                  <a:lnTo>
                    <a:pt x="186" y="923713"/>
                  </a:lnTo>
                  <a:lnTo>
                    <a:pt x="227" y="921739"/>
                  </a:lnTo>
                  <a:lnTo>
                    <a:pt x="273" y="919765"/>
                  </a:lnTo>
                  <a:lnTo>
                    <a:pt x="322" y="917791"/>
                  </a:lnTo>
                  <a:lnTo>
                    <a:pt x="376" y="915817"/>
                  </a:lnTo>
                  <a:lnTo>
                    <a:pt x="434" y="913843"/>
                  </a:lnTo>
                  <a:lnTo>
                    <a:pt x="496" y="911870"/>
                  </a:lnTo>
                  <a:lnTo>
                    <a:pt x="562" y="909896"/>
                  </a:lnTo>
                  <a:lnTo>
                    <a:pt x="632" y="907923"/>
                  </a:lnTo>
                  <a:lnTo>
                    <a:pt x="707" y="905950"/>
                  </a:lnTo>
                  <a:lnTo>
                    <a:pt x="786" y="903977"/>
                  </a:lnTo>
                  <a:lnTo>
                    <a:pt x="868" y="902004"/>
                  </a:lnTo>
                  <a:lnTo>
                    <a:pt x="955" y="900031"/>
                  </a:lnTo>
                  <a:lnTo>
                    <a:pt x="1046" y="898059"/>
                  </a:lnTo>
                  <a:lnTo>
                    <a:pt x="1141" y="896087"/>
                  </a:lnTo>
                  <a:lnTo>
                    <a:pt x="1240" y="894115"/>
                  </a:lnTo>
                  <a:lnTo>
                    <a:pt x="1344" y="892143"/>
                  </a:lnTo>
                  <a:lnTo>
                    <a:pt x="1451" y="890171"/>
                  </a:lnTo>
                  <a:lnTo>
                    <a:pt x="1563" y="888200"/>
                  </a:lnTo>
                  <a:lnTo>
                    <a:pt x="1679" y="886228"/>
                  </a:lnTo>
                  <a:lnTo>
                    <a:pt x="1798" y="884258"/>
                  </a:lnTo>
                  <a:lnTo>
                    <a:pt x="1923" y="882287"/>
                  </a:lnTo>
                  <a:lnTo>
                    <a:pt x="2051" y="880317"/>
                  </a:lnTo>
                  <a:lnTo>
                    <a:pt x="2183" y="878346"/>
                  </a:lnTo>
                  <a:lnTo>
                    <a:pt x="2319" y="876377"/>
                  </a:lnTo>
                  <a:lnTo>
                    <a:pt x="2460" y="874407"/>
                  </a:lnTo>
                  <a:lnTo>
                    <a:pt x="2604" y="872438"/>
                  </a:lnTo>
                  <a:lnTo>
                    <a:pt x="2753" y="870469"/>
                  </a:lnTo>
                  <a:lnTo>
                    <a:pt x="2906" y="868500"/>
                  </a:lnTo>
                  <a:lnTo>
                    <a:pt x="3063" y="866532"/>
                  </a:lnTo>
                  <a:lnTo>
                    <a:pt x="3224" y="864564"/>
                  </a:lnTo>
                  <a:lnTo>
                    <a:pt x="3390" y="862596"/>
                  </a:lnTo>
                  <a:lnTo>
                    <a:pt x="3559" y="860629"/>
                  </a:lnTo>
                  <a:lnTo>
                    <a:pt x="3733" y="858662"/>
                  </a:lnTo>
                  <a:lnTo>
                    <a:pt x="3910" y="856695"/>
                  </a:lnTo>
                  <a:lnTo>
                    <a:pt x="4092" y="854729"/>
                  </a:lnTo>
                  <a:lnTo>
                    <a:pt x="4278" y="852763"/>
                  </a:lnTo>
                  <a:lnTo>
                    <a:pt x="4468" y="850798"/>
                  </a:lnTo>
                  <a:lnTo>
                    <a:pt x="4662" y="848833"/>
                  </a:lnTo>
                  <a:lnTo>
                    <a:pt x="4860" y="846869"/>
                  </a:lnTo>
                  <a:lnTo>
                    <a:pt x="5063" y="844904"/>
                  </a:lnTo>
                  <a:lnTo>
                    <a:pt x="5269" y="842941"/>
                  </a:lnTo>
                  <a:lnTo>
                    <a:pt x="5480" y="840977"/>
                  </a:lnTo>
                  <a:lnTo>
                    <a:pt x="5694" y="839014"/>
                  </a:lnTo>
                  <a:lnTo>
                    <a:pt x="5913" y="837052"/>
                  </a:lnTo>
                  <a:lnTo>
                    <a:pt x="6136" y="835090"/>
                  </a:lnTo>
                  <a:lnTo>
                    <a:pt x="6363" y="833129"/>
                  </a:lnTo>
                  <a:lnTo>
                    <a:pt x="6594" y="831168"/>
                  </a:lnTo>
                  <a:lnTo>
                    <a:pt x="6830" y="829207"/>
                  </a:lnTo>
                  <a:lnTo>
                    <a:pt x="7069" y="827247"/>
                  </a:lnTo>
                  <a:lnTo>
                    <a:pt x="7312" y="825288"/>
                  </a:lnTo>
                  <a:lnTo>
                    <a:pt x="7560" y="823329"/>
                  </a:lnTo>
                  <a:lnTo>
                    <a:pt x="7812" y="821370"/>
                  </a:lnTo>
                  <a:lnTo>
                    <a:pt x="8067" y="819412"/>
                  </a:lnTo>
                  <a:lnTo>
                    <a:pt x="8327" y="817455"/>
                  </a:lnTo>
                  <a:lnTo>
                    <a:pt x="8591" y="815498"/>
                  </a:lnTo>
                  <a:lnTo>
                    <a:pt x="8859" y="813542"/>
                  </a:lnTo>
                  <a:lnTo>
                    <a:pt x="9131" y="811586"/>
                  </a:lnTo>
                  <a:lnTo>
                    <a:pt x="9408" y="809631"/>
                  </a:lnTo>
                  <a:lnTo>
                    <a:pt x="9688" y="807676"/>
                  </a:lnTo>
                  <a:lnTo>
                    <a:pt x="9972" y="805722"/>
                  </a:lnTo>
                  <a:lnTo>
                    <a:pt x="10261" y="803769"/>
                  </a:lnTo>
                  <a:lnTo>
                    <a:pt x="10554" y="801816"/>
                  </a:lnTo>
                  <a:lnTo>
                    <a:pt x="10850" y="799864"/>
                  </a:lnTo>
                  <a:lnTo>
                    <a:pt x="11151" y="797913"/>
                  </a:lnTo>
                  <a:lnTo>
                    <a:pt x="11456" y="795962"/>
                  </a:lnTo>
                  <a:lnTo>
                    <a:pt x="11765" y="794011"/>
                  </a:lnTo>
                  <a:lnTo>
                    <a:pt x="12078" y="792062"/>
                  </a:lnTo>
                  <a:lnTo>
                    <a:pt x="12395" y="790113"/>
                  </a:lnTo>
                  <a:lnTo>
                    <a:pt x="12717" y="788165"/>
                  </a:lnTo>
                  <a:lnTo>
                    <a:pt x="13042" y="786217"/>
                  </a:lnTo>
                  <a:lnTo>
                    <a:pt x="13371" y="784270"/>
                  </a:lnTo>
                  <a:lnTo>
                    <a:pt x="13705" y="782324"/>
                  </a:lnTo>
                  <a:lnTo>
                    <a:pt x="14042" y="780379"/>
                  </a:lnTo>
                  <a:lnTo>
                    <a:pt x="14384" y="778434"/>
                  </a:lnTo>
                  <a:lnTo>
                    <a:pt x="14730" y="776490"/>
                  </a:lnTo>
                  <a:lnTo>
                    <a:pt x="15080" y="774546"/>
                  </a:lnTo>
                  <a:lnTo>
                    <a:pt x="15433" y="772604"/>
                  </a:lnTo>
                  <a:lnTo>
                    <a:pt x="15791" y="770662"/>
                  </a:lnTo>
                  <a:lnTo>
                    <a:pt x="16153" y="768721"/>
                  </a:lnTo>
                  <a:lnTo>
                    <a:pt x="16519" y="766780"/>
                  </a:lnTo>
                  <a:lnTo>
                    <a:pt x="16890" y="764841"/>
                  </a:lnTo>
                  <a:lnTo>
                    <a:pt x="17264" y="762902"/>
                  </a:lnTo>
                  <a:lnTo>
                    <a:pt x="17642" y="760964"/>
                  </a:lnTo>
                  <a:lnTo>
                    <a:pt x="18024" y="759027"/>
                  </a:lnTo>
                  <a:lnTo>
                    <a:pt x="18410" y="757090"/>
                  </a:lnTo>
                  <a:lnTo>
                    <a:pt x="18801" y="755155"/>
                  </a:lnTo>
                  <a:lnTo>
                    <a:pt x="19196" y="753220"/>
                  </a:lnTo>
                  <a:lnTo>
                    <a:pt x="19594" y="751286"/>
                  </a:lnTo>
                  <a:lnTo>
                    <a:pt x="19997" y="749353"/>
                  </a:lnTo>
                  <a:lnTo>
                    <a:pt x="20403" y="747421"/>
                  </a:lnTo>
                  <a:lnTo>
                    <a:pt x="20814" y="745490"/>
                  </a:lnTo>
                  <a:lnTo>
                    <a:pt x="21228" y="743559"/>
                  </a:lnTo>
                  <a:lnTo>
                    <a:pt x="21647" y="741629"/>
                  </a:lnTo>
                  <a:lnTo>
                    <a:pt x="22070" y="739701"/>
                  </a:lnTo>
                  <a:lnTo>
                    <a:pt x="22497" y="737773"/>
                  </a:lnTo>
                  <a:lnTo>
                    <a:pt x="22928" y="735846"/>
                  </a:lnTo>
                  <a:lnTo>
                    <a:pt x="23363" y="733920"/>
                  </a:lnTo>
                  <a:lnTo>
                    <a:pt x="23802" y="731995"/>
                  </a:lnTo>
                  <a:lnTo>
                    <a:pt x="24245" y="730070"/>
                  </a:lnTo>
                  <a:lnTo>
                    <a:pt x="24692" y="728147"/>
                  </a:lnTo>
                  <a:lnTo>
                    <a:pt x="25143" y="726224"/>
                  </a:lnTo>
                  <a:lnTo>
                    <a:pt x="25598" y="724303"/>
                  </a:lnTo>
                  <a:lnTo>
                    <a:pt x="26057" y="722383"/>
                  </a:lnTo>
                  <a:lnTo>
                    <a:pt x="26520" y="720463"/>
                  </a:lnTo>
                  <a:lnTo>
                    <a:pt x="26987" y="718545"/>
                  </a:lnTo>
                  <a:lnTo>
                    <a:pt x="27458" y="716627"/>
                  </a:lnTo>
                  <a:lnTo>
                    <a:pt x="27933" y="714711"/>
                  </a:lnTo>
                  <a:lnTo>
                    <a:pt x="28413" y="712795"/>
                  </a:lnTo>
                  <a:lnTo>
                    <a:pt x="28896" y="710881"/>
                  </a:lnTo>
                  <a:lnTo>
                    <a:pt x="29383" y="708967"/>
                  </a:lnTo>
                  <a:lnTo>
                    <a:pt x="29874" y="707055"/>
                  </a:lnTo>
                  <a:lnTo>
                    <a:pt x="30369" y="705143"/>
                  </a:lnTo>
                  <a:lnTo>
                    <a:pt x="30869" y="703233"/>
                  </a:lnTo>
                  <a:lnTo>
                    <a:pt x="31372" y="701323"/>
                  </a:lnTo>
                  <a:lnTo>
                    <a:pt x="31879" y="699415"/>
                  </a:lnTo>
                  <a:lnTo>
                    <a:pt x="32390" y="697508"/>
                  </a:lnTo>
                  <a:lnTo>
                    <a:pt x="32906" y="695602"/>
                  </a:lnTo>
                  <a:lnTo>
                    <a:pt x="33425" y="693697"/>
                  </a:lnTo>
                  <a:lnTo>
                    <a:pt x="33948" y="691792"/>
                  </a:lnTo>
                  <a:lnTo>
                    <a:pt x="34475" y="689890"/>
                  </a:lnTo>
                  <a:lnTo>
                    <a:pt x="35006" y="687988"/>
                  </a:lnTo>
                  <a:lnTo>
                    <a:pt x="35541" y="686087"/>
                  </a:lnTo>
                  <a:lnTo>
                    <a:pt x="36081" y="684188"/>
                  </a:lnTo>
                  <a:lnTo>
                    <a:pt x="36624" y="682289"/>
                  </a:lnTo>
                  <a:lnTo>
                    <a:pt x="37171" y="680392"/>
                  </a:lnTo>
                  <a:lnTo>
                    <a:pt x="37722" y="678496"/>
                  </a:lnTo>
                  <a:lnTo>
                    <a:pt x="38277" y="676601"/>
                  </a:lnTo>
                  <a:lnTo>
                    <a:pt x="38836" y="674707"/>
                  </a:lnTo>
                  <a:lnTo>
                    <a:pt x="39399" y="672815"/>
                  </a:lnTo>
                  <a:lnTo>
                    <a:pt x="39966" y="670923"/>
                  </a:lnTo>
                  <a:lnTo>
                    <a:pt x="40537" y="669033"/>
                  </a:lnTo>
                  <a:lnTo>
                    <a:pt x="41111" y="667144"/>
                  </a:lnTo>
                  <a:lnTo>
                    <a:pt x="41690" y="665256"/>
                  </a:lnTo>
                  <a:lnTo>
                    <a:pt x="42273" y="663369"/>
                  </a:lnTo>
                  <a:lnTo>
                    <a:pt x="42860" y="661484"/>
                  </a:lnTo>
                  <a:lnTo>
                    <a:pt x="43450" y="659600"/>
                  </a:lnTo>
                  <a:lnTo>
                    <a:pt x="44045" y="657717"/>
                  </a:lnTo>
                  <a:lnTo>
                    <a:pt x="44644" y="655835"/>
                  </a:lnTo>
                  <a:lnTo>
                    <a:pt x="45246" y="653955"/>
                  </a:lnTo>
                  <a:lnTo>
                    <a:pt x="45853" y="652076"/>
                  </a:lnTo>
                  <a:lnTo>
                    <a:pt x="46463" y="650198"/>
                  </a:lnTo>
                  <a:lnTo>
                    <a:pt x="47077" y="648321"/>
                  </a:lnTo>
                  <a:lnTo>
                    <a:pt x="47696" y="646446"/>
                  </a:lnTo>
                  <a:lnTo>
                    <a:pt x="48318" y="644572"/>
                  </a:lnTo>
                  <a:lnTo>
                    <a:pt x="48944" y="642699"/>
                  </a:lnTo>
                  <a:lnTo>
                    <a:pt x="49574" y="640828"/>
                  </a:lnTo>
                  <a:lnTo>
                    <a:pt x="50208" y="638958"/>
                  </a:lnTo>
                  <a:lnTo>
                    <a:pt x="50846" y="637089"/>
                  </a:lnTo>
                  <a:lnTo>
                    <a:pt x="51487" y="635222"/>
                  </a:lnTo>
                  <a:lnTo>
                    <a:pt x="52133" y="633356"/>
                  </a:lnTo>
                  <a:lnTo>
                    <a:pt x="52783" y="631491"/>
                  </a:lnTo>
                  <a:lnTo>
                    <a:pt x="53436" y="629628"/>
                  </a:lnTo>
                  <a:lnTo>
                    <a:pt x="54094" y="627766"/>
                  </a:lnTo>
                  <a:lnTo>
                    <a:pt x="54755" y="625906"/>
                  </a:lnTo>
                  <a:lnTo>
                    <a:pt x="55420" y="624047"/>
                  </a:lnTo>
                  <a:lnTo>
                    <a:pt x="56089" y="622189"/>
                  </a:lnTo>
                  <a:lnTo>
                    <a:pt x="56762" y="620332"/>
                  </a:lnTo>
                  <a:lnTo>
                    <a:pt x="57439" y="618477"/>
                  </a:lnTo>
                  <a:lnTo>
                    <a:pt x="58120" y="616624"/>
                  </a:lnTo>
                  <a:lnTo>
                    <a:pt x="58804" y="614772"/>
                  </a:lnTo>
                  <a:lnTo>
                    <a:pt x="59493" y="612921"/>
                  </a:lnTo>
                  <a:lnTo>
                    <a:pt x="60185" y="611072"/>
                  </a:lnTo>
                  <a:lnTo>
                    <a:pt x="60881" y="609224"/>
                  </a:lnTo>
                  <a:lnTo>
                    <a:pt x="61581" y="607378"/>
                  </a:lnTo>
                  <a:lnTo>
                    <a:pt x="62285" y="605533"/>
                  </a:lnTo>
                  <a:lnTo>
                    <a:pt x="62993" y="603690"/>
                  </a:lnTo>
                  <a:lnTo>
                    <a:pt x="63705" y="601848"/>
                  </a:lnTo>
                  <a:lnTo>
                    <a:pt x="64420" y="600008"/>
                  </a:lnTo>
                  <a:lnTo>
                    <a:pt x="65140" y="598169"/>
                  </a:lnTo>
                  <a:lnTo>
                    <a:pt x="65863" y="596331"/>
                  </a:lnTo>
                  <a:lnTo>
                    <a:pt x="66590" y="594496"/>
                  </a:lnTo>
                  <a:lnTo>
                    <a:pt x="67321" y="592661"/>
                  </a:lnTo>
                  <a:lnTo>
                    <a:pt x="68056" y="590829"/>
                  </a:lnTo>
                  <a:lnTo>
                    <a:pt x="68795" y="588997"/>
                  </a:lnTo>
                  <a:lnTo>
                    <a:pt x="69537" y="587168"/>
                  </a:lnTo>
                  <a:lnTo>
                    <a:pt x="70284" y="585340"/>
                  </a:lnTo>
                  <a:lnTo>
                    <a:pt x="71034" y="583513"/>
                  </a:lnTo>
                  <a:lnTo>
                    <a:pt x="71788" y="581688"/>
                  </a:lnTo>
                  <a:lnTo>
                    <a:pt x="72545" y="579865"/>
                  </a:lnTo>
                  <a:lnTo>
                    <a:pt x="73307" y="578043"/>
                  </a:lnTo>
                  <a:lnTo>
                    <a:pt x="74072" y="576223"/>
                  </a:lnTo>
                  <a:lnTo>
                    <a:pt x="74842" y="574404"/>
                  </a:lnTo>
                  <a:lnTo>
                    <a:pt x="75615" y="572587"/>
                  </a:lnTo>
                  <a:lnTo>
                    <a:pt x="76391" y="570772"/>
                  </a:lnTo>
                  <a:lnTo>
                    <a:pt x="77172" y="568958"/>
                  </a:lnTo>
                  <a:lnTo>
                    <a:pt x="77957" y="567146"/>
                  </a:lnTo>
                  <a:lnTo>
                    <a:pt x="78745" y="565336"/>
                  </a:lnTo>
                  <a:lnTo>
                    <a:pt x="79537" y="563527"/>
                  </a:lnTo>
                  <a:lnTo>
                    <a:pt x="80333" y="561720"/>
                  </a:lnTo>
                  <a:lnTo>
                    <a:pt x="81132" y="559915"/>
                  </a:lnTo>
                  <a:lnTo>
                    <a:pt x="81936" y="558111"/>
                  </a:lnTo>
                  <a:lnTo>
                    <a:pt x="82743" y="556309"/>
                  </a:lnTo>
                  <a:lnTo>
                    <a:pt x="83554" y="554508"/>
                  </a:lnTo>
                  <a:lnTo>
                    <a:pt x="84368" y="552710"/>
                  </a:lnTo>
                  <a:lnTo>
                    <a:pt x="85187" y="550913"/>
                  </a:lnTo>
                  <a:lnTo>
                    <a:pt x="86009" y="549117"/>
                  </a:lnTo>
                  <a:lnTo>
                    <a:pt x="86835" y="547324"/>
                  </a:lnTo>
                  <a:lnTo>
                    <a:pt x="87665" y="545532"/>
                  </a:lnTo>
                  <a:lnTo>
                    <a:pt x="88498" y="543742"/>
                  </a:lnTo>
                  <a:lnTo>
                    <a:pt x="89336" y="541954"/>
                  </a:lnTo>
                  <a:lnTo>
                    <a:pt x="90177" y="540168"/>
                  </a:lnTo>
                  <a:lnTo>
                    <a:pt x="91021" y="538383"/>
                  </a:lnTo>
                  <a:lnTo>
                    <a:pt x="91870" y="536600"/>
                  </a:lnTo>
                  <a:lnTo>
                    <a:pt x="92722" y="534819"/>
                  </a:lnTo>
                  <a:lnTo>
                    <a:pt x="93578" y="533039"/>
                  </a:lnTo>
                  <a:lnTo>
                    <a:pt x="94438" y="531262"/>
                  </a:lnTo>
                  <a:lnTo>
                    <a:pt x="95301" y="529486"/>
                  </a:lnTo>
                  <a:lnTo>
                    <a:pt x="96168" y="527712"/>
                  </a:lnTo>
                  <a:lnTo>
                    <a:pt x="97039" y="525940"/>
                  </a:lnTo>
                  <a:lnTo>
                    <a:pt x="97914" y="524169"/>
                  </a:lnTo>
                  <a:lnTo>
                    <a:pt x="98792" y="522401"/>
                  </a:lnTo>
                  <a:lnTo>
                    <a:pt x="99674" y="520634"/>
                  </a:lnTo>
                  <a:lnTo>
                    <a:pt x="100559" y="518869"/>
                  </a:lnTo>
                  <a:lnTo>
                    <a:pt x="101448" y="517106"/>
                  </a:lnTo>
                  <a:lnTo>
                    <a:pt x="102341" y="515345"/>
                  </a:lnTo>
                  <a:lnTo>
                    <a:pt x="103238" y="513586"/>
                  </a:lnTo>
                  <a:lnTo>
                    <a:pt x="104139" y="511829"/>
                  </a:lnTo>
                  <a:lnTo>
                    <a:pt x="105043" y="510073"/>
                  </a:lnTo>
                  <a:lnTo>
                    <a:pt x="105950" y="508320"/>
                  </a:lnTo>
                  <a:lnTo>
                    <a:pt x="106862" y="506568"/>
                  </a:lnTo>
                  <a:lnTo>
                    <a:pt x="107777" y="504818"/>
                  </a:lnTo>
                  <a:lnTo>
                    <a:pt x="108696" y="503071"/>
                  </a:lnTo>
                  <a:lnTo>
                    <a:pt x="109618" y="501325"/>
                  </a:lnTo>
                  <a:lnTo>
                    <a:pt x="110544" y="499581"/>
                  </a:lnTo>
                  <a:lnTo>
                    <a:pt x="111474" y="497839"/>
                  </a:lnTo>
                  <a:lnTo>
                    <a:pt x="112407" y="496099"/>
                  </a:lnTo>
                  <a:lnTo>
                    <a:pt x="113344" y="494361"/>
                  </a:lnTo>
                  <a:lnTo>
                    <a:pt x="114285" y="492625"/>
                  </a:lnTo>
                  <a:lnTo>
                    <a:pt x="115229" y="490890"/>
                  </a:lnTo>
                  <a:lnTo>
                    <a:pt x="116177" y="489158"/>
                  </a:lnTo>
                  <a:lnTo>
                    <a:pt x="117129" y="487428"/>
                  </a:lnTo>
                  <a:lnTo>
                    <a:pt x="118084" y="485700"/>
                  </a:lnTo>
                  <a:lnTo>
                    <a:pt x="119043" y="483974"/>
                  </a:lnTo>
                  <a:lnTo>
                    <a:pt x="120005" y="482250"/>
                  </a:lnTo>
                  <a:lnTo>
                    <a:pt x="120971" y="480528"/>
                  </a:lnTo>
                  <a:lnTo>
                    <a:pt x="121941" y="478807"/>
                  </a:lnTo>
                  <a:lnTo>
                    <a:pt x="122914" y="477089"/>
                  </a:lnTo>
                  <a:lnTo>
                    <a:pt x="123891" y="475373"/>
                  </a:lnTo>
                  <a:lnTo>
                    <a:pt x="124871" y="473659"/>
                  </a:lnTo>
                  <a:lnTo>
                    <a:pt x="125855" y="471947"/>
                  </a:lnTo>
                  <a:lnTo>
                    <a:pt x="126843" y="470238"/>
                  </a:lnTo>
                  <a:lnTo>
                    <a:pt x="127834" y="468530"/>
                  </a:lnTo>
                  <a:lnTo>
                    <a:pt x="128829" y="466824"/>
                  </a:lnTo>
                  <a:lnTo>
                    <a:pt x="129827" y="465120"/>
                  </a:lnTo>
                  <a:lnTo>
                    <a:pt x="130829" y="463419"/>
                  </a:lnTo>
                  <a:lnTo>
                    <a:pt x="131834" y="461720"/>
                  </a:lnTo>
                  <a:lnTo>
                    <a:pt x="132843" y="460022"/>
                  </a:lnTo>
                  <a:lnTo>
                    <a:pt x="133856" y="458327"/>
                  </a:lnTo>
                  <a:lnTo>
                    <a:pt x="134872" y="456634"/>
                  </a:lnTo>
                  <a:lnTo>
                    <a:pt x="135892" y="454943"/>
                  </a:lnTo>
                  <a:lnTo>
                    <a:pt x="136915" y="453254"/>
                  </a:lnTo>
                  <a:lnTo>
                    <a:pt x="137941" y="451568"/>
                  </a:lnTo>
                  <a:lnTo>
                    <a:pt x="138972" y="449883"/>
                  </a:lnTo>
                  <a:lnTo>
                    <a:pt x="140005" y="448201"/>
                  </a:lnTo>
                  <a:lnTo>
                    <a:pt x="141043" y="446521"/>
                  </a:lnTo>
                  <a:lnTo>
                    <a:pt x="142084" y="444843"/>
                  </a:lnTo>
                  <a:lnTo>
                    <a:pt x="143128" y="443167"/>
                  </a:lnTo>
                  <a:lnTo>
                    <a:pt x="144176" y="441493"/>
                  </a:lnTo>
                  <a:lnTo>
                    <a:pt x="145227" y="439822"/>
                  </a:lnTo>
                  <a:lnTo>
                    <a:pt x="146282" y="438153"/>
                  </a:lnTo>
                  <a:lnTo>
                    <a:pt x="147340" y="436486"/>
                  </a:lnTo>
                  <a:lnTo>
                    <a:pt x="148402" y="434821"/>
                  </a:lnTo>
                  <a:lnTo>
                    <a:pt x="149467" y="433158"/>
                  </a:lnTo>
                  <a:lnTo>
                    <a:pt x="150536" y="431498"/>
                  </a:lnTo>
                  <a:lnTo>
                    <a:pt x="151608" y="429840"/>
                  </a:lnTo>
                  <a:lnTo>
                    <a:pt x="152684" y="428184"/>
                  </a:lnTo>
                  <a:lnTo>
                    <a:pt x="153763" y="426531"/>
                  </a:lnTo>
                  <a:lnTo>
                    <a:pt x="154846" y="424880"/>
                  </a:lnTo>
                  <a:lnTo>
                    <a:pt x="155932" y="423230"/>
                  </a:lnTo>
                  <a:lnTo>
                    <a:pt x="157022" y="421584"/>
                  </a:lnTo>
                  <a:lnTo>
                    <a:pt x="158115" y="419939"/>
                  </a:lnTo>
                  <a:lnTo>
                    <a:pt x="159211" y="418297"/>
                  </a:lnTo>
                  <a:lnTo>
                    <a:pt x="160311" y="416657"/>
                  </a:lnTo>
                  <a:lnTo>
                    <a:pt x="161415" y="415020"/>
                  </a:lnTo>
                  <a:lnTo>
                    <a:pt x="162521" y="413384"/>
                  </a:lnTo>
                  <a:lnTo>
                    <a:pt x="163632" y="411752"/>
                  </a:lnTo>
                  <a:lnTo>
                    <a:pt x="164745" y="410121"/>
                  </a:lnTo>
                  <a:lnTo>
                    <a:pt x="165862" y="408493"/>
                  </a:lnTo>
                  <a:lnTo>
                    <a:pt x="166983" y="406867"/>
                  </a:lnTo>
                  <a:lnTo>
                    <a:pt x="168106" y="405243"/>
                  </a:lnTo>
                  <a:lnTo>
                    <a:pt x="169234" y="403622"/>
                  </a:lnTo>
                  <a:lnTo>
                    <a:pt x="170364" y="402003"/>
                  </a:lnTo>
                  <a:lnTo>
                    <a:pt x="171498" y="400387"/>
                  </a:lnTo>
                  <a:lnTo>
                    <a:pt x="172636" y="398773"/>
                  </a:lnTo>
                  <a:lnTo>
                    <a:pt x="173777" y="397161"/>
                  </a:lnTo>
                  <a:lnTo>
                    <a:pt x="174921" y="395552"/>
                  </a:lnTo>
                  <a:lnTo>
                    <a:pt x="176068" y="393945"/>
                  </a:lnTo>
                  <a:lnTo>
                    <a:pt x="177219" y="392340"/>
                  </a:lnTo>
                  <a:lnTo>
                    <a:pt x="178373" y="390739"/>
                  </a:lnTo>
                  <a:lnTo>
                    <a:pt x="179531" y="389139"/>
                  </a:lnTo>
                  <a:lnTo>
                    <a:pt x="180692" y="387542"/>
                  </a:lnTo>
                  <a:lnTo>
                    <a:pt x="181856" y="385947"/>
                  </a:lnTo>
                  <a:lnTo>
                    <a:pt x="183024" y="384354"/>
                  </a:lnTo>
                  <a:lnTo>
                    <a:pt x="184195" y="382765"/>
                  </a:lnTo>
                  <a:lnTo>
                    <a:pt x="185369" y="381177"/>
                  </a:lnTo>
                  <a:lnTo>
                    <a:pt x="186547" y="379592"/>
                  </a:lnTo>
                  <a:lnTo>
                    <a:pt x="187728" y="378010"/>
                  </a:lnTo>
                  <a:lnTo>
                    <a:pt x="188912" y="376430"/>
                  </a:lnTo>
                  <a:lnTo>
                    <a:pt x="190099" y="374852"/>
                  </a:lnTo>
                  <a:lnTo>
                    <a:pt x="191290" y="373277"/>
                  </a:lnTo>
                  <a:lnTo>
                    <a:pt x="192485" y="371705"/>
                  </a:lnTo>
                  <a:lnTo>
                    <a:pt x="193682" y="370135"/>
                  </a:lnTo>
                  <a:lnTo>
                    <a:pt x="194883" y="368567"/>
                  </a:lnTo>
                  <a:lnTo>
                    <a:pt x="196087" y="367002"/>
                  </a:lnTo>
                  <a:lnTo>
                    <a:pt x="197294" y="365440"/>
                  </a:lnTo>
                  <a:lnTo>
                    <a:pt x="198505" y="363880"/>
                  </a:lnTo>
                  <a:lnTo>
                    <a:pt x="199719" y="362322"/>
                  </a:lnTo>
                  <a:lnTo>
                    <a:pt x="200935" y="360767"/>
                  </a:lnTo>
                  <a:lnTo>
                    <a:pt x="202156" y="359215"/>
                  </a:lnTo>
                  <a:lnTo>
                    <a:pt x="203380" y="357665"/>
                  </a:lnTo>
                  <a:lnTo>
                    <a:pt x="204606" y="356118"/>
                  </a:lnTo>
                  <a:lnTo>
                    <a:pt x="205836" y="354574"/>
                  </a:lnTo>
                  <a:lnTo>
                    <a:pt x="207070" y="353031"/>
                  </a:lnTo>
                  <a:lnTo>
                    <a:pt x="208306" y="351492"/>
                  </a:lnTo>
                  <a:lnTo>
                    <a:pt x="209546" y="349955"/>
                  </a:lnTo>
                  <a:lnTo>
                    <a:pt x="210789" y="348421"/>
                  </a:lnTo>
                  <a:lnTo>
                    <a:pt x="212035" y="346889"/>
                  </a:lnTo>
                  <a:lnTo>
                    <a:pt x="213285" y="345360"/>
                  </a:lnTo>
                  <a:lnTo>
                    <a:pt x="214537" y="343834"/>
                  </a:lnTo>
                  <a:lnTo>
                    <a:pt x="215793" y="342310"/>
                  </a:lnTo>
                  <a:lnTo>
                    <a:pt x="217052" y="340789"/>
                  </a:lnTo>
                  <a:lnTo>
                    <a:pt x="218314" y="339270"/>
                  </a:lnTo>
                  <a:lnTo>
                    <a:pt x="219579" y="337755"/>
                  </a:lnTo>
                  <a:lnTo>
                    <a:pt x="220848" y="336242"/>
                  </a:lnTo>
                  <a:lnTo>
                    <a:pt x="222120" y="334731"/>
                  </a:lnTo>
                  <a:lnTo>
                    <a:pt x="223395" y="333223"/>
                  </a:lnTo>
                  <a:lnTo>
                    <a:pt x="224673" y="331718"/>
                  </a:lnTo>
                  <a:lnTo>
                    <a:pt x="225954" y="330215"/>
                  </a:lnTo>
                  <a:lnTo>
                    <a:pt x="227238" y="328715"/>
                  </a:lnTo>
                  <a:lnTo>
                    <a:pt x="228525" y="327218"/>
                  </a:lnTo>
                  <a:lnTo>
                    <a:pt x="229816" y="325724"/>
                  </a:lnTo>
                  <a:lnTo>
                    <a:pt x="231110" y="324232"/>
                  </a:lnTo>
                  <a:lnTo>
                    <a:pt x="232406" y="322743"/>
                  </a:lnTo>
                  <a:lnTo>
                    <a:pt x="233707" y="321257"/>
                  </a:lnTo>
                  <a:lnTo>
                    <a:pt x="235010" y="319774"/>
                  </a:lnTo>
                  <a:lnTo>
                    <a:pt x="236316" y="318293"/>
                  </a:lnTo>
                  <a:lnTo>
                    <a:pt x="237625" y="316814"/>
                  </a:lnTo>
                  <a:lnTo>
                    <a:pt x="238937" y="315339"/>
                  </a:lnTo>
                  <a:lnTo>
                    <a:pt x="240253" y="313867"/>
                  </a:lnTo>
                  <a:lnTo>
                    <a:pt x="241571" y="312397"/>
                  </a:lnTo>
                  <a:lnTo>
                    <a:pt x="242893" y="310930"/>
                  </a:lnTo>
                  <a:lnTo>
                    <a:pt x="244218" y="309465"/>
                  </a:lnTo>
                  <a:lnTo>
                    <a:pt x="245545" y="308004"/>
                  </a:lnTo>
                  <a:lnTo>
                    <a:pt x="246876" y="306545"/>
                  </a:lnTo>
                  <a:lnTo>
                    <a:pt x="248210" y="305089"/>
                  </a:lnTo>
                  <a:lnTo>
                    <a:pt x="249547" y="303636"/>
                  </a:lnTo>
                  <a:lnTo>
                    <a:pt x="250887" y="302186"/>
                  </a:lnTo>
                  <a:lnTo>
                    <a:pt x="252230" y="300738"/>
                  </a:lnTo>
                  <a:lnTo>
                    <a:pt x="253576" y="299293"/>
                  </a:lnTo>
                  <a:lnTo>
                    <a:pt x="254925" y="297852"/>
                  </a:lnTo>
                  <a:lnTo>
                    <a:pt x="256277" y="296413"/>
                  </a:lnTo>
                  <a:lnTo>
                    <a:pt x="257632" y="294976"/>
                  </a:lnTo>
                  <a:lnTo>
                    <a:pt x="258990" y="293543"/>
                  </a:lnTo>
                  <a:lnTo>
                    <a:pt x="260351" y="292112"/>
                  </a:lnTo>
                  <a:lnTo>
                    <a:pt x="261715" y="290685"/>
                  </a:lnTo>
                  <a:lnTo>
                    <a:pt x="263082" y="289260"/>
                  </a:lnTo>
                  <a:lnTo>
                    <a:pt x="264452" y="287838"/>
                  </a:lnTo>
                  <a:lnTo>
                    <a:pt x="265825" y="286419"/>
                  </a:lnTo>
                  <a:lnTo>
                    <a:pt x="267201" y="285003"/>
                  </a:lnTo>
                  <a:lnTo>
                    <a:pt x="268580" y="283589"/>
                  </a:lnTo>
                  <a:lnTo>
                    <a:pt x="269962" y="282179"/>
                  </a:lnTo>
                  <a:lnTo>
                    <a:pt x="271347" y="280771"/>
                  </a:lnTo>
                  <a:lnTo>
                    <a:pt x="272735" y="279367"/>
                  </a:lnTo>
                  <a:lnTo>
                    <a:pt x="274125" y="277965"/>
                  </a:lnTo>
                  <a:lnTo>
                    <a:pt x="275519" y="276566"/>
                  </a:lnTo>
                  <a:lnTo>
                    <a:pt x="276916" y="275171"/>
                  </a:lnTo>
                  <a:lnTo>
                    <a:pt x="278315" y="273778"/>
                  </a:lnTo>
                  <a:lnTo>
                    <a:pt x="279718" y="272388"/>
                  </a:lnTo>
                  <a:lnTo>
                    <a:pt x="281123" y="271001"/>
                  </a:lnTo>
                  <a:lnTo>
                    <a:pt x="282531" y="269616"/>
                  </a:lnTo>
                  <a:lnTo>
                    <a:pt x="283942" y="268235"/>
                  </a:lnTo>
                  <a:lnTo>
                    <a:pt x="285356" y="266857"/>
                  </a:lnTo>
                  <a:lnTo>
                    <a:pt x="286773" y="265482"/>
                  </a:lnTo>
                  <a:lnTo>
                    <a:pt x="288193" y="264110"/>
                  </a:lnTo>
                  <a:lnTo>
                    <a:pt x="289616" y="262740"/>
                  </a:lnTo>
                  <a:lnTo>
                    <a:pt x="291041" y="261374"/>
                  </a:lnTo>
                  <a:lnTo>
                    <a:pt x="292470" y="260011"/>
                  </a:lnTo>
                  <a:lnTo>
                    <a:pt x="293901" y="258651"/>
                  </a:lnTo>
                  <a:lnTo>
                    <a:pt x="295335" y="257293"/>
                  </a:lnTo>
                  <a:lnTo>
                    <a:pt x="296772" y="255939"/>
                  </a:lnTo>
                  <a:lnTo>
                    <a:pt x="298212" y="254588"/>
                  </a:lnTo>
                  <a:lnTo>
                    <a:pt x="299654" y="253239"/>
                  </a:lnTo>
                  <a:lnTo>
                    <a:pt x="301100" y="251894"/>
                  </a:lnTo>
                  <a:lnTo>
                    <a:pt x="302548" y="250552"/>
                  </a:lnTo>
                  <a:lnTo>
                    <a:pt x="303999" y="249213"/>
                  </a:lnTo>
                  <a:lnTo>
                    <a:pt x="305453" y="247876"/>
                  </a:lnTo>
                  <a:lnTo>
                    <a:pt x="306909" y="246543"/>
                  </a:lnTo>
                  <a:lnTo>
                    <a:pt x="308369" y="245213"/>
                  </a:lnTo>
                  <a:lnTo>
                    <a:pt x="309831" y="243886"/>
                  </a:lnTo>
                  <a:lnTo>
                    <a:pt x="311296" y="242563"/>
                  </a:lnTo>
                  <a:lnTo>
                    <a:pt x="312764" y="241242"/>
                  </a:lnTo>
                  <a:lnTo>
                    <a:pt x="314234" y="239924"/>
                  </a:lnTo>
                  <a:lnTo>
                    <a:pt x="315707" y="238609"/>
                  </a:lnTo>
                  <a:lnTo>
                    <a:pt x="317184" y="237298"/>
                  </a:lnTo>
                  <a:lnTo>
                    <a:pt x="318662" y="235989"/>
                  </a:lnTo>
                  <a:lnTo>
                    <a:pt x="320144" y="234684"/>
                  </a:lnTo>
                  <a:lnTo>
                    <a:pt x="321628" y="233381"/>
                  </a:lnTo>
                  <a:lnTo>
                    <a:pt x="323115" y="232082"/>
                  </a:lnTo>
                  <a:lnTo>
                    <a:pt x="324605" y="230786"/>
                  </a:lnTo>
                  <a:lnTo>
                    <a:pt x="326097" y="229493"/>
                  </a:lnTo>
                  <a:lnTo>
                    <a:pt x="327592" y="228204"/>
                  </a:lnTo>
                  <a:lnTo>
                    <a:pt x="329090" y="226917"/>
                  </a:lnTo>
                  <a:lnTo>
                    <a:pt x="330591" y="225633"/>
                  </a:lnTo>
                  <a:lnTo>
                    <a:pt x="332094" y="224353"/>
                  </a:lnTo>
                  <a:lnTo>
                    <a:pt x="333600" y="223076"/>
                  </a:lnTo>
                  <a:lnTo>
                    <a:pt x="335108" y="221802"/>
                  </a:lnTo>
                  <a:lnTo>
                    <a:pt x="336619" y="220531"/>
                  </a:lnTo>
                  <a:lnTo>
                    <a:pt x="338133" y="219263"/>
                  </a:lnTo>
                  <a:lnTo>
                    <a:pt x="339650" y="217998"/>
                  </a:lnTo>
                  <a:lnTo>
                    <a:pt x="341169" y="216737"/>
                  </a:lnTo>
                  <a:lnTo>
                    <a:pt x="342691" y="215479"/>
                  </a:lnTo>
                  <a:lnTo>
                    <a:pt x="344215" y="214224"/>
                  </a:lnTo>
                  <a:lnTo>
                    <a:pt x="345742" y="212972"/>
                  </a:lnTo>
                  <a:lnTo>
                    <a:pt x="347272" y="211724"/>
                  </a:lnTo>
                  <a:lnTo>
                    <a:pt x="348804" y="210478"/>
                  </a:lnTo>
                  <a:lnTo>
                    <a:pt x="350339" y="209236"/>
                  </a:lnTo>
                  <a:lnTo>
                    <a:pt x="351876" y="207997"/>
                  </a:lnTo>
                  <a:lnTo>
                    <a:pt x="353416" y="206761"/>
                  </a:lnTo>
                  <a:lnTo>
                    <a:pt x="354959" y="205529"/>
                  </a:lnTo>
                  <a:lnTo>
                    <a:pt x="356504" y="204300"/>
                  </a:lnTo>
                  <a:lnTo>
                    <a:pt x="358052" y="203073"/>
                  </a:lnTo>
                  <a:lnTo>
                    <a:pt x="359603" y="201851"/>
                  </a:lnTo>
                  <a:lnTo>
                    <a:pt x="361156" y="200631"/>
                  </a:lnTo>
                  <a:lnTo>
                    <a:pt x="362711" y="199415"/>
                  </a:lnTo>
                  <a:lnTo>
                    <a:pt x="364269" y="198202"/>
                  </a:lnTo>
                  <a:lnTo>
                    <a:pt x="365830" y="196992"/>
                  </a:lnTo>
                  <a:lnTo>
                    <a:pt x="367393" y="195786"/>
                  </a:lnTo>
                  <a:lnTo>
                    <a:pt x="368958" y="194583"/>
                  </a:lnTo>
                  <a:lnTo>
                    <a:pt x="370527" y="193383"/>
                  </a:lnTo>
                  <a:lnTo>
                    <a:pt x="372097" y="192186"/>
                  </a:lnTo>
                  <a:lnTo>
                    <a:pt x="373670" y="190993"/>
                  </a:lnTo>
                  <a:lnTo>
                    <a:pt x="375246" y="189803"/>
                  </a:lnTo>
                  <a:lnTo>
                    <a:pt x="376824" y="188616"/>
                  </a:lnTo>
                  <a:lnTo>
                    <a:pt x="378405" y="187432"/>
                  </a:lnTo>
                  <a:lnTo>
                    <a:pt x="379988" y="186252"/>
                  </a:lnTo>
                  <a:lnTo>
                    <a:pt x="381574" y="185076"/>
                  </a:lnTo>
                  <a:lnTo>
                    <a:pt x="383162" y="183902"/>
                  </a:lnTo>
                  <a:lnTo>
                    <a:pt x="384752" y="182732"/>
                  </a:lnTo>
                  <a:lnTo>
                    <a:pt x="386345" y="181565"/>
                  </a:lnTo>
                  <a:lnTo>
                    <a:pt x="387941" y="180402"/>
                  </a:lnTo>
                  <a:lnTo>
                    <a:pt x="389538" y="179241"/>
                  </a:lnTo>
                  <a:lnTo>
                    <a:pt x="391139" y="178085"/>
                  </a:lnTo>
                  <a:lnTo>
                    <a:pt x="392741" y="176931"/>
                  </a:lnTo>
                  <a:lnTo>
                    <a:pt x="394346" y="175781"/>
                  </a:lnTo>
                  <a:lnTo>
                    <a:pt x="395954" y="174635"/>
                  </a:lnTo>
                  <a:lnTo>
                    <a:pt x="397564" y="173491"/>
                  </a:lnTo>
                  <a:lnTo>
                    <a:pt x="399176" y="172351"/>
                  </a:lnTo>
                  <a:lnTo>
                    <a:pt x="400791" y="171215"/>
                  </a:lnTo>
                  <a:lnTo>
                    <a:pt x="402408" y="170082"/>
                  </a:lnTo>
                  <a:lnTo>
                    <a:pt x="404027" y="168952"/>
                  </a:lnTo>
                  <a:lnTo>
                    <a:pt x="405649" y="167825"/>
                  </a:lnTo>
                  <a:lnTo>
                    <a:pt x="407273" y="166702"/>
                  </a:lnTo>
                  <a:lnTo>
                    <a:pt x="408899" y="165583"/>
                  </a:lnTo>
                  <a:lnTo>
                    <a:pt x="410528" y="164467"/>
                  </a:lnTo>
                  <a:lnTo>
                    <a:pt x="412159" y="163354"/>
                  </a:lnTo>
                  <a:lnTo>
                    <a:pt x="413793" y="162244"/>
                  </a:lnTo>
                  <a:lnTo>
                    <a:pt x="415429" y="161139"/>
                  </a:lnTo>
                  <a:lnTo>
                    <a:pt x="417067" y="160036"/>
                  </a:lnTo>
                  <a:lnTo>
                    <a:pt x="418707" y="158937"/>
                  </a:lnTo>
                  <a:lnTo>
                    <a:pt x="420350" y="157841"/>
                  </a:lnTo>
                  <a:lnTo>
                    <a:pt x="421995" y="156749"/>
                  </a:lnTo>
                  <a:lnTo>
                    <a:pt x="423642" y="155661"/>
                  </a:lnTo>
                  <a:lnTo>
                    <a:pt x="425292" y="154575"/>
                  </a:lnTo>
                  <a:lnTo>
                    <a:pt x="426944" y="153494"/>
                  </a:lnTo>
                  <a:lnTo>
                    <a:pt x="428598" y="152415"/>
                  </a:lnTo>
                  <a:lnTo>
                    <a:pt x="430254" y="151340"/>
                  </a:lnTo>
                  <a:lnTo>
                    <a:pt x="431913" y="150269"/>
                  </a:lnTo>
                  <a:lnTo>
                    <a:pt x="433574" y="149201"/>
                  </a:lnTo>
                  <a:lnTo>
                    <a:pt x="435237" y="148137"/>
                  </a:lnTo>
                  <a:lnTo>
                    <a:pt x="436902" y="147076"/>
                  </a:lnTo>
                  <a:lnTo>
                    <a:pt x="438570" y="146018"/>
                  </a:lnTo>
                  <a:lnTo>
                    <a:pt x="440239" y="144964"/>
                  </a:lnTo>
                  <a:lnTo>
                    <a:pt x="441911" y="143914"/>
                  </a:lnTo>
                  <a:lnTo>
                    <a:pt x="443585" y="142867"/>
                  </a:lnTo>
                  <a:lnTo>
                    <a:pt x="445262" y="141823"/>
                  </a:lnTo>
                  <a:lnTo>
                    <a:pt x="446940" y="140783"/>
                  </a:lnTo>
                  <a:lnTo>
                    <a:pt x="448621" y="139747"/>
                  </a:lnTo>
                  <a:lnTo>
                    <a:pt x="450304" y="138714"/>
                  </a:lnTo>
                  <a:lnTo>
                    <a:pt x="451989" y="137685"/>
                  </a:lnTo>
                  <a:lnTo>
                    <a:pt x="453676" y="136659"/>
                  </a:lnTo>
                  <a:lnTo>
                    <a:pt x="455365" y="135637"/>
                  </a:lnTo>
                  <a:lnTo>
                    <a:pt x="457057" y="134618"/>
                  </a:lnTo>
                  <a:lnTo>
                    <a:pt x="458751" y="133603"/>
                  </a:lnTo>
                  <a:lnTo>
                    <a:pt x="460446" y="132591"/>
                  </a:lnTo>
                  <a:lnTo>
                    <a:pt x="462144" y="131583"/>
                  </a:lnTo>
                  <a:lnTo>
                    <a:pt x="463844" y="130578"/>
                  </a:lnTo>
                  <a:lnTo>
                    <a:pt x="465546" y="129577"/>
                  </a:lnTo>
                  <a:lnTo>
                    <a:pt x="467250" y="128580"/>
                  </a:lnTo>
                  <a:lnTo>
                    <a:pt x="468956" y="127586"/>
                  </a:lnTo>
                  <a:lnTo>
                    <a:pt x="470665" y="126596"/>
                  </a:lnTo>
                  <a:lnTo>
                    <a:pt x="472375" y="125609"/>
                  </a:lnTo>
                  <a:lnTo>
                    <a:pt x="474087" y="124626"/>
                  </a:lnTo>
                  <a:lnTo>
                    <a:pt x="475802" y="123647"/>
                  </a:lnTo>
                  <a:lnTo>
                    <a:pt x="477518" y="122671"/>
                  </a:lnTo>
                  <a:lnTo>
                    <a:pt x="479237" y="121698"/>
                  </a:lnTo>
                  <a:lnTo>
                    <a:pt x="480958" y="120730"/>
                  </a:lnTo>
                  <a:lnTo>
                    <a:pt x="482680" y="119764"/>
                  </a:lnTo>
                  <a:lnTo>
                    <a:pt x="484405" y="118803"/>
                  </a:lnTo>
                  <a:lnTo>
                    <a:pt x="486132" y="117845"/>
                  </a:lnTo>
                  <a:lnTo>
                    <a:pt x="487860" y="116891"/>
                  </a:lnTo>
                  <a:lnTo>
                    <a:pt x="489591" y="115940"/>
                  </a:lnTo>
                  <a:lnTo>
                    <a:pt x="491324" y="114993"/>
                  </a:lnTo>
                  <a:lnTo>
                    <a:pt x="493058" y="114050"/>
                  </a:lnTo>
                  <a:lnTo>
                    <a:pt x="494795" y="113110"/>
                  </a:lnTo>
                  <a:lnTo>
                    <a:pt x="496533" y="112174"/>
                  </a:lnTo>
                  <a:lnTo>
                    <a:pt x="498274" y="111241"/>
                  </a:lnTo>
                  <a:lnTo>
                    <a:pt x="500016" y="110313"/>
                  </a:lnTo>
                  <a:lnTo>
                    <a:pt x="501761" y="109387"/>
                  </a:lnTo>
                  <a:lnTo>
                    <a:pt x="503507" y="108466"/>
                  </a:lnTo>
                  <a:lnTo>
                    <a:pt x="505255" y="107548"/>
                  </a:lnTo>
                  <a:lnTo>
                    <a:pt x="507006" y="106634"/>
                  </a:lnTo>
                  <a:lnTo>
                    <a:pt x="508758" y="105724"/>
                  </a:lnTo>
                  <a:lnTo>
                    <a:pt x="510512" y="104817"/>
                  </a:lnTo>
                  <a:lnTo>
                    <a:pt x="512268" y="103914"/>
                  </a:lnTo>
                  <a:lnTo>
                    <a:pt x="514026" y="103014"/>
                  </a:lnTo>
                  <a:lnTo>
                    <a:pt x="515785" y="102118"/>
                  </a:lnTo>
                  <a:lnTo>
                    <a:pt x="517547" y="101226"/>
                  </a:lnTo>
                  <a:lnTo>
                    <a:pt x="519310" y="100338"/>
                  </a:lnTo>
                  <a:lnTo>
                    <a:pt x="521075" y="99453"/>
                  </a:lnTo>
                  <a:lnTo>
                    <a:pt x="522843" y="98572"/>
                  </a:lnTo>
                  <a:lnTo>
                    <a:pt x="524611" y="97695"/>
                  </a:lnTo>
                  <a:lnTo>
                    <a:pt x="526382" y="96821"/>
                  </a:lnTo>
                  <a:lnTo>
                    <a:pt x="528155" y="95951"/>
                  </a:lnTo>
                  <a:lnTo>
                    <a:pt x="529929" y="95085"/>
                  </a:lnTo>
                  <a:lnTo>
                    <a:pt x="531706" y="94223"/>
                  </a:lnTo>
                  <a:lnTo>
                    <a:pt x="533484" y="93364"/>
                  </a:lnTo>
                  <a:lnTo>
                    <a:pt x="535263" y="92509"/>
                  </a:lnTo>
                  <a:lnTo>
                    <a:pt x="537045" y="91658"/>
                  </a:lnTo>
                  <a:lnTo>
                    <a:pt x="538829" y="90810"/>
                  </a:lnTo>
                  <a:lnTo>
                    <a:pt x="540614" y="89966"/>
                  </a:lnTo>
                  <a:lnTo>
                    <a:pt x="542401" y="89126"/>
                  </a:lnTo>
                  <a:lnTo>
                    <a:pt x="544189" y="88290"/>
                  </a:lnTo>
                  <a:lnTo>
                    <a:pt x="545980" y="87457"/>
                  </a:lnTo>
                  <a:lnTo>
                    <a:pt x="547772" y="86629"/>
                  </a:lnTo>
                  <a:lnTo>
                    <a:pt x="549566" y="85803"/>
                  </a:lnTo>
                  <a:lnTo>
                    <a:pt x="551362" y="84982"/>
                  </a:lnTo>
                  <a:lnTo>
                    <a:pt x="553159" y="84165"/>
                  </a:lnTo>
                  <a:lnTo>
                    <a:pt x="554958" y="83351"/>
                  </a:lnTo>
                  <a:lnTo>
                    <a:pt x="556759" y="82541"/>
                  </a:lnTo>
                  <a:lnTo>
                    <a:pt x="558561" y="81735"/>
                  </a:lnTo>
                  <a:lnTo>
                    <a:pt x="560366" y="80932"/>
                  </a:lnTo>
                  <a:lnTo>
                    <a:pt x="562171" y="80134"/>
                  </a:lnTo>
                  <a:lnTo>
                    <a:pt x="563979" y="79339"/>
                  </a:lnTo>
                  <a:lnTo>
                    <a:pt x="565788" y="78548"/>
                  </a:lnTo>
                  <a:lnTo>
                    <a:pt x="567599" y="77760"/>
                  </a:lnTo>
                  <a:lnTo>
                    <a:pt x="569411" y="76977"/>
                  </a:lnTo>
                  <a:lnTo>
                    <a:pt x="571225" y="76197"/>
                  </a:lnTo>
                  <a:lnTo>
                    <a:pt x="573041" y="75421"/>
                  </a:lnTo>
                  <a:lnTo>
                    <a:pt x="574858" y="74649"/>
                  </a:lnTo>
                  <a:lnTo>
                    <a:pt x="576677" y="73881"/>
                  </a:lnTo>
                  <a:lnTo>
                    <a:pt x="578498" y="73116"/>
                  </a:lnTo>
                  <a:lnTo>
                    <a:pt x="580320" y="72356"/>
                  </a:lnTo>
                  <a:lnTo>
                    <a:pt x="582144" y="71599"/>
                  </a:lnTo>
                  <a:lnTo>
                    <a:pt x="583969" y="70846"/>
                  </a:lnTo>
                  <a:lnTo>
                    <a:pt x="585796" y="70097"/>
                  </a:lnTo>
                  <a:lnTo>
                    <a:pt x="587625" y="69351"/>
                  </a:lnTo>
                  <a:lnTo>
                    <a:pt x="589455" y="68610"/>
                  </a:lnTo>
                  <a:lnTo>
                    <a:pt x="591286" y="67872"/>
                  </a:lnTo>
                  <a:lnTo>
                    <a:pt x="593120" y="67138"/>
                  </a:lnTo>
                  <a:lnTo>
                    <a:pt x="594954" y="66408"/>
                  </a:lnTo>
                  <a:lnTo>
                    <a:pt x="596790" y="65682"/>
                  </a:lnTo>
                  <a:lnTo>
                    <a:pt x="598628" y="64960"/>
                  </a:lnTo>
                  <a:lnTo>
                    <a:pt x="600467" y="64241"/>
                  </a:lnTo>
                  <a:lnTo>
                    <a:pt x="602308" y="63527"/>
                  </a:lnTo>
                  <a:lnTo>
                    <a:pt x="604150" y="62816"/>
                  </a:lnTo>
                  <a:lnTo>
                    <a:pt x="605994" y="62109"/>
                  </a:lnTo>
                  <a:lnTo>
                    <a:pt x="607839" y="61406"/>
                  </a:lnTo>
                  <a:lnTo>
                    <a:pt x="609686" y="60707"/>
                  </a:lnTo>
                  <a:lnTo>
                    <a:pt x="611534" y="60012"/>
                  </a:lnTo>
                  <a:lnTo>
                    <a:pt x="613383" y="59321"/>
                  </a:lnTo>
                  <a:lnTo>
                    <a:pt x="615234" y="58633"/>
                  </a:lnTo>
                  <a:lnTo>
                    <a:pt x="617087" y="57949"/>
                  </a:lnTo>
                  <a:lnTo>
                    <a:pt x="618941" y="57269"/>
                  </a:lnTo>
                  <a:lnTo>
                    <a:pt x="620796" y="56594"/>
                  </a:lnTo>
                  <a:lnTo>
                    <a:pt x="622653" y="55922"/>
                  </a:lnTo>
                  <a:lnTo>
                    <a:pt x="624511" y="55254"/>
                  </a:lnTo>
                  <a:lnTo>
                    <a:pt x="626370" y="54589"/>
                  </a:lnTo>
                  <a:lnTo>
                    <a:pt x="628231" y="53929"/>
                  </a:lnTo>
                  <a:lnTo>
                    <a:pt x="630093" y="53273"/>
                  </a:lnTo>
                  <a:lnTo>
                    <a:pt x="631957" y="52620"/>
                  </a:lnTo>
                  <a:lnTo>
                    <a:pt x="633822" y="51972"/>
                  </a:lnTo>
                  <a:lnTo>
                    <a:pt x="635689" y="51327"/>
                  </a:lnTo>
                  <a:lnTo>
                    <a:pt x="637556" y="50686"/>
                  </a:lnTo>
                  <a:lnTo>
                    <a:pt x="639425" y="50049"/>
                  </a:lnTo>
                  <a:lnTo>
                    <a:pt x="641296" y="49416"/>
                  </a:lnTo>
                  <a:lnTo>
                    <a:pt x="643167" y="48787"/>
                  </a:lnTo>
                  <a:lnTo>
                    <a:pt x="645040" y="48162"/>
                  </a:lnTo>
                  <a:lnTo>
                    <a:pt x="646915" y="47541"/>
                  </a:lnTo>
                  <a:lnTo>
                    <a:pt x="648790" y="46924"/>
                  </a:lnTo>
                  <a:lnTo>
                    <a:pt x="650667" y="46310"/>
                  </a:lnTo>
                  <a:lnTo>
                    <a:pt x="652545" y="45701"/>
                  </a:lnTo>
                  <a:lnTo>
                    <a:pt x="654425" y="45096"/>
                  </a:lnTo>
                  <a:lnTo>
                    <a:pt x="656305" y="44494"/>
                  </a:lnTo>
                  <a:lnTo>
                    <a:pt x="658188" y="43896"/>
                  </a:lnTo>
                  <a:lnTo>
                    <a:pt x="660071" y="43303"/>
                  </a:lnTo>
                  <a:lnTo>
                    <a:pt x="661955" y="42713"/>
                  </a:lnTo>
                  <a:lnTo>
                    <a:pt x="663841" y="42127"/>
                  </a:lnTo>
                  <a:lnTo>
                    <a:pt x="665728" y="41546"/>
                  </a:lnTo>
                  <a:lnTo>
                    <a:pt x="667616" y="40968"/>
                  </a:lnTo>
                  <a:lnTo>
                    <a:pt x="669505" y="40394"/>
                  </a:lnTo>
                  <a:lnTo>
                    <a:pt x="671396" y="39824"/>
                  </a:lnTo>
                  <a:lnTo>
                    <a:pt x="673287" y="39258"/>
                  </a:lnTo>
                  <a:lnTo>
                    <a:pt x="675180" y="38696"/>
                  </a:lnTo>
                  <a:lnTo>
                    <a:pt x="677074" y="38138"/>
                  </a:lnTo>
                  <a:lnTo>
                    <a:pt x="678970" y="37584"/>
                  </a:lnTo>
                  <a:lnTo>
                    <a:pt x="680866" y="37034"/>
                  </a:lnTo>
                  <a:lnTo>
                    <a:pt x="682764" y="36488"/>
                  </a:lnTo>
                  <a:lnTo>
                    <a:pt x="684662" y="35946"/>
                  </a:lnTo>
                  <a:lnTo>
                    <a:pt x="686562" y="35408"/>
                  </a:lnTo>
                  <a:lnTo>
                    <a:pt x="688463" y="34874"/>
                  </a:lnTo>
                  <a:lnTo>
                    <a:pt x="690365" y="34343"/>
                  </a:lnTo>
                  <a:lnTo>
                    <a:pt x="692268" y="33817"/>
                  </a:lnTo>
                  <a:lnTo>
                    <a:pt x="694172" y="33295"/>
                  </a:lnTo>
                  <a:lnTo>
                    <a:pt x="696078" y="32777"/>
                  </a:lnTo>
                  <a:lnTo>
                    <a:pt x="697984" y="32262"/>
                  </a:lnTo>
                  <a:lnTo>
                    <a:pt x="699892" y="31752"/>
                  </a:lnTo>
                  <a:lnTo>
                    <a:pt x="701800" y="31246"/>
                  </a:lnTo>
                  <a:lnTo>
                    <a:pt x="703710" y="30744"/>
                  </a:lnTo>
                  <a:lnTo>
                    <a:pt x="705621" y="30246"/>
                  </a:lnTo>
                  <a:lnTo>
                    <a:pt x="707532" y="29751"/>
                  </a:lnTo>
                  <a:lnTo>
                    <a:pt x="709445" y="29261"/>
                  </a:lnTo>
                  <a:lnTo>
                    <a:pt x="711359" y="28775"/>
                  </a:lnTo>
                  <a:lnTo>
                    <a:pt x="713274" y="28293"/>
                  </a:lnTo>
                  <a:lnTo>
                    <a:pt x="715190" y="27814"/>
                  </a:lnTo>
                  <a:lnTo>
                    <a:pt x="717106" y="27340"/>
                  </a:lnTo>
                  <a:lnTo>
                    <a:pt x="719024" y="26870"/>
                  </a:lnTo>
                  <a:lnTo>
                    <a:pt x="720943" y="26404"/>
                  </a:lnTo>
                  <a:lnTo>
                    <a:pt x="722862" y="25942"/>
                  </a:lnTo>
                  <a:lnTo>
                    <a:pt x="724783" y="25484"/>
                  </a:lnTo>
                  <a:lnTo>
                    <a:pt x="726705" y="25030"/>
                  </a:lnTo>
                  <a:lnTo>
                    <a:pt x="728628" y="24580"/>
                  </a:lnTo>
                  <a:lnTo>
                    <a:pt x="730551" y="24134"/>
                  </a:lnTo>
                  <a:lnTo>
                    <a:pt x="732475" y="23692"/>
                  </a:lnTo>
                  <a:lnTo>
                    <a:pt x="734401" y="23254"/>
                  </a:lnTo>
                  <a:lnTo>
                    <a:pt x="736327" y="22820"/>
                  </a:lnTo>
                  <a:lnTo>
                    <a:pt x="738254" y="22390"/>
                  </a:lnTo>
                  <a:lnTo>
                    <a:pt x="740182" y="21964"/>
                  </a:lnTo>
                  <a:lnTo>
                    <a:pt x="742111" y="21543"/>
                  </a:lnTo>
                  <a:lnTo>
                    <a:pt x="744041" y="21125"/>
                  </a:lnTo>
                  <a:lnTo>
                    <a:pt x="745972" y="20711"/>
                  </a:lnTo>
                  <a:lnTo>
                    <a:pt x="747904" y="20301"/>
                  </a:lnTo>
                  <a:lnTo>
                    <a:pt x="749836" y="19896"/>
                  </a:lnTo>
                  <a:lnTo>
                    <a:pt x="751769" y="19494"/>
                  </a:lnTo>
                  <a:lnTo>
                    <a:pt x="753704" y="19097"/>
                  </a:lnTo>
                  <a:lnTo>
                    <a:pt x="755639" y="18703"/>
                  </a:lnTo>
                  <a:lnTo>
                    <a:pt x="757574" y="18314"/>
                  </a:lnTo>
                  <a:lnTo>
                    <a:pt x="759511" y="17928"/>
                  </a:lnTo>
                  <a:lnTo>
                    <a:pt x="761448" y="17547"/>
                  </a:lnTo>
                  <a:lnTo>
                    <a:pt x="763387" y="17170"/>
                  </a:lnTo>
                  <a:lnTo>
                    <a:pt x="765325" y="16797"/>
                  </a:lnTo>
                  <a:lnTo>
                    <a:pt x="767265" y="16428"/>
                  </a:lnTo>
                  <a:lnTo>
                    <a:pt x="769206" y="16063"/>
                  </a:lnTo>
                  <a:lnTo>
                    <a:pt x="771147" y="15702"/>
                  </a:lnTo>
                  <a:lnTo>
                    <a:pt x="773089" y="15345"/>
                  </a:lnTo>
                  <a:lnTo>
                    <a:pt x="775032" y="14992"/>
                  </a:lnTo>
                  <a:lnTo>
                    <a:pt x="776975" y="14643"/>
                  </a:lnTo>
                  <a:lnTo>
                    <a:pt x="778920" y="14298"/>
                  </a:lnTo>
                  <a:lnTo>
                    <a:pt x="780865" y="13958"/>
                  </a:lnTo>
                  <a:lnTo>
                    <a:pt x="782810" y="13621"/>
                  </a:lnTo>
                  <a:lnTo>
                    <a:pt x="784757" y="13289"/>
                  </a:lnTo>
                  <a:lnTo>
                    <a:pt x="786704" y="12960"/>
                  </a:lnTo>
                  <a:lnTo>
                    <a:pt x="788651" y="12636"/>
                  </a:lnTo>
                  <a:lnTo>
                    <a:pt x="790600" y="12316"/>
                  </a:lnTo>
                  <a:lnTo>
                    <a:pt x="792549" y="12000"/>
                  </a:lnTo>
                  <a:lnTo>
                    <a:pt x="794499" y="11688"/>
                  </a:lnTo>
                  <a:lnTo>
                    <a:pt x="796449" y="11380"/>
                  </a:lnTo>
                  <a:lnTo>
                    <a:pt x="798400" y="11076"/>
                  </a:lnTo>
                  <a:lnTo>
                    <a:pt x="800352" y="10776"/>
                  </a:lnTo>
                  <a:lnTo>
                    <a:pt x="802304" y="10480"/>
                  </a:lnTo>
                  <a:lnTo>
                    <a:pt x="804257" y="10189"/>
                  </a:lnTo>
                  <a:lnTo>
                    <a:pt x="806211" y="9901"/>
                  </a:lnTo>
                  <a:lnTo>
                    <a:pt x="808165" y="9618"/>
                  </a:lnTo>
                  <a:lnTo>
                    <a:pt x="810119" y="9338"/>
                  </a:lnTo>
                  <a:lnTo>
                    <a:pt x="812075" y="9063"/>
                  </a:lnTo>
                  <a:lnTo>
                    <a:pt x="814031" y="8792"/>
                  </a:lnTo>
                  <a:lnTo>
                    <a:pt x="815987" y="8525"/>
                  </a:lnTo>
                  <a:lnTo>
                    <a:pt x="817944" y="8262"/>
                  </a:lnTo>
                  <a:lnTo>
                    <a:pt x="819901" y="8003"/>
                  </a:lnTo>
                  <a:lnTo>
                    <a:pt x="821860" y="7748"/>
                  </a:lnTo>
                  <a:lnTo>
                    <a:pt x="823818" y="7498"/>
                  </a:lnTo>
                  <a:lnTo>
                    <a:pt x="825777" y="7251"/>
                  </a:lnTo>
                  <a:lnTo>
                    <a:pt x="827737" y="7009"/>
                  </a:lnTo>
                  <a:lnTo>
                    <a:pt x="829697" y="6771"/>
                  </a:lnTo>
                  <a:lnTo>
                    <a:pt x="831658" y="6536"/>
                  </a:lnTo>
                  <a:lnTo>
                    <a:pt x="833619" y="6306"/>
                  </a:lnTo>
                  <a:lnTo>
                    <a:pt x="835580" y="6080"/>
                  </a:lnTo>
                  <a:lnTo>
                    <a:pt x="837542" y="5858"/>
                  </a:lnTo>
                  <a:lnTo>
                    <a:pt x="839505" y="5641"/>
                  </a:lnTo>
                  <a:lnTo>
                    <a:pt x="841468" y="5427"/>
                  </a:lnTo>
                  <a:lnTo>
                    <a:pt x="843431" y="5217"/>
                  </a:lnTo>
                  <a:lnTo>
                    <a:pt x="845395" y="5012"/>
                  </a:lnTo>
                  <a:lnTo>
                    <a:pt x="847359" y="4811"/>
                  </a:lnTo>
                  <a:lnTo>
                    <a:pt x="849324" y="4613"/>
                  </a:lnTo>
                  <a:lnTo>
                    <a:pt x="851289" y="4420"/>
                  </a:lnTo>
                  <a:lnTo>
                    <a:pt x="853255" y="4231"/>
                  </a:lnTo>
                  <a:lnTo>
                    <a:pt x="855220" y="4046"/>
                  </a:lnTo>
                  <a:lnTo>
                    <a:pt x="857187" y="3866"/>
                  </a:lnTo>
                  <a:lnTo>
                    <a:pt x="859153" y="3689"/>
                  </a:lnTo>
                  <a:lnTo>
                    <a:pt x="861121" y="3517"/>
                  </a:lnTo>
                  <a:lnTo>
                    <a:pt x="863088" y="3348"/>
                  </a:lnTo>
                  <a:lnTo>
                    <a:pt x="865056" y="3184"/>
                  </a:lnTo>
                  <a:lnTo>
                    <a:pt x="867024" y="3024"/>
                  </a:lnTo>
                  <a:lnTo>
                    <a:pt x="868992" y="2868"/>
                  </a:lnTo>
                  <a:lnTo>
                    <a:pt x="870961" y="2716"/>
                  </a:lnTo>
                  <a:lnTo>
                    <a:pt x="872930" y="2568"/>
                  </a:lnTo>
                  <a:lnTo>
                    <a:pt x="874899" y="2425"/>
                  </a:lnTo>
                  <a:lnTo>
                    <a:pt x="876869" y="2285"/>
                  </a:lnTo>
                  <a:lnTo>
                    <a:pt x="878839" y="2150"/>
                  </a:lnTo>
                  <a:lnTo>
                    <a:pt x="880809" y="2019"/>
                  </a:lnTo>
                  <a:lnTo>
                    <a:pt x="882779" y="1891"/>
                  </a:lnTo>
                  <a:lnTo>
                    <a:pt x="884750" y="1768"/>
                  </a:lnTo>
                  <a:lnTo>
                    <a:pt x="886721" y="1650"/>
                  </a:lnTo>
                  <a:lnTo>
                    <a:pt x="888692" y="1535"/>
                  </a:lnTo>
                  <a:lnTo>
                    <a:pt x="890664" y="1424"/>
                  </a:lnTo>
                  <a:lnTo>
                    <a:pt x="892635" y="1318"/>
                  </a:lnTo>
                  <a:lnTo>
                    <a:pt x="894607" y="1215"/>
                  </a:lnTo>
                  <a:lnTo>
                    <a:pt x="896579" y="1117"/>
                  </a:lnTo>
                  <a:lnTo>
                    <a:pt x="898552" y="1023"/>
                  </a:lnTo>
                  <a:lnTo>
                    <a:pt x="900524" y="933"/>
                  </a:lnTo>
                  <a:lnTo>
                    <a:pt x="902497" y="847"/>
                  </a:lnTo>
                  <a:lnTo>
                    <a:pt x="904470" y="766"/>
                  </a:lnTo>
                  <a:lnTo>
                    <a:pt x="906443" y="688"/>
                  </a:lnTo>
                  <a:lnTo>
                    <a:pt x="908416" y="615"/>
                  </a:lnTo>
                  <a:lnTo>
                    <a:pt x="910389" y="545"/>
                  </a:lnTo>
                  <a:lnTo>
                    <a:pt x="912363" y="480"/>
                  </a:lnTo>
                  <a:lnTo>
                    <a:pt x="914337" y="419"/>
                  </a:lnTo>
                  <a:lnTo>
                    <a:pt x="916310" y="362"/>
                  </a:lnTo>
                  <a:lnTo>
                    <a:pt x="918284" y="310"/>
                  </a:lnTo>
                  <a:lnTo>
                    <a:pt x="920258" y="261"/>
                  </a:lnTo>
                  <a:lnTo>
                    <a:pt x="922232" y="217"/>
                  </a:lnTo>
                  <a:lnTo>
                    <a:pt x="924206" y="176"/>
                  </a:lnTo>
                  <a:lnTo>
                    <a:pt x="926181" y="140"/>
                  </a:lnTo>
                  <a:lnTo>
                    <a:pt x="928155" y="108"/>
                  </a:lnTo>
                  <a:lnTo>
                    <a:pt x="930129" y="80"/>
                  </a:lnTo>
                  <a:lnTo>
                    <a:pt x="932104" y="56"/>
                  </a:lnTo>
                  <a:lnTo>
                    <a:pt x="934078" y="37"/>
                  </a:lnTo>
                  <a:lnTo>
                    <a:pt x="936053" y="21"/>
                  </a:lnTo>
                  <a:lnTo>
                    <a:pt x="938027" y="10"/>
                  </a:lnTo>
                  <a:lnTo>
                    <a:pt x="940002" y="3"/>
                  </a:lnTo>
                  <a:lnTo>
                    <a:pt x="941976" y="0"/>
                  </a:lnTo>
                  <a:lnTo>
                    <a:pt x="943951" y="0"/>
                  </a:lnTo>
                  <a:lnTo>
                    <a:pt x="945926" y="6"/>
                  </a:lnTo>
                  <a:lnTo>
                    <a:pt x="947900" y="15"/>
                  </a:lnTo>
                  <a:lnTo>
                    <a:pt x="949874" y="28"/>
                  </a:lnTo>
                  <a:lnTo>
                    <a:pt x="951849" y="46"/>
                  </a:lnTo>
                  <a:lnTo>
                    <a:pt x="953823" y="68"/>
                  </a:lnTo>
                  <a:lnTo>
                    <a:pt x="955798" y="94"/>
                  </a:lnTo>
                  <a:lnTo>
                    <a:pt x="957772" y="123"/>
                  </a:lnTo>
                  <a:lnTo>
                    <a:pt x="959746" y="158"/>
                  </a:lnTo>
                  <a:lnTo>
                    <a:pt x="961721" y="196"/>
                  </a:lnTo>
                  <a:lnTo>
                    <a:pt x="963695" y="238"/>
                  </a:lnTo>
                  <a:lnTo>
                    <a:pt x="965669" y="285"/>
                  </a:lnTo>
                  <a:lnTo>
                    <a:pt x="967643" y="335"/>
                  </a:lnTo>
                  <a:lnTo>
                    <a:pt x="969616" y="390"/>
                  </a:lnTo>
                  <a:lnTo>
                    <a:pt x="971590" y="449"/>
                  </a:lnTo>
                  <a:lnTo>
                    <a:pt x="973564" y="512"/>
                  </a:lnTo>
                  <a:lnTo>
                    <a:pt x="975537" y="580"/>
                  </a:lnTo>
                  <a:lnTo>
                    <a:pt x="977510" y="651"/>
                  </a:lnTo>
                  <a:lnTo>
                    <a:pt x="979484" y="726"/>
                  </a:lnTo>
                  <a:lnTo>
                    <a:pt x="981456" y="806"/>
                  </a:lnTo>
                  <a:lnTo>
                    <a:pt x="983429" y="890"/>
                  </a:lnTo>
                  <a:lnTo>
                    <a:pt x="985402" y="978"/>
                  </a:lnTo>
                  <a:lnTo>
                    <a:pt x="987374" y="1070"/>
                  </a:lnTo>
                  <a:lnTo>
                    <a:pt x="989347" y="1166"/>
                  </a:lnTo>
                  <a:lnTo>
                    <a:pt x="991318" y="1266"/>
                  </a:lnTo>
                  <a:lnTo>
                    <a:pt x="993290" y="1371"/>
                  </a:lnTo>
                  <a:lnTo>
                    <a:pt x="995262" y="1479"/>
                  </a:lnTo>
                  <a:lnTo>
                    <a:pt x="997233" y="1592"/>
                  </a:lnTo>
                  <a:lnTo>
                    <a:pt x="999204" y="1708"/>
                  </a:lnTo>
                  <a:lnTo>
                    <a:pt x="1001175" y="1829"/>
                  </a:lnTo>
                  <a:lnTo>
                    <a:pt x="1003146" y="1954"/>
                  </a:lnTo>
                  <a:lnTo>
                    <a:pt x="1005116" y="2084"/>
                  </a:lnTo>
                  <a:lnTo>
                    <a:pt x="1007086" y="2217"/>
                  </a:lnTo>
                  <a:lnTo>
                    <a:pt x="1009056" y="2354"/>
                  </a:lnTo>
                  <a:lnTo>
                    <a:pt x="1011026" y="2496"/>
                  </a:lnTo>
                  <a:lnTo>
                    <a:pt x="1012995" y="2642"/>
                  </a:lnTo>
                  <a:lnTo>
                    <a:pt x="1014964" y="2792"/>
                  </a:lnTo>
                  <a:lnTo>
                    <a:pt x="1016932" y="2945"/>
                  </a:lnTo>
                  <a:lnTo>
                    <a:pt x="1018900" y="3104"/>
                  </a:lnTo>
                  <a:lnTo>
                    <a:pt x="1020868" y="3266"/>
                  </a:lnTo>
                  <a:lnTo>
                    <a:pt x="1022836" y="3432"/>
                  </a:lnTo>
                  <a:lnTo>
                    <a:pt x="1024803" y="3602"/>
                  </a:lnTo>
                  <a:lnTo>
                    <a:pt x="1026770" y="3777"/>
                  </a:lnTo>
                  <a:lnTo>
                    <a:pt x="1028736" y="3956"/>
                  </a:lnTo>
                  <a:lnTo>
                    <a:pt x="1030702" y="4138"/>
                  </a:lnTo>
                  <a:lnTo>
                    <a:pt x="1032668" y="4325"/>
                  </a:lnTo>
                  <a:lnTo>
                    <a:pt x="1034633" y="4516"/>
                  </a:lnTo>
                  <a:lnTo>
                    <a:pt x="1036598" y="4712"/>
                  </a:lnTo>
                  <a:lnTo>
                    <a:pt x="1038563" y="4911"/>
                  </a:lnTo>
                  <a:lnTo>
                    <a:pt x="1040527" y="5114"/>
                  </a:lnTo>
                  <a:lnTo>
                    <a:pt x="1042490" y="5322"/>
                  </a:lnTo>
                  <a:lnTo>
                    <a:pt x="1044454" y="5533"/>
                  </a:lnTo>
                  <a:lnTo>
                    <a:pt x="1046416" y="5749"/>
                  </a:lnTo>
                  <a:lnTo>
                    <a:pt x="1048379" y="5969"/>
                  </a:lnTo>
                  <a:lnTo>
                    <a:pt x="1050340" y="6193"/>
                  </a:lnTo>
                  <a:lnTo>
                    <a:pt x="1052302" y="6421"/>
                  </a:lnTo>
                  <a:lnTo>
                    <a:pt x="1054263" y="6653"/>
                  </a:lnTo>
                  <a:lnTo>
                    <a:pt x="1056223" y="6889"/>
                  </a:lnTo>
                  <a:lnTo>
                    <a:pt x="1058183" y="7130"/>
                  </a:lnTo>
                  <a:lnTo>
                    <a:pt x="1060142" y="7374"/>
                  </a:lnTo>
                  <a:lnTo>
                    <a:pt x="1062101" y="7623"/>
                  </a:lnTo>
                  <a:lnTo>
                    <a:pt x="1064060" y="7875"/>
                  </a:lnTo>
                  <a:lnTo>
                    <a:pt x="1066017" y="8132"/>
                  </a:lnTo>
                  <a:lnTo>
                    <a:pt x="1067975" y="8393"/>
                  </a:lnTo>
                  <a:lnTo>
                    <a:pt x="1069931" y="8658"/>
                  </a:lnTo>
                  <a:lnTo>
                    <a:pt x="1071887" y="8927"/>
                  </a:lnTo>
                  <a:lnTo>
                    <a:pt x="1073843" y="9200"/>
                  </a:lnTo>
                  <a:lnTo>
                    <a:pt x="1075798" y="9478"/>
                  </a:lnTo>
                  <a:lnTo>
                    <a:pt x="1077752" y="9759"/>
                  </a:lnTo>
                  <a:lnTo>
                    <a:pt x="1079706" y="10045"/>
                  </a:lnTo>
                  <a:lnTo>
                    <a:pt x="1081660" y="10334"/>
                  </a:lnTo>
                  <a:lnTo>
                    <a:pt x="1083612" y="10628"/>
                  </a:lnTo>
                  <a:lnTo>
                    <a:pt x="1085564" y="10926"/>
                  </a:lnTo>
                  <a:lnTo>
                    <a:pt x="1087515" y="11227"/>
                  </a:lnTo>
                  <a:lnTo>
                    <a:pt x="1089466" y="11533"/>
                  </a:lnTo>
                  <a:lnTo>
                    <a:pt x="1091416" y="11843"/>
                  </a:lnTo>
                  <a:lnTo>
                    <a:pt x="1093366" y="12157"/>
                  </a:lnTo>
                  <a:lnTo>
                    <a:pt x="1095314" y="12475"/>
                  </a:lnTo>
                  <a:lnTo>
                    <a:pt x="1097262" y="12798"/>
                  </a:lnTo>
                  <a:lnTo>
                    <a:pt x="1099210" y="13124"/>
                  </a:lnTo>
                  <a:lnTo>
                    <a:pt x="1101157" y="13455"/>
                  </a:lnTo>
                  <a:lnTo>
                    <a:pt x="1103103" y="13789"/>
                  </a:lnTo>
                  <a:lnTo>
                    <a:pt x="1105048" y="14128"/>
                  </a:lnTo>
                  <a:lnTo>
                    <a:pt x="1106992" y="14470"/>
                  </a:lnTo>
                  <a:lnTo>
                    <a:pt x="1108936" y="14817"/>
                  </a:lnTo>
                  <a:lnTo>
                    <a:pt x="1110880" y="15168"/>
                  </a:lnTo>
                  <a:lnTo>
                    <a:pt x="1112822" y="15523"/>
                  </a:lnTo>
                  <a:lnTo>
                    <a:pt x="1114764" y="15882"/>
                  </a:lnTo>
                  <a:lnTo>
                    <a:pt x="1116705" y="16245"/>
                  </a:lnTo>
                  <a:lnTo>
                    <a:pt x="1118645" y="16612"/>
                  </a:lnTo>
                  <a:lnTo>
                    <a:pt x="1120584" y="16983"/>
                  </a:lnTo>
                  <a:lnTo>
                    <a:pt x="1122523" y="17358"/>
                  </a:lnTo>
                  <a:lnTo>
                    <a:pt x="1124460" y="17737"/>
                  </a:lnTo>
                  <a:lnTo>
                    <a:pt x="1126397" y="18121"/>
                  </a:lnTo>
                  <a:lnTo>
                    <a:pt x="1128334" y="18508"/>
                  </a:lnTo>
                  <a:lnTo>
                    <a:pt x="1130269" y="18899"/>
                  </a:lnTo>
                  <a:lnTo>
                    <a:pt x="1132204" y="19295"/>
                  </a:lnTo>
                  <a:lnTo>
                    <a:pt x="1134137" y="19695"/>
                  </a:lnTo>
                  <a:lnTo>
                    <a:pt x="1136070" y="20098"/>
                  </a:lnTo>
                  <a:lnTo>
                    <a:pt x="1138002" y="20506"/>
                  </a:lnTo>
                  <a:lnTo>
                    <a:pt x="1139933" y="20917"/>
                  </a:lnTo>
                  <a:lnTo>
                    <a:pt x="1141864" y="21333"/>
                  </a:lnTo>
                  <a:lnTo>
                    <a:pt x="1143793" y="21753"/>
                  </a:lnTo>
                  <a:lnTo>
                    <a:pt x="1145722" y="22177"/>
                  </a:lnTo>
                  <a:lnTo>
                    <a:pt x="1147649" y="22604"/>
                  </a:lnTo>
                  <a:lnTo>
                    <a:pt x="1149576" y="23036"/>
                  </a:lnTo>
                  <a:lnTo>
                    <a:pt x="1151502" y="23472"/>
                  </a:lnTo>
                  <a:lnTo>
                    <a:pt x="1153427" y="23912"/>
                  </a:lnTo>
                  <a:lnTo>
                    <a:pt x="1155351" y="24356"/>
                  </a:lnTo>
                  <a:lnTo>
                    <a:pt x="1157274" y="24804"/>
                  </a:lnTo>
                  <a:lnTo>
                    <a:pt x="1159196" y="25256"/>
                  </a:lnTo>
                  <a:lnTo>
                    <a:pt x="1161117" y="25712"/>
                  </a:lnTo>
                  <a:lnTo>
                    <a:pt x="1163037" y="26172"/>
                  </a:lnTo>
                  <a:lnTo>
                    <a:pt x="1164957" y="26637"/>
                  </a:lnTo>
                  <a:lnTo>
                    <a:pt x="1166875" y="27105"/>
                  </a:lnTo>
                  <a:lnTo>
                    <a:pt x="1168792" y="27577"/>
                  </a:lnTo>
                  <a:lnTo>
                    <a:pt x="1170708" y="28053"/>
                  </a:lnTo>
                  <a:lnTo>
                    <a:pt x="1172624" y="28533"/>
                  </a:lnTo>
                  <a:lnTo>
                    <a:pt x="1174538" y="29017"/>
                  </a:lnTo>
                  <a:lnTo>
                    <a:pt x="1176451" y="29506"/>
                  </a:lnTo>
                  <a:lnTo>
                    <a:pt x="1178364" y="29998"/>
                  </a:lnTo>
                  <a:lnTo>
                    <a:pt x="1180275" y="30494"/>
                  </a:lnTo>
                  <a:lnTo>
                    <a:pt x="1182185" y="30994"/>
                  </a:lnTo>
                  <a:lnTo>
                    <a:pt x="1184094" y="31499"/>
                  </a:lnTo>
                  <a:lnTo>
                    <a:pt x="1186002" y="32007"/>
                  </a:lnTo>
                  <a:lnTo>
                    <a:pt x="1187909" y="32519"/>
                  </a:lnTo>
                  <a:lnTo>
                    <a:pt x="1189815" y="33035"/>
                  </a:lnTo>
                  <a:lnTo>
                    <a:pt x="1191720" y="33555"/>
                  </a:lnTo>
                  <a:lnTo>
                    <a:pt x="1193623" y="34080"/>
                  </a:lnTo>
                  <a:lnTo>
                    <a:pt x="1195526" y="34608"/>
                  </a:lnTo>
                  <a:lnTo>
                    <a:pt x="1197427" y="35140"/>
                  </a:lnTo>
                  <a:lnTo>
                    <a:pt x="1199328" y="35676"/>
                  </a:lnTo>
                  <a:lnTo>
                    <a:pt x="1201227" y="36216"/>
                  </a:lnTo>
                  <a:lnTo>
                    <a:pt x="1203125" y="36760"/>
                  </a:lnTo>
                  <a:lnTo>
                    <a:pt x="1205022" y="37308"/>
                  </a:lnTo>
                  <a:lnTo>
                    <a:pt x="1206918" y="37860"/>
                  </a:lnTo>
                  <a:lnTo>
                    <a:pt x="1208813" y="38417"/>
                  </a:lnTo>
                  <a:lnTo>
                    <a:pt x="1210706" y="38977"/>
                  </a:lnTo>
                  <a:lnTo>
                    <a:pt x="1212599" y="39540"/>
                  </a:lnTo>
                  <a:lnTo>
                    <a:pt x="1214490" y="40108"/>
                  </a:lnTo>
                  <a:lnTo>
                    <a:pt x="1216380" y="40680"/>
                  </a:lnTo>
                  <a:lnTo>
                    <a:pt x="1218268" y="41256"/>
                  </a:lnTo>
                  <a:lnTo>
                    <a:pt x="1220156" y="41836"/>
                  </a:lnTo>
                  <a:lnTo>
                    <a:pt x="1222042" y="42420"/>
                  </a:lnTo>
                  <a:lnTo>
                    <a:pt x="1223927" y="43008"/>
                  </a:lnTo>
                  <a:lnTo>
                    <a:pt x="1225811" y="43599"/>
                  </a:lnTo>
                  <a:lnTo>
                    <a:pt x="1227694" y="44195"/>
                  </a:lnTo>
                  <a:lnTo>
                    <a:pt x="1229575" y="44794"/>
                  </a:lnTo>
                  <a:lnTo>
                    <a:pt x="1231455" y="45398"/>
                  </a:lnTo>
                  <a:lnTo>
                    <a:pt x="1233334" y="46005"/>
                  </a:lnTo>
                  <a:lnTo>
                    <a:pt x="1235211" y="46616"/>
                  </a:lnTo>
                  <a:lnTo>
                    <a:pt x="1237088" y="47232"/>
                  </a:lnTo>
                  <a:lnTo>
                    <a:pt x="1238963" y="47851"/>
                  </a:lnTo>
                  <a:lnTo>
                    <a:pt x="1240836" y="48474"/>
                  </a:lnTo>
                  <a:lnTo>
                    <a:pt x="1242709" y="49101"/>
                  </a:lnTo>
                  <a:lnTo>
                    <a:pt x="1244580" y="49732"/>
                  </a:lnTo>
                  <a:lnTo>
                    <a:pt x="1246449" y="50367"/>
                  </a:lnTo>
                  <a:lnTo>
                    <a:pt x="1248318" y="51006"/>
                  </a:lnTo>
                  <a:lnTo>
                    <a:pt x="1250185" y="51649"/>
                  </a:lnTo>
                  <a:lnTo>
                    <a:pt x="1252050" y="52295"/>
                  </a:lnTo>
                  <a:lnTo>
                    <a:pt x="1253915" y="52946"/>
                  </a:lnTo>
                  <a:lnTo>
                    <a:pt x="1255778" y="53600"/>
                  </a:lnTo>
                  <a:lnTo>
                    <a:pt x="1257639" y="54259"/>
                  </a:lnTo>
                  <a:lnTo>
                    <a:pt x="1259500" y="54921"/>
                  </a:lnTo>
                  <a:lnTo>
                    <a:pt x="1261358" y="55587"/>
                  </a:lnTo>
                  <a:lnTo>
                    <a:pt x="1263216" y="56257"/>
                  </a:lnTo>
                  <a:lnTo>
                    <a:pt x="1265072" y="56931"/>
                  </a:lnTo>
                  <a:lnTo>
                    <a:pt x="1266926" y="57609"/>
                  </a:lnTo>
                  <a:lnTo>
                    <a:pt x="1268779" y="58291"/>
                  </a:lnTo>
                  <a:lnTo>
                    <a:pt x="1270631" y="58976"/>
                  </a:lnTo>
                  <a:lnTo>
                    <a:pt x="1272481" y="59666"/>
                  </a:lnTo>
                  <a:lnTo>
                    <a:pt x="1274330" y="60359"/>
                  </a:lnTo>
                  <a:lnTo>
                    <a:pt x="1276178" y="61056"/>
                  </a:lnTo>
                  <a:lnTo>
                    <a:pt x="1278024" y="61757"/>
                  </a:lnTo>
                  <a:lnTo>
                    <a:pt x="1279868" y="62462"/>
                  </a:lnTo>
                  <a:lnTo>
                    <a:pt x="1281711" y="63171"/>
                  </a:lnTo>
                  <a:lnTo>
                    <a:pt x="1283552" y="63884"/>
                  </a:lnTo>
                  <a:lnTo>
                    <a:pt x="1285393" y="64600"/>
                  </a:lnTo>
                  <a:lnTo>
                    <a:pt x="1287231" y="65321"/>
                  </a:lnTo>
                  <a:lnTo>
                    <a:pt x="1289068" y="66045"/>
                  </a:lnTo>
                  <a:lnTo>
                    <a:pt x="1290903" y="66773"/>
                  </a:lnTo>
                  <a:lnTo>
                    <a:pt x="1292737" y="67505"/>
                  </a:lnTo>
                  <a:lnTo>
                    <a:pt x="1294570" y="68241"/>
                  </a:lnTo>
                  <a:lnTo>
                    <a:pt x="1296400" y="68980"/>
                  </a:lnTo>
                  <a:lnTo>
                    <a:pt x="1298230" y="69724"/>
                  </a:lnTo>
                  <a:lnTo>
                    <a:pt x="1300057" y="70471"/>
                  </a:lnTo>
                  <a:lnTo>
                    <a:pt x="1301883" y="71222"/>
                  </a:lnTo>
                  <a:lnTo>
                    <a:pt x="1303708" y="71977"/>
                  </a:lnTo>
                  <a:lnTo>
                    <a:pt x="1305531" y="72736"/>
                  </a:lnTo>
                  <a:lnTo>
                    <a:pt x="1307352" y="73498"/>
                  </a:lnTo>
                  <a:lnTo>
                    <a:pt x="1309172" y="74265"/>
                  </a:lnTo>
                  <a:lnTo>
                    <a:pt x="1310990" y="75035"/>
                  </a:lnTo>
                  <a:lnTo>
                    <a:pt x="1312807" y="75809"/>
                  </a:lnTo>
                  <a:lnTo>
                    <a:pt x="1314622" y="76587"/>
                  </a:lnTo>
                  <a:lnTo>
                    <a:pt x="1316435" y="77368"/>
                  </a:lnTo>
                  <a:lnTo>
                    <a:pt x="1318247" y="78153"/>
                  </a:lnTo>
                  <a:lnTo>
                    <a:pt x="1320057" y="78943"/>
                  </a:lnTo>
                  <a:lnTo>
                    <a:pt x="1321865" y="79736"/>
                  </a:lnTo>
                  <a:lnTo>
                    <a:pt x="1323672" y="80532"/>
                  </a:lnTo>
                  <a:lnTo>
                    <a:pt x="1325477" y="81333"/>
                  </a:lnTo>
                  <a:lnTo>
                    <a:pt x="1327280" y="82137"/>
                  </a:lnTo>
                  <a:lnTo>
                    <a:pt x="1329082" y="82945"/>
                  </a:lnTo>
                  <a:lnTo>
                    <a:pt x="1330882" y="83757"/>
                  </a:lnTo>
                  <a:lnTo>
                    <a:pt x="1332680" y="84573"/>
                  </a:lnTo>
                  <a:lnTo>
                    <a:pt x="1334476" y="85392"/>
                  </a:lnTo>
                  <a:lnTo>
                    <a:pt x="1336271" y="86216"/>
                  </a:lnTo>
                  <a:lnTo>
                    <a:pt x="1338064" y="87042"/>
                  </a:lnTo>
                  <a:lnTo>
                    <a:pt x="1339856" y="87873"/>
                  </a:lnTo>
                  <a:lnTo>
                    <a:pt x="1341645" y="88707"/>
                  </a:lnTo>
                  <a:lnTo>
                    <a:pt x="1343433" y="89546"/>
                  </a:lnTo>
                  <a:lnTo>
                    <a:pt x="1345219" y="90388"/>
                  </a:lnTo>
                  <a:lnTo>
                    <a:pt x="1347003" y="91233"/>
                  </a:lnTo>
                  <a:lnTo>
                    <a:pt x="1348786" y="92083"/>
                  </a:lnTo>
                  <a:lnTo>
                    <a:pt x="1350567" y="92936"/>
                  </a:lnTo>
                  <a:lnTo>
                    <a:pt x="1352346" y="93793"/>
                  </a:lnTo>
                  <a:lnTo>
                    <a:pt x="1354123" y="94653"/>
                  </a:lnTo>
                  <a:lnTo>
                    <a:pt x="1355898" y="95518"/>
                  </a:lnTo>
                  <a:lnTo>
                    <a:pt x="1357672" y="96386"/>
                  </a:lnTo>
                  <a:lnTo>
                    <a:pt x="1359443" y="97257"/>
                  </a:lnTo>
                  <a:lnTo>
                    <a:pt x="1361213" y="98133"/>
                  </a:lnTo>
                  <a:lnTo>
                    <a:pt x="1362981" y="99012"/>
                  </a:lnTo>
                  <a:lnTo>
                    <a:pt x="1364747" y="99895"/>
                  </a:lnTo>
                  <a:lnTo>
                    <a:pt x="1366512" y="100781"/>
                  </a:lnTo>
                  <a:lnTo>
                    <a:pt x="1368274" y="101672"/>
                  </a:lnTo>
                  <a:lnTo>
                    <a:pt x="1370035" y="102566"/>
                  </a:lnTo>
                  <a:lnTo>
                    <a:pt x="1371794" y="103463"/>
                  </a:lnTo>
                  <a:lnTo>
                    <a:pt x="1373551" y="104364"/>
                  </a:lnTo>
                  <a:lnTo>
                    <a:pt x="1375305" y="105269"/>
                  </a:lnTo>
                  <a:lnTo>
                    <a:pt x="1377059" y="106178"/>
                  </a:lnTo>
                  <a:lnTo>
                    <a:pt x="1378810" y="107091"/>
                  </a:lnTo>
                  <a:lnTo>
                    <a:pt x="1380559" y="108007"/>
                  </a:lnTo>
                  <a:lnTo>
                    <a:pt x="1382306" y="108926"/>
                  </a:lnTo>
                  <a:lnTo>
                    <a:pt x="1384052" y="109850"/>
                  </a:lnTo>
                  <a:lnTo>
                    <a:pt x="1385795" y="110777"/>
                  </a:lnTo>
                  <a:lnTo>
                    <a:pt x="1387537" y="111707"/>
                  </a:lnTo>
                  <a:lnTo>
                    <a:pt x="1389276" y="112642"/>
                  </a:lnTo>
                  <a:lnTo>
                    <a:pt x="1391014" y="113580"/>
                  </a:lnTo>
                  <a:lnTo>
                    <a:pt x="1392749" y="114521"/>
                  </a:lnTo>
                  <a:lnTo>
                    <a:pt x="1394483" y="115466"/>
                  </a:lnTo>
                  <a:lnTo>
                    <a:pt x="1396215" y="116415"/>
                  </a:lnTo>
                  <a:lnTo>
                    <a:pt x="1397944" y="117368"/>
                  </a:lnTo>
                  <a:lnTo>
                    <a:pt x="1399672" y="118323"/>
                  </a:lnTo>
                  <a:lnTo>
                    <a:pt x="1401398" y="119283"/>
                  </a:lnTo>
                  <a:lnTo>
                    <a:pt x="1403121" y="120247"/>
                  </a:lnTo>
                  <a:lnTo>
                    <a:pt x="1404843" y="121213"/>
                  </a:lnTo>
                  <a:lnTo>
                    <a:pt x="1406562" y="122184"/>
                  </a:lnTo>
                  <a:lnTo>
                    <a:pt x="1408280" y="123158"/>
                  </a:lnTo>
                  <a:lnTo>
                    <a:pt x="1409996" y="124136"/>
                  </a:lnTo>
                  <a:lnTo>
                    <a:pt x="1411709" y="125117"/>
                  </a:lnTo>
                  <a:lnTo>
                    <a:pt x="1413420" y="126102"/>
                  </a:lnTo>
                  <a:lnTo>
                    <a:pt x="1413706" y="126267"/>
                  </a:lnTo>
                  <a:lnTo>
                    <a:pt x="1413135" y="126596"/>
                  </a:lnTo>
                  <a:lnTo>
                    <a:pt x="1411427" y="127586"/>
                  </a:lnTo>
                  <a:lnTo>
                    <a:pt x="1409721" y="128580"/>
                  </a:lnTo>
                  <a:lnTo>
                    <a:pt x="1408017" y="129577"/>
                  </a:lnTo>
                  <a:lnTo>
                    <a:pt x="1406315" y="130578"/>
                  </a:lnTo>
                  <a:lnTo>
                    <a:pt x="1404615" y="131583"/>
                  </a:lnTo>
                  <a:lnTo>
                    <a:pt x="1402917" y="132591"/>
                  </a:lnTo>
                  <a:lnTo>
                    <a:pt x="1401221" y="133603"/>
                  </a:lnTo>
                  <a:lnTo>
                    <a:pt x="1399528" y="134618"/>
                  </a:lnTo>
                  <a:lnTo>
                    <a:pt x="1397836" y="135637"/>
                  </a:lnTo>
                  <a:lnTo>
                    <a:pt x="1396147" y="136659"/>
                  </a:lnTo>
                  <a:lnTo>
                    <a:pt x="1394460" y="137685"/>
                  </a:lnTo>
                  <a:lnTo>
                    <a:pt x="1392775" y="138714"/>
                  </a:lnTo>
                  <a:lnTo>
                    <a:pt x="1391092" y="139747"/>
                  </a:lnTo>
                  <a:lnTo>
                    <a:pt x="1389411" y="140783"/>
                  </a:lnTo>
                  <a:lnTo>
                    <a:pt x="1387733" y="141823"/>
                  </a:lnTo>
                  <a:lnTo>
                    <a:pt x="1386056" y="142867"/>
                  </a:lnTo>
                  <a:lnTo>
                    <a:pt x="1384382" y="143914"/>
                  </a:lnTo>
                  <a:lnTo>
                    <a:pt x="1382710" y="144964"/>
                  </a:lnTo>
                  <a:lnTo>
                    <a:pt x="1381041" y="146018"/>
                  </a:lnTo>
                  <a:lnTo>
                    <a:pt x="1379373" y="147076"/>
                  </a:lnTo>
                  <a:lnTo>
                    <a:pt x="1377708" y="148137"/>
                  </a:lnTo>
                  <a:lnTo>
                    <a:pt x="1376045" y="149201"/>
                  </a:lnTo>
                  <a:lnTo>
                    <a:pt x="1374384" y="150269"/>
                  </a:lnTo>
                  <a:lnTo>
                    <a:pt x="1372725" y="151340"/>
                  </a:lnTo>
                  <a:lnTo>
                    <a:pt x="1371069" y="152415"/>
                  </a:lnTo>
                  <a:lnTo>
                    <a:pt x="1369415" y="153494"/>
                  </a:lnTo>
                  <a:lnTo>
                    <a:pt x="1367763" y="154575"/>
                  </a:lnTo>
                  <a:lnTo>
                    <a:pt x="1366113" y="155661"/>
                  </a:lnTo>
                  <a:lnTo>
                    <a:pt x="1364466" y="156749"/>
                  </a:lnTo>
                  <a:lnTo>
                    <a:pt x="1362821" y="157841"/>
                  </a:lnTo>
                  <a:lnTo>
                    <a:pt x="1361178" y="158937"/>
                  </a:lnTo>
                  <a:lnTo>
                    <a:pt x="1359538" y="160036"/>
                  </a:lnTo>
                  <a:lnTo>
                    <a:pt x="1357900" y="161139"/>
                  </a:lnTo>
                  <a:lnTo>
                    <a:pt x="1356264" y="162244"/>
                  </a:lnTo>
                  <a:lnTo>
                    <a:pt x="1354630" y="163354"/>
                  </a:lnTo>
                  <a:lnTo>
                    <a:pt x="1352999" y="164467"/>
                  </a:lnTo>
                  <a:lnTo>
                    <a:pt x="1351370" y="165583"/>
                  </a:lnTo>
                  <a:lnTo>
                    <a:pt x="1349744" y="166702"/>
                  </a:lnTo>
                  <a:lnTo>
                    <a:pt x="1348120" y="167825"/>
                  </a:lnTo>
                  <a:lnTo>
                    <a:pt x="1346498" y="168952"/>
                  </a:lnTo>
                  <a:lnTo>
                    <a:pt x="1344879" y="170082"/>
                  </a:lnTo>
                  <a:lnTo>
                    <a:pt x="1343262" y="171215"/>
                  </a:lnTo>
                  <a:lnTo>
                    <a:pt x="1341647" y="172351"/>
                  </a:lnTo>
                  <a:lnTo>
                    <a:pt x="1340035" y="173491"/>
                  </a:lnTo>
                  <a:lnTo>
                    <a:pt x="1338425" y="174635"/>
                  </a:lnTo>
                  <a:lnTo>
                    <a:pt x="1336817" y="175781"/>
                  </a:lnTo>
                  <a:lnTo>
                    <a:pt x="1335212" y="176931"/>
                  </a:lnTo>
                  <a:lnTo>
                    <a:pt x="1333610" y="178085"/>
                  </a:lnTo>
                  <a:lnTo>
                    <a:pt x="1332009" y="179241"/>
                  </a:lnTo>
                  <a:lnTo>
                    <a:pt x="1330412" y="180402"/>
                  </a:lnTo>
                  <a:lnTo>
                    <a:pt x="1328816" y="181565"/>
                  </a:lnTo>
                  <a:lnTo>
                    <a:pt x="1327223" y="182732"/>
                  </a:lnTo>
                  <a:lnTo>
                    <a:pt x="1325633" y="183902"/>
                  </a:lnTo>
                  <a:lnTo>
                    <a:pt x="1324045" y="185076"/>
                  </a:lnTo>
                  <a:lnTo>
                    <a:pt x="1322459" y="186252"/>
                  </a:lnTo>
                  <a:lnTo>
                    <a:pt x="1320876" y="187432"/>
                  </a:lnTo>
                  <a:lnTo>
                    <a:pt x="1319295" y="188616"/>
                  </a:lnTo>
                  <a:lnTo>
                    <a:pt x="1317717" y="189803"/>
                  </a:lnTo>
                  <a:lnTo>
                    <a:pt x="1316141" y="190993"/>
                  </a:lnTo>
                  <a:lnTo>
                    <a:pt x="1314568" y="192186"/>
                  </a:lnTo>
                  <a:lnTo>
                    <a:pt x="1312997" y="193383"/>
                  </a:lnTo>
                  <a:lnTo>
                    <a:pt x="1311429" y="194583"/>
                  </a:lnTo>
                  <a:lnTo>
                    <a:pt x="1309864" y="195786"/>
                  </a:lnTo>
                  <a:lnTo>
                    <a:pt x="1308301" y="196992"/>
                  </a:lnTo>
                  <a:lnTo>
                    <a:pt x="1306740" y="198202"/>
                  </a:lnTo>
                  <a:lnTo>
                    <a:pt x="1305182" y="199415"/>
                  </a:lnTo>
                  <a:lnTo>
                    <a:pt x="1303626" y="200631"/>
                  </a:lnTo>
                  <a:lnTo>
                    <a:pt x="1302074" y="201851"/>
                  </a:lnTo>
                  <a:lnTo>
                    <a:pt x="1300523" y="203073"/>
                  </a:lnTo>
                  <a:lnTo>
                    <a:pt x="1298975" y="204300"/>
                  </a:lnTo>
                  <a:lnTo>
                    <a:pt x="1297430" y="205529"/>
                  </a:lnTo>
                  <a:lnTo>
                    <a:pt x="1295887" y="206761"/>
                  </a:lnTo>
                  <a:lnTo>
                    <a:pt x="1294347" y="207997"/>
                  </a:lnTo>
                  <a:lnTo>
                    <a:pt x="1292810" y="209236"/>
                  </a:lnTo>
                  <a:lnTo>
                    <a:pt x="1291275" y="210478"/>
                  </a:lnTo>
                  <a:lnTo>
                    <a:pt x="1289743" y="211724"/>
                  </a:lnTo>
                  <a:lnTo>
                    <a:pt x="1288213" y="212972"/>
                  </a:lnTo>
                  <a:lnTo>
                    <a:pt x="1286686" y="214224"/>
                  </a:lnTo>
                  <a:lnTo>
                    <a:pt x="1285162" y="215479"/>
                  </a:lnTo>
                  <a:lnTo>
                    <a:pt x="1283640" y="216737"/>
                  </a:lnTo>
                  <a:lnTo>
                    <a:pt x="1282121" y="217998"/>
                  </a:lnTo>
                  <a:lnTo>
                    <a:pt x="1280604" y="219263"/>
                  </a:lnTo>
                  <a:lnTo>
                    <a:pt x="1279090" y="220531"/>
                  </a:lnTo>
                  <a:lnTo>
                    <a:pt x="1277579" y="221802"/>
                  </a:lnTo>
                  <a:lnTo>
                    <a:pt x="1276071" y="223076"/>
                  </a:lnTo>
                  <a:lnTo>
                    <a:pt x="1274565" y="224353"/>
                  </a:lnTo>
                  <a:lnTo>
                    <a:pt x="1273061" y="225633"/>
                  </a:lnTo>
                  <a:lnTo>
                    <a:pt x="1271561" y="226917"/>
                  </a:lnTo>
                  <a:lnTo>
                    <a:pt x="1270063" y="228204"/>
                  </a:lnTo>
                  <a:lnTo>
                    <a:pt x="1268568" y="229493"/>
                  </a:lnTo>
                  <a:lnTo>
                    <a:pt x="1267076" y="230786"/>
                  </a:lnTo>
                  <a:lnTo>
                    <a:pt x="1265586" y="232082"/>
                  </a:lnTo>
                  <a:lnTo>
                    <a:pt x="1264099" y="233381"/>
                  </a:lnTo>
                  <a:lnTo>
                    <a:pt x="1262615" y="234684"/>
                  </a:lnTo>
                  <a:lnTo>
                    <a:pt x="1261133" y="235989"/>
                  </a:lnTo>
                  <a:lnTo>
                    <a:pt x="1259655" y="237298"/>
                  </a:lnTo>
                  <a:lnTo>
                    <a:pt x="1258178" y="238609"/>
                  </a:lnTo>
                  <a:lnTo>
                    <a:pt x="1256705" y="239924"/>
                  </a:lnTo>
                  <a:lnTo>
                    <a:pt x="1255235" y="241242"/>
                  </a:lnTo>
                  <a:lnTo>
                    <a:pt x="1253767" y="242563"/>
                  </a:lnTo>
                  <a:lnTo>
                    <a:pt x="1252302" y="243886"/>
                  </a:lnTo>
                  <a:lnTo>
                    <a:pt x="1250840" y="245213"/>
                  </a:lnTo>
                  <a:lnTo>
                    <a:pt x="1249380" y="246543"/>
                  </a:lnTo>
                  <a:lnTo>
                    <a:pt x="1247924" y="247876"/>
                  </a:lnTo>
                  <a:lnTo>
                    <a:pt x="1246470" y="249213"/>
                  </a:lnTo>
                  <a:lnTo>
                    <a:pt x="1245019" y="250552"/>
                  </a:lnTo>
                  <a:lnTo>
                    <a:pt x="1243571" y="251894"/>
                  </a:lnTo>
                  <a:lnTo>
                    <a:pt x="1242125" y="253239"/>
                  </a:lnTo>
                  <a:lnTo>
                    <a:pt x="1240683" y="254588"/>
                  </a:lnTo>
                  <a:lnTo>
                    <a:pt x="1239243" y="255939"/>
                  </a:lnTo>
                  <a:lnTo>
                    <a:pt x="1237806" y="257293"/>
                  </a:lnTo>
                  <a:lnTo>
                    <a:pt x="1236372" y="258651"/>
                  </a:lnTo>
                  <a:lnTo>
                    <a:pt x="1234941" y="260011"/>
                  </a:lnTo>
                  <a:lnTo>
                    <a:pt x="1233512" y="261374"/>
                  </a:lnTo>
                  <a:lnTo>
                    <a:pt x="1232087" y="262740"/>
                  </a:lnTo>
                  <a:lnTo>
                    <a:pt x="1230664" y="264110"/>
                  </a:lnTo>
                  <a:lnTo>
                    <a:pt x="1229244" y="265482"/>
                  </a:lnTo>
                  <a:lnTo>
                    <a:pt x="1227827" y="266857"/>
                  </a:lnTo>
                  <a:lnTo>
                    <a:pt x="1226413" y="268235"/>
                  </a:lnTo>
                  <a:lnTo>
                    <a:pt x="1225002" y="269616"/>
                  </a:lnTo>
                  <a:lnTo>
                    <a:pt x="1223594" y="271001"/>
                  </a:lnTo>
                  <a:lnTo>
                    <a:pt x="1222189" y="272388"/>
                  </a:lnTo>
                  <a:lnTo>
                    <a:pt x="1220786" y="273778"/>
                  </a:lnTo>
                  <a:lnTo>
                    <a:pt x="1219387" y="275171"/>
                  </a:lnTo>
                  <a:lnTo>
                    <a:pt x="1217990" y="276566"/>
                  </a:lnTo>
                  <a:lnTo>
                    <a:pt x="1216596" y="277965"/>
                  </a:lnTo>
                  <a:lnTo>
                    <a:pt x="1215206" y="279367"/>
                  </a:lnTo>
                  <a:lnTo>
                    <a:pt x="1213818" y="280771"/>
                  </a:lnTo>
                  <a:lnTo>
                    <a:pt x="1212433" y="282179"/>
                  </a:lnTo>
                  <a:lnTo>
                    <a:pt x="1211051" y="283589"/>
                  </a:lnTo>
                  <a:lnTo>
                    <a:pt x="1209672" y="285003"/>
                  </a:lnTo>
                  <a:lnTo>
                    <a:pt x="1208296" y="286419"/>
                  </a:lnTo>
                  <a:lnTo>
                    <a:pt x="1206923" y="287838"/>
                  </a:lnTo>
                  <a:lnTo>
                    <a:pt x="1205553" y="289260"/>
                  </a:lnTo>
                  <a:lnTo>
                    <a:pt x="1204186" y="290685"/>
                  </a:lnTo>
                  <a:lnTo>
                    <a:pt x="1202822" y="292112"/>
                  </a:lnTo>
                  <a:lnTo>
                    <a:pt x="1201461" y="293543"/>
                  </a:lnTo>
                  <a:lnTo>
                    <a:pt x="1200103" y="294976"/>
                  </a:lnTo>
                  <a:lnTo>
                    <a:pt x="1198748" y="296413"/>
                  </a:lnTo>
                  <a:lnTo>
                    <a:pt x="1197396" y="297852"/>
                  </a:lnTo>
                  <a:lnTo>
                    <a:pt x="1196047" y="299293"/>
                  </a:lnTo>
                  <a:lnTo>
                    <a:pt x="1194701" y="300738"/>
                  </a:lnTo>
                  <a:lnTo>
                    <a:pt x="1193358" y="302186"/>
                  </a:lnTo>
                  <a:lnTo>
                    <a:pt x="1192018" y="303636"/>
                  </a:lnTo>
                  <a:lnTo>
                    <a:pt x="1190681" y="305089"/>
                  </a:lnTo>
                  <a:lnTo>
                    <a:pt x="1189347" y="306545"/>
                  </a:lnTo>
                  <a:lnTo>
                    <a:pt x="1188016" y="308004"/>
                  </a:lnTo>
                  <a:lnTo>
                    <a:pt x="1186688" y="309465"/>
                  </a:lnTo>
                  <a:lnTo>
                    <a:pt x="1185364" y="310930"/>
                  </a:lnTo>
                  <a:lnTo>
                    <a:pt x="1184042" y="312397"/>
                  </a:lnTo>
                  <a:lnTo>
                    <a:pt x="1182724" y="313867"/>
                  </a:lnTo>
                  <a:lnTo>
                    <a:pt x="1181408" y="315339"/>
                  </a:lnTo>
                  <a:lnTo>
                    <a:pt x="1180096" y="316814"/>
                  </a:lnTo>
                  <a:lnTo>
                    <a:pt x="1178787" y="318293"/>
                  </a:lnTo>
                  <a:lnTo>
                    <a:pt x="1177481" y="319774"/>
                  </a:lnTo>
                  <a:lnTo>
                    <a:pt x="1176178" y="321257"/>
                  </a:lnTo>
                  <a:lnTo>
                    <a:pt x="1174877" y="322743"/>
                  </a:lnTo>
                  <a:lnTo>
                    <a:pt x="1173581" y="324232"/>
                  </a:lnTo>
                  <a:lnTo>
                    <a:pt x="1172287" y="325724"/>
                  </a:lnTo>
                  <a:lnTo>
                    <a:pt x="1170996" y="327218"/>
                  </a:lnTo>
                  <a:lnTo>
                    <a:pt x="1169709" y="328715"/>
                  </a:lnTo>
                  <a:lnTo>
                    <a:pt x="1168425" y="330215"/>
                  </a:lnTo>
                  <a:lnTo>
                    <a:pt x="1167144" y="331718"/>
                  </a:lnTo>
                  <a:lnTo>
                    <a:pt x="1165866" y="333223"/>
                  </a:lnTo>
                  <a:lnTo>
                    <a:pt x="1164591" y="334731"/>
                  </a:lnTo>
                  <a:lnTo>
                    <a:pt x="1163319" y="336242"/>
                  </a:lnTo>
                  <a:lnTo>
                    <a:pt x="1162050" y="337755"/>
                  </a:lnTo>
                  <a:lnTo>
                    <a:pt x="1160785" y="339270"/>
                  </a:lnTo>
                  <a:lnTo>
                    <a:pt x="1159523" y="340789"/>
                  </a:lnTo>
                  <a:lnTo>
                    <a:pt x="1158264" y="342310"/>
                  </a:lnTo>
                  <a:lnTo>
                    <a:pt x="1157008" y="343834"/>
                  </a:lnTo>
                  <a:lnTo>
                    <a:pt x="1155756" y="345360"/>
                  </a:lnTo>
                  <a:lnTo>
                    <a:pt x="1154506" y="346889"/>
                  </a:lnTo>
                  <a:lnTo>
                    <a:pt x="1153260" y="348421"/>
                  </a:lnTo>
                  <a:lnTo>
                    <a:pt x="1152017" y="349955"/>
                  </a:lnTo>
                  <a:lnTo>
                    <a:pt x="1150777" y="351492"/>
                  </a:lnTo>
                  <a:lnTo>
                    <a:pt x="1149541" y="353031"/>
                  </a:lnTo>
                  <a:lnTo>
                    <a:pt x="1148307" y="354574"/>
                  </a:lnTo>
                  <a:lnTo>
                    <a:pt x="1147077" y="356118"/>
                  </a:lnTo>
                  <a:lnTo>
                    <a:pt x="1145850" y="357665"/>
                  </a:lnTo>
                  <a:lnTo>
                    <a:pt x="1144627" y="359215"/>
                  </a:lnTo>
                  <a:lnTo>
                    <a:pt x="1143406" y="360767"/>
                  </a:lnTo>
                  <a:lnTo>
                    <a:pt x="1142189" y="362322"/>
                  </a:lnTo>
                  <a:lnTo>
                    <a:pt x="1140976" y="363880"/>
                  </a:lnTo>
                  <a:lnTo>
                    <a:pt x="1139765" y="365440"/>
                  </a:lnTo>
                  <a:lnTo>
                    <a:pt x="1138558" y="367002"/>
                  </a:lnTo>
                  <a:lnTo>
                    <a:pt x="1137354" y="368567"/>
                  </a:lnTo>
                  <a:lnTo>
                    <a:pt x="1136153" y="370135"/>
                  </a:lnTo>
                  <a:lnTo>
                    <a:pt x="1134956" y="371705"/>
                  </a:lnTo>
                  <a:lnTo>
                    <a:pt x="1133761" y="373277"/>
                  </a:lnTo>
                  <a:lnTo>
                    <a:pt x="1132570" y="374852"/>
                  </a:lnTo>
                  <a:lnTo>
                    <a:pt x="1131383" y="376430"/>
                  </a:lnTo>
                  <a:lnTo>
                    <a:pt x="1130199" y="378010"/>
                  </a:lnTo>
                  <a:lnTo>
                    <a:pt x="1129018" y="379592"/>
                  </a:lnTo>
                  <a:lnTo>
                    <a:pt x="1127840" y="381177"/>
                  </a:lnTo>
                  <a:lnTo>
                    <a:pt x="1126666" y="382765"/>
                  </a:lnTo>
                  <a:lnTo>
                    <a:pt x="1125495" y="384354"/>
                  </a:lnTo>
                  <a:lnTo>
                    <a:pt x="1124327" y="385947"/>
                  </a:lnTo>
                  <a:lnTo>
                    <a:pt x="1123163" y="387542"/>
                  </a:lnTo>
                  <a:lnTo>
                    <a:pt x="1122002" y="389139"/>
                  </a:lnTo>
                  <a:lnTo>
                    <a:pt x="1120844" y="390739"/>
                  </a:lnTo>
                  <a:lnTo>
                    <a:pt x="1119690" y="392340"/>
                  </a:lnTo>
                  <a:lnTo>
                    <a:pt x="1118539" y="393945"/>
                  </a:lnTo>
                  <a:lnTo>
                    <a:pt x="1117392" y="395552"/>
                  </a:lnTo>
                  <a:lnTo>
                    <a:pt x="1116247" y="397161"/>
                  </a:lnTo>
                  <a:lnTo>
                    <a:pt x="1115107" y="398773"/>
                  </a:lnTo>
                  <a:lnTo>
                    <a:pt x="1113969" y="400387"/>
                  </a:lnTo>
                  <a:lnTo>
                    <a:pt x="1112835" y="402003"/>
                  </a:lnTo>
                  <a:lnTo>
                    <a:pt x="1111705" y="403622"/>
                  </a:lnTo>
                  <a:lnTo>
                    <a:pt x="1110577" y="405243"/>
                  </a:lnTo>
                  <a:lnTo>
                    <a:pt x="1109454" y="406867"/>
                  </a:lnTo>
                  <a:lnTo>
                    <a:pt x="1108333" y="408493"/>
                  </a:lnTo>
                  <a:lnTo>
                    <a:pt x="1107216" y="410121"/>
                  </a:lnTo>
                  <a:lnTo>
                    <a:pt x="1106102" y="411752"/>
                  </a:lnTo>
                  <a:lnTo>
                    <a:pt x="1104992" y="413384"/>
                  </a:lnTo>
                  <a:lnTo>
                    <a:pt x="1103886" y="415020"/>
                  </a:lnTo>
                  <a:lnTo>
                    <a:pt x="1102782" y="416657"/>
                  </a:lnTo>
                  <a:lnTo>
                    <a:pt x="1101682" y="418297"/>
                  </a:lnTo>
                  <a:lnTo>
                    <a:pt x="1100586" y="419939"/>
                  </a:lnTo>
                  <a:lnTo>
                    <a:pt x="1099493" y="421584"/>
                  </a:lnTo>
                  <a:lnTo>
                    <a:pt x="1098403" y="423230"/>
                  </a:lnTo>
                  <a:lnTo>
                    <a:pt x="1097317" y="424880"/>
                  </a:lnTo>
                  <a:lnTo>
                    <a:pt x="1096234" y="426531"/>
                  </a:lnTo>
                  <a:lnTo>
                    <a:pt x="1095155" y="428184"/>
                  </a:lnTo>
                  <a:lnTo>
                    <a:pt x="1094079" y="429840"/>
                  </a:lnTo>
                  <a:lnTo>
                    <a:pt x="1093007" y="431498"/>
                  </a:lnTo>
                  <a:lnTo>
                    <a:pt x="1091938" y="433158"/>
                  </a:lnTo>
                  <a:lnTo>
                    <a:pt x="1090873" y="434821"/>
                  </a:lnTo>
                  <a:lnTo>
                    <a:pt x="1089811" y="436486"/>
                  </a:lnTo>
                  <a:lnTo>
                    <a:pt x="1088753" y="438153"/>
                  </a:lnTo>
                  <a:lnTo>
                    <a:pt x="1087698" y="439822"/>
                  </a:lnTo>
                  <a:lnTo>
                    <a:pt x="1086647" y="441493"/>
                  </a:lnTo>
                  <a:lnTo>
                    <a:pt x="1085599" y="443167"/>
                  </a:lnTo>
                  <a:lnTo>
                    <a:pt x="1084555" y="444843"/>
                  </a:lnTo>
                  <a:lnTo>
                    <a:pt x="1083514" y="446521"/>
                  </a:lnTo>
                  <a:lnTo>
                    <a:pt x="1082476" y="448201"/>
                  </a:lnTo>
                  <a:lnTo>
                    <a:pt x="1081443" y="449883"/>
                  </a:lnTo>
                  <a:lnTo>
                    <a:pt x="1080412" y="451568"/>
                  </a:lnTo>
                  <a:lnTo>
                    <a:pt x="1079386" y="453254"/>
                  </a:lnTo>
                  <a:lnTo>
                    <a:pt x="1078363" y="454943"/>
                  </a:lnTo>
                  <a:lnTo>
                    <a:pt x="1077343" y="456634"/>
                  </a:lnTo>
                  <a:lnTo>
                    <a:pt x="1076327" y="458327"/>
                  </a:lnTo>
                  <a:lnTo>
                    <a:pt x="1075314" y="460022"/>
                  </a:lnTo>
                  <a:lnTo>
                    <a:pt x="1074305" y="461720"/>
                  </a:lnTo>
                  <a:lnTo>
                    <a:pt x="1073300" y="463419"/>
                  </a:lnTo>
                  <a:lnTo>
                    <a:pt x="1072298" y="465120"/>
                  </a:lnTo>
                  <a:lnTo>
                    <a:pt x="1071300" y="466824"/>
                  </a:lnTo>
                  <a:lnTo>
                    <a:pt x="1070305" y="468530"/>
                  </a:lnTo>
                  <a:lnTo>
                    <a:pt x="1069314" y="470238"/>
                  </a:lnTo>
                  <a:lnTo>
                    <a:pt x="1068326" y="471947"/>
                  </a:lnTo>
                  <a:lnTo>
                    <a:pt x="1067342" y="473659"/>
                  </a:lnTo>
                  <a:lnTo>
                    <a:pt x="1066362" y="475373"/>
                  </a:lnTo>
                  <a:lnTo>
                    <a:pt x="1065385" y="477089"/>
                  </a:lnTo>
                  <a:lnTo>
                    <a:pt x="1064412" y="478807"/>
                  </a:lnTo>
                  <a:lnTo>
                    <a:pt x="1063442" y="480528"/>
                  </a:lnTo>
                  <a:lnTo>
                    <a:pt x="1062476" y="482250"/>
                  </a:lnTo>
                  <a:lnTo>
                    <a:pt x="1061514" y="483974"/>
                  </a:lnTo>
                  <a:lnTo>
                    <a:pt x="1060555" y="485700"/>
                  </a:lnTo>
                  <a:lnTo>
                    <a:pt x="1059600" y="487428"/>
                  </a:lnTo>
                  <a:lnTo>
                    <a:pt x="1058648" y="489158"/>
                  </a:lnTo>
                  <a:lnTo>
                    <a:pt x="1057700" y="490890"/>
                  </a:lnTo>
                  <a:lnTo>
                    <a:pt x="1056756" y="492625"/>
                  </a:lnTo>
                  <a:lnTo>
                    <a:pt x="1055815" y="494361"/>
                  </a:lnTo>
                  <a:lnTo>
                    <a:pt x="1054878" y="496099"/>
                  </a:lnTo>
                  <a:lnTo>
                    <a:pt x="1053945" y="497839"/>
                  </a:lnTo>
                  <a:lnTo>
                    <a:pt x="1053015" y="499581"/>
                  </a:lnTo>
                  <a:lnTo>
                    <a:pt x="1052089" y="501325"/>
                  </a:lnTo>
                  <a:lnTo>
                    <a:pt x="1051167" y="503071"/>
                  </a:lnTo>
                  <a:lnTo>
                    <a:pt x="1050248" y="504818"/>
                  </a:lnTo>
                  <a:lnTo>
                    <a:pt x="1049333" y="506568"/>
                  </a:lnTo>
                  <a:lnTo>
                    <a:pt x="1048421" y="508320"/>
                  </a:lnTo>
                  <a:lnTo>
                    <a:pt x="1047514" y="510073"/>
                  </a:lnTo>
                  <a:lnTo>
                    <a:pt x="1046610" y="511829"/>
                  </a:lnTo>
                  <a:lnTo>
                    <a:pt x="1045709" y="513586"/>
                  </a:lnTo>
                  <a:lnTo>
                    <a:pt x="1044812" y="515345"/>
                  </a:lnTo>
                  <a:lnTo>
                    <a:pt x="1043919" y="517106"/>
                  </a:lnTo>
                  <a:lnTo>
                    <a:pt x="1043030" y="518869"/>
                  </a:lnTo>
                  <a:lnTo>
                    <a:pt x="1042145" y="520634"/>
                  </a:lnTo>
                  <a:lnTo>
                    <a:pt x="1041263" y="522401"/>
                  </a:lnTo>
                  <a:lnTo>
                    <a:pt x="1040384" y="524169"/>
                  </a:lnTo>
                  <a:lnTo>
                    <a:pt x="1039510" y="525940"/>
                  </a:lnTo>
                  <a:lnTo>
                    <a:pt x="1038639" y="527712"/>
                  </a:lnTo>
                  <a:lnTo>
                    <a:pt x="1037772" y="529486"/>
                  </a:lnTo>
                  <a:lnTo>
                    <a:pt x="1036909" y="531262"/>
                  </a:lnTo>
                  <a:lnTo>
                    <a:pt x="1036049" y="533039"/>
                  </a:lnTo>
                  <a:lnTo>
                    <a:pt x="1035193" y="534819"/>
                  </a:lnTo>
                  <a:lnTo>
                    <a:pt x="1034341" y="536600"/>
                  </a:lnTo>
                  <a:lnTo>
                    <a:pt x="1033492" y="538383"/>
                  </a:lnTo>
                  <a:lnTo>
                    <a:pt x="1032647" y="540168"/>
                  </a:lnTo>
                  <a:lnTo>
                    <a:pt x="1031807" y="541954"/>
                  </a:lnTo>
                  <a:lnTo>
                    <a:pt x="1030969" y="543742"/>
                  </a:lnTo>
                  <a:lnTo>
                    <a:pt x="1030136" y="545532"/>
                  </a:lnTo>
                  <a:lnTo>
                    <a:pt x="1029306" y="547324"/>
                  </a:lnTo>
                  <a:lnTo>
                    <a:pt x="1028480" y="549117"/>
                  </a:lnTo>
                  <a:lnTo>
                    <a:pt x="1027658" y="550913"/>
                  </a:lnTo>
                  <a:lnTo>
                    <a:pt x="1026839" y="552710"/>
                  </a:lnTo>
                  <a:lnTo>
                    <a:pt x="1026025" y="554508"/>
                  </a:lnTo>
                  <a:lnTo>
                    <a:pt x="1025214" y="556309"/>
                  </a:lnTo>
                  <a:lnTo>
                    <a:pt x="1024407" y="558111"/>
                  </a:lnTo>
                  <a:lnTo>
                    <a:pt x="1023603" y="559915"/>
                  </a:lnTo>
                  <a:lnTo>
                    <a:pt x="1022804" y="561720"/>
                  </a:lnTo>
                  <a:lnTo>
                    <a:pt x="1022008" y="563527"/>
                  </a:lnTo>
                  <a:lnTo>
                    <a:pt x="1021216" y="565336"/>
                  </a:lnTo>
                  <a:lnTo>
                    <a:pt x="1020428" y="567146"/>
                  </a:lnTo>
                  <a:lnTo>
                    <a:pt x="1019643" y="568958"/>
                  </a:lnTo>
                  <a:lnTo>
                    <a:pt x="1018862" y="570772"/>
                  </a:lnTo>
                  <a:lnTo>
                    <a:pt x="1018086" y="572587"/>
                  </a:lnTo>
                  <a:lnTo>
                    <a:pt x="1017313" y="574404"/>
                  </a:lnTo>
                  <a:lnTo>
                    <a:pt x="1016543" y="576223"/>
                  </a:lnTo>
                  <a:lnTo>
                    <a:pt x="1015778" y="578043"/>
                  </a:lnTo>
                  <a:lnTo>
                    <a:pt x="1015016" y="579865"/>
                  </a:lnTo>
                  <a:lnTo>
                    <a:pt x="1014258" y="581688"/>
                  </a:lnTo>
                  <a:lnTo>
                    <a:pt x="1013504" y="583513"/>
                  </a:lnTo>
                  <a:lnTo>
                    <a:pt x="1012755" y="585340"/>
                  </a:lnTo>
                  <a:lnTo>
                    <a:pt x="1012008" y="587168"/>
                  </a:lnTo>
                  <a:lnTo>
                    <a:pt x="1011266" y="588997"/>
                  </a:lnTo>
                  <a:lnTo>
                    <a:pt x="1010527" y="590829"/>
                  </a:lnTo>
                  <a:lnTo>
                    <a:pt x="1009792" y="592661"/>
                  </a:lnTo>
                  <a:lnTo>
                    <a:pt x="1009061" y="594496"/>
                  </a:lnTo>
                  <a:lnTo>
                    <a:pt x="1008334" y="596331"/>
                  </a:lnTo>
                  <a:lnTo>
                    <a:pt x="1007611" y="598169"/>
                  </a:lnTo>
                  <a:lnTo>
                    <a:pt x="1006891" y="600008"/>
                  </a:lnTo>
                  <a:lnTo>
                    <a:pt x="1006176" y="601848"/>
                  </a:lnTo>
                  <a:lnTo>
                    <a:pt x="1005464" y="603690"/>
                  </a:lnTo>
                  <a:lnTo>
                    <a:pt x="1004756" y="605533"/>
                  </a:lnTo>
                  <a:lnTo>
                    <a:pt x="1004052" y="607378"/>
                  </a:lnTo>
                  <a:lnTo>
                    <a:pt x="1003352" y="609224"/>
                  </a:lnTo>
                  <a:lnTo>
                    <a:pt x="1002656" y="611072"/>
                  </a:lnTo>
                  <a:lnTo>
                    <a:pt x="1001964" y="612921"/>
                  </a:lnTo>
                  <a:lnTo>
                    <a:pt x="1001275" y="614772"/>
                  </a:lnTo>
                  <a:lnTo>
                    <a:pt x="1000591" y="616624"/>
                  </a:lnTo>
                  <a:lnTo>
                    <a:pt x="999910" y="618477"/>
                  </a:lnTo>
                  <a:lnTo>
                    <a:pt x="999233" y="620332"/>
                  </a:lnTo>
                  <a:lnTo>
                    <a:pt x="998560" y="622189"/>
                  </a:lnTo>
                  <a:lnTo>
                    <a:pt x="997891" y="624047"/>
                  </a:lnTo>
                  <a:lnTo>
                    <a:pt x="997226" y="625906"/>
                  </a:lnTo>
                  <a:lnTo>
                    <a:pt x="996565" y="627766"/>
                  </a:lnTo>
                  <a:lnTo>
                    <a:pt x="995907" y="629628"/>
                  </a:lnTo>
                  <a:lnTo>
                    <a:pt x="995254" y="631491"/>
                  </a:lnTo>
                  <a:lnTo>
                    <a:pt x="994604" y="633356"/>
                  </a:lnTo>
                  <a:lnTo>
                    <a:pt x="993958" y="635222"/>
                  </a:lnTo>
                  <a:lnTo>
                    <a:pt x="993317" y="637089"/>
                  </a:lnTo>
                  <a:lnTo>
                    <a:pt x="992679" y="638958"/>
                  </a:lnTo>
                  <a:lnTo>
                    <a:pt x="992045" y="640828"/>
                  </a:lnTo>
                  <a:lnTo>
                    <a:pt x="991415" y="642699"/>
                  </a:lnTo>
                  <a:lnTo>
                    <a:pt x="990789" y="644572"/>
                  </a:lnTo>
                  <a:lnTo>
                    <a:pt x="990167" y="646446"/>
                  </a:lnTo>
                  <a:lnTo>
                    <a:pt x="989548" y="648321"/>
                  </a:lnTo>
                  <a:lnTo>
                    <a:pt x="988934" y="650198"/>
                  </a:lnTo>
                  <a:lnTo>
                    <a:pt x="988324" y="652076"/>
                  </a:lnTo>
                  <a:lnTo>
                    <a:pt x="987717" y="653955"/>
                  </a:lnTo>
                  <a:lnTo>
                    <a:pt x="987115" y="655835"/>
                  </a:lnTo>
                  <a:lnTo>
                    <a:pt x="986516" y="657717"/>
                  </a:lnTo>
                  <a:lnTo>
                    <a:pt x="985921" y="659600"/>
                  </a:lnTo>
                  <a:lnTo>
                    <a:pt x="985331" y="661484"/>
                  </a:lnTo>
                  <a:lnTo>
                    <a:pt x="984744" y="663369"/>
                  </a:lnTo>
                  <a:lnTo>
                    <a:pt x="984161" y="665256"/>
                  </a:lnTo>
                  <a:lnTo>
                    <a:pt x="983582" y="667144"/>
                  </a:lnTo>
                  <a:lnTo>
                    <a:pt x="983008" y="669033"/>
                  </a:lnTo>
                  <a:lnTo>
                    <a:pt x="982437" y="670923"/>
                  </a:lnTo>
                  <a:lnTo>
                    <a:pt x="981870" y="672815"/>
                  </a:lnTo>
                  <a:lnTo>
                    <a:pt x="981307" y="674707"/>
                  </a:lnTo>
                  <a:lnTo>
                    <a:pt x="980748" y="676601"/>
                  </a:lnTo>
                  <a:lnTo>
                    <a:pt x="980193" y="678496"/>
                  </a:lnTo>
                  <a:lnTo>
                    <a:pt x="979642" y="680392"/>
                  </a:lnTo>
                  <a:lnTo>
                    <a:pt x="979095" y="682289"/>
                  </a:lnTo>
                  <a:lnTo>
                    <a:pt x="978552" y="684188"/>
                  </a:lnTo>
                  <a:lnTo>
                    <a:pt x="978012" y="686087"/>
                  </a:lnTo>
                  <a:lnTo>
                    <a:pt x="977477" y="687988"/>
                  </a:lnTo>
                  <a:lnTo>
                    <a:pt x="976946" y="689890"/>
                  </a:lnTo>
                  <a:lnTo>
                    <a:pt x="976419" y="691792"/>
                  </a:lnTo>
                  <a:lnTo>
                    <a:pt x="975896" y="693697"/>
                  </a:lnTo>
                  <a:lnTo>
                    <a:pt x="975377" y="695602"/>
                  </a:lnTo>
                  <a:lnTo>
                    <a:pt x="974861" y="697508"/>
                  </a:lnTo>
                  <a:lnTo>
                    <a:pt x="974350" y="699415"/>
                  </a:lnTo>
                  <a:lnTo>
                    <a:pt x="973843" y="701323"/>
                  </a:lnTo>
                  <a:lnTo>
                    <a:pt x="973340" y="703233"/>
                  </a:lnTo>
                  <a:lnTo>
                    <a:pt x="972840" y="705143"/>
                  </a:lnTo>
                  <a:lnTo>
                    <a:pt x="972345" y="707055"/>
                  </a:lnTo>
                  <a:lnTo>
                    <a:pt x="971854" y="708967"/>
                  </a:lnTo>
                  <a:lnTo>
                    <a:pt x="971367" y="710881"/>
                  </a:lnTo>
                  <a:lnTo>
                    <a:pt x="970884" y="712795"/>
                  </a:lnTo>
                  <a:lnTo>
                    <a:pt x="970404" y="714711"/>
                  </a:lnTo>
                  <a:lnTo>
                    <a:pt x="969929" y="716627"/>
                  </a:lnTo>
                  <a:lnTo>
                    <a:pt x="969458" y="718545"/>
                  </a:lnTo>
                  <a:lnTo>
                    <a:pt x="968991" y="720463"/>
                  </a:lnTo>
                  <a:lnTo>
                    <a:pt x="968528" y="722383"/>
                  </a:lnTo>
                  <a:lnTo>
                    <a:pt x="968069" y="724303"/>
                  </a:lnTo>
                  <a:lnTo>
                    <a:pt x="967614" y="726224"/>
                  </a:lnTo>
                  <a:lnTo>
                    <a:pt x="967163" y="728147"/>
                  </a:lnTo>
                  <a:lnTo>
                    <a:pt x="966716" y="730070"/>
                  </a:lnTo>
                  <a:lnTo>
                    <a:pt x="966273" y="731995"/>
                  </a:lnTo>
                  <a:lnTo>
                    <a:pt x="965834" y="733920"/>
                  </a:lnTo>
                  <a:lnTo>
                    <a:pt x="965399" y="735846"/>
                  </a:lnTo>
                  <a:lnTo>
                    <a:pt x="964968" y="737773"/>
                  </a:lnTo>
                  <a:lnTo>
                    <a:pt x="964541" y="739701"/>
                  </a:lnTo>
                  <a:lnTo>
                    <a:pt x="964118" y="741629"/>
                  </a:lnTo>
                  <a:lnTo>
                    <a:pt x="963699" y="743559"/>
                  </a:lnTo>
                  <a:lnTo>
                    <a:pt x="963285" y="745490"/>
                  </a:lnTo>
                  <a:lnTo>
                    <a:pt x="962874" y="747421"/>
                  </a:lnTo>
                  <a:lnTo>
                    <a:pt x="962468" y="749353"/>
                  </a:lnTo>
                  <a:lnTo>
                    <a:pt x="962065" y="751286"/>
                  </a:lnTo>
                  <a:lnTo>
                    <a:pt x="961666" y="753220"/>
                  </a:lnTo>
                  <a:lnTo>
                    <a:pt x="961272" y="755155"/>
                  </a:lnTo>
                  <a:lnTo>
                    <a:pt x="960881" y="757090"/>
                  </a:lnTo>
                  <a:lnTo>
                    <a:pt x="960495" y="759027"/>
                  </a:lnTo>
                  <a:lnTo>
                    <a:pt x="960113" y="760964"/>
                  </a:lnTo>
                  <a:lnTo>
                    <a:pt x="959735" y="762902"/>
                  </a:lnTo>
                  <a:lnTo>
                    <a:pt x="959360" y="764841"/>
                  </a:lnTo>
                  <a:lnTo>
                    <a:pt x="958990" y="766780"/>
                  </a:lnTo>
                  <a:lnTo>
                    <a:pt x="958624" y="768721"/>
                  </a:lnTo>
                  <a:lnTo>
                    <a:pt x="958262" y="770662"/>
                  </a:lnTo>
                  <a:lnTo>
                    <a:pt x="957904" y="772604"/>
                  </a:lnTo>
                  <a:lnTo>
                    <a:pt x="957550" y="774546"/>
                  </a:lnTo>
                  <a:lnTo>
                    <a:pt x="957201" y="776490"/>
                  </a:lnTo>
                  <a:lnTo>
                    <a:pt x="956855" y="778434"/>
                  </a:lnTo>
                  <a:lnTo>
                    <a:pt x="956513" y="780379"/>
                  </a:lnTo>
                  <a:lnTo>
                    <a:pt x="956176" y="782324"/>
                  </a:lnTo>
                  <a:lnTo>
                    <a:pt x="955842" y="784270"/>
                  </a:lnTo>
                  <a:lnTo>
                    <a:pt x="955513" y="786217"/>
                  </a:lnTo>
                  <a:lnTo>
                    <a:pt x="955188" y="788165"/>
                  </a:lnTo>
                  <a:lnTo>
                    <a:pt x="954866" y="790113"/>
                  </a:lnTo>
                  <a:lnTo>
                    <a:pt x="954549" y="792062"/>
                  </a:lnTo>
                  <a:lnTo>
                    <a:pt x="954236" y="794011"/>
                  </a:lnTo>
                  <a:lnTo>
                    <a:pt x="953927" y="795962"/>
                  </a:lnTo>
                  <a:lnTo>
                    <a:pt x="953622" y="797913"/>
                  </a:lnTo>
                  <a:lnTo>
                    <a:pt x="953321" y="799864"/>
                  </a:lnTo>
                  <a:lnTo>
                    <a:pt x="953025" y="801816"/>
                  </a:lnTo>
                  <a:lnTo>
                    <a:pt x="952732" y="803769"/>
                  </a:lnTo>
                  <a:lnTo>
                    <a:pt x="952443" y="805722"/>
                  </a:lnTo>
                  <a:lnTo>
                    <a:pt x="952159" y="807676"/>
                  </a:lnTo>
                  <a:lnTo>
                    <a:pt x="951879" y="809631"/>
                  </a:lnTo>
                  <a:lnTo>
                    <a:pt x="951602" y="811586"/>
                  </a:lnTo>
                  <a:lnTo>
                    <a:pt x="951330" y="813542"/>
                  </a:lnTo>
                  <a:lnTo>
                    <a:pt x="951062" y="815498"/>
                  </a:lnTo>
                  <a:lnTo>
                    <a:pt x="950798" y="817455"/>
                  </a:lnTo>
                  <a:lnTo>
                    <a:pt x="950538" y="819412"/>
                  </a:lnTo>
                  <a:lnTo>
                    <a:pt x="950283" y="821370"/>
                  </a:lnTo>
                  <a:lnTo>
                    <a:pt x="950031" y="823329"/>
                  </a:lnTo>
                  <a:lnTo>
                    <a:pt x="949783" y="825288"/>
                  </a:lnTo>
                  <a:lnTo>
                    <a:pt x="949540" y="827247"/>
                  </a:lnTo>
                  <a:lnTo>
                    <a:pt x="949301" y="829207"/>
                  </a:lnTo>
                  <a:lnTo>
                    <a:pt x="949065" y="831168"/>
                  </a:lnTo>
                  <a:lnTo>
                    <a:pt x="948834" y="833129"/>
                  </a:lnTo>
                  <a:lnTo>
                    <a:pt x="948607" y="835090"/>
                  </a:lnTo>
                  <a:lnTo>
                    <a:pt x="948384" y="837052"/>
                  </a:lnTo>
                  <a:lnTo>
                    <a:pt x="948165" y="839014"/>
                  </a:lnTo>
                  <a:lnTo>
                    <a:pt x="947951" y="840977"/>
                  </a:lnTo>
                  <a:lnTo>
                    <a:pt x="947740" y="842941"/>
                  </a:lnTo>
                  <a:lnTo>
                    <a:pt x="947534" y="844904"/>
                  </a:lnTo>
                  <a:lnTo>
                    <a:pt x="947331" y="846869"/>
                  </a:lnTo>
                  <a:lnTo>
                    <a:pt x="947133" y="848833"/>
                  </a:lnTo>
                  <a:lnTo>
                    <a:pt x="946939" y="850798"/>
                  </a:lnTo>
                  <a:lnTo>
                    <a:pt x="946749" y="852763"/>
                  </a:lnTo>
                  <a:lnTo>
                    <a:pt x="946563" y="854729"/>
                  </a:lnTo>
                  <a:lnTo>
                    <a:pt x="946381" y="856695"/>
                  </a:lnTo>
                  <a:lnTo>
                    <a:pt x="946204" y="858662"/>
                  </a:lnTo>
                  <a:lnTo>
                    <a:pt x="946030" y="860629"/>
                  </a:lnTo>
                  <a:lnTo>
                    <a:pt x="945861" y="862596"/>
                  </a:lnTo>
                  <a:lnTo>
                    <a:pt x="945695" y="864564"/>
                  </a:lnTo>
                  <a:lnTo>
                    <a:pt x="945534" y="866532"/>
                  </a:lnTo>
                  <a:lnTo>
                    <a:pt x="945377" y="868500"/>
                  </a:lnTo>
                  <a:lnTo>
                    <a:pt x="945224" y="870469"/>
                  </a:lnTo>
                  <a:lnTo>
                    <a:pt x="945075" y="872438"/>
                  </a:lnTo>
                  <a:lnTo>
                    <a:pt x="944931" y="874407"/>
                  </a:lnTo>
                  <a:lnTo>
                    <a:pt x="944790" y="876377"/>
                  </a:lnTo>
                  <a:lnTo>
                    <a:pt x="944654" y="878346"/>
                  </a:lnTo>
                  <a:lnTo>
                    <a:pt x="944522" y="880317"/>
                  </a:lnTo>
                  <a:lnTo>
                    <a:pt x="944394" y="882287"/>
                  </a:lnTo>
                  <a:lnTo>
                    <a:pt x="944269" y="884258"/>
                  </a:lnTo>
                  <a:lnTo>
                    <a:pt x="944149" y="886228"/>
                  </a:lnTo>
                  <a:lnTo>
                    <a:pt x="944034" y="888200"/>
                  </a:lnTo>
                  <a:lnTo>
                    <a:pt x="943922" y="890171"/>
                  </a:lnTo>
                  <a:lnTo>
                    <a:pt x="943815" y="892143"/>
                  </a:lnTo>
                  <a:lnTo>
                    <a:pt x="943711" y="894115"/>
                  </a:lnTo>
                  <a:lnTo>
                    <a:pt x="943612" y="896087"/>
                  </a:lnTo>
                  <a:lnTo>
                    <a:pt x="943517" y="898059"/>
                  </a:lnTo>
                  <a:lnTo>
                    <a:pt x="943426" y="900031"/>
                  </a:lnTo>
                  <a:lnTo>
                    <a:pt x="943339" y="902004"/>
                  </a:lnTo>
                  <a:lnTo>
                    <a:pt x="943256" y="903977"/>
                  </a:lnTo>
                  <a:lnTo>
                    <a:pt x="943178" y="905950"/>
                  </a:lnTo>
                  <a:lnTo>
                    <a:pt x="943103" y="907923"/>
                  </a:lnTo>
                  <a:lnTo>
                    <a:pt x="943033" y="909896"/>
                  </a:lnTo>
                  <a:lnTo>
                    <a:pt x="942967" y="911870"/>
                  </a:lnTo>
                  <a:lnTo>
                    <a:pt x="942905" y="913843"/>
                  </a:lnTo>
                  <a:lnTo>
                    <a:pt x="942847" y="915817"/>
                  </a:lnTo>
                  <a:lnTo>
                    <a:pt x="942793" y="917791"/>
                  </a:lnTo>
                  <a:lnTo>
                    <a:pt x="942744" y="919765"/>
                  </a:lnTo>
                  <a:lnTo>
                    <a:pt x="942698" y="921739"/>
                  </a:lnTo>
                  <a:lnTo>
                    <a:pt x="942657" y="923713"/>
                  </a:lnTo>
                  <a:lnTo>
                    <a:pt x="942619" y="925687"/>
                  </a:lnTo>
                  <a:lnTo>
                    <a:pt x="942586" y="927662"/>
                  </a:lnTo>
                  <a:lnTo>
                    <a:pt x="942557" y="929636"/>
                  </a:lnTo>
                  <a:lnTo>
                    <a:pt x="942533" y="931610"/>
                  </a:lnTo>
                  <a:lnTo>
                    <a:pt x="942512" y="933585"/>
                  </a:lnTo>
                  <a:lnTo>
                    <a:pt x="942495" y="935559"/>
                  </a:lnTo>
                  <a:lnTo>
                    <a:pt x="942483" y="937534"/>
                  </a:lnTo>
                  <a:lnTo>
                    <a:pt x="942475" y="939508"/>
                  </a:lnTo>
                  <a:lnTo>
                    <a:pt x="942470" y="941483"/>
                  </a:lnTo>
                  <a:lnTo>
                    <a:pt x="942470" y="943457"/>
                  </a:lnTo>
                  <a:lnTo>
                    <a:pt x="942475" y="945432"/>
                  </a:lnTo>
                  <a:lnTo>
                    <a:pt x="942483" y="947407"/>
                  </a:lnTo>
                  <a:lnTo>
                    <a:pt x="942495" y="949381"/>
                  </a:lnTo>
                  <a:lnTo>
                    <a:pt x="942512" y="951356"/>
                  </a:lnTo>
                  <a:lnTo>
                    <a:pt x="942533" y="953330"/>
                  </a:lnTo>
                  <a:lnTo>
                    <a:pt x="942557" y="955305"/>
                  </a:lnTo>
                  <a:lnTo>
                    <a:pt x="942586" y="957279"/>
                  </a:lnTo>
                  <a:lnTo>
                    <a:pt x="942619" y="959253"/>
                  </a:lnTo>
                  <a:lnTo>
                    <a:pt x="942657" y="961227"/>
                  </a:lnTo>
                  <a:lnTo>
                    <a:pt x="942698" y="963202"/>
                  </a:lnTo>
                  <a:lnTo>
                    <a:pt x="942744" y="965176"/>
                  </a:lnTo>
                  <a:lnTo>
                    <a:pt x="942793" y="967150"/>
                  </a:lnTo>
                  <a:lnTo>
                    <a:pt x="942847" y="969123"/>
                  </a:lnTo>
                  <a:lnTo>
                    <a:pt x="942905" y="971097"/>
                  </a:lnTo>
                  <a:lnTo>
                    <a:pt x="942967" y="973071"/>
                  </a:lnTo>
                  <a:lnTo>
                    <a:pt x="943033" y="975044"/>
                  </a:lnTo>
                  <a:lnTo>
                    <a:pt x="943103" y="977017"/>
                  </a:lnTo>
                  <a:lnTo>
                    <a:pt x="943178" y="978990"/>
                  </a:lnTo>
                  <a:lnTo>
                    <a:pt x="943256" y="980964"/>
                  </a:lnTo>
                  <a:lnTo>
                    <a:pt x="943339" y="982936"/>
                  </a:lnTo>
                  <a:lnTo>
                    <a:pt x="943426" y="984909"/>
                  </a:lnTo>
                  <a:lnTo>
                    <a:pt x="943517" y="986882"/>
                  </a:lnTo>
                  <a:lnTo>
                    <a:pt x="943612" y="988854"/>
                  </a:lnTo>
                  <a:lnTo>
                    <a:pt x="943711" y="990826"/>
                  </a:lnTo>
                  <a:lnTo>
                    <a:pt x="943815" y="992798"/>
                  </a:lnTo>
                  <a:lnTo>
                    <a:pt x="943922" y="994769"/>
                  </a:lnTo>
                  <a:lnTo>
                    <a:pt x="944034" y="996741"/>
                  </a:lnTo>
                  <a:lnTo>
                    <a:pt x="944149" y="998712"/>
                  </a:lnTo>
                  <a:lnTo>
                    <a:pt x="944269" y="1000683"/>
                  </a:lnTo>
                  <a:lnTo>
                    <a:pt x="944394" y="1002653"/>
                  </a:lnTo>
                  <a:lnTo>
                    <a:pt x="944522" y="1004624"/>
                  </a:lnTo>
                  <a:lnTo>
                    <a:pt x="944654" y="1006594"/>
                  </a:lnTo>
                  <a:lnTo>
                    <a:pt x="944790" y="1008564"/>
                  </a:lnTo>
                  <a:lnTo>
                    <a:pt x="944931" y="1010533"/>
                  </a:lnTo>
                  <a:lnTo>
                    <a:pt x="945075" y="1012503"/>
                  </a:lnTo>
                  <a:lnTo>
                    <a:pt x="945224" y="1014472"/>
                  </a:lnTo>
                  <a:lnTo>
                    <a:pt x="945377" y="1016440"/>
                  </a:lnTo>
                  <a:lnTo>
                    <a:pt x="945534" y="1018409"/>
                  </a:lnTo>
                  <a:lnTo>
                    <a:pt x="945695" y="1020377"/>
                  </a:lnTo>
                  <a:lnTo>
                    <a:pt x="945861" y="1022344"/>
                  </a:lnTo>
                  <a:lnTo>
                    <a:pt x="946030" y="1024311"/>
                  </a:lnTo>
                  <a:lnTo>
                    <a:pt x="946204" y="1026278"/>
                  </a:lnTo>
                  <a:lnTo>
                    <a:pt x="946381" y="1028245"/>
                  </a:lnTo>
                  <a:lnTo>
                    <a:pt x="946563" y="1030211"/>
                  </a:lnTo>
                  <a:lnTo>
                    <a:pt x="946749" y="1032177"/>
                  </a:lnTo>
                  <a:lnTo>
                    <a:pt x="946939" y="1034142"/>
                  </a:lnTo>
                  <a:lnTo>
                    <a:pt x="947133" y="1036107"/>
                  </a:lnTo>
                  <a:lnTo>
                    <a:pt x="947331" y="1038072"/>
                  </a:lnTo>
                  <a:lnTo>
                    <a:pt x="947534" y="1040036"/>
                  </a:lnTo>
                  <a:lnTo>
                    <a:pt x="947740" y="1042000"/>
                  </a:lnTo>
                  <a:lnTo>
                    <a:pt x="947951" y="1043963"/>
                  </a:lnTo>
                  <a:lnTo>
                    <a:pt x="948165" y="1045926"/>
                  </a:lnTo>
                  <a:lnTo>
                    <a:pt x="948384" y="1047888"/>
                  </a:lnTo>
                  <a:lnTo>
                    <a:pt x="948607" y="1049850"/>
                  </a:lnTo>
                  <a:lnTo>
                    <a:pt x="948834" y="1051812"/>
                  </a:lnTo>
                  <a:lnTo>
                    <a:pt x="949065" y="1053773"/>
                  </a:lnTo>
                  <a:lnTo>
                    <a:pt x="949301" y="1055733"/>
                  </a:lnTo>
                  <a:lnTo>
                    <a:pt x="949540" y="1057693"/>
                  </a:lnTo>
                  <a:lnTo>
                    <a:pt x="949783" y="1059653"/>
                  </a:lnTo>
                  <a:lnTo>
                    <a:pt x="950031" y="1061612"/>
                  </a:lnTo>
                  <a:lnTo>
                    <a:pt x="950283" y="1063570"/>
                  </a:lnTo>
                  <a:lnTo>
                    <a:pt x="950538" y="1065528"/>
                  </a:lnTo>
                  <a:lnTo>
                    <a:pt x="950798" y="1067485"/>
                  </a:lnTo>
                  <a:lnTo>
                    <a:pt x="951062" y="1069442"/>
                  </a:lnTo>
                  <a:lnTo>
                    <a:pt x="951330" y="1071399"/>
                  </a:lnTo>
                  <a:lnTo>
                    <a:pt x="951602" y="1073354"/>
                  </a:lnTo>
                  <a:lnTo>
                    <a:pt x="951879" y="1075310"/>
                  </a:lnTo>
                  <a:lnTo>
                    <a:pt x="952159" y="1077264"/>
                  </a:lnTo>
                  <a:lnTo>
                    <a:pt x="952443" y="1079218"/>
                  </a:lnTo>
                  <a:lnTo>
                    <a:pt x="952732" y="1081171"/>
                  </a:lnTo>
                  <a:lnTo>
                    <a:pt x="953025" y="1083124"/>
                  </a:lnTo>
                  <a:lnTo>
                    <a:pt x="953321" y="1085076"/>
                  </a:lnTo>
                  <a:lnTo>
                    <a:pt x="953622" y="1087028"/>
                  </a:lnTo>
                  <a:lnTo>
                    <a:pt x="953927" y="1088979"/>
                  </a:lnTo>
                  <a:lnTo>
                    <a:pt x="954236" y="1090929"/>
                  </a:lnTo>
                  <a:lnTo>
                    <a:pt x="954549" y="1092878"/>
                  </a:lnTo>
                  <a:lnTo>
                    <a:pt x="954866" y="1094827"/>
                  </a:lnTo>
                  <a:lnTo>
                    <a:pt x="955188" y="1096776"/>
                  </a:lnTo>
                  <a:lnTo>
                    <a:pt x="955513" y="1098723"/>
                  </a:lnTo>
                  <a:lnTo>
                    <a:pt x="955842" y="1100670"/>
                  </a:lnTo>
                  <a:lnTo>
                    <a:pt x="956176" y="1102616"/>
                  </a:lnTo>
                  <a:lnTo>
                    <a:pt x="956513" y="1104562"/>
                  </a:lnTo>
                  <a:lnTo>
                    <a:pt x="956855" y="1106507"/>
                  </a:lnTo>
                  <a:lnTo>
                    <a:pt x="957201" y="1108451"/>
                  </a:lnTo>
                  <a:lnTo>
                    <a:pt x="957550" y="1110394"/>
                  </a:lnTo>
                  <a:lnTo>
                    <a:pt x="957904" y="1112337"/>
                  </a:lnTo>
                  <a:lnTo>
                    <a:pt x="958262" y="1114278"/>
                  </a:lnTo>
                  <a:lnTo>
                    <a:pt x="958624" y="1116220"/>
                  </a:lnTo>
                  <a:lnTo>
                    <a:pt x="958990" y="1118160"/>
                  </a:lnTo>
                  <a:lnTo>
                    <a:pt x="959360" y="1120100"/>
                  </a:lnTo>
                  <a:lnTo>
                    <a:pt x="959735" y="1122038"/>
                  </a:lnTo>
                  <a:lnTo>
                    <a:pt x="960113" y="1123976"/>
                  </a:lnTo>
                  <a:lnTo>
                    <a:pt x="960495" y="1125913"/>
                  </a:lnTo>
                  <a:lnTo>
                    <a:pt x="960881" y="1127850"/>
                  </a:lnTo>
                  <a:lnTo>
                    <a:pt x="961272" y="1129786"/>
                  </a:lnTo>
                  <a:lnTo>
                    <a:pt x="961666" y="1131720"/>
                  </a:lnTo>
                  <a:lnTo>
                    <a:pt x="962065" y="1133654"/>
                  </a:lnTo>
                  <a:lnTo>
                    <a:pt x="962468" y="1135587"/>
                  </a:lnTo>
                  <a:lnTo>
                    <a:pt x="962874" y="1137520"/>
                  </a:lnTo>
                  <a:lnTo>
                    <a:pt x="963285" y="1139451"/>
                  </a:lnTo>
                  <a:lnTo>
                    <a:pt x="963699" y="1141382"/>
                  </a:lnTo>
                  <a:lnTo>
                    <a:pt x="964118" y="1143311"/>
                  </a:lnTo>
                  <a:lnTo>
                    <a:pt x="964541" y="1145240"/>
                  </a:lnTo>
                  <a:lnTo>
                    <a:pt x="964968" y="1147168"/>
                  </a:lnTo>
                  <a:lnTo>
                    <a:pt x="965399" y="1149095"/>
                  </a:lnTo>
                  <a:lnTo>
                    <a:pt x="965834" y="1151021"/>
                  </a:lnTo>
                  <a:lnTo>
                    <a:pt x="966273" y="1152946"/>
                  </a:lnTo>
                  <a:lnTo>
                    <a:pt x="966716" y="1154870"/>
                  </a:lnTo>
                  <a:lnTo>
                    <a:pt x="967163" y="1156794"/>
                  </a:lnTo>
                  <a:lnTo>
                    <a:pt x="967614" y="1158716"/>
                  </a:lnTo>
                  <a:lnTo>
                    <a:pt x="968069" y="1160637"/>
                  </a:lnTo>
                  <a:lnTo>
                    <a:pt x="968528" y="1162558"/>
                  </a:lnTo>
                  <a:lnTo>
                    <a:pt x="968991" y="1164477"/>
                  </a:lnTo>
                  <a:lnTo>
                    <a:pt x="969458" y="1166396"/>
                  </a:lnTo>
                  <a:lnTo>
                    <a:pt x="969929" y="1168313"/>
                  </a:lnTo>
                  <a:lnTo>
                    <a:pt x="970404" y="1170230"/>
                  </a:lnTo>
                  <a:lnTo>
                    <a:pt x="970884" y="1172145"/>
                  </a:lnTo>
                  <a:lnTo>
                    <a:pt x="971367" y="1174060"/>
                  </a:lnTo>
                  <a:lnTo>
                    <a:pt x="971854" y="1175973"/>
                  </a:lnTo>
                  <a:lnTo>
                    <a:pt x="972345" y="1177886"/>
                  </a:lnTo>
                  <a:lnTo>
                    <a:pt x="972840" y="1179797"/>
                  </a:lnTo>
                  <a:lnTo>
                    <a:pt x="973340" y="1181708"/>
                  </a:lnTo>
                  <a:lnTo>
                    <a:pt x="973843" y="1183617"/>
                  </a:lnTo>
                  <a:lnTo>
                    <a:pt x="974350" y="1185525"/>
                  </a:lnTo>
                  <a:lnTo>
                    <a:pt x="974861" y="1187433"/>
                  </a:lnTo>
                  <a:lnTo>
                    <a:pt x="975377" y="1189339"/>
                  </a:lnTo>
                  <a:lnTo>
                    <a:pt x="975896" y="1191244"/>
                  </a:lnTo>
                  <a:lnTo>
                    <a:pt x="976419" y="1193148"/>
                  </a:lnTo>
                  <a:lnTo>
                    <a:pt x="976946" y="1195051"/>
                  </a:lnTo>
                  <a:lnTo>
                    <a:pt x="977477" y="1196952"/>
                  </a:lnTo>
                  <a:lnTo>
                    <a:pt x="978012" y="1198853"/>
                  </a:lnTo>
                  <a:lnTo>
                    <a:pt x="978552" y="1200753"/>
                  </a:lnTo>
                  <a:lnTo>
                    <a:pt x="979095" y="1202651"/>
                  </a:lnTo>
                  <a:lnTo>
                    <a:pt x="979642" y="1204548"/>
                  </a:lnTo>
                  <a:lnTo>
                    <a:pt x="980193" y="1206445"/>
                  </a:lnTo>
                  <a:lnTo>
                    <a:pt x="980748" y="1208339"/>
                  </a:lnTo>
                  <a:lnTo>
                    <a:pt x="981307" y="1210233"/>
                  </a:lnTo>
                  <a:lnTo>
                    <a:pt x="981870" y="1212126"/>
                  </a:lnTo>
                  <a:lnTo>
                    <a:pt x="982437" y="1214017"/>
                  </a:lnTo>
                  <a:lnTo>
                    <a:pt x="983008" y="1215907"/>
                  </a:lnTo>
                  <a:lnTo>
                    <a:pt x="983582" y="1217797"/>
                  </a:lnTo>
                  <a:lnTo>
                    <a:pt x="984161" y="1219684"/>
                  </a:lnTo>
                  <a:lnTo>
                    <a:pt x="984744" y="1221571"/>
                  </a:lnTo>
                  <a:lnTo>
                    <a:pt x="985331" y="1223456"/>
                  </a:lnTo>
                  <a:lnTo>
                    <a:pt x="985921" y="1225340"/>
                  </a:lnTo>
                  <a:lnTo>
                    <a:pt x="986516" y="1227223"/>
                  </a:lnTo>
                  <a:lnTo>
                    <a:pt x="987115" y="1229105"/>
                  </a:lnTo>
                  <a:lnTo>
                    <a:pt x="987717" y="1230985"/>
                  </a:lnTo>
                  <a:lnTo>
                    <a:pt x="988324" y="1232865"/>
                  </a:lnTo>
                  <a:lnTo>
                    <a:pt x="988934" y="1234742"/>
                  </a:lnTo>
                  <a:lnTo>
                    <a:pt x="989548" y="1236619"/>
                  </a:lnTo>
                  <a:lnTo>
                    <a:pt x="990167" y="1238494"/>
                  </a:lnTo>
                  <a:lnTo>
                    <a:pt x="990789" y="1240368"/>
                  </a:lnTo>
                  <a:lnTo>
                    <a:pt x="991415" y="1242241"/>
                  </a:lnTo>
                  <a:lnTo>
                    <a:pt x="992045" y="1244112"/>
                  </a:lnTo>
                  <a:lnTo>
                    <a:pt x="992679" y="1245982"/>
                  </a:lnTo>
                  <a:lnTo>
                    <a:pt x="993317" y="1247851"/>
                  </a:lnTo>
                  <a:lnTo>
                    <a:pt x="993958" y="1249718"/>
                  </a:lnTo>
                  <a:lnTo>
                    <a:pt x="994604" y="1251584"/>
                  </a:lnTo>
                  <a:lnTo>
                    <a:pt x="995254" y="1253449"/>
                  </a:lnTo>
                  <a:lnTo>
                    <a:pt x="995907" y="1255312"/>
                  </a:lnTo>
                  <a:lnTo>
                    <a:pt x="996565" y="1257174"/>
                  </a:lnTo>
                  <a:lnTo>
                    <a:pt x="997226" y="1259035"/>
                  </a:lnTo>
                  <a:lnTo>
                    <a:pt x="997891" y="1260894"/>
                  </a:lnTo>
                  <a:lnTo>
                    <a:pt x="998560" y="1262752"/>
                  </a:lnTo>
                  <a:lnTo>
                    <a:pt x="999233" y="1264608"/>
                  </a:lnTo>
                  <a:lnTo>
                    <a:pt x="999910" y="1266463"/>
                  </a:lnTo>
                  <a:lnTo>
                    <a:pt x="1000591" y="1268317"/>
                  </a:lnTo>
                  <a:lnTo>
                    <a:pt x="1001275" y="1270169"/>
                  </a:lnTo>
                  <a:lnTo>
                    <a:pt x="1001964" y="1272019"/>
                  </a:lnTo>
                  <a:lnTo>
                    <a:pt x="1002656" y="1273868"/>
                  </a:lnTo>
                  <a:lnTo>
                    <a:pt x="1003352" y="1275716"/>
                  </a:lnTo>
                  <a:lnTo>
                    <a:pt x="1004052" y="1277562"/>
                  </a:lnTo>
                  <a:lnTo>
                    <a:pt x="1004756" y="1279407"/>
                  </a:lnTo>
                  <a:lnTo>
                    <a:pt x="1005464" y="1281251"/>
                  </a:lnTo>
                  <a:lnTo>
                    <a:pt x="1006176" y="1283092"/>
                  </a:lnTo>
                  <a:lnTo>
                    <a:pt x="1006891" y="1284933"/>
                  </a:lnTo>
                  <a:lnTo>
                    <a:pt x="1007611" y="1286772"/>
                  </a:lnTo>
                  <a:lnTo>
                    <a:pt x="1008334" y="1288609"/>
                  </a:lnTo>
                  <a:lnTo>
                    <a:pt x="1009061" y="1290445"/>
                  </a:lnTo>
                  <a:lnTo>
                    <a:pt x="1009792" y="1292279"/>
                  </a:lnTo>
                  <a:lnTo>
                    <a:pt x="1010527" y="1294112"/>
                  </a:lnTo>
                  <a:lnTo>
                    <a:pt x="1011266" y="1295943"/>
                  </a:lnTo>
                  <a:lnTo>
                    <a:pt x="1012008" y="1297773"/>
                  </a:lnTo>
                  <a:lnTo>
                    <a:pt x="1012755" y="1299601"/>
                  </a:lnTo>
                  <a:lnTo>
                    <a:pt x="1013504" y="1301427"/>
                  </a:lnTo>
                  <a:lnTo>
                    <a:pt x="1014258" y="1303252"/>
                  </a:lnTo>
                  <a:lnTo>
                    <a:pt x="1015016" y="1305076"/>
                  </a:lnTo>
                  <a:lnTo>
                    <a:pt x="1015778" y="1306897"/>
                  </a:lnTo>
                  <a:lnTo>
                    <a:pt x="1016543" y="1308717"/>
                  </a:lnTo>
                  <a:lnTo>
                    <a:pt x="1017313" y="1310536"/>
                  </a:lnTo>
                  <a:lnTo>
                    <a:pt x="1018086" y="1312353"/>
                  </a:lnTo>
                  <a:lnTo>
                    <a:pt x="1018862" y="1314169"/>
                  </a:lnTo>
                  <a:lnTo>
                    <a:pt x="1019643" y="1315982"/>
                  </a:lnTo>
                  <a:lnTo>
                    <a:pt x="1020428" y="1317794"/>
                  </a:lnTo>
                  <a:lnTo>
                    <a:pt x="1021216" y="1319605"/>
                  </a:lnTo>
                  <a:lnTo>
                    <a:pt x="1022008" y="1321413"/>
                  </a:lnTo>
                  <a:lnTo>
                    <a:pt x="1022804" y="1323220"/>
                  </a:lnTo>
                  <a:lnTo>
                    <a:pt x="1023603" y="1325026"/>
                  </a:lnTo>
                  <a:lnTo>
                    <a:pt x="1024407" y="1326830"/>
                  </a:lnTo>
                  <a:lnTo>
                    <a:pt x="1025214" y="1328632"/>
                  </a:lnTo>
                  <a:lnTo>
                    <a:pt x="1026025" y="1330432"/>
                  </a:lnTo>
                  <a:lnTo>
                    <a:pt x="1026839" y="1332231"/>
                  </a:lnTo>
                  <a:lnTo>
                    <a:pt x="1027658" y="1334028"/>
                  </a:lnTo>
                  <a:lnTo>
                    <a:pt x="1028480" y="1335823"/>
                  </a:lnTo>
                  <a:lnTo>
                    <a:pt x="1029306" y="1337616"/>
                  </a:lnTo>
                  <a:lnTo>
                    <a:pt x="1030136" y="1339408"/>
                  </a:lnTo>
                  <a:lnTo>
                    <a:pt x="1030969" y="1341198"/>
                  </a:lnTo>
                  <a:lnTo>
                    <a:pt x="1031807" y="1342986"/>
                  </a:lnTo>
                  <a:lnTo>
                    <a:pt x="1032647" y="1344773"/>
                  </a:lnTo>
                  <a:lnTo>
                    <a:pt x="1033492" y="1346558"/>
                  </a:lnTo>
                  <a:lnTo>
                    <a:pt x="1034341" y="1348341"/>
                  </a:lnTo>
                  <a:lnTo>
                    <a:pt x="1035193" y="1350122"/>
                  </a:lnTo>
                  <a:lnTo>
                    <a:pt x="1036049" y="1351901"/>
                  </a:lnTo>
                  <a:lnTo>
                    <a:pt x="1036909" y="1353679"/>
                  </a:lnTo>
                  <a:lnTo>
                    <a:pt x="1037772" y="1355455"/>
                  </a:lnTo>
                  <a:lnTo>
                    <a:pt x="1038639" y="1357229"/>
                  </a:lnTo>
                  <a:lnTo>
                    <a:pt x="1039510" y="1359001"/>
                  </a:lnTo>
                  <a:lnTo>
                    <a:pt x="1040384" y="1360771"/>
                  </a:lnTo>
                  <a:lnTo>
                    <a:pt x="1041263" y="1362540"/>
                  </a:lnTo>
                  <a:lnTo>
                    <a:pt x="1042145" y="1364306"/>
                  </a:lnTo>
                  <a:lnTo>
                    <a:pt x="1043030" y="1366071"/>
                  </a:lnTo>
                  <a:lnTo>
                    <a:pt x="1043919" y="1367834"/>
                  </a:lnTo>
                  <a:lnTo>
                    <a:pt x="1044812" y="1369595"/>
                  </a:lnTo>
                  <a:lnTo>
                    <a:pt x="1045709" y="1371354"/>
                  </a:lnTo>
                  <a:lnTo>
                    <a:pt x="1046610" y="1373112"/>
                  </a:lnTo>
                  <a:lnTo>
                    <a:pt x="1047514" y="1374867"/>
                  </a:lnTo>
                  <a:lnTo>
                    <a:pt x="1048421" y="1376621"/>
                  </a:lnTo>
                  <a:lnTo>
                    <a:pt x="1049333" y="1378372"/>
                  </a:lnTo>
                  <a:lnTo>
                    <a:pt x="1050248" y="1380122"/>
                  </a:lnTo>
                  <a:lnTo>
                    <a:pt x="1051167" y="1381870"/>
                  </a:lnTo>
                  <a:lnTo>
                    <a:pt x="1052089" y="1383616"/>
                  </a:lnTo>
                  <a:lnTo>
                    <a:pt x="1053015" y="1385360"/>
                  </a:lnTo>
                  <a:lnTo>
                    <a:pt x="1053945" y="1387102"/>
                  </a:lnTo>
                  <a:lnTo>
                    <a:pt x="1054878" y="1388842"/>
                  </a:lnTo>
                  <a:lnTo>
                    <a:pt x="1055815" y="1390580"/>
                  </a:lnTo>
                  <a:lnTo>
                    <a:pt x="1056756" y="1392316"/>
                  </a:lnTo>
                  <a:lnTo>
                    <a:pt x="1057700" y="1394050"/>
                  </a:lnTo>
                  <a:lnTo>
                    <a:pt x="1058648" y="1395782"/>
                  </a:lnTo>
                  <a:lnTo>
                    <a:pt x="1059600" y="1397512"/>
                  </a:lnTo>
                  <a:lnTo>
                    <a:pt x="1060555" y="1399240"/>
                  </a:lnTo>
                  <a:lnTo>
                    <a:pt x="1061514" y="1400967"/>
                  </a:lnTo>
                  <a:lnTo>
                    <a:pt x="1062476" y="1402691"/>
                  </a:lnTo>
                  <a:lnTo>
                    <a:pt x="1063442" y="1404413"/>
                  </a:lnTo>
                  <a:lnTo>
                    <a:pt x="1064412" y="1406133"/>
                  </a:lnTo>
                  <a:lnTo>
                    <a:pt x="1065385" y="1407851"/>
                  </a:lnTo>
                  <a:lnTo>
                    <a:pt x="1066362" y="1409567"/>
                  </a:lnTo>
                  <a:lnTo>
                    <a:pt x="1067342" y="1411281"/>
                  </a:lnTo>
                  <a:lnTo>
                    <a:pt x="1068326" y="1412993"/>
                  </a:lnTo>
                  <a:lnTo>
                    <a:pt x="1069314" y="1414703"/>
                  </a:lnTo>
                  <a:lnTo>
                    <a:pt x="1070305" y="1416411"/>
                  </a:lnTo>
                  <a:lnTo>
                    <a:pt x="1071300" y="1418116"/>
                  </a:lnTo>
                  <a:lnTo>
                    <a:pt x="1072298" y="1419820"/>
                  </a:lnTo>
                  <a:lnTo>
                    <a:pt x="1073300" y="1421521"/>
                  </a:lnTo>
                  <a:lnTo>
                    <a:pt x="1074305" y="1423221"/>
                  </a:lnTo>
                  <a:lnTo>
                    <a:pt x="1075314" y="1424918"/>
                  </a:lnTo>
                  <a:lnTo>
                    <a:pt x="1076327" y="1426613"/>
                  </a:lnTo>
                  <a:lnTo>
                    <a:pt x="1077343" y="1428306"/>
                  </a:lnTo>
                  <a:lnTo>
                    <a:pt x="1078363" y="1429997"/>
                  </a:lnTo>
                  <a:lnTo>
                    <a:pt x="1079386" y="1431686"/>
                  </a:lnTo>
                  <a:lnTo>
                    <a:pt x="1080412" y="1433373"/>
                  </a:lnTo>
                  <a:lnTo>
                    <a:pt x="1081443" y="1435057"/>
                  </a:lnTo>
                  <a:lnTo>
                    <a:pt x="1082476" y="1436739"/>
                  </a:lnTo>
                  <a:lnTo>
                    <a:pt x="1083514" y="1438420"/>
                  </a:lnTo>
                  <a:lnTo>
                    <a:pt x="1084555" y="1440098"/>
                  </a:lnTo>
                  <a:lnTo>
                    <a:pt x="1085599" y="1441773"/>
                  </a:lnTo>
                  <a:lnTo>
                    <a:pt x="1086647" y="1443447"/>
                  </a:lnTo>
                  <a:lnTo>
                    <a:pt x="1087698" y="1445118"/>
                  </a:lnTo>
                  <a:lnTo>
                    <a:pt x="1088753" y="1446788"/>
                  </a:lnTo>
                  <a:lnTo>
                    <a:pt x="1089811" y="1448455"/>
                  </a:lnTo>
                  <a:lnTo>
                    <a:pt x="1090873" y="1450119"/>
                  </a:lnTo>
                  <a:lnTo>
                    <a:pt x="1091938" y="1451782"/>
                  </a:lnTo>
                  <a:lnTo>
                    <a:pt x="1093007" y="1453442"/>
                  </a:lnTo>
                  <a:lnTo>
                    <a:pt x="1094079" y="1455100"/>
                  </a:lnTo>
                  <a:lnTo>
                    <a:pt x="1095155" y="1456756"/>
                  </a:lnTo>
                  <a:lnTo>
                    <a:pt x="1096234" y="1458410"/>
                  </a:lnTo>
                  <a:lnTo>
                    <a:pt x="1097317" y="1460061"/>
                  </a:lnTo>
                  <a:lnTo>
                    <a:pt x="1098403" y="1461710"/>
                  </a:lnTo>
                  <a:lnTo>
                    <a:pt x="1099493" y="1463357"/>
                  </a:lnTo>
                  <a:lnTo>
                    <a:pt x="1100586" y="1465001"/>
                  </a:lnTo>
                  <a:lnTo>
                    <a:pt x="1101682" y="1466643"/>
                  </a:lnTo>
                  <a:lnTo>
                    <a:pt x="1102782" y="1468283"/>
                  </a:lnTo>
                  <a:lnTo>
                    <a:pt x="1103886" y="1469921"/>
                  </a:lnTo>
                  <a:lnTo>
                    <a:pt x="1104992" y="1471556"/>
                  </a:lnTo>
                  <a:lnTo>
                    <a:pt x="1106102" y="1473189"/>
                  </a:lnTo>
                  <a:lnTo>
                    <a:pt x="1107216" y="1474819"/>
                  </a:lnTo>
                  <a:lnTo>
                    <a:pt x="1108333" y="1476448"/>
                  </a:lnTo>
                  <a:lnTo>
                    <a:pt x="1109454" y="1478073"/>
                  </a:lnTo>
                  <a:lnTo>
                    <a:pt x="1110577" y="1479697"/>
                  </a:lnTo>
                  <a:lnTo>
                    <a:pt x="1111705" y="1481318"/>
                  </a:lnTo>
                  <a:lnTo>
                    <a:pt x="1112835" y="1482937"/>
                  </a:lnTo>
                  <a:lnTo>
                    <a:pt x="1113969" y="1484553"/>
                  </a:lnTo>
                  <a:lnTo>
                    <a:pt x="1115107" y="1486168"/>
                  </a:lnTo>
                  <a:lnTo>
                    <a:pt x="1116247" y="1487779"/>
                  </a:lnTo>
                  <a:lnTo>
                    <a:pt x="1117392" y="1489388"/>
                  </a:lnTo>
                  <a:lnTo>
                    <a:pt x="1118539" y="1490995"/>
                  </a:lnTo>
                  <a:lnTo>
                    <a:pt x="1119690" y="1492600"/>
                  </a:lnTo>
                  <a:lnTo>
                    <a:pt x="1120844" y="1494202"/>
                  </a:lnTo>
                  <a:lnTo>
                    <a:pt x="1122002" y="1495802"/>
                  </a:lnTo>
                  <a:lnTo>
                    <a:pt x="1123163" y="1497399"/>
                  </a:lnTo>
                  <a:lnTo>
                    <a:pt x="1124327" y="1498994"/>
                  </a:lnTo>
                  <a:lnTo>
                    <a:pt x="1125495" y="1500586"/>
                  </a:lnTo>
                  <a:lnTo>
                    <a:pt x="1126666" y="1502176"/>
                  </a:lnTo>
                  <a:lnTo>
                    <a:pt x="1127840" y="1503763"/>
                  </a:lnTo>
                  <a:lnTo>
                    <a:pt x="1129018" y="1505348"/>
                  </a:lnTo>
                  <a:lnTo>
                    <a:pt x="1130199" y="1506931"/>
                  </a:lnTo>
                  <a:lnTo>
                    <a:pt x="1131383" y="1508511"/>
                  </a:lnTo>
                  <a:lnTo>
                    <a:pt x="1132570" y="1510088"/>
                  </a:lnTo>
                  <a:lnTo>
                    <a:pt x="1133761" y="1511663"/>
                  </a:lnTo>
                  <a:lnTo>
                    <a:pt x="1134956" y="1513236"/>
                  </a:lnTo>
                  <a:lnTo>
                    <a:pt x="1136153" y="1514806"/>
                  </a:lnTo>
                  <a:lnTo>
                    <a:pt x="1137354" y="1516373"/>
                  </a:lnTo>
                  <a:lnTo>
                    <a:pt x="1138558" y="1517938"/>
                  </a:lnTo>
                  <a:lnTo>
                    <a:pt x="1139765" y="1519501"/>
                  </a:lnTo>
                  <a:lnTo>
                    <a:pt x="1140976" y="1521061"/>
                  </a:lnTo>
                  <a:lnTo>
                    <a:pt x="1142189" y="1522618"/>
                  </a:lnTo>
                  <a:lnTo>
                    <a:pt x="1143406" y="1524173"/>
                  </a:lnTo>
                  <a:lnTo>
                    <a:pt x="1144627" y="1525725"/>
                  </a:lnTo>
                  <a:lnTo>
                    <a:pt x="1145850" y="1527275"/>
                  </a:lnTo>
                  <a:lnTo>
                    <a:pt x="1147077" y="1528822"/>
                  </a:lnTo>
                  <a:lnTo>
                    <a:pt x="1148307" y="1530367"/>
                  </a:lnTo>
                  <a:lnTo>
                    <a:pt x="1149541" y="1531909"/>
                  </a:lnTo>
                  <a:lnTo>
                    <a:pt x="1150777" y="1533448"/>
                  </a:lnTo>
                  <a:lnTo>
                    <a:pt x="1152017" y="1534985"/>
                  </a:lnTo>
                  <a:lnTo>
                    <a:pt x="1153260" y="1536519"/>
                  </a:lnTo>
                  <a:lnTo>
                    <a:pt x="1154506" y="1538051"/>
                  </a:lnTo>
                  <a:lnTo>
                    <a:pt x="1155756" y="1539580"/>
                  </a:lnTo>
                  <a:lnTo>
                    <a:pt x="1157008" y="1541107"/>
                  </a:lnTo>
                  <a:lnTo>
                    <a:pt x="1158264" y="1542630"/>
                  </a:lnTo>
                  <a:lnTo>
                    <a:pt x="1159523" y="1544151"/>
                  </a:lnTo>
                  <a:lnTo>
                    <a:pt x="1160785" y="1545670"/>
                  </a:lnTo>
                  <a:lnTo>
                    <a:pt x="1162050" y="1547186"/>
                  </a:lnTo>
                  <a:lnTo>
                    <a:pt x="1163319" y="1548699"/>
                  </a:lnTo>
                  <a:lnTo>
                    <a:pt x="1164591" y="1550209"/>
                  </a:lnTo>
                  <a:lnTo>
                    <a:pt x="1165866" y="1551717"/>
                  </a:lnTo>
                  <a:lnTo>
                    <a:pt x="1167144" y="1553222"/>
                  </a:lnTo>
                  <a:lnTo>
                    <a:pt x="1168425" y="1554725"/>
                  </a:lnTo>
                  <a:lnTo>
                    <a:pt x="1169709" y="1556225"/>
                  </a:lnTo>
                  <a:lnTo>
                    <a:pt x="1170996" y="1557722"/>
                  </a:lnTo>
                  <a:lnTo>
                    <a:pt x="1172287" y="1559216"/>
                  </a:lnTo>
                  <a:lnTo>
                    <a:pt x="1173581" y="1560708"/>
                  </a:lnTo>
                  <a:lnTo>
                    <a:pt x="1174877" y="1562197"/>
                  </a:lnTo>
                  <a:lnTo>
                    <a:pt x="1176178" y="1563683"/>
                  </a:lnTo>
                  <a:lnTo>
                    <a:pt x="1177481" y="1565167"/>
                  </a:lnTo>
                  <a:lnTo>
                    <a:pt x="1178787" y="1566648"/>
                  </a:lnTo>
                  <a:lnTo>
                    <a:pt x="1180096" y="1568126"/>
                  </a:lnTo>
                  <a:lnTo>
                    <a:pt x="1181408" y="1569601"/>
                  </a:lnTo>
                  <a:lnTo>
                    <a:pt x="1182724" y="1571074"/>
                  </a:lnTo>
                  <a:lnTo>
                    <a:pt x="1184042" y="1572544"/>
                  </a:lnTo>
                  <a:lnTo>
                    <a:pt x="1185364" y="1574011"/>
                  </a:lnTo>
                  <a:lnTo>
                    <a:pt x="1186688" y="1575475"/>
                  </a:lnTo>
                  <a:lnTo>
                    <a:pt x="1188016" y="1576936"/>
                  </a:lnTo>
                  <a:lnTo>
                    <a:pt x="1189347" y="1578395"/>
                  </a:lnTo>
                  <a:lnTo>
                    <a:pt x="1190681" y="1579851"/>
                  </a:lnTo>
                  <a:lnTo>
                    <a:pt x="1192018" y="1581304"/>
                  </a:lnTo>
                  <a:lnTo>
                    <a:pt x="1193358" y="1582755"/>
                  </a:lnTo>
                  <a:lnTo>
                    <a:pt x="1194701" y="1584202"/>
                  </a:lnTo>
                  <a:lnTo>
                    <a:pt x="1196047" y="1585647"/>
                  </a:lnTo>
                  <a:lnTo>
                    <a:pt x="1197396" y="1587089"/>
                  </a:lnTo>
                  <a:lnTo>
                    <a:pt x="1198748" y="1588528"/>
                  </a:lnTo>
                  <a:lnTo>
                    <a:pt x="1200103" y="1589964"/>
                  </a:lnTo>
                  <a:lnTo>
                    <a:pt x="1201461" y="1591398"/>
                  </a:lnTo>
                  <a:lnTo>
                    <a:pt x="1202822" y="1592828"/>
                  </a:lnTo>
                  <a:lnTo>
                    <a:pt x="1204186" y="1594256"/>
                  </a:lnTo>
                  <a:lnTo>
                    <a:pt x="1205553" y="1595681"/>
                  </a:lnTo>
                  <a:lnTo>
                    <a:pt x="1206923" y="1597103"/>
                  </a:lnTo>
                  <a:lnTo>
                    <a:pt x="1208296" y="1598521"/>
                  </a:lnTo>
                  <a:lnTo>
                    <a:pt x="1209672" y="1599938"/>
                  </a:lnTo>
                  <a:lnTo>
                    <a:pt x="1211051" y="1601351"/>
                  </a:lnTo>
                  <a:lnTo>
                    <a:pt x="1212433" y="1602761"/>
                  </a:lnTo>
                  <a:lnTo>
                    <a:pt x="1213818" y="1604169"/>
                  </a:lnTo>
                  <a:lnTo>
                    <a:pt x="1215206" y="1605573"/>
                  </a:lnTo>
                  <a:lnTo>
                    <a:pt x="1216596" y="1606975"/>
                  </a:lnTo>
                  <a:lnTo>
                    <a:pt x="1217990" y="1608374"/>
                  </a:lnTo>
                  <a:lnTo>
                    <a:pt x="1219387" y="1609770"/>
                  </a:lnTo>
                  <a:lnTo>
                    <a:pt x="1220786" y="1611163"/>
                  </a:lnTo>
                  <a:lnTo>
                    <a:pt x="1222189" y="1612553"/>
                  </a:lnTo>
                  <a:lnTo>
                    <a:pt x="1223594" y="1613940"/>
                  </a:lnTo>
                  <a:lnTo>
                    <a:pt x="1225002" y="1615324"/>
                  </a:lnTo>
                  <a:lnTo>
                    <a:pt x="1226413" y="1616705"/>
                  </a:lnTo>
                  <a:lnTo>
                    <a:pt x="1227827" y="1618083"/>
                  </a:lnTo>
                  <a:lnTo>
                    <a:pt x="1229244" y="1619459"/>
                  </a:lnTo>
                  <a:lnTo>
                    <a:pt x="1230664" y="1620831"/>
                  </a:lnTo>
                  <a:lnTo>
                    <a:pt x="1232087" y="1622200"/>
                  </a:lnTo>
                  <a:lnTo>
                    <a:pt x="1233512" y="1623566"/>
                  </a:lnTo>
                  <a:lnTo>
                    <a:pt x="1234941" y="1624930"/>
                  </a:lnTo>
                  <a:lnTo>
                    <a:pt x="1236372" y="1626290"/>
                  </a:lnTo>
                  <a:lnTo>
                    <a:pt x="1237806" y="1627647"/>
                  </a:lnTo>
                  <a:lnTo>
                    <a:pt x="1239243" y="1629002"/>
                  </a:lnTo>
                  <a:lnTo>
                    <a:pt x="1240683" y="1630353"/>
                  </a:lnTo>
                  <a:lnTo>
                    <a:pt x="1242125" y="1631701"/>
                  </a:lnTo>
                  <a:lnTo>
                    <a:pt x="1243571" y="1633046"/>
                  </a:lnTo>
                  <a:lnTo>
                    <a:pt x="1245019" y="1634389"/>
                  </a:lnTo>
                  <a:lnTo>
                    <a:pt x="1246470" y="1635728"/>
                  </a:lnTo>
                  <a:lnTo>
                    <a:pt x="1247924" y="1637064"/>
                  </a:lnTo>
                  <a:lnTo>
                    <a:pt x="1249380" y="1638397"/>
                  </a:lnTo>
                  <a:lnTo>
                    <a:pt x="1250840" y="1639727"/>
                  </a:lnTo>
                  <a:lnTo>
                    <a:pt x="1252302" y="1641054"/>
                  </a:lnTo>
                  <a:lnTo>
                    <a:pt x="1253767" y="1642378"/>
                  </a:lnTo>
                  <a:lnTo>
                    <a:pt x="1255235" y="1643699"/>
                  </a:lnTo>
                  <a:lnTo>
                    <a:pt x="1256705" y="1645017"/>
                  </a:lnTo>
                  <a:lnTo>
                    <a:pt x="1258178" y="1646331"/>
                  </a:lnTo>
                  <a:lnTo>
                    <a:pt x="1259655" y="1647643"/>
                  </a:lnTo>
                  <a:lnTo>
                    <a:pt x="1261133" y="1648951"/>
                  </a:lnTo>
                  <a:lnTo>
                    <a:pt x="1262615" y="1650257"/>
                  </a:lnTo>
                  <a:lnTo>
                    <a:pt x="1264099" y="1651559"/>
                  </a:lnTo>
                  <a:lnTo>
                    <a:pt x="1265586" y="1652858"/>
                  </a:lnTo>
                  <a:lnTo>
                    <a:pt x="1267076" y="1654154"/>
                  </a:lnTo>
                  <a:lnTo>
                    <a:pt x="1268568" y="1655447"/>
                  </a:lnTo>
                  <a:lnTo>
                    <a:pt x="1270063" y="1656737"/>
                  </a:lnTo>
                  <a:lnTo>
                    <a:pt x="1271561" y="1658024"/>
                  </a:lnTo>
                  <a:lnTo>
                    <a:pt x="1273061" y="1659307"/>
                  </a:lnTo>
                  <a:lnTo>
                    <a:pt x="1274565" y="1660587"/>
                  </a:lnTo>
                  <a:lnTo>
                    <a:pt x="1276071" y="1661865"/>
                  </a:lnTo>
                  <a:lnTo>
                    <a:pt x="1277579" y="1663139"/>
                  </a:lnTo>
                  <a:lnTo>
                    <a:pt x="1279090" y="1664410"/>
                  </a:lnTo>
                  <a:lnTo>
                    <a:pt x="1280604" y="1665677"/>
                  </a:lnTo>
                  <a:lnTo>
                    <a:pt x="1282121" y="1666942"/>
                  </a:lnTo>
                  <a:lnTo>
                    <a:pt x="1283640" y="1668203"/>
                  </a:lnTo>
                  <a:lnTo>
                    <a:pt x="1285162" y="1669461"/>
                  </a:lnTo>
                  <a:lnTo>
                    <a:pt x="1286686" y="1670716"/>
                  </a:lnTo>
                  <a:lnTo>
                    <a:pt x="1288213" y="1671968"/>
                  </a:lnTo>
                  <a:lnTo>
                    <a:pt x="1289743" y="1673217"/>
                  </a:lnTo>
                  <a:lnTo>
                    <a:pt x="1291275" y="1674462"/>
                  </a:lnTo>
                  <a:lnTo>
                    <a:pt x="1292810" y="1675704"/>
                  </a:lnTo>
                  <a:lnTo>
                    <a:pt x="1294347" y="1676943"/>
                  </a:lnTo>
                  <a:lnTo>
                    <a:pt x="1295887" y="1678179"/>
                  </a:lnTo>
                  <a:lnTo>
                    <a:pt x="1297430" y="1679412"/>
                  </a:lnTo>
                  <a:lnTo>
                    <a:pt x="1298975" y="1680641"/>
                  </a:lnTo>
                  <a:lnTo>
                    <a:pt x="1300523" y="1681867"/>
                  </a:lnTo>
                  <a:lnTo>
                    <a:pt x="1302074" y="1683090"/>
                  </a:lnTo>
                  <a:lnTo>
                    <a:pt x="1303626" y="1684309"/>
                  </a:lnTo>
                  <a:lnTo>
                    <a:pt x="1305182" y="1685526"/>
                  </a:lnTo>
                  <a:lnTo>
                    <a:pt x="1306740" y="1686739"/>
                  </a:lnTo>
                  <a:lnTo>
                    <a:pt x="1308301" y="1687948"/>
                  </a:lnTo>
                  <a:lnTo>
                    <a:pt x="1309864" y="1689155"/>
                  </a:lnTo>
                  <a:lnTo>
                    <a:pt x="1311429" y="1690358"/>
                  </a:lnTo>
                  <a:lnTo>
                    <a:pt x="1312997" y="1691558"/>
                  </a:lnTo>
                  <a:lnTo>
                    <a:pt x="1314568" y="1692755"/>
                  </a:lnTo>
                  <a:lnTo>
                    <a:pt x="1316141" y="1693948"/>
                  </a:lnTo>
                  <a:lnTo>
                    <a:pt x="1317717" y="1695138"/>
                  </a:lnTo>
                  <a:lnTo>
                    <a:pt x="1319295" y="1696325"/>
                  </a:lnTo>
                  <a:lnTo>
                    <a:pt x="1320876" y="1697508"/>
                  </a:lnTo>
                  <a:lnTo>
                    <a:pt x="1322459" y="1698688"/>
                  </a:lnTo>
                  <a:lnTo>
                    <a:pt x="1324045" y="1699865"/>
                  </a:lnTo>
                  <a:lnTo>
                    <a:pt x="1325633" y="1701038"/>
                  </a:lnTo>
                  <a:lnTo>
                    <a:pt x="1327223" y="1702209"/>
                  </a:lnTo>
                  <a:lnTo>
                    <a:pt x="1328816" y="1703375"/>
                  </a:lnTo>
                  <a:lnTo>
                    <a:pt x="1330412" y="1704539"/>
                  </a:lnTo>
                  <a:lnTo>
                    <a:pt x="1332009" y="1705699"/>
                  </a:lnTo>
                  <a:lnTo>
                    <a:pt x="1333610" y="1706856"/>
                  </a:lnTo>
                  <a:lnTo>
                    <a:pt x="1335212" y="1708009"/>
                  </a:lnTo>
                  <a:lnTo>
                    <a:pt x="1336817" y="1709159"/>
                  </a:lnTo>
                  <a:lnTo>
                    <a:pt x="1338425" y="1710306"/>
                  </a:lnTo>
                  <a:lnTo>
                    <a:pt x="1340035" y="1711449"/>
                  </a:lnTo>
                  <a:lnTo>
                    <a:pt x="1341647" y="1712589"/>
                  </a:lnTo>
                  <a:lnTo>
                    <a:pt x="1343262" y="1713726"/>
                  </a:lnTo>
                  <a:lnTo>
                    <a:pt x="1344879" y="1714859"/>
                  </a:lnTo>
                  <a:lnTo>
                    <a:pt x="1346498" y="1715989"/>
                  </a:lnTo>
                  <a:lnTo>
                    <a:pt x="1348120" y="1717115"/>
                  </a:lnTo>
                  <a:lnTo>
                    <a:pt x="1349744" y="1718238"/>
                  </a:lnTo>
                  <a:lnTo>
                    <a:pt x="1351370" y="1719357"/>
                  </a:lnTo>
                  <a:lnTo>
                    <a:pt x="1352999" y="1720474"/>
                  </a:lnTo>
                  <a:lnTo>
                    <a:pt x="1354630" y="1721586"/>
                  </a:lnTo>
                  <a:lnTo>
                    <a:pt x="1356264" y="1722696"/>
                  </a:lnTo>
                  <a:lnTo>
                    <a:pt x="1357900" y="1723802"/>
                  </a:lnTo>
                  <a:lnTo>
                    <a:pt x="1359538" y="1724904"/>
                  </a:lnTo>
                  <a:lnTo>
                    <a:pt x="1361178" y="1726003"/>
                  </a:lnTo>
                  <a:lnTo>
                    <a:pt x="1362821" y="1727099"/>
                  </a:lnTo>
                  <a:lnTo>
                    <a:pt x="1364466" y="1728191"/>
                  </a:lnTo>
                  <a:lnTo>
                    <a:pt x="1366113" y="1729280"/>
                  </a:lnTo>
                  <a:lnTo>
                    <a:pt x="1367763" y="1730365"/>
                  </a:lnTo>
                  <a:lnTo>
                    <a:pt x="1369415" y="1731447"/>
                  </a:lnTo>
                  <a:lnTo>
                    <a:pt x="1371069" y="1732525"/>
                  </a:lnTo>
                  <a:lnTo>
                    <a:pt x="1372725" y="1733600"/>
                  </a:lnTo>
                  <a:lnTo>
                    <a:pt x="1374384" y="1734671"/>
                  </a:lnTo>
                  <a:lnTo>
                    <a:pt x="1376045" y="1735740"/>
                  </a:lnTo>
                  <a:lnTo>
                    <a:pt x="1377708" y="1736804"/>
                  </a:lnTo>
                  <a:lnTo>
                    <a:pt x="1379373" y="1737865"/>
                  </a:lnTo>
                  <a:lnTo>
                    <a:pt x="1381041" y="1738922"/>
                  </a:lnTo>
                  <a:lnTo>
                    <a:pt x="1382710" y="1739976"/>
                  </a:lnTo>
                  <a:lnTo>
                    <a:pt x="1384382" y="1741027"/>
                  </a:lnTo>
                  <a:lnTo>
                    <a:pt x="1386056" y="1742074"/>
                  </a:lnTo>
                  <a:lnTo>
                    <a:pt x="1387733" y="1743117"/>
                  </a:lnTo>
                  <a:lnTo>
                    <a:pt x="1389411" y="1744157"/>
                  </a:lnTo>
                  <a:lnTo>
                    <a:pt x="1391092" y="1745193"/>
                  </a:lnTo>
                  <a:lnTo>
                    <a:pt x="1392775" y="1746226"/>
                  </a:lnTo>
                  <a:lnTo>
                    <a:pt x="1394460" y="1747256"/>
                  </a:lnTo>
                  <a:lnTo>
                    <a:pt x="1396147" y="1748282"/>
                  </a:lnTo>
                  <a:lnTo>
                    <a:pt x="1397836" y="1749304"/>
                  </a:lnTo>
                  <a:lnTo>
                    <a:pt x="1399528" y="1750323"/>
                  </a:lnTo>
                  <a:lnTo>
                    <a:pt x="1401221" y="1751338"/>
                  </a:lnTo>
                  <a:lnTo>
                    <a:pt x="1402917" y="1752350"/>
                  </a:lnTo>
                  <a:lnTo>
                    <a:pt x="1404615" y="1753358"/>
                  </a:lnTo>
                  <a:lnTo>
                    <a:pt x="1406315" y="1754362"/>
                  </a:lnTo>
                  <a:lnTo>
                    <a:pt x="1408017" y="1755363"/>
                  </a:lnTo>
                  <a:lnTo>
                    <a:pt x="1409721" y="1756361"/>
                  </a:lnTo>
                  <a:lnTo>
                    <a:pt x="1411427" y="1757354"/>
                  </a:lnTo>
                  <a:lnTo>
                    <a:pt x="1413135" y="175834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3036467" y="1849209"/>
              <a:ext cx="942470" cy="1632406"/>
            </a:xfrm>
            <a:custGeom>
              <a:avLst/>
              <a:pathLst>
                <a:path w="942470" h="1632406">
                  <a:moveTo>
                    <a:pt x="471235" y="0"/>
                  </a:moveTo>
                  <a:lnTo>
                    <a:pt x="472659" y="823"/>
                  </a:lnTo>
                  <a:lnTo>
                    <a:pt x="474366" y="1815"/>
                  </a:lnTo>
                  <a:lnTo>
                    <a:pt x="476071" y="2811"/>
                  </a:lnTo>
                  <a:lnTo>
                    <a:pt x="477774" y="3810"/>
                  </a:lnTo>
                  <a:lnTo>
                    <a:pt x="479475" y="4813"/>
                  </a:lnTo>
                  <a:lnTo>
                    <a:pt x="481174" y="5819"/>
                  </a:lnTo>
                  <a:lnTo>
                    <a:pt x="482871" y="6829"/>
                  </a:lnTo>
                  <a:lnTo>
                    <a:pt x="484566" y="7843"/>
                  </a:lnTo>
                  <a:lnTo>
                    <a:pt x="486258" y="8859"/>
                  </a:lnTo>
                  <a:lnTo>
                    <a:pt x="487949" y="9880"/>
                  </a:lnTo>
                  <a:lnTo>
                    <a:pt x="489637" y="10904"/>
                  </a:lnTo>
                  <a:lnTo>
                    <a:pt x="491323" y="11932"/>
                  </a:lnTo>
                  <a:lnTo>
                    <a:pt x="493007" y="12963"/>
                  </a:lnTo>
                  <a:lnTo>
                    <a:pt x="494689" y="13997"/>
                  </a:lnTo>
                  <a:lnTo>
                    <a:pt x="496368" y="15035"/>
                  </a:lnTo>
                  <a:lnTo>
                    <a:pt x="498046" y="16077"/>
                  </a:lnTo>
                  <a:lnTo>
                    <a:pt x="499721" y="17123"/>
                  </a:lnTo>
                  <a:lnTo>
                    <a:pt x="501394" y="18171"/>
                  </a:lnTo>
                  <a:lnTo>
                    <a:pt x="503065" y="19223"/>
                  </a:lnTo>
                  <a:lnTo>
                    <a:pt x="504733" y="20279"/>
                  </a:lnTo>
                  <a:lnTo>
                    <a:pt x="506400" y="21338"/>
                  </a:lnTo>
                  <a:lnTo>
                    <a:pt x="508064" y="22401"/>
                  </a:lnTo>
                  <a:lnTo>
                    <a:pt x="509726" y="23467"/>
                  </a:lnTo>
                  <a:lnTo>
                    <a:pt x="511386" y="24537"/>
                  </a:lnTo>
                  <a:lnTo>
                    <a:pt x="513043" y="25610"/>
                  </a:lnTo>
                  <a:lnTo>
                    <a:pt x="514698" y="26687"/>
                  </a:lnTo>
                  <a:lnTo>
                    <a:pt x="516352" y="27767"/>
                  </a:lnTo>
                  <a:lnTo>
                    <a:pt x="518002" y="28850"/>
                  </a:lnTo>
                  <a:lnTo>
                    <a:pt x="519651" y="29937"/>
                  </a:lnTo>
                  <a:lnTo>
                    <a:pt x="521297" y="31028"/>
                  </a:lnTo>
                  <a:lnTo>
                    <a:pt x="522941" y="32121"/>
                  </a:lnTo>
                  <a:lnTo>
                    <a:pt x="524582" y="33219"/>
                  </a:lnTo>
                  <a:lnTo>
                    <a:pt x="526222" y="34320"/>
                  </a:lnTo>
                  <a:lnTo>
                    <a:pt x="527858" y="35424"/>
                  </a:lnTo>
                  <a:lnTo>
                    <a:pt x="529493" y="36532"/>
                  </a:lnTo>
                  <a:lnTo>
                    <a:pt x="531125" y="37642"/>
                  </a:lnTo>
                  <a:lnTo>
                    <a:pt x="532755" y="38757"/>
                  </a:lnTo>
                  <a:lnTo>
                    <a:pt x="534383" y="39875"/>
                  </a:lnTo>
                  <a:lnTo>
                    <a:pt x="536008" y="40996"/>
                  </a:lnTo>
                  <a:lnTo>
                    <a:pt x="537631" y="42121"/>
                  </a:lnTo>
                  <a:lnTo>
                    <a:pt x="539252" y="43249"/>
                  </a:lnTo>
                  <a:lnTo>
                    <a:pt x="540870" y="44380"/>
                  </a:lnTo>
                  <a:lnTo>
                    <a:pt x="542486" y="45515"/>
                  </a:lnTo>
                  <a:lnTo>
                    <a:pt x="544100" y="46653"/>
                  </a:lnTo>
                  <a:lnTo>
                    <a:pt x="545711" y="47795"/>
                  </a:lnTo>
                  <a:lnTo>
                    <a:pt x="547319" y="48940"/>
                  </a:lnTo>
                  <a:lnTo>
                    <a:pt x="548925" y="50089"/>
                  </a:lnTo>
                  <a:lnTo>
                    <a:pt x="550529" y="51240"/>
                  </a:lnTo>
                  <a:lnTo>
                    <a:pt x="552131" y="52395"/>
                  </a:lnTo>
                  <a:lnTo>
                    <a:pt x="553730" y="53554"/>
                  </a:lnTo>
                  <a:lnTo>
                    <a:pt x="555326" y="54716"/>
                  </a:lnTo>
                  <a:lnTo>
                    <a:pt x="556921" y="55881"/>
                  </a:lnTo>
                  <a:lnTo>
                    <a:pt x="558512" y="57049"/>
                  </a:lnTo>
                  <a:lnTo>
                    <a:pt x="560102" y="58221"/>
                  </a:lnTo>
                  <a:lnTo>
                    <a:pt x="561688" y="59396"/>
                  </a:lnTo>
                  <a:lnTo>
                    <a:pt x="563273" y="60575"/>
                  </a:lnTo>
                  <a:lnTo>
                    <a:pt x="564855" y="61756"/>
                  </a:lnTo>
                  <a:lnTo>
                    <a:pt x="566434" y="62941"/>
                  </a:lnTo>
                  <a:lnTo>
                    <a:pt x="568011" y="64130"/>
                  </a:lnTo>
                  <a:lnTo>
                    <a:pt x="569585" y="65321"/>
                  </a:lnTo>
                  <a:lnTo>
                    <a:pt x="571157" y="66517"/>
                  </a:lnTo>
                  <a:lnTo>
                    <a:pt x="572727" y="67715"/>
                  </a:lnTo>
                  <a:lnTo>
                    <a:pt x="574294" y="68916"/>
                  </a:lnTo>
                  <a:lnTo>
                    <a:pt x="575858" y="70121"/>
                  </a:lnTo>
                  <a:lnTo>
                    <a:pt x="577420" y="71329"/>
                  </a:lnTo>
                  <a:lnTo>
                    <a:pt x="578979" y="72541"/>
                  </a:lnTo>
                  <a:lnTo>
                    <a:pt x="580536" y="73755"/>
                  </a:lnTo>
                  <a:lnTo>
                    <a:pt x="582090" y="74973"/>
                  </a:lnTo>
                  <a:lnTo>
                    <a:pt x="583642" y="76195"/>
                  </a:lnTo>
                  <a:lnTo>
                    <a:pt x="585191" y="77419"/>
                  </a:lnTo>
                  <a:lnTo>
                    <a:pt x="586737" y="78647"/>
                  </a:lnTo>
                  <a:lnTo>
                    <a:pt x="588281" y="79877"/>
                  </a:lnTo>
                  <a:lnTo>
                    <a:pt x="589823" y="81111"/>
                  </a:lnTo>
                  <a:lnTo>
                    <a:pt x="591362" y="82349"/>
                  </a:lnTo>
                  <a:lnTo>
                    <a:pt x="592898" y="83589"/>
                  </a:lnTo>
                  <a:lnTo>
                    <a:pt x="594431" y="84833"/>
                  </a:lnTo>
                  <a:lnTo>
                    <a:pt x="595962" y="86080"/>
                  </a:lnTo>
                  <a:lnTo>
                    <a:pt x="597491" y="87330"/>
                  </a:lnTo>
                  <a:lnTo>
                    <a:pt x="599016" y="88584"/>
                  </a:lnTo>
                  <a:lnTo>
                    <a:pt x="600540" y="89840"/>
                  </a:lnTo>
                  <a:lnTo>
                    <a:pt x="602060" y="91100"/>
                  </a:lnTo>
                  <a:lnTo>
                    <a:pt x="603578" y="92363"/>
                  </a:lnTo>
                  <a:lnTo>
                    <a:pt x="605093" y="93629"/>
                  </a:lnTo>
                  <a:lnTo>
                    <a:pt x="606606" y="94899"/>
                  </a:lnTo>
                  <a:lnTo>
                    <a:pt x="608115" y="96171"/>
                  </a:lnTo>
                  <a:lnTo>
                    <a:pt x="609623" y="97447"/>
                  </a:lnTo>
                  <a:lnTo>
                    <a:pt x="611127" y="98725"/>
                  </a:lnTo>
                  <a:lnTo>
                    <a:pt x="612629" y="100007"/>
                  </a:lnTo>
                  <a:lnTo>
                    <a:pt x="614128" y="101293"/>
                  </a:lnTo>
                  <a:lnTo>
                    <a:pt x="615625" y="102581"/>
                  </a:lnTo>
                  <a:lnTo>
                    <a:pt x="617118" y="103872"/>
                  </a:lnTo>
                  <a:lnTo>
                    <a:pt x="618609" y="105167"/>
                  </a:lnTo>
                  <a:lnTo>
                    <a:pt x="620098" y="106464"/>
                  </a:lnTo>
                  <a:lnTo>
                    <a:pt x="621583" y="107765"/>
                  </a:lnTo>
                  <a:lnTo>
                    <a:pt x="623066" y="109069"/>
                  </a:lnTo>
                  <a:lnTo>
                    <a:pt x="624546" y="110376"/>
                  </a:lnTo>
                  <a:lnTo>
                    <a:pt x="626024" y="111686"/>
                  </a:lnTo>
                  <a:lnTo>
                    <a:pt x="627499" y="112999"/>
                  </a:lnTo>
                  <a:lnTo>
                    <a:pt x="628970" y="114315"/>
                  </a:lnTo>
                  <a:lnTo>
                    <a:pt x="630440" y="115634"/>
                  </a:lnTo>
                  <a:lnTo>
                    <a:pt x="631906" y="116957"/>
                  </a:lnTo>
                  <a:lnTo>
                    <a:pt x="633369" y="118282"/>
                  </a:lnTo>
                  <a:lnTo>
                    <a:pt x="634830" y="119611"/>
                  </a:lnTo>
                  <a:lnTo>
                    <a:pt x="636288" y="120942"/>
                  </a:lnTo>
                  <a:lnTo>
                    <a:pt x="637744" y="122277"/>
                  </a:lnTo>
                  <a:lnTo>
                    <a:pt x="639196" y="123614"/>
                  </a:lnTo>
                  <a:lnTo>
                    <a:pt x="640646" y="124955"/>
                  </a:lnTo>
                  <a:lnTo>
                    <a:pt x="642092" y="126299"/>
                  </a:lnTo>
                  <a:lnTo>
                    <a:pt x="643537" y="127646"/>
                  </a:lnTo>
                  <a:lnTo>
                    <a:pt x="644978" y="128995"/>
                  </a:lnTo>
                  <a:lnTo>
                    <a:pt x="646416" y="130348"/>
                  </a:lnTo>
                  <a:lnTo>
                    <a:pt x="647851" y="131704"/>
                  </a:lnTo>
                  <a:lnTo>
                    <a:pt x="649284" y="133063"/>
                  </a:lnTo>
                  <a:lnTo>
                    <a:pt x="650714" y="134425"/>
                  </a:lnTo>
                  <a:lnTo>
                    <a:pt x="652141" y="135790"/>
                  </a:lnTo>
                  <a:lnTo>
                    <a:pt x="653565" y="137157"/>
                  </a:lnTo>
                  <a:lnTo>
                    <a:pt x="654986" y="138528"/>
                  </a:lnTo>
                  <a:lnTo>
                    <a:pt x="656405" y="139902"/>
                  </a:lnTo>
                  <a:lnTo>
                    <a:pt x="657820" y="141278"/>
                  </a:lnTo>
                  <a:lnTo>
                    <a:pt x="659233" y="142658"/>
                  </a:lnTo>
                  <a:lnTo>
                    <a:pt x="660642" y="144041"/>
                  </a:lnTo>
                  <a:lnTo>
                    <a:pt x="662049" y="145426"/>
                  </a:lnTo>
                  <a:lnTo>
                    <a:pt x="663453" y="146815"/>
                  </a:lnTo>
                  <a:lnTo>
                    <a:pt x="664854" y="148206"/>
                  </a:lnTo>
                  <a:lnTo>
                    <a:pt x="666252" y="149601"/>
                  </a:lnTo>
                  <a:lnTo>
                    <a:pt x="667647" y="150998"/>
                  </a:lnTo>
                  <a:lnTo>
                    <a:pt x="669039" y="152398"/>
                  </a:lnTo>
                  <a:lnTo>
                    <a:pt x="670429" y="153802"/>
                  </a:lnTo>
                  <a:lnTo>
                    <a:pt x="671815" y="155207"/>
                  </a:lnTo>
                  <a:lnTo>
                    <a:pt x="673198" y="156616"/>
                  </a:lnTo>
                  <a:lnTo>
                    <a:pt x="674579" y="158028"/>
                  </a:lnTo>
                  <a:lnTo>
                    <a:pt x="675956" y="159443"/>
                  </a:lnTo>
                  <a:lnTo>
                    <a:pt x="677331" y="160861"/>
                  </a:lnTo>
                  <a:lnTo>
                    <a:pt x="678702" y="162281"/>
                  </a:lnTo>
                  <a:lnTo>
                    <a:pt x="680071" y="163705"/>
                  </a:lnTo>
                  <a:lnTo>
                    <a:pt x="681436" y="165131"/>
                  </a:lnTo>
                  <a:lnTo>
                    <a:pt x="682799" y="166560"/>
                  </a:lnTo>
                  <a:lnTo>
                    <a:pt x="684158" y="167992"/>
                  </a:lnTo>
                  <a:lnTo>
                    <a:pt x="685515" y="169427"/>
                  </a:lnTo>
                  <a:lnTo>
                    <a:pt x="686869" y="170865"/>
                  </a:lnTo>
                  <a:lnTo>
                    <a:pt x="688219" y="172305"/>
                  </a:lnTo>
                  <a:lnTo>
                    <a:pt x="689567" y="173748"/>
                  </a:lnTo>
                  <a:lnTo>
                    <a:pt x="690911" y="175194"/>
                  </a:lnTo>
                  <a:lnTo>
                    <a:pt x="692253" y="176643"/>
                  </a:lnTo>
                  <a:lnTo>
                    <a:pt x="693591" y="178095"/>
                  </a:lnTo>
                  <a:lnTo>
                    <a:pt x="694926" y="179550"/>
                  </a:lnTo>
                  <a:lnTo>
                    <a:pt x="696259" y="181007"/>
                  </a:lnTo>
                  <a:lnTo>
                    <a:pt x="697588" y="182467"/>
                  </a:lnTo>
                  <a:lnTo>
                    <a:pt x="698914" y="183930"/>
                  </a:lnTo>
                  <a:lnTo>
                    <a:pt x="700237" y="185396"/>
                  </a:lnTo>
                  <a:lnTo>
                    <a:pt x="701557" y="186864"/>
                  </a:lnTo>
                  <a:lnTo>
                    <a:pt x="702874" y="188335"/>
                  </a:lnTo>
                  <a:lnTo>
                    <a:pt x="704188" y="189809"/>
                  </a:lnTo>
                  <a:lnTo>
                    <a:pt x="705499" y="191286"/>
                  </a:lnTo>
                  <a:lnTo>
                    <a:pt x="706807" y="192765"/>
                  </a:lnTo>
                  <a:lnTo>
                    <a:pt x="708111" y="194247"/>
                  </a:lnTo>
                  <a:lnTo>
                    <a:pt x="709413" y="195733"/>
                  </a:lnTo>
                  <a:lnTo>
                    <a:pt x="710711" y="197220"/>
                  </a:lnTo>
                  <a:lnTo>
                    <a:pt x="712006" y="198711"/>
                  </a:lnTo>
                  <a:lnTo>
                    <a:pt x="713299" y="200204"/>
                  </a:lnTo>
                  <a:lnTo>
                    <a:pt x="714588" y="201699"/>
                  </a:lnTo>
                  <a:lnTo>
                    <a:pt x="715874" y="203198"/>
                  </a:lnTo>
                  <a:lnTo>
                    <a:pt x="717156" y="204699"/>
                  </a:lnTo>
                  <a:lnTo>
                    <a:pt x="718436" y="206203"/>
                  </a:lnTo>
                  <a:lnTo>
                    <a:pt x="719712" y="207709"/>
                  </a:lnTo>
                  <a:lnTo>
                    <a:pt x="720986" y="209219"/>
                  </a:lnTo>
                  <a:lnTo>
                    <a:pt x="722256" y="210730"/>
                  </a:lnTo>
                  <a:lnTo>
                    <a:pt x="723523" y="212245"/>
                  </a:lnTo>
                  <a:lnTo>
                    <a:pt x="724786" y="213762"/>
                  </a:lnTo>
                  <a:lnTo>
                    <a:pt x="726047" y="215282"/>
                  </a:lnTo>
                  <a:lnTo>
                    <a:pt x="727304" y="216804"/>
                  </a:lnTo>
                  <a:lnTo>
                    <a:pt x="728559" y="218329"/>
                  </a:lnTo>
                  <a:lnTo>
                    <a:pt x="729809" y="219857"/>
                  </a:lnTo>
                  <a:lnTo>
                    <a:pt x="731057" y="221388"/>
                  </a:lnTo>
                  <a:lnTo>
                    <a:pt x="732302" y="222920"/>
                  </a:lnTo>
                  <a:lnTo>
                    <a:pt x="733543" y="224456"/>
                  </a:lnTo>
                  <a:lnTo>
                    <a:pt x="734781" y="225994"/>
                  </a:lnTo>
                  <a:lnTo>
                    <a:pt x="736016" y="227535"/>
                  </a:lnTo>
                  <a:lnTo>
                    <a:pt x="737248" y="229078"/>
                  </a:lnTo>
                  <a:lnTo>
                    <a:pt x="738477" y="230624"/>
                  </a:lnTo>
                  <a:lnTo>
                    <a:pt x="739702" y="232173"/>
                  </a:lnTo>
                  <a:lnTo>
                    <a:pt x="740924" y="233724"/>
                  </a:lnTo>
                  <a:lnTo>
                    <a:pt x="742142" y="235277"/>
                  </a:lnTo>
                  <a:lnTo>
                    <a:pt x="743358" y="236833"/>
                  </a:lnTo>
                  <a:lnTo>
                    <a:pt x="744570" y="238392"/>
                  </a:lnTo>
                  <a:lnTo>
                    <a:pt x="745779" y="239953"/>
                  </a:lnTo>
                  <a:lnTo>
                    <a:pt x="746985" y="241517"/>
                  </a:lnTo>
                  <a:lnTo>
                    <a:pt x="748187" y="243083"/>
                  </a:lnTo>
                  <a:lnTo>
                    <a:pt x="749386" y="244652"/>
                  </a:lnTo>
                  <a:lnTo>
                    <a:pt x="750582" y="246223"/>
                  </a:lnTo>
                  <a:lnTo>
                    <a:pt x="751774" y="247797"/>
                  </a:lnTo>
                  <a:lnTo>
                    <a:pt x="752964" y="249373"/>
                  </a:lnTo>
                  <a:lnTo>
                    <a:pt x="754150" y="250952"/>
                  </a:lnTo>
                  <a:lnTo>
                    <a:pt x="755332" y="252533"/>
                  </a:lnTo>
                  <a:lnTo>
                    <a:pt x="756512" y="254117"/>
                  </a:lnTo>
                  <a:lnTo>
                    <a:pt x="757687" y="255703"/>
                  </a:lnTo>
                  <a:lnTo>
                    <a:pt x="758860" y="257292"/>
                  </a:lnTo>
                  <a:lnTo>
                    <a:pt x="760029" y="258883"/>
                  </a:lnTo>
                  <a:lnTo>
                    <a:pt x="761195" y="260477"/>
                  </a:lnTo>
                  <a:lnTo>
                    <a:pt x="762358" y="262073"/>
                  </a:lnTo>
                  <a:lnTo>
                    <a:pt x="763517" y="263671"/>
                  </a:lnTo>
                  <a:lnTo>
                    <a:pt x="764673" y="265272"/>
                  </a:lnTo>
                  <a:lnTo>
                    <a:pt x="765826" y="266875"/>
                  </a:lnTo>
                  <a:lnTo>
                    <a:pt x="766975" y="268481"/>
                  </a:lnTo>
                  <a:lnTo>
                    <a:pt x="768121" y="270089"/>
                  </a:lnTo>
                  <a:lnTo>
                    <a:pt x="769263" y="271699"/>
                  </a:lnTo>
                  <a:lnTo>
                    <a:pt x="770402" y="273312"/>
                  </a:lnTo>
                  <a:lnTo>
                    <a:pt x="771538" y="274928"/>
                  </a:lnTo>
                  <a:lnTo>
                    <a:pt x="772670" y="276545"/>
                  </a:lnTo>
                  <a:lnTo>
                    <a:pt x="773799" y="278165"/>
                  </a:lnTo>
                  <a:lnTo>
                    <a:pt x="774925" y="279788"/>
                  </a:lnTo>
                  <a:lnTo>
                    <a:pt x="776047" y="281412"/>
                  </a:lnTo>
                  <a:lnTo>
                    <a:pt x="777166" y="283039"/>
                  </a:lnTo>
                  <a:lnTo>
                    <a:pt x="778281" y="284669"/>
                  </a:lnTo>
                  <a:lnTo>
                    <a:pt x="779393" y="286300"/>
                  </a:lnTo>
                  <a:lnTo>
                    <a:pt x="780501" y="287935"/>
                  </a:lnTo>
                  <a:lnTo>
                    <a:pt x="781606" y="289571"/>
                  </a:lnTo>
                  <a:lnTo>
                    <a:pt x="782708" y="291210"/>
                  </a:lnTo>
                  <a:lnTo>
                    <a:pt x="783806" y="292851"/>
                  </a:lnTo>
                  <a:lnTo>
                    <a:pt x="784901" y="294494"/>
                  </a:lnTo>
                  <a:lnTo>
                    <a:pt x="785992" y="296139"/>
                  </a:lnTo>
                  <a:lnTo>
                    <a:pt x="787080" y="297787"/>
                  </a:lnTo>
                  <a:lnTo>
                    <a:pt x="788165" y="299438"/>
                  </a:lnTo>
                  <a:lnTo>
                    <a:pt x="789246" y="301090"/>
                  </a:lnTo>
                  <a:lnTo>
                    <a:pt x="790323" y="302745"/>
                  </a:lnTo>
                  <a:lnTo>
                    <a:pt x="791397" y="304402"/>
                  </a:lnTo>
                  <a:lnTo>
                    <a:pt x="792468" y="306061"/>
                  </a:lnTo>
                  <a:lnTo>
                    <a:pt x="793535" y="307722"/>
                  </a:lnTo>
                  <a:lnTo>
                    <a:pt x="794598" y="309386"/>
                  </a:lnTo>
                  <a:lnTo>
                    <a:pt x="795658" y="311052"/>
                  </a:lnTo>
                  <a:lnTo>
                    <a:pt x="796715" y="312720"/>
                  </a:lnTo>
                  <a:lnTo>
                    <a:pt x="797768" y="314390"/>
                  </a:lnTo>
                  <a:lnTo>
                    <a:pt x="798818" y="316063"/>
                  </a:lnTo>
                  <a:lnTo>
                    <a:pt x="799864" y="317737"/>
                  </a:lnTo>
                  <a:lnTo>
                    <a:pt x="800906" y="319414"/>
                  </a:lnTo>
                  <a:lnTo>
                    <a:pt x="801945" y="321093"/>
                  </a:lnTo>
                  <a:lnTo>
                    <a:pt x="802981" y="322774"/>
                  </a:lnTo>
                  <a:lnTo>
                    <a:pt x="804013" y="324458"/>
                  </a:lnTo>
                  <a:lnTo>
                    <a:pt x="805041" y="326143"/>
                  </a:lnTo>
                  <a:lnTo>
                    <a:pt x="806066" y="327831"/>
                  </a:lnTo>
                  <a:lnTo>
                    <a:pt x="807088" y="329521"/>
                  </a:lnTo>
                  <a:lnTo>
                    <a:pt x="808106" y="331213"/>
                  </a:lnTo>
                  <a:lnTo>
                    <a:pt x="809120" y="332907"/>
                  </a:lnTo>
                  <a:lnTo>
                    <a:pt x="810131" y="334603"/>
                  </a:lnTo>
                  <a:lnTo>
                    <a:pt x="811138" y="336302"/>
                  </a:lnTo>
                  <a:lnTo>
                    <a:pt x="812142" y="338002"/>
                  </a:lnTo>
                  <a:lnTo>
                    <a:pt x="813142" y="339705"/>
                  </a:lnTo>
                  <a:lnTo>
                    <a:pt x="814138" y="341409"/>
                  </a:lnTo>
                  <a:lnTo>
                    <a:pt x="815131" y="343116"/>
                  </a:lnTo>
                  <a:lnTo>
                    <a:pt x="816120" y="344825"/>
                  </a:lnTo>
                  <a:lnTo>
                    <a:pt x="817106" y="346536"/>
                  </a:lnTo>
                  <a:lnTo>
                    <a:pt x="818089" y="348249"/>
                  </a:lnTo>
                  <a:lnTo>
                    <a:pt x="819067" y="349964"/>
                  </a:lnTo>
                  <a:lnTo>
                    <a:pt x="820042" y="351681"/>
                  </a:lnTo>
                  <a:lnTo>
                    <a:pt x="821014" y="353400"/>
                  </a:lnTo>
                  <a:lnTo>
                    <a:pt x="821981" y="355121"/>
                  </a:lnTo>
                  <a:lnTo>
                    <a:pt x="822946" y="356844"/>
                  </a:lnTo>
                  <a:lnTo>
                    <a:pt x="823906" y="358569"/>
                  </a:lnTo>
                  <a:lnTo>
                    <a:pt x="824863" y="360296"/>
                  </a:lnTo>
                  <a:lnTo>
                    <a:pt x="825817" y="362026"/>
                  </a:lnTo>
                  <a:lnTo>
                    <a:pt x="826766" y="363757"/>
                  </a:lnTo>
                  <a:lnTo>
                    <a:pt x="827712" y="365490"/>
                  </a:lnTo>
                  <a:lnTo>
                    <a:pt x="828655" y="367225"/>
                  </a:lnTo>
                  <a:lnTo>
                    <a:pt x="829594" y="368962"/>
                  </a:lnTo>
                  <a:lnTo>
                    <a:pt x="830529" y="370701"/>
                  </a:lnTo>
                  <a:lnTo>
                    <a:pt x="831460" y="372442"/>
                  </a:lnTo>
                  <a:lnTo>
                    <a:pt x="832388" y="374185"/>
                  </a:lnTo>
                  <a:lnTo>
                    <a:pt x="833313" y="375930"/>
                  </a:lnTo>
                  <a:lnTo>
                    <a:pt x="834233" y="377677"/>
                  </a:lnTo>
                  <a:lnTo>
                    <a:pt x="835150" y="379426"/>
                  </a:lnTo>
                  <a:lnTo>
                    <a:pt x="836063" y="381176"/>
                  </a:lnTo>
                  <a:lnTo>
                    <a:pt x="836973" y="382929"/>
                  </a:lnTo>
                  <a:lnTo>
                    <a:pt x="837879" y="384683"/>
                  </a:lnTo>
                  <a:lnTo>
                    <a:pt x="838781" y="386440"/>
                  </a:lnTo>
                  <a:lnTo>
                    <a:pt x="839680" y="388198"/>
                  </a:lnTo>
                  <a:lnTo>
                    <a:pt x="840574" y="389958"/>
                  </a:lnTo>
                  <a:lnTo>
                    <a:pt x="841466" y="391720"/>
                  </a:lnTo>
                  <a:lnTo>
                    <a:pt x="842353" y="393484"/>
                  </a:lnTo>
                  <a:lnTo>
                    <a:pt x="843237" y="395250"/>
                  </a:lnTo>
                  <a:lnTo>
                    <a:pt x="844117" y="397018"/>
                  </a:lnTo>
                  <a:lnTo>
                    <a:pt x="844993" y="398787"/>
                  </a:lnTo>
                  <a:lnTo>
                    <a:pt x="845866" y="400558"/>
                  </a:lnTo>
                  <a:lnTo>
                    <a:pt x="846735" y="402331"/>
                  </a:lnTo>
                  <a:lnTo>
                    <a:pt x="847600" y="404106"/>
                  </a:lnTo>
                  <a:lnTo>
                    <a:pt x="848462" y="405883"/>
                  </a:lnTo>
                  <a:lnTo>
                    <a:pt x="849319" y="407661"/>
                  </a:lnTo>
                  <a:lnTo>
                    <a:pt x="850174" y="409442"/>
                  </a:lnTo>
                  <a:lnTo>
                    <a:pt x="851024" y="411224"/>
                  </a:lnTo>
                  <a:lnTo>
                    <a:pt x="851870" y="413008"/>
                  </a:lnTo>
                  <a:lnTo>
                    <a:pt x="852713" y="414793"/>
                  </a:lnTo>
                  <a:lnTo>
                    <a:pt x="853553" y="416581"/>
                  </a:lnTo>
                  <a:lnTo>
                    <a:pt x="854388" y="418370"/>
                  </a:lnTo>
                  <a:lnTo>
                    <a:pt x="855220" y="420161"/>
                  </a:lnTo>
                  <a:lnTo>
                    <a:pt x="856047" y="421953"/>
                  </a:lnTo>
                  <a:lnTo>
                    <a:pt x="856871" y="423748"/>
                  </a:lnTo>
                  <a:lnTo>
                    <a:pt x="857692" y="425544"/>
                  </a:lnTo>
                  <a:lnTo>
                    <a:pt x="858508" y="427342"/>
                  </a:lnTo>
                  <a:lnTo>
                    <a:pt x="859321" y="429141"/>
                  </a:lnTo>
                  <a:lnTo>
                    <a:pt x="860130" y="430942"/>
                  </a:lnTo>
                  <a:lnTo>
                    <a:pt x="860936" y="432745"/>
                  </a:lnTo>
                  <a:lnTo>
                    <a:pt x="861737" y="434550"/>
                  </a:lnTo>
                  <a:lnTo>
                    <a:pt x="862535" y="436356"/>
                  </a:lnTo>
                  <a:lnTo>
                    <a:pt x="863329" y="438164"/>
                  </a:lnTo>
                  <a:lnTo>
                    <a:pt x="864119" y="439973"/>
                  </a:lnTo>
                  <a:lnTo>
                    <a:pt x="864905" y="441785"/>
                  </a:lnTo>
                  <a:lnTo>
                    <a:pt x="865688" y="443598"/>
                  </a:lnTo>
                  <a:lnTo>
                    <a:pt x="866466" y="445412"/>
                  </a:lnTo>
                  <a:lnTo>
                    <a:pt x="867241" y="447228"/>
                  </a:lnTo>
                  <a:lnTo>
                    <a:pt x="868012" y="449046"/>
                  </a:lnTo>
                  <a:lnTo>
                    <a:pt x="868780" y="450865"/>
                  </a:lnTo>
                  <a:lnTo>
                    <a:pt x="869543" y="452686"/>
                  </a:lnTo>
                  <a:lnTo>
                    <a:pt x="870303" y="454509"/>
                  </a:lnTo>
                  <a:lnTo>
                    <a:pt x="871059" y="456333"/>
                  </a:lnTo>
                  <a:lnTo>
                    <a:pt x="871811" y="458159"/>
                  </a:lnTo>
                  <a:lnTo>
                    <a:pt x="872559" y="459986"/>
                  </a:lnTo>
                  <a:lnTo>
                    <a:pt x="873303" y="461815"/>
                  </a:lnTo>
                  <a:lnTo>
                    <a:pt x="874044" y="463645"/>
                  </a:lnTo>
                  <a:lnTo>
                    <a:pt x="874781" y="465477"/>
                  </a:lnTo>
                  <a:lnTo>
                    <a:pt x="875514" y="467311"/>
                  </a:lnTo>
                  <a:lnTo>
                    <a:pt x="876243" y="469146"/>
                  </a:lnTo>
                  <a:lnTo>
                    <a:pt x="876968" y="470983"/>
                  </a:lnTo>
                  <a:lnTo>
                    <a:pt x="877689" y="472821"/>
                  </a:lnTo>
                  <a:lnTo>
                    <a:pt x="878407" y="474660"/>
                  </a:lnTo>
                  <a:lnTo>
                    <a:pt x="879120" y="476501"/>
                  </a:lnTo>
                  <a:lnTo>
                    <a:pt x="879830" y="478344"/>
                  </a:lnTo>
                  <a:lnTo>
                    <a:pt x="880536" y="480188"/>
                  </a:lnTo>
                  <a:lnTo>
                    <a:pt x="881238" y="482034"/>
                  </a:lnTo>
                  <a:lnTo>
                    <a:pt x="881936" y="483881"/>
                  </a:lnTo>
                  <a:lnTo>
                    <a:pt x="882631" y="485729"/>
                  </a:lnTo>
                  <a:lnTo>
                    <a:pt x="883321" y="487579"/>
                  </a:lnTo>
                  <a:lnTo>
                    <a:pt x="884008" y="489430"/>
                  </a:lnTo>
                  <a:lnTo>
                    <a:pt x="884690" y="491283"/>
                  </a:lnTo>
                  <a:lnTo>
                    <a:pt x="885369" y="493137"/>
                  </a:lnTo>
                  <a:lnTo>
                    <a:pt x="886044" y="494993"/>
                  </a:lnTo>
                  <a:lnTo>
                    <a:pt x="886715" y="496850"/>
                  </a:lnTo>
                  <a:lnTo>
                    <a:pt x="887382" y="498708"/>
                  </a:lnTo>
                  <a:lnTo>
                    <a:pt x="888045" y="500568"/>
                  </a:lnTo>
                  <a:lnTo>
                    <a:pt x="888705" y="502430"/>
                  </a:lnTo>
                  <a:lnTo>
                    <a:pt x="889360" y="504292"/>
                  </a:lnTo>
                  <a:lnTo>
                    <a:pt x="890012" y="506156"/>
                  </a:lnTo>
                  <a:lnTo>
                    <a:pt x="890659" y="508021"/>
                  </a:lnTo>
                  <a:lnTo>
                    <a:pt x="891303" y="509888"/>
                  </a:lnTo>
                  <a:lnTo>
                    <a:pt x="891943" y="511756"/>
                  </a:lnTo>
                  <a:lnTo>
                    <a:pt x="892579" y="513626"/>
                  </a:lnTo>
                  <a:lnTo>
                    <a:pt x="893211" y="515496"/>
                  </a:lnTo>
                  <a:lnTo>
                    <a:pt x="893839" y="517368"/>
                  </a:lnTo>
                  <a:lnTo>
                    <a:pt x="894463" y="519242"/>
                  </a:lnTo>
                  <a:lnTo>
                    <a:pt x="895083" y="521116"/>
                  </a:lnTo>
                  <a:lnTo>
                    <a:pt x="895699" y="522992"/>
                  </a:lnTo>
                  <a:lnTo>
                    <a:pt x="896312" y="524870"/>
                  </a:lnTo>
                  <a:lnTo>
                    <a:pt x="896920" y="526748"/>
                  </a:lnTo>
                  <a:lnTo>
                    <a:pt x="897524" y="528628"/>
                  </a:lnTo>
                  <a:lnTo>
                    <a:pt x="898125" y="530509"/>
                  </a:lnTo>
                  <a:lnTo>
                    <a:pt x="898722" y="532391"/>
                  </a:lnTo>
                  <a:lnTo>
                    <a:pt x="899314" y="534274"/>
                  </a:lnTo>
                  <a:lnTo>
                    <a:pt x="899903" y="536159"/>
                  </a:lnTo>
                  <a:lnTo>
                    <a:pt x="900488" y="538045"/>
                  </a:lnTo>
                  <a:lnTo>
                    <a:pt x="901068" y="539933"/>
                  </a:lnTo>
                  <a:lnTo>
                    <a:pt x="901645" y="541821"/>
                  </a:lnTo>
                  <a:lnTo>
                    <a:pt x="902218" y="543711"/>
                  </a:lnTo>
                  <a:lnTo>
                    <a:pt x="902787" y="545601"/>
                  </a:lnTo>
                  <a:lnTo>
                    <a:pt x="903352" y="547493"/>
                  </a:lnTo>
                  <a:lnTo>
                    <a:pt x="903913" y="549387"/>
                  </a:lnTo>
                  <a:lnTo>
                    <a:pt x="904470" y="551281"/>
                  </a:lnTo>
                  <a:lnTo>
                    <a:pt x="905023" y="553176"/>
                  </a:lnTo>
                  <a:lnTo>
                    <a:pt x="905572" y="555073"/>
                  </a:lnTo>
                  <a:lnTo>
                    <a:pt x="906117" y="556971"/>
                  </a:lnTo>
                  <a:lnTo>
                    <a:pt x="906658" y="558870"/>
                  </a:lnTo>
                  <a:lnTo>
                    <a:pt x="907196" y="560770"/>
                  </a:lnTo>
                  <a:lnTo>
                    <a:pt x="907729" y="562671"/>
                  </a:lnTo>
                  <a:lnTo>
                    <a:pt x="908258" y="564574"/>
                  </a:lnTo>
                  <a:lnTo>
                    <a:pt x="908783" y="566477"/>
                  </a:lnTo>
                  <a:lnTo>
                    <a:pt x="909304" y="568382"/>
                  </a:lnTo>
                  <a:lnTo>
                    <a:pt x="909822" y="570287"/>
                  </a:lnTo>
                  <a:lnTo>
                    <a:pt x="910335" y="572194"/>
                  </a:lnTo>
                  <a:lnTo>
                    <a:pt x="910844" y="574102"/>
                  </a:lnTo>
                  <a:lnTo>
                    <a:pt x="911349" y="576011"/>
                  </a:lnTo>
                  <a:lnTo>
                    <a:pt x="911851" y="577921"/>
                  </a:lnTo>
                  <a:lnTo>
                    <a:pt x="912348" y="579831"/>
                  </a:lnTo>
                  <a:lnTo>
                    <a:pt x="912841" y="581743"/>
                  </a:lnTo>
                  <a:lnTo>
                    <a:pt x="913330" y="583656"/>
                  </a:lnTo>
                  <a:lnTo>
                    <a:pt x="913815" y="585570"/>
                  </a:lnTo>
                  <a:lnTo>
                    <a:pt x="914296" y="587485"/>
                  </a:lnTo>
                  <a:lnTo>
                    <a:pt x="914774" y="589402"/>
                  </a:lnTo>
                  <a:lnTo>
                    <a:pt x="915247" y="591318"/>
                  </a:lnTo>
                  <a:lnTo>
                    <a:pt x="915716" y="593237"/>
                  </a:lnTo>
                  <a:lnTo>
                    <a:pt x="916181" y="595156"/>
                  </a:lnTo>
                  <a:lnTo>
                    <a:pt x="916642" y="597076"/>
                  </a:lnTo>
                  <a:lnTo>
                    <a:pt x="917099" y="598997"/>
                  </a:lnTo>
                  <a:lnTo>
                    <a:pt x="917552" y="600918"/>
                  </a:lnTo>
                  <a:lnTo>
                    <a:pt x="918001" y="602841"/>
                  </a:lnTo>
                  <a:lnTo>
                    <a:pt x="918446" y="604765"/>
                  </a:lnTo>
                  <a:lnTo>
                    <a:pt x="918887" y="606690"/>
                  </a:lnTo>
                  <a:lnTo>
                    <a:pt x="919324" y="608615"/>
                  </a:lnTo>
                  <a:lnTo>
                    <a:pt x="919757" y="610542"/>
                  </a:lnTo>
                  <a:lnTo>
                    <a:pt x="920186" y="612469"/>
                  </a:lnTo>
                  <a:lnTo>
                    <a:pt x="920611" y="614397"/>
                  </a:lnTo>
                  <a:lnTo>
                    <a:pt x="921032" y="616327"/>
                  </a:lnTo>
                  <a:lnTo>
                    <a:pt x="921448" y="618257"/>
                  </a:lnTo>
                  <a:lnTo>
                    <a:pt x="921861" y="620188"/>
                  </a:lnTo>
                  <a:lnTo>
                    <a:pt x="922270" y="622120"/>
                  </a:lnTo>
                  <a:lnTo>
                    <a:pt x="922674" y="624052"/>
                  </a:lnTo>
                  <a:lnTo>
                    <a:pt x="923075" y="625986"/>
                  </a:lnTo>
                  <a:lnTo>
                    <a:pt x="923471" y="627920"/>
                  </a:lnTo>
                  <a:lnTo>
                    <a:pt x="923864" y="629855"/>
                  </a:lnTo>
                  <a:lnTo>
                    <a:pt x="924252" y="631791"/>
                  </a:lnTo>
                  <a:lnTo>
                    <a:pt x="924637" y="633728"/>
                  </a:lnTo>
                  <a:lnTo>
                    <a:pt x="925017" y="635666"/>
                  </a:lnTo>
                  <a:lnTo>
                    <a:pt x="925393" y="637604"/>
                  </a:lnTo>
                  <a:lnTo>
                    <a:pt x="925765" y="639543"/>
                  </a:lnTo>
                  <a:lnTo>
                    <a:pt x="926133" y="641483"/>
                  </a:lnTo>
                  <a:lnTo>
                    <a:pt x="926497" y="643424"/>
                  </a:lnTo>
                  <a:lnTo>
                    <a:pt x="926857" y="645365"/>
                  </a:lnTo>
                  <a:lnTo>
                    <a:pt x="927213" y="647308"/>
                  </a:lnTo>
                  <a:lnTo>
                    <a:pt x="927565" y="649251"/>
                  </a:lnTo>
                  <a:lnTo>
                    <a:pt x="927913" y="651194"/>
                  </a:lnTo>
                  <a:lnTo>
                    <a:pt x="928256" y="653139"/>
                  </a:lnTo>
                  <a:lnTo>
                    <a:pt x="928596" y="655084"/>
                  </a:lnTo>
                  <a:lnTo>
                    <a:pt x="928931" y="657030"/>
                  </a:lnTo>
                  <a:lnTo>
                    <a:pt x="929263" y="658976"/>
                  </a:lnTo>
                  <a:lnTo>
                    <a:pt x="929590" y="660924"/>
                  </a:lnTo>
                  <a:lnTo>
                    <a:pt x="929913" y="662871"/>
                  </a:lnTo>
                  <a:lnTo>
                    <a:pt x="930233" y="664820"/>
                  </a:lnTo>
                  <a:lnTo>
                    <a:pt x="930548" y="666769"/>
                  </a:lnTo>
                  <a:lnTo>
                    <a:pt x="930859" y="668719"/>
                  </a:lnTo>
                  <a:lnTo>
                    <a:pt x="931166" y="670670"/>
                  </a:lnTo>
                  <a:lnTo>
                    <a:pt x="931469" y="672621"/>
                  </a:lnTo>
                  <a:lnTo>
                    <a:pt x="931768" y="674573"/>
                  </a:lnTo>
                  <a:lnTo>
                    <a:pt x="932062" y="676525"/>
                  </a:lnTo>
                  <a:lnTo>
                    <a:pt x="932353" y="678478"/>
                  </a:lnTo>
                  <a:lnTo>
                    <a:pt x="932639" y="680432"/>
                  </a:lnTo>
                  <a:lnTo>
                    <a:pt x="932922" y="682386"/>
                  </a:lnTo>
                  <a:lnTo>
                    <a:pt x="933200" y="684341"/>
                  </a:lnTo>
                  <a:lnTo>
                    <a:pt x="933474" y="686296"/>
                  </a:lnTo>
                  <a:lnTo>
                    <a:pt x="933744" y="688253"/>
                  </a:lnTo>
                  <a:lnTo>
                    <a:pt x="934010" y="690209"/>
                  </a:lnTo>
                  <a:lnTo>
                    <a:pt x="934272" y="692166"/>
                  </a:lnTo>
                  <a:lnTo>
                    <a:pt x="934530" y="694124"/>
                  </a:lnTo>
                  <a:lnTo>
                    <a:pt x="934784" y="696082"/>
                  </a:lnTo>
                  <a:lnTo>
                    <a:pt x="935033" y="698041"/>
                  </a:lnTo>
                  <a:lnTo>
                    <a:pt x="935279" y="700000"/>
                  </a:lnTo>
                  <a:lnTo>
                    <a:pt x="935520" y="701960"/>
                  </a:lnTo>
                  <a:lnTo>
                    <a:pt x="935757" y="703920"/>
                  </a:lnTo>
                  <a:lnTo>
                    <a:pt x="935991" y="705881"/>
                  </a:lnTo>
                  <a:lnTo>
                    <a:pt x="936220" y="707842"/>
                  </a:lnTo>
                  <a:lnTo>
                    <a:pt x="936445" y="709804"/>
                  </a:lnTo>
                  <a:lnTo>
                    <a:pt x="936666" y="711766"/>
                  </a:lnTo>
                  <a:lnTo>
                    <a:pt x="936883" y="713729"/>
                  </a:lnTo>
                  <a:lnTo>
                    <a:pt x="937095" y="715692"/>
                  </a:lnTo>
                  <a:lnTo>
                    <a:pt x="937304" y="717655"/>
                  </a:lnTo>
                  <a:lnTo>
                    <a:pt x="937508" y="719619"/>
                  </a:lnTo>
                  <a:lnTo>
                    <a:pt x="937708" y="721584"/>
                  </a:lnTo>
                  <a:lnTo>
                    <a:pt x="937904" y="723548"/>
                  </a:lnTo>
                  <a:lnTo>
                    <a:pt x="938096" y="725513"/>
                  </a:lnTo>
                  <a:lnTo>
                    <a:pt x="938284" y="727479"/>
                  </a:lnTo>
                  <a:lnTo>
                    <a:pt x="938468" y="729445"/>
                  </a:lnTo>
                  <a:lnTo>
                    <a:pt x="938648" y="731411"/>
                  </a:lnTo>
                  <a:lnTo>
                    <a:pt x="938824" y="733378"/>
                  </a:lnTo>
                  <a:lnTo>
                    <a:pt x="938995" y="735345"/>
                  </a:lnTo>
                  <a:lnTo>
                    <a:pt x="939162" y="737313"/>
                  </a:lnTo>
                  <a:lnTo>
                    <a:pt x="939326" y="739281"/>
                  </a:lnTo>
                  <a:lnTo>
                    <a:pt x="939485" y="741249"/>
                  </a:lnTo>
                  <a:lnTo>
                    <a:pt x="939640" y="743217"/>
                  </a:lnTo>
                  <a:lnTo>
                    <a:pt x="939791" y="745186"/>
                  </a:lnTo>
                  <a:lnTo>
                    <a:pt x="939937" y="747155"/>
                  </a:lnTo>
                  <a:lnTo>
                    <a:pt x="940080" y="749124"/>
                  </a:lnTo>
                  <a:lnTo>
                    <a:pt x="940218" y="751094"/>
                  </a:lnTo>
                  <a:lnTo>
                    <a:pt x="940353" y="753064"/>
                  </a:lnTo>
                  <a:lnTo>
                    <a:pt x="940483" y="755034"/>
                  </a:lnTo>
                  <a:lnTo>
                    <a:pt x="940609" y="757005"/>
                  </a:lnTo>
                  <a:lnTo>
                    <a:pt x="940731" y="758976"/>
                  </a:lnTo>
                  <a:lnTo>
                    <a:pt x="940849" y="760947"/>
                  </a:lnTo>
                  <a:lnTo>
                    <a:pt x="940962" y="762918"/>
                  </a:lnTo>
                  <a:lnTo>
                    <a:pt x="941072" y="764890"/>
                  </a:lnTo>
                  <a:lnTo>
                    <a:pt x="941177" y="766861"/>
                  </a:lnTo>
                  <a:lnTo>
                    <a:pt x="941279" y="768833"/>
                  </a:lnTo>
                  <a:lnTo>
                    <a:pt x="941376" y="770805"/>
                  </a:lnTo>
                  <a:lnTo>
                    <a:pt x="941469" y="772778"/>
                  </a:lnTo>
                  <a:lnTo>
                    <a:pt x="941558" y="774750"/>
                  </a:lnTo>
                  <a:lnTo>
                    <a:pt x="941643" y="776723"/>
                  </a:lnTo>
                  <a:lnTo>
                    <a:pt x="941723" y="778696"/>
                  </a:lnTo>
                  <a:lnTo>
                    <a:pt x="941800" y="780669"/>
                  </a:lnTo>
                  <a:lnTo>
                    <a:pt x="941872" y="782642"/>
                  </a:lnTo>
                  <a:lnTo>
                    <a:pt x="941941" y="784616"/>
                  </a:lnTo>
                  <a:lnTo>
                    <a:pt x="942005" y="786589"/>
                  </a:lnTo>
                  <a:lnTo>
                    <a:pt x="942064" y="788563"/>
                  </a:lnTo>
                  <a:lnTo>
                    <a:pt x="942120" y="790537"/>
                  </a:lnTo>
                  <a:lnTo>
                    <a:pt x="942172" y="792511"/>
                  </a:lnTo>
                  <a:lnTo>
                    <a:pt x="942220" y="794485"/>
                  </a:lnTo>
                  <a:lnTo>
                    <a:pt x="942263" y="796459"/>
                  </a:lnTo>
                  <a:lnTo>
                    <a:pt x="942302" y="798433"/>
                  </a:lnTo>
                  <a:lnTo>
                    <a:pt x="942338" y="800407"/>
                  </a:lnTo>
                  <a:lnTo>
                    <a:pt x="942369" y="802381"/>
                  </a:lnTo>
                  <a:lnTo>
                    <a:pt x="942396" y="804356"/>
                  </a:lnTo>
                  <a:lnTo>
                    <a:pt x="942418" y="806330"/>
                  </a:lnTo>
                  <a:lnTo>
                    <a:pt x="942437" y="808305"/>
                  </a:lnTo>
                  <a:lnTo>
                    <a:pt x="942451" y="810279"/>
                  </a:lnTo>
                  <a:lnTo>
                    <a:pt x="942462" y="812254"/>
                  </a:lnTo>
                  <a:lnTo>
                    <a:pt x="942468" y="814228"/>
                  </a:lnTo>
                  <a:lnTo>
                    <a:pt x="942470" y="816203"/>
                  </a:lnTo>
                  <a:lnTo>
                    <a:pt x="942468" y="818177"/>
                  </a:lnTo>
                  <a:lnTo>
                    <a:pt x="942462" y="820152"/>
                  </a:lnTo>
                  <a:lnTo>
                    <a:pt x="942451" y="822127"/>
                  </a:lnTo>
                  <a:lnTo>
                    <a:pt x="942437" y="824101"/>
                  </a:lnTo>
                  <a:lnTo>
                    <a:pt x="942418" y="826076"/>
                  </a:lnTo>
                  <a:lnTo>
                    <a:pt x="942396" y="828050"/>
                  </a:lnTo>
                  <a:lnTo>
                    <a:pt x="942369" y="830024"/>
                  </a:lnTo>
                  <a:lnTo>
                    <a:pt x="942338" y="831999"/>
                  </a:lnTo>
                  <a:lnTo>
                    <a:pt x="942302" y="833973"/>
                  </a:lnTo>
                  <a:lnTo>
                    <a:pt x="942263" y="835947"/>
                  </a:lnTo>
                  <a:lnTo>
                    <a:pt x="942220" y="837921"/>
                  </a:lnTo>
                  <a:lnTo>
                    <a:pt x="942172" y="839895"/>
                  </a:lnTo>
                  <a:lnTo>
                    <a:pt x="942120" y="841869"/>
                  </a:lnTo>
                  <a:lnTo>
                    <a:pt x="942064" y="843843"/>
                  </a:lnTo>
                  <a:lnTo>
                    <a:pt x="942005" y="845817"/>
                  </a:lnTo>
                  <a:lnTo>
                    <a:pt x="941941" y="847790"/>
                  </a:lnTo>
                  <a:lnTo>
                    <a:pt x="941872" y="849763"/>
                  </a:lnTo>
                  <a:lnTo>
                    <a:pt x="941800" y="851737"/>
                  </a:lnTo>
                  <a:lnTo>
                    <a:pt x="941723" y="853710"/>
                  </a:lnTo>
                  <a:lnTo>
                    <a:pt x="941643" y="855683"/>
                  </a:lnTo>
                  <a:lnTo>
                    <a:pt x="941558" y="857655"/>
                  </a:lnTo>
                  <a:lnTo>
                    <a:pt x="941469" y="859628"/>
                  </a:lnTo>
                  <a:lnTo>
                    <a:pt x="941376" y="861600"/>
                  </a:lnTo>
                  <a:lnTo>
                    <a:pt x="941279" y="863572"/>
                  </a:lnTo>
                  <a:lnTo>
                    <a:pt x="941177" y="865545"/>
                  </a:lnTo>
                  <a:lnTo>
                    <a:pt x="941072" y="867516"/>
                  </a:lnTo>
                  <a:lnTo>
                    <a:pt x="940962" y="869488"/>
                  </a:lnTo>
                  <a:lnTo>
                    <a:pt x="940849" y="871459"/>
                  </a:lnTo>
                  <a:lnTo>
                    <a:pt x="940731" y="873430"/>
                  </a:lnTo>
                  <a:lnTo>
                    <a:pt x="940609" y="875401"/>
                  </a:lnTo>
                  <a:lnTo>
                    <a:pt x="940483" y="877371"/>
                  </a:lnTo>
                  <a:lnTo>
                    <a:pt x="940353" y="879342"/>
                  </a:lnTo>
                  <a:lnTo>
                    <a:pt x="940218" y="881312"/>
                  </a:lnTo>
                  <a:lnTo>
                    <a:pt x="940080" y="883281"/>
                  </a:lnTo>
                  <a:lnTo>
                    <a:pt x="939937" y="885251"/>
                  </a:lnTo>
                  <a:lnTo>
                    <a:pt x="939791" y="887220"/>
                  </a:lnTo>
                  <a:lnTo>
                    <a:pt x="939640" y="889189"/>
                  </a:lnTo>
                  <a:lnTo>
                    <a:pt x="939485" y="891157"/>
                  </a:lnTo>
                  <a:lnTo>
                    <a:pt x="939326" y="893125"/>
                  </a:lnTo>
                  <a:lnTo>
                    <a:pt x="939162" y="895093"/>
                  </a:lnTo>
                  <a:lnTo>
                    <a:pt x="938995" y="897061"/>
                  </a:lnTo>
                  <a:lnTo>
                    <a:pt x="938824" y="899028"/>
                  </a:lnTo>
                  <a:lnTo>
                    <a:pt x="938648" y="900994"/>
                  </a:lnTo>
                  <a:lnTo>
                    <a:pt x="938468" y="902961"/>
                  </a:lnTo>
                  <a:lnTo>
                    <a:pt x="938284" y="904927"/>
                  </a:lnTo>
                  <a:lnTo>
                    <a:pt x="938096" y="906892"/>
                  </a:lnTo>
                  <a:lnTo>
                    <a:pt x="937904" y="908857"/>
                  </a:lnTo>
                  <a:lnTo>
                    <a:pt x="937708" y="910822"/>
                  </a:lnTo>
                  <a:lnTo>
                    <a:pt x="937508" y="912787"/>
                  </a:lnTo>
                  <a:lnTo>
                    <a:pt x="937304" y="914751"/>
                  </a:lnTo>
                  <a:lnTo>
                    <a:pt x="937095" y="916714"/>
                  </a:lnTo>
                  <a:lnTo>
                    <a:pt x="936883" y="918677"/>
                  </a:lnTo>
                  <a:lnTo>
                    <a:pt x="936666" y="920640"/>
                  </a:lnTo>
                  <a:lnTo>
                    <a:pt x="936445" y="922602"/>
                  </a:lnTo>
                  <a:lnTo>
                    <a:pt x="936220" y="924564"/>
                  </a:lnTo>
                  <a:lnTo>
                    <a:pt x="935991" y="926525"/>
                  </a:lnTo>
                  <a:lnTo>
                    <a:pt x="935757" y="928486"/>
                  </a:lnTo>
                  <a:lnTo>
                    <a:pt x="935520" y="930446"/>
                  </a:lnTo>
                  <a:lnTo>
                    <a:pt x="935279" y="932406"/>
                  </a:lnTo>
                  <a:lnTo>
                    <a:pt x="935033" y="934365"/>
                  </a:lnTo>
                  <a:lnTo>
                    <a:pt x="934784" y="936324"/>
                  </a:lnTo>
                  <a:lnTo>
                    <a:pt x="934530" y="938282"/>
                  </a:lnTo>
                  <a:lnTo>
                    <a:pt x="934272" y="940240"/>
                  </a:lnTo>
                  <a:lnTo>
                    <a:pt x="934010" y="942197"/>
                  </a:lnTo>
                  <a:lnTo>
                    <a:pt x="933744" y="944153"/>
                  </a:lnTo>
                  <a:lnTo>
                    <a:pt x="933474" y="946109"/>
                  </a:lnTo>
                  <a:lnTo>
                    <a:pt x="933200" y="948065"/>
                  </a:lnTo>
                  <a:lnTo>
                    <a:pt x="932922" y="950020"/>
                  </a:lnTo>
                  <a:lnTo>
                    <a:pt x="932639" y="951974"/>
                  </a:lnTo>
                  <a:lnTo>
                    <a:pt x="932353" y="953928"/>
                  </a:lnTo>
                  <a:lnTo>
                    <a:pt x="932062" y="955881"/>
                  </a:lnTo>
                  <a:lnTo>
                    <a:pt x="931768" y="957833"/>
                  </a:lnTo>
                  <a:lnTo>
                    <a:pt x="931469" y="959785"/>
                  </a:lnTo>
                  <a:lnTo>
                    <a:pt x="931166" y="961736"/>
                  </a:lnTo>
                  <a:lnTo>
                    <a:pt x="930859" y="963687"/>
                  </a:lnTo>
                  <a:lnTo>
                    <a:pt x="930548" y="965637"/>
                  </a:lnTo>
                  <a:lnTo>
                    <a:pt x="930233" y="967586"/>
                  </a:lnTo>
                  <a:lnTo>
                    <a:pt x="929913" y="969534"/>
                  </a:lnTo>
                  <a:lnTo>
                    <a:pt x="929590" y="971482"/>
                  </a:lnTo>
                  <a:lnTo>
                    <a:pt x="929263" y="973429"/>
                  </a:lnTo>
                  <a:lnTo>
                    <a:pt x="928931" y="975376"/>
                  </a:lnTo>
                  <a:lnTo>
                    <a:pt x="928596" y="977322"/>
                  </a:lnTo>
                  <a:lnTo>
                    <a:pt x="928256" y="979267"/>
                  </a:lnTo>
                  <a:lnTo>
                    <a:pt x="927913" y="981211"/>
                  </a:lnTo>
                  <a:lnTo>
                    <a:pt x="927565" y="983155"/>
                  </a:lnTo>
                  <a:lnTo>
                    <a:pt x="927213" y="985098"/>
                  </a:lnTo>
                  <a:lnTo>
                    <a:pt x="926857" y="987040"/>
                  </a:lnTo>
                  <a:lnTo>
                    <a:pt x="926497" y="988982"/>
                  </a:lnTo>
                  <a:lnTo>
                    <a:pt x="926133" y="990923"/>
                  </a:lnTo>
                  <a:lnTo>
                    <a:pt x="925765" y="992862"/>
                  </a:lnTo>
                  <a:lnTo>
                    <a:pt x="925393" y="994802"/>
                  </a:lnTo>
                  <a:lnTo>
                    <a:pt x="925017" y="996740"/>
                  </a:lnTo>
                  <a:lnTo>
                    <a:pt x="924637" y="998678"/>
                  </a:lnTo>
                  <a:lnTo>
                    <a:pt x="924252" y="1000615"/>
                  </a:lnTo>
                  <a:lnTo>
                    <a:pt x="923864" y="1002551"/>
                  </a:lnTo>
                  <a:lnTo>
                    <a:pt x="923471" y="1004486"/>
                  </a:lnTo>
                  <a:lnTo>
                    <a:pt x="923075" y="1006420"/>
                  </a:lnTo>
                  <a:lnTo>
                    <a:pt x="922674" y="1008354"/>
                  </a:lnTo>
                  <a:lnTo>
                    <a:pt x="922270" y="1010286"/>
                  </a:lnTo>
                  <a:lnTo>
                    <a:pt x="921861" y="1012218"/>
                  </a:lnTo>
                  <a:lnTo>
                    <a:pt x="921448" y="1014149"/>
                  </a:lnTo>
                  <a:lnTo>
                    <a:pt x="921032" y="1016079"/>
                  </a:lnTo>
                  <a:lnTo>
                    <a:pt x="920611" y="1018008"/>
                  </a:lnTo>
                  <a:lnTo>
                    <a:pt x="920186" y="1019937"/>
                  </a:lnTo>
                  <a:lnTo>
                    <a:pt x="919757" y="1021864"/>
                  </a:lnTo>
                  <a:lnTo>
                    <a:pt x="919324" y="1023791"/>
                  </a:lnTo>
                  <a:lnTo>
                    <a:pt x="918887" y="1025716"/>
                  </a:lnTo>
                  <a:lnTo>
                    <a:pt x="918446" y="1027641"/>
                  </a:lnTo>
                  <a:lnTo>
                    <a:pt x="918001" y="1029565"/>
                  </a:lnTo>
                  <a:lnTo>
                    <a:pt x="917552" y="1031488"/>
                  </a:lnTo>
                  <a:lnTo>
                    <a:pt x="917099" y="1033409"/>
                  </a:lnTo>
                  <a:lnTo>
                    <a:pt x="916642" y="1035330"/>
                  </a:lnTo>
                  <a:lnTo>
                    <a:pt x="916181" y="1037250"/>
                  </a:lnTo>
                  <a:lnTo>
                    <a:pt x="915716" y="1039169"/>
                  </a:lnTo>
                  <a:lnTo>
                    <a:pt x="915247" y="1041087"/>
                  </a:lnTo>
                  <a:lnTo>
                    <a:pt x="914774" y="1043004"/>
                  </a:lnTo>
                  <a:lnTo>
                    <a:pt x="914296" y="1044920"/>
                  </a:lnTo>
                  <a:lnTo>
                    <a:pt x="913815" y="1046835"/>
                  </a:lnTo>
                  <a:lnTo>
                    <a:pt x="913330" y="1048749"/>
                  </a:lnTo>
                  <a:lnTo>
                    <a:pt x="912841" y="1050662"/>
                  </a:lnTo>
                  <a:lnTo>
                    <a:pt x="912348" y="1052574"/>
                  </a:lnTo>
                  <a:lnTo>
                    <a:pt x="911851" y="1054485"/>
                  </a:lnTo>
                  <a:lnTo>
                    <a:pt x="911349" y="1056395"/>
                  </a:lnTo>
                  <a:lnTo>
                    <a:pt x="910844" y="1058304"/>
                  </a:lnTo>
                  <a:lnTo>
                    <a:pt x="910335" y="1060212"/>
                  </a:lnTo>
                  <a:lnTo>
                    <a:pt x="909822" y="1062119"/>
                  </a:lnTo>
                  <a:lnTo>
                    <a:pt x="909304" y="1064024"/>
                  </a:lnTo>
                  <a:lnTo>
                    <a:pt x="908783" y="1065929"/>
                  </a:lnTo>
                  <a:lnTo>
                    <a:pt x="908258" y="1067832"/>
                  </a:lnTo>
                  <a:lnTo>
                    <a:pt x="907729" y="1069734"/>
                  </a:lnTo>
                  <a:lnTo>
                    <a:pt x="907196" y="1071636"/>
                  </a:lnTo>
                  <a:lnTo>
                    <a:pt x="906658" y="1073536"/>
                  </a:lnTo>
                  <a:lnTo>
                    <a:pt x="906117" y="1075435"/>
                  </a:lnTo>
                  <a:lnTo>
                    <a:pt x="905572" y="1077333"/>
                  </a:lnTo>
                  <a:lnTo>
                    <a:pt x="905023" y="1079229"/>
                  </a:lnTo>
                  <a:lnTo>
                    <a:pt x="904470" y="1081125"/>
                  </a:lnTo>
                  <a:lnTo>
                    <a:pt x="903913" y="1083019"/>
                  </a:lnTo>
                  <a:lnTo>
                    <a:pt x="903352" y="1084912"/>
                  </a:lnTo>
                  <a:lnTo>
                    <a:pt x="902787" y="1086804"/>
                  </a:lnTo>
                  <a:lnTo>
                    <a:pt x="902218" y="1088695"/>
                  </a:lnTo>
                  <a:lnTo>
                    <a:pt x="901645" y="1090585"/>
                  </a:lnTo>
                  <a:lnTo>
                    <a:pt x="901068" y="1092473"/>
                  </a:lnTo>
                  <a:lnTo>
                    <a:pt x="900488" y="1094360"/>
                  </a:lnTo>
                  <a:lnTo>
                    <a:pt x="899903" y="1096246"/>
                  </a:lnTo>
                  <a:lnTo>
                    <a:pt x="899314" y="1098131"/>
                  </a:lnTo>
                  <a:lnTo>
                    <a:pt x="898722" y="1100015"/>
                  </a:lnTo>
                  <a:lnTo>
                    <a:pt x="898125" y="1101897"/>
                  </a:lnTo>
                  <a:lnTo>
                    <a:pt x="897524" y="1103778"/>
                  </a:lnTo>
                  <a:lnTo>
                    <a:pt x="896920" y="1105658"/>
                  </a:lnTo>
                  <a:lnTo>
                    <a:pt x="896312" y="1107536"/>
                  </a:lnTo>
                  <a:lnTo>
                    <a:pt x="895699" y="1109414"/>
                  </a:lnTo>
                  <a:lnTo>
                    <a:pt x="895083" y="1111289"/>
                  </a:lnTo>
                  <a:lnTo>
                    <a:pt x="894463" y="1113164"/>
                  </a:lnTo>
                  <a:lnTo>
                    <a:pt x="893839" y="1115037"/>
                  </a:lnTo>
                  <a:lnTo>
                    <a:pt x="893211" y="1116910"/>
                  </a:lnTo>
                  <a:lnTo>
                    <a:pt x="892579" y="1118780"/>
                  </a:lnTo>
                  <a:lnTo>
                    <a:pt x="891943" y="1120650"/>
                  </a:lnTo>
                  <a:lnTo>
                    <a:pt x="891303" y="1122518"/>
                  </a:lnTo>
                  <a:lnTo>
                    <a:pt x="890659" y="1124384"/>
                  </a:lnTo>
                  <a:lnTo>
                    <a:pt x="890012" y="1126250"/>
                  </a:lnTo>
                  <a:lnTo>
                    <a:pt x="889360" y="1128114"/>
                  </a:lnTo>
                  <a:lnTo>
                    <a:pt x="888705" y="1129976"/>
                  </a:lnTo>
                  <a:lnTo>
                    <a:pt x="888045" y="1131837"/>
                  </a:lnTo>
                  <a:lnTo>
                    <a:pt x="887382" y="1133697"/>
                  </a:lnTo>
                  <a:lnTo>
                    <a:pt x="886715" y="1135556"/>
                  </a:lnTo>
                  <a:lnTo>
                    <a:pt x="886044" y="1137413"/>
                  </a:lnTo>
                  <a:lnTo>
                    <a:pt x="885369" y="1139269"/>
                  </a:lnTo>
                  <a:lnTo>
                    <a:pt x="884690" y="1141123"/>
                  </a:lnTo>
                  <a:lnTo>
                    <a:pt x="884008" y="1142975"/>
                  </a:lnTo>
                  <a:lnTo>
                    <a:pt x="883321" y="1144827"/>
                  </a:lnTo>
                  <a:lnTo>
                    <a:pt x="882631" y="1146677"/>
                  </a:lnTo>
                  <a:lnTo>
                    <a:pt x="881936" y="1148525"/>
                  </a:lnTo>
                  <a:lnTo>
                    <a:pt x="881238" y="1150372"/>
                  </a:lnTo>
                  <a:lnTo>
                    <a:pt x="880536" y="1152218"/>
                  </a:lnTo>
                  <a:lnTo>
                    <a:pt x="879830" y="1154062"/>
                  </a:lnTo>
                  <a:lnTo>
                    <a:pt x="879120" y="1155904"/>
                  </a:lnTo>
                  <a:lnTo>
                    <a:pt x="878407" y="1157745"/>
                  </a:lnTo>
                  <a:lnTo>
                    <a:pt x="877689" y="1159585"/>
                  </a:lnTo>
                  <a:lnTo>
                    <a:pt x="876968" y="1161423"/>
                  </a:lnTo>
                  <a:lnTo>
                    <a:pt x="876243" y="1163260"/>
                  </a:lnTo>
                  <a:lnTo>
                    <a:pt x="875514" y="1165095"/>
                  </a:lnTo>
                  <a:lnTo>
                    <a:pt x="874781" y="1166928"/>
                  </a:lnTo>
                  <a:lnTo>
                    <a:pt x="874044" y="1168760"/>
                  </a:lnTo>
                  <a:lnTo>
                    <a:pt x="873303" y="1170591"/>
                  </a:lnTo>
                  <a:lnTo>
                    <a:pt x="872559" y="1172420"/>
                  </a:lnTo>
                  <a:lnTo>
                    <a:pt x="871811" y="1174247"/>
                  </a:lnTo>
                  <a:lnTo>
                    <a:pt x="871059" y="1176073"/>
                  </a:lnTo>
                  <a:lnTo>
                    <a:pt x="870303" y="1177897"/>
                  </a:lnTo>
                  <a:lnTo>
                    <a:pt x="869543" y="1179719"/>
                  </a:lnTo>
                  <a:lnTo>
                    <a:pt x="868780" y="1181540"/>
                  </a:lnTo>
                  <a:lnTo>
                    <a:pt x="868012" y="1183360"/>
                  </a:lnTo>
                  <a:lnTo>
                    <a:pt x="867241" y="1185177"/>
                  </a:lnTo>
                  <a:lnTo>
                    <a:pt x="866466" y="1186994"/>
                  </a:lnTo>
                  <a:lnTo>
                    <a:pt x="865688" y="1188808"/>
                  </a:lnTo>
                  <a:lnTo>
                    <a:pt x="864905" y="1190621"/>
                  </a:lnTo>
                  <a:lnTo>
                    <a:pt x="864119" y="1192432"/>
                  </a:lnTo>
                  <a:lnTo>
                    <a:pt x="863329" y="1194242"/>
                  </a:lnTo>
                  <a:lnTo>
                    <a:pt x="862535" y="1196050"/>
                  </a:lnTo>
                  <a:lnTo>
                    <a:pt x="861737" y="1197856"/>
                  </a:lnTo>
                  <a:lnTo>
                    <a:pt x="860936" y="1199661"/>
                  </a:lnTo>
                  <a:lnTo>
                    <a:pt x="860130" y="1201464"/>
                  </a:lnTo>
                  <a:lnTo>
                    <a:pt x="859321" y="1203265"/>
                  </a:lnTo>
                  <a:lnTo>
                    <a:pt x="858508" y="1205064"/>
                  </a:lnTo>
                  <a:lnTo>
                    <a:pt x="857692" y="1206862"/>
                  </a:lnTo>
                  <a:lnTo>
                    <a:pt x="856871" y="1208658"/>
                  </a:lnTo>
                  <a:lnTo>
                    <a:pt x="856047" y="1210452"/>
                  </a:lnTo>
                  <a:lnTo>
                    <a:pt x="855220" y="1212245"/>
                  </a:lnTo>
                  <a:lnTo>
                    <a:pt x="854388" y="1214036"/>
                  </a:lnTo>
                  <a:lnTo>
                    <a:pt x="853553" y="1215825"/>
                  </a:lnTo>
                  <a:lnTo>
                    <a:pt x="852713" y="1217613"/>
                  </a:lnTo>
                  <a:lnTo>
                    <a:pt x="851870" y="1219398"/>
                  </a:lnTo>
                  <a:lnTo>
                    <a:pt x="851024" y="1221182"/>
                  </a:lnTo>
                  <a:lnTo>
                    <a:pt x="850174" y="1222964"/>
                  </a:lnTo>
                  <a:lnTo>
                    <a:pt x="849319" y="1224744"/>
                  </a:lnTo>
                  <a:lnTo>
                    <a:pt x="848462" y="1226523"/>
                  </a:lnTo>
                  <a:lnTo>
                    <a:pt x="847600" y="1228300"/>
                  </a:lnTo>
                  <a:lnTo>
                    <a:pt x="846735" y="1230075"/>
                  </a:lnTo>
                  <a:lnTo>
                    <a:pt x="845866" y="1231848"/>
                  </a:lnTo>
                  <a:lnTo>
                    <a:pt x="844993" y="1233619"/>
                  </a:lnTo>
                  <a:lnTo>
                    <a:pt x="844117" y="1235388"/>
                  </a:lnTo>
                  <a:lnTo>
                    <a:pt x="843237" y="1237156"/>
                  </a:lnTo>
                  <a:lnTo>
                    <a:pt x="842353" y="1238922"/>
                  </a:lnTo>
                  <a:lnTo>
                    <a:pt x="841466" y="1240685"/>
                  </a:lnTo>
                  <a:lnTo>
                    <a:pt x="840574" y="1242448"/>
                  </a:lnTo>
                  <a:lnTo>
                    <a:pt x="839680" y="1244208"/>
                  </a:lnTo>
                  <a:lnTo>
                    <a:pt x="838781" y="1245966"/>
                  </a:lnTo>
                  <a:lnTo>
                    <a:pt x="837879" y="1247722"/>
                  </a:lnTo>
                  <a:lnTo>
                    <a:pt x="836973" y="1249477"/>
                  </a:lnTo>
                  <a:lnTo>
                    <a:pt x="836063" y="1251229"/>
                  </a:lnTo>
                  <a:lnTo>
                    <a:pt x="835150" y="1252980"/>
                  </a:lnTo>
                  <a:lnTo>
                    <a:pt x="834233" y="1254729"/>
                  </a:lnTo>
                  <a:lnTo>
                    <a:pt x="833313" y="1256476"/>
                  </a:lnTo>
                  <a:lnTo>
                    <a:pt x="832388" y="1258221"/>
                  </a:lnTo>
                  <a:lnTo>
                    <a:pt x="831460" y="1259963"/>
                  </a:lnTo>
                  <a:lnTo>
                    <a:pt x="830529" y="1261705"/>
                  </a:lnTo>
                  <a:lnTo>
                    <a:pt x="829594" y="1263444"/>
                  </a:lnTo>
                  <a:lnTo>
                    <a:pt x="828655" y="1265181"/>
                  </a:lnTo>
                  <a:lnTo>
                    <a:pt x="827712" y="1266916"/>
                  </a:lnTo>
                  <a:lnTo>
                    <a:pt x="826766" y="1268649"/>
                  </a:lnTo>
                  <a:lnTo>
                    <a:pt x="825817" y="1270380"/>
                  </a:lnTo>
                  <a:lnTo>
                    <a:pt x="824863" y="1272109"/>
                  </a:lnTo>
                  <a:lnTo>
                    <a:pt x="823906" y="1273836"/>
                  </a:lnTo>
                  <a:lnTo>
                    <a:pt x="822946" y="1275562"/>
                  </a:lnTo>
                  <a:lnTo>
                    <a:pt x="821981" y="1277285"/>
                  </a:lnTo>
                  <a:lnTo>
                    <a:pt x="821014" y="1279006"/>
                  </a:lnTo>
                  <a:lnTo>
                    <a:pt x="820042" y="1280725"/>
                  </a:lnTo>
                  <a:lnTo>
                    <a:pt x="819067" y="1282442"/>
                  </a:lnTo>
                  <a:lnTo>
                    <a:pt x="818089" y="1284157"/>
                  </a:lnTo>
                  <a:lnTo>
                    <a:pt x="817106" y="1285870"/>
                  </a:lnTo>
                  <a:lnTo>
                    <a:pt x="816120" y="1287581"/>
                  </a:lnTo>
                  <a:lnTo>
                    <a:pt x="815131" y="1289290"/>
                  </a:lnTo>
                  <a:lnTo>
                    <a:pt x="814138" y="1290996"/>
                  </a:lnTo>
                  <a:lnTo>
                    <a:pt x="813142" y="1292701"/>
                  </a:lnTo>
                  <a:lnTo>
                    <a:pt x="812142" y="1294404"/>
                  </a:lnTo>
                  <a:lnTo>
                    <a:pt x="811138" y="1296104"/>
                  </a:lnTo>
                  <a:lnTo>
                    <a:pt x="810131" y="1297802"/>
                  </a:lnTo>
                  <a:lnTo>
                    <a:pt x="809120" y="1299499"/>
                  </a:lnTo>
                  <a:lnTo>
                    <a:pt x="808106" y="1301193"/>
                  </a:lnTo>
                  <a:lnTo>
                    <a:pt x="807088" y="1302885"/>
                  </a:lnTo>
                  <a:lnTo>
                    <a:pt x="806066" y="1304575"/>
                  </a:lnTo>
                  <a:lnTo>
                    <a:pt x="805041" y="1306262"/>
                  </a:lnTo>
                  <a:lnTo>
                    <a:pt x="804013" y="1307948"/>
                  </a:lnTo>
                  <a:lnTo>
                    <a:pt x="802981" y="1309631"/>
                  </a:lnTo>
                  <a:lnTo>
                    <a:pt x="801945" y="1311313"/>
                  </a:lnTo>
                  <a:lnTo>
                    <a:pt x="800906" y="1312992"/>
                  </a:lnTo>
                  <a:lnTo>
                    <a:pt x="799864" y="1314668"/>
                  </a:lnTo>
                  <a:lnTo>
                    <a:pt x="798818" y="1316343"/>
                  </a:lnTo>
                  <a:lnTo>
                    <a:pt x="797768" y="1318016"/>
                  </a:lnTo>
                  <a:lnTo>
                    <a:pt x="796715" y="1319686"/>
                  </a:lnTo>
                  <a:lnTo>
                    <a:pt x="795658" y="1321354"/>
                  </a:lnTo>
                  <a:lnTo>
                    <a:pt x="794598" y="1323020"/>
                  </a:lnTo>
                  <a:lnTo>
                    <a:pt x="793535" y="1324684"/>
                  </a:lnTo>
                  <a:lnTo>
                    <a:pt x="792468" y="1326345"/>
                  </a:lnTo>
                  <a:lnTo>
                    <a:pt x="791397" y="1328004"/>
                  </a:lnTo>
                  <a:lnTo>
                    <a:pt x="790323" y="1329661"/>
                  </a:lnTo>
                  <a:lnTo>
                    <a:pt x="789246" y="1331316"/>
                  </a:lnTo>
                  <a:lnTo>
                    <a:pt x="788165" y="1332968"/>
                  </a:lnTo>
                  <a:lnTo>
                    <a:pt x="787080" y="1334618"/>
                  </a:lnTo>
                  <a:lnTo>
                    <a:pt x="785992" y="1336266"/>
                  </a:lnTo>
                  <a:lnTo>
                    <a:pt x="784901" y="1337912"/>
                  </a:lnTo>
                  <a:lnTo>
                    <a:pt x="783806" y="1339555"/>
                  </a:lnTo>
                  <a:lnTo>
                    <a:pt x="782708" y="1341196"/>
                  </a:lnTo>
                  <a:lnTo>
                    <a:pt x="781606" y="1342835"/>
                  </a:lnTo>
                  <a:lnTo>
                    <a:pt x="780501" y="1344471"/>
                  </a:lnTo>
                  <a:lnTo>
                    <a:pt x="779393" y="1346105"/>
                  </a:lnTo>
                  <a:lnTo>
                    <a:pt x="778281" y="1347737"/>
                  </a:lnTo>
                  <a:lnTo>
                    <a:pt x="777166" y="1349366"/>
                  </a:lnTo>
                  <a:lnTo>
                    <a:pt x="776047" y="1350993"/>
                  </a:lnTo>
                  <a:lnTo>
                    <a:pt x="774925" y="1352618"/>
                  </a:lnTo>
                  <a:lnTo>
                    <a:pt x="773799" y="1354240"/>
                  </a:lnTo>
                  <a:lnTo>
                    <a:pt x="772670" y="1355861"/>
                  </a:lnTo>
                  <a:lnTo>
                    <a:pt x="771538" y="1357478"/>
                  </a:lnTo>
                  <a:lnTo>
                    <a:pt x="770402" y="1359093"/>
                  </a:lnTo>
                  <a:lnTo>
                    <a:pt x="769263" y="1360706"/>
                  </a:lnTo>
                  <a:lnTo>
                    <a:pt x="768121" y="1362317"/>
                  </a:lnTo>
                  <a:lnTo>
                    <a:pt x="766975" y="1363925"/>
                  </a:lnTo>
                  <a:lnTo>
                    <a:pt x="765826" y="1365531"/>
                  </a:lnTo>
                  <a:lnTo>
                    <a:pt x="764673" y="1367134"/>
                  </a:lnTo>
                  <a:lnTo>
                    <a:pt x="763517" y="1368735"/>
                  </a:lnTo>
                  <a:lnTo>
                    <a:pt x="762358" y="1370333"/>
                  </a:lnTo>
                  <a:lnTo>
                    <a:pt x="761195" y="1371929"/>
                  </a:lnTo>
                  <a:lnTo>
                    <a:pt x="760029" y="1373523"/>
                  </a:lnTo>
                  <a:lnTo>
                    <a:pt x="758860" y="1375114"/>
                  </a:lnTo>
                  <a:lnTo>
                    <a:pt x="757687" y="1376702"/>
                  </a:lnTo>
                  <a:lnTo>
                    <a:pt x="756512" y="1378289"/>
                  </a:lnTo>
                  <a:lnTo>
                    <a:pt x="755332" y="1379872"/>
                  </a:lnTo>
                  <a:lnTo>
                    <a:pt x="754150" y="1381454"/>
                  </a:lnTo>
                  <a:lnTo>
                    <a:pt x="752964" y="1383032"/>
                  </a:lnTo>
                  <a:lnTo>
                    <a:pt x="751774" y="1384609"/>
                  </a:lnTo>
                  <a:lnTo>
                    <a:pt x="750582" y="1386182"/>
                  </a:lnTo>
                  <a:lnTo>
                    <a:pt x="749386" y="1387754"/>
                  </a:lnTo>
                  <a:lnTo>
                    <a:pt x="748187" y="1389323"/>
                  </a:lnTo>
                  <a:lnTo>
                    <a:pt x="746985" y="1390889"/>
                  </a:lnTo>
                  <a:lnTo>
                    <a:pt x="745779" y="1392452"/>
                  </a:lnTo>
                  <a:lnTo>
                    <a:pt x="744570" y="1394014"/>
                  </a:lnTo>
                  <a:lnTo>
                    <a:pt x="743358" y="1395573"/>
                  </a:lnTo>
                  <a:lnTo>
                    <a:pt x="742142" y="1397129"/>
                  </a:lnTo>
                  <a:lnTo>
                    <a:pt x="740924" y="1398682"/>
                  </a:lnTo>
                  <a:lnTo>
                    <a:pt x="739702" y="1400233"/>
                  </a:lnTo>
                  <a:lnTo>
                    <a:pt x="738477" y="1401782"/>
                  </a:lnTo>
                  <a:lnTo>
                    <a:pt x="737248" y="1403328"/>
                  </a:lnTo>
                  <a:lnTo>
                    <a:pt x="736016" y="1404871"/>
                  </a:lnTo>
                  <a:lnTo>
                    <a:pt x="734781" y="1406412"/>
                  </a:lnTo>
                  <a:lnTo>
                    <a:pt x="733543" y="1407950"/>
                  </a:lnTo>
                  <a:lnTo>
                    <a:pt x="732302" y="1409485"/>
                  </a:lnTo>
                  <a:lnTo>
                    <a:pt x="731057" y="1411018"/>
                  </a:lnTo>
                  <a:lnTo>
                    <a:pt x="729809" y="1412549"/>
                  </a:lnTo>
                  <a:lnTo>
                    <a:pt x="728559" y="1414076"/>
                  </a:lnTo>
                  <a:lnTo>
                    <a:pt x="727304" y="1415601"/>
                  </a:lnTo>
                  <a:lnTo>
                    <a:pt x="726047" y="1417124"/>
                  </a:lnTo>
                  <a:lnTo>
                    <a:pt x="724786" y="1418644"/>
                  </a:lnTo>
                  <a:lnTo>
                    <a:pt x="723523" y="1420161"/>
                  </a:lnTo>
                  <a:lnTo>
                    <a:pt x="722256" y="1421675"/>
                  </a:lnTo>
                  <a:lnTo>
                    <a:pt x="720986" y="1423187"/>
                  </a:lnTo>
                  <a:lnTo>
                    <a:pt x="719712" y="1424696"/>
                  </a:lnTo>
                  <a:lnTo>
                    <a:pt x="718436" y="1426203"/>
                  </a:lnTo>
                  <a:lnTo>
                    <a:pt x="717156" y="1427707"/>
                  </a:lnTo>
                  <a:lnTo>
                    <a:pt x="715874" y="1429208"/>
                  </a:lnTo>
                  <a:lnTo>
                    <a:pt x="714588" y="1430706"/>
                  </a:lnTo>
                  <a:lnTo>
                    <a:pt x="713299" y="1432202"/>
                  </a:lnTo>
                  <a:lnTo>
                    <a:pt x="712006" y="1433695"/>
                  </a:lnTo>
                  <a:lnTo>
                    <a:pt x="710711" y="1435186"/>
                  </a:lnTo>
                  <a:lnTo>
                    <a:pt x="709413" y="1436673"/>
                  </a:lnTo>
                  <a:lnTo>
                    <a:pt x="708111" y="1438158"/>
                  </a:lnTo>
                  <a:lnTo>
                    <a:pt x="706807" y="1439640"/>
                  </a:lnTo>
                  <a:lnTo>
                    <a:pt x="705499" y="1441120"/>
                  </a:lnTo>
                  <a:lnTo>
                    <a:pt x="704188" y="1442597"/>
                  </a:lnTo>
                  <a:lnTo>
                    <a:pt x="702874" y="1444071"/>
                  </a:lnTo>
                  <a:lnTo>
                    <a:pt x="701557" y="1445542"/>
                  </a:lnTo>
                  <a:lnTo>
                    <a:pt x="700237" y="1447010"/>
                  </a:lnTo>
                  <a:lnTo>
                    <a:pt x="698914" y="1448476"/>
                  </a:lnTo>
                  <a:lnTo>
                    <a:pt x="697588" y="1449939"/>
                  </a:lnTo>
                  <a:lnTo>
                    <a:pt x="696259" y="1451399"/>
                  </a:lnTo>
                  <a:lnTo>
                    <a:pt x="694926" y="1452856"/>
                  </a:lnTo>
                  <a:lnTo>
                    <a:pt x="693591" y="1454311"/>
                  </a:lnTo>
                  <a:lnTo>
                    <a:pt x="692253" y="1455763"/>
                  </a:lnTo>
                  <a:lnTo>
                    <a:pt x="690911" y="1457212"/>
                  </a:lnTo>
                  <a:lnTo>
                    <a:pt x="689567" y="1458658"/>
                  </a:lnTo>
                  <a:lnTo>
                    <a:pt x="688219" y="1460101"/>
                  </a:lnTo>
                  <a:lnTo>
                    <a:pt x="686869" y="1461541"/>
                  </a:lnTo>
                  <a:lnTo>
                    <a:pt x="685515" y="1462979"/>
                  </a:lnTo>
                  <a:lnTo>
                    <a:pt x="684158" y="1464414"/>
                  </a:lnTo>
                  <a:lnTo>
                    <a:pt x="682799" y="1465846"/>
                  </a:lnTo>
                  <a:lnTo>
                    <a:pt x="681436" y="1467275"/>
                  </a:lnTo>
                  <a:lnTo>
                    <a:pt x="680071" y="1468701"/>
                  </a:lnTo>
                  <a:lnTo>
                    <a:pt x="678702" y="1470125"/>
                  </a:lnTo>
                  <a:lnTo>
                    <a:pt x="677331" y="1471545"/>
                  </a:lnTo>
                  <a:lnTo>
                    <a:pt x="675956" y="1472963"/>
                  </a:lnTo>
                  <a:lnTo>
                    <a:pt x="674579" y="1474377"/>
                  </a:lnTo>
                  <a:lnTo>
                    <a:pt x="673198" y="1475789"/>
                  </a:lnTo>
                  <a:lnTo>
                    <a:pt x="671815" y="1477198"/>
                  </a:lnTo>
                  <a:lnTo>
                    <a:pt x="670429" y="1478604"/>
                  </a:lnTo>
                  <a:lnTo>
                    <a:pt x="669039" y="1480007"/>
                  </a:lnTo>
                  <a:lnTo>
                    <a:pt x="667647" y="1481408"/>
                  </a:lnTo>
                  <a:lnTo>
                    <a:pt x="666252" y="1482805"/>
                  </a:lnTo>
                  <a:lnTo>
                    <a:pt x="664854" y="1484199"/>
                  </a:lnTo>
                  <a:lnTo>
                    <a:pt x="663453" y="1485591"/>
                  </a:lnTo>
                  <a:lnTo>
                    <a:pt x="662049" y="1486979"/>
                  </a:lnTo>
                  <a:lnTo>
                    <a:pt x="660642" y="1488365"/>
                  </a:lnTo>
                  <a:lnTo>
                    <a:pt x="659233" y="1489748"/>
                  </a:lnTo>
                  <a:lnTo>
                    <a:pt x="657820" y="1491127"/>
                  </a:lnTo>
                  <a:lnTo>
                    <a:pt x="656405" y="1492504"/>
                  </a:lnTo>
                  <a:lnTo>
                    <a:pt x="654986" y="1493878"/>
                  </a:lnTo>
                  <a:lnTo>
                    <a:pt x="653565" y="1495249"/>
                  </a:lnTo>
                  <a:lnTo>
                    <a:pt x="652141" y="1496616"/>
                  </a:lnTo>
                  <a:lnTo>
                    <a:pt x="650714" y="1497981"/>
                  </a:lnTo>
                  <a:lnTo>
                    <a:pt x="649284" y="1499343"/>
                  </a:lnTo>
                  <a:lnTo>
                    <a:pt x="647851" y="1500702"/>
                  </a:lnTo>
                  <a:lnTo>
                    <a:pt x="646416" y="1502058"/>
                  </a:lnTo>
                  <a:lnTo>
                    <a:pt x="644978" y="1503410"/>
                  </a:lnTo>
                  <a:lnTo>
                    <a:pt x="643537" y="1504760"/>
                  </a:lnTo>
                  <a:lnTo>
                    <a:pt x="642092" y="1506107"/>
                  </a:lnTo>
                  <a:lnTo>
                    <a:pt x="640646" y="1507451"/>
                  </a:lnTo>
                  <a:lnTo>
                    <a:pt x="639196" y="1508791"/>
                  </a:lnTo>
                  <a:lnTo>
                    <a:pt x="637744" y="1510129"/>
                  </a:lnTo>
                  <a:lnTo>
                    <a:pt x="636288" y="1511463"/>
                  </a:lnTo>
                  <a:lnTo>
                    <a:pt x="634830" y="1512795"/>
                  </a:lnTo>
                  <a:lnTo>
                    <a:pt x="633369" y="1514124"/>
                  </a:lnTo>
                  <a:lnTo>
                    <a:pt x="631906" y="1515449"/>
                  </a:lnTo>
                  <a:lnTo>
                    <a:pt x="630440" y="1516771"/>
                  </a:lnTo>
                  <a:lnTo>
                    <a:pt x="628970" y="1518091"/>
                  </a:lnTo>
                  <a:lnTo>
                    <a:pt x="627499" y="1519407"/>
                  </a:lnTo>
                  <a:lnTo>
                    <a:pt x="626024" y="1520720"/>
                  </a:lnTo>
                  <a:lnTo>
                    <a:pt x="624546" y="1522030"/>
                  </a:lnTo>
                  <a:lnTo>
                    <a:pt x="623066" y="1523337"/>
                  </a:lnTo>
                  <a:lnTo>
                    <a:pt x="621583" y="1524641"/>
                  </a:lnTo>
                  <a:lnTo>
                    <a:pt x="620098" y="1525941"/>
                  </a:lnTo>
                  <a:lnTo>
                    <a:pt x="618609" y="1527239"/>
                  </a:lnTo>
                  <a:lnTo>
                    <a:pt x="617118" y="1528534"/>
                  </a:lnTo>
                  <a:lnTo>
                    <a:pt x="615625" y="1529825"/>
                  </a:lnTo>
                  <a:lnTo>
                    <a:pt x="614128" y="1531113"/>
                  </a:lnTo>
                  <a:lnTo>
                    <a:pt x="612629" y="1532398"/>
                  </a:lnTo>
                  <a:lnTo>
                    <a:pt x="611127" y="1533680"/>
                  </a:lnTo>
                  <a:lnTo>
                    <a:pt x="609623" y="1534959"/>
                  </a:lnTo>
                  <a:lnTo>
                    <a:pt x="608115" y="1536235"/>
                  </a:lnTo>
                  <a:lnTo>
                    <a:pt x="606606" y="1537507"/>
                  </a:lnTo>
                  <a:lnTo>
                    <a:pt x="605093" y="1538777"/>
                  </a:lnTo>
                  <a:lnTo>
                    <a:pt x="603578" y="1540043"/>
                  </a:lnTo>
                  <a:lnTo>
                    <a:pt x="602060" y="1541306"/>
                  </a:lnTo>
                  <a:lnTo>
                    <a:pt x="600540" y="1542565"/>
                  </a:lnTo>
                  <a:lnTo>
                    <a:pt x="599016" y="1543822"/>
                  </a:lnTo>
                  <a:lnTo>
                    <a:pt x="597491" y="1545076"/>
                  </a:lnTo>
                  <a:lnTo>
                    <a:pt x="595962" y="1546326"/>
                  </a:lnTo>
                  <a:lnTo>
                    <a:pt x="594431" y="1547573"/>
                  </a:lnTo>
                  <a:lnTo>
                    <a:pt x="592898" y="1548816"/>
                  </a:lnTo>
                  <a:lnTo>
                    <a:pt x="591362" y="1550057"/>
                  </a:lnTo>
                  <a:lnTo>
                    <a:pt x="589823" y="1551294"/>
                  </a:lnTo>
                  <a:lnTo>
                    <a:pt x="588281" y="1552528"/>
                  </a:lnTo>
                  <a:lnTo>
                    <a:pt x="586737" y="1553759"/>
                  </a:lnTo>
                  <a:lnTo>
                    <a:pt x="585191" y="1554987"/>
                  </a:lnTo>
                  <a:lnTo>
                    <a:pt x="583642" y="1556211"/>
                  </a:lnTo>
                  <a:lnTo>
                    <a:pt x="582090" y="1557433"/>
                  </a:lnTo>
                  <a:lnTo>
                    <a:pt x="580536" y="1558650"/>
                  </a:lnTo>
                  <a:lnTo>
                    <a:pt x="578979" y="1559865"/>
                  </a:lnTo>
                  <a:lnTo>
                    <a:pt x="577420" y="1561077"/>
                  </a:lnTo>
                  <a:lnTo>
                    <a:pt x="575858" y="1562285"/>
                  </a:lnTo>
                  <a:lnTo>
                    <a:pt x="574294" y="1563490"/>
                  </a:lnTo>
                  <a:lnTo>
                    <a:pt x="572727" y="1564691"/>
                  </a:lnTo>
                  <a:lnTo>
                    <a:pt x="571157" y="1565889"/>
                  </a:lnTo>
                  <a:lnTo>
                    <a:pt x="569585" y="1567084"/>
                  </a:lnTo>
                  <a:lnTo>
                    <a:pt x="568011" y="1568276"/>
                  </a:lnTo>
                  <a:lnTo>
                    <a:pt x="566434" y="1569464"/>
                  </a:lnTo>
                  <a:lnTo>
                    <a:pt x="564855" y="1570649"/>
                  </a:lnTo>
                  <a:lnTo>
                    <a:pt x="563273" y="1571831"/>
                  </a:lnTo>
                  <a:lnTo>
                    <a:pt x="561688" y="1573010"/>
                  </a:lnTo>
                  <a:lnTo>
                    <a:pt x="560102" y="1574185"/>
                  </a:lnTo>
                  <a:lnTo>
                    <a:pt x="558512" y="1575357"/>
                  </a:lnTo>
                  <a:lnTo>
                    <a:pt x="556921" y="1576525"/>
                  </a:lnTo>
                  <a:lnTo>
                    <a:pt x="555326" y="1577690"/>
                  </a:lnTo>
                  <a:lnTo>
                    <a:pt x="553730" y="1578852"/>
                  </a:lnTo>
                  <a:lnTo>
                    <a:pt x="552131" y="1580010"/>
                  </a:lnTo>
                  <a:lnTo>
                    <a:pt x="550529" y="1581166"/>
                  </a:lnTo>
                  <a:lnTo>
                    <a:pt x="548925" y="1582317"/>
                  </a:lnTo>
                  <a:lnTo>
                    <a:pt x="547319" y="1583466"/>
                  </a:lnTo>
                  <a:lnTo>
                    <a:pt x="545711" y="1584611"/>
                  </a:lnTo>
                  <a:lnTo>
                    <a:pt x="544100" y="1585752"/>
                  </a:lnTo>
                  <a:lnTo>
                    <a:pt x="542486" y="1586890"/>
                  </a:lnTo>
                  <a:lnTo>
                    <a:pt x="540870" y="1588025"/>
                  </a:lnTo>
                  <a:lnTo>
                    <a:pt x="539252" y="1589157"/>
                  </a:lnTo>
                  <a:lnTo>
                    <a:pt x="537631" y="1590285"/>
                  </a:lnTo>
                  <a:lnTo>
                    <a:pt x="536008" y="1591410"/>
                  </a:lnTo>
                  <a:lnTo>
                    <a:pt x="534383" y="1592531"/>
                  </a:lnTo>
                  <a:lnTo>
                    <a:pt x="532755" y="1593649"/>
                  </a:lnTo>
                  <a:lnTo>
                    <a:pt x="531125" y="1594763"/>
                  </a:lnTo>
                  <a:lnTo>
                    <a:pt x="529493" y="1595874"/>
                  </a:lnTo>
                  <a:lnTo>
                    <a:pt x="527858" y="1596982"/>
                  </a:lnTo>
                  <a:lnTo>
                    <a:pt x="526222" y="1598086"/>
                  </a:lnTo>
                  <a:lnTo>
                    <a:pt x="524582" y="1599187"/>
                  </a:lnTo>
                  <a:lnTo>
                    <a:pt x="522941" y="1600284"/>
                  </a:lnTo>
                  <a:lnTo>
                    <a:pt x="521297" y="1601378"/>
                  </a:lnTo>
                  <a:lnTo>
                    <a:pt x="519651" y="1602468"/>
                  </a:lnTo>
                  <a:lnTo>
                    <a:pt x="518002" y="1603556"/>
                  </a:lnTo>
                  <a:lnTo>
                    <a:pt x="516352" y="1604639"/>
                  </a:lnTo>
                  <a:lnTo>
                    <a:pt x="514698" y="1605719"/>
                  </a:lnTo>
                  <a:lnTo>
                    <a:pt x="513043" y="1606796"/>
                  </a:lnTo>
                  <a:lnTo>
                    <a:pt x="511386" y="1607869"/>
                  </a:lnTo>
                  <a:lnTo>
                    <a:pt x="509726" y="1608939"/>
                  </a:lnTo>
                  <a:lnTo>
                    <a:pt x="508064" y="1610005"/>
                  </a:lnTo>
                  <a:lnTo>
                    <a:pt x="506400" y="1611068"/>
                  </a:lnTo>
                  <a:lnTo>
                    <a:pt x="504733" y="1612127"/>
                  </a:lnTo>
                  <a:lnTo>
                    <a:pt x="503065" y="1613182"/>
                  </a:lnTo>
                  <a:lnTo>
                    <a:pt x="501394" y="1614235"/>
                  </a:lnTo>
                  <a:lnTo>
                    <a:pt x="499721" y="1615283"/>
                  </a:lnTo>
                  <a:lnTo>
                    <a:pt x="498046" y="1616328"/>
                  </a:lnTo>
                  <a:lnTo>
                    <a:pt x="496368" y="1617370"/>
                  </a:lnTo>
                  <a:lnTo>
                    <a:pt x="494689" y="1618408"/>
                  </a:lnTo>
                  <a:lnTo>
                    <a:pt x="493007" y="1619443"/>
                  </a:lnTo>
                  <a:lnTo>
                    <a:pt x="491323" y="1620474"/>
                  </a:lnTo>
                  <a:lnTo>
                    <a:pt x="489637" y="1621502"/>
                  </a:lnTo>
                  <a:lnTo>
                    <a:pt x="487949" y="1622526"/>
                  </a:lnTo>
                  <a:lnTo>
                    <a:pt x="486258" y="1623546"/>
                  </a:lnTo>
                  <a:lnTo>
                    <a:pt x="484566" y="1624563"/>
                  </a:lnTo>
                  <a:lnTo>
                    <a:pt x="482871" y="1625577"/>
                  </a:lnTo>
                  <a:lnTo>
                    <a:pt x="481174" y="1626587"/>
                  </a:lnTo>
                  <a:lnTo>
                    <a:pt x="479475" y="1627593"/>
                  </a:lnTo>
                  <a:lnTo>
                    <a:pt x="477774" y="1628596"/>
                  </a:lnTo>
                  <a:lnTo>
                    <a:pt x="476071" y="1629595"/>
                  </a:lnTo>
                  <a:lnTo>
                    <a:pt x="474366" y="1630591"/>
                  </a:lnTo>
                  <a:lnTo>
                    <a:pt x="472659" y="1631583"/>
                  </a:lnTo>
                  <a:lnTo>
                    <a:pt x="471235" y="1632406"/>
                  </a:lnTo>
                  <a:lnTo>
                    <a:pt x="470665" y="1632077"/>
                  </a:lnTo>
                  <a:lnTo>
                    <a:pt x="468956" y="1631087"/>
                  </a:lnTo>
                  <a:lnTo>
                    <a:pt x="467250" y="1630093"/>
                  </a:lnTo>
                  <a:lnTo>
                    <a:pt x="465546" y="1629096"/>
                  </a:lnTo>
                  <a:lnTo>
                    <a:pt x="463844" y="1628095"/>
                  </a:lnTo>
                  <a:lnTo>
                    <a:pt x="462144" y="1627090"/>
                  </a:lnTo>
                  <a:lnTo>
                    <a:pt x="460446" y="1626082"/>
                  </a:lnTo>
                  <a:lnTo>
                    <a:pt x="458751" y="1625071"/>
                  </a:lnTo>
                  <a:lnTo>
                    <a:pt x="457057" y="1624055"/>
                  </a:lnTo>
                  <a:lnTo>
                    <a:pt x="455365" y="1623036"/>
                  </a:lnTo>
                  <a:lnTo>
                    <a:pt x="453676" y="1622014"/>
                  </a:lnTo>
                  <a:lnTo>
                    <a:pt x="451989" y="1620989"/>
                  </a:lnTo>
                  <a:lnTo>
                    <a:pt x="450304" y="1619959"/>
                  </a:lnTo>
                  <a:lnTo>
                    <a:pt x="448621" y="1618926"/>
                  </a:lnTo>
                  <a:lnTo>
                    <a:pt x="446940" y="1617890"/>
                  </a:lnTo>
                  <a:lnTo>
                    <a:pt x="445262" y="1616850"/>
                  </a:lnTo>
                  <a:lnTo>
                    <a:pt x="443585" y="1615806"/>
                  </a:lnTo>
                  <a:lnTo>
                    <a:pt x="441911" y="1614759"/>
                  </a:lnTo>
                  <a:lnTo>
                    <a:pt x="440239" y="1613709"/>
                  </a:lnTo>
                  <a:lnTo>
                    <a:pt x="438570" y="1612655"/>
                  </a:lnTo>
                  <a:lnTo>
                    <a:pt x="436902" y="1611597"/>
                  </a:lnTo>
                  <a:lnTo>
                    <a:pt x="435237" y="1610536"/>
                  </a:lnTo>
                  <a:lnTo>
                    <a:pt x="433574" y="1609472"/>
                  </a:lnTo>
                  <a:lnTo>
                    <a:pt x="431913" y="1608404"/>
                  </a:lnTo>
                  <a:lnTo>
                    <a:pt x="430254" y="1607333"/>
                  </a:lnTo>
                  <a:lnTo>
                    <a:pt x="428598" y="1606258"/>
                  </a:lnTo>
                  <a:lnTo>
                    <a:pt x="426944" y="1605179"/>
                  </a:lnTo>
                  <a:lnTo>
                    <a:pt x="425292" y="1604098"/>
                  </a:lnTo>
                  <a:lnTo>
                    <a:pt x="423642" y="1603013"/>
                  </a:lnTo>
                  <a:lnTo>
                    <a:pt x="421995" y="1601924"/>
                  </a:lnTo>
                  <a:lnTo>
                    <a:pt x="420350" y="1600832"/>
                  </a:lnTo>
                  <a:lnTo>
                    <a:pt x="418707" y="1599736"/>
                  </a:lnTo>
                  <a:lnTo>
                    <a:pt x="417067" y="1598637"/>
                  </a:lnTo>
                  <a:lnTo>
                    <a:pt x="415429" y="1597534"/>
                  </a:lnTo>
                  <a:lnTo>
                    <a:pt x="413793" y="1596429"/>
                  </a:lnTo>
                  <a:lnTo>
                    <a:pt x="412159" y="1595319"/>
                  </a:lnTo>
                  <a:lnTo>
                    <a:pt x="410528" y="1594207"/>
                  </a:lnTo>
                  <a:lnTo>
                    <a:pt x="408899" y="1593090"/>
                  </a:lnTo>
                  <a:lnTo>
                    <a:pt x="407273" y="1591971"/>
                  </a:lnTo>
                  <a:lnTo>
                    <a:pt x="405649" y="1590848"/>
                  </a:lnTo>
                  <a:lnTo>
                    <a:pt x="404027" y="1589721"/>
                  </a:lnTo>
                  <a:lnTo>
                    <a:pt x="402408" y="1588592"/>
                  </a:lnTo>
                  <a:lnTo>
                    <a:pt x="400791" y="1587458"/>
                  </a:lnTo>
                  <a:lnTo>
                    <a:pt x="399176" y="1586322"/>
                  </a:lnTo>
                  <a:lnTo>
                    <a:pt x="397564" y="1585182"/>
                  </a:lnTo>
                  <a:lnTo>
                    <a:pt x="395954" y="1584038"/>
                  </a:lnTo>
                  <a:lnTo>
                    <a:pt x="394346" y="1582892"/>
                  </a:lnTo>
                  <a:lnTo>
                    <a:pt x="392741" y="1581742"/>
                  </a:lnTo>
                  <a:lnTo>
                    <a:pt x="391139" y="1580588"/>
                  </a:lnTo>
                  <a:lnTo>
                    <a:pt x="389538" y="1579432"/>
                  </a:lnTo>
                  <a:lnTo>
                    <a:pt x="387941" y="1578271"/>
                  </a:lnTo>
                  <a:lnTo>
                    <a:pt x="386345" y="1577108"/>
                  </a:lnTo>
                  <a:lnTo>
                    <a:pt x="384752" y="1575941"/>
                  </a:lnTo>
                  <a:lnTo>
                    <a:pt x="383162" y="1574771"/>
                  </a:lnTo>
                  <a:lnTo>
                    <a:pt x="381574" y="1573598"/>
                  </a:lnTo>
                  <a:lnTo>
                    <a:pt x="379988" y="1572421"/>
                  </a:lnTo>
                  <a:lnTo>
                    <a:pt x="378405" y="1571241"/>
                  </a:lnTo>
                  <a:lnTo>
                    <a:pt x="376824" y="1570057"/>
                  </a:lnTo>
                  <a:lnTo>
                    <a:pt x="375246" y="1568871"/>
                  </a:lnTo>
                  <a:lnTo>
                    <a:pt x="373670" y="1567680"/>
                  </a:lnTo>
                  <a:lnTo>
                    <a:pt x="372097" y="1566487"/>
                  </a:lnTo>
                  <a:lnTo>
                    <a:pt x="370527" y="1565291"/>
                  </a:lnTo>
                  <a:lnTo>
                    <a:pt x="368958" y="1564091"/>
                  </a:lnTo>
                  <a:lnTo>
                    <a:pt x="367393" y="1562888"/>
                  </a:lnTo>
                  <a:lnTo>
                    <a:pt x="365830" y="1561681"/>
                  </a:lnTo>
                  <a:lnTo>
                    <a:pt x="364269" y="1560471"/>
                  </a:lnTo>
                  <a:lnTo>
                    <a:pt x="362711" y="1559258"/>
                  </a:lnTo>
                  <a:lnTo>
                    <a:pt x="361156" y="1558042"/>
                  </a:lnTo>
                  <a:lnTo>
                    <a:pt x="359603" y="1556822"/>
                  </a:lnTo>
                  <a:lnTo>
                    <a:pt x="358052" y="1555600"/>
                  </a:lnTo>
                  <a:lnTo>
                    <a:pt x="356504" y="1554373"/>
                  </a:lnTo>
                  <a:lnTo>
                    <a:pt x="354959" y="1553144"/>
                  </a:lnTo>
                  <a:lnTo>
                    <a:pt x="353416" y="1551912"/>
                  </a:lnTo>
                  <a:lnTo>
                    <a:pt x="351876" y="1550676"/>
                  </a:lnTo>
                  <a:lnTo>
                    <a:pt x="350339" y="1549437"/>
                  </a:lnTo>
                  <a:lnTo>
                    <a:pt x="348804" y="1548195"/>
                  </a:lnTo>
                  <a:lnTo>
                    <a:pt x="347272" y="1546949"/>
                  </a:lnTo>
                  <a:lnTo>
                    <a:pt x="345742" y="1545701"/>
                  </a:lnTo>
                  <a:lnTo>
                    <a:pt x="344215" y="1544449"/>
                  </a:lnTo>
                  <a:lnTo>
                    <a:pt x="342691" y="1543194"/>
                  </a:lnTo>
                  <a:lnTo>
                    <a:pt x="341169" y="1541936"/>
                  </a:lnTo>
                  <a:lnTo>
                    <a:pt x="339650" y="1540675"/>
                  </a:lnTo>
                  <a:lnTo>
                    <a:pt x="338133" y="1539410"/>
                  </a:lnTo>
                  <a:lnTo>
                    <a:pt x="336619" y="1538142"/>
                  </a:lnTo>
                  <a:lnTo>
                    <a:pt x="335108" y="1536871"/>
                  </a:lnTo>
                  <a:lnTo>
                    <a:pt x="333600" y="1535597"/>
                  </a:lnTo>
                  <a:lnTo>
                    <a:pt x="332094" y="1534320"/>
                  </a:lnTo>
                  <a:lnTo>
                    <a:pt x="330591" y="1533040"/>
                  </a:lnTo>
                  <a:lnTo>
                    <a:pt x="329090" y="1531756"/>
                  </a:lnTo>
                  <a:lnTo>
                    <a:pt x="327592" y="1530470"/>
                  </a:lnTo>
                  <a:lnTo>
                    <a:pt x="326097" y="1529180"/>
                  </a:lnTo>
                  <a:lnTo>
                    <a:pt x="324605" y="1527887"/>
                  </a:lnTo>
                  <a:lnTo>
                    <a:pt x="323115" y="1526591"/>
                  </a:lnTo>
                  <a:lnTo>
                    <a:pt x="321628" y="1525292"/>
                  </a:lnTo>
                  <a:lnTo>
                    <a:pt x="320144" y="1523989"/>
                  </a:lnTo>
                  <a:lnTo>
                    <a:pt x="318662" y="1522684"/>
                  </a:lnTo>
                  <a:lnTo>
                    <a:pt x="317184" y="1521375"/>
                  </a:lnTo>
                  <a:lnTo>
                    <a:pt x="315707" y="1520064"/>
                  </a:lnTo>
                  <a:lnTo>
                    <a:pt x="314234" y="1518749"/>
                  </a:lnTo>
                  <a:lnTo>
                    <a:pt x="312764" y="1517431"/>
                  </a:lnTo>
                  <a:lnTo>
                    <a:pt x="311296" y="1516111"/>
                  </a:lnTo>
                  <a:lnTo>
                    <a:pt x="309831" y="1514787"/>
                  </a:lnTo>
                  <a:lnTo>
                    <a:pt x="308369" y="1513460"/>
                  </a:lnTo>
                  <a:lnTo>
                    <a:pt x="306909" y="1512130"/>
                  </a:lnTo>
                  <a:lnTo>
                    <a:pt x="305453" y="1510797"/>
                  </a:lnTo>
                  <a:lnTo>
                    <a:pt x="303999" y="1509460"/>
                  </a:lnTo>
                  <a:lnTo>
                    <a:pt x="302548" y="1508121"/>
                  </a:lnTo>
                  <a:lnTo>
                    <a:pt x="301100" y="1506779"/>
                  </a:lnTo>
                  <a:lnTo>
                    <a:pt x="299654" y="1505434"/>
                  </a:lnTo>
                  <a:lnTo>
                    <a:pt x="298212" y="1504086"/>
                  </a:lnTo>
                  <a:lnTo>
                    <a:pt x="296772" y="1502734"/>
                  </a:lnTo>
                  <a:lnTo>
                    <a:pt x="295335" y="1501380"/>
                  </a:lnTo>
                  <a:lnTo>
                    <a:pt x="293901" y="1500023"/>
                  </a:lnTo>
                  <a:lnTo>
                    <a:pt x="292470" y="1498662"/>
                  </a:lnTo>
                  <a:lnTo>
                    <a:pt x="291041" y="1497299"/>
                  </a:lnTo>
                  <a:lnTo>
                    <a:pt x="289616" y="1495933"/>
                  </a:lnTo>
                  <a:lnTo>
                    <a:pt x="288193" y="1494564"/>
                  </a:lnTo>
                  <a:lnTo>
                    <a:pt x="286773" y="1493191"/>
                  </a:lnTo>
                  <a:lnTo>
                    <a:pt x="285356" y="1491816"/>
                  </a:lnTo>
                  <a:lnTo>
                    <a:pt x="283942" y="1490438"/>
                  </a:lnTo>
                  <a:lnTo>
                    <a:pt x="282531" y="1489057"/>
                  </a:lnTo>
                  <a:lnTo>
                    <a:pt x="281123" y="1487672"/>
                  </a:lnTo>
                  <a:lnTo>
                    <a:pt x="279718" y="1486286"/>
                  </a:lnTo>
                  <a:lnTo>
                    <a:pt x="278315" y="1484895"/>
                  </a:lnTo>
                  <a:lnTo>
                    <a:pt x="276916" y="1483502"/>
                  </a:lnTo>
                  <a:lnTo>
                    <a:pt x="275519" y="1482107"/>
                  </a:lnTo>
                  <a:lnTo>
                    <a:pt x="274125" y="1480708"/>
                  </a:lnTo>
                  <a:lnTo>
                    <a:pt x="272735" y="1479306"/>
                  </a:lnTo>
                  <a:lnTo>
                    <a:pt x="271347" y="1477902"/>
                  </a:lnTo>
                  <a:lnTo>
                    <a:pt x="269962" y="1476494"/>
                  </a:lnTo>
                  <a:lnTo>
                    <a:pt x="268580" y="1475084"/>
                  </a:lnTo>
                  <a:lnTo>
                    <a:pt x="267201" y="1473670"/>
                  </a:lnTo>
                  <a:lnTo>
                    <a:pt x="265825" y="1472254"/>
                  </a:lnTo>
                  <a:lnTo>
                    <a:pt x="264452" y="1470835"/>
                  </a:lnTo>
                  <a:lnTo>
                    <a:pt x="263082" y="1469413"/>
                  </a:lnTo>
                  <a:lnTo>
                    <a:pt x="261715" y="1467988"/>
                  </a:lnTo>
                  <a:lnTo>
                    <a:pt x="260351" y="1466561"/>
                  </a:lnTo>
                  <a:lnTo>
                    <a:pt x="258990" y="1465130"/>
                  </a:lnTo>
                  <a:lnTo>
                    <a:pt x="257632" y="1463697"/>
                  </a:lnTo>
                  <a:lnTo>
                    <a:pt x="256277" y="1462261"/>
                  </a:lnTo>
                  <a:lnTo>
                    <a:pt x="254925" y="1460821"/>
                  </a:lnTo>
                  <a:lnTo>
                    <a:pt x="253576" y="1459380"/>
                  </a:lnTo>
                  <a:lnTo>
                    <a:pt x="252230" y="1457935"/>
                  </a:lnTo>
                  <a:lnTo>
                    <a:pt x="250887" y="1456487"/>
                  </a:lnTo>
                  <a:lnTo>
                    <a:pt x="249547" y="1455037"/>
                  </a:lnTo>
                  <a:lnTo>
                    <a:pt x="248210" y="1453584"/>
                  </a:lnTo>
                  <a:lnTo>
                    <a:pt x="246876" y="1452128"/>
                  </a:lnTo>
                  <a:lnTo>
                    <a:pt x="245545" y="1450669"/>
                  </a:lnTo>
                  <a:lnTo>
                    <a:pt x="244218" y="1449208"/>
                  </a:lnTo>
                  <a:lnTo>
                    <a:pt x="242893" y="1447743"/>
                  </a:lnTo>
                  <a:lnTo>
                    <a:pt x="241571" y="1446276"/>
                  </a:lnTo>
                  <a:lnTo>
                    <a:pt x="240253" y="1444807"/>
                  </a:lnTo>
                  <a:lnTo>
                    <a:pt x="238937" y="1443334"/>
                  </a:lnTo>
                  <a:lnTo>
                    <a:pt x="237625" y="1441859"/>
                  </a:lnTo>
                  <a:lnTo>
                    <a:pt x="236316" y="1440380"/>
                  </a:lnTo>
                  <a:lnTo>
                    <a:pt x="235010" y="1438900"/>
                  </a:lnTo>
                  <a:lnTo>
                    <a:pt x="233707" y="1437416"/>
                  </a:lnTo>
                  <a:lnTo>
                    <a:pt x="232406" y="1435930"/>
                  </a:lnTo>
                  <a:lnTo>
                    <a:pt x="231110" y="1434441"/>
                  </a:lnTo>
                  <a:lnTo>
                    <a:pt x="229816" y="1432949"/>
                  </a:lnTo>
                  <a:lnTo>
                    <a:pt x="228525" y="1431455"/>
                  </a:lnTo>
                  <a:lnTo>
                    <a:pt x="227238" y="1429958"/>
                  </a:lnTo>
                  <a:lnTo>
                    <a:pt x="225954" y="1428458"/>
                  </a:lnTo>
                  <a:lnTo>
                    <a:pt x="224673" y="1426955"/>
                  </a:lnTo>
                  <a:lnTo>
                    <a:pt x="223395" y="1425450"/>
                  </a:lnTo>
                  <a:lnTo>
                    <a:pt x="222120" y="1423942"/>
                  </a:lnTo>
                  <a:lnTo>
                    <a:pt x="220848" y="1422432"/>
                  </a:lnTo>
                  <a:lnTo>
                    <a:pt x="219579" y="1420918"/>
                  </a:lnTo>
                  <a:lnTo>
                    <a:pt x="218314" y="1419403"/>
                  </a:lnTo>
                  <a:lnTo>
                    <a:pt x="217052" y="1417884"/>
                  </a:lnTo>
                  <a:lnTo>
                    <a:pt x="215793" y="1416363"/>
                  </a:lnTo>
                  <a:lnTo>
                    <a:pt x="214537" y="1414839"/>
                  </a:lnTo>
                  <a:lnTo>
                    <a:pt x="213285" y="1413313"/>
                  </a:lnTo>
                  <a:lnTo>
                    <a:pt x="212035" y="1411784"/>
                  </a:lnTo>
                  <a:lnTo>
                    <a:pt x="210789" y="1410252"/>
                  </a:lnTo>
                  <a:lnTo>
                    <a:pt x="209546" y="1408718"/>
                  </a:lnTo>
                  <a:lnTo>
                    <a:pt x="208306" y="1407181"/>
                  </a:lnTo>
                  <a:lnTo>
                    <a:pt x="207070" y="1405642"/>
                  </a:lnTo>
                  <a:lnTo>
                    <a:pt x="205836" y="1404100"/>
                  </a:lnTo>
                  <a:lnTo>
                    <a:pt x="204606" y="1402555"/>
                  </a:lnTo>
                  <a:lnTo>
                    <a:pt x="203380" y="1401008"/>
                  </a:lnTo>
                  <a:lnTo>
                    <a:pt x="202156" y="1399458"/>
                  </a:lnTo>
                  <a:lnTo>
                    <a:pt x="200935" y="1397906"/>
                  </a:lnTo>
                  <a:lnTo>
                    <a:pt x="199719" y="1396351"/>
                  </a:lnTo>
                  <a:lnTo>
                    <a:pt x="198505" y="1394793"/>
                  </a:lnTo>
                  <a:lnTo>
                    <a:pt x="197294" y="1393234"/>
                  </a:lnTo>
                  <a:lnTo>
                    <a:pt x="196087" y="1391671"/>
                  </a:lnTo>
                  <a:lnTo>
                    <a:pt x="194883" y="1390106"/>
                  </a:lnTo>
                  <a:lnTo>
                    <a:pt x="193682" y="1388538"/>
                  </a:lnTo>
                  <a:lnTo>
                    <a:pt x="192485" y="1386968"/>
                  </a:lnTo>
                  <a:lnTo>
                    <a:pt x="191290" y="1385396"/>
                  </a:lnTo>
                  <a:lnTo>
                    <a:pt x="190099" y="1383821"/>
                  </a:lnTo>
                  <a:lnTo>
                    <a:pt x="188912" y="1382243"/>
                  </a:lnTo>
                  <a:lnTo>
                    <a:pt x="187728" y="1380663"/>
                  </a:lnTo>
                  <a:lnTo>
                    <a:pt x="186547" y="1379081"/>
                  </a:lnTo>
                  <a:lnTo>
                    <a:pt x="185369" y="1377496"/>
                  </a:lnTo>
                  <a:lnTo>
                    <a:pt x="184195" y="1375908"/>
                  </a:lnTo>
                  <a:lnTo>
                    <a:pt x="183024" y="1374319"/>
                  </a:lnTo>
                  <a:lnTo>
                    <a:pt x="181856" y="1372726"/>
                  </a:lnTo>
                  <a:lnTo>
                    <a:pt x="180692" y="1371131"/>
                  </a:lnTo>
                  <a:lnTo>
                    <a:pt x="179531" y="1369534"/>
                  </a:lnTo>
                  <a:lnTo>
                    <a:pt x="178373" y="1367935"/>
                  </a:lnTo>
                  <a:lnTo>
                    <a:pt x="177219" y="1366333"/>
                  </a:lnTo>
                  <a:lnTo>
                    <a:pt x="176068" y="1364728"/>
                  </a:lnTo>
                  <a:lnTo>
                    <a:pt x="174921" y="1363121"/>
                  </a:lnTo>
                  <a:lnTo>
                    <a:pt x="173777" y="1361512"/>
                  </a:lnTo>
                  <a:lnTo>
                    <a:pt x="172636" y="1359900"/>
                  </a:lnTo>
                  <a:lnTo>
                    <a:pt x="171498" y="1358286"/>
                  </a:lnTo>
                  <a:lnTo>
                    <a:pt x="170364" y="1356670"/>
                  </a:lnTo>
                  <a:lnTo>
                    <a:pt x="169234" y="1355051"/>
                  </a:lnTo>
                  <a:lnTo>
                    <a:pt x="168106" y="1353430"/>
                  </a:lnTo>
                  <a:lnTo>
                    <a:pt x="166983" y="1351806"/>
                  </a:lnTo>
                  <a:lnTo>
                    <a:pt x="165862" y="1350180"/>
                  </a:lnTo>
                  <a:lnTo>
                    <a:pt x="164745" y="1348552"/>
                  </a:lnTo>
                  <a:lnTo>
                    <a:pt x="163632" y="1346921"/>
                  </a:lnTo>
                  <a:lnTo>
                    <a:pt x="162521" y="1345289"/>
                  </a:lnTo>
                  <a:lnTo>
                    <a:pt x="161415" y="1343653"/>
                  </a:lnTo>
                  <a:lnTo>
                    <a:pt x="160311" y="1342016"/>
                  </a:lnTo>
                  <a:lnTo>
                    <a:pt x="159211" y="1340376"/>
                  </a:lnTo>
                  <a:lnTo>
                    <a:pt x="158115" y="1338734"/>
                  </a:lnTo>
                  <a:lnTo>
                    <a:pt x="157022" y="1337089"/>
                  </a:lnTo>
                  <a:lnTo>
                    <a:pt x="155932" y="1335443"/>
                  </a:lnTo>
                  <a:lnTo>
                    <a:pt x="154846" y="1333794"/>
                  </a:lnTo>
                  <a:lnTo>
                    <a:pt x="153763" y="1332142"/>
                  </a:lnTo>
                  <a:lnTo>
                    <a:pt x="152684" y="1330489"/>
                  </a:lnTo>
                  <a:lnTo>
                    <a:pt x="151608" y="1328833"/>
                  </a:lnTo>
                  <a:lnTo>
                    <a:pt x="150536" y="1327175"/>
                  </a:lnTo>
                  <a:lnTo>
                    <a:pt x="149467" y="1325515"/>
                  </a:lnTo>
                  <a:lnTo>
                    <a:pt x="148402" y="1323852"/>
                  </a:lnTo>
                  <a:lnTo>
                    <a:pt x="147340" y="1322187"/>
                  </a:lnTo>
                  <a:lnTo>
                    <a:pt x="146282" y="1320520"/>
                  </a:lnTo>
                  <a:lnTo>
                    <a:pt x="145227" y="1318851"/>
                  </a:lnTo>
                  <a:lnTo>
                    <a:pt x="144176" y="1317180"/>
                  </a:lnTo>
                  <a:lnTo>
                    <a:pt x="143128" y="1315506"/>
                  </a:lnTo>
                  <a:lnTo>
                    <a:pt x="142084" y="1313830"/>
                  </a:lnTo>
                  <a:lnTo>
                    <a:pt x="141043" y="1312152"/>
                  </a:lnTo>
                  <a:lnTo>
                    <a:pt x="140005" y="1310472"/>
                  </a:lnTo>
                  <a:lnTo>
                    <a:pt x="138972" y="1308790"/>
                  </a:lnTo>
                  <a:lnTo>
                    <a:pt x="137941" y="1307105"/>
                  </a:lnTo>
                  <a:lnTo>
                    <a:pt x="136915" y="1305419"/>
                  </a:lnTo>
                  <a:lnTo>
                    <a:pt x="135892" y="1303730"/>
                  </a:lnTo>
                  <a:lnTo>
                    <a:pt x="134872" y="1302039"/>
                  </a:lnTo>
                  <a:lnTo>
                    <a:pt x="133856" y="1300346"/>
                  </a:lnTo>
                  <a:lnTo>
                    <a:pt x="132843" y="1298651"/>
                  </a:lnTo>
                  <a:lnTo>
                    <a:pt x="131834" y="1296954"/>
                  </a:lnTo>
                  <a:lnTo>
                    <a:pt x="130829" y="1295254"/>
                  </a:lnTo>
                  <a:lnTo>
                    <a:pt x="129827" y="1293553"/>
                  </a:lnTo>
                  <a:lnTo>
                    <a:pt x="128829" y="1291849"/>
                  </a:lnTo>
                  <a:lnTo>
                    <a:pt x="127834" y="1290143"/>
                  </a:lnTo>
                  <a:lnTo>
                    <a:pt x="126843" y="1288436"/>
                  </a:lnTo>
                  <a:lnTo>
                    <a:pt x="125855" y="1286726"/>
                  </a:lnTo>
                  <a:lnTo>
                    <a:pt x="124871" y="1285014"/>
                  </a:lnTo>
                  <a:lnTo>
                    <a:pt x="123891" y="1283300"/>
                  </a:lnTo>
                  <a:lnTo>
                    <a:pt x="122914" y="1281584"/>
                  </a:lnTo>
                  <a:lnTo>
                    <a:pt x="121941" y="1279866"/>
                  </a:lnTo>
                  <a:lnTo>
                    <a:pt x="120971" y="1278146"/>
                  </a:lnTo>
                  <a:lnTo>
                    <a:pt x="120005" y="1276423"/>
                  </a:lnTo>
                  <a:lnTo>
                    <a:pt x="119043" y="1274699"/>
                  </a:lnTo>
                  <a:lnTo>
                    <a:pt x="118084" y="1272973"/>
                  </a:lnTo>
                  <a:lnTo>
                    <a:pt x="117129" y="1271245"/>
                  </a:lnTo>
                  <a:lnTo>
                    <a:pt x="116177" y="1269515"/>
                  </a:lnTo>
                  <a:lnTo>
                    <a:pt x="115229" y="1267783"/>
                  </a:lnTo>
                  <a:lnTo>
                    <a:pt x="114285" y="1266049"/>
                  </a:lnTo>
                  <a:lnTo>
                    <a:pt x="113344" y="1264312"/>
                  </a:lnTo>
                  <a:lnTo>
                    <a:pt x="112407" y="1262574"/>
                  </a:lnTo>
                  <a:lnTo>
                    <a:pt x="111474" y="1260834"/>
                  </a:lnTo>
                  <a:lnTo>
                    <a:pt x="110544" y="1259092"/>
                  </a:lnTo>
                  <a:lnTo>
                    <a:pt x="109618" y="1257348"/>
                  </a:lnTo>
                  <a:lnTo>
                    <a:pt x="108696" y="1255602"/>
                  </a:lnTo>
                  <a:lnTo>
                    <a:pt x="107777" y="1253855"/>
                  </a:lnTo>
                  <a:lnTo>
                    <a:pt x="106862" y="1252105"/>
                  </a:lnTo>
                  <a:lnTo>
                    <a:pt x="105950" y="1250353"/>
                  </a:lnTo>
                  <a:lnTo>
                    <a:pt x="105043" y="1248600"/>
                  </a:lnTo>
                  <a:lnTo>
                    <a:pt x="104139" y="1246844"/>
                  </a:lnTo>
                  <a:lnTo>
                    <a:pt x="103238" y="1245087"/>
                  </a:lnTo>
                  <a:lnTo>
                    <a:pt x="102341" y="1243328"/>
                  </a:lnTo>
                  <a:lnTo>
                    <a:pt x="101448" y="1241567"/>
                  </a:lnTo>
                  <a:lnTo>
                    <a:pt x="100559" y="1239804"/>
                  </a:lnTo>
                  <a:lnTo>
                    <a:pt x="99674" y="1238039"/>
                  </a:lnTo>
                  <a:lnTo>
                    <a:pt x="98792" y="1236272"/>
                  </a:lnTo>
                  <a:lnTo>
                    <a:pt x="97914" y="1234504"/>
                  </a:lnTo>
                  <a:lnTo>
                    <a:pt x="97039" y="1232734"/>
                  </a:lnTo>
                  <a:lnTo>
                    <a:pt x="96168" y="1230961"/>
                  </a:lnTo>
                  <a:lnTo>
                    <a:pt x="95301" y="1229187"/>
                  </a:lnTo>
                  <a:lnTo>
                    <a:pt x="94438" y="1227411"/>
                  </a:lnTo>
                  <a:lnTo>
                    <a:pt x="93578" y="1225634"/>
                  </a:lnTo>
                  <a:lnTo>
                    <a:pt x="92722" y="1223855"/>
                  </a:lnTo>
                  <a:lnTo>
                    <a:pt x="91870" y="1222073"/>
                  </a:lnTo>
                  <a:lnTo>
                    <a:pt x="91021" y="1220290"/>
                  </a:lnTo>
                  <a:lnTo>
                    <a:pt x="90177" y="1218506"/>
                  </a:lnTo>
                  <a:lnTo>
                    <a:pt x="89336" y="1216719"/>
                  </a:lnTo>
                  <a:lnTo>
                    <a:pt x="88498" y="1214931"/>
                  </a:lnTo>
                  <a:lnTo>
                    <a:pt x="87665" y="1213141"/>
                  </a:lnTo>
                  <a:lnTo>
                    <a:pt x="86835" y="1211349"/>
                  </a:lnTo>
                  <a:lnTo>
                    <a:pt x="86009" y="1209556"/>
                  </a:lnTo>
                  <a:lnTo>
                    <a:pt x="85187" y="1207760"/>
                  </a:lnTo>
                  <a:lnTo>
                    <a:pt x="84368" y="1205963"/>
                  </a:lnTo>
                  <a:lnTo>
                    <a:pt x="83554" y="1204165"/>
                  </a:lnTo>
                  <a:lnTo>
                    <a:pt x="82743" y="1202364"/>
                  </a:lnTo>
                  <a:lnTo>
                    <a:pt x="81936" y="1200562"/>
                  </a:lnTo>
                  <a:lnTo>
                    <a:pt x="81132" y="1198758"/>
                  </a:lnTo>
                  <a:lnTo>
                    <a:pt x="80333" y="1196953"/>
                  </a:lnTo>
                  <a:lnTo>
                    <a:pt x="79537" y="1195146"/>
                  </a:lnTo>
                  <a:lnTo>
                    <a:pt x="78745" y="1193337"/>
                  </a:lnTo>
                  <a:lnTo>
                    <a:pt x="77957" y="1191527"/>
                  </a:lnTo>
                  <a:lnTo>
                    <a:pt x="77172" y="1189715"/>
                  </a:lnTo>
                  <a:lnTo>
                    <a:pt x="76391" y="1187901"/>
                  </a:lnTo>
                  <a:lnTo>
                    <a:pt x="75615" y="1186086"/>
                  </a:lnTo>
                  <a:lnTo>
                    <a:pt x="74842" y="1184269"/>
                  </a:lnTo>
                  <a:lnTo>
                    <a:pt x="74072" y="1182450"/>
                  </a:lnTo>
                  <a:lnTo>
                    <a:pt x="73307" y="1180630"/>
                  </a:lnTo>
                  <a:lnTo>
                    <a:pt x="72545" y="1178808"/>
                  </a:lnTo>
                  <a:lnTo>
                    <a:pt x="71788" y="1176985"/>
                  </a:lnTo>
                  <a:lnTo>
                    <a:pt x="71034" y="1175160"/>
                  </a:lnTo>
                  <a:lnTo>
                    <a:pt x="70284" y="1173333"/>
                  </a:lnTo>
                  <a:lnTo>
                    <a:pt x="69537" y="1171505"/>
                  </a:lnTo>
                  <a:lnTo>
                    <a:pt x="68795" y="1169676"/>
                  </a:lnTo>
                  <a:lnTo>
                    <a:pt x="68056" y="1167844"/>
                  </a:lnTo>
                  <a:lnTo>
                    <a:pt x="67321" y="1166012"/>
                  </a:lnTo>
                  <a:lnTo>
                    <a:pt x="66590" y="1164178"/>
                  </a:lnTo>
                  <a:lnTo>
                    <a:pt x="65863" y="1162342"/>
                  </a:lnTo>
                  <a:lnTo>
                    <a:pt x="65140" y="1160504"/>
                  </a:lnTo>
                  <a:lnTo>
                    <a:pt x="64420" y="1158666"/>
                  </a:lnTo>
                  <a:lnTo>
                    <a:pt x="63705" y="1156825"/>
                  </a:lnTo>
                  <a:lnTo>
                    <a:pt x="62993" y="1154983"/>
                  </a:lnTo>
                  <a:lnTo>
                    <a:pt x="62285" y="1153140"/>
                  </a:lnTo>
                  <a:lnTo>
                    <a:pt x="61581" y="1151295"/>
                  </a:lnTo>
                  <a:lnTo>
                    <a:pt x="60881" y="1149449"/>
                  </a:lnTo>
                  <a:lnTo>
                    <a:pt x="60185" y="1147601"/>
                  </a:lnTo>
                  <a:lnTo>
                    <a:pt x="59493" y="1145752"/>
                  </a:lnTo>
                  <a:lnTo>
                    <a:pt x="58804" y="1143901"/>
                  </a:lnTo>
                  <a:lnTo>
                    <a:pt x="58120" y="1142049"/>
                  </a:lnTo>
                  <a:lnTo>
                    <a:pt x="57439" y="1140196"/>
                  </a:lnTo>
                  <a:lnTo>
                    <a:pt x="56762" y="1138341"/>
                  </a:lnTo>
                  <a:lnTo>
                    <a:pt x="56089" y="1136484"/>
                  </a:lnTo>
                  <a:lnTo>
                    <a:pt x="55420" y="1134627"/>
                  </a:lnTo>
                  <a:lnTo>
                    <a:pt x="54755" y="1132768"/>
                  </a:lnTo>
                  <a:lnTo>
                    <a:pt x="54094" y="1130907"/>
                  </a:lnTo>
                  <a:lnTo>
                    <a:pt x="53436" y="1129045"/>
                  </a:lnTo>
                  <a:lnTo>
                    <a:pt x="52783" y="1127182"/>
                  </a:lnTo>
                  <a:lnTo>
                    <a:pt x="52133" y="1125317"/>
                  </a:lnTo>
                  <a:lnTo>
                    <a:pt x="51487" y="1123451"/>
                  </a:lnTo>
                  <a:lnTo>
                    <a:pt x="50846" y="1121584"/>
                  </a:lnTo>
                  <a:lnTo>
                    <a:pt x="50208" y="1119715"/>
                  </a:lnTo>
                  <a:lnTo>
                    <a:pt x="49574" y="1117845"/>
                  </a:lnTo>
                  <a:lnTo>
                    <a:pt x="48944" y="1115974"/>
                  </a:lnTo>
                  <a:lnTo>
                    <a:pt x="48318" y="1114101"/>
                  </a:lnTo>
                  <a:lnTo>
                    <a:pt x="47696" y="1112227"/>
                  </a:lnTo>
                  <a:lnTo>
                    <a:pt x="47077" y="1110352"/>
                  </a:lnTo>
                  <a:lnTo>
                    <a:pt x="46463" y="1108475"/>
                  </a:lnTo>
                  <a:lnTo>
                    <a:pt x="45853" y="1106597"/>
                  </a:lnTo>
                  <a:lnTo>
                    <a:pt x="45246" y="1104718"/>
                  </a:lnTo>
                  <a:lnTo>
                    <a:pt x="44644" y="1102838"/>
                  </a:lnTo>
                  <a:lnTo>
                    <a:pt x="44045" y="1100956"/>
                  </a:lnTo>
                  <a:lnTo>
                    <a:pt x="43450" y="1099073"/>
                  </a:lnTo>
                  <a:lnTo>
                    <a:pt x="42860" y="1097189"/>
                  </a:lnTo>
                  <a:lnTo>
                    <a:pt x="42273" y="1095304"/>
                  </a:lnTo>
                  <a:lnTo>
                    <a:pt x="41690" y="1093417"/>
                  </a:lnTo>
                  <a:lnTo>
                    <a:pt x="41111" y="1091529"/>
                  </a:lnTo>
                  <a:lnTo>
                    <a:pt x="40537" y="1089640"/>
                  </a:lnTo>
                  <a:lnTo>
                    <a:pt x="39966" y="1087750"/>
                  </a:lnTo>
                  <a:lnTo>
                    <a:pt x="39399" y="1085858"/>
                  </a:lnTo>
                  <a:lnTo>
                    <a:pt x="38836" y="1083966"/>
                  </a:lnTo>
                  <a:lnTo>
                    <a:pt x="38277" y="1082072"/>
                  </a:lnTo>
                  <a:lnTo>
                    <a:pt x="37722" y="1080177"/>
                  </a:lnTo>
                  <a:lnTo>
                    <a:pt x="37171" y="1078281"/>
                  </a:lnTo>
                  <a:lnTo>
                    <a:pt x="36624" y="1076384"/>
                  </a:lnTo>
                  <a:lnTo>
                    <a:pt x="36081" y="1074485"/>
                  </a:lnTo>
                  <a:lnTo>
                    <a:pt x="35541" y="1072586"/>
                  </a:lnTo>
                  <a:lnTo>
                    <a:pt x="35006" y="1070685"/>
                  </a:lnTo>
                  <a:lnTo>
                    <a:pt x="34475" y="1068783"/>
                  </a:lnTo>
                  <a:lnTo>
                    <a:pt x="33948" y="1066881"/>
                  </a:lnTo>
                  <a:lnTo>
                    <a:pt x="33425" y="1064977"/>
                  </a:lnTo>
                  <a:lnTo>
                    <a:pt x="32906" y="1063071"/>
                  </a:lnTo>
                  <a:lnTo>
                    <a:pt x="32390" y="1061165"/>
                  </a:lnTo>
                  <a:lnTo>
                    <a:pt x="31879" y="1059258"/>
                  </a:lnTo>
                  <a:lnTo>
                    <a:pt x="31372" y="1057350"/>
                  </a:lnTo>
                  <a:lnTo>
                    <a:pt x="30869" y="1055440"/>
                  </a:lnTo>
                  <a:lnTo>
                    <a:pt x="30369" y="1053530"/>
                  </a:lnTo>
                  <a:lnTo>
                    <a:pt x="29874" y="1051618"/>
                  </a:lnTo>
                  <a:lnTo>
                    <a:pt x="29383" y="1049706"/>
                  </a:lnTo>
                  <a:lnTo>
                    <a:pt x="28896" y="1047793"/>
                  </a:lnTo>
                  <a:lnTo>
                    <a:pt x="28413" y="1045878"/>
                  </a:lnTo>
                  <a:lnTo>
                    <a:pt x="27933" y="1043963"/>
                  </a:lnTo>
                  <a:lnTo>
                    <a:pt x="27458" y="1042046"/>
                  </a:lnTo>
                  <a:lnTo>
                    <a:pt x="26987" y="1040128"/>
                  </a:lnTo>
                  <a:lnTo>
                    <a:pt x="26520" y="1038210"/>
                  </a:lnTo>
                  <a:lnTo>
                    <a:pt x="26057" y="1036290"/>
                  </a:lnTo>
                  <a:lnTo>
                    <a:pt x="25598" y="1034370"/>
                  </a:lnTo>
                  <a:lnTo>
                    <a:pt x="25143" y="1032449"/>
                  </a:lnTo>
                  <a:lnTo>
                    <a:pt x="24692" y="1030526"/>
                  </a:lnTo>
                  <a:lnTo>
                    <a:pt x="24245" y="1028603"/>
                  </a:lnTo>
                  <a:lnTo>
                    <a:pt x="23802" y="1026679"/>
                  </a:lnTo>
                  <a:lnTo>
                    <a:pt x="23363" y="1024754"/>
                  </a:lnTo>
                  <a:lnTo>
                    <a:pt x="22928" y="1022827"/>
                  </a:lnTo>
                  <a:lnTo>
                    <a:pt x="22497" y="1020901"/>
                  </a:lnTo>
                  <a:lnTo>
                    <a:pt x="22070" y="1018972"/>
                  </a:lnTo>
                  <a:lnTo>
                    <a:pt x="21647" y="1017044"/>
                  </a:lnTo>
                  <a:lnTo>
                    <a:pt x="21228" y="1015114"/>
                  </a:lnTo>
                  <a:lnTo>
                    <a:pt x="20814" y="1013184"/>
                  </a:lnTo>
                  <a:lnTo>
                    <a:pt x="20403" y="1011252"/>
                  </a:lnTo>
                  <a:lnTo>
                    <a:pt x="19997" y="1009320"/>
                  </a:lnTo>
                  <a:lnTo>
                    <a:pt x="19594" y="1007387"/>
                  </a:lnTo>
                  <a:lnTo>
                    <a:pt x="19196" y="1005453"/>
                  </a:lnTo>
                  <a:lnTo>
                    <a:pt x="18801" y="1003518"/>
                  </a:lnTo>
                  <a:lnTo>
                    <a:pt x="18410" y="1001583"/>
                  </a:lnTo>
                  <a:lnTo>
                    <a:pt x="18024" y="999646"/>
                  </a:lnTo>
                  <a:lnTo>
                    <a:pt x="17642" y="997709"/>
                  </a:lnTo>
                  <a:lnTo>
                    <a:pt x="17264" y="995771"/>
                  </a:lnTo>
                  <a:lnTo>
                    <a:pt x="16890" y="993832"/>
                  </a:lnTo>
                  <a:lnTo>
                    <a:pt x="16519" y="991893"/>
                  </a:lnTo>
                  <a:lnTo>
                    <a:pt x="16153" y="989952"/>
                  </a:lnTo>
                  <a:lnTo>
                    <a:pt x="15791" y="988011"/>
                  </a:lnTo>
                  <a:lnTo>
                    <a:pt x="15433" y="986069"/>
                  </a:lnTo>
                  <a:lnTo>
                    <a:pt x="15080" y="984127"/>
                  </a:lnTo>
                  <a:lnTo>
                    <a:pt x="14730" y="982183"/>
                  </a:lnTo>
                  <a:lnTo>
                    <a:pt x="14384" y="980239"/>
                  </a:lnTo>
                  <a:lnTo>
                    <a:pt x="14042" y="978294"/>
                  </a:lnTo>
                  <a:lnTo>
                    <a:pt x="13705" y="976349"/>
                  </a:lnTo>
                  <a:lnTo>
                    <a:pt x="13371" y="974403"/>
                  </a:lnTo>
                  <a:lnTo>
                    <a:pt x="13042" y="972456"/>
                  </a:lnTo>
                  <a:lnTo>
                    <a:pt x="12717" y="970508"/>
                  </a:lnTo>
                  <a:lnTo>
                    <a:pt x="12395" y="968560"/>
                  </a:lnTo>
                  <a:lnTo>
                    <a:pt x="12078" y="966611"/>
                  </a:lnTo>
                  <a:lnTo>
                    <a:pt x="11765" y="964662"/>
                  </a:lnTo>
                  <a:lnTo>
                    <a:pt x="11456" y="962711"/>
                  </a:lnTo>
                  <a:lnTo>
                    <a:pt x="11151" y="960761"/>
                  </a:lnTo>
                  <a:lnTo>
                    <a:pt x="10850" y="958809"/>
                  </a:lnTo>
                  <a:lnTo>
                    <a:pt x="10554" y="956857"/>
                  </a:lnTo>
                  <a:lnTo>
                    <a:pt x="10261" y="954904"/>
                  </a:lnTo>
                  <a:lnTo>
                    <a:pt x="9972" y="952951"/>
                  </a:lnTo>
                  <a:lnTo>
                    <a:pt x="9688" y="950997"/>
                  </a:lnTo>
                  <a:lnTo>
                    <a:pt x="9408" y="949042"/>
                  </a:lnTo>
                  <a:lnTo>
                    <a:pt x="9131" y="947087"/>
                  </a:lnTo>
                  <a:lnTo>
                    <a:pt x="8859" y="945131"/>
                  </a:lnTo>
                  <a:lnTo>
                    <a:pt x="8591" y="943175"/>
                  </a:lnTo>
                  <a:lnTo>
                    <a:pt x="8327" y="941218"/>
                  </a:lnTo>
                  <a:lnTo>
                    <a:pt x="8067" y="939261"/>
                  </a:lnTo>
                  <a:lnTo>
                    <a:pt x="7812" y="937303"/>
                  </a:lnTo>
                  <a:lnTo>
                    <a:pt x="7560" y="935344"/>
                  </a:lnTo>
                  <a:lnTo>
                    <a:pt x="7312" y="933385"/>
                  </a:lnTo>
                  <a:lnTo>
                    <a:pt x="7069" y="931426"/>
                  </a:lnTo>
                  <a:lnTo>
                    <a:pt x="6830" y="929466"/>
                  </a:lnTo>
                  <a:lnTo>
                    <a:pt x="6594" y="927505"/>
                  </a:lnTo>
                  <a:lnTo>
                    <a:pt x="6363" y="925544"/>
                  </a:lnTo>
                  <a:lnTo>
                    <a:pt x="6136" y="923583"/>
                  </a:lnTo>
                  <a:lnTo>
                    <a:pt x="5913" y="921621"/>
                  </a:lnTo>
                  <a:lnTo>
                    <a:pt x="5694" y="919659"/>
                  </a:lnTo>
                  <a:lnTo>
                    <a:pt x="5480" y="917696"/>
                  </a:lnTo>
                  <a:lnTo>
                    <a:pt x="5269" y="915733"/>
                  </a:lnTo>
                  <a:lnTo>
                    <a:pt x="5063" y="913769"/>
                  </a:lnTo>
                  <a:lnTo>
                    <a:pt x="4860" y="911805"/>
                  </a:lnTo>
                  <a:lnTo>
                    <a:pt x="4662" y="909840"/>
                  </a:lnTo>
                  <a:lnTo>
                    <a:pt x="4468" y="907875"/>
                  </a:lnTo>
                  <a:lnTo>
                    <a:pt x="4278" y="905910"/>
                  </a:lnTo>
                  <a:lnTo>
                    <a:pt x="4092" y="903944"/>
                  </a:lnTo>
                  <a:lnTo>
                    <a:pt x="3910" y="901978"/>
                  </a:lnTo>
                  <a:lnTo>
                    <a:pt x="3733" y="900011"/>
                  </a:lnTo>
                  <a:lnTo>
                    <a:pt x="3559" y="898044"/>
                  </a:lnTo>
                  <a:lnTo>
                    <a:pt x="3390" y="896077"/>
                  </a:lnTo>
                  <a:lnTo>
                    <a:pt x="3224" y="894109"/>
                  </a:lnTo>
                  <a:lnTo>
                    <a:pt x="3063" y="892141"/>
                  </a:lnTo>
                  <a:lnTo>
                    <a:pt x="2906" y="890173"/>
                  </a:lnTo>
                  <a:lnTo>
                    <a:pt x="2753" y="888204"/>
                  </a:lnTo>
                  <a:lnTo>
                    <a:pt x="2604" y="886235"/>
                  </a:lnTo>
                  <a:lnTo>
                    <a:pt x="2460" y="884266"/>
                  </a:lnTo>
                  <a:lnTo>
                    <a:pt x="2319" y="882297"/>
                  </a:lnTo>
                  <a:lnTo>
                    <a:pt x="2183" y="880327"/>
                  </a:lnTo>
                  <a:lnTo>
                    <a:pt x="2051" y="878357"/>
                  </a:lnTo>
                  <a:lnTo>
                    <a:pt x="1923" y="876386"/>
                  </a:lnTo>
                  <a:lnTo>
                    <a:pt x="1798" y="874416"/>
                  </a:lnTo>
                  <a:lnTo>
                    <a:pt x="1679" y="872445"/>
                  </a:lnTo>
                  <a:lnTo>
                    <a:pt x="1563" y="870473"/>
                  </a:lnTo>
                  <a:lnTo>
                    <a:pt x="1451" y="868502"/>
                  </a:lnTo>
                  <a:lnTo>
                    <a:pt x="1344" y="866530"/>
                  </a:lnTo>
                  <a:lnTo>
                    <a:pt x="1240" y="864558"/>
                  </a:lnTo>
                  <a:lnTo>
                    <a:pt x="1141" y="862586"/>
                  </a:lnTo>
                  <a:lnTo>
                    <a:pt x="1046" y="860614"/>
                  </a:lnTo>
                  <a:lnTo>
                    <a:pt x="955" y="858642"/>
                  </a:lnTo>
                  <a:lnTo>
                    <a:pt x="868" y="856669"/>
                  </a:lnTo>
                  <a:lnTo>
                    <a:pt x="786" y="854696"/>
                  </a:lnTo>
                  <a:lnTo>
                    <a:pt x="707" y="852723"/>
                  </a:lnTo>
                  <a:lnTo>
                    <a:pt x="632" y="850750"/>
                  </a:lnTo>
                  <a:lnTo>
                    <a:pt x="562" y="848777"/>
                  </a:lnTo>
                  <a:lnTo>
                    <a:pt x="496" y="846803"/>
                  </a:lnTo>
                  <a:lnTo>
                    <a:pt x="434" y="844830"/>
                  </a:lnTo>
                  <a:lnTo>
                    <a:pt x="376" y="842856"/>
                  </a:lnTo>
                  <a:lnTo>
                    <a:pt x="322" y="840882"/>
                  </a:lnTo>
                  <a:lnTo>
                    <a:pt x="273" y="838908"/>
                  </a:lnTo>
                  <a:lnTo>
                    <a:pt x="227" y="836934"/>
                  </a:lnTo>
                  <a:lnTo>
                    <a:pt x="186" y="834960"/>
                  </a:lnTo>
                  <a:lnTo>
                    <a:pt x="148" y="832986"/>
                  </a:lnTo>
                  <a:lnTo>
                    <a:pt x="115" y="831011"/>
                  </a:lnTo>
                  <a:lnTo>
                    <a:pt x="86" y="829037"/>
                  </a:lnTo>
                  <a:lnTo>
                    <a:pt x="62" y="827063"/>
                  </a:lnTo>
                  <a:lnTo>
                    <a:pt x="41" y="825088"/>
                  </a:lnTo>
                  <a:lnTo>
                    <a:pt x="24" y="823114"/>
                  </a:lnTo>
                  <a:lnTo>
                    <a:pt x="12" y="821139"/>
                  </a:lnTo>
                  <a:lnTo>
                    <a:pt x="4" y="819165"/>
                  </a:lnTo>
                  <a:lnTo>
                    <a:pt x="0" y="817190"/>
                  </a:lnTo>
                  <a:lnTo>
                    <a:pt x="0" y="815216"/>
                  </a:lnTo>
                  <a:lnTo>
                    <a:pt x="4" y="813241"/>
                  </a:lnTo>
                  <a:lnTo>
                    <a:pt x="12" y="811266"/>
                  </a:lnTo>
                  <a:lnTo>
                    <a:pt x="24" y="809292"/>
                  </a:lnTo>
                  <a:lnTo>
                    <a:pt x="41" y="807318"/>
                  </a:lnTo>
                  <a:lnTo>
                    <a:pt x="62" y="805343"/>
                  </a:lnTo>
                  <a:lnTo>
                    <a:pt x="86" y="803369"/>
                  </a:lnTo>
                  <a:lnTo>
                    <a:pt x="115" y="801394"/>
                  </a:lnTo>
                  <a:lnTo>
                    <a:pt x="148" y="799420"/>
                  </a:lnTo>
                  <a:lnTo>
                    <a:pt x="186" y="797446"/>
                  </a:lnTo>
                  <a:lnTo>
                    <a:pt x="227" y="795472"/>
                  </a:lnTo>
                  <a:lnTo>
                    <a:pt x="273" y="793498"/>
                  </a:lnTo>
                  <a:lnTo>
                    <a:pt x="322" y="791524"/>
                  </a:lnTo>
                  <a:lnTo>
                    <a:pt x="376" y="789550"/>
                  </a:lnTo>
                  <a:lnTo>
                    <a:pt x="434" y="787576"/>
                  </a:lnTo>
                  <a:lnTo>
                    <a:pt x="496" y="785603"/>
                  </a:lnTo>
                  <a:lnTo>
                    <a:pt x="562" y="783629"/>
                  </a:lnTo>
                  <a:lnTo>
                    <a:pt x="632" y="781656"/>
                  </a:lnTo>
                  <a:lnTo>
                    <a:pt x="707" y="779683"/>
                  </a:lnTo>
                  <a:lnTo>
                    <a:pt x="786" y="777710"/>
                  </a:lnTo>
                  <a:lnTo>
                    <a:pt x="868" y="775737"/>
                  </a:lnTo>
                  <a:lnTo>
                    <a:pt x="955" y="773764"/>
                  </a:lnTo>
                  <a:lnTo>
                    <a:pt x="1046" y="771792"/>
                  </a:lnTo>
                  <a:lnTo>
                    <a:pt x="1141" y="769819"/>
                  </a:lnTo>
                  <a:lnTo>
                    <a:pt x="1240" y="767847"/>
                  </a:lnTo>
                  <a:lnTo>
                    <a:pt x="1344" y="765875"/>
                  </a:lnTo>
                  <a:lnTo>
                    <a:pt x="1451" y="763904"/>
                  </a:lnTo>
                  <a:lnTo>
                    <a:pt x="1563" y="761932"/>
                  </a:lnTo>
                  <a:lnTo>
                    <a:pt x="1679" y="759961"/>
                  </a:lnTo>
                  <a:lnTo>
                    <a:pt x="1798" y="757990"/>
                  </a:lnTo>
                  <a:lnTo>
                    <a:pt x="1923" y="756020"/>
                  </a:lnTo>
                  <a:lnTo>
                    <a:pt x="2051" y="754049"/>
                  </a:lnTo>
                  <a:lnTo>
                    <a:pt x="2183" y="752079"/>
                  </a:lnTo>
                  <a:lnTo>
                    <a:pt x="2319" y="750109"/>
                  </a:lnTo>
                  <a:lnTo>
                    <a:pt x="2460" y="748140"/>
                  </a:lnTo>
                  <a:lnTo>
                    <a:pt x="2604" y="746170"/>
                  </a:lnTo>
                  <a:lnTo>
                    <a:pt x="2753" y="744201"/>
                  </a:lnTo>
                  <a:lnTo>
                    <a:pt x="2906" y="742233"/>
                  </a:lnTo>
                  <a:lnTo>
                    <a:pt x="3063" y="740264"/>
                  </a:lnTo>
                  <a:lnTo>
                    <a:pt x="3224" y="738297"/>
                  </a:lnTo>
                  <a:lnTo>
                    <a:pt x="3390" y="736329"/>
                  </a:lnTo>
                  <a:lnTo>
                    <a:pt x="3559" y="734362"/>
                  </a:lnTo>
                  <a:lnTo>
                    <a:pt x="3733" y="732395"/>
                  </a:lnTo>
                  <a:lnTo>
                    <a:pt x="3910" y="730428"/>
                  </a:lnTo>
                  <a:lnTo>
                    <a:pt x="4092" y="728462"/>
                  </a:lnTo>
                  <a:lnTo>
                    <a:pt x="4278" y="726496"/>
                  </a:lnTo>
                  <a:lnTo>
                    <a:pt x="4468" y="724531"/>
                  </a:lnTo>
                  <a:lnTo>
                    <a:pt x="4662" y="722566"/>
                  </a:lnTo>
                  <a:lnTo>
                    <a:pt x="4860" y="720601"/>
                  </a:lnTo>
                  <a:lnTo>
                    <a:pt x="5063" y="718637"/>
                  </a:lnTo>
                  <a:lnTo>
                    <a:pt x="5269" y="716673"/>
                  </a:lnTo>
                  <a:lnTo>
                    <a:pt x="5480" y="714710"/>
                  </a:lnTo>
                  <a:lnTo>
                    <a:pt x="5694" y="712747"/>
                  </a:lnTo>
                  <a:lnTo>
                    <a:pt x="5913" y="710785"/>
                  </a:lnTo>
                  <a:lnTo>
                    <a:pt x="6136" y="708823"/>
                  </a:lnTo>
                  <a:lnTo>
                    <a:pt x="6363" y="706861"/>
                  </a:lnTo>
                  <a:lnTo>
                    <a:pt x="6594" y="704900"/>
                  </a:lnTo>
                  <a:lnTo>
                    <a:pt x="6830" y="702940"/>
                  </a:lnTo>
                  <a:lnTo>
                    <a:pt x="7069" y="700980"/>
                  </a:lnTo>
                  <a:lnTo>
                    <a:pt x="7312" y="699020"/>
                  </a:lnTo>
                  <a:lnTo>
                    <a:pt x="7560" y="697061"/>
                  </a:lnTo>
                  <a:lnTo>
                    <a:pt x="7812" y="695103"/>
                  </a:lnTo>
                  <a:lnTo>
                    <a:pt x="8067" y="693145"/>
                  </a:lnTo>
                  <a:lnTo>
                    <a:pt x="8327" y="691188"/>
                  </a:lnTo>
                  <a:lnTo>
                    <a:pt x="8591" y="689231"/>
                  </a:lnTo>
                  <a:lnTo>
                    <a:pt x="8859" y="687275"/>
                  </a:lnTo>
                  <a:lnTo>
                    <a:pt x="9131" y="685319"/>
                  </a:lnTo>
                  <a:lnTo>
                    <a:pt x="9408" y="683364"/>
                  </a:lnTo>
                  <a:lnTo>
                    <a:pt x="9688" y="681409"/>
                  </a:lnTo>
                  <a:lnTo>
                    <a:pt x="9972" y="679455"/>
                  </a:lnTo>
                  <a:lnTo>
                    <a:pt x="10261" y="677502"/>
                  </a:lnTo>
                  <a:lnTo>
                    <a:pt x="10554" y="675549"/>
                  </a:lnTo>
                  <a:lnTo>
                    <a:pt x="10850" y="673597"/>
                  </a:lnTo>
                  <a:lnTo>
                    <a:pt x="11151" y="671645"/>
                  </a:lnTo>
                  <a:lnTo>
                    <a:pt x="11456" y="669694"/>
                  </a:lnTo>
                  <a:lnTo>
                    <a:pt x="11765" y="667744"/>
                  </a:lnTo>
                  <a:lnTo>
                    <a:pt x="12078" y="665795"/>
                  </a:lnTo>
                  <a:lnTo>
                    <a:pt x="12395" y="663846"/>
                  </a:lnTo>
                  <a:lnTo>
                    <a:pt x="12717" y="661897"/>
                  </a:lnTo>
                  <a:lnTo>
                    <a:pt x="13042" y="659950"/>
                  </a:lnTo>
                  <a:lnTo>
                    <a:pt x="13371" y="658003"/>
                  </a:lnTo>
                  <a:lnTo>
                    <a:pt x="13705" y="656057"/>
                  </a:lnTo>
                  <a:lnTo>
                    <a:pt x="14042" y="654111"/>
                  </a:lnTo>
                  <a:lnTo>
                    <a:pt x="14384" y="652167"/>
                  </a:lnTo>
                  <a:lnTo>
                    <a:pt x="14730" y="650222"/>
                  </a:lnTo>
                  <a:lnTo>
                    <a:pt x="15080" y="648279"/>
                  </a:lnTo>
                  <a:lnTo>
                    <a:pt x="15433" y="646336"/>
                  </a:lnTo>
                  <a:lnTo>
                    <a:pt x="15791" y="644395"/>
                  </a:lnTo>
                  <a:lnTo>
                    <a:pt x="16153" y="642453"/>
                  </a:lnTo>
                  <a:lnTo>
                    <a:pt x="16519" y="640513"/>
                  </a:lnTo>
                  <a:lnTo>
                    <a:pt x="16890" y="638574"/>
                  </a:lnTo>
                  <a:lnTo>
                    <a:pt x="17264" y="636635"/>
                  </a:lnTo>
                  <a:lnTo>
                    <a:pt x="17642" y="634697"/>
                  </a:lnTo>
                  <a:lnTo>
                    <a:pt x="18024" y="632760"/>
                  </a:lnTo>
                  <a:lnTo>
                    <a:pt x="18410" y="630823"/>
                  </a:lnTo>
                  <a:lnTo>
                    <a:pt x="18801" y="628888"/>
                  </a:lnTo>
                  <a:lnTo>
                    <a:pt x="19196" y="626953"/>
                  </a:lnTo>
                  <a:lnTo>
                    <a:pt x="19594" y="625019"/>
                  </a:lnTo>
                  <a:lnTo>
                    <a:pt x="19997" y="623086"/>
                  </a:lnTo>
                  <a:lnTo>
                    <a:pt x="20403" y="621154"/>
                  </a:lnTo>
                  <a:lnTo>
                    <a:pt x="20814" y="619222"/>
                  </a:lnTo>
                  <a:lnTo>
                    <a:pt x="21228" y="617292"/>
                  </a:lnTo>
                  <a:lnTo>
                    <a:pt x="21647" y="615362"/>
                  </a:lnTo>
                  <a:lnTo>
                    <a:pt x="22070" y="613433"/>
                  </a:lnTo>
                  <a:lnTo>
                    <a:pt x="22497" y="611505"/>
                  </a:lnTo>
                  <a:lnTo>
                    <a:pt x="22928" y="609578"/>
                  </a:lnTo>
                  <a:lnTo>
                    <a:pt x="23363" y="607652"/>
                  </a:lnTo>
                  <a:lnTo>
                    <a:pt x="23802" y="605727"/>
                  </a:lnTo>
                  <a:lnTo>
                    <a:pt x="24245" y="603803"/>
                  </a:lnTo>
                  <a:lnTo>
                    <a:pt x="24692" y="601880"/>
                  </a:lnTo>
                  <a:lnTo>
                    <a:pt x="25143" y="599957"/>
                  </a:lnTo>
                  <a:lnTo>
                    <a:pt x="25598" y="598036"/>
                  </a:lnTo>
                  <a:lnTo>
                    <a:pt x="26057" y="596115"/>
                  </a:lnTo>
                  <a:lnTo>
                    <a:pt x="26520" y="594196"/>
                  </a:lnTo>
                  <a:lnTo>
                    <a:pt x="26987" y="592277"/>
                  </a:lnTo>
                  <a:lnTo>
                    <a:pt x="27458" y="590360"/>
                  </a:lnTo>
                  <a:lnTo>
                    <a:pt x="27933" y="588443"/>
                  </a:lnTo>
                  <a:lnTo>
                    <a:pt x="28413" y="586528"/>
                  </a:lnTo>
                  <a:lnTo>
                    <a:pt x="28896" y="584613"/>
                  </a:lnTo>
                  <a:lnTo>
                    <a:pt x="29383" y="582700"/>
                  </a:lnTo>
                  <a:lnTo>
                    <a:pt x="29874" y="580787"/>
                  </a:lnTo>
                  <a:lnTo>
                    <a:pt x="30369" y="578876"/>
                  </a:lnTo>
                  <a:lnTo>
                    <a:pt x="30869" y="576965"/>
                  </a:lnTo>
                  <a:lnTo>
                    <a:pt x="31372" y="575056"/>
                  </a:lnTo>
                  <a:lnTo>
                    <a:pt x="31879" y="573148"/>
                  </a:lnTo>
                  <a:lnTo>
                    <a:pt x="32390" y="571241"/>
                  </a:lnTo>
                  <a:lnTo>
                    <a:pt x="32906" y="569334"/>
                  </a:lnTo>
                  <a:lnTo>
                    <a:pt x="33425" y="567429"/>
                  </a:lnTo>
                  <a:lnTo>
                    <a:pt x="33948" y="565525"/>
                  </a:lnTo>
                  <a:lnTo>
                    <a:pt x="34475" y="563622"/>
                  </a:lnTo>
                  <a:lnTo>
                    <a:pt x="35006" y="561721"/>
                  </a:lnTo>
                  <a:lnTo>
                    <a:pt x="35541" y="559820"/>
                  </a:lnTo>
                  <a:lnTo>
                    <a:pt x="36081" y="557920"/>
                  </a:lnTo>
                  <a:lnTo>
                    <a:pt x="36624" y="556022"/>
                  </a:lnTo>
                  <a:lnTo>
                    <a:pt x="37171" y="554125"/>
                  </a:lnTo>
                  <a:lnTo>
                    <a:pt x="37722" y="552229"/>
                  </a:lnTo>
                  <a:lnTo>
                    <a:pt x="38277" y="550334"/>
                  </a:lnTo>
                  <a:lnTo>
                    <a:pt x="38836" y="548440"/>
                  </a:lnTo>
                  <a:lnTo>
                    <a:pt x="39399" y="546547"/>
                  </a:lnTo>
                  <a:lnTo>
                    <a:pt x="39966" y="544656"/>
                  </a:lnTo>
                  <a:lnTo>
                    <a:pt x="40537" y="542766"/>
                  </a:lnTo>
                  <a:lnTo>
                    <a:pt x="41111" y="540877"/>
                  </a:lnTo>
                  <a:lnTo>
                    <a:pt x="41690" y="538989"/>
                  </a:lnTo>
                  <a:lnTo>
                    <a:pt x="42273" y="537102"/>
                  </a:lnTo>
                  <a:lnTo>
                    <a:pt x="42860" y="535217"/>
                  </a:lnTo>
                  <a:lnTo>
                    <a:pt x="43450" y="533333"/>
                  </a:lnTo>
                  <a:lnTo>
                    <a:pt x="44045" y="531450"/>
                  </a:lnTo>
                  <a:lnTo>
                    <a:pt x="44644" y="529568"/>
                  </a:lnTo>
                  <a:lnTo>
                    <a:pt x="45246" y="527688"/>
                  </a:lnTo>
                  <a:lnTo>
                    <a:pt x="45853" y="525809"/>
                  </a:lnTo>
                  <a:lnTo>
                    <a:pt x="46463" y="523931"/>
                  </a:lnTo>
                  <a:lnTo>
                    <a:pt x="47077" y="522054"/>
                  </a:lnTo>
                  <a:lnTo>
                    <a:pt x="47696" y="520179"/>
                  </a:lnTo>
                  <a:lnTo>
                    <a:pt x="48318" y="518305"/>
                  </a:lnTo>
                  <a:lnTo>
                    <a:pt x="48944" y="516432"/>
                  </a:lnTo>
                  <a:lnTo>
                    <a:pt x="49574" y="514561"/>
                  </a:lnTo>
                  <a:lnTo>
                    <a:pt x="50208" y="512691"/>
                  </a:lnTo>
                  <a:lnTo>
                    <a:pt x="50846" y="510822"/>
                  </a:lnTo>
                  <a:lnTo>
                    <a:pt x="51487" y="508955"/>
                  </a:lnTo>
                  <a:lnTo>
                    <a:pt x="52133" y="507089"/>
                  </a:lnTo>
                  <a:lnTo>
                    <a:pt x="52783" y="505224"/>
                  </a:lnTo>
                  <a:lnTo>
                    <a:pt x="53436" y="503361"/>
                  </a:lnTo>
                  <a:lnTo>
                    <a:pt x="54094" y="501499"/>
                  </a:lnTo>
                  <a:lnTo>
                    <a:pt x="54755" y="499638"/>
                  </a:lnTo>
                  <a:lnTo>
                    <a:pt x="55420" y="497779"/>
                  </a:lnTo>
                  <a:lnTo>
                    <a:pt x="56089" y="495921"/>
                  </a:lnTo>
                  <a:lnTo>
                    <a:pt x="56762" y="494065"/>
                  </a:lnTo>
                  <a:lnTo>
                    <a:pt x="57439" y="492210"/>
                  </a:lnTo>
                  <a:lnTo>
                    <a:pt x="58120" y="490357"/>
                  </a:lnTo>
                  <a:lnTo>
                    <a:pt x="58804" y="488505"/>
                  </a:lnTo>
                  <a:lnTo>
                    <a:pt x="59493" y="486654"/>
                  </a:lnTo>
                  <a:lnTo>
                    <a:pt x="60185" y="484805"/>
                  </a:lnTo>
                  <a:lnTo>
                    <a:pt x="60881" y="482957"/>
                  </a:lnTo>
                  <a:lnTo>
                    <a:pt x="61581" y="481111"/>
                  </a:lnTo>
                  <a:lnTo>
                    <a:pt x="62285" y="479266"/>
                  </a:lnTo>
                  <a:lnTo>
                    <a:pt x="62993" y="477423"/>
                  </a:lnTo>
                  <a:lnTo>
                    <a:pt x="63705" y="475581"/>
                  </a:lnTo>
                  <a:lnTo>
                    <a:pt x="64420" y="473740"/>
                  </a:lnTo>
                  <a:lnTo>
                    <a:pt x="65140" y="471902"/>
                  </a:lnTo>
                  <a:lnTo>
                    <a:pt x="65863" y="470064"/>
                  </a:lnTo>
                  <a:lnTo>
                    <a:pt x="66590" y="468228"/>
                  </a:lnTo>
                  <a:lnTo>
                    <a:pt x="67321" y="466394"/>
                  </a:lnTo>
                  <a:lnTo>
                    <a:pt x="68056" y="464561"/>
                  </a:lnTo>
                  <a:lnTo>
                    <a:pt x="68795" y="462730"/>
                  </a:lnTo>
                  <a:lnTo>
                    <a:pt x="69537" y="460901"/>
                  </a:lnTo>
                  <a:lnTo>
                    <a:pt x="70284" y="459072"/>
                  </a:lnTo>
                  <a:lnTo>
                    <a:pt x="71034" y="457246"/>
                  </a:lnTo>
                  <a:lnTo>
                    <a:pt x="71788" y="455421"/>
                  </a:lnTo>
                  <a:lnTo>
                    <a:pt x="72545" y="453598"/>
                  </a:lnTo>
                  <a:lnTo>
                    <a:pt x="73307" y="451776"/>
                  </a:lnTo>
                  <a:lnTo>
                    <a:pt x="74072" y="449956"/>
                  </a:lnTo>
                  <a:lnTo>
                    <a:pt x="74842" y="448137"/>
                  </a:lnTo>
                  <a:lnTo>
                    <a:pt x="75615" y="446320"/>
                  </a:lnTo>
                  <a:lnTo>
                    <a:pt x="76391" y="444505"/>
                  </a:lnTo>
                  <a:lnTo>
                    <a:pt x="77172" y="442691"/>
                  </a:lnTo>
                  <a:lnTo>
                    <a:pt x="77957" y="440879"/>
                  </a:lnTo>
                  <a:lnTo>
                    <a:pt x="78745" y="439068"/>
                  </a:lnTo>
                  <a:lnTo>
                    <a:pt x="79537" y="437260"/>
                  </a:lnTo>
                  <a:lnTo>
                    <a:pt x="80333" y="435453"/>
                  </a:lnTo>
                  <a:lnTo>
                    <a:pt x="81132" y="433647"/>
                  </a:lnTo>
                  <a:lnTo>
                    <a:pt x="81936" y="431843"/>
                  </a:lnTo>
                  <a:lnTo>
                    <a:pt x="82743" y="430041"/>
                  </a:lnTo>
                  <a:lnTo>
                    <a:pt x="83554" y="428241"/>
                  </a:lnTo>
                  <a:lnTo>
                    <a:pt x="84368" y="426442"/>
                  </a:lnTo>
                  <a:lnTo>
                    <a:pt x="85187" y="424646"/>
                  </a:lnTo>
                  <a:lnTo>
                    <a:pt x="86009" y="422850"/>
                  </a:lnTo>
                  <a:lnTo>
                    <a:pt x="86835" y="421057"/>
                  </a:lnTo>
                  <a:lnTo>
                    <a:pt x="87665" y="419265"/>
                  </a:lnTo>
                  <a:lnTo>
                    <a:pt x="88498" y="417475"/>
                  </a:lnTo>
                  <a:lnTo>
                    <a:pt x="89336" y="415687"/>
                  </a:lnTo>
                  <a:lnTo>
                    <a:pt x="90177" y="413900"/>
                  </a:lnTo>
                  <a:lnTo>
                    <a:pt x="91021" y="412115"/>
                  </a:lnTo>
                  <a:lnTo>
                    <a:pt x="91870" y="410332"/>
                  </a:lnTo>
                  <a:lnTo>
                    <a:pt x="92722" y="408551"/>
                  </a:lnTo>
                  <a:lnTo>
                    <a:pt x="93578" y="406772"/>
                  </a:lnTo>
                  <a:lnTo>
                    <a:pt x="94438" y="404994"/>
                  </a:lnTo>
                  <a:lnTo>
                    <a:pt x="95301" y="403218"/>
                  </a:lnTo>
                  <a:lnTo>
                    <a:pt x="96168" y="401445"/>
                  </a:lnTo>
                  <a:lnTo>
                    <a:pt x="97039" y="399672"/>
                  </a:lnTo>
                  <a:lnTo>
                    <a:pt x="97914" y="397902"/>
                  </a:lnTo>
                  <a:lnTo>
                    <a:pt x="98792" y="396133"/>
                  </a:lnTo>
                  <a:lnTo>
                    <a:pt x="99674" y="394367"/>
                  </a:lnTo>
                  <a:lnTo>
                    <a:pt x="100559" y="392602"/>
                  </a:lnTo>
                  <a:lnTo>
                    <a:pt x="101448" y="390839"/>
                  </a:lnTo>
                  <a:lnTo>
                    <a:pt x="102341" y="389078"/>
                  </a:lnTo>
                  <a:lnTo>
                    <a:pt x="103238" y="387319"/>
                  </a:lnTo>
                  <a:lnTo>
                    <a:pt x="104139" y="385561"/>
                  </a:lnTo>
                  <a:lnTo>
                    <a:pt x="105043" y="383806"/>
                  </a:lnTo>
                  <a:lnTo>
                    <a:pt x="105950" y="382052"/>
                  </a:lnTo>
                  <a:lnTo>
                    <a:pt x="106862" y="380301"/>
                  </a:lnTo>
                  <a:lnTo>
                    <a:pt x="107777" y="378551"/>
                  </a:lnTo>
                  <a:lnTo>
                    <a:pt x="108696" y="376803"/>
                  </a:lnTo>
                  <a:lnTo>
                    <a:pt x="109618" y="375057"/>
                  </a:lnTo>
                  <a:lnTo>
                    <a:pt x="110544" y="373313"/>
                  </a:lnTo>
                  <a:lnTo>
                    <a:pt x="111474" y="371571"/>
                  </a:lnTo>
                  <a:lnTo>
                    <a:pt x="112407" y="369831"/>
                  </a:lnTo>
                  <a:lnTo>
                    <a:pt x="113344" y="368093"/>
                  </a:lnTo>
                  <a:lnTo>
                    <a:pt x="114285" y="366357"/>
                  </a:lnTo>
                  <a:lnTo>
                    <a:pt x="115229" y="364623"/>
                  </a:lnTo>
                  <a:lnTo>
                    <a:pt x="116177" y="362891"/>
                  </a:lnTo>
                  <a:lnTo>
                    <a:pt x="117129" y="361161"/>
                  </a:lnTo>
                  <a:lnTo>
                    <a:pt x="118084" y="359433"/>
                  </a:lnTo>
                  <a:lnTo>
                    <a:pt x="119043" y="357707"/>
                  </a:lnTo>
                  <a:lnTo>
                    <a:pt x="120005" y="355982"/>
                  </a:lnTo>
                  <a:lnTo>
                    <a:pt x="120971" y="354260"/>
                  </a:lnTo>
                  <a:lnTo>
                    <a:pt x="121941" y="352540"/>
                  </a:lnTo>
                  <a:lnTo>
                    <a:pt x="122914" y="350822"/>
                  </a:lnTo>
                  <a:lnTo>
                    <a:pt x="123891" y="349106"/>
                  </a:lnTo>
                  <a:lnTo>
                    <a:pt x="124871" y="347392"/>
                  </a:lnTo>
                  <a:lnTo>
                    <a:pt x="125855" y="345680"/>
                  </a:lnTo>
                  <a:lnTo>
                    <a:pt x="126843" y="343970"/>
                  </a:lnTo>
                  <a:lnTo>
                    <a:pt x="127834" y="342263"/>
                  </a:lnTo>
                  <a:lnTo>
                    <a:pt x="128829" y="340557"/>
                  </a:lnTo>
                  <a:lnTo>
                    <a:pt x="129827" y="338853"/>
                  </a:lnTo>
                  <a:lnTo>
                    <a:pt x="130829" y="337152"/>
                  </a:lnTo>
                  <a:lnTo>
                    <a:pt x="131834" y="335452"/>
                  </a:lnTo>
                  <a:lnTo>
                    <a:pt x="132843" y="333755"/>
                  </a:lnTo>
                  <a:lnTo>
                    <a:pt x="133856" y="332060"/>
                  </a:lnTo>
                  <a:lnTo>
                    <a:pt x="134872" y="330367"/>
                  </a:lnTo>
                  <a:lnTo>
                    <a:pt x="135892" y="328676"/>
                  </a:lnTo>
                  <a:lnTo>
                    <a:pt x="136915" y="326987"/>
                  </a:lnTo>
                  <a:lnTo>
                    <a:pt x="137941" y="325300"/>
                  </a:lnTo>
                  <a:lnTo>
                    <a:pt x="138972" y="323616"/>
                  </a:lnTo>
                  <a:lnTo>
                    <a:pt x="140005" y="321934"/>
                  </a:lnTo>
                  <a:lnTo>
                    <a:pt x="141043" y="320253"/>
                  </a:lnTo>
                  <a:lnTo>
                    <a:pt x="142084" y="318575"/>
                  </a:lnTo>
                  <a:lnTo>
                    <a:pt x="143128" y="316900"/>
                  </a:lnTo>
                  <a:lnTo>
                    <a:pt x="144176" y="315226"/>
                  </a:lnTo>
                  <a:lnTo>
                    <a:pt x="145227" y="313555"/>
                  </a:lnTo>
                  <a:lnTo>
                    <a:pt x="146282" y="311886"/>
                  </a:lnTo>
                  <a:lnTo>
                    <a:pt x="147340" y="310219"/>
                  </a:lnTo>
                  <a:lnTo>
                    <a:pt x="148402" y="308554"/>
                  </a:lnTo>
                  <a:lnTo>
                    <a:pt x="149467" y="306891"/>
                  </a:lnTo>
                  <a:lnTo>
                    <a:pt x="150536" y="305231"/>
                  </a:lnTo>
                  <a:lnTo>
                    <a:pt x="151608" y="303573"/>
                  </a:lnTo>
                  <a:lnTo>
                    <a:pt x="152684" y="301917"/>
                  </a:lnTo>
                  <a:lnTo>
                    <a:pt x="153763" y="300263"/>
                  </a:lnTo>
                  <a:lnTo>
                    <a:pt x="154846" y="298612"/>
                  </a:lnTo>
                  <a:lnTo>
                    <a:pt x="155932" y="296963"/>
                  </a:lnTo>
                  <a:lnTo>
                    <a:pt x="157022" y="295316"/>
                  </a:lnTo>
                  <a:lnTo>
                    <a:pt x="158115" y="293672"/>
                  </a:lnTo>
                  <a:lnTo>
                    <a:pt x="159211" y="292030"/>
                  </a:lnTo>
                  <a:lnTo>
                    <a:pt x="160311" y="290390"/>
                  </a:lnTo>
                  <a:lnTo>
                    <a:pt x="161415" y="288753"/>
                  </a:lnTo>
                  <a:lnTo>
                    <a:pt x="162521" y="287117"/>
                  </a:lnTo>
                  <a:lnTo>
                    <a:pt x="163632" y="285484"/>
                  </a:lnTo>
                  <a:lnTo>
                    <a:pt x="164745" y="283854"/>
                  </a:lnTo>
                  <a:lnTo>
                    <a:pt x="165862" y="282225"/>
                  </a:lnTo>
                  <a:lnTo>
                    <a:pt x="166983" y="280600"/>
                  </a:lnTo>
                  <a:lnTo>
                    <a:pt x="168106" y="278976"/>
                  </a:lnTo>
                  <a:lnTo>
                    <a:pt x="169234" y="277355"/>
                  </a:lnTo>
                  <a:lnTo>
                    <a:pt x="170364" y="275736"/>
                  </a:lnTo>
                  <a:lnTo>
                    <a:pt x="171498" y="274120"/>
                  </a:lnTo>
                  <a:lnTo>
                    <a:pt x="172636" y="272506"/>
                  </a:lnTo>
                  <a:lnTo>
                    <a:pt x="173777" y="270894"/>
                  </a:lnTo>
                  <a:lnTo>
                    <a:pt x="174921" y="269285"/>
                  </a:lnTo>
                  <a:lnTo>
                    <a:pt x="176068" y="267678"/>
                  </a:lnTo>
                  <a:lnTo>
                    <a:pt x="177219" y="266073"/>
                  </a:lnTo>
                  <a:lnTo>
                    <a:pt x="178373" y="264471"/>
                  </a:lnTo>
                  <a:lnTo>
                    <a:pt x="179531" y="262872"/>
                  </a:lnTo>
                  <a:lnTo>
                    <a:pt x="180692" y="261274"/>
                  </a:lnTo>
                  <a:lnTo>
                    <a:pt x="181856" y="259679"/>
                  </a:lnTo>
                  <a:lnTo>
                    <a:pt x="183024" y="258087"/>
                  </a:lnTo>
                  <a:lnTo>
                    <a:pt x="184195" y="256497"/>
                  </a:lnTo>
                  <a:lnTo>
                    <a:pt x="185369" y="254910"/>
                  </a:lnTo>
                  <a:lnTo>
                    <a:pt x="186547" y="253325"/>
                  </a:lnTo>
                  <a:lnTo>
                    <a:pt x="187728" y="251742"/>
                  </a:lnTo>
                  <a:lnTo>
                    <a:pt x="188912" y="250162"/>
                  </a:lnTo>
                  <a:lnTo>
                    <a:pt x="190099" y="248585"/>
                  </a:lnTo>
                  <a:lnTo>
                    <a:pt x="191290" y="247010"/>
                  </a:lnTo>
                  <a:lnTo>
                    <a:pt x="192485" y="245437"/>
                  </a:lnTo>
                  <a:lnTo>
                    <a:pt x="193682" y="243867"/>
                  </a:lnTo>
                  <a:lnTo>
                    <a:pt x="194883" y="242300"/>
                  </a:lnTo>
                  <a:lnTo>
                    <a:pt x="196087" y="240735"/>
                  </a:lnTo>
                  <a:lnTo>
                    <a:pt x="197294" y="239172"/>
                  </a:lnTo>
                  <a:lnTo>
                    <a:pt x="198505" y="237612"/>
                  </a:lnTo>
                  <a:lnTo>
                    <a:pt x="199719" y="236055"/>
                  </a:lnTo>
                  <a:lnTo>
                    <a:pt x="200935" y="234500"/>
                  </a:lnTo>
                  <a:lnTo>
                    <a:pt x="202156" y="232948"/>
                  </a:lnTo>
                  <a:lnTo>
                    <a:pt x="203380" y="231398"/>
                  </a:lnTo>
                  <a:lnTo>
                    <a:pt x="204606" y="229851"/>
                  </a:lnTo>
                  <a:lnTo>
                    <a:pt x="205836" y="228306"/>
                  </a:lnTo>
                  <a:lnTo>
                    <a:pt x="207070" y="226764"/>
                  </a:lnTo>
                  <a:lnTo>
                    <a:pt x="208306" y="225225"/>
                  </a:lnTo>
                  <a:lnTo>
                    <a:pt x="209546" y="223688"/>
                  </a:lnTo>
                  <a:lnTo>
                    <a:pt x="210789" y="222154"/>
                  </a:lnTo>
                  <a:lnTo>
                    <a:pt x="212035" y="220622"/>
                  </a:lnTo>
                  <a:lnTo>
                    <a:pt x="213285" y="219093"/>
                  </a:lnTo>
                  <a:lnTo>
                    <a:pt x="214537" y="217567"/>
                  </a:lnTo>
                  <a:lnTo>
                    <a:pt x="215793" y="216043"/>
                  </a:lnTo>
                  <a:lnTo>
                    <a:pt x="217052" y="214522"/>
                  </a:lnTo>
                  <a:lnTo>
                    <a:pt x="218314" y="213003"/>
                  </a:lnTo>
                  <a:lnTo>
                    <a:pt x="219579" y="211487"/>
                  </a:lnTo>
                  <a:lnTo>
                    <a:pt x="220848" y="209974"/>
                  </a:lnTo>
                  <a:lnTo>
                    <a:pt x="222120" y="208464"/>
                  </a:lnTo>
                  <a:lnTo>
                    <a:pt x="223395" y="206956"/>
                  </a:lnTo>
                  <a:lnTo>
                    <a:pt x="224673" y="205451"/>
                  </a:lnTo>
                  <a:lnTo>
                    <a:pt x="225954" y="203948"/>
                  </a:lnTo>
                  <a:lnTo>
                    <a:pt x="227238" y="202448"/>
                  </a:lnTo>
                  <a:lnTo>
                    <a:pt x="228525" y="200951"/>
                  </a:lnTo>
                  <a:lnTo>
                    <a:pt x="229816" y="199457"/>
                  </a:lnTo>
                  <a:lnTo>
                    <a:pt x="231110" y="197965"/>
                  </a:lnTo>
                  <a:lnTo>
                    <a:pt x="232406" y="196476"/>
                  </a:lnTo>
                  <a:lnTo>
                    <a:pt x="233707" y="194990"/>
                  </a:lnTo>
                  <a:lnTo>
                    <a:pt x="235010" y="193506"/>
                  </a:lnTo>
                  <a:lnTo>
                    <a:pt x="236316" y="192025"/>
                  </a:lnTo>
                  <a:lnTo>
                    <a:pt x="237625" y="190547"/>
                  </a:lnTo>
                  <a:lnTo>
                    <a:pt x="238937" y="189072"/>
                  </a:lnTo>
                  <a:lnTo>
                    <a:pt x="240253" y="187599"/>
                  </a:lnTo>
                  <a:lnTo>
                    <a:pt x="241571" y="186129"/>
                  </a:lnTo>
                  <a:lnTo>
                    <a:pt x="242893" y="184662"/>
                  </a:lnTo>
                  <a:lnTo>
                    <a:pt x="244218" y="183198"/>
                  </a:lnTo>
                  <a:lnTo>
                    <a:pt x="245545" y="181737"/>
                  </a:lnTo>
                  <a:lnTo>
                    <a:pt x="246876" y="180278"/>
                  </a:lnTo>
                  <a:lnTo>
                    <a:pt x="248210" y="178822"/>
                  </a:lnTo>
                  <a:lnTo>
                    <a:pt x="249547" y="177369"/>
                  </a:lnTo>
                  <a:lnTo>
                    <a:pt x="250887" y="175919"/>
                  </a:lnTo>
                  <a:lnTo>
                    <a:pt x="252230" y="174471"/>
                  </a:lnTo>
                  <a:lnTo>
                    <a:pt x="253576" y="173026"/>
                  </a:lnTo>
                  <a:lnTo>
                    <a:pt x="254925" y="171584"/>
                  </a:lnTo>
                  <a:lnTo>
                    <a:pt x="256277" y="170145"/>
                  </a:lnTo>
                  <a:lnTo>
                    <a:pt x="257632" y="168709"/>
                  </a:lnTo>
                  <a:lnTo>
                    <a:pt x="258990" y="167276"/>
                  </a:lnTo>
                  <a:lnTo>
                    <a:pt x="260351" y="165845"/>
                  </a:lnTo>
                  <a:lnTo>
                    <a:pt x="261715" y="164418"/>
                  </a:lnTo>
                  <a:lnTo>
                    <a:pt x="263082" y="162993"/>
                  </a:lnTo>
                  <a:lnTo>
                    <a:pt x="264452" y="161571"/>
                  </a:lnTo>
                  <a:lnTo>
                    <a:pt x="265825" y="160152"/>
                  </a:lnTo>
                  <a:lnTo>
                    <a:pt x="267201" y="158735"/>
                  </a:lnTo>
                  <a:lnTo>
                    <a:pt x="268580" y="157322"/>
                  </a:lnTo>
                  <a:lnTo>
                    <a:pt x="269962" y="155912"/>
                  </a:lnTo>
                  <a:lnTo>
                    <a:pt x="271347" y="154504"/>
                  </a:lnTo>
                  <a:lnTo>
                    <a:pt x="272735" y="153100"/>
                  </a:lnTo>
                  <a:lnTo>
                    <a:pt x="274125" y="151698"/>
                  </a:lnTo>
                  <a:lnTo>
                    <a:pt x="275519" y="150299"/>
                  </a:lnTo>
                  <a:lnTo>
                    <a:pt x="276916" y="148903"/>
                  </a:lnTo>
                  <a:lnTo>
                    <a:pt x="278315" y="147510"/>
                  </a:lnTo>
                  <a:lnTo>
                    <a:pt x="279718" y="146120"/>
                  </a:lnTo>
                  <a:lnTo>
                    <a:pt x="281123" y="144733"/>
                  </a:lnTo>
                  <a:lnTo>
                    <a:pt x="282531" y="143349"/>
                  </a:lnTo>
                  <a:lnTo>
                    <a:pt x="283942" y="141968"/>
                  </a:lnTo>
                  <a:lnTo>
                    <a:pt x="285356" y="140590"/>
                  </a:lnTo>
                  <a:lnTo>
                    <a:pt x="286773" y="139214"/>
                  </a:lnTo>
                  <a:lnTo>
                    <a:pt x="288193" y="137842"/>
                  </a:lnTo>
                  <a:lnTo>
                    <a:pt x="289616" y="136473"/>
                  </a:lnTo>
                  <a:lnTo>
                    <a:pt x="291041" y="135107"/>
                  </a:lnTo>
                  <a:lnTo>
                    <a:pt x="292470" y="133743"/>
                  </a:lnTo>
                  <a:lnTo>
                    <a:pt x="293901" y="132383"/>
                  </a:lnTo>
                  <a:lnTo>
                    <a:pt x="295335" y="131026"/>
                  </a:lnTo>
                  <a:lnTo>
                    <a:pt x="296772" y="129671"/>
                  </a:lnTo>
                  <a:lnTo>
                    <a:pt x="298212" y="128320"/>
                  </a:lnTo>
                  <a:lnTo>
                    <a:pt x="299654" y="126972"/>
                  </a:lnTo>
                  <a:lnTo>
                    <a:pt x="301100" y="125627"/>
                  </a:lnTo>
                  <a:lnTo>
                    <a:pt x="302548" y="124285"/>
                  </a:lnTo>
                  <a:lnTo>
                    <a:pt x="303999" y="122945"/>
                  </a:lnTo>
                  <a:lnTo>
                    <a:pt x="305453" y="121609"/>
                  </a:lnTo>
                  <a:lnTo>
                    <a:pt x="306909" y="120276"/>
                  </a:lnTo>
                  <a:lnTo>
                    <a:pt x="308369" y="118946"/>
                  </a:lnTo>
                  <a:lnTo>
                    <a:pt x="309831" y="117619"/>
                  </a:lnTo>
                  <a:lnTo>
                    <a:pt x="311296" y="116295"/>
                  </a:lnTo>
                  <a:lnTo>
                    <a:pt x="312764" y="114974"/>
                  </a:lnTo>
                  <a:lnTo>
                    <a:pt x="314234" y="113657"/>
                  </a:lnTo>
                  <a:lnTo>
                    <a:pt x="315707" y="112342"/>
                  </a:lnTo>
                  <a:lnTo>
                    <a:pt x="317184" y="111030"/>
                  </a:lnTo>
                  <a:lnTo>
                    <a:pt x="318662" y="109722"/>
                  </a:lnTo>
                  <a:lnTo>
                    <a:pt x="320144" y="108416"/>
                  </a:lnTo>
                  <a:lnTo>
                    <a:pt x="321628" y="107114"/>
                  </a:lnTo>
                  <a:lnTo>
                    <a:pt x="323115" y="105815"/>
                  </a:lnTo>
                  <a:lnTo>
                    <a:pt x="324605" y="104519"/>
                  </a:lnTo>
                  <a:lnTo>
                    <a:pt x="326097" y="103226"/>
                  </a:lnTo>
                  <a:lnTo>
                    <a:pt x="327592" y="101936"/>
                  </a:lnTo>
                  <a:lnTo>
                    <a:pt x="329090" y="100650"/>
                  </a:lnTo>
                  <a:lnTo>
                    <a:pt x="330591" y="99366"/>
                  </a:lnTo>
                  <a:lnTo>
                    <a:pt x="332094" y="98086"/>
                  </a:lnTo>
                  <a:lnTo>
                    <a:pt x="333600" y="96808"/>
                  </a:lnTo>
                  <a:lnTo>
                    <a:pt x="335108" y="95534"/>
                  </a:lnTo>
                  <a:lnTo>
                    <a:pt x="336619" y="94264"/>
                  </a:lnTo>
                  <a:lnTo>
                    <a:pt x="338133" y="92996"/>
                  </a:lnTo>
                  <a:lnTo>
                    <a:pt x="339650" y="91731"/>
                  </a:lnTo>
                  <a:lnTo>
                    <a:pt x="341169" y="90470"/>
                  </a:lnTo>
                  <a:lnTo>
                    <a:pt x="342691" y="89212"/>
                  </a:lnTo>
                  <a:lnTo>
                    <a:pt x="344215" y="87957"/>
                  </a:lnTo>
                  <a:lnTo>
                    <a:pt x="345742" y="86705"/>
                  </a:lnTo>
                  <a:lnTo>
                    <a:pt x="347272" y="85456"/>
                  </a:lnTo>
                  <a:lnTo>
                    <a:pt x="348804" y="84211"/>
                  </a:lnTo>
                  <a:lnTo>
                    <a:pt x="350339" y="82969"/>
                  </a:lnTo>
                  <a:lnTo>
                    <a:pt x="351876" y="81730"/>
                  </a:lnTo>
                  <a:lnTo>
                    <a:pt x="353416" y="80494"/>
                  </a:lnTo>
                  <a:lnTo>
                    <a:pt x="354959" y="79262"/>
                  </a:lnTo>
                  <a:lnTo>
                    <a:pt x="356504" y="78032"/>
                  </a:lnTo>
                  <a:lnTo>
                    <a:pt x="358052" y="76806"/>
                  </a:lnTo>
                  <a:lnTo>
                    <a:pt x="359603" y="75583"/>
                  </a:lnTo>
                  <a:lnTo>
                    <a:pt x="361156" y="74364"/>
                  </a:lnTo>
                  <a:lnTo>
                    <a:pt x="362711" y="73147"/>
                  </a:lnTo>
                  <a:lnTo>
                    <a:pt x="364269" y="71935"/>
                  </a:lnTo>
                  <a:lnTo>
                    <a:pt x="365830" y="70725"/>
                  </a:lnTo>
                  <a:lnTo>
                    <a:pt x="367393" y="69518"/>
                  </a:lnTo>
                  <a:lnTo>
                    <a:pt x="368958" y="68315"/>
                  </a:lnTo>
                  <a:lnTo>
                    <a:pt x="370527" y="67115"/>
                  </a:lnTo>
                  <a:lnTo>
                    <a:pt x="372097" y="65919"/>
                  </a:lnTo>
                  <a:lnTo>
                    <a:pt x="373670" y="64725"/>
                  </a:lnTo>
                  <a:lnTo>
                    <a:pt x="375246" y="63535"/>
                  </a:lnTo>
                  <a:lnTo>
                    <a:pt x="376824" y="62348"/>
                  </a:lnTo>
                  <a:lnTo>
                    <a:pt x="378405" y="61165"/>
                  </a:lnTo>
                  <a:lnTo>
                    <a:pt x="379988" y="59985"/>
                  </a:lnTo>
                  <a:lnTo>
                    <a:pt x="381574" y="58808"/>
                  </a:lnTo>
                  <a:lnTo>
                    <a:pt x="383162" y="57635"/>
                  </a:lnTo>
                  <a:lnTo>
                    <a:pt x="384752" y="56465"/>
                  </a:lnTo>
                  <a:lnTo>
                    <a:pt x="386345" y="55298"/>
                  </a:lnTo>
                  <a:lnTo>
                    <a:pt x="387941" y="54134"/>
                  </a:lnTo>
                  <a:lnTo>
                    <a:pt x="389538" y="52974"/>
                  </a:lnTo>
                  <a:lnTo>
                    <a:pt x="391139" y="51817"/>
                  </a:lnTo>
                  <a:lnTo>
                    <a:pt x="392741" y="50664"/>
                  </a:lnTo>
                  <a:lnTo>
                    <a:pt x="394346" y="49514"/>
                  </a:lnTo>
                  <a:lnTo>
                    <a:pt x="395954" y="48367"/>
                  </a:lnTo>
                  <a:lnTo>
                    <a:pt x="397564" y="47224"/>
                  </a:lnTo>
                  <a:lnTo>
                    <a:pt x="399176" y="46084"/>
                  </a:lnTo>
                  <a:lnTo>
                    <a:pt x="400791" y="44947"/>
                  </a:lnTo>
                  <a:lnTo>
                    <a:pt x="402408" y="43814"/>
                  </a:lnTo>
                  <a:lnTo>
                    <a:pt x="404027" y="42684"/>
                  </a:lnTo>
                  <a:lnTo>
                    <a:pt x="405649" y="41558"/>
                  </a:lnTo>
                  <a:lnTo>
                    <a:pt x="407273" y="40435"/>
                  </a:lnTo>
                  <a:lnTo>
                    <a:pt x="408899" y="39316"/>
                  </a:lnTo>
                  <a:lnTo>
                    <a:pt x="410528" y="38199"/>
                  </a:lnTo>
                  <a:lnTo>
                    <a:pt x="412159" y="37087"/>
                  </a:lnTo>
                  <a:lnTo>
                    <a:pt x="413793" y="35977"/>
                  </a:lnTo>
                  <a:lnTo>
                    <a:pt x="415429" y="34871"/>
                  </a:lnTo>
                  <a:lnTo>
                    <a:pt x="417067" y="33769"/>
                  </a:lnTo>
                  <a:lnTo>
                    <a:pt x="418707" y="32670"/>
                  </a:lnTo>
                  <a:lnTo>
                    <a:pt x="420350" y="31574"/>
                  </a:lnTo>
                  <a:lnTo>
                    <a:pt x="421995" y="30482"/>
                  </a:lnTo>
                  <a:lnTo>
                    <a:pt x="423642" y="29393"/>
                  </a:lnTo>
                  <a:lnTo>
                    <a:pt x="425292" y="28308"/>
                  </a:lnTo>
                  <a:lnTo>
                    <a:pt x="426944" y="27226"/>
                  </a:lnTo>
                  <a:lnTo>
                    <a:pt x="428598" y="26148"/>
                  </a:lnTo>
                  <a:lnTo>
                    <a:pt x="430254" y="25073"/>
                  </a:lnTo>
                  <a:lnTo>
                    <a:pt x="431913" y="24002"/>
                  </a:lnTo>
                  <a:lnTo>
                    <a:pt x="433574" y="22934"/>
                  </a:lnTo>
                  <a:lnTo>
                    <a:pt x="435237" y="21869"/>
                  </a:lnTo>
                  <a:lnTo>
                    <a:pt x="436902" y="20808"/>
                  </a:lnTo>
                  <a:lnTo>
                    <a:pt x="438570" y="19751"/>
                  </a:lnTo>
                  <a:lnTo>
                    <a:pt x="440239" y="18697"/>
                  </a:lnTo>
                  <a:lnTo>
                    <a:pt x="441911" y="17646"/>
                  </a:lnTo>
                  <a:lnTo>
                    <a:pt x="443585" y="16599"/>
                  </a:lnTo>
                  <a:lnTo>
                    <a:pt x="445262" y="15556"/>
                  </a:lnTo>
                  <a:lnTo>
                    <a:pt x="446940" y="14516"/>
                  </a:lnTo>
                  <a:lnTo>
                    <a:pt x="448621" y="13480"/>
                  </a:lnTo>
                  <a:lnTo>
                    <a:pt x="450304" y="12447"/>
                  </a:lnTo>
                  <a:lnTo>
                    <a:pt x="451989" y="11417"/>
                  </a:lnTo>
                  <a:lnTo>
                    <a:pt x="453676" y="10391"/>
                  </a:lnTo>
                  <a:lnTo>
                    <a:pt x="455365" y="9369"/>
                  </a:lnTo>
                  <a:lnTo>
                    <a:pt x="457057" y="8350"/>
                  </a:lnTo>
                  <a:lnTo>
                    <a:pt x="458751" y="7335"/>
                  </a:lnTo>
                  <a:lnTo>
                    <a:pt x="460446" y="6323"/>
                  </a:lnTo>
                  <a:lnTo>
                    <a:pt x="462144" y="5316"/>
                  </a:lnTo>
                  <a:lnTo>
                    <a:pt x="463844" y="4311"/>
                  </a:lnTo>
                  <a:lnTo>
                    <a:pt x="465546" y="3310"/>
                  </a:lnTo>
                  <a:lnTo>
                    <a:pt x="467250" y="2313"/>
                  </a:lnTo>
                  <a:lnTo>
                    <a:pt x="468956" y="1319"/>
                  </a:lnTo>
                  <a:lnTo>
                    <a:pt x="470665" y="328"/>
                  </a:lnTo>
                  <a:close/>
                </a:path>
              </a:pathLst>
            </a:custGeom>
            <a:solidFill>
              <a:srgbClr val="ADD8E6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3507702" y="1722941"/>
              <a:ext cx="1413706" cy="1884941"/>
            </a:xfrm>
            <a:custGeom>
              <a:avLst/>
              <a:pathLst>
                <a:path w="1413706" h="1884941">
                  <a:moveTo>
                    <a:pt x="0" y="126267"/>
                  </a:moveTo>
                  <a:lnTo>
                    <a:pt x="1140" y="125609"/>
                  </a:lnTo>
                  <a:lnTo>
                    <a:pt x="2852" y="124626"/>
                  </a:lnTo>
                  <a:lnTo>
                    <a:pt x="4567" y="123647"/>
                  </a:lnTo>
                  <a:lnTo>
                    <a:pt x="6283" y="122671"/>
                  </a:lnTo>
                  <a:lnTo>
                    <a:pt x="8002" y="121698"/>
                  </a:lnTo>
                  <a:lnTo>
                    <a:pt x="9722" y="120730"/>
                  </a:lnTo>
                  <a:lnTo>
                    <a:pt x="11445" y="119764"/>
                  </a:lnTo>
                  <a:lnTo>
                    <a:pt x="13170" y="118803"/>
                  </a:lnTo>
                  <a:lnTo>
                    <a:pt x="14897" y="117845"/>
                  </a:lnTo>
                  <a:lnTo>
                    <a:pt x="16625" y="116891"/>
                  </a:lnTo>
                  <a:lnTo>
                    <a:pt x="18356" y="115940"/>
                  </a:lnTo>
                  <a:lnTo>
                    <a:pt x="20088" y="114993"/>
                  </a:lnTo>
                  <a:lnTo>
                    <a:pt x="21823" y="114050"/>
                  </a:lnTo>
                  <a:lnTo>
                    <a:pt x="23560" y="113110"/>
                  </a:lnTo>
                  <a:lnTo>
                    <a:pt x="25298" y="112174"/>
                  </a:lnTo>
                  <a:lnTo>
                    <a:pt x="27039" y="111241"/>
                  </a:lnTo>
                  <a:lnTo>
                    <a:pt x="28781" y="110313"/>
                  </a:lnTo>
                  <a:lnTo>
                    <a:pt x="30526" y="109387"/>
                  </a:lnTo>
                  <a:lnTo>
                    <a:pt x="32272" y="108466"/>
                  </a:lnTo>
                  <a:lnTo>
                    <a:pt x="34020" y="107548"/>
                  </a:lnTo>
                  <a:lnTo>
                    <a:pt x="35770" y="106634"/>
                  </a:lnTo>
                  <a:lnTo>
                    <a:pt x="37523" y="105724"/>
                  </a:lnTo>
                  <a:lnTo>
                    <a:pt x="39277" y="104817"/>
                  </a:lnTo>
                  <a:lnTo>
                    <a:pt x="41032" y="103914"/>
                  </a:lnTo>
                  <a:lnTo>
                    <a:pt x="42790" y="103014"/>
                  </a:lnTo>
                  <a:lnTo>
                    <a:pt x="44550" y="102118"/>
                  </a:lnTo>
                  <a:lnTo>
                    <a:pt x="46311" y="101226"/>
                  </a:lnTo>
                  <a:lnTo>
                    <a:pt x="48075" y="100338"/>
                  </a:lnTo>
                  <a:lnTo>
                    <a:pt x="49840" y="99453"/>
                  </a:lnTo>
                  <a:lnTo>
                    <a:pt x="51607" y="98572"/>
                  </a:lnTo>
                  <a:lnTo>
                    <a:pt x="53376" y="97695"/>
                  </a:lnTo>
                  <a:lnTo>
                    <a:pt x="55147" y="96821"/>
                  </a:lnTo>
                  <a:lnTo>
                    <a:pt x="56920" y="95951"/>
                  </a:lnTo>
                  <a:lnTo>
                    <a:pt x="58694" y="95085"/>
                  </a:lnTo>
                  <a:lnTo>
                    <a:pt x="60470" y="94223"/>
                  </a:lnTo>
                  <a:lnTo>
                    <a:pt x="62248" y="93364"/>
                  </a:lnTo>
                  <a:lnTo>
                    <a:pt x="64028" y="92509"/>
                  </a:lnTo>
                  <a:lnTo>
                    <a:pt x="65810" y="91658"/>
                  </a:lnTo>
                  <a:lnTo>
                    <a:pt x="67593" y="90810"/>
                  </a:lnTo>
                  <a:lnTo>
                    <a:pt x="69379" y="89966"/>
                  </a:lnTo>
                  <a:lnTo>
                    <a:pt x="71166" y="89126"/>
                  </a:lnTo>
                  <a:lnTo>
                    <a:pt x="72954" y="88290"/>
                  </a:lnTo>
                  <a:lnTo>
                    <a:pt x="74745" y="87457"/>
                  </a:lnTo>
                  <a:lnTo>
                    <a:pt x="76537" y="86629"/>
                  </a:lnTo>
                  <a:lnTo>
                    <a:pt x="78331" y="85803"/>
                  </a:lnTo>
                  <a:lnTo>
                    <a:pt x="80127" y="84982"/>
                  </a:lnTo>
                  <a:lnTo>
                    <a:pt x="81924" y="84165"/>
                  </a:lnTo>
                  <a:lnTo>
                    <a:pt x="83723" y="83351"/>
                  </a:lnTo>
                  <a:lnTo>
                    <a:pt x="85524" y="82541"/>
                  </a:lnTo>
                  <a:lnTo>
                    <a:pt x="87326" y="81735"/>
                  </a:lnTo>
                  <a:lnTo>
                    <a:pt x="89130" y="80932"/>
                  </a:lnTo>
                  <a:lnTo>
                    <a:pt x="90936" y="80134"/>
                  </a:lnTo>
                  <a:lnTo>
                    <a:pt x="92744" y="79339"/>
                  </a:lnTo>
                  <a:lnTo>
                    <a:pt x="94553" y="78548"/>
                  </a:lnTo>
                  <a:lnTo>
                    <a:pt x="96364" y="77760"/>
                  </a:lnTo>
                  <a:lnTo>
                    <a:pt x="98176" y="76977"/>
                  </a:lnTo>
                  <a:lnTo>
                    <a:pt x="99990" y="76197"/>
                  </a:lnTo>
                  <a:lnTo>
                    <a:pt x="101806" y="75421"/>
                  </a:lnTo>
                  <a:lnTo>
                    <a:pt x="103623" y="74649"/>
                  </a:lnTo>
                  <a:lnTo>
                    <a:pt x="105442" y="73881"/>
                  </a:lnTo>
                  <a:lnTo>
                    <a:pt x="107263" y="73116"/>
                  </a:lnTo>
                  <a:lnTo>
                    <a:pt x="109085" y="72356"/>
                  </a:lnTo>
                  <a:lnTo>
                    <a:pt x="110909" y="71599"/>
                  </a:lnTo>
                  <a:lnTo>
                    <a:pt x="112734" y="70846"/>
                  </a:lnTo>
                  <a:lnTo>
                    <a:pt x="114561" y="70097"/>
                  </a:lnTo>
                  <a:lnTo>
                    <a:pt x="116390" y="69351"/>
                  </a:lnTo>
                  <a:lnTo>
                    <a:pt x="118220" y="68610"/>
                  </a:lnTo>
                  <a:lnTo>
                    <a:pt x="120051" y="67872"/>
                  </a:lnTo>
                  <a:lnTo>
                    <a:pt x="121884" y="67138"/>
                  </a:lnTo>
                  <a:lnTo>
                    <a:pt x="123719" y="66408"/>
                  </a:lnTo>
                  <a:lnTo>
                    <a:pt x="125555" y="65682"/>
                  </a:lnTo>
                  <a:lnTo>
                    <a:pt x="127393" y="64960"/>
                  </a:lnTo>
                  <a:lnTo>
                    <a:pt x="129232" y="64241"/>
                  </a:lnTo>
                  <a:lnTo>
                    <a:pt x="131073" y="63527"/>
                  </a:lnTo>
                  <a:lnTo>
                    <a:pt x="132915" y="62816"/>
                  </a:lnTo>
                  <a:lnTo>
                    <a:pt x="134759" y="62109"/>
                  </a:lnTo>
                  <a:lnTo>
                    <a:pt x="136604" y="61406"/>
                  </a:lnTo>
                  <a:lnTo>
                    <a:pt x="138451" y="60707"/>
                  </a:lnTo>
                  <a:lnTo>
                    <a:pt x="140299" y="60012"/>
                  </a:lnTo>
                  <a:lnTo>
                    <a:pt x="142148" y="59321"/>
                  </a:lnTo>
                  <a:lnTo>
                    <a:pt x="143999" y="58633"/>
                  </a:lnTo>
                  <a:lnTo>
                    <a:pt x="145852" y="57949"/>
                  </a:lnTo>
                  <a:lnTo>
                    <a:pt x="147706" y="57269"/>
                  </a:lnTo>
                  <a:lnTo>
                    <a:pt x="149561" y="56594"/>
                  </a:lnTo>
                  <a:lnTo>
                    <a:pt x="151418" y="55922"/>
                  </a:lnTo>
                  <a:lnTo>
                    <a:pt x="153276" y="55254"/>
                  </a:lnTo>
                  <a:lnTo>
                    <a:pt x="155135" y="54589"/>
                  </a:lnTo>
                  <a:lnTo>
                    <a:pt x="156996" y="53929"/>
                  </a:lnTo>
                  <a:lnTo>
                    <a:pt x="158858" y="53273"/>
                  </a:lnTo>
                  <a:lnTo>
                    <a:pt x="160722" y="52620"/>
                  </a:lnTo>
                  <a:lnTo>
                    <a:pt x="162587" y="51972"/>
                  </a:lnTo>
                  <a:lnTo>
                    <a:pt x="164453" y="51327"/>
                  </a:lnTo>
                  <a:lnTo>
                    <a:pt x="166321" y="50686"/>
                  </a:lnTo>
                  <a:lnTo>
                    <a:pt x="168190" y="50049"/>
                  </a:lnTo>
                  <a:lnTo>
                    <a:pt x="170060" y="49416"/>
                  </a:lnTo>
                  <a:lnTo>
                    <a:pt x="171932" y="48787"/>
                  </a:lnTo>
                  <a:lnTo>
                    <a:pt x="173805" y="48162"/>
                  </a:lnTo>
                  <a:lnTo>
                    <a:pt x="175679" y="47541"/>
                  </a:lnTo>
                  <a:lnTo>
                    <a:pt x="177555" y="46924"/>
                  </a:lnTo>
                  <a:lnTo>
                    <a:pt x="179432" y="46310"/>
                  </a:lnTo>
                  <a:lnTo>
                    <a:pt x="181310" y="45701"/>
                  </a:lnTo>
                  <a:lnTo>
                    <a:pt x="183190" y="45096"/>
                  </a:lnTo>
                  <a:lnTo>
                    <a:pt x="185070" y="44494"/>
                  </a:lnTo>
                  <a:lnTo>
                    <a:pt x="186952" y="43896"/>
                  </a:lnTo>
                  <a:lnTo>
                    <a:pt x="188835" y="43303"/>
                  </a:lnTo>
                  <a:lnTo>
                    <a:pt x="190720" y="42713"/>
                  </a:lnTo>
                  <a:lnTo>
                    <a:pt x="192606" y="42127"/>
                  </a:lnTo>
                  <a:lnTo>
                    <a:pt x="194493" y="41546"/>
                  </a:lnTo>
                  <a:lnTo>
                    <a:pt x="196381" y="40968"/>
                  </a:lnTo>
                  <a:lnTo>
                    <a:pt x="198270" y="40394"/>
                  </a:lnTo>
                  <a:lnTo>
                    <a:pt x="200161" y="39824"/>
                  </a:lnTo>
                  <a:lnTo>
                    <a:pt x="202052" y="39258"/>
                  </a:lnTo>
                  <a:lnTo>
                    <a:pt x="203945" y="38696"/>
                  </a:lnTo>
                  <a:lnTo>
                    <a:pt x="205839" y="38138"/>
                  </a:lnTo>
                  <a:lnTo>
                    <a:pt x="207735" y="37584"/>
                  </a:lnTo>
                  <a:lnTo>
                    <a:pt x="209631" y="37034"/>
                  </a:lnTo>
                  <a:lnTo>
                    <a:pt x="211528" y="36488"/>
                  </a:lnTo>
                  <a:lnTo>
                    <a:pt x="213427" y="35946"/>
                  </a:lnTo>
                  <a:lnTo>
                    <a:pt x="215327" y="35408"/>
                  </a:lnTo>
                  <a:lnTo>
                    <a:pt x="217228" y="34874"/>
                  </a:lnTo>
                  <a:lnTo>
                    <a:pt x="219130" y="34343"/>
                  </a:lnTo>
                  <a:lnTo>
                    <a:pt x="221033" y="33817"/>
                  </a:lnTo>
                  <a:lnTo>
                    <a:pt x="222937" y="33295"/>
                  </a:lnTo>
                  <a:lnTo>
                    <a:pt x="224843" y="32777"/>
                  </a:lnTo>
                  <a:lnTo>
                    <a:pt x="226749" y="32262"/>
                  </a:lnTo>
                  <a:lnTo>
                    <a:pt x="228657" y="31752"/>
                  </a:lnTo>
                  <a:lnTo>
                    <a:pt x="230565" y="31246"/>
                  </a:lnTo>
                  <a:lnTo>
                    <a:pt x="232475" y="30744"/>
                  </a:lnTo>
                  <a:lnTo>
                    <a:pt x="234386" y="30246"/>
                  </a:lnTo>
                  <a:lnTo>
                    <a:pt x="236297" y="29751"/>
                  </a:lnTo>
                  <a:lnTo>
                    <a:pt x="238210" y="29261"/>
                  </a:lnTo>
                  <a:lnTo>
                    <a:pt x="240124" y="28775"/>
                  </a:lnTo>
                  <a:lnTo>
                    <a:pt x="242039" y="28293"/>
                  </a:lnTo>
                  <a:lnTo>
                    <a:pt x="243954" y="27814"/>
                  </a:lnTo>
                  <a:lnTo>
                    <a:pt x="245871" y="27340"/>
                  </a:lnTo>
                  <a:lnTo>
                    <a:pt x="247789" y="26870"/>
                  </a:lnTo>
                  <a:lnTo>
                    <a:pt x="249708" y="26404"/>
                  </a:lnTo>
                  <a:lnTo>
                    <a:pt x="251627" y="25942"/>
                  </a:lnTo>
                  <a:lnTo>
                    <a:pt x="253548" y="25484"/>
                  </a:lnTo>
                  <a:lnTo>
                    <a:pt x="255470" y="25030"/>
                  </a:lnTo>
                  <a:lnTo>
                    <a:pt x="257392" y="24580"/>
                  </a:lnTo>
                  <a:lnTo>
                    <a:pt x="259316" y="24134"/>
                  </a:lnTo>
                  <a:lnTo>
                    <a:pt x="261240" y="23692"/>
                  </a:lnTo>
                  <a:lnTo>
                    <a:pt x="263166" y="23254"/>
                  </a:lnTo>
                  <a:lnTo>
                    <a:pt x="265092" y="22820"/>
                  </a:lnTo>
                  <a:lnTo>
                    <a:pt x="267019" y="22390"/>
                  </a:lnTo>
                  <a:lnTo>
                    <a:pt x="268947" y="21964"/>
                  </a:lnTo>
                  <a:lnTo>
                    <a:pt x="270876" y="21543"/>
                  </a:lnTo>
                  <a:lnTo>
                    <a:pt x="272806" y="21125"/>
                  </a:lnTo>
                  <a:lnTo>
                    <a:pt x="274737" y="20711"/>
                  </a:lnTo>
                  <a:lnTo>
                    <a:pt x="276669" y="20301"/>
                  </a:lnTo>
                  <a:lnTo>
                    <a:pt x="278601" y="19896"/>
                  </a:lnTo>
                  <a:lnTo>
                    <a:pt x="280534" y="19494"/>
                  </a:lnTo>
                  <a:lnTo>
                    <a:pt x="282468" y="19097"/>
                  </a:lnTo>
                  <a:lnTo>
                    <a:pt x="284403" y="18703"/>
                  </a:lnTo>
                  <a:lnTo>
                    <a:pt x="286339" y="18314"/>
                  </a:lnTo>
                  <a:lnTo>
                    <a:pt x="288276" y="17928"/>
                  </a:lnTo>
                  <a:lnTo>
                    <a:pt x="290213" y="17547"/>
                  </a:lnTo>
                  <a:lnTo>
                    <a:pt x="292151" y="17170"/>
                  </a:lnTo>
                  <a:lnTo>
                    <a:pt x="294090" y="16797"/>
                  </a:lnTo>
                  <a:lnTo>
                    <a:pt x="296030" y="16428"/>
                  </a:lnTo>
                  <a:lnTo>
                    <a:pt x="297971" y="16063"/>
                  </a:lnTo>
                  <a:lnTo>
                    <a:pt x="299912" y="15702"/>
                  </a:lnTo>
                  <a:lnTo>
                    <a:pt x="301854" y="15345"/>
                  </a:lnTo>
                  <a:lnTo>
                    <a:pt x="303797" y="14992"/>
                  </a:lnTo>
                  <a:lnTo>
                    <a:pt x="305740" y="14643"/>
                  </a:lnTo>
                  <a:lnTo>
                    <a:pt x="307685" y="14298"/>
                  </a:lnTo>
                  <a:lnTo>
                    <a:pt x="309630" y="13958"/>
                  </a:lnTo>
                  <a:lnTo>
                    <a:pt x="311575" y="13621"/>
                  </a:lnTo>
                  <a:lnTo>
                    <a:pt x="313521" y="13289"/>
                  </a:lnTo>
                  <a:lnTo>
                    <a:pt x="315469" y="12960"/>
                  </a:lnTo>
                  <a:lnTo>
                    <a:pt x="317416" y="12636"/>
                  </a:lnTo>
                  <a:lnTo>
                    <a:pt x="319365" y="12316"/>
                  </a:lnTo>
                  <a:lnTo>
                    <a:pt x="321314" y="12000"/>
                  </a:lnTo>
                  <a:lnTo>
                    <a:pt x="323264" y="11688"/>
                  </a:lnTo>
                  <a:lnTo>
                    <a:pt x="325214" y="11380"/>
                  </a:lnTo>
                  <a:lnTo>
                    <a:pt x="327165" y="11076"/>
                  </a:lnTo>
                  <a:lnTo>
                    <a:pt x="329117" y="10776"/>
                  </a:lnTo>
                  <a:lnTo>
                    <a:pt x="331069" y="10480"/>
                  </a:lnTo>
                  <a:lnTo>
                    <a:pt x="333022" y="10189"/>
                  </a:lnTo>
                  <a:lnTo>
                    <a:pt x="334975" y="9901"/>
                  </a:lnTo>
                  <a:lnTo>
                    <a:pt x="336930" y="9618"/>
                  </a:lnTo>
                  <a:lnTo>
                    <a:pt x="338884" y="9338"/>
                  </a:lnTo>
                  <a:lnTo>
                    <a:pt x="340839" y="9063"/>
                  </a:lnTo>
                  <a:lnTo>
                    <a:pt x="342795" y="8792"/>
                  </a:lnTo>
                  <a:lnTo>
                    <a:pt x="344752" y="8525"/>
                  </a:lnTo>
                  <a:lnTo>
                    <a:pt x="346709" y="8262"/>
                  </a:lnTo>
                  <a:lnTo>
                    <a:pt x="348666" y="8003"/>
                  </a:lnTo>
                  <a:lnTo>
                    <a:pt x="350624" y="7748"/>
                  </a:lnTo>
                  <a:lnTo>
                    <a:pt x="352583" y="7498"/>
                  </a:lnTo>
                  <a:lnTo>
                    <a:pt x="354542" y="7251"/>
                  </a:lnTo>
                  <a:lnTo>
                    <a:pt x="356502" y="7009"/>
                  </a:lnTo>
                  <a:lnTo>
                    <a:pt x="358462" y="6771"/>
                  </a:lnTo>
                  <a:lnTo>
                    <a:pt x="360422" y="6536"/>
                  </a:lnTo>
                  <a:lnTo>
                    <a:pt x="362384" y="6306"/>
                  </a:lnTo>
                  <a:lnTo>
                    <a:pt x="364345" y="6080"/>
                  </a:lnTo>
                  <a:lnTo>
                    <a:pt x="366307" y="5858"/>
                  </a:lnTo>
                  <a:lnTo>
                    <a:pt x="368270" y="5641"/>
                  </a:lnTo>
                  <a:lnTo>
                    <a:pt x="370233" y="5427"/>
                  </a:lnTo>
                  <a:lnTo>
                    <a:pt x="372196" y="5217"/>
                  </a:lnTo>
                  <a:lnTo>
                    <a:pt x="374160" y="5012"/>
                  </a:lnTo>
                  <a:lnTo>
                    <a:pt x="376124" y="4811"/>
                  </a:lnTo>
                  <a:lnTo>
                    <a:pt x="378089" y="4613"/>
                  </a:lnTo>
                  <a:lnTo>
                    <a:pt x="380054" y="4420"/>
                  </a:lnTo>
                  <a:lnTo>
                    <a:pt x="382020" y="4231"/>
                  </a:lnTo>
                  <a:lnTo>
                    <a:pt x="383985" y="4046"/>
                  </a:lnTo>
                  <a:lnTo>
                    <a:pt x="385952" y="3866"/>
                  </a:lnTo>
                  <a:lnTo>
                    <a:pt x="387918" y="3689"/>
                  </a:lnTo>
                  <a:lnTo>
                    <a:pt x="389885" y="3517"/>
                  </a:lnTo>
                  <a:lnTo>
                    <a:pt x="391853" y="3348"/>
                  </a:lnTo>
                  <a:lnTo>
                    <a:pt x="393820" y="3184"/>
                  </a:lnTo>
                  <a:lnTo>
                    <a:pt x="395789" y="3024"/>
                  </a:lnTo>
                  <a:lnTo>
                    <a:pt x="397757" y="2868"/>
                  </a:lnTo>
                  <a:lnTo>
                    <a:pt x="399726" y="2716"/>
                  </a:lnTo>
                  <a:lnTo>
                    <a:pt x="401695" y="2568"/>
                  </a:lnTo>
                  <a:lnTo>
                    <a:pt x="403664" y="2425"/>
                  </a:lnTo>
                  <a:lnTo>
                    <a:pt x="405634" y="2285"/>
                  </a:lnTo>
                  <a:lnTo>
                    <a:pt x="407604" y="2150"/>
                  </a:lnTo>
                  <a:lnTo>
                    <a:pt x="409574" y="2019"/>
                  </a:lnTo>
                  <a:lnTo>
                    <a:pt x="411544" y="1891"/>
                  </a:lnTo>
                  <a:lnTo>
                    <a:pt x="413515" y="1768"/>
                  </a:lnTo>
                  <a:lnTo>
                    <a:pt x="415486" y="1650"/>
                  </a:lnTo>
                  <a:lnTo>
                    <a:pt x="417457" y="1535"/>
                  </a:lnTo>
                  <a:lnTo>
                    <a:pt x="419429" y="1424"/>
                  </a:lnTo>
                  <a:lnTo>
                    <a:pt x="421400" y="1318"/>
                  </a:lnTo>
                  <a:lnTo>
                    <a:pt x="423372" y="1215"/>
                  </a:lnTo>
                  <a:lnTo>
                    <a:pt x="425344" y="1117"/>
                  </a:lnTo>
                  <a:lnTo>
                    <a:pt x="427317" y="1023"/>
                  </a:lnTo>
                  <a:lnTo>
                    <a:pt x="429289" y="933"/>
                  </a:lnTo>
                  <a:lnTo>
                    <a:pt x="431262" y="847"/>
                  </a:lnTo>
                  <a:lnTo>
                    <a:pt x="433235" y="766"/>
                  </a:lnTo>
                  <a:lnTo>
                    <a:pt x="435208" y="688"/>
                  </a:lnTo>
                  <a:lnTo>
                    <a:pt x="437181" y="615"/>
                  </a:lnTo>
                  <a:lnTo>
                    <a:pt x="439154" y="545"/>
                  </a:lnTo>
                  <a:lnTo>
                    <a:pt x="441128" y="480"/>
                  </a:lnTo>
                  <a:lnTo>
                    <a:pt x="443101" y="419"/>
                  </a:lnTo>
                  <a:lnTo>
                    <a:pt x="445075" y="362"/>
                  </a:lnTo>
                  <a:lnTo>
                    <a:pt x="447049" y="310"/>
                  </a:lnTo>
                  <a:lnTo>
                    <a:pt x="449023" y="261"/>
                  </a:lnTo>
                  <a:lnTo>
                    <a:pt x="450997" y="217"/>
                  </a:lnTo>
                  <a:lnTo>
                    <a:pt x="452971" y="176"/>
                  </a:lnTo>
                  <a:lnTo>
                    <a:pt x="454945" y="140"/>
                  </a:lnTo>
                  <a:lnTo>
                    <a:pt x="456920" y="108"/>
                  </a:lnTo>
                  <a:lnTo>
                    <a:pt x="458894" y="80"/>
                  </a:lnTo>
                  <a:lnTo>
                    <a:pt x="460869" y="56"/>
                  </a:lnTo>
                  <a:lnTo>
                    <a:pt x="462843" y="37"/>
                  </a:lnTo>
                  <a:lnTo>
                    <a:pt x="464818" y="21"/>
                  </a:lnTo>
                  <a:lnTo>
                    <a:pt x="466792" y="10"/>
                  </a:lnTo>
                  <a:lnTo>
                    <a:pt x="468767" y="3"/>
                  </a:lnTo>
                  <a:lnTo>
                    <a:pt x="470741" y="0"/>
                  </a:lnTo>
                  <a:lnTo>
                    <a:pt x="472716" y="0"/>
                  </a:lnTo>
                  <a:lnTo>
                    <a:pt x="474690" y="6"/>
                  </a:lnTo>
                  <a:lnTo>
                    <a:pt x="476665" y="15"/>
                  </a:lnTo>
                  <a:lnTo>
                    <a:pt x="478639" y="28"/>
                  </a:lnTo>
                  <a:lnTo>
                    <a:pt x="480614" y="46"/>
                  </a:lnTo>
                  <a:lnTo>
                    <a:pt x="482588" y="68"/>
                  </a:lnTo>
                  <a:lnTo>
                    <a:pt x="484563" y="94"/>
                  </a:lnTo>
                  <a:lnTo>
                    <a:pt x="486537" y="123"/>
                  </a:lnTo>
                  <a:lnTo>
                    <a:pt x="488511" y="158"/>
                  </a:lnTo>
                  <a:lnTo>
                    <a:pt x="490485" y="196"/>
                  </a:lnTo>
                  <a:lnTo>
                    <a:pt x="492460" y="238"/>
                  </a:lnTo>
                  <a:lnTo>
                    <a:pt x="494434" y="285"/>
                  </a:lnTo>
                  <a:lnTo>
                    <a:pt x="496408" y="335"/>
                  </a:lnTo>
                  <a:lnTo>
                    <a:pt x="498381" y="390"/>
                  </a:lnTo>
                  <a:lnTo>
                    <a:pt x="500355" y="449"/>
                  </a:lnTo>
                  <a:lnTo>
                    <a:pt x="502329" y="512"/>
                  </a:lnTo>
                  <a:lnTo>
                    <a:pt x="504302" y="580"/>
                  </a:lnTo>
                  <a:lnTo>
                    <a:pt x="506275" y="651"/>
                  </a:lnTo>
                  <a:lnTo>
                    <a:pt x="508248" y="726"/>
                  </a:lnTo>
                  <a:lnTo>
                    <a:pt x="510221" y="806"/>
                  </a:lnTo>
                  <a:lnTo>
                    <a:pt x="512194" y="890"/>
                  </a:lnTo>
                  <a:lnTo>
                    <a:pt x="514167" y="978"/>
                  </a:lnTo>
                  <a:lnTo>
                    <a:pt x="516139" y="1070"/>
                  </a:lnTo>
                  <a:lnTo>
                    <a:pt x="518111" y="1166"/>
                  </a:lnTo>
                  <a:lnTo>
                    <a:pt x="520083" y="1266"/>
                  </a:lnTo>
                  <a:lnTo>
                    <a:pt x="522055" y="1371"/>
                  </a:lnTo>
                  <a:lnTo>
                    <a:pt x="524027" y="1479"/>
                  </a:lnTo>
                  <a:lnTo>
                    <a:pt x="525998" y="1592"/>
                  </a:lnTo>
                  <a:lnTo>
                    <a:pt x="527969" y="1708"/>
                  </a:lnTo>
                  <a:lnTo>
                    <a:pt x="529940" y="1829"/>
                  </a:lnTo>
                  <a:lnTo>
                    <a:pt x="531911" y="1954"/>
                  </a:lnTo>
                  <a:lnTo>
                    <a:pt x="533881" y="2084"/>
                  </a:lnTo>
                  <a:lnTo>
                    <a:pt x="535851" y="2217"/>
                  </a:lnTo>
                  <a:lnTo>
                    <a:pt x="537821" y="2354"/>
                  </a:lnTo>
                  <a:lnTo>
                    <a:pt x="539790" y="2496"/>
                  </a:lnTo>
                  <a:lnTo>
                    <a:pt x="541759" y="2642"/>
                  </a:lnTo>
                  <a:lnTo>
                    <a:pt x="543729" y="2792"/>
                  </a:lnTo>
                  <a:lnTo>
                    <a:pt x="545697" y="2945"/>
                  </a:lnTo>
                  <a:lnTo>
                    <a:pt x="547665" y="3104"/>
                  </a:lnTo>
                  <a:lnTo>
                    <a:pt x="549633" y="3266"/>
                  </a:lnTo>
                  <a:lnTo>
                    <a:pt x="551601" y="3432"/>
                  </a:lnTo>
                  <a:lnTo>
                    <a:pt x="553568" y="3602"/>
                  </a:lnTo>
                  <a:lnTo>
                    <a:pt x="555535" y="3777"/>
                  </a:lnTo>
                  <a:lnTo>
                    <a:pt x="557501" y="3956"/>
                  </a:lnTo>
                  <a:lnTo>
                    <a:pt x="559467" y="4138"/>
                  </a:lnTo>
                  <a:lnTo>
                    <a:pt x="561433" y="4325"/>
                  </a:lnTo>
                  <a:lnTo>
                    <a:pt x="563398" y="4516"/>
                  </a:lnTo>
                  <a:lnTo>
                    <a:pt x="565363" y="4712"/>
                  </a:lnTo>
                  <a:lnTo>
                    <a:pt x="567328" y="4911"/>
                  </a:lnTo>
                  <a:lnTo>
                    <a:pt x="569292" y="5114"/>
                  </a:lnTo>
                  <a:lnTo>
                    <a:pt x="571255" y="5322"/>
                  </a:lnTo>
                  <a:lnTo>
                    <a:pt x="573218" y="5533"/>
                  </a:lnTo>
                  <a:lnTo>
                    <a:pt x="575181" y="5749"/>
                  </a:lnTo>
                  <a:lnTo>
                    <a:pt x="577144" y="5969"/>
                  </a:lnTo>
                  <a:lnTo>
                    <a:pt x="579105" y="6193"/>
                  </a:lnTo>
                  <a:lnTo>
                    <a:pt x="581067" y="6421"/>
                  </a:lnTo>
                  <a:lnTo>
                    <a:pt x="583027" y="6653"/>
                  </a:lnTo>
                  <a:lnTo>
                    <a:pt x="584988" y="6889"/>
                  </a:lnTo>
                  <a:lnTo>
                    <a:pt x="586948" y="7130"/>
                  </a:lnTo>
                  <a:lnTo>
                    <a:pt x="588907" y="7374"/>
                  </a:lnTo>
                  <a:lnTo>
                    <a:pt x="590866" y="7623"/>
                  </a:lnTo>
                  <a:lnTo>
                    <a:pt x="592824" y="7875"/>
                  </a:lnTo>
                  <a:lnTo>
                    <a:pt x="594782" y="8132"/>
                  </a:lnTo>
                  <a:lnTo>
                    <a:pt x="596739" y="8393"/>
                  </a:lnTo>
                  <a:lnTo>
                    <a:pt x="598696" y="8658"/>
                  </a:lnTo>
                  <a:lnTo>
                    <a:pt x="600652" y="8927"/>
                  </a:lnTo>
                  <a:lnTo>
                    <a:pt x="602608" y="9200"/>
                  </a:lnTo>
                  <a:lnTo>
                    <a:pt x="604563" y="9478"/>
                  </a:lnTo>
                  <a:lnTo>
                    <a:pt x="606517" y="9759"/>
                  </a:lnTo>
                  <a:lnTo>
                    <a:pt x="608471" y="10045"/>
                  </a:lnTo>
                  <a:lnTo>
                    <a:pt x="610424" y="10334"/>
                  </a:lnTo>
                  <a:lnTo>
                    <a:pt x="612377" y="10628"/>
                  </a:lnTo>
                  <a:lnTo>
                    <a:pt x="614329" y="10926"/>
                  </a:lnTo>
                  <a:lnTo>
                    <a:pt x="616280" y="11227"/>
                  </a:lnTo>
                  <a:lnTo>
                    <a:pt x="618231" y="11533"/>
                  </a:lnTo>
                  <a:lnTo>
                    <a:pt x="620181" y="11843"/>
                  </a:lnTo>
                  <a:lnTo>
                    <a:pt x="622131" y="12157"/>
                  </a:lnTo>
                  <a:lnTo>
                    <a:pt x="624079" y="12475"/>
                  </a:lnTo>
                  <a:lnTo>
                    <a:pt x="626027" y="12798"/>
                  </a:lnTo>
                  <a:lnTo>
                    <a:pt x="627975" y="13124"/>
                  </a:lnTo>
                  <a:lnTo>
                    <a:pt x="629921" y="13455"/>
                  </a:lnTo>
                  <a:lnTo>
                    <a:pt x="631867" y="13789"/>
                  </a:lnTo>
                  <a:lnTo>
                    <a:pt x="633813" y="14128"/>
                  </a:lnTo>
                  <a:lnTo>
                    <a:pt x="635757" y="14470"/>
                  </a:lnTo>
                  <a:lnTo>
                    <a:pt x="637701" y="14817"/>
                  </a:lnTo>
                  <a:lnTo>
                    <a:pt x="639644" y="15168"/>
                  </a:lnTo>
                  <a:lnTo>
                    <a:pt x="641587" y="15523"/>
                  </a:lnTo>
                  <a:lnTo>
                    <a:pt x="643528" y="15882"/>
                  </a:lnTo>
                  <a:lnTo>
                    <a:pt x="645469" y="16245"/>
                  </a:lnTo>
                  <a:lnTo>
                    <a:pt x="647410" y="16612"/>
                  </a:lnTo>
                  <a:lnTo>
                    <a:pt x="649349" y="16983"/>
                  </a:lnTo>
                  <a:lnTo>
                    <a:pt x="651288" y="17358"/>
                  </a:lnTo>
                  <a:lnTo>
                    <a:pt x="653225" y="17737"/>
                  </a:lnTo>
                  <a:lnTo>
                    <a:pt x="655162" y="18121"/>
                  </a:lnTo>
                  <a:lnTo>
                    <a:pt x="657099" y="18508"/>
                  </a:lnTo>
                  <a:lnTo>
                    <a:pt x="659034" y="18899"/>
                  </a:lnTo>
                  <a:lnTo>
                    <a:pt x="660968" y="19295"/>
                  </a:lnTo>
                  <a:lnTo>
                    <a:pt x="662902" y="19695"/>
                  </a:lnTo>
                  <a:lnTo>
                    <a:pt x="664835" y="20098"/>
                  </a:lnTo>
                  <a:lnTo>
                    <a:pt x="666767" y="20506"/>
                  </a:lnTo>
                  <a:lnTo>
                    <a:pt x="668698" y="20917"/>
                  </a:lnTo>
                  <a:lnTo>
                    <a:pt x="670628" y="21333"/>
                  </a:lnTo>
                  <a:lnTo>
                    <a:pt x="672558" y="21753"/>
                  </a:lnTo>
                  <a:lnTo>
                    <a:pt x="674486" y="22177"/>
                  </a:lnTo>
                  <a:lnTo>
                    <a:pt x="676414" y="22604"/>
                  </a:lnTo>
                  <a:lnTo>
                    <a:pt x="678341" y="23036"/>
                  </a:lnTo>
                  <a:lnTo>
                    <a:pt x="680267" y="23472"/>
                  </a:lnTo>
                  <a:lnTo>
                    <a:pt x="682192" y="23912"/>
                  </a:lnTo>
                  <a:lnTo>
                    <a:pt x="684116" y="24356"/>
                  </a:lnTo>
                  <a:lnTo>
                    <a:pt x="686039" y="24804"/>
                  </a:lnTo>
                  <a:lnTo>
                    <a:pt x="687961" y="25256"/>
                  </a:lnTo>
                  <a:lnTo>
                    <a:pt x="689882" y="25712"/>
                  </a:lnTo>
                  <a:lnTo>
                    <a:pt x="691802" y="26172"/>
                  </a:lnTo>
                  <a:lnTo>
                    <a:pt x="693722" y="26637"/>
                  </a:lnTo>
                  <a:lnTo>
                    <a:pt x="695640" y="27105"/>
                  </a:lnTo>
                  <a:lnTo>
                    <a:pt x="697557" y="27577"/>
                  </a:lnTo>
                  <a:lnTo>
                    <a:pt x="699473" y="28053"/>
                  </a:lnTo>
                  <a:lnTo>
                    <a:pt x="701389" y="28533"/>
                  </a:lnTo>
                  <a:lnTo>
                    <a:pt x="703303" y="29017"/>
                  </a:lnTo>
                  <a:lnTo>
                    <a:pt x="705216" y="29506"/>
                  </a:lnTo>
                  <a:lnTo>
                    <a:pt x="707128" y="29998"/>
                  </a:lnTo>
                  <a:lnTo>
                    <a:pt x="709040" y="30494"/>
                  </a:lnTo>
                  <a:lnTo>
                    <a:pt x="710950" y="30994"/>
                  </a:lnTo>
                  <a:lnTo>
                    <a:pt x="712859" y="31499"/>
                  </a:lnTo>
                  <a:lnTo>
                    <a:pt x="714767" y="32007"/>
                  </a:lnTo>
                  <a:lnTo>
                    <a:pt x="716674" y="32519"/>
                  </a:lnTo>
                  <a:lnTo>
                    <a:pt x="718580" y="33035"/>
                  </a:lnTo>
                  <a:lnTo>
                    <a:pt x="720484" y="33555"/>
                  </a:lnTo>
                  <a:lnTo>
                    <a:pt x="722388" y="34080"/>
                  </a:lnTo>
                  <a:lnTo>
                    <a:pt x="724291" y="34608"/>
                  </a:lnTo>
                  <a:lnTo>
                    <a:pt x="726192" y="35140"/>
                  </a:lnTo>
                  <a:lnTo>
                    <a:pt x="728093" y="35676"/>
                  </a:lnTo>
                  <a:lnTo>
                    <a:pt x="729992" y="36216"/>
                  </a:lnTo>
                  <a:lnTo>
                    <a:pt x="731890" y="36760"/>
                  </a:lnTo>
                  <a:lnTo>
                    <a:pt x="733787" y="37308"/>
                  </a:lnTo>
                  <a:lnTo>
                    <a:pt x="735683" y="37860"/>
                  </a:lnTo>
                  <a:lnTo>
                    <a:pt x="737578" y="38417"/>
                  </a:lnTo>
                  <a:lnTo>
                    <a:pt x="739471" y="38977"/>
                  </a:lnTo>
                  <a:lnTo>
                    <a:pt x="741363" y="39540"/>
                  </a:lnTo>
                  <a:lnTo>
                    <a:pt x="743255" y="40108"/>
                  </a:lnTo>
                  <a:lnTo>
                    <a:pt x="745144" y="40680"/>
                  </a:lnTo>
                  <a:lnTo>
                    <a:pt x="747033" y="41256"/>
                  </a:lnTo>
                  <a:lnTo>
                    <a:pt x="748921" y="41836"/>
                  </a:lnTo>
                  <a:lnTo>
                    <a:pt x="750807" y="42420"/>
                  </a:lnTo>
                  <a:lnTo>
                    <a:pt x="752692" y="43008"/>
                  </a:lnTo>
                  <a:lnTo>
                    <a:pt x="754576" y="43599"/>
                  </a:lnTo>
                  <a:lnTo>
                    <a:pt x="756459" y="44195"/>
                  </a:lnTo>
                  <a:lnTo>
                    <a:pt x="758340" y="44794"/>
                  </a:lnTo>
                  <a:lnTo>
                    <a:pt x="760220" y="45398"/>
                  </a:lnTo>
                  <a:lnTo>
                    <a:pt x="762099" y="46005"/>
                  </a:lnTo>
                  <a:lnTo>
                    <a:pt x="763976" y="46616"/>
                  </a:lnTo>
                  <a:lnTo>
                    <a:pt x="765853" y="47232"/>
                  </a:lnTo>
                  <a:lnTo>
                    <a:pt x="767727" y="47851"/>
                  </a:lnTo>
                  <a:lnTo>
                    <a:pt x="769601" y="48474"/>
                  </a:lnTo>
                  <a:lnTo>
                    <a:pt x="771474" y="49101"/>
                  </a:lnTo>
                  <a:lnTo>
                    <a:pt x="773345" y="49732"/>
                  </a:lnTo>
                  <a:lnTo>
                    <a:pt x="775214" y="50367"/>
                  </a:lnTo>
                  <a:lnTo>
                    <a:pt x="777083" y="51006"/>
                  </a:lnTo>
                  <a:lnTo>
                    <a:pt x="778950" y="51649"/>
                  </a:lnTo>
                  <a:lnTo>
                    <a:pt x="780815" y="52295"/>
                  </a:lnTo>
                  <a:lnTo>
                    <a:pt x="782680" y="52946"/>
                  </a:lnTo>
                  <a:lnTo>
                    <a:pt x="784543" y="53600"/>
                  </a:lnTo>
                  <a:lnTo>
                    <a:pt x="786404" y="54259"/>
                  </a:lnTo>
                  <a:lnTo>
                    <a:pt x="788264" y="54921"/>
                  </a:lnTo>
                  <a:lnTo>
                    <a:pt x="790123" y="55587"/>
                  </a:lnTo>
                  <a:lnTo>
                    <a:pt x="791981" y="56257"/>
                  </a:lnTo>
                  <a:lnTo>
                    <a:pt x="793837" y="56931"/>
                  </a:lnTo>
                  <a:lnTo>
                    <a:pt x="795691" y="57609"/>
                  </a:lnTo>
                  <a:lnTo>
                    <a:pt x="797544" y="58291"/>
                  </a:lnTo>
                  <a:lnTo>
                    <a:pt x="799396" y="58976"/>
                  </a:lnTo>
                  <a:lnTo>
                    <a:pt x="801246" y="59666"/>
                  </a:lnTo>
                  <a:lnTo>
                    <a:pt x="803095" y="60359"/>
                  </a:lnTo>
                  <a:lnTo>
                    <a:pt x="804943" y="61056"/>
                  </a:lnTo>
                  <a:lnTo>
                    <a:pt x="806788" y="61757"/>
                  </a:lnTo>
                  <a:lnTo>
                    <a:pt x="808633" y="62462"/>
                  </a:lnTo>
                  <a:lnTo>
                    <a:pt x="810476" y="63171"/>
                  </a:lnTo>
                  <a:lnTo>
                    <a:pt x="812317" y="63884"/>
                  </a:lnTo>
                  <a:lnTo>
                    <a:pt x="814157" y="64600"/>
                  </a:lnTo>
                  <a:lnTo>
                    <a:pt x="815996" y="65321"/>
                  </a:lnTo>
                  <a:lnTo>
                    <a:pt x="817833" y="66045"/>
                  </a:lnTo>
                  <a:lnTo>
                    <a:pt x="819668" y="66773"/>
                  </a:lnTo>
                  <a:lnTo>
                    <a:pt x="821502" y="67505"/>
                  </a:lnTo>
                  <a:lnTo>
                    <a:pt x="823334" y="68241"/>
                  </a:lnTo>
                  <a:lnTo>
                    <a:pt x="825165" y="68980"/>
                  </a:lnTo>
                  <a:lnTo>
                    <a:pt x="826995" y="69724"/>
                  </a:lnTo>
                  <a:lnTo>
                    <a:pt x="828822" y="70471"/>
                  </a:lnTo>
                  <a:lnTo>
                    <a:pt x="830648" y="71222"/>
                  </a:lnTo>
                  <a:lnTo>
                    <a:pt x="832473" y="71977"/>
                  </a:lnTo>
                  <a:lnTo>
                    <a:pt x="834296" y="72736"/>
                  </a:lnTo>
                  <a:lnTo>
                    <a:pt x="836117" y="73498"/>
                  </a:lnTo>
                  <a:lnTo>
                    <a:pt x="837937" y="74265"/>
                  </a:lnTo>
                  <a:lnTo>
                    <a:pt x="839755" y="75035"/>
                  </a:lnTo>
                  <a:lnTo>
                    <a:pt x="841572" y="75809"/>
                  </a:lnTo>
                  <a:lnTo>
                    <a:pt x="843387" y="76587"/>
                  </a:lnTo>
                  <a:lnTo>
                    <a:pt x="845200" y="77368"/>
                  </a:lnTo>
                  <a:lnTo>
                    <a:pt x="847012" y="78153"/>
                  </a:lnTo>
                  <a:lnTo>
                    <a:pt x="848821" y="78943"/>
                  </a:lnTo>
                  <a:lnTo>
                    <a:pt x="850630" y="79736"/>
                  </a:lnTo>
                  <a:lnTo>
                    <a:pt x="852437" y="80532"/>
                  </a:lnTo>
                  <a:lnTo>
                    <a:pt x="854242" y="81333"/>
                  </a:lnTo>
                  <a:lnTo>
                    <a:pt x="856045" y="82137"/>
                  </a:lnTo>
                  <a:lnTo>
                    <a:pt x="857847" y="82945"/>
                  </a:lnTo>
                  <a:lnTo>
                    <a:pt x="859646" y="83757"/>
                  </a:lnTo>
                  <a:lnTo>
                    <a:pt x="861445" y="84573"/>
                  </a:lnTo>
                  <a:lnTo>
                    <a:pt x="863241" y="85392"/>
                  </a:lnTo>
                  <a:lnTo>
                    <a:pt x="865036" y="86216"/>
                  </a:lnTo>
                  <a:lnTo>
                    <a:pt x="866829" y="87042"/>
                  </a:lnTo>
                  <a:lnTo>
                    <a:pt x="868620" y="87873"/>
                  </a:lnTo>
                  <a:lnTo>
                    <a:pt x="870410" y="88707"/>
                  </a:lnTo>
                  <a:lnTo>
                    <a:pt x="872198" y="89546"/>
                  </a:lnTo>
                  <a:lnTo>
                    <a:pt x="873984" y="90388"/>
                  </a:lnTo>
                  <a:lnTo>
                    <a:pt x="875768" y="91233"/>
                  </a:lnTo>
                  <a:lnTo>
                    <a:pt x="877551" y="92083"/>
                  </a:lnTo>
                  <a:lnTo>
                    <a:pt x="879332" y="92936"/>
                  </a:lnTo>
                  <a:lnTo>
                    <a:pt x="881110" y="93793"/>
                  </a:lnTo>
                  <a:lnTo>
                    <a:pt x="882888" y="94653"/>
                  </a:lnTo>
                  <a:lnTo>
                    <a:pt x="884663" y="95518"/>
                  </a:lnTo>
                  <a:lnTo>
                    <a:pt x="886436" y="96386"/>
                  </a:lnTo>
                  <a:lnTo>
                    <a:pt x="888208" y="97257"/>
                  </a:lnTo>
                  <a:lnTo>
                    <a:pt x="889978" y="98133"/>
                  </a:lnTo>
                  <a:lnTo>
                    <a:pt x="891746" y="99012"/>
                  </a:lnTo>
                  <a:lnTo>
                    <a:pt x="893512" y="99895"/>
                  </a:lnTo>
                  <a:lnTo>
                    <a:pt x="895277" y="100781"/>
                  </a:lnTo>
                  <a:lnTo>
                    <a:pt x="897039" y="101672"/>
                  </a:lnTo>
                  <a:lnTo>
                    <a:pt x="898800" y="102566"/>
                  </a:lnTo>
                  <a:lnTo>
                    <a:pt x="900559" y="103463"/>
                  </a:lnTo>
                  <a:lnTo>
                    <a:pt x="902315" y="104364"/>
                  </a:lnTo>
                  <a:lnTo>
                    <a:pt x="904070" y="105269"/>
                  </a:lnTo>
                  <a:lnTo>
                    <a:pt x="905823" y="106178"/>
                  </a:lnTo>
                  <a:lnTo>
                    <a:pt x="907575" y="107091"/>
                  </a:lnTo>
                  <a:lnTo>
                    <a:pt x="909324" y="108007"/>
                  </a:lnTo>
                  <a:lnTo>
                    <a:pt x="911071" y="108926"/>
                  </a:lnTo>
                  <a:lnTo>
                    <a:pt x="912816" y="109850"/>
                  </a:lnTo>
                  <a:lnTo>
                    <a:pt x="914560" y="110777"/>
                  </a:lnTo>
                  <a:lnTo>
                    <a:pt x="916301" y="111707"/>
                  </a:lnTo>
                  <a:lnTo>
                    <a:pt x="918041" y="112642"/>
                  </a:lnTo>
                  <a:lnTo>
                    <a:pt x="919779" y="113580"/>
                  </a:lnTo>
                  <a:lnTo>
                    <a:pt x="921514" y="114521"/>
                  </a:lnTo>
                  <a:lnTo>
                    <a:pt x="923248" y="115466"/>
                  </a:lnTo>
                  <a:lnTo>
                    <a:pt x="924979" y="116415"/>
                  </a:lnTo>
                  <a:lnTo>
                    <a:pt x="926709" y="117368"/>
                  </a:lnTo>
                  <a:lnTo>
                    <a:pt x="928437" y="118323"/>
                  </a:lnTo>
                  <a:lnTo>
                    <a:pt x="930163" y="119283"/>
                  </a:lnTo>
                  <a:lnTo>
                    <a:pt x="931886" y="120247"/>
                  </a:lnTo>
                  <a:lnTo>
                    <a:pt x="933608" y="121213"/>
                  </a:lnTo>
                  <a:lnTo>
                    <a:pt x="935327" y="122184"/>
                  </a:lnTo>
                  <a:lnTo>
                    <a:pt x="937045" y="123158"/>
                  </a:lnTo>
                  <a:lnTo>
                    <a:pt x="938760" y="124136"/>
                  </a:lnTo>
                  <a:lnTo>
                    <a:pt x="940474" y="125117"/>
                  </a:lnTo>
                  <a:lnTo>
                    <a:pt x="942185" y="126102"/>
                  </a:lnTo>
                  <a:lnTo>
                    <a:pt x="943895" y="127090"/>
                  </a:lnTo>
                  <a:lnTo>
                    <a:pt x="945602" y="128082"/>
                  </a:lnTo>
                  <a:lnTo>
                    <a:pt x="947307" y="129078"/>
                  </a:lnTo>
                  <a:lnTo>
                    <a:pt x="949010" y="130077"/>
                  </a:lnTo>
                  <a:lnTo>
                    <a:pt x="950711" y="131080"/>
                  </a:lnTo>
                  <a:lnTo>
                    <a:pt x="952410" y="132086"/>
                  </a:lnTo>
                  <a:lnTo>
                    <a:pt x="954107" y="133096"/>
                  </a:lnTo>
                  <a:lnTo>
                    <a:pt x="955801" y="134110"/>
                  </a:lnTo>
                  <a:lnTo>
                    <a:pt x="957494" y="135127"/>
                  </a:lnTo>
                  <a:lnTo>
                    <a:pt x="959184" y="136147"/>
                  </a:lnTo>
                  <a:lnTo>
                    <a:pt x="960873" y="137171"/>
                  </a:lnTo>
                  <a:lnTo>
                    <a:pt x="962559" y="138199"/>
                  </a:lnTo>
                  <a:lnTo>
                    <a:pt x="964243" y="139230"/>
                  </a:lnTo>
                  <a:lnTo>
                    <a:pt x="965924" y="140265"/>
                  </a:lnTo>
                  <a:lnTo>
                    <a:pt x="967604" y="141303"/>
                  </a:lnTo>
                  <a:lnTo>
                    <a:pt x="969281" y="142345"/>
                  </a:lnTo>
                  <a:lnTo>
                    <a:pt x="970957" y="143390"/>
                  </a:lnTo>
                  <a:lnTo>
                    <a:pt x="972630" y="144439"/>
                  </a:lnTo>
                  <a:lnTo>
                    <a:pt x="974301" y="145491"/>
                  </a:lnTo>
                  <a:lnTo>
                    <a:pt x="975969" y="146546"/>
                  </a:lnTo>
                  <a:lnTo>
                    <a:pt x="977636" y="147606"/>
                  </a:lnTo>
                  <a:lnTo>
                    <a:pt x="979300" y="148668"/>
                  </a:lnTo>
                  <a:lnTo>
                    <a:pt x="980962" y="149735"/>
                  </a:lnTo>
                  <a:lnTo>
                    <a:pt x="982622" y="150804"/>
                  </a:lnTo>
                  <a:lnTo>
                    <a:pt x="984279" y="151877"/>
                  </a:lnTo>
                  <a:lnTo>
                    <a:pt x="985934" y="152954"/>
                  </a:lnTo>
                  <a:lnTo>
                    <a:pt x="987587" y="154034"/>
                  </a:lnTo>
                  <a:lnTo>
                    <a:pt x="989238" y="155117"/>
                  </a:lnTo>
                  <a:lnTo>
                    <a:pt x="990886" y="156205"/>
                  </a:lnTo>
                  <a:lnTo>
                    <a:pt x="992533" y="157295"/>
                  </a:lnTo>
                  <a:lnTo>
                    <a:pt x="994176" y="158389"/>
                  </a:lnTo>
                  <a:lnTo>
                    <a:pt x="995818" y="159486"/>
                  </a:lnTo>
                  <a:lnTo>
                    <a:pt x="997457" y="160587"/>
                  </a:lnTo>
                  <a:lnTo>
                    <a:pt x="999094" y="161691"/>
                  </a:lnTo>
                  <a:lnTo>
                    <a:pt x="1000729" y="162799"/>
                  </a:lnTo>
                  <a:lnTo>
                    <a:pt x="1002361" y="163910"/>
                  </a:lnTo>
                  <a:lnTo>
                    <a:pt x="1003991" y="165024"/>
                  </a:lnTo>
                  <a:lnTo>
                    <a:pt x="1005619" y="166142"/>
                  </a:lnTo>
                  <a:lnTo>
                    <a:pt x="1007244" y="167264"/>
                  </a:lnTo>
                  <a:lnTo>
                    <a:pt x="1008867" y="168388"/>
                  </a:lnTo>
                  <a:lnTo>
                    <a:pt x="1010488" y="169516"/>
                  </a:lnTo>
                  <a:lnTo>
                    <a:pt x="1012106" y="170648"/>
                  </a:lnTo>
                  <a:lnTo>
                    <a:pt x="1013722" y="171783"/>
                  </a:lnTo>
                  <a:lnTo>
                    <a:pt x="1015335" y="172921"/>
                  </a:lnTo>
                  <a:lnTo>
                    <a:pt x="1016946" y="174063"/>
                  </a:lnTo>
                  <a:lnTo>
                    <a:pt x="1018555" y="175207"/>
                  </a:lnTo>
                  <a:lnTo>
                    <a:pt x="1020161" y="176356"/>
                  </a:lnTo>
                  <a:lnTo>
                    <a:pt x="1021765" y="177508"/>
                  </a:lnTo>
                  <a:lnTo>
                    <a:pt x="1023367" y="178663"/>
                  </a:lnTo>
                  <a:lnTo>
                    <a:pt x="1024966" y="179821"/>
                  </a:lnTo>
                  <a:lnTo>
                    <a:pt x="1026562" y="180983"/>
                  </a:lnTo>
                  <a:lnTo>
                    <a:pt x="1028156" y="182148"/>
                  </a:lnTo>
                  <a:lnTo>
                    <a:pt x="1029748" y="183316"/>
                  </a:lnTo>
                  <a:lnTo>
                    <a:pt x="1031338" y="184488"/>
                  </a:lnTo>
                  <a:lnTo>
                    <a:pt x="1032924" y="185663"/>
                  </a:lnTo>
                  <a:lnTo>
                    <a:pt x="1034509" y="186842"/>
                  </a:lnTo>
                  <a:lnTo>
                    <a:pt x="1036090" y="188024"/>
                  </a:lnTo>
                  <a:lnTo>
                    <a:pt x="1037670" y="189209"/>
                  </a:lnTo>
                  <a:lnTo>
                    <a:pt x="1039247" y="190397"/>
                  </a:lnTo>
                  <a:lnTo>
                    <a:pt x="1040821" y="191589"/>
                  </a:lnTo>
                  <a:lnTo>
                    <a:pt x="1042393" y="192784"/>
                  </a:lnTo>
                  <a:lnTo>
                    <a:pt x="1043963" y="193982"/>
                  </a:lnTo>
                  <a:lnTo>
                    <a:pt x="1045529" y="195184"/>
                  </a:lnTo>
                  <a:lnTo>
                    <a:pt x="1047094" y="196389"/>
                  </a:lnTo>
                  <a:lnTo>
                    <a:pt x="1048656" y="197597"/>
                  </a:lnTo>
                  <a:lnTo>
                    <a:pt x="1050215" y="198808"/>
                  </a:lnTo>
                  <a:lnTo>
                    <a:pt x="1051772" y="200023"/>
                  </a:lnTo>
                  <a:lnTo>
                    <a:pt x="1053326" y="201241"/>
                  </a:lnTo>
                  <a:lnTo>
                    <a:pt x="1054878" y="202462"/>
                  </a:lnTo>
                  <a:lnTo>
                    <a:pt x="1056427" y="203686"/>
                  </a:lnTo>
                  <a:lnTo>
                    <a:pt x="1057973" y="204914"/>
                  </a:lnTo>
                  <a:lnTo>
                    <a:pt x="1059517" y="206145"/>
                  </a:lnTo>
                  <a:lnTo>
                    <a:pt x="1061059" y="207379"/>
                  </a:lnTo>
                  <a:lnTo>
                    <a:pt x="1062597" y="208616"/>
                  </a:lnTo>
                  <a:lnTo>
                    <a:pt x="1064134" y="209857"/>
                  </a:lnTo>
                  <a:lnTo>
                    <a:pt x="1065667" y="211101"/>
                  </a:lnTo>
                  <a:lnTo>
                    <a:pt x="1067198" y="212347"/>
                  </a:lnTo>
                  <a:lnTo>
                    <a:pt x="1068727" y="213598"/>
                  </a:lnTo>
                  <a:lnTo>
                    <a:pt x="1070252" y="214851"/>
                  </a:lnTo>
                  <a:lnTo>
                    <a:pt x="1071775" y="216108"/>
                  </a:lnTo>
                  <a:lnTo>
                    <a:pt x="1073296" y="217367"/>
                  </a:lnTo>
                  <a:lnTo>
                    <a:pt x="1074814" y="218630"/>
                  </a:lnTo>
                  <a:lnTo>
                    <a:pt x="1076329" y="219897"/>
                  </a:lnTo>
                  <a:lnTo>
                    <a:pt x="1077841" y="221166"/>
                  </a:lnTo>
                  <a:lnTo>
                    <a:pt x="1079351" y="222438"/>
                  </a:lnTo>
                  <a:lnTo>
                    <a:pt x="1080858" y="223714"/>
                  </a:lnTo>
                  <a:lnTo>
                    <a:pt x="1082363" y="224993"/>
                  </a:lnTo>
                  <a:lnTo>
                    <a:pt x="1083865" y="226275"/>
                  </a:lnTo>
                  <a:lnTo>
                    <a:pt x="1085364" y="227560"/>
                  </a:lnTo>
                  <a:lnTo>
                    <a:pt x="1086860" y="228848"/>
                  </a:lnTo>
                  <a:lnTo>
                    <a:pt x="1088354" y="230139"/>
                  </a:lnTo>
                  <a:lnTo>
                    <a:pt x="1089845" y="231434"/>
                  </a:lnTo>
                  <a:lnTo>
                    <a:pt x="1091334" y="232732"/>
                  </a:lnTo>
                  <a:lnTo>
                    <a:pt x="1092819" y="234032"/>
                  </a:lnTo>
                  <a:lnTo>
                    <a:pt x="1094302" y="235336"/>
                  </a:lnTo>
                  <a:lnTo>
                    <a:pt x="1095782" y="236643"/>
                  </a:lnTo>
                  <a:lnTo>
                    <a:pt x="1097260" y="237953"/>
                  </a:lnTo>
                  <a:lnTo>
                    <a:pt x="1098734" y="239266"/>
                  </a:lnTo>
                  <a:lnTo>
                    <a:pt x="1100206" y="240582"/>
                  </a:lnTo>
                  <a:lnTo>
                    <a:pt x="1101675" y="241902"/>
                  </a:lnTo>
                  <a:lnTo>
                    <a:pt x="1103142" y="243224"/>
                  </a:lnTo>
                  <a:lnTo>
                    <a:pt x="1104605" y="244550"/>
                  </a:lnTo>
                  <a:lnTo>
                    <a:pt x="1106066" y="245878"/>
                  </a:lnTo>
                  <a:lnTo>
                    <a:pt x="1107524" y="247210"/>
                  </a:lnTo>
                  <a:lnTo>
                    <a:pt x="1108979" y="248544"/>
                  </a:lnTo>
                  <a:lnTo>
                    <a:pt x="1110432" y="249882"/>
                  </a:lnTo>
                  <a:lnTo>
                    <a:pt x="1111881" y="251222"/>
                  </a:lnTo>
                  <a:lnTo>
                    <a:pt x="1113328" y="252566"/>
                  </a:lnTo>
                  <a:lnTo>
                    <a:pt x="1114772" y="253913"/>
                  </a:lnTo>
                  <a:lnTo>
                    <a:pt x="1116213" y="255263"/>
                  </a:lnTo>
                  <a:lnTo>
                    <a:pt x="1117652" y="256615"/>
                  </a:lnTo>
                  <a:lnTo>
                    <a:pt x="1119087" y="257971"/>
                  </a:lnTo>
                  <a:lnTo>
                    <a:pt x="1120520" y="259330"/>
                  </a:lnTo>
                  <a:lnTo>
                    <a:pt x="1121950" y="260692"/>
                  </a:lnTo>
                  <a:lnTo>
                    <a:pt x="1123377" y="262057"/>
                  </a:lnTo>
                  <a:lnTo>
                    <a:pt x="1124801" y="263425"/>
                  </a:lnTo>
                  <a:lnTo>
                    <a:pt x="1126222" y="264795"/>
                  </a:lnTo>
                  <a:lnTo>
                    <a:pt x="1127640" y="266169"/>
                  </a:lnTo>
                  <a:lnTo>
                    <a:pt x="1129056" y="267546"/>
                  </a:lnTo>
                  <a:lnTo>
                    <a:pt x="1130469" y="268926"/>
                  </a:lnTo>
                  <a:lnTo>
                    <a:pt x="1131878" y="270308"/>
                  </a:lnTo>
                  <a:lnTo>
                    <a:pt x="1133285" y="271694"/>
                  </a:lnTo>
                  <a:lnTo>
                    <a:pt x="1134689" y="273082"/>
                  </a:lnTo>
                  <a:lnTo>
                    <a:pt x="1136090" y="274474"/>
                  </a:lnTo>
                  <a:lnTo>
                    <a:pt x="1137488" y="275868"/>
                  </a:lnTo>
                  <a:lnTo>
                    <a:pt x="1138883" y="277265"/>
                  </a:lnTo>
                  <a:lnTo>
                    <a:pt x="1140275" y="278666"/>
                  </a:lnTo>
                  <a:lnTo>
                    <a:pt x="1141664" y="280069"/>
                  </a:lnTo>
                  <a:lnTo>
                    <a:pt x="1143051" y="281475"/>
                  </a:lnTo>
                  <a:lnTo>
                    <a:pt x="1144434" y="282884"/>
                  </a:lnTo>
                  <a:lnTo>
                    <a:pt x="1145815" y="284296"/>
                  </a:lnTo>
                  <a:lnTo>
                    <a:pt x="1147192" y="285711"/>
                  </a:lnTo>
                  <a:lnTo>
                    <a:pt x="1148567" y="287128"/>
                  </a:lnTo>
                  <a:lnTo>
                    <a:pt x="1149938" y="288549"/>
                  </a:lnTo>
                  <a:lnTo>
                    <a:pt x="1151307" y="289972"/>
                  </a:lnTo>
                  <a:lnTo>
                    <a:pt x="1152672" y="291398"/>
                  </a:lnTo>
                  <a:lnTo>
                    <a:pt x="1154035" y="292827"/>
                  </a:lnTo>
                  <a:lnTo>
                    <a:pt x="1155394" y="294259"/>
                  </a:lnTo>
                  <a:lnTo>
                    <a:pt x="1156751" y="295694"/>
                  </a:lnTo>
                  <a:lnTo>
                    <a:pt x="1158104" y="297132"/>
                  </a:lnTo>
                  <a:lnTo>
                    <a:pt x="1159455" y="298572"/>
                  </a:lnTo>
                  <a:lnTo>
                    <a:pt x="1160802" y="300016"/>
                  </a:lnTo>
                  <a:lnTo>
                    <a:pt x="1162147" y="301462"/>
                  </a:lnTo>
                  <a:lnTo>
                    <a:pt x="1163488" y="302911"/>
                  </a:lnTo>
                  <a:lnTo>
                    <a:pt x="1164827" y="304362"/>
                  </a:lnTo>
                  <a:lnTo>
                    <a:pt x="1166162" y="305817"/>
                  </a:lnTo>
                  <a:lnTo>
                    <a:pt x="1167494" y="307274"/>
                  </a:lnTo>
                  <a:lnTo>
                    <a:pt x="1168824" y="308734"/>
                  </a:lnTo>
                  <a:lnTo>
                    <a:pt x="1170150" y="310197"/>
                  </a:lnTo>
                  <a:lnTo>
                    <a:pt x="1171473" y="311663"/>
                  </a:lnTo>
                  <a:lnTo>
                    <a:pt x="1172793" y="313131"/>
                  </a:lnTo>
                  <a:lnTo>
                    <a:pt x="1174110" y="314602"/>
                  </a:lnTo>
                  <a:lnTo>
                    <a:pt x="1175424" y="316076"/>
                  </a:lnTo>
                  <a:lnTo>
                    <a:pt x="1176735" y="317553"/>
                  </a:lnTo>
                  <a:lnTo>
                    <a:pt x="1178043" y="319033"/>
                  </a:lnTo>
                  <a:lnTo>
                    <a:pt x="1179347" y="320515"/>
                  </a:lnTo>
                  <a:lnTo>
                    <a:pt x="1180649" y="322000"/>
                  </a:lnTo>
                  <a:lnTo>
                    <a:pt x="1181947" y="323487"/>
                  </a:lnTo>
                  <a:lnTo>
                    <a:pt x="1183242" y="324978"/>
                  </a:lnTo>
                  <a:lnTo>
                    <a:pt x="1184535" y="326471"/>
                  </a:lnTo>
                  <a:lnTo>
                    <a:pt x="1185823" y="327967"/>
                  </a:lnTo>
                  <a:lnTo>
                    <a:pt x="1187109" y="329465"/>
                  </a:lnTo>
                  <a:lnTo>
                    <a:pt x="1188392" y="330966"/>
                  </a:lnTo>
                  <a:lnTo>
                    <a:pt x="1189672" y="332470"/>
                  </a:lnTo>
                  <a:lnTo>
                    <a:pt x="1190948" y="333977"/>
                  </a:lnTo>
                  <a:lnTo>
                    <a:pt x="1192221" y="335486"/>
                  </a:lnTo>
                  <a:lnTo>
                    <a:pt x="1193492" y="336998"/>
                  </a:lnTo>
                  <a:lnTo>
                    <a:pt x="1194758" y="338512"/>
                  </a:lnTo>
                  <a:lnTo>
                    <a:pt x="1196022" y="340029"/>
                  </a:lnTo>
                  <a:lnTo>
                    <a:pt x="1197283" y="341549"/>
                  </a:lnTo>
                  <a:lnTo>
                    <a:pt x="1198540" y="343072"/>
                  </a:lnTo>
                  <a:lnTo>
                    <a:pt x="1199794" y="344597"/>
                  </a:lnTo>
                  <a:lnTo>
                    <a:pt x="1201045" y="346125"/>
                  </a:lnTo>
                  <a:lnTo>
                    <a:pt x="1202293" y="347655"/>
                  </a:lnTo>
                  <a:lnTo>
                    <a:pt x="1203538" y="349188"/>
                  </a:lnTo>
                  <a:lnTo>
                    <a:pt x="1204779" y="350723"/>
                  </a:lnTo>
                  <a:lnTo>
                    <a:pt x="1206017" y="352261"/>
                  </a:lnTo>
                  <a:lnTo>
                    <a:pt x="1207252" y="353802"/>
                  </a:lnTo>
                  <a:lnTo>
                    <a:pt x="1208484" y="355345"/>
                  </a:lnTo>
                  <a:lnTo>
                    <a:pt x="1209712" y="356891"/>
                  </a:lnTo>
                  <a:lnTo>
                    <a:pt x="1210938" y="358440"/>
                  </a:lnTo>
                  <a:lnTo>
                    <a:pt x="1212160" y="359991"/>
                  </a:lnTo>
                  <a:lnTo>
                    <a:pt x="1213378" y="361545"/>
                  </a:lnTo>
                  <a:lnTo>
                    <a:pt x="1214594" y="363101"/>
                  </a:lnTo>
                  <a:lnTo>
                    <a:pt x="1215806" y="364659"/>
                  </a:lnTo>
                  <a:lnTo>
                    <a:pt x="1217015" y="366221"/>
                  </a:lnTo>
                  <a:lnTo>
                    <a:pt x="1218221" y="367784"/>
                  </a:lnTo>
                  <a:lnTo>
                    <a:pt x="1219423" y="369351"/>
                  </a:lnTo>
                  <a:lnTo>
                    <a:pt x="1220622" y="370919"/>
                  </a:lnTo>
                  <a:lnTo>
                    <a:pt x="1221818" y="372491"/>
                  </a:lnTo>
                  <a:lnTo>
                    <a:pt x="1223010" y="374064"/>
                  </a:lnTo>
                  <a:lnTo>
                    <a:pt x="1224199" y="375641"/>
                  </a:lnTo>
                  <a:lnTo>
                    <a:pt x="1225385" y="377219"/>
                  </a:lnTo>
                  <a:lnTo>
                    <a:pt x="1226568" y="378801"/>
                  </a:lnTo>
                  <a:lnTo>
                    <a:pt x="1227747" y="380385"/>
                  </a:lnTo>
                  <a:lnTo>
                    <a:pt x="1228923" y="381971"/>
                  </a:lnTo>
                  <a:lnTo>
                    <a:pt x="1230096" y="383559"/>
                  </a:lnTo>
                  <a:lnTo>
                    <a:pt x="1231265" y="385150"/>
                  </a:lnTo>
                  <a:lnTo>
                    <a:pt x="1232431" y="386744"/>
                  </a:lnTo>
                  <a:lnTo>
                    <a:pt x="1233594" y="388340"/>
                  </a:lnTo>
                  <a:lnTo>
                    <a:pt x="1234753" y="389938"/>
                  </a:lnTo>
                  <a:lnTo>
                    <a:pt x="1235909" y="391539"/>
                  </a:lnTo>
                  <a:lnTo>
                    <a:pt x="1237062" y="393143"/>
                  </a:lnTo>
                  <a:lnTo>
                    <a:pt x="1238211" y="394748"/>
                  </a:lnTo>
                  <a:lnTo>
                    <a:pt x="1239357" y="396356"/>
                  </a:lnTo>
                  <a:lnTo>
                    <a:pt x="1240499" y="397967"/>
                  </a:lnTo>
                  <a:lnTo>
                    <a:pt x="1241638" y="399580"/>
                  </a:lnTo>
                  <a:lnTo>
                    <a:pt x="1242774" y="401195"/>
                  </a:lnTo>
                  <a:lnTo>
                    <a:pt x="1243906" y="402813"/>
                  </a:lnTo>
                  <a:lnTo>
                    <a:pt x="1245035" y="404433"/>
                  </a:lnTo>
                  <a:lnTo>
                    <a:pt x="1246161" y="406055"/>
                  </a:lnTo>
                  <a:lnTo>
                    <a:pt x="1247283" y="407680"/>
                  </a:lnTo>
                  <a:lnTo>
                    <a:pt x="1248402" y="409307"/>
                  </a:lnTo>
                  <a:lnTo>
                    <a:pt x="1249517" y="410936"/>
                  </a:lnTo>
                  <a:lnTo>
                    <a:pt x="1250629" y="412568"/>
                  </a:lnTo>
                  <a:lnTo>
                    <a:pt x="1251737" y="414202"/>
                  </a:lnTo>
                  <a:lnTo>
                    <a:pt x="1252842" y="415838"/>
                  </a:lnTo>
                  <a:lnTo>
                    <a:pt x="1253944" y="417477"/>
                  </a:lnTo>
                  <a:lnTo>
                    <a:pt x="1255042" y="419118"/>
                  </a:lnTo>
                  <a:lnTo>
                    <a:pt x="1256137" y="420761"/>
                  </a:lnTo>
                  <a:lnTo>
                    <a:pt x="1257228" y="422407"/>
                  </a:lnTo>
                  <a:lnTo>
                    <a:pt x="1258316" y="424055"/>
                  </a:lnTo>
                  <a:lnTo>
                    <a:pt x="1259400" y="425705"/>
                  </a:lnTo>
                  <a:lnTo>
                    <a:pt x="1260481" y="427357"/>
                  </a:lnTo>
                  <a:lnTo>
                    <a:pt x="1261559" y="429012"/>
                  </a:lnTo>
                  <a:lnTo>
                    <a:pt x="1262633" y="430669"/>
                  </a:lnTo>
                  <a:lnTo>
                    <a:pt x="1263704" y="432328"/>
                  </a:lnTo>
                  <a:lnTo>
                    <a:pt x="1264770" y="433989"/>
                  </a:lnTo>
                  <a:lnTo>
                    <a:pt x="1265834" y="435653"/>
                  </a:lnTo>
                  <a:lnTo>
                    <a:pt x="1266894" y="437319"/>
                  </a:lnTo>
                  <a:lnTo>
                    <a:pt x="1267951" y="438987"/>
                  </a:lnTo>
                  <a:lnTo>
                    <a:pt x="1269004" y="440657"/>
                  </a:lnTo>
                  <a:lnTo>
                    <a:pt x="1270053" y="442330"/>
                  </a:lnTo>
                  <a:lnTo>
                    <a:pt x="1271100" y="444005"/>
                  </a:lnTo>
                  <a:lnTo>
                    <a:pt x="1272142" y="445682"/>
                  </a:lnTo>
                  <a:lnTo>
                    <a:pt x="1273181" y="447361"/>
                  </a:lnTo>
                  <a:lnTo>
                    <a:pt x="1274217" y="449042"/>
                  </a:lnTo>
                  <a:lnTo>
                    <a:pt x="1275249" y="450725"/>
                  </a:lnTo>
                  <a:lnTo>
                    <a:pt x="1276277" y="452411"/>
                  </a:lnTo>
                  <a:lnTo>
                    <a:pt x="1277302" y="454098"/>
                  </a:lnTo>
                  <a:lnTo>
                    <a:pt x="1278324" y="455788"/>
                  </a:lnTo>
                  <a:lnTo>
                    <a:pt x="1279341" y="457480"/>
                  </a:lnTo>
                  <a:lnTo>
                    <a:pt x="1280356" y="459174"/>
                  </a:lnTo>
                  <a:lnTo>
                    <a:pt x="1281367" y="460871"/>
                  </a:lnTo>
                  <a:lnTo>
                    <a:pt x="1282374" y="462569"/>
                  </a:lnTo>
                  <a:lnTo>
                    <a:pt x="1283377" y="464269"/>
                  </a:lnTo>
                  <a:lnTo>
                    <a:pt x="1284378" y="465972"/>
                  </a:lnTo>
                  <a:lnTo>
                    <a:pt x="1285374" y="467677"/>
                  </a:lnTo>
                  <a:lnTo>
                    <a:pt x="1286367" y="469383"/>
                  </a:lnTo>
                  <a:lnTo>
                    <a:pt x="1287356" y="471092"/>
                  </a:lnTo>
                  <a:lnTo>
                    <a:pt x="1288342" y="472803"/>
                  </a:lnTo>
                  <a:lnTo>
                    <a:pt x="1289324" y="474516"/>
                  </a:lnTo>
                  <a:lnTo>
                    <a:pt x="1290303" y="476231"/>
                  </a:lnTo>
                  <a:lnTo>
                    <a:pt x="1291278" y="477948"/>
                  </a:lnTo>
                  <a:lnTo>
                    <a:pt x="1292249" y="479667"/>
                  </a:lnTo>
                  <a:lnTo>
                    <a:pt x="1293217" y="481388"/>
                  </a:lnTo>
                  <a:lnTo>
                    <a:pt x="1294181" y="483112"/>
                  </a:lnTo>
                  <a:lnTo>
                    <a:pt x="1295142" y="484837"/>
                  </a:lnTo>
                  <a:lnTo>
                    <a:pt x="1296099" y="486564"/>
                  </a:lnTo>
                  <a:lnTo>
                    <a:pt x="1297052" y="488293"/>
                  </a:lnTo>
                  <a:lnTo>
                    <a:pt x="1298002" y="490024"/>
                  </a:lnTo>
                  <a:lnTo>
                    <a:pt x="1298948" y="491757"/>
                  </a:lnTo>
                  <a:lnTo>
                    <a:pt x="1299891" y="493492"/>
                  </a:lnTo>
                  <a:lnTo>
                    <a:pt x="1300829" y="495230"/>
                  </a:lnTo>
                  <a:lnTo>
                    <a:pt x="1301765" y="496968"/>
                  </a:lnTo>
                  <a:lnTo>
                    <a:pt x="1302696" y="498710"/>
                  </a:lnTo>
                  <a:lnTo>
                    <a:pt x="1303624" y="500453"/>
                  </a:lnTo>
                  <a:lnTo>
                    <a:pt x="1304548" y="502198"/>
                  </a:lnTo>
                  <a:lnTo>
                    <a:pt x="1305469" y="503944"/>
                  </a:lnTo>
                  <a:lnTo>
                    <a:pt x="1306386" y="505693"/>
                  </a:lnTo>
                  <a:lnTo>
                    <a:pt x="1307299" y="507444"/>
                  </a:lnTo>
                  <a:lnTo>
                    <a:pt x="1308209" y="509196"/>
                  </a:lnTo>
                  <a:lnTo>
                    <a:pt x="1309115" y="510951"/>
                  </a:lnTo>
                  <a:lnTo>
                    <a:pt x="1310017" y="512707"/>
                  </a:lnTo>
                  <a:lnTo>
                    <a:pt x="1310915" y="514465"/>
                  </a:lnTo>
                  <a:lnTo>
                    <a:pt x="1311810" y="516225"/>
                  </a:lnTo>
                  <a:lnTo>
                    <a:pt x="1312701" y="517988"/>
                  </a:lnTo>
                  <a:lnTo>
                    <a:pt x="1313589" y="519751"/>
                  </a:lnTo>
                  <a:lnTo>
                    <a:pt x="1314473" y="521517"/>
                  </a:lnTo>
                  <a:lnTo>
                    <a:pt x="1315353" y="523285"/>
                  </a:lnTo>
                  <a:lnTo>
                    <a:pt x="1316229" y="525054"/>
                  </a:lnTo>
                  <a:lnTo>
                    <a:pt x="1317102" y="526825"/>
                  </a:lnTo>
                  <a:lnTo>
                    <a:pt x="1317971" y="528598"/>
                  </a:lnTo>
                  <a:lnTo>
                    <a:pt x="1318836" y="530373"/>
                  </a:lnTo>
                  <a:lnTo>
                    <a:pt x="1319698" y="532150"/>
                  </a:lnTo>
                  <a:lnTo>
                    <a:pt x="1320555" y="533929"/>
                  </a:lnTo>
                  <a:lnTo>
                    <a:pt x="1321409" y="535709"/>
                  </a:lnTo>
                  <a:lnTo>
                    <a:pt x="1322260" y="537491"/>
                  </a:lnTo>
                  <a:lnTo>
                    <a:pt x="1323106" y="539275"/>
                  </a:lnTo>
                  <a:lnTo>
                    <a:pt x="1323949" y="541061"/>
                  </a:lnTo>
                  <a:lnTo>
                    <a:pt x="1324788" y="542848"/>
                  </a:lnTo>
                  <a:lnTo>
                    <a:pt x="1325624" y="544637"/>
                  </a:lnTo>
                  <a:lnTo>
                    <a:pt x="1326455" y="546428"/>
                  </a:lnTo>
                  <a:lnTo>
                    <a:pt x="1327283" y="548221"/>
                  </a:lnTo>
                  <a:lnTo>
                    <a:pt x="1328107" y="550015"/>
                  </a:lnTo>
                  <a:lnTo>
                    <a:pt x="1328928" y="551811"/>
                  </a:lnTo>
                  <a:lnTo>
                    <a:pt x="1329744" y="553609"/>
                  </a:lnTo>
                  <a:lnTo>
                    <a:pt x="1330557" y="555408"/>
                  </a:lnTo>
                  <a:lnTo>
                    <a:pt x="1331366" y="557210"/>
                  </a:lnTo>
                  <a:lnTo>
                    <a:pt x="1332171" y="559012"/>
                  </a:lnTo>
                  <a:lnTo>
                    <a:pt x="1332973" y="560817"/>
                  </a:lnTo>
                  <a:lnTo>
                    <a:pt x="1333771" y="562623"/>
                  </a:lnTo>
                  <a:lnTo>
                    <a:pt x="1334564" y="564431"/>
                  </a:lnTo>
                  <a:lnTo>
                    <a:pt x="1335355" y="566241"/>
                  </a:lnTo>
                  <a:lnTo>
                    <a:pt x="1336141" y="568052"/>
                  </a:lnTo>
                  <a:lnTo>
                    <a:pt x="1336923" y="569865"/>
                  </a:lnTo>
                  <a:lnTo>
                    <a:pt x="1337702" y="571680"/>
                  </a:lnTo>
                  <a:lnTo>
                    <a:pt x="1338477" y="573496"/>
                  </a:lnTo>
                  <a:lnTo>
                    <a:pt x="1339248" y="575313"/>
                  </a:lnTo>
                  <a:lnTo>
                    <a:pt x="1340016" y="577133"/>
                  </a:lnTo>
                  <a:lnTo>
                    <a:pt x="1340779" y="578954"/>
                  </a:lnTo>
                  <a:lnTo>
                    <a:pt x="1341539" y="580776"/>
                  </a:lnTo>
                  <a:lnTo>
                    <a:pt x="1342295" y="582600"/>
                  </a:lnTo>
                  <a:lnTo>
                    <a:pt x="1343047" y="584426"/>
                  </a:lnTo>
                  <a:lnTo>
                    <a:pt x="1343795" y="586253"/>
                  </a:lnTo>
                  <a:lnTo>
                    <a:pt x="1344539" y="588082"/>
                  </a:lnTo>
                  <a:lnTo>
                    <a:pt x="1345280" y="589913"/>
                  </a:lnTo>
                  <a:lnTo>
                    <a:pt x="1346017" y="591745"/>
                  </a:lnTo>
                  <a:lnTo>
                    <a:pt x="1346750" y="593578"/>
                  </a:lnTo>
                  <a:lnTo>
                    <a:pt x="1347479" y="595413"/>
                  </a:lnTo>
                  <a:lnTo>
                    <a:pt x="1348204" y="597250"/>
                  </a:lnTo>
                  <a:lnTo>
                    <a:pt x="1348925" y="599088"/>
                  </a:lnTo>
                  <a:lnTo>
                    <a:pt x="1349642" y="600928"/>
                  </a:lnTo>
                  <a:lnTo>
                    <a:pt x="1350356" y="602769"/>
                  </a:lnTo>
                  <a:lnTo>
                    <a:pt x="1351066" y="604611"/>
                  </a:lnTo>
                  <a:lnTo>
                    <a:pt x="1351772" y="606455"/>
                  </a:lnTo>
                  <a:lnTo>
                    <a:pt x="1352474" y="608301"/>
                  </a:lnTo>
                  <a:lnTo>
                    <a:pt x="1353172" y="610148"/>
                  </a:lnTo>
                  <a:lnTo>
                    <a:pt x="1353866" y="611996"/>
                  </a:lnTo>
                  <a:lnTo>
                    <a:pt x="1354557" y="613846"/>
                  </a:lnTo>
                  <a:lnTo>
                    <a:pt x="1355243" y="615698"/>
                  </a:lnTo>
                  <a:lnTo>
                    <a:pt x="1355926" y="617551"/>
                  </a:lnTo>
                  <a:lnTo>
                    <a:pt x="1356605" y="619405"/>
                  </a:lnTo>
                  <a:lnTo>
                    <a:pt x="1357280" y="621260"/>
                  </a:lnTo>
                  <a:lnTo>
                    <a:pt x="1357951" y="623117"/>
                  </a:lnTo>
                  <a:lnTo>
                    <a:pt x="1358618" y="624976"/>
                  </a:lnTo>
                  <a:lnTo>
                    <a:pt x="1359281" y="626836"/>
                  </a:lnTo>
                  <a:lnTo>
                    <a:pt x="1359941" y="628697"/>
                  </a:lnTo>
                  <a:lnTo>
                    <a:pt x="1360596" y="630559"/>
                  </a:lnTo>
                  <a:lnTo>
                    <a:pt x="1361247" y="632423"/>
                  </a:lnTo>
                  <a:lnTo>
                    <a:pt x="1361895" y="634289"/>
                  </a:lnTo>
                  <a:lnTo>
                    <a:pt x="1362539" y="636156"/>
                  </a:lnTo>
                  <a:lnTo>
                    <a:pt x="1363179" y="638024"/>
                  </a:lnTo>
                  <a:lnTo>
                    <a:pt x="1363814" y="639893"/>
                  </a:lnTo>
                  <a:lnTo>
                    <a:pt x="1364447" y="641764"/>
                  </a:lnTo>
                  <a:lnTo>
                    <a:pt x="1365075" y="643636"/>
                  </a:lnTo>
                  <a:lnTo>
                    <a:pt x="1365699" y="645509"/>
                  </a:lnTo>
                  <a:lnTo>
                    <a:pt x="1366319" y="647384"/>
                  </a:lnTo>
                  <a:lnTo>
                    <a:pt x="1366935" y="649259"/>
                  </a:lnTo>
                  <a:lnTo>
                    <a:pt x="1367548" y="651137"/>
                  </a:lnTo>
                  <a:lnTo>
                    <a:pt x="1368156" y="653015"/>
                  </a:lnTo>
                  <a:lnTo>
                    <a:pt x="1368760" y="654895"/>
                  </a:lnTo>
                  <a:lnTo>
                    <a:pt x="1369361" y="656776"/>
                  </a:lnTo>
                  <a:lnTo>
                    <a:pt x="1369957" y="658658"/>
                  </a:lnTo>
                  <a:lnTo>
                    <a:pt x="1370550" y="660542"/>
                  </a:lnTo>
                  <a:lnTo>
                    <a:pt x="1371139" y="662427"/>
                  </a:lnTo>
                  <a:lnTo>
                    <a:pt x="1371723" y="664313"/>
                  </a:lnTo>
                  <a:lnTo>
                    <a:pt x="1372304" y="666200"/>
                  </a:lnTo>
                  <a:lnTo>
                    <a:pt x="1372881" y="668088"/>
                  </a:lnTo>
                  <a:lnTo>
                    <a:pt x="1373454" y="669978"/>
                  </a:lnTo>
                  <a:lnTo>
                    <a:pt x="1374023" y="671869"/>
                  </a:lnTo>
                  <a:lnTo>
                    <a:pt x="1374588" y="673761"/>
                  </a:lnTo>
                  <a:lnTo>
                    <a:pt x="1375149" y="675654"/>
                  </a:lnTo>
                  <a:lnTo>
                    <a:pt x="1375706" y="677548"/>
                  </a:lnTo>
                  <a:lnTo>
                    <a:pt x="1376259" y="679444"/>
                  </a:lnTo>
                  <a:lnTo>
                    <a:pt x="1376808" y="681340"/>
                  </a:lnTo>
                  <a:lnTo>
                    <a:pt x="1377353" y="683238"/>
                  </a:lnTo>
                  <a:lnTo>
                    <a:pt x="1377894" y="685137"/>
                  </a:lnTo>
                  <a:lnTo>
                    <a:pt x="1378431" y="687037"/>
                  </a:lnTo>
                  <a:lnTo>
                    <a:pt x="1378965" y="688939"/>
                  </a:lnTo>
                  <a:lnTo>
                    <a:pt x="1379494" y="690841"/>
                  </a:lnTo>
                  <a:lnTo>
                    <a:pt x="1380019" y="692744"/>
                  </a:lnTo>
                  <a:lnTo>
                    <a:pt x="1380540" y="694649"/>
                  </a:lnTo>
                  <a:lnTo>
                    <a:pt x="1381057" y="696555"/>
                  </a:lnTo>
                  <a:lnTo>
                    <a:pt x="1381571" y="698461"/>
                  </a:lnTo>
                  <a:lnTo>
                    <a:pt x="1382080" y="700369"/>
                  </a:lnTo>
                  <a:lnTo>
                    <a:pt x="1382585" y="702278"/>
                  </a:lnTo>
                  <a:lnTo>
                    <a:pt x="1383086" y="704188"/>
                  </a:lnTo>
                  <a:lnTo>
                    <a:pt x="1383583" y="706099"/>
                  </a:lnTo>
                  <a:lnTo>
                    <a:pt x="1384077" y="708011"/>
                  </a:lnTo>
                  <a:lnTo>
                    <a:pt x="1384566" y="709924"/>
                  </a:lnTo>
                  <a:lnTo>
                    <a:pt x="1385051" y="711838"/>
                  </a:lnTo>
                  <a:lnTo>
                    <a:pt x="1385532" y="713753"/>
                  </a:lnTo>
                  <a:lnTo>
                    <a:pt x="1386009" y="715669"/>
                  </a:lnTo>
                  <a:lnTo>
                    <a:pt x="1386482" y="717586"/>
                  </a:lnTo>
                  <a:lnTo>
                    <a:pt x="1386952" y="719504"/>
                  </a:lnTo>
                  <a:lnTo>
                    <a:pt x="1387417" y="721423"/>
                  </a:lnTo>
                  <a:lnTo>
                    <a:pt x="1387878" y="723343"/>
                  </a:lnTo>
                  <a:lnTo>
                    <a:pt x="1388335" y="725264"/>
                  </a:lnTo>
                  <a:lnTo>
                    <a:pt x="1388788" y="727186"/>
                  </a:lnTo>
                  <a:lnTo>
                    <a:pt x="1389237" y="729108"/>
                  </a:lnTo>
                  <a:lnTo>
                    <a:pt x="1389682" y="731032"/>
                  </a:lnTo>
                  <a:lnTo>
                    <a:pt x="1390123" y="732957"/>
                  </a:lnTo>
                  <a:lnTo>
                    <a:pt x="1390560" y="734883"/>
                  </a:lnTo>
                  <a:lnTo>
                    <a:pt x="1390993" y="736809"/>
                  </a:lnTo>
                  <a:lnTo>
                    <a:pt x="1391422" y="738737"/>
                  </a:lnTo>
                  <a:lnTo>
                    <a:pt x="1391847" y="740665"/>
                  </a:lnTo>
                  <a:lnTo>
                    <a:pt x="1392267" y="742594"/>
                  </a:lnTo>
                  <a:lnTo>
                    <a:pt x="1392684" y="744524"/>
                  </a:lnTo>
                  <a:lnTo>
                    <a:pt x="1393097" y="746455"/>
                  </a:lnTo>
                  <a:lnTo>
                    <a:pt x="1393506" y="748387"/>
                  </a:lnTo>
                  <a:lnTo>
                    <a:pt x="1393910" y="750319"/>
                  </a:lnTo>
                  <a:lnTo>
                    <a:pt x="1394311" y="752253"/>
                  </a:lnTo>
                  <a:lnTo>
                    <a:pt x="1394707" y="754187"/>
                  </a:lnTo>
                  <a:lnTo>
                    <a:pt x="1395100" y="756123"/>
                  </a:lnTo>
                  <a:lnTo>
                    <a:pt x="1395488" y="758059"/>
                  </a:lnTo>
                  <a:lnTo>
                    <a:pt x="1395872" y="759995"/>
                  </a:lnTo>
                  <a:lnTo>
                    <a:pt x="1396253" y="761933"/>
                  </a:lnTo>
                  <a:lnTo>
                    <a:pt x="1396629" y="763871"/>
                  </a:lnTo>
                  <a:lnTo>
                    <a:pt x="1397001" y="765811"/>
                  </a:lnTo>
                  <a:lnTo>
                    <a:pt x="1397369" y="767750"/>
                  </a:lnTo>
                  <a:lnTo>
                    <a:pt x="1397733" y="769691"/>
                  </a:lnTo>
                  <a:lnTo>
                    <a:pt x="1398093" y="771633"/>
                  </a:lnTo>
                  <a:lnTo>
                    <a:pt x="1398449" y="773575"/>
                  </a:lnTo>
                  <a:lnTo>
                    <a:pt x="1398801" y="775518"/>
                  </a:lnTo>
                  <a:lnTo>
                    <a:pt x="1399148" y="777462"/>
                  </a:lnTo>
                  <a:lnTo>
                    <a:pt x="1399492" y="779406"/>
                  </a:lnTo>
                  <a:lnTo>
                    <a:pt x="1399832" y="781351"/>
                  </a:lnTo>
                  <a:lnTo>
                    <a:pt x="1400167" y="783297"/>
                  </a:lnTo>
                  <a:lnTo>
                    <a:pt x="1400499" y="785244"/>
                  </a:lnTo>
                  <a:lnTo>
                    <a:pt x="1400826" y="787191"/>
                  </a:lnTo>
                  <a:lnTo>
                    <a:pt x="1401149" y="789139"/>
                  </a:lnTo>
                  <a:lnTo>
                    <a:pt x="1401468" y="791087"/>
                  </a:lnTo>
                  <a:lnTo>
                    <a:pt x="1401784" y="793036"/>
                  </a:lnTo>
                  <a:lnTo>
                    <a:pt x="1402095" y="794986"/>
                  </a:lnTo>
                  <a:lnTo>
                    <a:pt x="1402402" y="796937"/>
                  </a:lnTo>
                  <a:lnTo>
                    <a:pt x="1402705" y="798888"/>
                  </a:lnTo>
                  <a:lnTo>
                    <a:pt x="1403003" y="800840"/>
                  </a:lnTo>
                  <a:lnTo>
                    <a:pt x="1403298" y="802792"/>
                  </a:lnTo>
                  <a:lnTo>
                    <a:pt x="1403589" y="804746"/>
                  </a:lnTo>
                  <a:lnTo>
                    <a:pt x="1403875" y="806699"/>
                  </a:lnTo>
                  <a:lnTo>
                    <a:pt x="1404157" y="808653"/>
                  </a:lnTo>
                  <a:lnTo>
                    <a:pt x="1404436" y="810608"/>
                  </a:lnTo>
                  <a:lnTo>
                    <a:pt x="1404710" y="812564"/>
                  </a:lnTo>
                  <a:lnTo>
                    <a:pt x="1404980" y="814520"/>
                  </a:lnTo>
                  <a:lnTo>
                    <a:pt x="1405246" y="816476"/>
                  </a:lnTo>
                  <a:lnTo>
                    <a:pt x="1405508" y="818433"/>
                  </a:lnTo>
                  <a:lnTo>
                    <a:pt x="1405766" y="820391"/>
                  </a:lnTo>
                  <a:lnTo>
                    <a:pt x="1406019" y="822349"/>
                  </a:lnTo>
                  <a:lnTo>
                    <a:pt x="1406269" y="824308"/>
                  </a:lnTo>
                  <a:lnTo>
                    <a:pt x="1406515" y="826267"/>
                  </a:lnTo>
                  <a:lnTo>
                    <a:pt x="1406756" y="828227"/>
                  </a:lnTo>
                  <a:lnTo>
                    <a:pt x="1406993" y="830187"/>
                  </a:lnTo>
                  <a:lnTo>
                    <a:pt x="1407227" y="832148"/>
                  </a:lnTo>
                  <a:lnTo>
                    <a:pt x="1407456" y="834109"/>
                  </a:lnTo>
                  <a:lnTo>
                    <a:pt x="1407681" y="836071"/>
                  </a:lnTo>
                  <a:lnTo>
                    <a:pt x="1407902" y="838033"/>
                  </a:lnTo>
                  <a:lnTo>
                    <a:pt x="1408118" y="839996"/>
                  </a:lnTo>
                  <a:lnTo>
                    <a:pt x="1408331" y="841959"/>
                  </a:lnTo>
                  <a:lnTo>
                    <a:pt x="1408539" y="843922"/>
                  </a:lnTo>
                  <a:lnTo>
                    <a:pt x="1408744" y="845886"/>
                  </a:lnTo>
                  <a:lnTo>
                    <a:pt x="1408944" y="847851"/>
                  </a:lnTo>
                  <a:lnTo>
                    <a:pt x="1409140" y="849816"/>
                  </a:lnTo>
                  <a:lnTo>
                    <a:pt x="1409332" y="851781"/>
                  </a:lnTo>
                  <a:lnTo>
                    <a:pt x="1409520" y="853746"/>
                  </a:lnTo>
                  <a:lnTo>
                    <a:pt x="1409704" y="855712"/>
                  </a:lnTo>
                  <a:lnTo>
                    <a:pt x="1409884" y="857679"/>
                  </a:lnTo>
                  <a:lnTo>
                    <a:pt x="1410059" y="859645"/>
                  </a:lnTo>
                  <a:lnTo>
                    <a:pt x="1410231" y="861613"/>
                  </a:lnTo>
                  <a:lnTo>
                    <a:pt x="1410398" y="863580"/>
                  </a:lnTo>
                  <a:lnTo>
                    <a:pt x="1410561" y="865548"/>
                  </a:lnTo>
                  <a:lnTo>
                    <a:pt x="1410720" y="867516"/>
                  </a:lnTo>
                  <a:lnTo>
                    <a:pt x="1410876" y="869485"/>
                  </a:lnTo>
                  <a:lnTo>
                    <a:pt x="1411026" y="871453"/>
                  </a:lnTo>
                  <a:lnTo>
                    <a:pt x="1411173" y="873422"/>
                  </a:lnTo>
                  <a:lnTo>
                    <a:pt x="1411316" y="875392"/>
                  </a:lnTo>
                  <a:lnTo>
                    <a:pt x="1411454" y="877361"/>
                  </a:lnTo>
                  <a:lnTo>
                    <a:pt x="1411589" y="879331"/>
                  </a:lnTo>
                  <a:lnTo>
                    <a:pt x="1411719" y="881302"/>
                  </a:lnTo>
                  <a:lnTo>
                    <a:pt x="1411845" y="883272"/>
                  </a:lnTo>
                  <a:lnTo>
                    <a:pt x="1411967" y="885243"/>
                  </a:lnTo>
                  <a:lnTo>
                    <a:pt x="1412084" y="887214"/>
                  </a:lnTo>
                  <a:lnTo>
                    <a:pt x="1412198" y="889185"/>
                  </a:lnTo>
                  <a:lnTo>
                    <a:pt x="1412308" y="891157"/>
                  </a:lnTo>
                  <a:lnTo>
                    <a:pt x="1412413" y="893129"/>
                  </a:lnTo>
                  <a:lnTo>
                    <a:pt x="1412514" y="895101"/>
                  </a:lnTo>
                  <a:lnTo>
                    <a:pt x="1412612" y="897073"/>
                  </a:lnTo>
                  <a:lnTo>
                    <a:pt x="1412705" y="899045"/>
                  </a:lnTo>
                  <a:lnTo>
                    <a:pt x="1412794" y="901018"/>
                  </a:lnTo>
                  <a:lnTo>
                    <a:pt x="1412879" y="902991"/>
                  </a:lnTo>
                  <a:lnTo>
                    <a:pt x="1412959" y="904963"/>
                  </a:lnTo>
                  <a:lnTo>
                    <a:pt x="1413036" y="906936"/>
                  </a:lnTo>
                  <a:lnTo>
                    <a:pt x="1413108" y="908910"/>
                  </a:lnTo>
                  <a:lnTo>
                    <a:pt x="1413176" y="910883"/>
                  </a:lnTo>
                  <a:lnTo>
                    <a:pt x="1413240" y="912857"/>
                  </a:lnTo>
                  <a:lnTo>
                    <a:pt x="1413300" y="914830"/>
                  </a:lnTo>
                  <a:lnTo>
                    <a:pt x="1413356" y="916804"/>
                  </a:lnTo>
                  <a:lnTo>
                    <a:pt x="1413408" y="918778"/>
                  </a:lnTo>
                  <a:lnTo>
                    <a:pt x="1413456" y="920752"/>
                  </a:lnTo>
                  <a:lnTo>
                    <a:pt x="1413499" y="922726"/>
                  </a:lnTo>
                  <a:lnTo>
                    <a:pt x="1413538" y="924700"/>
                  </a:lnTo>
                  <a:lnTo>
                    <a:pt x="1413573" y="926674"/>
                  </a:lnTo>
                  <a:lnTo>
                    <a:pt x="1413604" y="928649"/>
                  </a:lnTo>
                  <a:lnTo>
                    <a:pt x="1413631" y="930623"/>
                  </a:lnTo>
                  <a:lnTo>
                    <a:pt x="1413654" y="932598"/>
                  </a:lnTo>
                  <a:lnTo>
                    <a:pt x="1413673" y="934572"/>
                  </a:lnTo>
                  <a:lnTo>
                    <a:pt x="1413687" y="936547"/>
                  </a:lnTo>
                  <a:lnTo>
                    <a:pt x="1413698" y="938521"/>
                  </a:lnTo>
                  <a:lnTo>
                    <a:pt x="1413704" y="940496"/>
                  </a:lnTo>
                  <a:lnTo>
                    <a:pt x="1413706" y="942470"/>
                  </a:lnTo>
                  <a:lnTo>
                    <a:pt x="1413704" y="944445"/>
                  </a:lnTo>
                  <a:lnTo>
                    <a:pt x="1413698" y="946419"/>
                  </a:lnTo>
                  <a:lnTo>
                    <a:pt x="1413687" y="948394"/>
                  </a:lnTo>
                  <a:lnTo>
                    <a:pt x="1413673" y="950368"/>
                  </a:lnTo>
                  <a:lnTo>
                    <a:pt x="1413654" y="952343"/>
                  </a:lnTo>
                  <a:lnTo>
                    <a:pt x="1413631" y="954317"/>
                  </a:lnTo>
                  <a:lnTo>
                    <a:pt x="1413604" y="956292"/>
                  </a:lnTo>
                  <a:lnTo>
                    <a:pt x="1413573" y="958266"/>
                  </a:lnTo>
                  <a:lnTo>
                    <a:pt x="1413538" y="960240"/>
                  </a:lnTo>
                  <a:lnTo>
                    <a:pt x="1413499" y="962215"/>
                  </a:lnTo>
                  <a:lnTo>
                    <a:pt x="1413456" y="964189"/>
                  </a:lnTo>
                  <a:lnTo>
                    <a:pt x="1413408" y="966163"/>
                  </a:lnTo>
                  <a:lnTo>
                    <a:pt x="1413356" y="968136"/>
                  </a:lnTo>
                  <a:lnTo>
                    <a:pt x="1413300" y="970110"/>
                  </a:lnTo>
                  <a:lnTo>
                    <a:pt x="1413240" y="972084"/>
                  </a:lnTo>
                  <a:lnTo>
                    <a:pt x="1413176" y="974057"/>
                  </a:lnTo>
                  <a:lnTo>
                    <a:pt x="1413108" y="976031"/>
                  </a:lnTo>
                  <a:lnTo>
                    <a:pt x="1413036" y="978004"/>
                  </a:lnTo>
                  <a:lnTo>
                    <a:pt x="1412959" y="979977"/>
                  </a:lnTo>
                  <a:lnTo>
                    <a:pt x="1412879" y="981950"/>
                  </a:lnTo>
                  <a:lnTo>
                    <a:pt x="1412794" y="983923"/>
                  </a:lnTo>
                  <a:lnTo>
                    <a:pt x="1412705" y="985895"/>
                  </a:lnTo>
                  <a:lnTo>
                    <a:pt x="1412612" y="987868"/>
                  </a:lnTo>
                  <a:lnTo>
                    <a:pt x="1412514" y="989840"/>
                  </a:lnTo>
                  <a:lnTo>
                    <a:pt x="1412413" y="991812"/>
                  </a:lnTo>
                  <a:lnTo>
                    <a:pt x="1412308" y="993784"/>
                  </a:lnTo>
                  <a:lnTo>
                    <a:pt x="1412198" y="995755"/>
                  </a:lnTo>
                  <a:lnTo>
                    <a:pt x="1412084" y="997726"/>
                  </a:lnTo>
                  <a:lnTo>
                    <a:pt x="1411967" y="999697"/>
                  </a:lnTo>
                  <a:lnTo>
                    <a:pt x="1411845" y="1001668"/>
                  </a:lnTo>
                  <a:lnTo>
                    <a:pt x="1411719" y="1003639"/>
                  </a:lnTo>
                  <a:lnTo>
                    <a:pt x="1411589" y="1005609"/>
                  </a:lnTo>
                  <a:lnTo>
                    <a:pt x="1411454" y="1007579"/>
                  </a:lnTo>
                  <a:lnTo>
                    <a:pt x="1411316" y="1009549"/>
                  </a:lnTo>
                  <a:lnTo>
                    <a:pt x="1411173" y="1011518"/>
                  </a:lnTo>
                  <a:lnTo>
                    <a:pt x="1411026" y="1013487"/>
                  </a:lnTo>
                  <a:lnTo>
                    <a:pt x="1410876" y="1015456"/>
                  </a:lnTo>
                  <a:lnTo>
                    <a:pt x="1410720" y="1017424"/>
                  </a:lnTo>
                  <a:lnTo>
                    <a:pt x="1410561" y="1019393"/>
                  </a:lnTo>
                  <a:lnTo>
                    <a:pt x="1410398" y="1021360"/>
                  </a:lnTo>
                  <a:lnTo>
                    <a:pt x="1410231" y="1023328"/>
                  </a:lnTo>
                  <a:lnTo>
                    <a:pt x="1410059" y="1025295"/>
                  </a:lnTo>
                  <a:lnTo>
                    <a:pt x="1409884" y="1027262"/>
                  </a:lnTo>
                  <a:lnTo>
                    <a:pt x="1409704" y="1029228"/>
                  </a:lnTo>
                  <a:lnTo>
                    <a:pt x="1409520" y="1031194"/>
                  </a:lnTo>
                  <a:lnTo>
                    <a:pt x="1409332" y="1033160"/>
                  </a:lnTo>
                  <a:lnTo>
                    <a:pt x="1409140" y="1035125"/>
                  </a:lnTo>
                  <a:lnTo>
                    <a:pt x="1408944" y="1037090"/>
                  </a:lnTo>
                  <a:lnTo>
                    <a:pt x="1408744" y="1039054"/>
                  </a:lnTo>
                  <a:lnTo>
                    <a:pt x="1408539" y="1041018"/>
                  </a:lnTo>
                  <a:lnTo>
                    <a:pt x="1408331" y="1042981"/>
                  </a:lnTo>
                  <a:lnTo>
                    <a:pt x="1408118" y="1044945"/>
                  </a:lnTo>
                  <a:lnTo>
                    <a:pt x="1407902" y="1046907"/>
                  </a:lnTo>
                  <a:lnTo>
                    <a:pt x="1407681" y="1048869"/>
                  </a:lnTo>
                  <a:lnTo>
                    <a:pt x="1407456" y="1050831"/>
                  </a:lnTo>
                  <a:lnTo>
                    <a:pt x="1407227" y="1052792"/>
                  </a:lnTo>
                  <a:lnTo>
                    <a:pt x="1406993" y="1054753"/>
                  </a:lnTo>
                  <a:lnTo>
                    <a:pt x="1406756" y="1056713"/>
                  </a:lnTo>
                  <a:lnTo>
                    <a:pt x="1406515" y="1058673"/>
                  </a:lnTo>
                  <a:lnTo>
                    <a:pt x="1406269" y="1060632"/>
                  </a:lnTo>
                  <a:lnTo>
                    <a:pt x="1406019" y="1062591"/>
                  </a:lnTo>
                  <a:lnTo>
                    <a:pt x="1405766" y="1064549"/>
                  </a:lnTo>
                  <a:lnTo>
                    <a:pt x="1405508" y="1066507"/>
                  </a:lnTo>
                  <a:lnTo>
                    <a:pt x="1405246" y="1068464"/>
                  </a:lnTo>
                  <a:lnTo>
                    <a:pt x="1404980" y="1070421"/>
                  </a:lnTo>
                  <a:lnTo>
                    <a:pt x="1404710" y="1072377"/>
                  </a:lnTo>
                  <a:lnTo>
                    <a:pt x="1404436" y="1074332"/>
                  </a:lnTo>
                  <a:lnTo>
                    <a:pt x="1404157" y="1076287"/>
                  </a:lnTo>
                  <a:lnTo>
                    <a:pt x="1403875" y="1078241"/>
                  </a:lnTo>
                  <a:lnTo>
                    <a:pt x="1403589" y="1080195"/>
                  </a:lnTo>
                  <a:lnTo>
                    <a:pt x="1403298" y="1082148"/>
                  </a:lnTo>
                  <a:lnTo>
                    <a:pt x="1403003" y="1084100"/>
                  </a:lnTo>
                  <a:lnTo>
                    <a:pt x="1402705" y="1086052"/>
                  </a:lnTo>
                  <a:lnTo>
                    <a:pt x="1402402" y="1088003"/>
                  </a:lnTo>
                  <a:lnTo>
                    <a:pt x="1402095" y="1089954"/>
                  </a:lnTo>
                  <a:lnTo>
                    <a:pt x="1401784" y="1091904"/>
                  </a:lnTo>
                  <a:lnTo>
                    <a:pt x="1401468" y="1093853"/>
                  </a:lnTo>
                  <a:lnTo>
                    <a:pt x="1401149" y="1095802"/>
                  </a:lnTo>
                  <a:lnTo>
                    <a:pt x="1400826" y="1097750"/>
                  </a:lnTo>
                  <a:lnTo>
                    <a:pt x="1400499" y="1099697"/>
                  </a:lnTo>
                  <a:lnTo>
                    <a:pt x="1400167" y="1101643"/>
                  </a:lnTo>
                  <a:lnTo>
                    <a:pt x="1399832" y="1103589"/>
                  </a:lnTo>
                  <a:lnTo>
                    <a:pt x="1399492" y="1105534"/>
                  </a:lnTo>
                  <a:lnTo>
                    <a:pt x="1399148" y="1107479"/>
                  </a:lnTo>
                  <a:lnTo>
                    <a:pt x="1398801" y="1109423"/>
                  </a:lnTo>
                  <a:lnTo>
                    <a:pt x="1398449" y="1111365"/>
                  </a:lnTo>
                  <a:lnTo>
                    <a:pt x="1398093" y="1113308"/>
                  </a:lnTo>
                  <a:lnTo>
                    <a:pt x="1397733" y="1115249"/>
                  </a:lnTo>
                  <a:lnTo>
                    <a:pt x="1397369" y="1117190"/>
                  </a:lnTo>
                  <a:lnTo>
                    <a:pt x="1397001" y="1119130"/>
                  </a:lnTo>
                  <a:lnTo>
                    <a:pt x="1396629" y="1121069"/>
                  </a:lnTo>
                  <a:lnTo>
                    <a:pt x="1396253" y="1123007"/>
                  </a:lnTo>
                  <a:lnTo>
                    <a:pt x="1395872" y="1124945"/>
                  </a:lnTo>
                  <a:lnTo>
                    <a:pt x="1395488" y="1126882"/>
                  </a:lnTo>
                  <a:lnTo>
                    <a:pt x="1395100" y="1128818"/>
                  </a:lnTo>
                  <a:lnTo>
                    <a:pt x="1394707" y="1130753"/>
                  </a:lnTo>
                  <a:lnTo>
                    <a:pt x="1394311" y="1132687"/>
                  </a:lnTo>
                  <a:lnTo>
                    <a:pt x="1393910" y="1134621"/>
                  </a:lnTo>
                  <a:lnTo>
                    <a:pt x="1393506" y="1136553"/>
                  </a:lnTo>
                  <a:lnTo>
                    <a:pt x="1393097" y="1138485"/>
                  </a:lnTo>
                  <a:lnTo>
                    <a:pt x="1392684" y="1140416"/>
                  </a:lnTo>
                  <a:lnTo>
                    <a:pt x="1392267" y="1142346"/>
                  </a:lnTo>
                  <a:lnTo>
                    <a:pt x="1391847" y="1144276"/>
                  </a:lnTo>
                  <a:lnTo>
                    <a:pt x="1391422" y="1146204"/>
                  </a:lnTo>
                  <a:lnTo>
                    <a:pt x="1390993" y="1148131"/>
                  </a:lnTo>
                  <a:lnTo>
                    <a:pt x="1390560" y="1150058"/>
                  </a:lnTo>
                  <a:lnTo>
                    <a:pt x="1390123" y="1151983"/>
                  </a:lnTo>
                  <a:lnTo>
                    <a:pt x="1389682" y="1153908"/>
                  </a:lnTo>
                  <a:lnTo>
                    <a:pt x="1389237" y="1155832"/>
                  </a:lnTo>
                  <a:lnTo>
                    <a:pt x="1388788" y="1157755"/>
                  </a:lnTo>
                  <a:lnTo>
                    <a:pt x="1388335" y="1159677"/>
                  </a:lnTo>
                  <a:lnTo>
                    <a:pt x="1387878" y="1161598"/>
                  </a:lnTo>
                  <a:lnTo>
                    <a:pt x="1387417" y="1163518"/>
                  </a:lnTo>
                  <a:lnTo>
                    <a:pt x="1386952" y="1165436"/>
                  </a:lnTo>
                  <a:lnTo>
                    <a:pt x="1386482" y="1167355"/>
                  </a:lnTo>
                  <a:lnTo>
                    <a:pt x="1386009" y="1169272"/>
                  </a:lnTo>
                  <a:lnTo>
                    <a:pt x="1385532" y="1171188"/>
                  </a:lnTo>
                  <a:lnTo>
                    <a:pt x="1385051" y="1173103"/>
                  </a:lnTo>
                  <a:lnTo>
                    <a:pt x="1384566" y="1175017"/>
                  </a:lnTo>
                  <a:lnTo>
                    <a:pt x="1384077" y="1176930"/>
                  </a:lnTo>
                  <a:lnTo>
                    <a:pt x="1383583" y="1178842"/>
                  </a:lnTo>
                  <a:lnTo>
                    <a:pt x="1383086" y="1180753"/>
                  </a:lnTo>
                  <a:lnTo>
                    <a:pt x="1382585" y="1182662"/>
                  </a:lnTo>
                  <a:lnTo>
                    <a:pt x="1382080" y="1184571"/>
                  </a:lnTo>
                  <a:lnTo>
                    <a:pt x="1381571" y="1186479"/>
                  </a:lnTo>
                  <a:lnTo>
                    <a:pt x="1381057" y="1188386"/>
                  </a:lnTo>
                  <a:lnTo>
                    <a:pt x="1380540" y="1190292"/>
                  </a:lnTo>
                  <a:lnTo>
                    <a:pt x="1380019" y="1192196"/>
                  </a:lnTo>
                  <a:lnTo>
                    <a:pt x="1379494" y="1194099"/>
                  </a:lnTo>
                  <a:lnTo>
                    <a:pt x="1378965" y="1196002"/>
                  </a:lnTo>
                  <a:lnTo>
                    <a:pt x="1378431" y="1197903"/>
                  </a:lnTo>
                  <a:lnTo>
                    <a:pt x="1377894" y="1199803"/>
                  </a:lnTo>
                  <a:lnTo>
                    <a:pt x="1377353" y="1201702"/>
                  </a:lnTo>
                  <a:lnTo>
                    <a:pt x="1376808" y="1203600"/>
                  </a:lnTo>
                  <a:lnTo>
                    <a:pt x="1376259" y="1205497"/>
                  </a:lnTo>
                  <a:lnTo>
                    <a:pt x="1375706" y="1207392"/>
                  </a:lnTo>
                  <a:lnTo>
                    <a:pt x="1375149" y="1209287"/>
                  </a:lnTo>
                  <a:lnTo>
                    <a:pt x="1374588" y="1211180"/>
                  </a:lnTo>
                  <a:lnTo>
                    <a:pt x="1374023" y="1213072"/>
                  </a:lnTo>
                  <a:lnTo>
                    <a:pt x="1373454" y="1214963"/>
                  </a:lnTo>
                  <a:lnTo>
                    <a:pt x="1372881" y="1216852"/>
                  </a:lnTo>
                  <a:lnTo>
                    <a:pt x="1372304" y="1218740"/>
                  </a:lnTo>
                  <a:lnTo>
                    <a:pt x="1371723" y="1220628"/>
                  </a:lnTo>
                  <a:lnTo>
                    <a:pt x="1371139" y="1222514"/>
                  </a:lnTo>
                  <a:lnTo>
                    <a:pt x="1370550" y="1224399"/>
                  </a:lnTo>
                  <a:lnTo>
                    <a:pt x="1369957" y="1226282"/>
                  </a:lnTo>
                  <a:lnTo>
                    <a:pt x="1369361" y="1228164"/>
                  </a:lnTo>
                  <a:lnTo>
                    <a:pt x="1368760" y="1230045"/>
                  </a:lnTo>
                  <a:lnTo>
                    <a:pt x="1368156" y="1231925"/>
                  </a:lnTo>
                  <a:lnTo>
                    <a:pt x="1367548" y="1233804"/>
                  </a:lnTo>
                  <a:lnTo>
                    <a:pt x="1366935" y="1235681"/>
                  </a:lnTo>
                  <a:lnTo>
                    <a:pt x="1366319" y="1237557"/>
                  </a:lnTo>
                  <a:lnTo>
                    <a:pt x="1365699" y="1239431"/>
                  </a:lnTo>
                  <a:lnTo>
                    <a:pt x="1365075" y="1241305"/>
                  </a:lnTo>
                  <a:lnTo>
                    <a:pt x="1364447" y="1243177"/>
                  </a:lnTo>
                  <a:lnTo>
                    <a:pt x="1363814" y="1245047"/>
                  </a:lnTo>
                  <a:lnTo>
                    <a:pt x="1363179" y="1246917"/>
                  </a:lnTo>
                  <a:lnTo>
                    <a:pt x="1362539" y="1248785"/>
                  </a:lnTo>
                  <a:lnTo>
                    <a:pt x="1361895" y="1250652"/>
                  </a:lnTo>
                  <a:lnTo>
                    <a:pt x="1361247" y="1252517"/>
                  </a:lnTo>
                  <a:lnTo>
                    <a:pt x="1360596" y="1254381"/>
                  </a:lnTo>
                  <a:lnTo>
                    <a:pt x="1359941" y="1256244"/>
                  </a:lnTo>
                  <a:lnTo>
                    <a:pt x="1359281" y="1258105"/>
                  </a:lnTo>
                  <a:lnTo>
                    <a:pt x="1358618" y="1259965"/>
                  </a:lnTo>
                  <a:lnTo>
                    <a:pt x="1357951" y="1261823"/>
                  </a:lnTo>
                  <a:lnTo>
                    <a:pt x="1357280" y="1263680"/>
                  </a:lnTo>
                  <a:lnTo>
                    <a:pt x="1356605" y="1265536"/>
                  </a:lnTo>
                  <a:lnTo>
                    <a:pt x="1355926" y="1267390"/>
                  </a:lnTo>
                  <a:lnTo>
                    <a:pt x="1355243" y="1269243"/>
                  </a:lnTo>
                  <a:lnTo>
                    <a:pt x="1354557" y="1271094"/>
                  </a:lnTo>
                  <a:lnTo>
                    <a:pt x="1353866" y="1272944"/>
                  </a:lnTo>
                  <a:lnTo>
                    <a:pt x="1353172" y="1274793"/>
                  </a:lnTo>
                  <a:lnTo>
                    <a:pt x="1352474" y="1276640"/>
                  </a:lnTo>
                  <a:lnTo>
                    <a:pt x="1351772" y="1278485"/>
                  </a:lnTo>
                  <a:lnTo>
                    <a:pt x="1351066" y="1280329"/>
                  </a:lnTo>
                  <a:lnTo>
                    <a:pt x="1350356" y="1282172"/>
                  </a:lnTo>
                  <a:lnTo>
                    <a:pt x="1349642" y="1284013"/>
                  </a:lnTo>
                  <a:lnTo>
                    <a:pt x="1348925" y="1285852"/>
                  </a:lnTo>
                  <a:lnTo>
                    <a:pt x="1348204" y="1287690"/>
                  </a:lnTo>
                  <a:lnTo>
                    <a:pt x="1347479" y="1289527"/>
                  </a:lnTo>
                  <a:lnTo>
                    <a:pt x="1346750" y="1291362"/>
                  </a:lnTo>
                  <a:lnTo>
                    <a:pt x="1346017" y="1293196"/>
                  </a:lnTo>
                  <a:lnTo>
                    <a:pt x="1345280" y="1295028"/>
                  </a:lnTo>
                  <a:lnTo>
                    <a:pt x="1344539" y="1296858"/>
                  </a:lnTo>
                  <a:lnTo>
                    <a:pt x="1343795" y="1298687"/>
                  </a:lnTo>
                  <a:lnTo>
                    <a:pt x="1343047" y="1300514"/>
                  </a:lnTo>
                  <a:lnTo>
                    <a:pt x="1342295" y="1302340"/>
                  </a:lnTo>
                  <a:lnTo>
                    <a:pt x="1341539" y="1304164"/>
                  </a:lnTo>
                  <a:lnTo>
                    <a:pt x="1340779" y="1305987"/>
                  </a:lnTo>
                  <a:lnTo>
                    <a:pt x="1340016" y="1307808"/>
                  </a:lnTo>
                  <a:lnTo>
                    <a:pt x="1339248" y="1309627"/>
                  </a:lnTo>
                  <a:lnTo>
                    <a:pt x="1338477" y="1311445"/>
                  </a:lnTo>
                  <a:lnTo>
                    <a:pt x="1337702" y="1313261"/>
                  </a:lnTo>
                  <a:lnTo>
                    <a:pt x="1336923" y="1315075"/>
                  </a:lnTo>
                  <a:lnTo>
                    <a:pt x="1336141" y="1316888"/>
                  </a:lnTo>
                  <a:lnTo>
                    <a:pt x="1335355" y="1318700"/>
                  </a:lnTo>
                  <a:lnTo>
                    <a:pt x="1334564" y="1320509"/>
                  </a:lnTo>
                  <a:lnTo>
                    <a:pt x="1333771" y="1322317"/>
                  </a:lnTo>
                  <a:lnTo>
                    <a:pt x="1332973" y="1324123"/>
                  </a:lnTo>
                  <a:lnTo>
                    <a:pt x="1332171" y="1325928"/>
                  </a:lnTo>
                  <a:lnTo>
                    <a:pt x="1331366" y="1327731"/>
                  </a:lnTo>
                  <a:lnTo>
                    <a:pt x="1330557" y="1329532"/>
                  </a:lnTo>
                  <a:lnTo>
                    <a:pt x="1329744" y="1331332"/>
                  </a:lnTo>
                  <a:lnTo>
                    <a:pt x="1328928" y="1333129"/>
                  </a:lnTo>
                  <a:lnTo>
                    <a:pt x="1328107" y="1334925"/>
                  </a:lnTo>
                  <a:lnTo>
                    <a:pt x="1327283" y="1336720"/>
                  </a:lnTo>
                  <a:lnTo>
                    <a:pt x="1326455" y="1338513"/>
                  </a:lnTo>
                  <a:lnTo>
                    <a:pt x="1325624" y="1340303"/>
                  </a:lnTo>
                  <a:lnTo>
                    <a:pt x="1324788" y="1342093"/>
                  </a:lnTo>
                  <a:lnTo>
                    <a:pt x="1323949" y="1343880"/>
                  </a:lnTo>
                  <a:lnTo>
                    <a:pt x="1323106" y="1345665"/>
                  </a:lnTo>
                  <a:lnTo>
                    <a:pt x="1322260" y="1347449"/>
                  </a:lnTo>
                  <a:lnTo>
                    <a:pt x="1321409" y="1349231"/>
                  </a:lnTo>
                  <a:lnTo>
                    <a:pt x="1320555" y="1351012"/>
                  </a:lnTo>
                  <a:lnTo>
                    <a:pt x="1319698" y="1352790"/>
                  </a:lnTo>
                  <a:lnTo>
                    <a:pt x="1318836" y="1354567"/>
                  </a:lnTo>
                  <a:lnTo>
                    <a:pt x="1317971" y="1356342"/>
                  </a:lnTo>
                  <a:lnTo>
                    <a:pt x="1317102" y="1358115"/>
                  </a:lnTo>
                  <a:lnTo>
                    <a:pt x="1316229" y="1359886"/>
                  </a:lnTo>
                  <a:lnTo>
                    <a:pt x="1315353" y="1361656"/>
                  </a:lnTo>
                  <a:lnTo>
                    <a:pt x="1314473" y="1363423"/>
                  </a:lnTo>
                  <a:lnTo>
                    <a:pt x="1313589" y="1365189"/>
                  </a:lnTo>
                  <a:lnTo>
                    <a:pt x="1312701" y="1366953"/>
                  </a:lnTo>
                  <a:lnTo>
                    <a:pt x="1311810" y="1368715"/>
                  </a:lnTo>
                  <a:lnTo>
                    <a:pt x="1310915" y="1370475"/>
                  </a:lnTo>
                  <a:lnTo>
                    <a:pt x="1310017" y="1372233"/>
                  </a:lnTo>
                  <a:lnTo>
                    <a:pt x="1309115" y="1373990"/>
                  </a:lnTo>
                  <a:lnTo>
                    <a:pt x="1308209" y="1375744"/>
                  </a:lnTo>
                  <a:lnTo>
                    <a:pt x="1307299" y="1377497"/>
                  </a:lnTo>
                  <a:lnTo>
                    <a:pt x="1306386" y="1379247"/>
                  </a:lnTo>
                  <a:lnTo>
                    <a:pt x="1305469" y="1380996"/>
                  </a:lnTo>
                  <a:lnTo>
                    <a:pt x="1304548" y="1382743"/>
                  </a:lnTo>
                  <a:lnTo>
                    <a:pt x="1303624" y="1384488"/>
                  </a:lnTo>
                  <a:lnTo>
                    <a:pt x="1302696" y="1386231"/>
                  </a:lnTo>
                  <a:lnTo>
                    <a:pt x="1301765" y="1387972"/>
                  </a:lnTo>
                  <a:lnTo>
                    <a:pt x="1300829" y="1389711"/>
                  </a:lnTo>
                  <a:lnTo>
                    <a:pt x="1299891" y="1391448"/>
                  </a:lnTo>
                  <a:lnTo>
                    <a:pt x="1298948" y="1393183"/>
                  </a:lnTo>
                  <a:lnTo>
                    <a:pt x="1298002" y="1394916"/>
                  </a:lnTo>
                  <a:lnTo>
                    <a:pt x="1297052" y="1396647"/>
                  </a:lnTo>
                  <a:lnTo>
                    <a:pt x="1296099" y="1398377"/>
                  </a:lnTo>
                  <a:lnTo>
                    <a:pt x="1295142" y="1400104"/>
                  </a:lnTo>
                  <a:lnTo>
                    <a:pt x="1294181" y="1401829"/>
                  </a:lnTo>
                  <a:lnTo>
                    <a:pt x="1293217" y="1403552"/>
                  </a:lnTo>
                  <a:lnTo>
                    <a:pt x="1292249" y="1405273"/>
                  </a:lnTo>
                  <a:lnTo>
                    <a:pt x="1291278" y="1406992"/>
                  </a:lnTo>
                  <a:lnTo>
                    <a:pt x="1290303" y="1408709"/>
                  </a:lnTo>
                  <a:lnTo>
                    <a:pt x="1289324" y="1410424"/>
                  </a:lnTo>
                  <a:lnTo>
                    <a:pt x="1288342" y="1412137"/>
                  </a:lnTo>
                  <a:lnTo>
                    <a:pt x="1287356" y="1413848"/>
                  </a:lnTo>
                  <a:lnTo>
                    <a:pt x="1286367" y="1415557"/>
                  </a:lnTo>
                  <a:lnTo>
                    <a:pt x="1285374" y="1417264"/>
                  </a:lnTo>
                  <a:lnTo>
                    <a:pt x="1284378" y="1418968"/>
                  </a:lnTo>
                  <a:lnTo>
                    <a:pt x="1283377" y="1420671"/>
                  </a:lnTo>
                  <a:lnTo>
                    <a:pt x="1282374" y="1422371"/>
                  </a:lnTo>
                  <a:lnTo>
                    <a:pt x="1281367" y="1424070"/>
                  </a:lnTo>
                  <a:lnTo>
                    <a:pt x="1280356" y="1425766"/>
                  </a:lnTo>
                  <a:lnTo>
                    <a:pt x="1279341" y="1427460"/>
                  </a:lnTo>
                  <a:lnTo>
                    <a:pt x="1278324" y="1429152"/>
                  </a:lnTo>
                  <a:lnTo>
                    <a:pt x="1277302" y="1430842"/>
                  </a:lnTo>
                  <a:lnTo>
                    <a:pt x="1276277" y="1432530"/>
                  </a:lnTo>
                  <a:lnTo>
                    <a:pt x="1275249" y="1434215"/>
                  </a:lnTo>
                  <a:lnTo>
                    <a:pt x="1274217" y="1435899"/>
                  </a:lnTo>
                  <a:lnTo>
                    <a:pt x="1273181" y="1437580"/>
                  </a:lnTo>
                  <a:lnTo>
                    <a:pt x="1272142" y="1439259"/>
                  </a:lnTo>
                  <a:lnTo>
                    <a:pt x="1271100" y="1440936"/>
                  </a:lnTo>
                  <a:lnTo>
                    <a:pt x="1270053" y="1442611"/>
                  </a:lnTo>
                  <a:lnTo>
                    <a:pt x="1269004" y="1444283"/>
                  </a:lnTo>
                  <a:lnTo>
                    <a:pt x="1267951" y="1445953"/>
                  </a:lnTo>
                  <a:lnTo>
                    <a:pt x="1266894" y="1447621"/>
                  </a:lnTo>
                  <a:lnTo>
                    <a:pt x="1265834" y="1449287"/>
                  </a:lnTo>
                  <a:lnTo>
                    <a:pt x="1264770" y="1450951"/>
                  </a:lnTo>
                  <a:lnTo>
                    <a:pt x="1263704" y="1452612"/>
                  </a:lnTo>
                  <a:lnTo>
                    <a:pt x="1262633" y="1454272"/>
                  </a:lnTo>
                  <a:lnTo>
                    <a:pt x="1261559" y="1455928"/>
                  </a:lnTo>
                  <a:lnTo>
                    <a:pt x="1260481" y="1457583"/>
                  </a:lnTo>
                  <a:lnTo>
                    <a:pt x="1259400" y="1459236"/>
                  </a:lnTo>
                  <a:lnTo>
                    <a:pt x="1258316" y="1460886"/>
                  </a:lnTo>
                  <a:lnTo>
                    <a:pt x="1257228" y="1462534"/>
                  </a:lnTo>
                  <a:lnTo>
                    <a:pt x="1256137" y="1464179"/>
                  </a:lnTo>
                  <a:lnTo>
                    <a:pt x="1255042" y="1465822"/>
                  </a:lnTo>
                  <a:lnTo>
                    <a:pt x="1253944" y="1467464"/>
                  </a:lnTo>
                  <a:lnTo>
                    <a:pt x="1252842" y="1469102"/>
                  </a:lnTo>
                  <a:lnTo>
                    <a:pt x="1251737" y="1470739"/>
                  </a:lnTo>
                  <a:lnTo>
                    <a:pt x="1250629" y="1472373"/>
                  </a:lnTo>
                  <a:lnTo>
                    <a:pt x="1249517" y="1474004"/>
                  </a:lnTo>
                  <a:lnTo>
                    <a:pt x="1248402" y="1475634"/>
                  </a:lnTo>
                  <a:lnTo>
                    <a:pt x="1247283" y="1477261"/>
                  </a:lnTo>
                  <a:lnTo>
                    <a:pt x="1246161" y="1478886"/>
                  </a:lnTo>
                  <a:lnTo>
                    <a:pt x="1245035" y="1480508"/>
                  </a:lnTo>
                  <a:lnTo>
                    <a:pt x="1243906" y="1482128"/>
                  </a:lnTo>
                  <a:lnTo>
                    <a:pt x="1242774" y="1483745"/>
                  </a:lnTo>
                  <a:lnTo>
                    <a:pt x="1241638" y="1485361"/>
                  </a:lnTo>
                  <a:lnTo>
                    <a:pt x="1240499" y="1486974"/>
                  </a:lnTo>
                  <a:lnTo>
                    <a:pt x="1239357" y="1488584"/>
                  </a:lnTo>
                  <a:lnTo>
                    <a:pt x="1238211" y="1490192"/>
                  </a:lnTo>
                  <a:lnTo>
                    <a:pt x="1237062" y="1491798"/>
                  </a:lnTo>
                  <a:lnTo>
                    <a:pt x="1235909" y="1493401"/>
                  </a:lnTo>
                  <a:lnTo>
                    <a:pt x="1234753" y="1495002"/>
                  </a:lnTo>
                  <a:lnTo>
                    <a:pt x="1233594" y="1496600"/>
                  </a:lnTo>
                  <a:lnTo>
                    <a:pt x="1232431" y="1498197"/>
                  </a:lnTo>
                  <a:lnTo>
                    <a:pt x="1231265" y="1499790"/>
                  </a:lnTo>
                  <a:lnTo>
                    <a:pt x="1230096" y="1501381"/>
                  </a:lnTo>
                  <a:lnTo>
                    <a:pt x="1228923" y="1502970"/>
                  </a:lnTo>
                  <a:lnTo>
                    <a:pt x="1227747" y="1504556"/>
                  </a:lnTo>
                  <a:lnTo>
                    <a:pt x="1226568" y="1506140"/>
                  </a:lnTo>
                  <a:lnTo>
                    <a:pt x="1225385" y="1507721"/>
                  </a:lnTo>
                  <a:lnTo>
                    <a:pt x="1224199" y="1509300"/>
                  </a:lnTo>
                  <a:lnTo>
                    <a:pt x="1223010" y="1510876"/>
                  </a:lnTo>
                  <a:lnTo>
                    <a:pt x="1221818" y="1512450"/>
                  </a:lnTo>
                  <a:lnTo>
                    <a:pt x="1220622" y="1514021"/>
                  </a:lnTo>
                  <a:lnTo>
                    <a:pt x="1219423" y="1515590"/>
                  </a:lnTo>
                  <a:lnTo>
                    <a:pt x="1218221" y="1517156"/>
                  </a:lnTo>
                  <a:lnTo>
                    <a:pt x="1217015" y="1518720"/>
                  </a:lnTo>
                  <a:lnTo>
                    <a:pt x="1215806" y="1520281"/>
                  </a:lnTo>
                  <a:lnTo>
                    <a:pt x="1214594" y="1521840"/>
                  </a:lnTo>
                  <a:lnTo>
                    <a:pt x="1213378" y="1523396"/>
                  </a:lnTo>
                  <a:lnTo>
                    <a:pt x="1212160" y="1524950"/>
                  </a:lnTo>
                  <a:lnTo>
                    <a:pt x="1210938" y="1526501"/>
                  </a:lnTo>
                  <a:lnTo>
                    <a:pt x="1209712" y="1528049"/>
                  </a:lnTo>
                  <a:lnTo>
                    <a:pt x="1208484" y="1529595"/>
                  </a:lnTo>
                  <a:lnTo>
                    <a:pt x="1207252" y="1531138"/>
                  </a:lnTo>
                  <a:lnTo>
                    <a:pt x="1206017" y="1532679"/>
                  </a:lnTo>
                  <a:lnTo>
                    <a:pt x="1204779" y="1534217"/>
                  </a:lnTo>
                  <a:lnTo>
                    <a:pt x="1203538" y="1535753"/>
                  </a:lnTo>
                  <a:lnTo>
                    <a:pt x="1202293" y="1537286"/>
                  </a:lnTo>
                  <a:lnTo>
                    <a:pt x="1201045" y="1538816"/>
                  </a:lnTo>
                  <a:lnTo>
                    <a:pt x="1199794" y="1540344"/>
                  </a:lnTo>
                  <a:lnTo>
                    <a:pt x="1198540" y="1541869"/>
                  </a:lnTo>
                  <a:lnTo>
                    <a:pt x="1197283" y="1543391"/>
                  </a:lnTo>
                  <a:lnTo>
                    <a:pt x="1196022" y="1544911"/>
                  </a:lnTo>
                  <a:lnTo>
                    <a:pt x="1194758" y="1546428"/>
                  </a:lnTo>
                  <a:lnTo>
                    <a:pt x="1193492" y="1547943"/>
                  </a:lnTo>
                  <a:lnTo>
                    <a:pt x="1192221" y="1549454"/>
                  </a:lnTo>
                  <a:lnTo>
                    <a:pt x="1190948" y="1550964"/>
                  </a:lnTo>
                  <a:lnTo>
                    <a:pt x="1189672" y="1552470"/>
                  </a:lnTo>
                  <a:lnTo>
                    <a:pt x="1188392" y="1553974"/>
                  </a:lnTo>
                  <a:lnTo>
                    <a:pt x="1187109" y="1555475"/>
                  </a:lnTo>
                  <a:lnTo>
                    <a:pt x="1185823" y="1556974"/>
                  </a:lnTo>
                  <a:lnTo>
                    <a:pt x="1184535" y="1558469"/>
                  </a:lnTo>
                  <a:lnTo>
                    <a:pt x="1183242" y="1559963"/>
                  </a:lnTo>
                  <a:lnTo>
                    <a:pt x="1181947" y="1561453"/>
                  </a:lnTo>
                  <a:lnTo>
                    <a:pt x="1180649" y="1562941"/>
                  </a:lnTo>
                  <a:lnTo>
                    <a:pt x="1179347" y="1564426"/>
                  </a:lnTo>
                  <a:lnTo>
                    <a:pt x="1178043" y="1565908"/>
                  </a:lnTo>
                  <a:lnTo>
                    <a:pt x="1176735" y="1567387"/>
                  </a:lnTo>
                  <a:lnTo>
                    <a:pt x="1175424" y="1568864"/>
                  </a:lnTo>
                  <a:lnTo>
                    <a:pt x="1174110" y="1570338"/>
                  </a:lnTo>
                  <a:lnTo>
                    <a:pt x="1172793" y="1571809"/>
                  </a:lnTo>
                  <a:lnTo>
                    <a:pt x="1171473" y="1573278"/>
                  </a:lnTo>
                  <a:lnTo>
                    <a:pt x="1170150" y="1574743"/>
                  </a:lnTo>
                  <a:lnTo>
                    <a:pt x="1168824" y="1576206"/>
                  </a:lnTo>
                  <a:lnTo>
                    <a:pt x="1167494" y="1577666"/>
                  </a:lnTo>
                  <a:lnTo>
                    <a:pt x="1166162" y="1579123"/>
                  </a:lnTo>
                  <a:lnTo>
                    <a:pt x="1164827" y="1580578"/>
                  </a:lnTo>
                  <a:lnTo>
                    <a:pt x="1163488" y="1582030"/>
                  </a:lnTo>
                  <a:lnTo>
                    <a:pt x="1162147" y="1583479"/>
                  </a:lnTo>
                  <a:lnTo>
                    <a:pt x="1160802" y="1584925"/>
                  </a:lnTo>
                  <a:lnTo>
                    <a:pt x="1159455" y="1586368"/>
                  </a:lnTo>
                  <a:lnTo>
                    <a:pt x="1158104" y="1587809"/>
                  </a:lnTo>
                  <a:lnTo>
                    <a:pt x="1156751" y="1589246"/>
                  </a:lnTo>
                  <a:lnTo>
                    <a:pt x="1155394" y="1590681"/>
                  </a:lnTo>
                  <a:lnTo>
                    <a:pt x="1154035" y="1592113"/>
                  </a:lnTo>
                  <a:lnTo>
                    <a:pt x="1152672" y="1593542"/>
                  </a:lnTo>
                  <a:lnTo>
                    <a:pt x="1151307" y="1594969"/>
                  </a:lnTo>
                  <a:lnTo>
                    <a:pt x="1149938" y="1596392"/>
                  </a:lnTo>
                  <a:lnTo>
                    <a:pt x="1148567" y="1597812"/>
                  </a:lnTo>
                  <a:lnTo>
                    <a:pt x="1147192" y="1599230"/>
                  </a:lnTo>
                  <a:lnTo>
                    <a:pt x="1145815" y="1600645"/>
                  </a:lnTo>
                  <a:lnTo>
                    <a:pt x="1144434" y="1602057"/>
                  </a:lnTo>
                  <a:lnTo>
                    <a:pt x="1143051" y="1603466"/>
                  </a:lnTo>
                  <a:lnTo>
                    <a:pt x="1141664" y="1604872"/>
                  </a:lnTo>
                  <a:lnTo>
                    <a:pt x="1140275" y="1606275"/>
                  </a:lnTo>
                  <a:lnTo>
                    <a:pt x="1138883" y="1607675"/>
                  </a:lnTo>
                  <a:lnTo>
                    <a:pt x="1137488" y="1609072"/>
                  </a:lnTo>
                  <a:lnTo>
                    <a:pt x="1136090" y="1610467"/>
                  </a:lnTo>
                  <a:lnTo>
                    <a:pt x="1134689" y="1611858"/>
                  </a:lnTo>
                  <a:lnTo>
                    <a:pt x="1133285" y="1613247"/>
                  </a:lnTo>
                  <a:lnTo>
                    <a:pt x="1131878" y="1614632"/>
                  </a:lnTo>
                  <a:lnTo>
                    <a:pt x="1130469" y="1616015"/>
                  </a:lnTo>
                  <a:lnTo>
                    <a:pt x="1129056" y="1617395"/>
                  </a:lnTo>
                  <a:lnTo>
                    <a:pt x="1127640" y="1618771"/>
                  </a:lnTo>
                  <a:lnTo>
                    <a:pt x="1126222" y="1620145"/>
                  </a:lnTo>
                  <a:lnTo>
                    <a:pt x="1124801" y="1621516"/>
                  </a:lnTo>
                  <a:lnTo>
                    <a:pt x="1123377" y="1622884"/>
                  </a:lnTo>
                  <a:lnTo>
                    <a:pt x="1121950" y="1624249"/>
                  </a:lnTo>
                  <a:lnTo>
                    <a:pt x="1120520" y="1625610"/>
                  </a:lnTo>
                  <a:lnTo>
                    <a:pt x="1119087" y="1626969"/>
                  </a:lnTo>
                  <a:lnTo>
                    <a:pt x="1117652" y="1628325"/>
                  </a:lnTo>
                  <a:lnTo>
                    <a:pt x="1116213" y="1629678"/>
                  </a:lnTo>
                  <a:lnTo>
                    <a:pt x="1114772" y="1631027"/>
                  </a:lnTo>
                  <a:lnTo>
                    <a:pt x="1113328" y="1632374"/>
                  </a:lnTo>
                  <a:lnTo>
                    <a:pt x="1111881" y="1633718"/>
                  </a:lnTo>
                  <a:lnTo>
                    <a:pt x="1110432" y="1635059"/>
                  </a:lnTo>
                  <a:lnTo>
                    <a:pt x="1108979" y="1636396"/>
                  </a:lnTo>
                  <a:lnTo>
                    <a:pt x="1107524" y="1637731"/>
                  </a:lnTo>
                  <a:lnTo>
                    <a:pt x="1106066" y="1639063"/>
                  </a:lnTo>
                  <a:lnTo>
                    <a:pt x="1104605" y="1640391"/>
                  </a:lnTo>
                  <a:lnTo>
                    <a:pt x="1103142" y="1641717"/>
                  </a:lnTo>
                  <a:lnTo>
                    <a:pt x="1101675" y="1643039"/>
                  </a:lnTo>
                  <a:lnTo>
                    <a:pt x="1100206" y="1644358"/>
                  </a:lnTo>
                  <a:lnTo>
                    <a:pt x="1098734" y="1645674"/>
                  </a:lnTo>
                  <a:lnTo>
                    <a:pt x="1097260" y="1646987"/>
                  </a:lnTo>
                  <a:lnTo>
                    <a:pt x="1095782" y="1648297"/>
                  </a:lnTo>
                  <a:lnTo>
                    <a:pt x="1094302" y="1649604"/>
                  </a:lnTo>
                  <a:lnTo>
                    <a:pt x="1092819" y="1650908"/>
                  </a:lnTo>
                  <a:lnTo>
                    <a:pt x="1091334" y="1652209"/>
                  </a:lnTo>
                  <a:lnTo>
                    <a:pt x="1089845" y="1653507"/>
                  </a:lnTo>
                  <a:lnTo>
                    <a:pt x="1088354" y="1654801"/>
                  </a:lnTo>
                  <a:lnTo>
                    <a:pt x="1086860" y="1656092"/>
                  </a:lnTo>
                  <a:lnTo>
                    <a:pt x="1085364" y="1657381"/>
                  </a:lnTo>
                  <a:lnTo>
                    <a:pt x="1083865" y="1658666"/>
                  </a:lnTo>
                  <a:lnTo>
                    <a:pt x="1082363" y="1659948"/>
                  </a:lnTo>
                  <a:lnTo>
                    <a:pt x="1080858" y="1661226"/>
                  </a:lnTo>
                  <a:lnTo>
                    <a:pt x="1079351" y="1662502"/>
                  </a:lnTo>
                  <a:lnTo>
                    <a:pt x="1077841" y="1663775"/>
                  </a:lnTo>
                  <a:lnTo>
                    <a:pt x="1076329" y="1665044"/>
                  </a:lnTo>
                  <a:lnTo>
                    <a:pt x="1074814" y="1666310"/>
                  </a:lnTo>
                  <a:lnTo>
                    <a:pt x="1073296" y="1667573"/>
                  </a:lnTo>
                  <a:lnTo>
                    <a:pt x="1071775" y="1668833"/>
                  </a:lnTo>
                  <a:lnTo>
                    <a:pt x="1070252" y="1670089"/>
                  </a:lnTo>
                  <a:lnTo>
                    <a:pt x="1068727" y="1671343"/>
                  </a:lnTo>
                  <a:lnTo>
                    <a:pt x="1067198" y="1672593"/>
                  </a:lnTo>
                  <a:lnTo>
                    <a:pt x="1065667" y="1673840"/>
                  </a:lnTo>
                  <a:lnTo>
                    <a:pt x="1064134" y="1675084"/>
                  </a:lnTo>
                  <a:lnTo>
                    <a:pt x="1062597" y="1676324"/>
                  </a:lnTo>
                  <a:lnTo>
                    <a:pt x="1061059" y="1677562"/>
                  </a:lnTo>
                  <a:lnTo>
                    <a:pt x="1059517" y="1678796"/>
                  </a:lnTo>
                  <a:lnTo>
                    <a:pt x="1057973" y="1680027"/>
                  </a:lnTo>
                  <a:lnTo>
                    <a:pt x="1056427" y="1681254"/>
                  </a:lnTo>
                  <a:lnTo>
                    <a:pt x="1054878" y="1682479"/>
                  </a:lnTo>
                  <a:lnTo>
                    <a:pt x="1053326" y="1683700"/>
                  </a:lnTo>
                  <a:lnTo>
                    <a:pt x="1051772" y="1684918"/>
                  </a:lnTo>
                  <a:lnTo>
                    <a:pt x="1050215" y="1686132"/>
                  </a:lnTo>
                  <a:lnTo>
                    <a:pt x="1048656" y="1687344"/>
                  </a:lnTo>
                  <a:lnTo>
                    <a:pt x="1047094" y="1688552"/>
                  </a:lnTo>
                  <a:lnTo>
                    <a:pt x="1045529" y="1689757"/>
                  </a:lnTo>
                  <a:lnTo>
                    <a:pt x="1043963" y="1690958"/>
                  </a:lnTo>
                  <a:lnTo>
                    <a:pt x="1042393" y="1692157"/>
                  </a:lnTo>
                  <a:lnTo>
                    <a:pt x="1040821" y="1693352"/>
                  </a:lnTo>
                  <a:lnTo>
                    <a:pt x="1039247" y="1694543"/>
                  </a:lnTo>
                  <a:lnTo>
                    <a:pt x="1037670" y="1695732"/>
                  </a:lnTo>
                  <a:lnTo>
                    <a:pt x="1036090" y="1696917"/>
                  </a:lnTo>
                  <a:lnTo>
                    <a:pt x="1034509" y="1698098"/>
                  </a:lnTo>
                  <a:lnTo>
                    <a:pt x="1032924" y="1699277"/>
                  </a:lnTo>
                  <a:lnTo>
                    <a:pt x="1031338" y="1700452"/>
                  </a:lnTo>
                  <a:lnTo>
                    <a:pt x="1029748" y="1701624"/>
                  </a:lnTo>
                  <a:lnTo>
                    <a:pt x="1028156" y="1702792"/>
                  </a:lnTo>
                  <a:lnTo>
                    <a:pt x="1026562" y="1703958"/>
                  </a:lnTo>
                  <a:lnTo>
                    <a:pt x="1024966" y="1705119"/>
                  </a:lnTo>
                  <a:lnTo>
                    <a:pt x="1023367" y="1706278"/>
                  </a:lnTo>
                  <a:lnTo>
                    <a:pt x="1021765" y="1707433"/>
                  </a:lnTo>
                  <a:lnTo>
                    <a:pt x="1020161" y="1708585"/>
                  </a:lnTo>
                  <a:lnTo>
                    <a:pt x="1018555" y="1709733"/>
                  </a:lnTo>
                  <a:lnTo>
                    <a:pt x="1016946" y="1710878"/>
                  </a:lnTo>
                  <a:lnTo>
                    <a:pt x="1015335" y="1712020"/>
                  </a:lnTo>
                  <a:lnTo>
                    <a:pt x="1013722" y="1713158"/>
                  </a:lnTo>
                  <a:lnTo>
                    <a:pt x="1012106" y="1714293"/>
                  </a:lnTo>
                  <a:lnTo>
                    <a:pt x="1010488" y="1715424"/>
                  </a:lnTo>
                  <a:lnTo>
                    <a:pt x="1008867" y="1716552"/>
                  </a:lnTo>
                  <a:lnTo>
                    <a:pt x="1007244" y="1717677"/>
                  </a:lnTo>
                  <a:lnTo>
                    <a:pt x="1005619" y="1718798"/>
                  </a:lnTo>
                  <a:lnTo>
                    <a:pt x="1003991" y="1719916"/>
                  </a:lnTo>
                  <a:lnTo>
                    <a:pt x="1002361" y="1721031"/>
                  </a:lnTo>
                  <a:lnTo>
                    <a:pt x="1000729" y="1722142"/>
                  </a:lnTo>
                  <a:lnTo>
                    <a:pt x="999094" y="1723249"/>
                  </a:lnTo>
                  <a:lnTo>
                    <a:pt x="997457" y="1724354"/>
                  </a:lnTo>
                  <a:lnTo>
                    <a:pt x="995818" y="1725454"/>
                  </a:lnTo>
                  <a:lnTo>
                    <a:pt x="994176" y="1726552"/>
                  </a:lnTo>
                  <a:lnTo>
                    <a:pt x="992533" y="1727645"/>
                  </a:lnTo>
                  <a:lnTo>
                    <a:pt x="990886" y="1728736"/>
                  </a:lnTo>
                  <a:lnTo>
                    <a:pt x="989238" y="1729823"/>
                  </a:lnTo>
                  <a:lnTo>
                    <a:pt x="987587" y="1730906"/>
                  </a:lnTo>
                  <a:lnTo>
                    <a:pt x="985934" y="1731986"/>
                  </a:lnTo>
                  <a:lnTo>
                    <a:pt x="984279" y="1733063"/>
                  </a:lnTo>
                  <a:lnTo>
                    <a:pt x="982622" y="1734136"/>
                  </a:lnTo>
                  <a:lnTo>
                    <a:pt x="980962" y="1735206"/>
                  </a:lnTo>
                  <a:lnTo>
                    <a:pt x="979300" y="1736272"/>
                  </a:lnTo>
                  <a:lnTo>
                    <a:pt x="977636" y="1737335"/>
                  </a:lnTo>
                  <a:lnTo>
                    <a:pt x="975969" y="1738394"/>
                  </a:lnTo>
                  <a:lnTo>
                    <a:pt x="974301" y="1739450"/>
                  </a:lnTo>
                  <a:lnTo>
                    <a:pt x="972630" y="1740502"/>
                  </a:lnTo>
                  <a:lnTo>
                    <a:pt x="970957" y="1741551"/>
                  </a:lnTo>
                  <a:lnTo>
                    <a:pt x="969281" y="1742596"/>
                  </a:lnTo>
                  <a:lnTo>
                    <a:pt x="967604" y="1743638"/>
                  </a:lnTo>
                  <a:lnTo>
                    <a:pt x="965924" y="1744676"/>
                  </a:lnTo>
                  <a:lnTo>
                    <a:pt x="964243" y="1745710"/>
                  </a:lnTo>
                  <a:lnTo>
                    <a:pt x="962559" y="1746741"/>
                  </a:lnTo>
                  <a:lnTo>
                    <a:pt x="960873" y="1747769"/>
                  </a:lnTo>
                  <a:lnTo>
                    <a:pt x="959184" y="1748793"/>
                  </a:lnTo>
                  <a:lnTo>
                    <a:pt x="957494" y="1749814"/>
                  </a:lnTo>
                  <a:lnTo>
                    <a:pt x="955801" y="1750831"/>
                  </a:lnTo>
                  <a:lnTo>
                    <a:pt x="954107" y="1751844"/>
                  </a:lnTo>
                  <a:lnTo>
                    <a:pt x="952410" y="1752854"/>
                  </a:lnTo>
                  <a:lnTo>
                    <a:pt x="950711" y="1753860"/>
                  </a:lnTo>
                  <a:lnTo>
                    <a:pt x="949010" y="1754863"/>
                  </a:lnTo>
                  <a:lnTo>
                    <a:pt x="947307" y="1755862"/>
                  </a:lnTo>
                  <a:lnTo>
                    <a:pt x="945602" y="1756858"/>
                  </a:lnTo>
                  <a:lnTo>
                    <a:pt x="943895" y="1757850"/>
                  </a:lnTo>
                  <a:lnTo>
                    <a:pt x="942185" y="1758839"/>
                  </a:lnTo>
                  <a:lnTo>
                    <a:pt x="940474" y="1759823"/>
                  </a:lnTo>
                  <a:lnTo>
                    <a:pt x="938760" y="1760805"/>
                  </a:lnTo>
                  <a:lnTo>
                    <a:pt x="937045" y="1761782"/>
                  </a:lnTo>
                  <a:lnTo>
                    <a:pt x="935327" y="1762757"/>
                  </a:lnTo>
                  <a:lnTo>
                    <a:pt x="933608" y="1763727"/>
                  </a:lnTo>
                  <a:lnTo>
                    <a:pt x="931886" y="1764694"/>
                  </a:lnTo>
                  <a:lnTo>
                    <a:pt x="930163" y="1765657"/>
                  </a:lnTo>
                  <a:lnTo>
                    <a:pt x="928437" y="1766617"/>
                  </a:lnTo>
                  <a:lnTo>
                    <a:pt x="926709" y="1767573"/>
                  </a:lnTo>
                  <a:lnTo>
                    <a:pt x="924979" y="1768525"/>
                  </a:lnTo>
                  <a:lnTo>
                    <a:pt x="923248" y="1769474"/>
                  </a:lnTo>
                  <a:lnTo>
                    <a:pt x="921514" y="1770419"/>
                  </a:lnTo>
                  <a:lnTo>
                    <a:pt x="919779" y="1771361"/>
                  </a:lnTo>
                  <a:lnTo>
                    <a:pt x="918041" y="1772299"/>
                  </a:lnTo>
                  <a:lnTo>
                    <a:pt x="916301" y="1773233"/>
                  </a:lnTo>
                  <a:lnTo>
                    <a:pt x="914560" y="1774164"/>
                  </a:lnTo>
                  <a:lnTo>
                    <a:pt x="912816" y="1775091"/>
                  </a:lnTo>
                  <a:lnTo>
                    <a:pt x="911071" y="1776014"/>
                  </a:lnTo>
                  <a:lnTo>
                    <a:pt x="909324" y="1776934"/>
                  </a:lnTo>
                  <a:lnTo>
                    <a:pt x="907575" y="1777850"/>
                  </a:lnTo>
                  <a:lnTo>
                    <a:pt x="905823" y="1778762"/>
                  </a:lnTo>
                  <a:lnTo>
                    <a:pt x="904070" y="1779671"/>
                  </a:lnTo>
                  <a:lnTo>
                    <a:pt x="902315" y="1780576"/>
                  </a:lnTo>
                  <a:lnTo>
                    <a:pt x="900559" y="1781477"/>
                  </a:lnTo>
                  <a:lnTo>
                    <a:pt x="898800" y="1782375"/>
                  </a:lnTo>
                  <a:lnTo>
                    <a:pt x="897039" y="1783269"/>
                  </a:lnTo>
                  <a:lnTo>
                    <a:pt x="895277" y="1784159"/>
                  </a:lnTo>
                  <a:lnTo>
                    <a:pt x="893512" y="1785046"/>
                  </a:lnTo>
                  <a:lnTo>
                    <a:pt x="891746" y="1785928"/>
                  </a:lnTo>
                  <a:lnTo>
                    <a:pt x="889978" y="1786808"/>
                  </a:lnTo>
                  <a:lnTo>
                    <a:pt x="888208" y="1787683"/>
                  </a:lnTo>
                  <a:lnTo>
                    <a:pt x="886436" y="1788555"/>
                  </a:lnTo>
                  <a:lnTo>
                    <a:pt x="884663" y="1789423"/>
                  </a:lnTo>
                  <a:lnTo>
                    <a:pt x="882888" y="1790287"/>
                  </a:lnTo>
                  <a:lnTo>
                    <a:pt x="881110" y="1791148"/>
                  </a:lnTo>
                  <a:lnTo>
                    <a:pt x="879332" y="1792005"/>
                  </a:lnTo>
                  <a:lnTo>
                    <a:pt x="877551" y="1792858"/>
                  </a:lnTo>
                  <a:lnTo>
                    <a:pt x="875768" y="1793707"/>
                  </a:lnTo>
                  <a:lnTo>
                    <a:pt x="873984" y="1794553"/>
                  </a:lnTo>
                  <a:lnTo>
                    <a:pt x="872198" y="1795395"/>
                  </a:lnTo>
                  <a:lnTo>
                    <a:pt x="870410" y="1796233"/>
                  </a:lnTo>
                  <a:lnTo>
                    <a:pt x="868620" y="1797067"/>
                  </a:lnTo>
                  <a:lnTo>
                    <a:pt x="866829" y="1797898"/>
                  </a:lnTo>
                  <a:lnTo>
                    <a:pt x="865036" y="1798725"/>
                  </a:lnTo>
                  <a:lnTo>
                    <a:pt x="863241" y="1799548"/>
                  </a:lnTo>
                  <a:lnTo>
                    <a:pt x="861445" y="1800368"/>
                  </a:lnTo>
                  <a:lnTo>
                    <a:pt x="859646" y="1801183"/>
                  </a:lnTo>
                  <a:lnTo>
                    <a:pt x="857847" y="1801995"/>
                  </a:lnTo>
                  <a:lnTo>
                    <a:pt x="856045" y="1802803"/>
                  </a:lnTo>
                  <a:lnTo>
                    <a:pt x="854242" y="1803607"/>
                  </a:lnTo>
                  <a:lnTo>
                    <a:pt x="852437" y="1804408"/>
                  </a:lnTo>
                  <a:lnTo>
                    <a:pt x="850630" y="1805205"/>
                  </a:lnTo>
                  <a:lnTo>
                    <a:pt x="848821" y="1805998"/>
                  </a:lnTo>
                  <a:lnTo>
                    <a:pt x="847012" y="1806787"/>
                  </a:lnTo>
                  <a:lnTo>
                    <a:pt x="845200" y="1807572"/>
                  </a:lnTo>
                  <a:lnTo>
                    <a:pt x="843387" y="1808354"/>
                  </a:lnTo>
                  <a:lnTo>
                    <a:pt x="841572" y="1809132"/>
                  </a:lnTo>
                  <a:lnTo>
                    <a:pt x="839755" y="1809906"/>
                  </a:lnTo>
                  <a:lnTo>
                    <a:pt x="837937" y="1810676"/>
                  </a:lnTo>
                  <a:lnTo>
                    <a:pt x="836117" y="1811442"/>
                  </a:lnTo>
                  <a:lnTo>
                    <a:pt x="834296" y="1812205"/>
                  </a:lnTo>
                  <a:lnTo>
                    <a:pt x="832473" y="1812963"/>
                  </a:lnTo>
                  <a:lnTo>
                    <a:pt x="830648" y="1813718"/>
                  </a:lnTo>
                  <a:lnTo>
                    <a:pt x="828822" y="1814470"/>
                  </a:lnTo>
                  <a:lnTo>
                    <a:pt x="826995" y="1815217"/>
                  </a:lnTo>
                  <a:lnTo>
                    <a:pt x="825165" y="1815960"/>
                  </a:lnTo>
                  <a:lnTo>
                    <a:pt x="823334" y="1816700"/>
                  </a:lnTo>
                  <a:lnTo>
                    <a:pt x="821502" y="1817436"/>
                  </a:lnTo>
                  <a:lnTo>
                    <a:pt x="819668" y="1818168"/>
                  </a:lnTo>
                  <a:lnTo>
                    <a:pt x="817833" y="1818896"/>
                  </a:lnTo>
                  <a:lnTo>
                    <a:pt x="815996" y="1819620"/>
                  </a:lnTo>
                  <a:lnTo>
                    <a:pt x="814157" y="1820340"/>
                  </a:lnTo>
                  <a:lnTo>
                    <a:pt x="812317" y="1821057"/>
                  </a:lnTo>
                  <a:lnTo>
                    <a:pt x="810476" y="1821769"/>
                  </a:lnTo>
                  <a:lnTo>
                    <a:pt x="808633" y="1822478"/>
                  </a:lnTo>
                  <a:lnTo>
                    <a:pt x="806788" y="1823183"/>
                  </a:lnTo>
                  <a:lnTo>
                    <a:pt x="804943" y="1823884"/>
                  </a:lnTo>
                  <a:lnTo>
                    <a:pt x="803095" y="1824582"/>
                  </a:lnTo>
                  <a:lnTo>
                    <a:pt x="801246" y="1825275"/>
                  </a:lnTo>
                  <a:lnTo>
                    <a:pt x="799396" y="1825964"/>
                  </a:lnTo>
                  <a:lnTo>
                    <a:pt x="797544" y="1826650"/>
                  </a:lnTo>
                  <a:lnTo>
                    <a:pt x="795691" y="1827331"/>
                  </a:lnTo>
                  <a:lnTo>
                    <a:pt x="793837" y="1828009"/>
                  </a:lnTo>
                  <a:lnTo>
                    <a:pt x="791981" y="1828683"/>
                  </a:lnTo>
                  <a:lnTo>
                    <a:pt x="790123" y="1829353"/>
                  </a:lnTo>
                  <a:lnTo>
                    <a:pt x="788264" y="1830020"/>
                  </a:lnTo>
                  <a:lnTo>
                    <a:pt x="786404" y="1830682"/>
                  </a:lnTo>
                  <a:lnTo>
                    <a:pt x="784543" y="1831340"/>
                  </a:lnTo>
                  <a:lnTo>
                    <a:pt x="782680" y="1831995"/>
                  </a:lnTo>
                  <a:lnTo>
                    <a:pt x="780815" y="1832645"/>
                  </a:lnTo>
                  <a:lnTo>
                    <a:pt x="778950" y="1833292"/>
                  </a:lnTo>
                  <a:lnTo>
                    <a:pt x="777083" y="1833935"/>
                  </a:lnTo>
                  <a:lnTo>
                    <a:pt x="775214" y="1834573"/>
                  </a:lnTo>
                  <a:lnTo>
                    <a:pt x="773345" y="1835208"/>
                  </a:lnTo>
                  <a:lnTo>
                    <a:pt x="771474" y="1835839"/>
                  </a:lnTo>
                  <a:lnTo>
                    <a:pt x="769601" y="1836466"/>
                  </a:lnTo>
                  <a:lnTo>
                    <a:pt x="767727" y="1837090"/>
                  </a:lnTo>
                  <a:lnTo>
                    <a:pt x="765853" y="1837709"/>
                  </a:lnTo>
                  <a:lnTo>
                    <a:pt x="763976" y="1838324"/>
                  </a:lnTo>
                  <a:lnTo>
                    <a:pt x="762099" y="1838935"/>
                  </a:lnTo>
                  <a:lnTo>
                    <a:pt x="760220" y="1839543"/>
                  </a:lnTo>
                  <a:lnTo>
                    <a:pt x="758340" y="1840146"/>
                  </a:lnTo>
                  <a:lnTo>
                    <a:pt x="756459" y="1840746"/>
                  </a:lnTo>
                  <a:lnTo>
                    <a:pt x="754576" y="1841341"/>
                  </a:lnTo>
                  <a:lnTo>
                    <a:pt x="752692" y="1841933"/>
                  </a:lnTo>
                  <a:lnTo>
                    <a:pt x="750807" y="1842521"/>
                  </a:lnTo>
                  <a:lnTo>
                    <a:pt x="748921" y="1843104"/>
                  </a:lnTo>
                  <a:lnTo>
                    <a:pt x="747033" y="1843684"/>
                  </a:lnTo>
                  <a:lnTo>
                    <a:pt x="745144" y="1844260"/>
                  </a:lnTo>
                  <a:lnTo>
                    <a:pt x="743255" y="1844832"/>
                  </a:lnTo>
                  <a:lnTo>
                    <a:pt x="741363" y="1845400"/>
                  </a:lnTo>
                  <a:lnTo>
                    <a:pt x="739471" y="1845964"/>
                  </a:lnTo>
                  <a:lnTo>
                    <a:pt x="737578" y="1846524"/>
                  </a:lnTo>
                  <a:lnTo>
                    <a:pt x="735683" y="1847080"/>
                  </a:lnTo>
                  <a:lnTo>
                    <a:pt x="733787" y="1847632"/>
                  </a:lnTo>
                  <a:lnTo>
                    <a:pt x="731890" y="1848180"/>
                  </a:lnTo>
                  <a:lnTo>
                    <a:pt x="729992" y="1848724"/>
                  </a:lnTo>
                  <a:lnTo>
                    <a:pt x="728093" y="1849264"/>
                  </a:lnTo>
                  <a:lnTo>
                    <a:pt x="726192" y="1849800"/>
                  </a:lnTo>
                  <a:lnTo>
                    <a:pt x="724291" y="1850333"/>
                  </a:lnTo>
                  <a:lnTo>
                    <a:pt x="722388" y="1850861"/>
                  </a:lnTo>
                  <a:lnTo>
                    <a:pt x="720484" y="1851385"/>
                  </a:lnTo>
                  <a:lnTo>
                    <a:pt x="718580" y="1851905"/>
                  </a:lnTo>
                  <a:lnTo>
                    <a:pt x="716674" y="1852421"/>
                  </a:lnTo>
                  <a:lnTo>
                    <a:pt x="714767" y="1852934"/>
                  </a:lnTo>
                  <a:lnTo>
                    <a:pt x="712859" y="1853442"/>
                  </a:lnTo>
                  <a:lnTo>
                    <a:pt x="710950" y="1853946"/>
                  </a:lnTo>
                  <a:lnTo>
                    <a:pt x="709040" y="1854446"/>
                  </a:lnTo>
                  <a:lnTo>
                    <a:pt x="707128" y="1854943"/>
                  </a:lnTo>
                  <a:lnTo>
                    <a:pt x="705216" y="1855435"/>
                  </a:lnTo>
                  <a:lnTo>
                    <a:pt x="703303" y="1855923"/>
                  </a:lnTo>
                  <a:lnTo>
                    <a:pt x="701389" y="1856407"/>
                  </a:lnTo>
                  <a:lnTo>
                    <a:pt x="699473" y="1856887"/>
                  </a:lnTo>
                  <a:lnTo>
                    <a:pt x="697557" y="1857364"/>
                  </a:lnTo>
                  <a:lnTo>
                    <a:pt x="695640" y="1857836"/>
                  </a:lnTo>
                  <a:lnTo>
                    <a:pt x="693722" y="1858304"/>
                  </a:lnTo>
                  <a:lnTo>
                    <a:pt x="691802" y="1858768"/>
                  </a:lnTo>
                  <a:lnTo>
                    <a:pt x="689882" y="1859228"/>
                  </a:lnTo>
                  <a:lnTo>
                    <a:pt x="687961" y="1859684"/>
                  </a:lnTo>
                  <a:lnTo>
                    <a:pt x="686039" y="1860136"/>
                  </a:lnTo>
                  <a:lnTo>
                    <a:pt x="684116" y="1860584"/>
                  </a:lnTo>
                  <a:lnTo>
                    <a:pt x="682192" y="1861028"/>
                  </a:lnTo>
                  <a:lnTo>
                    <a:pt x="680267" y="1861468"/>
                  </a:lnTo>
                  <a:lnTo>
                    <a:pt x="678341" y="1861904"/>
                  </a:lnTo>
                  <a:lnTo>
                    <a:pt x="676414" y="1862336"/>
                  </a:lnTo>
                  <a:lnTo>
                    <a:pt x="674486" y="1862764"/>
                  </a:lnTo>
                  <a:lnTo>
                    <a:pt x="672558" y="1863188"/>
                  </a:lnTo>
                  <a:lnTo>
                    <a:pt x="670628" y="1863607"/>
                  </a:lnTo>
                  <a:lnTo>
                    <a:pt x="668698" y="1864023"/>
                  </a:lnTo>
                  <a:lnTo>
                    <a:pt x="666767" y="1864435"/>
                  </a:lnTo>
                  <a:lnTo>
                    <a:pt x="664835" y="1864842"/>
                  </a:lnTo>
                  <a:lnTo>
                    <a:pt x="662902" y="1865246"/>
                  </a:lnTo>
                  <a:lnTo>
                    <a:pt x="660968" y="1865645"/>
                  </a:lnTo>
                  <a:lnTo>
                    <a:pt x="659034" y="1866041"/>
                  </a:lnTo>
                  <a:lnTo>
                    <a:pt x="657099" y="1866432"/>
                  </a:lnTo>
                  <a:lnTo>
                    <a:pt x="655162" y="1866820"/>
                  </a:lnTo>
                  <a:lnTo>
                    <a:pt x="653225" y="1867203"/>
                  </a:lnTo>
                  <a:lnTo>
                    <a:pt x="651288" y="1867582"/>
                  </a:lnTo>
                  <a:lnTo>
                    <a:pt x="649349" y="1867958"/>
                  </a:lnTo>
                  <a:lnTo>
                    <a:pt x="647410" y="1868329"/>
                  </a:lnTo>
                  <a:lnTo>
                    <a:pt x="645469" y="1868696"/>
                  </a:lnTo>
                  <a:lnTo>
                    <a:pt x="643528" y="1869059"/>
                  </a:lnTo>
                  <a:lnTo>
                    <a:pt x="641587" y="1869418"/>
                  </a:lnTo>
                  <a:lnTo>
                    <a:pt x="639644" y="1869773"/>
                  </a:lnTo>
                  <a:lnTo>
                    <a:pt x="637701" y="1870123"/>
                  </a:lnTo>
                  <a:lnTo>
                    <a:pt x="635757" y="1870470"/>
                  </a:lnTo>
                  <a:lnTo>
                    <a:pt x="633813" y="1870813"/>
                  </a:lnTo>
                  <a:lnTo>
                    <a:pt x="631867" y="1871151"/>
                  </a:lnTo>
                  <a:lnTo>
                    <a:pt x="629921" y="1871486"/>
                  </a:lnTo>
                  <a:lnTo>
                    <a:pt x="627975" y="1871816"/>
                  </a:lnTo>
                  <a:lnTo>
                    <a:pt x="626027" y="1872143"/>
                  </a:lnTo>
                  <a:lnTo>
                    <a:pt x="624079" y="1872465"/>
                  </a:lnTo>
                  <a:lnTo>
                    <a:pt x="622131" y="1872783"/>
                  </a:lnTo>
                  <a:lnTo>
                    <a:pt x="620181" y="1873097"/>
                  </a:lnTo>
                  <a:lnTo>
                    <a:pt x="618231" y="1873407"/>
                  </a:lnTo>
                  <a:lnTo>
                    <a:pt x="616280" y="1873713"/>
                  </a:lnTo>
                  <a:lnTo>
                    <a:pt x="614329" y="1874015"/>
                  </a:lnTo>
                  <a:lnTo>
                    <a:pt x="612377" y="1874313"/>
                  </a:lnTo>
                  <a:lnTo>
                    <a:pt x="610424" y="1874606"/>
                  </a:lnTo>
                  <a:lnTo>
                    <a:pt x="608471" y="1874896"/>
                  </a:lnTo>
                  <a:lnTo>
                    <a:pt x="606517" y="1875181"/>
                  </a:lnTo>
                  <a:lnTo>
                    <a:pt x="604563" y="1875463"/>
                  </a:lnTo>
                  <a:lnTo>
                    <a:pt x="602608" y="1875740"/>
                  </a:lnTo>
                  <a:lnTo>
                    <a:pt x="600652" y="1876013"/>
                  </a:lnTo>
                  <a:lnTo>
                    <a:pt x="598696" y="1876282"/>
                  </a:lnTo>
                  <a:lnTo>
                    <a:pt x="596739" y="1876547"/>
                  </a:lnTo>
                  <a:lnTo>
                    <a:pt x="594782" y="1876808"/>
                  </a:lnTo>
                  <a:lnTo>
                    <a:pt x="592824" y="1877065"/>
                  </a:lnTo>
                  <a:lnTo>
                    <a:pt x="590866" y="1877318"/>
                  </a:lnTo>
                  <a:lnTo>
                    <a:pt x="588907" y="1877566"/>
                  </a:lnTo>
                  <a:lnTo>
                    <a:pt x="586948" y="1877811"/>
                  </a:lnTo>
                  <a:lnTo>
                    <a:pt x="584988" y="1878051"/>
                  </a:lnTo>
                  <a:lnTo>
                    <a:pt x="583027" y="1878288"/>
                  </a:lnTo>
                  <a:lnTo>
                    <a:pt x="581067" y="1878520"/>
                  </a:lnTo>
                  <a:lnTo>
                    <a:pt x="579105" y="1878748"/>
                  </a:lnTo>
                  <a:lnTo>
                    <a:pt x="577144" y="1878972"/>
                  </a:lnTo>
                  <a:lnTo>
                    <a:pt x="575181" y="1879191"/>
                  </a:lnTo>
                  <a:lnTo>
                    <a:pt x="573218" y="1879407"/>
                  </a:lnTo>
                  <a:lnTo>
                    <a:pt x="571255" y="1879619"/>
                  </a:lnTo>
                  <a:lnTo>
                    <a:pt x="569292" y="1879826"/>
                  </a:lnTo>
                  <a:lnTo>
                    <a:pt x="567328" y="1880030"/>
                  </a:lnTo>
                  <a:lnTo>
                    <a:pt x="565363" y="1880229"/>
                  </a:lnTo>
                  <a:lnTo>
                    <a:pt x="563398" y="1880424"/>
                  </a:lnTo>
                  <a:lnTo>
                    <a:pt x="561433" y="1880615"/>
                  </a:lnTo>
                  <a:lnTo>
                    <a:pt x="559467" y="1880802"/>
                  </a:lnTo>
                  <a:lnTo>
                    <a:pt x="557501" y="1880985"/>
                  </a:lnTo>
                  <a:lnTo>
                    <a:pt x="555535" y="1881164"/>
                  </a:lnTo>
                  <a:lnTo>
                    <a:pt x="553568" y="1881338"/>
                  </a:lnTo>
                  <a:lnTo>
                    <a:pt x="551601" y="1881508"/>
                  </a:lnTo>
                  <a:lnTo>
                    <a:pt x="549633" y="1881675"/>
                  </a:lnTo>
                  <a:lnTo>
                    <a:pt x="547665" y="1881837"/>
                  </a:lnTo>
                  <a:lnTo>
                    <a:pt x="545697" y="1881995"/>
                  </a:lnTo>
                  <a:lnTo>
                    <a:pt x="543729" y="1882149"/>
                  </a:lnTo>
                  <a:lnTo>
                    <a:pt x="541759" y="1882299"/>
                  </a:lnTo>
                  <a:lnTo>
                    <a:pt x="539790" y="1882445"/>
                  </a:lnTo>
                  <a:lnTo>
                    <a:pt x="537821" y="1882586"/>
                  </a:lnTo>
                  <a:lnTo>
                    <a:pt x="535851" y="1882724"/>
                  </a:lnTo>
                  <a:lnTo>
                    <a:pt x="533881" y="1882857"/>
                  </a:lnTo>
                  <a:lnTo>
                    <a:pt x="531911" y="1882986"/>
                  </a:lnTo>
                  <a:lnTo>
                    <a:pt x="529940" y="1883111"/>
                  </a:lnTo>
                  <a:lnTo>
                    <a:pt x="527969" y="1883232"/>
                  </a:lnTo>
                  <a:lnTo>
                    <a:pt x="525998" y="1883349"/>
                  </a:lnTo>
                  <a:lnTo>
                    <a:pt x="524027" y="1883461"/>
                  </a:lnTo>
                  <a:lnTo>
                    <a:pt x="522055" y="1883570"/>
                  </a:lnTo>
                  <a:lnTo>
                    <a:pt x="520083" y="1883674"/>
                  </a:lnTo>
                  <a:lnTo>
                    <a:pt x="518111" y="1883775"/>
                  </a:lnTo>
                  <a:lnTo>
                    <a:pt x="516139" y="1883871"/>
                  </a:lnTo>
                  <a:lnTo>
                    <a:pt x="514167" y="1883963"/>
                  </a:lnTo>
                  <a:lnTo>
                    <a:pt x="512194" y="1884051"/>
                  </a:lnTo>
                  <a:lnTo>
                    <a:pt x="510221" y="1884134"/>
                  </a:lnTo>
                  <a:lnTo>
                    <a:pt x="508248" y="1884214"/>
                  </a:lnTo>
                  <a:lnTo>
                    <a:pt x="506275" y="1884289"/>
                  </a:lnTo>
                  <a:lnTo>
                    <a:pt x="504302" y="1884361"/>
                  </a:lnTo>
                  <a:lnTo>
                    <a:pt x="502329" y="1884428"/>
                  </a:lnTo>
                  <a:lnTo>
                    <a:pt x="500355" y="1884491"/>
                  </a:lnTo>
                  <a:lnTo>
                    <a:pt x="498381" y="1884550"/>
                  </a:lnTo>
                  <a:lnTo>
                    <a:pt x="496408" y="1884605"/>
                  </a:lnTo>
                  <a:lnTo>
                    <a:pt x="494434" y="1884656"/>
                  </a:lnTo>
                  <a:lnTo>
                    <a:pt x="492460" y="1884702"/>
                  </a:lnTo>
                  <a:lnTo>
                    <a:pt x="490485" y="1884744"/>
                  </a:lnTo>
                  <a:lnTo>
                    <a:pt x="488511" y="1884783"/>
                  </a:lnTo>
                  <a:lnTo>
                    <a:pt x="486537" y="1884817"/>
                  </a:lnTo>
                  <a:lnTo>
                    <a:pt x="484563" y="1884847"/>
                  </a:lnTo>
                  <a:lnTo>
                    <a:pt x="482588" y="1884873"/>
                  </a:lnTo>
                  <a:lnTo>
                    <a:pt x="480614" y="1884895"/>
                  </a:lnTo>
                  <a:lnTo>
                    <a:pt x="478639" y="1884912"/>
                  </a:lnTo>
                  <a:lnTo>
                    <a:pt x="476665" y="1884926"/>
                  </a:lnTo>
                  <a:lnTo>
                    <a:pt x="474690" y="1884935"/>
                  </a:lnTo>
                  <a:lnTo>
                    <a:pt x="472716" y="1884940"/>
                  </a:lnTo>
                  <a:lnTo>
                    <a:pt x="470741" y="1884941"/>
                  </a:lnTo>
                  <a:lnTo>
                    <a:pt x="468767" y="1884938"/>
                  </a:lnTo>
                  <a:lnTo>
                    <a:pt x="466792" y="1884931"/>
                  </a:lnTo>
                  <a:lnTo>
                    <a:pt x="464818" y="1884919"/>
                  </a:lnTo>
                  <a:lnTo>
                    <a:pt x="462843" y="1884904"/>
                  </a:lnTo>
                  <a:lnTo>
                    <a:pt x="460869" y="1884884"/>
                  </a:lnTo>
                  <a:lnTo>
                    <a:pt x="458894" y="1884860"/>
                  </a:lnTo>
                  <a:lnTo>
                    <a:pt x="456920" y="1884833"/>
                  </a:lnTo>
                  <a:lnTo>
                    <a:pt x="454945" y="1884800"/>
                  </a:lnTo>
                  <a:lnTo>
                    <a:pt x="452971" y="1884764"/>
                  </a:lnTo>
                  <a:lnTo>
                    <a:pt x="450997" y="1884724"/>
                  </a:lnTo>
                  <a:lnTo>
                    <a:pt x="449023" y="1884679"/>
                  </a:lnTo>
                  <a:lnTo>
                    <a:pt x="447049" y="1884631"/>
                  </a:lnTo>
                  <a:lnTo>
                    <a:pt x="445075" y="1884578"/>
                  </a:lnTo>
                  <a:lnTo>
                    <a:pt x="443101" y="1884521"/>
                  </a:lnTo>
                  <a:lnTo>
                    <a:pt x="441128" y="1884460"/>
                  </a:lnTo>
                  <a:lnTo>
                    <a:pt x="439154" y="1884395"/>
                  </a:lnTo>
                  <a:lnTo>
                    <a:pt x="437181" y="1884326"/>
                  </a:lnTo>
                  <a:lnTo>
                    <a:pt x="435208" y="1884252"/>
                  </a:lnTo>
                  <a:lnTo>
                    <a:pt x="433235" y="1884175"/>
                  </a:lnTo>
                  <a:lnTo>
                    <a:pt x="431262" y="1884093"/>
                  </a:lnTo>
                  <a:lnTo>
                    <a:pt x="429289" y="1884007"/>
                  </a:lnTo>
                  <a:lnTo>
                    <a:pt x="427317" y="1883917"/>
                  </a:lnTo>
                  <a:lnTo>
                    <a:pt x="425344" y="1883823"/>
                  </a:lnTo>
                  <a:lnTo>
                    <a:pt x="423372" y="1883725"/>
                  </a:lnTo>
                  <a:lnTo>
                    <a:pt x="421400" y="1883623"/>
                  </a:lnTo>
                  <a:lnTo>
                    <a:pt x="419429" y="1883516"/>
                  </a:lnTo>
                  <a:lnTo>
                    <a:pt x="417457" y="1883406"/>
                  </a:lnTo>
                  <a:lnTo>
                    <a:pt x="415486" y="1883291"/>
                  </a:lnTo>
                  <a:lnTo>
                    <a:pt x="413515" y="1883172"/>
                  </a:lnTo>
                  <a:lnTo>
                    <a:pt x="411544" y="1883049"/>
                  </a:lnTo>
                  <a:lnTo>
                    <a:pt x="409574" y="1882922"/>
                  </a:lnTo>
                  <a:lnTo>
                    <a:pt x="407604" y="1882791"/>
                  </a:lnTo>
                  <a:lnTo>
                    <a:pt x="405634" y="1882655"/>
                  </a:lnTo>
                  <a:lnTo>
                    <a:pt x="403664" y="1882516"/>
                  </a:lnTo>
                  <a:lnTo>
                    <a:pt x="401695" y="1882372"/>
                  </a:lnTo>
                  <a:lnTo>
                    <a:pt x="399726" y="1882224"/>
                  </a:lnTo>
                  <a:lnTo>
                    <a:pt x="397757" y="1882073"/>
                  </a:lnTo>
                  <a:lnTo>
                    <a:pt x="395789" y="1881917"/>
                  </a:lnTo>
                  <a:lnTo>
                    <a:pt x="393820" y="1881756"/>
                  </a:lnTo>
                  <a:lnTo>
                    <a:pt x="391853" y="1881592"/>
                  </a:lnTo>
                  <a:lnTo>
                    <a:pt x="389885" y="1881424"/>
                  </a:lnTo>
                  <a:lnTo>
                    <a:pt x="387918" y="1881251"/>
                  </a:lnTo>
                  <a:lnTo>
                    <a:pt x="385952" y="1881075"/>
                  </a:lnTo>
                  <a:lnTo>
                    <a:pt x="383985" y="1880894"/>
                  </a:lnTo>
                  <a:lnTo>
                    <a:pt x="382020" y="1880709"/>
                  </a:lnTo>
                  <a:lnTo>
                    <a:pt x="380054" y="1880520"/>
                  </a:lnTo>
                  <a:lnTo>
                    <a:pt x="378089" y="1880327"/>
                  </a:lnTo>
                  <a:lnTo>
                    <a:pt x="376124" y="1880130"/>
                  </a:lnTo>
                  <a:lnTo>
                    <a:pt x="374160" y="1879928"/>
                  </a:lnTo>
                  <a:lnTo>
                    <a:pt x="372196" y="1879723"/>
                  </a:lnTo>
                  <a:lnTo>
                    <a:pt x="370233" y="1879513"/>
                  </a:lnTo>
                  <a:lnTo>
                    <a:pt x="368270" y="1879300"/>
                  </a:lnTo>
                  <a:lnTo>
                    <a:pt x="366307" y="1879082"/>
                  </a:lnTo>
                  <a:lnTo>
                    <a:pt x="364345" y="1878860"/>
                  </a:lnTo>
                  <a:lnTo>
                    <a:pt x="362384" y="1878634"/>
                  </a:lnTo>
                  <a:lnTo>
                    <a:pt x="360422" y="1878404"/>
                  </a:lnTo>
                  <a:lnTo>
                    <a:pt x="358462" y="1878170"/>
                  </a:lnTo>
                  <a:lnTo>
                    <a:pt x="356502" y="1877932"/>
                  </a:lnTo>
                  <a:lnTo>
                    <a:pt x="354542" y="1877689"/>
                  </a:lnTo>
                  <a:lnTo>
                    <a:pt x="352583" y="1877443"/>
                  </a:lnTo>
                  <a:lnTo>
                    <a:pt x="350624" y="1877192"/>
                  </a:lnTo>
                  <a:lnTo>
                    <a:pt x="348666" y="1876937"/>
                  </a:lnTo>
                  <a:lnTo>
                    <a:pt x="346709" y="1876678"/>
                  </a:lnTo>
                  <a:lnTo>
                    <a:pt x="344752" y="1876415"/>
                  </a:lnTo>
                  <a:lnTo>
                    <a:pt x="342795" y="1876148"/>
                  </a:lnTo>
                  <a:lnTo>
                    <a:pt x="340839" y="1875877"/>
                  </a:lnTo>
                  <a:lnTo>
                    <a:pt x="338884" y="1875602"/>
                  </a:lnTo>
                  <a:lnTo>
                    <a:pt x="336930" y="1875323"/>
                  </a:lnTo>
                  <a:lnTo>
                    <a:pt x="334975" y="1875039"/>
                  </a:lnTo>
                  <a:lnTo>
                    <a:pt x="333022" y="1874752"/>
                  </a:lnTo>
                  <a:lnTo>
                    <a:pt x="331069" y="1874460"/>
                  </a:lnTo>
                  <a:lnTo>
                    <a:pt x="329117" y="1874164"/>
                  </a:lnTo>
                  <a:lnTo>
                    <a:pt x="327165" y="1873865"/>
                  </a:lnTo>
                  <a:lnTo>
                    <a:pt x="325214" y="1873561"/>
                  </a:lnTo>
                  <a:lnTo>
                    <a:pt x="323264" y="1873253"/>
                  </a:lnTo>
                  <a:lnTo>
                    <a:pt x="321314" y="1872941"/>
                  </a:lnTo>
                  <a:lnTo>
                    <a:pt x="319365" y="1872624"/>
                  </a:lnTo>
                  <a:lnTo>
                    <a:pt x="317416" y="1872304"/>
                  </a:lnTo>
                  <a:lnTo>
                    <a:pt x="315469" y="1871980"/>
                  </a:lnTo>
                  <a:lnTo>
                    <a:pt x="313521" y="1871652"/>
                  </a:lnTo>
                  <a:lnTo>
                    <a:pt x="311575" y="1871319"/>
                  </a:lnTo>
                  <a:lnTo>
                    <a:pt x="309630" y="1870982"/>
                  </a:lnTo>
                  <a:lnTo>
                    <a:pt x="307685" y="1870642"/>
                  </a:lnTo>
                  <a:lnTo>
                    <a:pt x="305740" y="1870297"/>
                  </a:lnTo>
                  <a:lnTo>
                    <a:pt x="303797" y="1869949"/>
                  </a:lnTo>
                  <a:lnTo>
                    <a:pt x="301854" y="1869596"/>
                  </a:lnTo>
                  <a:lnTo>
                    <a:pt x="299912" y="1869239"/>
                  </a:lnTo>
                  <a:lnTo>
                    <a:pt x="297971" y="1868878"/>
                  </a:lnTo>
                  <a:lnTo>
                    <a:pt x="296030" y="1868513"/>
                  </a:lnTo>
                  <a:lnTo>
                    <a:pt x="294090" y="1868144"/>
                  </a:lnTo>
                  <a:lnTo>
                    <a:pt x="292151" y="1867771"/>
                  </a:lnTo>
                  <a:lnTo>
                    <a:pt x="290213" y="1867393"/>
                  </a:lnTo>
                  <a:lnTo>
                    <a:pt x="288276" y="1867012"/>
                  </a:lnTo>
                  <a:lnTo>
                    <a:pt x="286339" y="1866627"/>
                  </a:lnTo>
                  <a:lnTo>
                    <a:pt x="284403" y="1866237"/>
                  </a:lnTo>
                  <a:lnTo>
                    <a:pt x="282468" y="1865844"/>
                  </a:lnTo>
                  <a:lnTo>
                    <a:pt x="280534" y="1865446"/>
                  </a:lnTo>
                  <a:lnTo>
                    <a:pt x="278601" y="1865045"/>
                  </a:lnTo>
                  <a:lnTo>
                    <a:pt x="276669" y="1864639"/>
                  </a:lnTo>
                  <a:lnTo>
                    <a:pt x="274737" y="1864229"/>
                  </a:lnTo>
                  <a:lnTo>
                    <a:pt x="272806" y="1863816"/>
                  </a:lnTo>
                  <a:lnTo>
                    <a:pt x="270876" y="1863398"/>
                  </a:lnTo>
                  <a:lnTo>
                    <a:pt x="268947" y="1862976"/>
                  </a:lnTo>
                  <a:lnTo>
                    <a:pt x="267019" y="1862550"/>
                  </a:lnTo>
                  <a:lnTo>
                    <a:pt x="265092" y="1862120"/>
                  </a:lnTo>
                  <a:lnTo>
                    <a:pt x="263166" y="1861687"/>
                  </a:lnTo>
                  <a:lnTo>
                    <a:pt x="261240" y="1861249"/>
                  </a:lnTo>
                  <a:lnTo>
                    <a:pt x="259316" y="1860807"/>
                  </a:lnTo>
                  <a:lnTo>
                    <a:pt x="257392" y="1860361"/>
                  </a:lnTo>
                  <a:lnTo>
                    <a:pt x="255470" y="1859911"/>
                  </a:lnTo>
                  <a:lnTo>
                    <a:pt x="253548" y="1859457"/>
                  </a:lnTo>
                  <a:lnTo>
                    <a:pt x="251627" y="1858998"/>
                  </a:lnTo>
                  <a:lnTo>
                    <a:pt x="249708" y="1858536"/>
                  </a:lnTo>
                  <a:lnTo>
                    <a:pt x="247789" y="1858070"/>
                  </a:lnTo>
                  <a:lnTo>
                    <a:pt x="245871" y="1857600"/>
                  </a:lnTo>
                  <a:lnTo>
                    <a:pt x="243954" y="1857126"/>
                  </a:lnTo>
                  <a:lnTo>
                    <a:pt x="242039" y="1856648"/>
                  </a:lnTo>
                  <a:lnTo>
                    <a:pt x="240124" y="1856166"/>
                  </a:lnTo>
                  <a:lnTo>
                    <a:pt x="238210" y="1855679"/>
                  </a:lnTo>
                  <a:lnTo>
                    <a:pt x="236297" y="1855189"/>
                  </a:lnTo>
                  <a:lnTo>
                    <a:pt x="234386" y="1854695"/>
                  </a:lnTo>
                  <a:lnTo>
                    <a:pt x="232475" y="1854197"/>
                  </a:lnTo>
                  <a:lnTo>
                    <a:pt x="230565" y="1853694"/>
                  </a:lnTo>
                  <a:lnTo>
                    <a:pt x="228657" y="1853188"/>
                  </a:lnTo>
                  <a:lnTo>
                    <a:pt x="226749" y="1852678"/>
                  </a:lnTo>
                  <a:lnTo>
                    <a:pt x="224843" y="1852164"/>
                  </a:lnTo>
                  <a:lnTo>
                    <a:pt x="222937" y="1851646"/>
                  </a:lnTo>
                  <a:lnTo>
                    <a:pt x="221033" y="1851123"/>
                  </a:lnTo>
                  <a:lnTo>
                    <a:pt x="219130" y="1850597"/>
                  </a:lnTo>
                  <a:lnTo>
                    <a:pt x="217228" y="1850067"/>
                  </a:lnTo>
                  <a:lnTo>
                    <a:pt x="215327" y="1849533"/>
                  </a:lnTo>
                  <a:lnTo>
                    <a:pt x="213427" y="1848995"/>
                  </a:lnTo>
                  <a:lnTo>
                    <a:pt x="211528" y="1848453"/>
                  </a:lnTo>
                  <a:lnTo>
                    <a:pt x="209631" y="1847907"/>
                  </a:lnTo>
                  <a:lnTo>
                    <a:pt x="207735" y="1847356"/>
                  </a:lnTo>
                  <a:lnTo>
                    <a:pt x="205839" y="1846802"/>
                  </a:lnTo>
                  <a:lnTo>
                    <a:pt x="203945" y="1846244"/>
                  </a:lnTo>
                  <a:lnTo>
                    <a:pt x="202052" y="1845682"/>
                  </a:lnTo>
                  <a:lnTo>
                    <a:pt x="200161" y="1845116"/>
                  </a:lnTo>
                  <a:lnTo>
                    <a:pt x="198270" y="1844547"/>
                  </a:lnTo>
                  <a:lnTo>
                    <a:pt x="196381" y="1843973"/>
                  </a:lnTo>
                  <a:lnTo>
                    <a:pt x="194493" y="1843395"/>
                  </a:lnTo>
                  <a:lnTo>
                    <a:pt x="192606" y="1842813"/>
                  </a:lnTo>
                  <a:lnTo>
                    <a:pt x="190720" y="1842227"/>
                  </a:lnTo>
                  <a:lnTo>
                    <a:pt x="188835" y="1841638"/>
                  </a:lnTo>
                  <a:lnTo>
                    <a:pt x="186952" y="1841044"/>
                  </a:lnTo>
                  <a:lnTo>
                    <a:pt x="185070" y="1840446"/>
                  </a:lnTo>
                  <a:lnTo>
                    <a:pt x="183190" y="1839845"/>
                  </a:lnTo>
                  <a:lnTo>
                    <a:pt x="181310" y="1839240"/>
                  </a:lnTo>
                  <a:lnTo>
                    <a:pt x="179432" y="1838630"/>
                  </a:lnTo>
                  <a:lnTo>
                    <a:pt x="177555" y="1838017"/>
                  </a:lnTo>
                  <a:lnTo>
                    <a:pt x="175679" y="1837400"/>
                  </a:lnTo>
                  <a:lnTo>
                    <a:pt x="173805" y="1836778"/>
                  </a:lnTo>
                  <a:lnTo>
                    <a:pt x="171932" y="1836153"/>
                  </a:lnTo>
                  <a:lnTo>
                    <a:pt x="170060" y="1835524"/>
                  </a:lnTo>
                  <a:lnTo>
                    <a:pt x="168190" y="1834891"/>
                  </a:lnTo>
                  <a:lnTo>
                    <a:pt x="166321" y="1834254"/>
                  </a:lnTo>
                  <a:lnTo>
                    <a:pt x="164453" y="1833614"/>
                  </a:lnTo>
                  <a:lnTo>
                    <a:pt x="162587" y="1832969"/>
                  </a:lnTo>
                  <a:lnTo>
                    <a:pt x="160722" y="1832320"/>
                  </a:lnTo>
                  <a:lnTo>
                    <a:pt x="158858" y="1831668"/>
                  </a:lnTo>
                  <a:lnTo>
                    <a:pt x="156996" y="1831011"/>
                  </a:lnTo>
                  <a:lnTo>
                    <a:pt x="155135" y="1830351"/>
                  </a:lnTo>
                  <a:lnTo>
                    <a:pt x="153276" y="1829687"/>
                  </a:lnTo>
                  <a:lnTo>
                    <a:pt x="151418" y="1829019"/>
                  </a:lnTo>
                  <a:lnTo>
                    <a:pt x="149561" y="1828347"/>
                  </a:lnTo>
                  <a:lnTo>
                    <a:pt x="147706" y="1827671"/>
                  </a:lnTo>
                  <a:lnTo>
                    <a:pt x="145852" y="1826991"/>
                  </a:lnTo>
                  <a:lnTo>
                    <a:pt x="143999" y="1826307"/>
                  </a:lnTo>
                  <a:lnTo>
                    <a:pt x="142148" y="1825620"/>
                  </a:lnTo>
                  <a:lnTo>
                    <a:pt x="140299" y="1824929"/>
                  </a:lnTo>
                  <a:lnTo>
                    <a:pt x="138451" y="1824233"/>
                  </a:lnTo>
                  <a:lnTo>
                    <a:pt x="136604" y="1823534"/>
                  </a:lnTo>
                  <a:lnTo>
                    <a:pt x="134759" y="1822831"/>
                  </a:lnTo>
                  <a:lnTo>
                    <a:pt x="132915" y="1822124"/>
                  </a:lnTo>
                  <a:lnTo>
                    <a:pt x="131073" y="1821413"/>
                  </a:lnTo>
                  <a:lnTo>
                    <a:pt x="129232" y="1820699"/>
                  </a:lnTo>
                  <a:lnTo>
                    <a:pt x="127393" y="1819980"/>
                  </a:lnTo>
                  <a:lnTo>
                    <a:pt x="125555" y="1819258"/>
                  </a:lnTo>
                  <a:lnTo>
                    <a:pt x="123719" y="1818532"/>
                  </a:lnTo>
                  <a:lnTo>
                    <a:pt x="121884" y="1817802"/>
                  </a:lnTo>
                  <a:lnTo>
                    <a:pt x="120051" y="1817068"/>
                  </a:lnTo>
                  <a:lnTo>
                    <a:pt x="118220" y="1816330"/>
                  </a:lnTo>
                  <a:lnTo>
                    <a:pt x="116390" y="1815589"/>
                  </a:lnTo>
                  <a:lnTo>
                    <a:pt x="114561" y="1814844"/>
                  </a:lnTo>
                  <a:lnTo>
                    <a:pt x="112734" y="1814094"/>
                  </a:lnTo>
                  <a:lnTo>
                    <a:pt x="110909" y="1813341"/>
                  </a:lnTo>
                  <a:lnTo>
                    <a:pt x="109085" y="1812585"/>
                  </a:lnTo>
                  <a:lnTo>
                    <a:pt x="107263" y="1811824"/>
                  </a:lnTo>
                  <a:lnTo>
                    <a:pt x="105442" y="1811059"/>
                  </a:lnTo>
                  <a:lnTo>
                    <a:pt x="103623" y="1810291"/>
                  </a:lnTo>
                  <a:lnTo>
                    <a:pt x="101806" y="1809519"/>
                  </a:lnTo>
                  <a:lnTo>
                    <a:pt x="99990" y="1808743"/>
                  </a:lnTo>
                  <a:lnTo>
                    <a:pt x="98176" y="1807964"/>
                  </a:lnTo>
                  <a:lnTo>
                    <a:pt x="96364" y="1807180"/>
                  </a:lnTo>
                  <a:lnTo>
                    <a:pt x="94553" y="1806393"/>
                  </a:lnTo>
                  <a:lnTo>
                    <a:pt x="92744" y="1805602"/>
                  </a:lnTo>
                  <a:lnTo>
                    <a:pt x="90936" y="1804807"/>
                  </a:lnTo>
                  <a:lnTo>
                    <a:pt x="89130" y="1804008"/>
                  </a:lnTo>
                  <a:lnTo>
                    <a:pt x="87326" y="1803206"/>
                  </a:lnTo>
                  <a:lnTo>
                    <a:pt x="85524" y="1802400"/>
                  </a:lnTo>
                  <a:lnTo>
                    <a:pt x="83723" y="1801590"/>
                  </a:lnTo>
                  <a:lnTo>
                    <a:pt x="81924" y="1800776"/>
                  </a:lnTo>
                  <a:lnTo>
                    <a:pt x="80127" y="1799958"/>
                  </a:lnTo>
                  <a:lnTo>
                    <a:pt x="78331" y="1799137"/>
                  </a:lnTo>
                  <a:lnTo>
                    <a:pt x="76537" y="1798312"/>
                  </a:lnTo>
                  <a:lnTo>
                    <a:pt x="74745" y="1797483"/>
                  </a:lnTo>
                  <a:lnTo>
                    <a:pt x="72954" y="1796650"/>
                  </a:lnTo>
                  <a:lnTo>
                    <a:pt x="71166" y="1795814"/>
                  </a:lnTo>
                  <a:lnTo>
                    <a:pt x="69379" y="1794974"/>
                  </a:lnTo>
                  <a:lnTo>
                    <a:pt x="67593" y="1794130"/>
                  </a:lnTo>
                  <a:lnTo>
                    <a:pt x="65810" y="1793283"/>
                  </a:lnTo>
                  <a:lnTo>
                    <a:pt x="64028" y="1792432"/>
                  </a:lnTo>
                  <a:lnTo>
                    <a:pt x="62248" y="1791577"/>
                  </a:lnTo>
                  <a:lnTo>
                    <a:pt x="60470" y="1790718"/>
                  </a:lnTo>
                  <a:lnTo>
                    <a:pt x="58694" y="1789856"/>
                  </a:lnTo>
                  <a:lnTo>
                    <a:pt x="56920" y="1788989"/>
                  </a:lnTo>
                  <a:lnTo>
                    <a:pt x="55147" y="1788119"/>
                  </a:lnTo>
                  <a:lnTo>
                    <a:pt x="53376" y="1787246"/>
                  </a:lnTo>
                  <a:lnTo>
                    <a:pt x="51607" y="1786368"/>
                  </a:lnTo>
                  <a:lnTo>
                    <a:pt x="49840" y="1785487"/>
                  </a:lnTo>
                  <a:lnTo>
                    <a:pt x="48075" y="1784603"/>
                  </a:lnTo>
                  <a:lnTo>
                    <a:pt x="46311" y="1783714"/>
                  </a:lnTo>
                  <a:lnTo>
                    <a:pt x="44550" y="1782822"/>
                  </a:lnTo>
                  <a:lnTo>
                    <a:pt x="42790" y="1781926"/>
                  </a:lnTo>
                  <a:lnTo>
                    <a:pt x="41032" y="1781027"/>
                  </a:lnTo>
                  <a:lnTo>
                    <a:pt x="39277" y="1780124"/>
                  </a:lnTo>
                  <a:lnTo>
                    <a:pt x="37523" y="1779217"/>
                  </a:lnTo>
                  <a:lnTo>
                    <a:pt x="35770" y="1778306"/>
                  </a:lnTo>
                  <a:lnTo>
                    <a:pt x="34020" y="1777392"/>
                  </a:lnTo>
                  <a:lnTo>
                    <a:pt x="32272" y="1776475"/>
                  </a:lnTo>
                  <a:lnTo>
                    <a:pt x="30526" y="1775553"/>
                  </a:lnTo>
                  <a:lnTo>
                    <a:pt x="28781" y="1774628"/>
                  </a:lnTo>
                  <a:lnTo>
                    <a:pt x="27039" y="1773699"/>
                  </a:lnTo>
                  <a:lnTo>
                    <a:pt x="25298" y="1772767"/>
                  </a:lnTo>
                  <a:lnTo>
                    <a:pt x="23560" y="1771831"/>
                  </a:lnTo>
                  <a:lnTo>
                    <a:pt x="21823" y="1770891"/>
                  </a:lnTo>
                  <a:lnTo>
                    <a:pt x="20088" y="1769947"/>
                  </a:lnTo>
                  <a:lnTo>
                    <a:pt x="18356" y="1769000"/>
                  </a:lnTo>
                  <a:lnTo>
                    <a:pt x="16625" y="1768050"/>
                  </a:lnTo>
                  <a:lnTo>
                    <a:pt x="14897" y="1767096"/>
                  </a:lnTo>
                  <a:lnTo>
                    <a:pt x="13170" y="1766138"/>
                  </a:lnTo>
                  <a:lnTo>
                    <a:pt x="11445" y="1765176"/>
                  </a:lnTo>
                  <a:lnTo>
                    <a:pt x="9722" y="1764211"/>
                  </a:lnTo>
                  <a:lnTo>
                    <a:pt x="8002" y="1763242"/>
                  </a:lnTo>
                  <a:lnTo>
                    <a:pt x="6283" y="1762270"/>
                  </a:lnTo>
                  <a:lnTo>
                    <a:pt x="4567" y="1761294"/>
                  </a:lnTo>
                  <a:lnTo>
                    <a:pt x="2852" y="1760314"/>
                  </a:lnTo>
                  <a:lnTo>
                    <a:pt x="1140" y="1759331"/>
                  </a:lnTo>
                  <a:lnTo>
                    <a:pt x="0" y="1758674"/>
                  </a:lnTo>
                  <a:lnTo>
                    <a:pt x="1424" y="1757850"/>
                  </a:lnTo>
                  <a:lnTo>
                    <a:pt x="3131" y="1756858"/>
                  </a:lnTo>
                  <a:lnTo>
                    <a:pt x="4836" y="1755862"/>
                  </a:lnTo>
                  <a:lnTo>
                    <a:pt x="6539" y="1754863"/>
                  </a:lnTo>
                  <a:lnTo>
                    <a:pt x="8240" y="1753860"/>
                  </a:lnTo>
                  <a:lnTo>
                    <a:pt x="9939" y="1752854"/>
                  </a:lnTo>
                  <a:lnTo>
                    <a:pt x="11636" y="1751844"/>
                  </a:lnTo>
                  <a:lnTo>
                    <a:pt x="13330" y="1750831"/>
                  </a:lnTo>
                  <a:lnTo>
                    <a:pt x="15023" y="1749814"/>
                  </a:lnTo>
                  <a:lnTo>
                    <a:pt x="16713" y="1748793"/>
                  </a:lnTo>
                  <a:lnTo>
                    <a:pt x="18402" y="1747769"/>
                  </a:lnTo>
                  <a:lnTo>
                    <a:pt x="20088" y="1746741"/>
                  </a:lnTo>
                  <a:lnTo>
                    <a:pt x="21772" y="1745710"/>
                  </a:lnTo>
                  <a:lnTo>
                    <a:pt x="23453" y="1744676"/>
                  </a:lnTo>
                  <a:lnTo>
                    <a:pt x="25133" y="1743638"/>
                  </a:lnTo>
                  <a:lnTo>
                    <a:pt x="26811" y="1742596"/>
                  </a:lnTo>
                  <a:lnTo>
                    <a:pt x="28486" y="1741551"/>
                  </a:lnTo>
                  <a:lnTo>
                    <a:pt x="30159" y="1740502"/>
                  </a:lnTo>
                  <a:lnTo>
                    <a:pt x="31830" y="1739450"/>
                  </a:lnTo>
                  <a:lnTo>
                    <a:pt x="33498" y="1738394"/>
                  </a:lnTo>
                  <a:lnTo>
                    <a:pt x="35165" y="1737335"/>
                  </a:lnTo>
                  <a:lnTo>
                    <a:pt x="36829" y="1736272"/>
                  </a:lnTo>
                  <a:lnTo>
                    <a:pt x="38491" y="1735206"/>
                  </a:lnTo>
                  <a:lnTo>
                    <a:pt x="40151" y="1734136"/>
                  </a:lnTo>
                  <a:lnTo>
                    <a:pt x="41808" y="1733063"/>
                  </a:lnTo>
                  <a:lnTo>
                    <a:pt x="43463" y="1731986"/>
                  </a:lnTo>
                  <a:lnTo>
                    <a:pt x="45116" y="1730906"/>
                  </a:lnTo>
                  <a:lnTo>
                    <a:pt x="46767" y="1729823"/>
                  </a:lnTo>
                  <a:lnTo>
                    <a:pt x="48415" y="1728736"/>
                  </a:lnTo>
                  <a:lnTo>
                    <a:pt x="50062" y="1727645"/>
                  </a:lnTo>
                  <a:lnTo>
                    <a:pt x="51705" y="1726552"/>
                  </a:lnTo>
                  <a:lnTo>
                    <a:pt x="53347" y="1725454"/>
                  </a:lnTo>
                  <a:lnTo>
                    <a:pt x="54986" y="1724354"/>
                  </a:lnTo>
                  <a:lnTo>
                    <a:pt x="56623" y="1723249"/>
                  </a:lnTo>
                  <a:lnTo>
                    <a:pt x="58258" y="1722142"/>
                  </a:lnTo>
                  <a:lnTo>
                    <a:pt x="59890" y="1721031"/>
                  </a:lnTo>
                  <a:lnTo>
                    <a:pt x="61520" y="1719916"/>
                  </a:lnTo>
                  <a:lnTo>
                    <a:pt x="63148" y="1718798"/>
                  </a:lnTo>
                  <a:lnTo>
                    <a:pt x="64773" y="1717677"/>
                  </a:lnTo>
                  <a:lnTo>
                    <a:pt x="66396" y="1716552"/>
                  </a:lnTo>
                  <a:lnTo>
                    <a:pt x="68017" y="1715424"/>
                  </a:lnTo>
                  <a:lnTo>
                    <a:pt x="69635" y="1714293"/>
                  </a:lnTo>
                  <a:lnTo>
                    <a:pt x="71251" y="1713158"/>
                  </a:lnTo>
                  <a:lnTo>
                    <a:pt x="72864" y="1712020"/>
                  </a:lnTo>
                  <a:lnTo>
                    <a:pt x="74476" y="1710878"/>
                  </a:lnTo>
                  <a:lnTo>
                    <a:pt x="76084" y="1709733"/>
                  </a:lnTo>
                  <a:lnTo>
                    <a:pt x="77690" y="1708585"/>
                  </a:lnTo>
                  <a:lnTo>
                    <a:pt x="79294" y="1707433"/>
                  </a:lnTo>
                  <a:lnTo>
                    <a:pt x="80896" y="1706278"/>
                  </a:lnTo>
                  <a:lnTo>
                    <a:pt x="82495" y="1705119"/>
                  </a:lnTo>
                  <a:lnTo>
                    <a:pt x="84091" y="1703958"/>
                  </a:lnTo>
                  <a:lnTo>
                    <a:pt x="85686" y="1702792"/>
                  </a:lnTo>
                  <a:lnTo>
                    <a:pt x="87277" y="1701624"/>
                  </a:lnTo>
                  <a:lnTo>
                    <a:pt x="88867" y="1700452"/>
                  </a:lnTo>
                  <a:lnTo>
                    <a:pt x="90453" y="1699277"/>
                  </a:lnTo>
                  <a:lnTo>
                    <a:pt x="92038" y="1698098"/>
                  </a:lnTo>
                  <a:lnTo>
                    <a:pt x="93619" y="1696917"/>
                  </a:lnTo>
                  <a:lnTo>
                    <a:pt x="95199" y="1695732"/>
                  </a:lnTo>
                  <a:lnTo>
                    <a:pt x="96776" y="1694543"/>
                  </a:lnTo>
                  <a:lnTo>
                    <a:pt x="98350" y="1693352"/>
                  </a:lnTo>
                  <a:lnTo>
                    <a:pt x="99922" y="1692157"/>
                  </a:lnTo>
                  <a:lnTo>
                    <a:pt x="101492" y="1690958"/>
                  </a:lnTo>
                  <a:lnTo>
                    <a:pt x="103059" y="1689757"/>
                  </a:lnTo>
                  <a:lnTo>
                    <a:pt x="104623" y="1688552"/>
                  </a:lnTo>
                  <a:lnTo>
                    <a:pt x="106185" y="1687344"/>
                  </a:lnTo>
                  <a:lnTo>
                    <a:pt x="107744" y="1686132"/>
                  </a:lnTo>
                  <a:lnTo>
                    <a:pt x="109301" y="1684918"/>
                  </a:lnTo>
                  <a:lnTo>
                    <a:pt x="110855" y="1683700"/>
                  </a:lnTo>
                  <a:lnTo>
                    <a:pt x="112407" y="1682479"/>
                  </a:lnTo>
                  <a:lnTo>
                    <a:pt x="113956" y="1681254"/>
                  </a:lnTo>
                  <a:lnTo>
                    <a:pt x="115502" y="1680027"/>
                  </a:lnTo>
                  <a:lnTo>
                    <a:pt x="117046" y="1678796"/>
                  </a:lnTo>
                  <a:lnTo>
                    <a:pt x="118588" y="1677562"/>
                  </a:lnTo>
                  <a:lnTo>
                    <a:pt x="120126" y="1676324"/>
                  </a:lnTo>
                  <a:lnTo>
                    <a:pt x="121663" y="1675084"/>
                  </a:lnTo>
                  <a:lnTo>
                    <a:pt x="123196" y="1673840"/>
                  </a:lnTo>
                  <a:lnTo>
                    <a:pt x="124727" y="1672593"/>
                  </a:lnTo>
                  <a:lnTo>
                    <a:pt x="126256" y="1671343"/>
                  </a:lnTo>
                  <a:lnTo>
                    <a:pt x="127781" y="1670089"/>
                  </a:lnTo>
                  <a:lnTo>
                    <a:pt x="129304" y="1668833"/>
                  </a:lnTo>
                  <a:lnTo>
                    <a:pt x="130825" y="1667573"/>
                  </a:lnTo>
                  <a:lnTo>
                    <a:pt x="132343" y="1666310"/>
                  </a:lnTo>
                  <a:lnTo>
                    <a:pt x="133858" y="1665044"/>
                  </a:lnTo>
                  <a:lnTo>
                    <a:pt x="135370" y="1663775"/>
                  </a:lnTo>
                  <a:lnTo>
                    <a:pt x="136880" y="1662502"/>
                  </a:lnTo>
                  <a:lnTo>
                    <a:pt x="138388" y="1661226"/>
                  </a:lnTo>
                  <a:lnTo>
                    <a:pt x="139892" y="1659948"/>
                  </a:lnTo>
                  <a:lnTo>
                    <a:pt x="141394" y="1658666"/>
                  </a:lnTo>
                  <a:lnTo>
                    <a:pt x="142893" y="1657381"/>
                  </a:lnTo>
                  <a:lnTo>
                    <a:pt x="144389" y="1656092"/>
                  </a:lnTo>
                  <a:lnTo>
                    <a:pt x="145883" y="1654801"/>
                  </a:lnTo>
                  <a:lnTo>
                    <a:pt x="147374" y="1653507"/>
                  </a:lnTo>
                  <a:lnTo>
                    <a:pt x="148863" y="1652209"/>
                  </a:lnTo>
                  <a:lnTo>
                    <a:pt x="150348" y="1650908"/>
                  </a:lnTo>
                  <a:lnTo>
                    <a:pt x="151831" y="1649604"/>
                  </a:lnTo>
                  <a:lnTo>
                    <a:pt x="153311" y="1648297"/>
                  </a:lnTo>
                  <a:lnTo>
                    <a:pt x="154789" y="1646987"/>
                  </a:lnTo>
                  <a:lnTo>
                    <a:pt x="156263" y="1645674"/>
                  </a:lnTo>
                  <a:lnTo>
                    <a:pt x="157735" y="1644358"/>
                  </a:lnTo>
                  <a:lnTo>
                    <a:pt x="159204" y="1643039"/>
                  </a:lnTo>
                  <a:lnTo>
                    <a:pt x="160671" y="1641717"/>
                  </a:lnTo>
                  <a:lnTo>
                    <a:pt x="162134" y="1640391"/>
                  </a:lnTo>
                  <a:lnTo>
                    <a:pt x="163595" y="1639063"/>
                  </a:lnTo>
                  <a:lnTo>
                    <a:pt x="165053" y="1637731"/>
                  </a:lnTo>
                  <a:lnTo>
                    <a:pt x="166509" y="1636396"/>
                  </a:lnTo>
                  <a:lnTo>
                    <a:pt x="167961" y="1635059"/>
                  </a:lnTo>
                  <a:lnTo>
                    <a:pt x="169410" y="1633718"/>
                  </a:lnTo>
                  <a:lnTo>
                    <a:pt x="170857" y="1632374"/>
                  </a:lnTo>
                  <a:lnTo>
                    <a:pt x="172301" y="1631027"/>
                  </a:lnTo>
                  <a:lnTo>
                    <a:pt x="173742" y="1629678"/>
                  </a:lnTo>
                  <a:lnTo>
                    <a:pt x="175181" y="1628325"/>
                  </a:lnTo>
                  <a:lnTo>
                    <a:pt x="176616" y="1626969"/>
                  </a:lnTo>
                  <a:lnTo>
                    <a:pt x="178049" y="1625610"/>
                  </a:lnTo>
                  <a:lnTo>
                    <a:pt x="179479" y="1624249"/>
                  </a:lnTo>
                  <a:lnTo>
                    <a:pt x="180906" y="1622884"/>
                  </a:lnTo>
                  <a:lnTo>
                    <a:pt x="182330" y="1621516"/>
                  </a:lnTo>
                  <a:lnTo>
                    <a:pt x="183751" y="1620145"/>
                  </a:lnTo>
                  <a:lnTo>
                    <a:pt x="185169" y="1618771"/>
                  </a:lnTo>
                  <a:lnTo>
                    <a:pt x="186585" y="1617395"/>
                  </a:lnTo>
                  <a:lnTo>
                    <a:pt x="187998" y="1616015"/>
                  </a:lnTo>
                  <a:lnTo>
                    <a:pt x="189407" y="1614632"/>
                  </a:lnTo>
                  <a:lnTo>
                    <a:pt x="190814" y="1613247"/>
                  </a:lnTo>
                  <a:lnTo>
                    <a:pt x="192218" y="1611858"/>
                  </a:lnTo>
                  <a:lnTo>
                    <a:pt x="193619" y="1610467"/>
                  </a:lnTo>
                  <a:lnTo>
                    <a:pt x="195017" y="1609072"/>
                  </a:lnTo>
                  <a:lnTo>
                    <a:pt x="196412" y="1607675"/>
                  </a:lnTo>
                  <a:lnTo>
                    <a:pt x="197804" y="1606275"/>
                  </a:lnTo>
                  <a:lnTo>
                    <a:pt x="199193" y="1604872"/>
                  </a:lnTo>
                  <a:lnTo>
                    <a:pt x="200580" y="1603466"/>
                  </a:lnTo>
                  <a:lnTo>
                    <a:pt x="201963" y="1602057"/>
                  </a:lnTo>
                  <a:lnTo>
                    <a:pt x="203344" y="1600645"/>
                  </a:lnTo>
                  <a:lnTo>
                    <a:pt x="204721" y="1599230"/>
                  </a:lnTo>
                  <a:lnTo>
                    <a:pt x="206096" y="1597812"/>
                  </a:lnTo>
                  <a:lnTo>
                    <a:pt x="207467" y="1596392"/>
                  </a:lnTo>
                  <a:lnTo>
                    <a:pt x="208836" y="1594969"/>
                  </a:lnTo>
                  <a:lnTo>
                    <a:pt x="210201" y="1593542"/>
                  </a:lnTo>
                  <a:lnTo>
                    <a:pt x="211564" y="1592113"/>
                  </a:lnTo>
                  <a:lnTo>
                    <a:pt x="212923" y="1590681"/>
                  </a:lnTo>
                  <a:lnTo>
                    <a:pt x="214280" y="1589246"/>
                  </a:lnTo>
                  <a:lnTo>
                    <a:pt x="215633" y="1587809"/>
                  </a:lnTo>
                  <a:lnTo>
                    <a:pt x="216984" y="1586368"/>
                  </a:lnTo>
                  <a:lnTo>
                    <a:pt x="218331" y="1584925"/>
                  </a:lnTo>
                  <a:lnTo>
                    <a:pt x="219676" y="1583479"/>
                  </a:lnTo>
                  <a:lnTo>
                    <a:pt x="221018" y="1582030"/>
                  </a:lnTo>
                  <a:lnTo>
                    <a:pt x="222356" y="1580578"/>
                  </a:lnTo>
                  <a:lnTo>
                    <a:pt x="223691" y="1579123"/>
                  </a:lnTo>
                  <a:lnTo>
                    <a:pt x="225023" y="1577666"/>
                  </a:lnTo>
                  <a:lnTo>
                    <a:pt x="226353" y="1576206"/>
                  </a:lnTo>
                  <a:lnTo>
                    <a:pt x="227679" y="1574743"/>
                  </a:lnTo>
                  <a:lnTo>
                    <a:pt x="229002" y="1573278"/>
                  </a:lnTo>
                  <a:lnTo>
                    <a:pt x="230322" y="1571809"/>
                  </a:lnTo>
                  <a:lnTo>
                    <a:pt x="231639" y="1570338"/>
                  </a:lnTo>
                  <a:lnTo>
                    <a:pt x="232953" y="1568864"/>
                  </a:lnTo>
                  <a:lnTo>
                    <a:pt x="234264" y="1567387"/>
                  </a:lnTo>
                  <a:lnTo>
                    <a:pt x="235572" y="1565908"/>
                  </a:lnTo>
                  <a:lnTo>
                    <a:pt x="236876" y="1564426"/>
                  </a:lnTo>
                  <a:lnTo>
                    <a:pt x="238178" y="1562941"/>
                  </a:lnTo>
                  <a:lnTo>
                    <a:pt x="239476" y="1561453"/>
                  </a:lnTo>
                  <a:lnTo>
                    <a:pt x="240771" y="1559963"/>
                  </a:lnTo>
                  <a:lnTo>
                    <a:pt x="242064" y="1558469"/>
                  </a:lnTo>
                  <a:lnTo>
                    <a:pt x="243352" y="1556974"/>
                  </a:lnTo>
                  <a:lnTo>
                    <a:pt x="244638" y="1555475"/>
                  </a:lnTo>
                  <a:lnTo>
                    <a:pt x="245921" y="1553974"/>
                  </a:lnTo>
                  <a:lnTo>
                    <a:pt x="247201" y="1552470"/>
                  </a:lnTo>
                  <a:lnTo>
                    <a:pt x="248477" y="1550964"/>
                  </a:lnTo>
                  <a:lnTo>
                    <a:pt x="249750" y="1549454"/>
                  </a:lnTo>
                  <a:lnTo>
                    <a:pt x="251021" y="1547943"/>
                  </a:lnTo>
                  <a:lnTo>
                    <a:pt x="252288" y="1546428"/>
                  </a:lnTo>
                  <a:lnTo>
                    <a:pt x="253551" y="1544911"/>
                  </a:lnTo>
                  <a:lnTo>
                    <a:pt x="254812" y="1543391"/>
                  </a:lnTo>
                  <a:lnTo>
                    <a:pt x="256069" y="1541869"/>
                  </a:lnTo>
                  <a:lnTo>
                    <a:pt x="257323" y="1540344"/>
                  </a:lnTo>
                  <a:lnTo>
                    <a:pt x="258574" y="1538816"/>
                  </a:lnTo>
                  <a:lnTo>
                    <a:pt x="259822" y="1537286"/>
                  </a:lnTo>
                  <a:lnTo>
                    <a:pt x="261067" y="1535753"/>
                  </a:lnTo>
                  <a:lnTo>
                    <a:pt x="262308" y="1534217"/>
                  </a:lnTo>
                  <a:lnTo>
                    <a:pt x="263546" y="1532679"/>
                  </a:lnTo>
                  <a:lnTo>
                    <a:pt x="264781" y="1531138"/>
                  </a:lnTo>
                  <a:lnTo>
                    <a:pt x="266013" y="1529595"/>
                  </a:lnTo>
                  <a:lnTo>
                    <a:pt x="267241" y="1528049"/>
                  </a:lnTo>
                  <a:lnTo>
                    <a:pt x="268467" y="1526501"/>
                  </a:lnTo>
                  <a:lnTo>
                    <a:pt x="269689" y="1524950"/>
                  </a:lnTo>
                  <a:lnTo>
                    <a:pt x="270907" y="1523396"/>
                  </a:lnTo>
                  <a:lnTo>
                    <a:pt x="272123" y="1521840"/>
                  </a:lnTo>
                  <a:lnTo>
                    <a:pt x="273335" y="1520281"/>
                  </a:lnTo>
                  <a:lnTo>
                    <a:pt x="274544" y="1518720"/>
                  </a:lnTo>
                  <a:lnTo>
                    <a:pt x="275750" y="1517156"/>
                  </a:lnTo>
                  <a:lnTo>
                    <a:pt x="276952" y="1515590"/>
                  </a:lnTo>
                  <a:lnTo>
                    <a:pt x="278151" y="1514021"/>
                  </a:lnTo>
                  <a:lnTo>
                    <a:pt x="279347" y="1512450"/>
                  </a:lnTo>
                  <a:lnTo>
                    <a:pt x="280539" y="1510876"/>
                  </a:lnTo>
                  <a:lnTo>
                    <a:pt x="281728" y="1509300"/>
                  </a:lnTo>
                  <a:lnTo>
                    <a:pt x="282915" y="1507721"/>
                  </a:lnTo>
                  <a:lnTo>
                    <a:pt x="284097" y="1506140"/>
                  </a:lnTo>
                  <a:lnTo>
                    <a:pt x="285276" y="1504556"/>
                  </a:lnTo>
                  <a:lnTo>
                    <a:pt x="286452" y="1502970"/>
                  </a:lnTo>
                  <a:lnTo>
                    <a:pt x="287625" y="1501381"/>
                  </a:lnTo>
                  <a:lnTo>
                    <a:pt x="288794" y="1499790"/>
                  </a:lnTo>
                  <a:lnTo>
                    <a:pt x="289960" y="1498197"/>
                  </a:lnTo>
                  <a:lnTo>
                    <a:pt x="291123" y="1496600"/>
                  </a:lnTo>
                  <a:lnTo>
                    <a:pt x="292282" y="1495002"/>
                  </a:lnTo>
                  <a:lnTo>
                    <a:pt x="293438" y="1493401"/>
                  </a:lnTo>
                  <a:lnTo>
                    <a:pt x="294591" y="1491798"/>
                  </a:lnTo>
                  <a:lnTo>
                    <a:pt x="295740" y="1490192"/>
                  </a:lnTo>
                  <a:lnTo>
                    <a:pt x="296886" y="1488584"/>
                  </a:lnTo>
                  <a:lnTo>
                    <a:pt x="298028" y="1486974"/>
                  </a:lnTo>
                  <a:lnTo>
                    <a:pt x="299167" y="1485361"/>
                  </a:lnTo>
                  <a:lnTo>
                    <a:pt x="300303" y="1483745"/>
                  </a:lnTo>
                  <a:lnTo>
                    <a:pt x="301435" y="1482128"/>
                  </a:lnTo>
                  <a:lnTo>
                    <a:pt x="302564" y="1480508"/>
                  </a:lnTo>
                  <a:lnTo>
                    <a:pt x="303690" y="1478886"/>
                  </a:lnTo>
                  <a:lnTo>
                    <a:pt x="304812" y="1477261"/>
                  </a:lnTo>
                  <a:lnTo>
                    <a:pt x="305931" y="1475634"/>
                  </a:lnTo>
                  <a:lnTo>
                    <a:pt x="307046" y="1474004"/>
                  </a:lnTo>
                  <a:lnTo>
                    <a:pt x="308158" y="1472373"/>
                  </a:lnTo>
                  <a:lnTo>
                    <a:pt x="309266" y="1470739"/>
                  </a:lnTo>
                  <a:lnTo>
                    <a:pt x="310371" y="1469102"/>
                  </a:lnTo>
                  <a:lnTo>
                    <a:pt x="311473" y="1467464"/>
                  </a:lnTo>
                  <a:lnTo>
                    <a:pt x="312571" y="1465822"/>
                  </a:lnTo>
                  <a:lnTo>
                    <a:pt x="313666" y="1464179"/>
                  </a:lnTo>
                  <a:lnTo>
                    <a:pt x="314757" y="1462534"/>
                  </a:lnTo>
                  <a:lnTo>
                    <a:pt x="315845" y="1460886"/>
                  </a:lnTo>
                  <a:lnTo>
                    <a:pt x="316929" y="1459236"/>
                  </a:lnTo>
                  <a:lnTo>
                    <a:pt x="318010" y="1457583"/>
                  </a:lnTo>
                  <a:lnTo>
                    <a:pt x="319088" y="1455928"/>
                  </a:lnTo>
                  <a:lnTo>
                    <a:pt x="320162" y="1454272"/>
                  </a:lnTo>
                  <a:lnTo>
                    <a:pt x="321233" y="1452612"/>
                  </a:lnTo>
                  <a:lnTo>
                    <a:pt x="322299" y="1450951"/>
                  </a:lnTo>
                  <a:lnTo>
                    <a:pt x="323363" y="1449287"/>
                  </a:lnTo>
                  <a:lnTo>
                    <a:pt x="324423" y="1447621"/>
                  </a:lnTo>
                  <a:lnTo>
                    <a:pt x="325480" y="1445953"/>
                  </a:lnTo>
                  <a:lnTo>
                    <a:pt x="326533" y="1444283"/>
                  </a:lnTo>
                  <a:lnTo>
                    <a:pt x="327582" y="1442611"/>
                  </a:lnTo>
                  <a:lnTo>
                    <a:pt x="328629" y="1440936"/>
                  </a:lnTo>
                  <a:lnTo>
                    <a:pt x="329671" y="1439259"/>
                  </a:lnTo>
                  <a:lnTo>
                    <a:pt x="330710" y="1437580"/>
                  </a:lnTo>
                  <a:lnTo>
                    <a:pt x="331746" y="1435899"/>
                  </a:lnTo>
                  <a:lnTo>
                    <a:pt x="332778" y="1434215"/>
                  </a:lnTo>
                  <a:lnTo>
                    <a:pt x="333806" y="1432530"/>
                  </a:lnTo>
                  <a:lnTo>
                    <a:pt x="334831" y="1430842"/>
                  </a:lnTo>
                  <a:lnTo>
                    <a:pt x="335853" y="1429152"/>
                  </a:lnTo>
                  <a:lnTo>
                    <a:pt x="336871" y="1427460"/>
                  </a:lnTo>
                  <a:lnTo>
                    <a:pt x="337885" y="1425766"/>
                  </a:lnTo>
                  <a:lnTo>
                    <a:pt x="338896" y="1424070"/>
                  </a:lnTo>
                  <a:lnTo>
                    <a:pt x="339903" y="1422371"/>
                  </a:lnTo>
                  <a:lnTo>
                    <a:pt x="340906" y="1420671"/>
                  </a:lnTo>
                  <a:lnTo>
                    <a:pt x="341907" y="1418968"/>
                  </a:lnTo>
                  <a:lnTo>
                    <a:pt x="342903" y="1417264"/>
                  </a:lnTo>
                  <a:lnTo>
                    <a:pt x="343896" y="1415557"/>
                  </a:lnTo>
                  <a:lnTo>
                    <a:pt x="344885" y="1413848"/>
                  </a:lnTo>
                  <a:lnTo>
                    <a:pt x="345871" y="1412137"/>
                  </a:lnTo>
                  <a:lnTo>
                    <a:pt x="346853" y="1410424"/>
                  </a:lnTo>
                  <a:lnTo>
                    <a:pt x="347832" y="1408709"/>
                  </a:lnTo>
                  <a:lnTo>
                    <a:pt x="348807" y="1406992"/>
                  </a:lnTo>
                  <a:lnTo>
                    <a:pt x="349778" y="1405273"/>
                  </a:lnTo>
                  <a:lnTo>
                    <a:pt x="350746" y="1403552"/>
                  </a:lnTo>
                  <a:lnTo>
                    <a:pt x="351710" y="1401829"/>
                  </a:lnTo>
                  <a:lnTo>
                    <a:pt x="352671" y="1400104"/>
                  </a:lnTo>
                  <a:lnTo>
                    <a:pt x="353628" y="1398377"/>
                  </a:lnTo>
                  <a:lnTo>
                    <a:pt x="354581" y="1396647"/>
                  </a:lnTo>
                  <a:lnTo>
                    <a:pt x="355531" y="1394916"/>
                  </a:lnTo>
                  <a:lnTo>
                    <a:pt x="356477" y="1393183"/>
                  </a:lnTo>
                  <a:lnTo>
                    <a:pt x="357420" y="1391448"/>
                  </a:lnTo>
                  <a:lnTo>
                    <a:pt x="358358" y="1389711"/>
                  </a:lnTo>
                  <a:lnTo>
                    <a:pt x="359294" y="1387972"/>
                  </a:lnTo>
                  <a:lnTo>
                    <a:pt x="360225" y="1386231"/>
                  </a:lnTo>
                  <a:lnTo>
                    <a:pt x="361153" y="1384488"/>
                  </a:lnTo>
                  <a:lnTo>
                    <a:pt x="362077" y="1382743"/>
                  </a:lnTo>
                  <a:lnTo>
                    <a:pt x="362998" y="1380996"/>
                  </a:lnTo>
                  <a:lnTo>
                    <a:pt x="363915" y="1379247"/>
                  </a:lnTo>
                  <a:lnTo>
                    <a:pt x="364828" y="1377497"/>
                  </a:lnTo>
                  <a:lnTo>
                    <a:pt x="365738" y="1375744"/>
                  </a:lnTo>
                  <a:lnTo>
                    <a:pt x="366644" y="1373990"/>
                  </a:lnTo>
                  <a:lnTo>
                    <a:pt x="367546" y="1372233"/>
                  </a:lnTo>
                  <a:lnTo>
                    <a:pt x="368444" y="1370475"/>
                  </a:lnTo>
                  <a:lnTo>
                    <a:pt x="369339" y="1368715"/>
                  </a:lnTo>
                  <a:lnTo>
                    <a:pt x="370230" y="1366953"/>
                  </a:lnTo>
                  <a:lnTo>
                    <a:pt x="371118" y="1365189"/>
                  </a:lnTo>
                  <a:lnTo>
                    <a:pt x="372002" y="1363423"/>
                  </a:lnTo>
                  <a:lnTo>
                    <a:pt x="372882" y="1361656"/>
                  </a:lnTo>
                  <a:lnTo>
                    <a:pt x="373758" y="1359886"/>
                  </a:lnTo>
                  <a:lnTo>
                    <a:pt x="374631" y="1358115"/>
                  </a:lnTo>
                  <a:lnTo>
                    <a:pt x="375500" y="1356342"/>
                  </a:lnTo>
                  <a:lnTo>
                    <a:pt x="376365" y="1354567"/>
                  </a:lnTo>
                  <a:lnTo>
                    <a:pt x="377227" y="1352790"/>
                  </a:lnTo>
                  <a:lnTo>
                    <a:pt x="378084" y="1351012"/>
                  </a:lnTo>
                  <a:lnTo>
                    <a:pt x="378938" y="1349231"/>
                  </a:lnTo>
                  <a:lnTo>
                    <a:pt x="379789" y="1347449"/>
                  </a:lnTo>
                  <a:lnTo>
                    <a:pt x="380635" y="1345665"/>
                  </a:lnTo>
                  <a:lnTo>
                    <a:pt x="381478" y="1343880"/>
                  </a:lnTo>
                  <a:lnTo>
                    <a:pt x="382317" y="1342093"/>
                  </a:lnTo>
                  <a:lnTo>
                    <a:pt x="383153" y="1340303"/>
                  </a:lnTo>
                  <a:lnTo>
                    <a:pt x="383984" y="1338513"/>
                  </a:lnTo>
                  <a:lnTo>
                    <a:pt x="384812" y="1336720"/>
                  </a:lnTo>
                  <a:lnTo>
                    <a:pt x="385636" y="1334925"/>
                  </a:lnTo>
                  <a:lnTo>
                    <a:pt x="386457" y="1333129"/>
                  </a:lnTo>
                  <a:lnTo>
                    <a:pt x="387273" y="1331332"/>
                  </a:lnTo>
                  <a:lnTo>
                    <a:pt x="388086" y="1329532"/>
                  </a:lnTo>
                  <a:lnTo>
                    <a:pt x="388895" y="1327731"/>
                  </a:lnTo>
                  <a:lnTo>
                    <a:pt x="389700" y="1325928"/>
                  </a:lnTo>
                  <a:lnTo>
                    <a:pt x="390502" y="1324123"/>
                  </a:lnTo>
                  <a:lnTo>
                    <a:pt x="391300" y="1322317"/>
                  </a:lnTo>
                  <a:lnTo>
                    <a:pt x="392093" y="1320509"/>
                  </a:lnTo>
                  <a:lnTo>
                    <a:pt x="392884" y="1318700"/>
                  </a:lnTo>
                  <a:lnTo>
                    <a:pt x="393670" y="1316888"/>
                  </a:lnTo>
                  <a:lnTo>
                    <a:pt x="394452" y="1315075"/>
                  </a:lnTo>
                  <a:lnTo>
                    <a:pt x="395231" y="1313261"/>
                  </a:lnTo>
                  <a:lnTo>
                    <a:pt x="396006" y="1311445"/>
                  </a:lnTo>
                  <a:lnTo>
                    <a:pt x="396777" y="1309627"/>
                  </a:lnTo>
                  <a:lnTo>
                    <a:pt x="397545" y="1307808"/>
                  </a:lnTo>
                  <a:lnTo>
                    <a:pt x="398308" y="1305987"/>
                  </a:lnTo>
                  <a:lnTo>
                    <a:pt x="399068" y="1304164"/>
                  </a:lnTo>
                  <a:lnTo>
                    <a:pt x="399824" y="1302340"/>
                  </a:lnTo>
                  <a:lnTo>
                    <a:pt x="400576" y="1300514"/>
                  </a:lnTo>
                  <a:lnTo>
                    <a:pt x="401324" y="1298687"/>
                  </a:lnTo>
                  <a:lnTo>
                    <a:pt x="402068" y="1296858"/>
                  </a:lnTo>
                  <a:lnTo>
                    <a:pt x="402809" y="1295028"/>
                  </a:lnTo>
                  <a:lnTo>
                    <a:pt x="403546" y="1293196"/>
                  </a:lnTo>
                  <a:lnTo>
                    <a:pt x="404279" y="1291362"/>
                  </a:lnTo>
                  <a:lnTo>
                    <a:pt x="405008" y="1289527"/>
                  </a:lnTo>
                  <a:lnTo>
                    <a:pt x="405733" y="1287690"/>
                  </a:lnTo>
                  <a:lnTo>
                    <a:pt x="406454" y="1285852"/>
                  </a:lnTo>
                  <a:lnTo>
                    <a:pt x="407172" y="1284013"/>
                  </a:lnTo>
                  <a:lnTo>
                    <a:pt x="407885" y="1282172"/>
                  </a:lnTo>
                  <a:lnTo>
                    <a:pt x="408595" y="1280329"/>
                  </a:lnTo>
                  <a:lnTo>
                    <a:pt x="409301" y="1278485"/>
                  </a:lnTo>
                  <a:lnTo>
                    <a:pt x="410003" y="1276640"/>
                  </a:lnTo>
                  <a:lnTo>
                    <a:pt x="410701" y="1274793"/>
                  </a:lnTo>
                  <a:lnTo>
                    <a:pt x="411395" y="1272944"/>
                  </a:lnTo>
                  <a:lnTo>
                    <a:pt x="412086" y="1271094"/>
                  </a:lnTo>
                  <a:lnTo>
                    <a:pt x="412772" y="1269243"/>
                  </a:lnTo>
                  <a:lnTo>
                    <a:pt x="413455" y="1267390"/>
                  </a:lnTo>
                  <a:lnTo>
                    <a:pt x="414134" y="1265536"/>
                  </a:lnTo>
                  <a:lnTo>
                    <a:pt x="414809" y="1263680"/>
                  </a:lnTo>
                  <a:lnTo>
                    <a:pt x="415480" y="1261823"/>
                  </a:lnTo>
                  <a:lnTo>
                    <a:pt x="416147" y="1259965"/>
                  </a:lnTo>
                  <a:lnTo>
                    <a:pt x="416810" y="1258105"/>
                  </a:lnTo>
                  <a:lnTo>
                    <a:pt x="417470" y="1256244"/>
                  </a:lnTo>
                  <a:lnTo>
                    <a:pt x="418125" y="1254381"/>
                  </a:lnTo>
                  <a:lnTo>
                    <a:pt x="418776" y="1252517"/>
                  </a:lnTo>
                  <a:lnTo>
                    <a:pt x="419424" y="1250652"/>
                  </a:lnTo>
                  <a:lnTo>
                    <a:pt x="420068" y="1248785"/>
                  </a:lnTo>
                  <a:lnTo>
                    <a:pt x="420708" y="1246917"/>
                  </a:lnTo>
                  <a:lnTo>
                    <a:pt x="421343" y="1245047"/>
                  </a:lnTo>
                  <a:lnTo>
                    <a:pt x="421976" y="1243177"/>
                  </a:lnTo>
                  <a:lnTo>
                    <a:pt x="422604" y="1241305"/>
                  </a:lnTo>
                  <a:lnTo>
                    <a:pt x="423228" y="1239431"/>
                  </a:lnTo>
                  <a:lnTo>
                    <a:pt x="423848" y="1237557"/>
                  </a:lnTo>
                  <a:lnTo>
                    <a:pt x="424464" y="1235681"/>
                  </a:lnTo>
                  <a:lnTo>
                    <a:pt x="425077" y="1233804"/>
                  </a:lnTo>
                  <a:lnTo>
                    <a:pt x="425685" y="1231925"/>
                  </a:lnTo>
                  <a:lnTo>
                    <a:pt x="426289" y="1230045"/>
                  </a:lnTo>
                  <a:lnTo>
                    <a:pt x="426890" y="1228164"/>
                  </a:lnTo>
                  <a:lnTo>
                    <a:pt x="427487" y="1226282"/>
                  </a:lnTo>
                  <a:lnTo>
                    <a:pt x="428079" y="1224399"/>
                  </a:lnTo>
                  <a:lnTo>
                    <a:pt x="428668" y="1222514"/>
                  </a:lnTo>
                  <a:lnTo>
                    <a:pt x="429252" y="1220628"/>
                  </a:lnTo>
                  <a:lnTo>
                    <a:pt x="429833" y="1218740"/>
                  </a:lnTo>
                  <a:lnTo>
                    <a:pt x="430410" y="1216852"/>
                  </a:lnTo>
                  <a:lnTo>
                    <a:pt x="430983" y="1214963"/>
                  </a:lnTo>
                  <a:lnTo>
                    <a:pt x="431552" y="1213072"/>
                  </a:lnTo>
                  <a:lnTo>
                    <a:pt x="432117" y="1211180"/>
                  </a:lnTo>
                  <a:lnTo>
                    <a:pt x="432678" y="1209287"/>
                  </a:lnTo>
                  <a:lnTo>
                    <a:pt x="433235" y="1207392"/>
                  </a:lnTo>
                  <a:lnTo>
                    <a:pt x="433788" y="1205497"/>
                  </a:lnTo>
                  <a:lnTo>
                    <a:pt x="434337" y="1203600"/>
                  </a:lnTo>
                  <a:lnTo>
                    <a:pt x="434882" y="1201702"/>
                  </a:lnTo>
                  <a:lnTo>
                    <a:pt x="435423" y="1199803"/>
                  </a:lnTo>
                  <a:lnTo>
                    <a:pt x="435960" y="1197903"/>
                  </a:lnTo>
                  <a:lnTo>
                    <a:pt x="436494" y="1196002"/>
                  </a:lnTo>
                  <a:lnTo>
                    <a:pt x="437023" y="1194099"/>
                  </a:lnTo>
                  <a:lnTo>
                    <a:pt x="437548" y="1192196"/>
                  </a:lnTo>
                  <a:lnTo>
                    <a:pt x="438069" y="1190292"/>
                  </a:lnTo>
                  <a:lnTo>
                    <a:pt x="438586" y="1188386"/>
                  </a:lnTo>
                  <a:lnTo>
                    <a:pt x="439100" y="1186479"/>
                  </a:lnTo>
                  <a:lnTo>
                    <a:pt x="439609" y="1184571"/>
                  </a:lnTo>
                  <a:lnTo>
                    <a:pt x="440114" y="1182662"/>
                  </a:lnTo>
                  <a:lnTo>
                    <a:pt x="440615" y="1180753"/>
                  </a:lnTo>
                  <a:lnTo>
                    <a:pt x="441113" y="1178842"/>
                  </a:lnTo>
                  <a:lnTo>
                    <a:pt x="441606" y="1176930"/>
                  </a:lnTo>
                  <a:lnTo>
                    <a:pt x="442095" y="1175017"/>
                  </a:lnTo>
                  <a:lnTo>
                    <a:pt x="442580" y="1173103"/>
                  </a:lnTo>
                  <a:lnTo>
                    <a:pt x="443061" y="1171188"/>
                  </a:lnTo>
                  <a:lnTo>
                    <a:pt x="443538" y="1169272"/>
                  </a:lnTo>
                  <a:lnTo>
                    <a:pt x="444012" y="1167355"/>
                  </a:lnTo>
                  <a:lnTo>
                    <a:pt x="444481" y="1165436"/>
                  </a:lnTo>
                  <a:lnTo>
                    <a:pt x="444946" y="1163518"/>
                  </a:lnTo>
                  <a:lnTo>
                    <a:pt x="445407" y="1161598"/>
                  </a:lnTo>
                  <a:lnTo>
                    <a:pt x="445864" y="1159677"/>
                  </a:lnTo>
                  <a:lnTo>
                    <a:pt x="446317" y="1157755"/>
                  </a:lnTo>
                  <a:lnTo>
                    <a:pt x="446766" y="1155832"/>
                  </a:lnTo>
                  <a:lnTo>
                    <a:pt x="447211" y="1153908"/>
                  </a:lnTo>
                  <a:lnTo>
                    <a:pt x="447652" y="1151983"/>
                  </a:lnTo>
                  <a:lnTo>
                    <a:pt x="448089" y="1150058"/>
                  </a:lnTo>
                  <a:lnTo>
                    <a:pt x="448522" y="1148131"/>
                  </a:lnTo>
                  <a:lnTo>
                    <a:pt x="448951" y="1146204"/>
                  </a:lnTo>
                  <a:lnTo>
                    <a:pt x="449376" y="1144276"/>
                  </a:lnTo>
                  <a:lnTo>
                    <a:pt x="449796" y="1142346"/>
                  </a:lnTo>
                  <a:lnTo>
                    <a:pt x="450213" y="1140416"/>
                  </a:lnTo>
                  <a:lnTo>
                    <a:pt x="450626" y="1138485"/>
                  </a:lnTo>
                  <a:lnTo>
                    <a:pt x="451035" y="1136553"/>
                  </a:lnTo>
                  <a:lnTo>
                    <a:pt x="451439" y="1134621"/>
                  </a:lnTo>
                  <a:lnTo>
                    <a:pt x="451840" y="1132687"/>
                  </a:lnTo>
                  <a:lnTo>
                    <a:pt x="452236" y="1130753"/>
                  </a:lnTo>
                  <a:lnTo>
                    <a:pt x="452629" y="1128818"/>
                  </a:lnTo>
                  <a:lnTo>
                    <a:pt x="453017" y="1126882"/>
                  </a:lnTo>
                  <a:lnTo>
                    <a:pt x="453401" y="1124945"/>
                  </a:lnTo>
                  <a:lnTo>
                    <a:pt x="453782" y="1123007"/>
                  </a:lnTo>
                  <a:lnTo>
                    <a:pt x="454158" y="1121069"/>
                  </a:lnTo>
                  <a:lnTo>
                    <a:pt x="454530" y="1119130"/>
                  </a:lnTo>
                  <a:lnTo>
                    <a:pt x="454898" y="1117190"/>
                  </a:lnTo>
                  <a:lnTo>
                    <a:pt x="455262" y="1115249"/>
                  </a:lnTo>
                  <a:lnTo>
                    <a:pt x="455622" y="1113308"/>
                  </a:lnTo>
                  <a:lnTo>
                    <a:pt x="455978" y="1111365"/>
                  </a:lnTo>
                  <a:lnTo>
                    <a:pt x="456330" y="1109423"/>
                  </a:lnTo>
                  <a:lnTo>
                    <a:pt x="456677" y="1107479"/>
                  </a:lnTo>
                  <a:lnTo>
                    <a:pt x="457021" y="1105534"/>
                  </a:lnTo>
                  <a:lnTo>
                    <a:pt x="457361" y="1103589"/>
                  </a:lnTo>
                  <a:lnTo>
                    <a:pt x="457696" y="1101643"/>
                  </a:lnTo>
                  <a:lnTo>
                    <a:pt x="458028" y="1099697"/>
                  </a:lnTo>
                  <a:lnTo>
                    <a:pt x="458355" y="1097750"/>
                  </a:lnTo>
                  <a:lnTo>
                    <a:pt x="458678" y="1095802"/>
                  </a:lnTo>
                  <a:lnTo>
                    <a:pt x="458998" y="1093853"/>
                  </a:lnTo>
                  <a:lnTo>
                    <a:pt x="459313" y="1091904"/>
                  </a:lnTo>
                  <a:lnTo>
                    <a:pt x="459624" y="1089954"/>
                  </a:lnTo>
                  <a:lnTo>
                    <a:pt x="459931" y="1088003"/>
                  </a:lnTo>
                  <a:lnTo>
                    <a:pt x="460234" y="1086052"/>
                  </a:lnTo>
                  <a:lnTo>
                    <a:pt x="460532" y="1084100"/>
                  </a:lnTo>
                  <a:lnTo>
                    <a:pt x="460827" y="1082148"/>
                  </a:lnTo>
                  <a:lnTo>
                    <a:pt x="461118" y="1080195"/>
                  </a:lnTo>
                  <a:lnTo>
                    <a:pt x="461404" y="1078241"/>
                  </a:lnTo>
                  <a:lnTo>
                    <a:pt x="461686" y="1076287"/>
                  </a:lnTo>
                  <a:lnTo>
                    <a:pt x="461965" y="1074332"/>
                  </a:lnTo>
                  <a:lnTo>
                    <a:pt x="462239" y="1072377"/>
                  </a:lnTo>
                  <a:lnTo>
                    <a:pt x="462509" y="1070421"/>
                  </a:lnTo>
                  <a:lnTo>
                    <a:pt x="462775" y="1068464"/>
                  </a:lnTo>
                  <a:lnTo>
                    <a:pt x="463037" y="1066507"/>
                  </a:lnTo>
                  <a:lnTo>
                    <a:pt x="463295" y="1064549"/>
                  </a:lnTo>
                  <a:lnTo>
                    <a:pt x="463549" y="1062591"/>
                  </a:lnTo>
                  <a:lnTo>
                    <a:pt x="463798" y="1060632"/>
                  </a:lnTo>
                  <a:lnTo>
                    <a:pt x="464044" y="1058673"/>
                  </a:lnTo>
                  <a:lnTo>
                    <a:pt x="464285" y="1056713"/>
                  </a:lnTo>
                  <a:lnTo>
                    <a:pt x="464522" y="1054753"/>
                  </a:lnTo>
                  <a:lnTo>
                    <a:pt x="464756" y="1052792"/>
                  </a:lnTo>
                  <a:lnTo>
                    <a:pt x="464985" y="1050831"/>
                  </a:lnTo>
                  <a:lnTo>
                    <a:pt x="465210" y="1048869"/>
                  </a:lnTo>
                  <a:lnTo>
                    <a:pt x="465431" y="1046907"/>
                  </a:lnTo>
                  <a:lnTo>
                    <a:pt x="465647" y="1044945"/>
                  </a:lnTo>
                  <a:lnTo>
                    <a:pt x="465860" y="1042981"/>
                  </a:lnTo>
                  <a:lnTo>
                    <a:pt x="466068" y="1041018"/>
                  </a:lnTo>
                  <a:lnTo>
                    <a:pt x="466273" y="1039054"/>
                  </a:lnTo>
                  <a:lnTo>
                    <a:pt x="466473" y="1037090"/>
                  </a:lnTo>
                  <a:lnTo>
                    <a:pt x="466669" y="1035125"/>
                  </a:lnTo>
                  <a:lnTo>
                    <a:pt x="466861" y="1033160"/>
                  </a:lnTo>
                  <a:lnTo>
                    <a:pt x="467049" y="1031194"/>
                  </a:lnTo>
                  <a:lnTo>
                    <a:pt x="467233" y="1029228"/>
                  </a:lnTo>
                  <a:lnTo>
                    <a:pt x="467413" y="1027262"/>
                  </a:lnTo>
                  <a:lnTo>
                    <a:pt x="467588" y="1025295"/>
                  </a:lnTo>
                  <a:lnTo>
                    <a:pt x="467760" y="1023328"/>
                  </a:lnTo>
                  <a:lnTo>
                    <a:pt x="467927" y="1021360"/>
                  </a:lnTo>
                  <a:lnTo>
                    <a:pt x="468091" y="1019393"/>
                  </a:lnTo>
                  <a:lnTo>
                    <a:pt x="468250" y="1017424"/>
                  </a:lnTo>
                  <a:lnTo>
                    <a:pt x="468405" y="1015456"/>
                  </a:lnTo>
                  <a:lnTo>
                    <a:pt x="468555" y="1013487"/>
                  </a:lnTo>
                  <a:lnTo>
                    <a:pt x="468702" y="1011518"/>
                  </a:lnTo>
                  <a:lnTo>
                    <a:pt x="468845" y="1009549"/>
                  </a:lnTo>
                  <a:lnTo>
                    <a:pt x="468983" y="1007579"/>
                  </a:lnTo>
                  <a:lnTo>
                    <a:pt x="469118" y="1005609"/>
                  </a:lnTo>
                  <a:lnTo>
                    <a:pt x="469248" y="1003639"/>
                  </a:lnTo>
                  <a:lnTo>
                    <a:pt x="469374" y="1001668"/>
                  </a:lnTo>
                  <a:lnTo>
                    <a:pt x="469496" y="999697"/>
                  </a:lnTo>
                  <a:lnTo>
                    <a:pt x="469614" y="997726"/>
                  </a:lnTo>
                  <a:lnTo>
                    <a:pt x="469727" y="995755"/>
                  </a:lnTo>
                  <a:lnTo>
                    <a:pt x="469837" y="993784"/>
                  </a:lnTo>
                  <a:lnTo>
                    <a:pt x="469942" y="991812"/>
                  </a:lnTo>
                  <a:lnTo>
                    <a:pt x="470044" y="989840"/>
                  </a:lnTo>
                  <a:lnTo>
                    <a:pt x="470141" y="987868"/>
                  </a:lnTo>
                  <a:lnTo>
                    <a:pt x="470234" y="985895"/>
                  </a:lnTo>
                  <a:lnTo>
                    <a:pt x="470323" y="983923"/>
                  </a:lnTo>
                  <a:lnTo>
                    <a:pt x="470408" y="981950"/>
                  </a:lnTo>
                  <a:lnTo>
                    <a:pt x="470488" y="979977"/>
                  </a:lnTo>
                  <a:lnTo>
                    <a:pt x="470565" y="978004"/>
                  </a:lnTo>
                  <a:lnTo>
                    <a:pt x="470637" y="976031"/>
                  </a:lnTo>
                  <a:lnTo>
                    <a:pt x="470705" y="974057"/>
                  </a:lnTo>
                  <a:lnTo>
                    <a:pt x="470769" y="972084"/>
                  </a:lnTo>
                  <a:lnTo>
                    <a:pt x="470829" y="970110"/>
                  </a:lnTo>
                  <a:lnTo>
                    <a:pt x="470885" y="968136"/>
                  </a:lnTo>
                  <a:lnTo>
                    <a:pt x="470937" y="966163"/>
                  </a:lnTo>
                  <a:lnTo>
                    <a:pt x="470985" y="964189"/>
                  </a:lnTo>
                  <a:lnTo>
                    <a:pt x="471028" y="962215"/>
                  </a:lnTo>
                  <a:lnTo>
                    <a:pt x="471067" y="960240"/>
                  </a:lnTo>
                  <a:lnTo>
                    <a:pt x="471102" y="958266"/>
                  </a:lnTo>
                  <a:lnTo>
                    <a:pt x="471134" y="956292"/>
                  </a:lnTo>
                  <a:lnTo>
                    <a:pt x="471160" y="954317"/>
                  </a:lnTo>
                  <a:lnTo>
                    <a:pt x="471183" y="952343"/>
                  </a:lnTo>
                  <a:lnTo>
                    <a:pt x="471202" y="950368"/>
                  </a:lnTo>
                  <a:lnTo>
                    <a:pt x="471216" y="948394"/>
                  </a:lnTo>
                  <a:lnTo>
                    <a:pt x="471227" y="946419"/>
                  </a:lnTo>
                  <a:lnTo>
                    <a:pt x="471233" y="944445"/>
                  </a:lnTo>
                  <a:lnTo>
                    <a:pt x="471235" y="942470"/>
                  </a:lnTo>
                  <a:lnTo>
                    <a:pt x="471233" y="940496"/>
                  </a:lnTo>
                  <a:lnTo>
                    <a:pt x="471227" y="938521"/>
                  </a:lnTo>
                  <a:lnTo>
                    <a:pt x="471216" y="936547"/>
                  </a:lnTo>
                  <a:lnTo>
                    <a:pt x="471202" y="934572"/>
                  </a:lnTo>
                  <a:lnTo>
                    <a:pt x="471183" y="932598"/>
                  </a:lnTo>
                  <a:lnTo>
                    <a:pt x="471160" y="930623"/>
                  </a:lnTo>
                  <a:lnTo>
                    <a:pt x="471134" y="928649"/>
                  </a:lnTo>
                  <a:lnTo>
                    <a:pt x="471102" y="926674"/>
                  </a:lnTo>
                  <a:lnTo>
                    <a:pt x="471067" y="924700"/>
                  </a:lnTo>
                  <a:lnTo>
                    <a:pt x="471028" y="922726"/>
                  </a:lnTo>
                  <a:lnTo>
                    <a:pt x="470985" y="920752"/>
                  </a:lnTo>
                  <a:lnTo>
                    <a:pt x="470937" y="918778"/>
                  </a:lnTo>
                  <a:lnTo>
                    <a:pt x="470885" y="916804"/>
                  </a:lnTo>
                  <a:lnTo>
                    <a:pt x="470829" y="914830"/>
                  </a:lnTo>
                  <a:lnTo>
                    <a:pt x="470769" y="912857"/>
                  </a:lnTo>
                  <a:lnTo>
                    <a:pt x="470705" y="910883"/>
                  </a:lnTo>
                  <a:lnTo>
                    <a:pt x="470637" y="908910"/>
                  </a:lnTo>
                  <a:lnTo>
                    <a:pt x="470565" y="906936"/>
                  </a:lnTo>
                  <a:lnTo>
                    <a:pt x="470488" y="904963"/>
                  </a:lnTo>
                  <a:lnTo>
                    <a:pt x="470408" y="902991"/>
                  </a:lnTo>
                  <a:lnTo>
                    <a:pt x="470323" y="901018"/>
                  </a:lnTo>
                  <a:lnTo>
                    <a:pt x="470234" y="899045"/>
                  </a:lnTo>
                  <a:lnTo>
                    <a:pt x="470141" y="897073"/>
                  </a:lnTo>
                  <a:lnTo>
                    <a:pt x="470044" y="895101"/>
                  </a:lnTo>
                  <a:lnTo>
                    <a:pt x="469942" y="893129"/>
                  </a:lnTo>
                  <a:lnTo>
                    <a:pt x="469837" y="891157"/>
                  </a:lnTo>
                  <a:lnTo>
                    <a:pt x="469727" y="889185"/>
                  </a:lnTo>
                  <a:lnTo>
                    <a:pt x="469614" y="887214"/>
                  </a:lnTo>
                  <a:lnTo>
                    <a:pt x="469496" y="885243"/>
                  </a:lnTo>
                  <a:lnTo>
                    <a:pt x="469374" y="883272"/>
                  </a:lnTo>
                  <a:lnTo>
                    <a:pt x="469248" y="881302"/>
                  </a:lnTo>
                  <a:lnTo>
                    <a:pt x="469118" y="879331"/>
                  </a:lnTo>
                  <a:lnTo>
                    <a:pt x="468983" y="877361"/>
                  </a:lnTo>
                  <a:lnTo>
                    <a:pt x="468845" y="875392"/>
                  </a:lnTo>
                  <a:lnTo>
                    <a:pt x="468702" y="873422"/>
                  </a:lnTo>
                  <a:lnTo>
                    <a:pt x="468555" y="871453"/>
                  </a:lnTo>
                  <a:lnTo>
                    <a:pt x="468405" y="869485"/>
                  </a:lnTo>
                  <a:lnTo>
                    <a:pt x="468250" y="867516"/>
                  </a:lnTo>
                  <a:lnTo>
                    <a:pt x="468091" y="865548"/>
                  </a:lnTo>
                  <a:lnTo>
                    <a:pt x="467927" y="863580"/>
                  </a:lnTo>
                  <a:lnTo>
                    <a:pt x="467760" y="861613"/>
                  </a:lnTo>
                  <a:lnTo>
                    <a:pt x="467588" y="859645"/>
                  </a:lnTo>
                  <a:lnTo>
                    <a:pt x="467413" y="857679"/>
                  </a:lnTo>
                  <a:lnTo>
                    <a:pt x="467233" y="855712"/>
                  </a:lnTo>
                  <a:lnTo>
                    <a:pt x="467049" y="853746"/>
                  </a:lnTo>
                  <a:lnTo>
                    <a:pt x="466861" y="851781"/>
                  </a:lnTo>
                  <a:lnTo>
                    <a:pt x="466669" y="849816"/>
                  </a:lnTo>
                  <a:lnTo>
                    <a:pt x="466473" y="847851"/>
                  </a:lnTo>
                  <a:lnTo>
                    <a:pt x="466273" y="845886"/>
                  </a:lnTo>
                  <a:lnTo>
                    <a:pt x="466068" y="843922"/>
                  </a:lnTo>
                  <a:lnTo>
                    <a:pt x="465860" y="841959"/>
                  </a:lnTo>
                  <a:lnTo>
                    <a:pt x="465647" y="839996"/>
                  </a:lnTo>
                  <a:lnTo>
                    <a:pt x="465431" y="838033"/>
                  </a:lnTo>
                  <a:lnTo>
                    <a:pt x="465210" y="836071"/>
                  </a:lnTo>
                  <a:lnTo>
                    <a:pt x="464985" y="834109"/>
                  </a:lnTo>
                  <a:lnTo>
                    <a:pt x="464756" y="832148"/>
                  </a:lnTo>
                  <a:lnTo>
                    <a:pt x="464522" y="830187"/>
                  </a:lnTo>
                  <a:lnTo>
                    <a:pt x="464285" y="828227"/>
                  </a:lnTo>
                  <a:lnTo>
                    <a:pt x="464044" y="826267"/>
                  </a:lnTo>
                  <a:lnTo>
                    <a:pt x="463798" y="824308"/>
                  </a:lnTo>
                  <a:lnTo>
                    <a:pt x="463549" y="822349"/>
                  </a:lnTo>
                  <a:lnTo>
                    <a:pt x="463295" y="820391"/>
                  </a:lnTo>
                  <a:lnTo>
                    <a:pt x="463037" y="818433"/>
                  </a:lnTo>
                  <a:lnTo>
                    <a:pt x="462775" y="816476"/>
                  </a:lnTo>
                  <a:lnTo>
                    <a:pt x="462509" y="814520"/>
                  </a:lnTo>
                  <a:lnTo>
                    <a:pt x="462239" y="812564"/>
                  </a:lnTo>
                  <a:lnTo>
                    <a:pt x="461965" y="810608"/>
                  </a:lnTo>
                  <a:lnTo>
                    <a:pt x="461686" y="808653"/>
                  </a:lnTo>
                  <a:lnTo>
                    <a:pt x="461404" y="806699"/>
                  </a:lnTo>
                  <a:lnTo>
                    <a:pt x="461118" y="804746"/>
                  </a:lnTo>
                  <a:lnTo>
                    <a:pt x="460827" y="802792"/>
                  </a:lnTo>
                  <a:lnTo>
                    <a:pt x="460532" y="800840"/>
                  </a:lnTo>
                  <a:lnTo>
                    <a:pt x="460234" y="798888"/>
                  </a:lnTo>
                  <a:lnTo>
                    <a:pt x="459931" y="796937"/>
                  </a:lnTo>
                  <a:lnTo>
                    <a:pt x="459624" y="794986"/>
                  </a:lnTo>
                  <a:lnTo>
                    <a:pt x="459313" y="793036"/>
                  </a:lnTo>
                  <a:lnTo>
                    <a:pt x="458998" y="791087"/>
                  </a:lnTo>
                  <a:lnTo>
                    <a:pt x="458678" y="789139"/>
                  </a:lnTo>
                  <a:lnTo>
                    <a:pt x="458355" y="787191"/>
                  </a:lnTo>
                  <a:lnTo>
                    <a:pt x="458028" y="785244"/>
                  </a:lnTo>
                  <a:lnTo>
                    <a:pt x="457696" y="783297"/>
                  </a:lnTo>
                  <a:lnTo>
                    <a:pt x="457361" y="781351"/>
                  </a:lnTo>
                  <a:lnTo>
                    <a:pt x="457021" y="779406"/>
                  </a:lnTo>
                  <a:lnTo>
                    <a:pt x="456677" y="777462"/>
                  </a:lnTo>
                  <a:lnTo>
                    <a:pt x="456330" y="775518"/>
                  </a:lnTo>
                  <a:lnTo>
                    <a:pt x="455978" y="773575"/>
                  </a:lnTo>
                  <a:lnTo>
                    <a:pt x="455622" y="771633"/>
                  </a:lnTo>
                  <a:lnTo>
                    <a:pt x="455262" y="769691"/>
                  </a:lnTo>
                  <a:lnTo>
                    <a:pt x="454898" y="767750"/>
                  </a:lnTo>
                  <a:lnTo>
                    <a:pt x="454530" y="765811"/>
                  </a:lnTo>
                  <a:lnTo>
                    <a:pt x="454158" y="763871"/>
                  </a:lnTo>
                  <a:lnTo>
                    <a:pt x="453782" y="761933"/>
                  </a:lnTo>
                  <a:lnTo>
                    <a:pt x="453401" y="759995"/>
                  </a:lnTo>
                  <a:lnTo>
                    <a:pt x="453017" y="758059"/>
                  </a:lnTo>
                  <a:lnTo>
                    <a:pt x="452629" y="756123"/>
                  </a:lnTo>
                  <a:lnTo>
                    <a:pt x="452236" y="754187"/>
                  </a:lnTo>
                  <a:lnTo>
                    <a:pt x="451840" y="752253"/>
                  </a:lnTo>
                  <a:lnTo>
                    <a:pt x="451439" y="750319"/>
                  </a:lnTo>
                  <a:lnTo>
                    <a:pt x="451035" y="748387"/>
                  </a:lnTo>
                  <a:lnTo>
                    <a:pt x="450626" y="746455"/>
                  </a:lnTo>
                  <a:lnTo>
                    <a:pt x="450213" y="744524"/>
                  </a:lnTo>
                  <a:lnTo>
                    <a:pt x="449796" y="742594"/>
                  </a:lnTo>
                  <a:lnTo>
                    <a:pt x="449376" y="740665"/>
                  </a:lnTo>
                  <a:lnTo>
                    <a:pt x="448951" y="738737"/>
                  </a:lnTo>
                  <a:lnTo>
                    <a:pt x="448522" y="736809"/>
                  </a:lnTo>
                  <a:lnTo>
                    <a:pt x="448089" y="734883"/>
                  </a:lnTo>
                  <a:lnTo>
                    <a:pt x="447652" y="732957"/>
                  </a:lnTo>
                  <a:lnTo>
                    <a:pt x="447211" y="731032"/>
                  </a:lnTo>
                  <a:lnTo>
                    <a:pt x="446766" y="729108"/>
                  </a:lnTo>
                  <a:lnTo>
                    <a:pt x="446317" y="727186"/>
                  </a:lnTo>
                  <a:lnTo>
                    <a:pt x="445864" y="725264"/>
                  </a:lnTo>
                  <a:lnTo>
                    <a:pt x="445407" y="723343"/>
                  </a:lnTo>
                  <a:lnTo>
                    <a:pt x="444946" y="721423"/>
                  </a:lnTo>
                  <a:lnTo>
                    <a:pt x="444481" y="719504"/>
                  </a:lnTo>
                  <a:lnTo>
                    <a:pt x="444012" y="717586"/>
                  </a:lnTo>
                  <a:lnTo>
                    <a:pt x="443538" y="715669"/>
                  </a:lnTo>
                  <a:lnTo>
                    <a:pt x="443061" y="713753"/>
                  </a:lnTo>
                  <a:lnTo>
                    <a:pt x="442580" y="711838"/>
                  </a:lnTo>
                  <a:lnTo>
                    <a:pt x="442095" y="709924"/>
                  </a:lnTo>
                  <a:lnTo>
                    <a:pt x="441606" y="708011"/>
                  </a:lnTo>
                  <a:lnTo>
                    <a:pt x="441113" y="706099"/>
                  </a:lnTo>
                  <a:lnTo>
                    <a:pt x="440615" y="704188"/>
                  </a:lnTo>
                  <a:lnTo>
                    <a:pt x="440114" y="702278"/>
                  </a:lnTo>
                  <a:lnTo>
                    <a:pt x="439609" y="700369"/>
                  </a:lnTo>
                  <a:lnTo>
                    <a:pt x="439100" y="698461"/>
                  </a:lnTo>
                  <a:lnTo>
                    <a:pt x="438586" y="696555"/>
                  </a:lnTo>
                  <a:lnTo>
                    <a:pt x="438069" y="694649"/>
                  </a:lnTo>
                  <a:lnTo>
                    <a:pt x="437548" y="692744"/>
                  </a:lnTo>
                  <a:lnTo>
                    <a:pt x="437023" y="690841"/>
                  </a:lnTo>
                  <a:lnTo>
                    <a:pt x="436494" y="688939"/>
                  </a:lnTo>
                  <a:lnTo>
                    <a:pt x="435960" y="687037"/>
                  </a:lnTo>
                  <a:lnTo>
                    <a:pt x="435423" y="685137"/>
                  </a:lnTo>
                  <a:lnTo>
                    <a:pt x="434882" y="683238"/>
                  </a:lnTo>
                  <a:lnTo>
                    <a:pt x="434337" y="681340"/>
                  </a:lnTo>
                  <a:lnTo>
                    <a:pt x="433788" y="679444"/>
                  </a:lnTo>
                  <a:lnTo>
                    <a:pt x="433235" y="677548"/>
                  </a:lnTo>
                  <a:lnTo>
                    <a:pt x="432678" y="675654"/>
                  </a:lnTo>
                  <a:lnTo>
                    <a:pt x="432117" y="673761"/>
                  </a:lnTo>
                  <a:lnTo>
                    <a:pt x="431552" y="671869"/>
                  </a:lnTo>
                  <a:lnTo>
                    <a:pt x="430983" y="669978"/>
                  </a:lnTo>
                  <a:lnTo>
                    <a:pt x="430410" y="668088"/>
                  </a:lnTo>
                  <a:lnTo>
                    <a:pt x="429833" y="666200"/>
                  </a:lnTo>
                  <a:lnTo>
                    <a:pt x="429252" y="664313"/>
                  </a:lnTo>
                  <a:lnTo>
                    <a:pt x="428668" y="662427"/>
                  </a:lnTo>
                  <a:lnTo>
                    <a:pt x="428079" y="660542"/>
                  </a:lnTo>
                  <a:lnTo>
                    <a:pt x="427487" y="658658"/>
                  </a:lnTo>
                  <a:lnTo>
                    <a:pt x="426890" y="656776"/>
                  </a:lnTo>
                  <a:lnTo>
                    <a:pt x="426289" y="654895"/>
                  </a:lnTo>
                  <a:lnTo>
                    <a:pt x="425685" y="653015"/>
                  </a:lnTo>
                  <a:lnTo>
                    <a:pt x="425077" y="651137"/>
                  </a:lnTo>
                  <a:lnTo>
                    <a:pt x="424464" y="649259"/>
                  </a:lnTo>
                  <a:lnTo>
                    <a:pt x="423848" y="647384"/>
                  </a:lnTo>
                  <a:lnTo>
                    <a:pt x="423228" y="645509"/>
                  </a:lnTo>
                  <a:lnTo>
                    <a:pt x="422604" y="643636"/>
                  </a:lnTo>
                  <a:lnTo>
                    <a:pt x="421976" y="641764"/>
                  </a:lnTo>
                  <a:lnTo>
                    <a:pt x="421343" y="639893"/>
                  </a:lnTo>
                  <a:lnTo>
                    <a:pt x="420708" y="638024"/>
                  </a:lnTo>
                  <a:lnTo>
                    <a:pt x="420068" y="636156"/>
                  </a:lnTo>
                  <a:lnTo>
                    <a:pt x="419424" y="634289"/>
                  </a:lnTo>
                  <a:lnTo>
                    <a:pt x="418776" y="632423"/>
                  </a:lnTo>
                  <a:lnTo>
                    <a:pt x="418125" y="630559"/>
                  </a:lnTo>
                  <a:lnTo>
                    <a:pt x="417470" y="628697"/>
                  </a:lnTo>
                  <a:lnTo>
                    <a:pt x="416810" y="626836"/>
                  </a:lnTo>
                  <a:lnTo>
                    <a:pt x="416147" y="624976"/>
                  </a:lnTo>
                  <a:lnTo>
                    <a:pt x="415480" y="623117"/>
                  </a:lnTo>
                  <a:lnTo>
                    <a:pt x="414809" y="621260"/>
                  </a:lnTo>
                  <a:lnTo>
                    <a:pt x="414134" y="619405"/>
                  </a:lnTo>
                  <a:lnTo>
                    <a:pt x="413455" y="617551"/>
                  </a:lnTo>
                  <a:lnTo>
                    <a:pt x="412772" y="615698"/>
                  </a:lnTo>
                  <a:lnTo>
                    <a:pt x="412086" y="613846"/>
                  </a:lnTo>
                  <a:lnTo>
                    <a:pt x="411395" y="611996"/>
                  </a:lnTo>
                  <a:lnTo>
                    <a:pt x="410701" y="610148"/>
                  </a:lnTo>
                  <a:lnTo>
                    <a:pt x="410003" y="608301"/>
                  </a:lnTo>
                  <a:lnTo>
                    <a:pt x="409301" y="606455"/>
                  </a:lnTo>
                  <a:lnTo>
                    <a:pt x="408595" y="604611"/>
                  </a:lnTo>
                  <a:lnTo>
                    <a:pt x="407885" y="602769"/>
                  </a:lnTo>
                  <a:lnTo>
                    <a:pt x="407172" y="600928"/>
                  </a:lnTo>
                  <a:lnTo>
                    <a:pt x="406454" y="599088"/>
                  </a:lnTo>
                  <a:lnTo>
                    <a:pt x="405733" y="597250"/>
                  </a:lnTo>
                  <a:lnTo>
                    <a:pt x="405008" y="595413"/>
                  </a:lnTo>
                  <a:lnTo>
                    <a:pt x="404279" y="593578"/>
                  </a:lnTo>
                  <a:lnTo>
                    <a:pt x="403546" y="591745"/>
                  </a:lnTo>
                  <a:lnTo>
                    <a:pt x="402809" y="589913"/>
                  </a:lnTo>
                  <a:lnTo>
                    <a:pt x="402068" y="588082"/>
                  </a:lnTo>
                  <a:lnTo>
                    <a:pt x="401324" y="586253"/>
                  </a:lnTo>
                  <a:lnTo>
                    <a:pt x="400576" y="584426"/>
                  </a:lnTo>
                  <a:lnTo>
                    <a:pt x="399824" y="582600"/>
                  </a:lnTo>
                  <a:lnTo>
                    <a:pt x="399068" y="580776"/>
                  </a:lnTo>
                  <a:lnTo>
                    <a:pt x="398308" y="578954"/>
                  </a:lnTo>
                  <a:lnTo>
                    <a:pt x="397545" y="577133"/>
                  </a:lnTo>
                  <a:lnTo>
                    <a:pt x="396777" y="575313"/>
                  </a:lnTo>
                  <a:lnTo>
                    <a:pt x="396006" y="573496"/>
                  </a:lnTo>
                  <a:lnTo>
                    <a:pt x="395231" y="571680"/>
                  </a:lnTo>
                  <a:lnTo>
                    <a:pt x="394452" y="569865"/>
                  </a:lnTo>
                  <a:lnTo>
                    <a:pt x="393670" y="568052"/>
                  </a:lnTo>
                  <a:lnTo>
                    <a:pt x="392884" y="566241"/>
                  </a:lnTo>
                  <a:lnTo>
                    <a:pt x="392093" y="564431"/>
                  </a:lnTo>
                  <a:lnTo>
                    <a:pt x="391300" y="562623"/>
                  </a:lnTo>
                  <a:lnTo>
                    <a:pt x="390502" y="560817"/>
                  </a:lnTo>
                  <a:lnTo>
                    <a:pt x="389700" y="559012"/>
                  </a:lnTo>
                  <a:lnTo>
                    <a:pt x="388895" y="557210"/>
                  </a:lnTo>
                  <a:lnTo>
                    <a:pt x="388086" y="555408"/>
                  </a:lnTo>
                  <a:lnTo>
                    <a:pt x="387273" y="553609"/>
                  </a:lnTo>
                  <a:lnTo>
                    <a:pt x="386457" y="551811"/>
                  </a:lnTo>
                  <a:lnTo>
                    <a:pt x="385636" y="550015"/>
                  </a:lnTo>
                  <a:lnTo>
                    <a:pt x="384812" y="548221"/>
                  </a:lnTo>
                  <a:lnTo>
                    <a:pt x="383984" y="546428"/>
                  </a:lnTo>
                  <a:lnTo>
                    <a:pt x="383153" y="544637"/>
                  </a:lnTo>
                  <a:lnTo>
                    <a:pt x="382317" y="542848"/>
                  </a:lnTo>
                  <a:lnTo>
                    <a:pt x="381478" y="541061"/>
                  </a:lnTo>
                  <a:lnTo>
                    <a:pt x="380635" y="539275"/>
                  </a:lnTo>
                  <a:lnTo>
                    <a:pt x="379789" y="537491"/>
                  </a:lnTo>
                  <a:lnTo>
                    <a:pt x="378938" y="535709"/>
                  </a:lnTo>
                  <a:lnTo>
                    <a:pt x="378084" y="533929"/>
                  </a:lnTo>
                  <a:lnTo>
                    <a:pt x="377227" y="532150"/>
                  </a:lnTo>
                  <a:lnTo>
                    <a:pt x="376365" y="530373"/>
                  </a:lnTo>
                  <a:lnTo>
                    <a:pt x="375500" y="528598"/>
                  </a:lnTo>
                  <a:lnTo>
                    <a:pt x="374631" y="526825"/>
                  </a:lnTo>
                  <a:lnTo>
                    <a:pt x="373758" y="525054"/>
                  </a:lnTo>
                  <a:lnTo>
                    <a:pt x="372882" y="523285"/>
                  </a:lnTo>
                  <a:lnTo>
                    <a:pt x="372002" y="521517"/>
                  </a:lnTo>
                  <a:lnTo>
                    <a:pt x="371118" y="519751"/>
                  </a:lnTo>
                  <a:lnTo>
                    <a:pt x="370230" y="517988"/>
                  </a:lnTo>
                  <a:lnTo>
                    <a:pt x="369339" y="516225"/>
                  </a:lnTo>
                  <a:lnTo>
                    <a:pt x="368444" y="514465"/>
                  </a:lnTo>
                  <a:lnTo>
                    <a:pt x="367546" y="512707"/>
                  </a:lnTo>
                  <a:lnTo>
                    <a:pt x="366644" y="510951"/>
                  </a:lnTo>
                  <a:lnTo>
                    <a:pt x="365738" y="509196"/>
                  </a:lnTo>
                  <a:lnTo>
                    <a:pt x="364828" y="507444"/>
                  </a:lnTo>
                  <a:lnTo>
                    <a:pt x="363915" y="505693"/>
                  </a:lnTo>
                  <a:lnTo>
                    <a:pt x="362998" y="503944"/>
                  </a:lnTo>
                  <a:lnTo>
                    <a:pt x="362077" y="502198"/>
                  </a:lnTo>
                  <a:lnTo>
                    <a:pt x="361153" y="500453"/>
                  </a:lnTo>
                  <a:lnTo>
                    <a:pt x="360225" y="498710"/>
                  </a:lnTo>
                  <a:lnTo>
                    <a:pt x="359294" y="496968"/>
                  </a:lnTo>
                  <a:lnTo>
                    <a:pt x="358358" y="495230"/>
                  </a:lnTo>
                  <a:lnTo>
                    <a:pt x="357420" y="493492"/>
                  </a:lnTo>
                  <a:lnTo>
                    <a:pt x="356477" y="491757"/>
                  </a:lnTo>
                  <a:lnTo>
                    <a:pt x="355531" y="490024"/>
                  </a:lnTo>
                  <a:lnTo>
                    <a:pt x="354581" y="488293"/>
                  </a:lnTo>
                  <a:lnTo>
                    <a:pt x="353628" y="486564"/>
                  </a:lnTo>
                  <a:lnTo>
                    <a:pt x="352671" y="484837"/>
                  </a:lnTo>
                  <a:lnTo>
                    <a:pt x="351710" y="483112"/>
                  </a:lnTo>
                  <a:lnTo>
                    <a:pt x="350746" y="481388"/>
                  </a:lnTo>
                  <a:lnTo>
                    <a:pt x="349778" y="479667"/>
                  </a:lnTo>
                  <a:lnTo>
                    <a:pt x="348807" y="477948"/>
                  </a:lnTo>
                  <a:lnTo>
                    <a:pt x="347832" y="476231"/>
                  </a:lnTo>
                  <a:lnTo>
                    <a:pt x="346853" y="474516"/>
                  </a:lnTo>
                  <a:lnTo>
                    <a:pt x="345871" y="472803"/>
                  </a:lnTo>
                  <a:lnTo>
                    <a:pt x="344885" y="471092"/>
                  </a:lnTo>
                  <a:lnTo>
                    <a:pt x="343896" y="469383"/>
                  </a:lnTo>
                  <a:lnTo>
                    <a:pt x="342903" y="467677"/>
                  </a:lnTo>
                  <a:lnTo>
                    <a:pt x="341907" y="465972"/>
                  </a:lnTo>
                  <a:lnTo>
                    <a:pt x="340906" y="464269"/>
                  </a:lnTo>
                  <a:lnTo>
                    <a:pt x="339903" y="462569"/>
                  </a:lnTo>
                  <a:lnTo>
                    <a:pt x="338896" y="460871"/>
                  </a:lnTo>
                  <a:lnTo>
                    <a:pt x="337885" y="459174"/>
                  </a:lnTo>
                  <a:lnTo>
                    <a:pt x="336871" y="457480"/>
                  </a:lnTo>
                  <a:lnTo>
                    <a:pt x="335853" y="455788"/>
                  </a:lnTo>
                  <a:lnTo>
                    <a:pt x="334831" y="454098"/>
                  </a:lnTo>
                  <a:lnTo>
                    <a:pt x="333806" y="452411"/>
                  </a:lnTo>
                  <a:lnTo>
                    <a:pt x="332778" y="450725"/>
                  </a:lnTo>
                  <a:lnTo>
                    <a:pt x="331746" y="449042"/>
                  </a:lnTo>
                  <a:lnTo>
                    <a:pt x="330710" y="447361"/>
                  </a:lnTo>
                  <a:lnTo>
                    <a:pt x="329671" y="445682"/>
                  </a:lnTo>
                  <a:lnTo>
                    <a:pt x="328629" y="444005"/>
                  </a:lnTo>
                  <a:lnTo>
                    <a:pt x="327582" y="442330"/>
                  </a:lnTo>
                  <a:lnTo>
                    <a:pt x="326533" y="440657"/>
                  </a:lnTo>
                  <a:lnTo>
                    <a:pt x="325480" y="438987"/>
                  </a:lnTo>
                  <a:lnTo>
                    <a:pt x="324423" y="437319"/>
                  </a:lnTo>
                  <a:lnTo>
                    <a:pt x="323363" y="435653"/>
                  </a:lnTo>
                  <a:lnTo>
                    <a:pt x="322299" y="433989"/>
                  </a:lnTo>
                  <a:lnTo>
                    <a:pt x="321233" y="432328"/>
                  </a:lnTo>
                  <a:lnTo>
                    <a:pt x="320162" y="430669"/>
                  </a:lnTo>
                  <a:lnTo>
                    <a:pt x="319088" y="429012"/>
                  </a:lnTo>
                  <a:lnTo>
                    <a:pt x="318010" y="427357"/>
                  </a:lnTo>
                  <a:lnTo>
                    <a:pt x="316929" y="425705"/>
                  </a:lnTo>
                  <a:lnTo>
                    <a:pt x="315845" y="424055"/>
                  </a:lnTo>
                  <a:lnTo>
                    <a:pt x="314757" y="422407"/>
                  </a:lnTo>
                  <a:lnTo>
                    <a:pt x="313666" y="420761"/>
                  </a:lnTo>
                  <a:lnTo>
                    <a:pt x="312571" y="419118"/>
                  </a:lnTo>
                  <a:lnTo>
                    <a:pt x="311473" y="417477"/>
                  </a:lnTo>
                  <a:lnTo>
                    <a:pt x="310371" y="415838"/>
                  </a:lnTo>
                  <a:lnTo>
                    <a:pt x="309266" y="414202"/>
                  </a:lnTo>
                  <a:lnTo>
                    <a:pt x="308158" y="412568"/>
                  </a:lnTo>
                  <a:lnTo>
                    <a:pt x="307046" y="410936"/>
                  </a:lnTo>
                  <a:lnTo>
                    <a:pt x="305931" y="409307"/>
                  </a:lnTo>
                  <a:lnTo>
                    <a:pt x="304812" y="407680"/>
                  </a:lnTo>
                  <a:lnTo>
                    <a:pt x="303690" y="406055"/>
                  </a:lnTo>
                  <a:lnTo>
                    <a:pt x="302564" y="404433"/>
                  </a:lnTo>
                  <a:lnTo>
                    <a:pt x="301435" y="402813"/>
                  </a:lnTo>
                  <a:lnTo>
                    <a:pt x="300303" y="401195"/>
                  </a:lnTo>
                  <a:lnTo>
                    <a:pt x="299167" y="399580"/>
                  </a:lnTo>
                  <a:lnTo>
                    <a:pt x="298028" y="397967"/>
                  </a:lnTo>
                  <a:lnTo>
                    <a:pt x="296886" y="396356"/>
                  </a:lnTo>
                  <a:lnTo>
                    <a:pt x="295740" y="394748"/>
                  </a:lnTo>
                  <a:lnTo>
                    <a:pt x="294591" y="393143"/>
                  </a:lnTo>
                  <a:lnTo>
                    <a:pt x="293438" y="391539"/>
                  </a:lnTo>
                  <a:lnTo>
                    <a:pt x="292282" y="389938"/>
                  </a:lnTo>
                  <a:lnTo>
                    <a:pt x="291123" y="388340"/>
                  </a:lnTo>
                  <a:lnTo>
                    <a:pt x="289960" y="386744"/>
                  </a:lnTo>
                  <a:lnTo>
                    <a:pt x="288794" y="385150"/>
                  </a:lnTo>
                  <a:lnTo>
                    <a:pt x="287625" y="383559"/>
                  </a:lnTo>
                  <a:lnTo>
                    <a:pt x="286452" y="381971"/>
                  </a:lnTo>
                  <a:lnTo>
                    <a:pt x="285276" y="380385"/>
                  </a:lnTo>
                  <a:lnTo>
                    <a:pt x="284097" y="378801"/>
                  </a:lnTo>
                  <a:lnTo>
                    <a:pt x="282915" y="377219"/>
                  </a:lnTo>
                  <a:lnTo>
                    <a:pt x="281728" y="375641"/>
                  </a:lnTo>
                  <a:lnTo>
                    <a:pt x="280539" y="374064"/>
                  </a:lnTo>
                  <a:lnTo>
                    <a:pt x="279347" y="372491"/>
                  </a:lnTo>
                  <a:lnTo>
                    <a:pt x="278151" y="370919"/>
                  </a:lnTo>
                  <a:lnTo>
                    <a:pt x="276952" y="369351"/>
                  </a:lnTo>
                  <a:lnTo>
                    <a:pt x="275750" y="367784"/>
                  </a:lnTo>
                  <a:lnTo>
                    <a:pt x="274544" y="366221"/>
                  </a:lnTo>
                  <a:lnTo>
                    <a:pt x="273335" y="364659"/>
                  </a:lnTo>
                  <a:lnTo>
                    <a:pt x="272123" y="363101"/>
                  </a:lnTo>
                  <a:lnTo>
                    <a:pt x="270907" y="361545"/>
                  </a:lnTo>
                  <a:lnTo>
                    <a:pt x="269689" y="359991"/>
                  </a:lnTo>
                  <a:lnTo>
                    <a:pt x="268467" y="358440"/>
                  </a:lnTo>
                  <a:lnTo>
                    <a:pt x="267241" y="356891"/>
                  </a:lnTo>
                  <a:lnTo>
                    <a:pt x="266013" y="355345"/>
                  </a:lnTo>
                  <a:lnTo>
                    <a:pt x="264781" y="353802"/>
                  </a:lnTo>
                  <a:lnTo>
                    <a:pt x="263546" y="352261"/>
                  </a:lnTo>
                  <a:lnTo>
                    <a:pt x="262308" y="350723"/>
                  </a:lnTo>
                  <a:lnTo>
                    <a:pt x="261067" y="349188"/>
                  </a:lnTo>
                  <a:lnTo>
                    <a:pt x="259822" y="347655"/>
                  </a:lnTo>
                  <a:lnTo>
                    <a:pt x="258574" y="346125"/>
                  </a:lnTo>
                  <a:lnTo>
                    <a:pt x="257323" y="344597"/>
                  </a:lnTo>
                  <a:lnTo>
                    <a:pt x="256069" y="343072"/>
                  </a:lnTo>
                  <a:lnTo>
                    <a:pt x="254812" y="341549"/>
                  </a:lnTo>
                  <a:lnTo>
                    <a:pt x="253551" y="340029"/>
                  </a:lnTo>
                  <a:lnTo>
                    <a:pt x="252288" y="338512"/>
                  </a:lnTo>
                  <a:lnTo>
                    <a:pt x="251021" y="336998"/>
                  </a:lnTo>
                  <a:lnTo>
                    <a:pt x="249750" y="335486"/>
                  </a:lnTo>
                  <a:lnTo>
                    <a:pt x="248477" y="333977"/>
                  </a:lnTo>
                  <a:lnTo>
                    <a:pt x="247201" y="332470"/>
                  </a:lnTo>
                  <a:lnTo>
                    <a:pt x="245921" y="330966"/>
                  </a:lnTo>
                  <a:lnTo>
                    <a:pt x="244638" y="329465"/>
                  </a:lnTo>
                  <a:lnTo>
                    <a:pt x="243352" y="327967"/>
                  </a:lnTo>
                  <a:lnTo>
                    <a:pt x="242064" y="326471"/>
                  </a:lnTo>
                  <a:lnTo>
                    <a:pt x="240771" y="324978"/>
                  </a:lnTo>
                  <a:lnTo>
                    <a:pt x="239476" y="323487"/>
                  </a:lnTo>
                  <a:lnTo>
                    <a:pt x="238178" y="322000"/>
                  </a:lnTo>
                  <a:lnTo>
                    <a:pt x="236876" y="320515"/>
                  </a:lnTo>
                  <a:lnTo>
                    <a:pt x="235572" y="319033"/>
                  </a:lnTo>
                  <a:lnTo>
                    <a:pt x="234264" y="317553"/>
                  </a:lnTo>
                  <a:lnTo>
                    <a:pt x="232953" y="316076"/>
                  </a:lnTo>
                  <a:lnTo>
                    <a:pt x="231639" y="314602"/>
                  </a:lnTo>
                  <a:lnTo>
                    <a:pt x="230322" y="313131"/>
                  </a:lnTo>
                  <a:lnTo>
                    <a:pt x="229002" y="311663"/>
                  </a:lnTo>
                  <a:lnTo>
                    <a:pt x="227679" y="310197"/>
                  </a:lnTo>
                  <a:lnTo>
                    <a:pt x="226353" y="308734"/>
                  </a:lnTo>
                  <a:lnTo>
                    <a:pt x="225023" y="307274"/>
                  </a:lnTo>
                  <a:lnTo>
                    <a:pt x="223691" y="305817"/>
                  </a:lnTo>
                  <a:lnTo>
                    <a:pt x="222356" y="304362"/>
                  </a:lnTo>
                  <a:lnTo>
                    <a:pt x="221018" y="302911"/>
                  </a:lnTo>
                  <a:lnTo>
                    <a:pt x="219676" y="301462"/>
                  </a:lnTo>
                  <a:lnTo>
                    <a:pt x="218331" y="300016"/>
                  </a:lnTo>
                  <a:lnTo>
                    <a:pt x="216984" y="298572"/>
                  </a:lnTo>
                  <a:lnTo>
                    <a:pt x="215633" y="297132"/>
                  </a:lnTo>
                  <a:lnTo>
                    <a:pt x="214280" y="295694"/>
                  </a:lnTo>
                  <a:lnTo>
                    <a:pt x="212923" y="294259"/>
                  </a:lnTo>
                  <a:lnTo>
                    <a:pt x="211564" y="292827"/>
                  </a:lnTo>
                  <a:lnTo>
                    <a:pt x="210201" y="291398"/>
                  </a:lnTo>
                  <a:lnTo>
                    <a:pt x="208836" y="289972"/>
                  </a:lnTo>
                  <a:lnTo>
                    <a:pt x="207467" y="288549"/>
                  </a:lnTo>
                  <a:lnTo>
                    <a:pt x="206096" y="287128"/>
                  </a:lnTo>
                  <a:lnTo>
                    <a:pt x="204721" y="285711"/>
                  </a:lnTo>
                  <a:lnTo>
                    <a:pt x="203344" y="284296"/>
                  </a:lnTo>
                  <a:lnTo>
                    <a:pt x="201963" y="282884"/>
                  </a:lnTo>
                  <a:lnTo>
                    <a:pt x="200580" y="281475"/>
                  </a:lnTo>
                  <a:lnTo>
                    <a:pt x="199193" y="280069"/>
                  </a:lnTo>
                  <a:lnTo>
                    <a:pt x="197804" y="278666"/>
                  </a:lnTo>
                  <a:lnTo>
                    <a:pt x="196412" y="277265"/>
                  </a:lnTo>
                  <a:lnTo>
                    <a:pt x="195017" y="275868"/>
                  </a:lnTo>
                  <a:lnTo>
                    <a:pt x="193619" y="274474"/>
                  </a:lnTo>
                  <a:lnTo>
                    <a:pt x="192218" y="273082"/>
                  </a:lnTo>
                  <a:lnTo>
                    <a:pt x="190814" y="271694"/>
                  </a:lnTo>
                  <a:lnTo>
                    <a:pt x="189407" y="270308"/>
                  </a:lnTo>
                  <a:lnTo>
                    <a:pt x="187998" y="268926"/>
                  </a:lnTo>
                  <a:lnTo>
                    <a:pt x="186585" y="267546"/>
                  </a:lnTo>
                  <a:lnTo>
                    <a:pt x="185169" y="266169"/>
                  </a:lnTo>
                  <a:lnTo>
                    <a:pt x="183751" y="264795"/>
                  </a:lnTo>
                  <a:lnTo>
                    <a:pt x="182330" y="263425"/>
                  </a:lnTo>
                  <a:lnTo>
                    <a:pt x="180906" y="262057"/>
                  </a:lnTo>
                  <a:lnTo>
                    <a:pt x="179479" y="260692"/>
                  </a:lnTo>
                  <a:lnTo>
                    <a:pt x="178049" y="259330"/>
                  </a:lnTo>
                  <a:lnTo>
                    <a:pt x="176616" y="257971"/>
                  </a:lnTo>
                  <a:lnTo>
                    <a:pt x="175181" y="256615"/>
                  </a:lnTo>
                  <a:lnTo>
                    <a:pt x="173742" y="255263"/>
                  </a:lnTo>
                  <a:lnTo>
                    <a:pt x="172301" y="253913"/>
                  </a:lnTo>
                  <a:lnTo>
                    <a:pt x="170857" y="252566"/>
                  </a:lnTo>
                  <a:lnTo>
                    <a:pt x="169410" y="251222"/>
                  </a:lnTo>
                  <a:lnTo>
                    <a:pt x="167961" y="249882"/>
                  </a:lnTo>
                  <a:lnTo>
                    <a:pt x="166509" y="248544"/>
                  </a:lnTo>
                  <a:lnTo>
                    <a:pt x="165053" y="247210"/>
                  </a:lnTo>
                  <a:lnTo>
                    <a:pt x="163595" y="245878"/>
                  </a:lnTo>
                  <a:lnTo>
                    <a:pt x="162134" y="244550"/>
                  </a:lnTo>
                  <a:lnTo>
                    <a:pt x="160671" y="243224"/>
                  </a:lnTo>
                  <a:lnTo>
                    <a:pt x="159204" y="241902"/>
                  </a:lnTo>
                  <a:lnTo>
                    <a:pt x="157735" y="240582"/>
                  </a:lnTo>
                  <a:lnTo>
                    <a:pt x="156263" y="239266"/>
                  </a:lnTo>
                  <a:lnTo>
                    <a:pt x="154789" y="237953"/>
                  </a:lnTo>
                  <a:lnTo>
                    <a:pt x="153311" y="236643"/>
                  </a:lnTo>
                  <a:lnTo>
                    <a:pt x="151831" y="235336"/>
                  </a:lnTo>
                  <a:lnTo>
                    <a:pt x="150348" y="234032"/>
                  </a:lnTo>
                  <a:lnTo>
                    <a:pt x="148863" y="232732"/>
                  </a:lnTo>
                  <a:lnTo>
                    <a:pt x="147374" y="231434"/>
                  </a:lnTo>
                  <a:lnTo>
                    <a:pt x="145883" y="230139"/>
                  </a:lnTo>
                  <a:lnTo>
                    <a:pt x="144389" y="228848"/>
                  </a:lnTo>
                  <a:lnTo>
                    <a:pt x="142893" y="227560"/>
                  </a:lnTo>
                  <a:lnTo>
                    <a:pt x="141394" y="226275"/>
                  </a:lnTo>
                  <a:lnTo>
                    <a:pt x="139892" y="224993"/>
                  </a:lnTo>
                  <a:lnTo>
                    <a:pt x="138388" y="223714"/>
                  </a:lnTo>
                  <a:lnTo>
                    <a:pt x="136880" y="222438"/>
                  </a:lnTo>
                  <a:lnTo>
                    <a:pt x="135370" y="221166"/>
                  </a:lnTo>
                  <a:lnTo>
                    <a:pt x="133858" y="219897"/>
                  </a:lnTo>
                  <a:lnTo>
                    <a:pt x="132343" y="218630"/>
                  </a:lnTo>
                  <a:lnTo>
                    <a:pt x="130825" y="217367"/>
                  </a:lnTo>
                  <a:lnTo>
                    <a:pt x="129304" y="216108"/>
                  </a:lnTo>
                  <a:lnTo>
                    <a:pt x="127781" y="214851"/>
                  </a:lnTo>
                  <a:lnTo>
                    <a:pt x="126256" y="213598"/>
                  </a:lnTo>
                  <a:lnTo>
                    <a:pt x="124727" y="212347"/>
                  </a:lnTo>
                  <a:lnTo>
                    <a:pt x="123196" y="211101"/>
                  </a:lnTo>
                  <a:lnTo>
                    <a:pt x="121663" y="209857"/>
                  </a:lnTo>
                  <a:lnTo>
                    <a:pt x="120126" y="208616"/>
                  </a:lnTo>
                  <a:lnTo>
                    <a:pt x="118588" y="207379"/>
                  </a:lnTo>
                  <a:lnTo>
                    <a:pt x="117046" y="206145"/>
                  </a:lnTo>
                  <a:lnTo>
                    <a:pt x="115502" y="204914"/>
                  </a:lnTo>
                  <a:lnTo>
                    <a:pt x="113956" y="203686"/>
                  </a:lnTo>
                  <a:lnTo>
                    <a:pt x="112407" y="202462"/>
                  </a:lnTo>
                  <a:lnTo>
                    <a:pt x="110855" y="201241"/>
                  </a:lnTo>
                  <a:lnTo>
                    <a:pt x="109301" y="200023"/>
                  </a:lnTo>
                  <a:lnTo>
                    <a:pt x="107744" y="198808"/>
                  </a:lnTo>
                  <a:lnTo>
                    <a:pt x="106185" y="197597"/>
                  </a:lnTo>
                  <a:lnTo>
                    <a:pt x="104623" y="196389"/>
                  </a:lnTo>
                  <a:lnTo>
                    <a:pt x="103059" y="195184"/>
                  </a:lnTo>
                  <a:lnTo>
                    <a:pt x="101492" y="193982"/>
                  </a:lnTo>
                  <a:lnTo>
                    <a:pt x="99922" y="192784"/>
                  </a:lnTo>
                  <a:lnTo>
                    <a:pt x="98350" y="191589"/>
                  </a:lnTo>
                  <a:lnTo>
                    <a:pt x="96776" y="190397"/>
                  </a:lnTo>
                  <a:lnTo>
                    <a:pt x="95199" y="189209"/>
                  </a:lnTo>
                  <a:lnTo>
                    <a:pt x="93619" y="188024"/>
                  </a:lnTo>
                  <a:lnTo>
                    <a:pt x="92038" y="186842"/>
                  </a:lnTo>
                  <a:lnTo>
                    <a:pt x="90453" y="185663"/>
                  </a:lnTo>
                  <a:lnTo>
                    <a:pt x="88867" y="184488"/>
                  </a:lnTo>
                  <a:lnTo>
                    <a:pt x="87277" y="183316"/>
                  </a:lnTo>
                  <a:lnTo>
                    <a:pt x="85686" y="182148"/>
                  </a:lnTo>
                  <a:lnTo>
                    <a:pt x="84091" y="180983"/>
                  </a:lnTo>
                  <a:lnTo>
                    <a:pt x="82495" y="179821"/>
                  </a:lnTo>
                  <a:lnTo>
                    <a:pt x="80896" y="178663"/>
                  </a:lnTo>
                  <a:lnTo>
                    <a:pt x="79294" y="177508"/>
                  </a:lnTo>
                  <a:lnTo>
                    <a:pt x="77690" y="176356"/>
                  </a:lnTo>
                  <a:lnTo>
                    <a:pt x="76084" y="175207"/>
                  </a:lnTo>
                  <a:lnTo>
                    <a:pt x="74476" y="174063"/>
                  </a:lnTo>
                  <a:lnTo>
                    <a:pt x="72864" y="172921"/>
                  </a:lnTo>
                  <a:lnTo>
                    <a:pt x="71251" y="171783"/>
                  </a:lnTo>
                  <a:lnTo>
                    <a:pt x="69635" y="170648"/>
                  </a:lnTo>
                  <a:lnTo>
                    <a:pt x="68017" y="169516"/>
                  </a:lnTo>
                  <a:lnTo>
                    <a:pt x="66396" y="168388"/>
                  </a:lnTo>
                  <a:lnTo>
                    <a:pt x="64773" y="167264"/>
                  </a:lnTo>
                  <a:lnTo>
                    <a:pt x="63148" y="166142"/>
                  </a:lnTo>
                  <a:lnTo>
                    <a:pt x="61520" y="165024"/>
                  </a:lnTo>
                  <a:lnTo>
                    <a:pt x="59890" y="163910"/>
                  </a:lnTo>
                  <a:lnTo>
                    <a:pt x="58258" y="162799"/>
                  </a:lnTo>
                  <a:lnTo>
                    <a:pt x="56623" y="161691"/>
                  </a:lnTo>
                  <a:lnTo>
                    <a:pt x="54986" y="160587"/>
                  </a:lnTo>
                  <a:lnTo>
                    <a:pt x="53347" y="159486"/>
                  </a:lnTo>
                  <a:lnTo>
                    <a:pt x="51705" y="158389"/>
                  </a:lnTo>
                  <a:lnTo>
                    <a:pt x="50062" y="157295"/>
                  </a:lnTo>
                  <a:lnTo>
                    <a:pt x="48415" y="156205"/>
                  </a:lnTo>
                  <a:lnTo>
                    <a:pt x="46767" y="155117"/>
                  </a:lnTo>
                  <a:lnTo>
                    <a:pt x="45116" y="154034"/>
                  </a:lnTo>
                  <a:lnTo>
                    <a:pt x="43463" y="152954"/>
                  </a:lnTo>
                  <a:lnTo>
                    <a:pt x="41808" y="151877"/>
                  </a:lnTo>
                  <a:lnTo>
                    <a:pt x="40151" y="150804"/>
                  </a:lnTo>
                  <a:lnTo>
                    <a:pt x="38491" y="149735"/>
                  </a:lnTo>
                  <a:lnTo>
                    <a:pt x="36829" y="148668"/>
                  </a:lnTo>
                  <a:lnTo>
                    <a:pt x="35165" y="147606"/>
                  </a:lnTo>
                  <a:lnTo>
                    <a:pt x="33498" y="146546"/>
                  </a:lnTo>
                  <a:lnTo>
                    <a:pt x="31830" y="145491"/>
                  </a:lnTo>
                  <a:lnTo>
                    <a:pt x="30159" y="144439"/>
                  </a:lnTo>
                  <a:lnTo>
                    <a:pt x="28486" y="143390"/>
                  </a:lnTo>
                  <a:lnTo>
                    <a:pt x="26811" y="142345"/>
                  </a:lnTo>
                  <a:lnTo>
                    <a:pt x="25133" y="141303"/>
                  </a:lnTo>
                  <a:lnTo>
                    <a:pt x="23453" y="140265"/>
                  </a:lnTo>
                  <a:lnTo>
                    <a:pt x="21772" y="139230"/>
                  </a:lnTo>
                  <a:lnTo>
                    <a:pt x="20088" y="138199"/>
                  </a:lnTo>
                  <a:lnTo>
                    <a:pt x="18402" y="137171"/>
                  </a:lnTo>
                  <a:lnTo>
                    <a:pt x="16713" y="136147"/>
                  </a:lnTo>
                  <a:lnTo>
                    <a:pt x="15023" y="135127"/>
                  </a:lnTo>
                  <a:lnTo>
                    <a:pt x="13330" y="134110"/>
                  </a:lnTo>
                  <a:lnTo>
                    <a:pt x="11636" y="133096"/>
                  </a:lnTo>
                  <a:lnTo>
                    <a:pt x="9939" y="132086"/>
                  </a:lnTo>
                  <a:lnTo>
                    <a:pt x="8240" y="131080"/>
                  </a:lnTo>
                  <a:lnTo>
                    <a:pt x="6539" y="130077"/>
                  </a:lnTo>
                  <a:lnTo>
                    <a:pt x="4836" y="129078"/>
                  </a:lnTo>
                  <a:lnTo>
                    <a:pt x="3131" y="128082"/>
                  </a:lnTo>
                  <a:lnTo>
                    <a:pt x="1424" y="127090"/>
                  </a:lnTo>
                  <a:close/>
                </a:path>
              </a:pathLst>
            </a:custGeom>
            <a:solidFill>
              <a:srgbClr val="F8FCFD">
                <a:alpha val="100000"/>
              </a:srgbClr>
            </a:solidFill>
            <a:ln w="1355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tx9"/>
            <p:cNvSpPr/>
            <p:nvPr/>
          </p:nvSpPr>
          <p:spPr>
            <a:xfrm>
              <a:off x="2655888" y="2513566"/>
              <a:ext cx="156051" cy="101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86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2488294" y="2685892"/>
              <a:ext cx="491239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(7.29%)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390663" y="2513765"/>
              <a:ext cx="234076" cy="1010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937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3223069" y="2685892"/>
              <a:ext cx="569265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(79.41%)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4164451" y="2514757"/>
              <a:ext cx="234076" cy="100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157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3996857" y="2685892"/>
              <a:ext cx="569265" cy="1307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(13.31%)</a:t>
              </a:r>
            </a:p>
          </p:txBody>
        </p:sp>
        <p:pic>
          <p:nvPicPr>
            <p:cNvPr id="15" name="pic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4779" y="2217150"/>
              <a:ext cx="219455" cy="1097280"/>
            </a:xfrm>
            <a:prstGeom prst="rect">
              <a:avLst/>
            </a:prstGeom>
          </p:spPr>
        </p:pic>
        <p:sp>
          <p:nvSpPr>
            <p:cNvPr id="16" name="tx16"/>
            <p:cNvSpPr/>
            <p:nvPr/>
          </p:nvSpPr>
          <p:spPr>
            <a:xfrm>
              <a:off x="5423824" y="3045628"/>
              <a:ext cx="186400" cy="805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5423824" y="2739594"/>
              <a:ext cx="186400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5423824" y="2433361"/>
              <a:ext cx="186400" cy="803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750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5134779" y="2036039"/>
              <a:ext cx="341746" cy="960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20" name="pl20"/>
            <p:cNvSpPr/>
            <p:nvPr/>
          </p:nvSpPr>
          <p:spPr>
            <a:xfrm>
              <a:off x="5134779" y="30861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134779" y="27798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134779" y="24736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310343" y="308610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310343" y="27798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310343" y="24736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macmini</cp:lastModifiedBy>
  <cp:revision>9</cp:revision>
  <dcterms:created xsi:type="dcterms:W3CDTF">2015-07-14T21:05:00Z</dcterms:created>
  <dcterms:modified xsi:type="dcterms:W3CDTF">2019-12-19T22:41:05Z</dcterms:modified>
</cp:coreProperties>
</file>