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2cd1afe2b19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4771476" y="1387838"/>
              <a:ext cx="60776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MITF-low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2748514" y="5879384"/>
              <a:ext cx="537890" cy="103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immune</a:t>
              </a:r>
            </a:p>
          </p:txBody>
        </p:sp>
        <p:sp>
          <p:nvSpPr>
            <p:cNvPr id="6" name="tx6"/>
            <p:cNvSpPr/>
            <p:nvPr/>
          </p:nvSpPr>
          <p:spPr>
            <a:xfrm>
              <a:off x="6903220" y="5879384"/>
              <a:ext cx="460070" cy="1039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keratin</a:t>
              </a:r>
            </a:p>
          </p:txBody>
        </p:sp>
        <p:sp>
          <p:nvSpPr>
            <p:cNvPr id="7" name="pg7"/>
            <p:cNvSpPr/>
            <p:nvPr/>
          </p:nvSpPr>
          <p:spPr>
            <a:xfrm>
              <a:off x="3578705" y="1629986"/>
              <a:ext cx="2993305" cy="1697166"/>
            </a:xfrm>
            <a:custGeom>
              <a:avLst/>
              <a:pathLst>
                <a:path w="2993305" h="1697166">
                  <a:moveTo>
                    <a:pt x="12542" y="1690005"/>
                  </a:moveTo>
                  <a:lnTo>
                    <a:pt x="12405" y="1688960"/>
                  </a:lnTo>
                  <a:lnTo>
                    <a:pt x="12006" y="1685850"/>
                  </a:lnTo>
                  <a:lnTo>
                    <a:pt x="11612" y="1682739"/>
                  </a:lnTo>
                  <a:lnTo>
                    <a:pt x="11226" y="1679627"/>
                  </a:lnTo>
                  <a:lnTo>
                    <a:pt x="10846" y="1676515"/>
                  </a:lnTo>
                  <a:lnTo>
                    <a:pt x="10472" y="1673402"/>
                  </a:lnTo>
                  <a:lnTo>
                    <a:pt x="10105" y="1670287"/>
                  </a:lnTo>
                  <a:lnTo>
                    <a:pt x="9745" y="1667173"/>
                  </a:lnTo>
                  <a:lnTo>
                    <a:pt x="9391" y="1664057"/>
                  </a:lnTo>
                  <a:lnTo>
                    <a:pt x="9043" y="1660941"/>
                  </a:lnTo>
                  <a:lnTo>
                    <a:pt x="8702" y="1657824"/>
                  </a:lnTo>
                  <a:lnTo>
                    <a:pt x="8368" y="1654706"/>
                  </a:lnTo>
                  <a:lnTo>
                    <a:pt x="8040" y="1651588"/>
                  </a:lnTo>
                  <a:lnTo>
                    <a:pt x="7718" y="1648469"/>
                  </a:lnTo>
                  <a:lnTo>
                    <a:pt x="7404" y="1645349"/>
                  </a:lnTo>
                  <a:lnTo>
                    <a:pt x="7096" y="1642228"/>
                  </a:lnTo>
                  <a:lnTo>
                    <a:pt x="6794" y="1639107"/>
                  </a:lnTo>
                  <a:lnTo>
                    <a:pt x="6499" y="1635986"/>
                  </a:lnTo>
                  <a:lnTo>
                    <a:pt x="6210" y="1632863"/>
                  </a:lnTo>
                  <a:lnTo>
                    <a:pt x="5928" y="1629740"/>
                  </a:lnTo>
                  <a:lnTo>
                    <a:pt x="5652" y="1626617"/>
                  </a:lnTo>
                  <a:lnTo>
                    <a:pt x="5383" y="1623493"/>
                  </a:lnTo>
                  <a:lnTo>
                    <a:pt x="5121" y="1620368"/>
                  </a:lnTo>
                  <a:lnTo>
                    <a:pt x="4865" y="1617243"/>
                  </a:lnTo>
                  <a:lnTo>
                    <a:pt x="4616" y="1614117"/>
                  </a:lnTo>
                  <a:lnTo>
                    <a:pt x="4373" y="1610991"/>
                  </a:lnTo>
                  <a:lnTo>
                    <a:pt x="4136" y="1607864"/>
                  </a:lnTo>
                  <a:lnTo>
                    <a:pt x="3907" y="1604737"/>
                  </a:lnTo>
                  <a:lnTo>
                    <a:pt x="3684" y="1601609"/>
                  </a:lnTo>
                  <a:lnTo>
                    <a:pt x="3467" y="1598481"/>
                  </a:lnTo>
                  <a:lnTo>
                    <a:pt x="3257" y="1595353"/>
                  </a:lnTo>
                  <a:lnTo>
                    <a:pt x="3053" y="1592224"/>
                  </a:lnTo>
                  <a:lnTo>
                    <a:pt x="2856" y="1589094"/>
                  </a:lnTo>
                  <a:lnTo>
                    <a:pt x="2666" y="1585965"/>
                  </a:lnTo>
                  <a:lnTo>
                    <a:pt x="2482" y="1582834"/>
                  </a:lnTo>
                  <a:lnTo>
                    <a:pt x="2305" y="1579704"/>
                  </a:lnTo>
                  <a:lnTo>
                    <a:pt x="2134" y="1576573"/>
                  </a:lnTo>
                  <a:lnTo>
                    <a:pt x="1970" y="1573441"/>
                  </a:lnTo>
                  <a:lnTo>
                    <a:pt x="1812" y="1570310"/>
                  </a:lnTo>
                  <a:lnTo>
                    <a:pt x="1661" y="1567178"/>
                  </a:lnTo>
                  <a:lnTo>
                    <a:pt x="1517" y="1564045"/>
                  </a:lnTo>
                  <a:lnTo>
                    <a:pt x="1379" y="1560913"/>
                  </a:lnTo>
                  <a:lnTo>
                    <a:pt x="1248" y="1557780"/>
                  </a:lnTo>
                  <a:lnTo>
                    <a:pt x="1123" y="1554647"/>
                  </a:lnTo>
                  <a:lnTo>
                    <a:pt x="1005" y="1551513"/>
                  </a:lnTo>
                  <a:lnTo>
                    <a:pt x="893" y="1548380"/>
                  </a:lnTo>
                  <a:lnTo>
                    <a:pt x="788" y="1545246"/>
                  </a:lnTo>
                  <a:lnTo>
                    <a:pt x="689" y="1542112"/>
                  </a:lnTo>
                  <a:lnTo>
                    <a:pt x="597" y="1538977"/>
                  </a:lnTo>
                  <a:lnTo>
                    <a:pt x="512" y="1535843"/>
                  </a:lnTo>
                  <a:lnTo>
                    <a:pt x="433" y="1532708"/>
                  </a:lnTo>
                  <a:lnTo>
                    <a:pt x="361" y="1529574"/>
                  </a:lnTo>
                  <a:lnTo>
                    <a:pt x="295" y="1526439"/>
                  </a:lnTo>
                  <a:lnTo>
                    <a:pt x="236" y="1523303"/>
                  </a:lnTo>
                  <a:lnTo>
                    <a:pt x="184" y="1520168"/>
                  </a:lnTo>
                  <a:lnTo>
                    <a:pt x="138" y="1517033"/>
                  </a:lnTo>
                  <a:lnTo>
                    <a:pt x="98" y="1513898"/>
                  </a:lnTo>
                  <a:lnTo>
                    <a:pt x="65" y="1510762"/>
                  </a:lnTo>
                  <a:lnTo>
                    <a:pt x="39" y="1507627"/>
                  </a:lnTo>
                  <a:lnTo>
                    <a:pt x="19" y="1504491"/>
                  </a:lnTo>
                  <a:lnTo>
                    <a:pt x="6" y="1501356"/>
                  </a:lnTo>
                  <a:lnTo>
                    <a:pt x="0" y="1498220"/>
                  </a:lnTo>
                  <a:lnTo>
                    <a:pt x="0" y="1495084"/>
                  </a:lnTo>
                  <a:lnTo>
                    <a:pt x="6" y="1491949"/>
                  </a:lnTo>
                  <a:lnTo>
                    <a:pt x="19" y="1488813"/>
                  </a:lnTo>
                  <a:lnTo>
                    <a:pt x="39" y="1485678"/>
                  </a:lnTo>
                  <a:lnTo>
                    <a:pt x="65" y="1482542"/>
                  </a:lnTo>
                  <a:lnTo>
                    <a:pt x="98" y="1479407"/>
                  </a:lnTo>
                  <a:lnTo>
                    <a:pt x="138" y="1476271"/>
                  </a:lnTo>
                  <a:lnTo>
                    <a:pt x="184" y="1473136"/>
                  </a:lnTo>
                  <a:lnTo>
                    <a:pt x="236" y="1470001"/>
                  </a:lnTo>
                  <a:lnTo>
                    <a:pt x="295" y="1466866"/>
                  </a:lnTo>
                  <a:lnTo>
                    <a:pt x="361" y="1463731"/>
                  </a:lnTo>
                  <a:lnTo>
                    <a:pt x="433" y="1460596"/>
                  </a:lnTo>
                  <a:lnTo>
                    <a:pt x="512" y="1457461"/>
                  </a:lnTo>
                  <a:lnTo>
                    <a:pt x="597" y="1454327"/>
                  </a:lnTo>
                  <a:lnTo>
                    <a:pt x="689" y="1451192"/>
                  </a:lnTo>
                  <a:lnTo>
                    <a:pt x="788" y="1448058"/>
                  </a:lnTo>
                  <a:lnTo>
                    <a:pt x="893" y="1444924"/>
                  </a:lnTo>
                  <a:lnTo>
                    <a:pt x="1005" y="1441791"/>
                  </a:lnTo>
                  <a:lnTo>
                    <a:pt x="1123" y="1438658"/>
                  </a:lnTo>
                  <a:lnTo>
                    <a:pt x="1248" y="1435524"/>
                  </a:lnTo>
                  <a:lnTo>
                    <a:pt x="1379" y="1432391"/>
                  </a:lnTo>
                  <a:lnTo>
                    <a:pt x="1517" y="1429259"/>
                  </a:lnTo>
                  <a:lnTo>
                    <a:pt x="1661" y="1426126"/>
                  </a:lnTo>
                  <a:lnTo>
                    <a:pt x="1812" y="1422995"/>
                  </a:lnTo>
                  <a:lnTo>
                    <a:pt x="1970" y="1419863"/>
                  </a:lnTo>
                  <a:lnTo>
                    <a:pt x="2134" y="1416732"/>
                  </a:lnTo>
                  <a:lnTo>
                    <a:pt x="2305" y="1413601"/>
                  </a:lnTo>
                  <a:lnTo>
                    <a:pt x="2482" y="1410470"/>
                  </a:lnTo>
                  <a:lnTo>
                    <a:pt x="2666" y="1407340"/>
                  </a:lnTo>
                  <a:lnTo>
                    <a:pt x="2856" y="1404210"/>
                  </a:lnTo>
                  <a:lnTo>
                    <a:pt x="3053" y="1401081"/>
                  </a:lnTo>
                  <a:lnTo>
                    <a:pt x="3257" y="1397952"/>
                  </a:lnTo>
                  <a:lnTo>
                    <a:pt x="3467" y="1394823"/>
                  </a:lnTo>
                  <a:lnTo>
                    <a:pt x="3684" y="1391695"/>
                  </a:lnTo>
                  <a:lnTo>
                    <a:pt x="3907" y="1388567"/>
                  </a:lnTo>
                  <a:lnTo>
                    <a:pt x="4136" y="1385440"/>
                  </a:lnTo>
                  <a:lnTo>
                    <a:pt x="4373" y="1382313"/>
                  </a:lnTo>
                  <a:lnTo>
                    <a:pt x="4616" y="1379187"/>
                  </a:lnTo>
                  <a:lnTo>
                    <a:pt x="4865" y="1376061"/>
                  </a:lnTo>
                  <a:lnTo>
                    <a:pt x="5121" y="1372936"/>
                  </a:lnTo>
                  <a:lnTo>
                    <a:pt x="5383" y="1369812"/>
                  </a:lnTo>
                  <a:lnTo>
                    <a:pt x="5652" y="1366688"/>
                  </a:lnTo>
                  <a:lnTo>
                    <a:pt x="5928" y="1363564"/>
                  </a:lnTo>
                  <a:lnTo>
                    <a:pt x="6210" y="1360441"/>
                  </a:lnTo>
                  <a:lnTo>
                    <a:pt x="6499" y="1357319"/>
                  </a:lnTo>
                  <a:lnTo>
                    <a:pt x="6794" y="1354197"/>
                  </a:lnTo>
                  <a:lnTo>
                    <a:pt x="7096" y="1351076"/>
                  </a:lnTo>
                  <a:lnTo>
                    <a:pt x="7404" y="1347956"/>
                  </a:lnTo>
                  <a:lnTo>
                    <a:pt x="7718" y="1344836"/>
                  </a:lnTo>
                  <a:lnTo>
                    <a:pt x="8040" y="1341717"/>
                  </a:lnTo>
                  <a:lnTo>
                    <a:pt x="8368" y="1338598"/>
                  </a:lnTo>
                  <a:lnTo>
                    <a:pt x="8702" y="1335481"/>
                  </a:lnTo>
                  <a:lnTo>
                    <a:pt x="9043" y="1332363"/>
                  </a:lnTo>
                  <a:lnTo>
                    <a:pt x="9391" y="1329247"/>
                  </a:lnTo>
                  <a:lnTo>
                    <a:pt x="9745" y="1326131"/>
                  </a:lnTo>
                  <a:lnTo>
                    <a:pt x="10105" y="1323017"/>
                  </a:lnTo>
                  <a:lnTo>
                    <a:pt x="10472" y="1319903"/>
                  </a:lnTo>
                  <a:lnTo>
                    <a:pt x="10846" y="1316789"/>
                  </a:lnTo>
                  <a:lnTo>
                    <a:pt x="11226" y="1313677"/>
                  </a:lnTo>
                  <a:lnTo>
                    <a:pt x="11612" y="1310565"/>
                  </a:lnTo>
                  <a:lnTo>
                    <a:pt x="12006" y="1307454"/>
                  </a:lnTo>
                  <a:lnTo>
                    <a:pt x="12405" y="1304344"/>
                  </a:lnTo>
                  <a:lnTo>
                    <a:pt x="12811" y="1301235"/>
                  </a:lnTo>
                  <a:lnTo>
                    <a:pt x="13224" y="1298127"/>
                  </a:lnTo>
                  <a:lnTo>
                    <a:pt x="13643" y="1295019"/>
                  </a:lnTo>
                  <a:lnTo>
                    <a:pt x="14069" y="1291913"/>
                  </a:lnTo>
                  <a:lnTo>
                    <a:pt x="14501" y="1288807"/>
                  </a:lnTo>
                  <a:lnTo>
                    <a:pt x="14940" y="1285702"/>
                  </a:lnTo>
                  <a:lnTo>
                    <a:pt x="15385" y="1282598"/>
                  </a:lnTo>
                  <a:lnTo>
                    <a:pt x="15837" y="1279495"/>
                  </a:lnTo>
                  <a:lnTo>
                    <a:pt x="16295" y="1276393"/>
                  </a:lnTo>
                  <a:lnTo>
                    <a:pt x="16760" y="1273292"/>
                  </a:lnTo>
                  <a:lnTo>
                    <a:pt x="17231" y="1270192"/>
                  </a:lnTo>
                  <a:lnTo>
                    <a:pt x="17709" y="1267093"/>
                  </a:lnTo>
                  <a:lnTo>
                    <a:pt x="18193" y="1263995"/>
                  </a:lnTo>
                  <a:lnTo>
                    <a:pt x="18683" y="1260898"/>
                  </a:lnTo>
                  <a:lnTo>
                    <a:pt x="19181" y="1257802"/>
                  </a:lnTo>
                  <a:lnTo>
                    <a:pt x="19684" y="1254707"/>
                  </a:lnTo>
                  <a:lnTo>
                    <a:pt x="20195" y="1251613"/>
                  </a:lnTo>
                  <a:lnTo>
                    <a:pt x="20711" y="1248521"/>
                  </a:lnTo>
                  <a:lnTo>
                    <a:pt x="21234" y="1245429"/>
                  </a:lnTo>
                  <a:lnTo>
                    <a:pt x="21764" y="1242339"/>
                  </a:lnTo>
                  <a:lnTo>
                    <a:pt x="22300" y="1239249"/>
                  </a:lnTo>
                  <a:lnTo>
                    <a:pt x="22842" y="1236161"/>
                  </a:lnTo>
                  <a:lnTo>
                    <a:pt x="23391" y="1233074"/>
                  </a:lnTo>
                  <a:lnTo>
                    <a:pt x="23947" y="1229987"/>
                  </a:lnTo>
                  <a:lnTo>
                    <a:pt x="24509" y="1226903"/>
                  </a:lnTo>
                  <a:lnTo>
                    <a:pt x="25077" y="1223819"/>
                  </a:lnTo>
                  <a:lnTo>
                    <a:pt x="25652" y="1220736"/>
                  </a:lnTo>
                  <a:lnTo>
                    <a:pt x="26233" y="1217655"/>
                  </a:lnTo>
                  <a:lnTo>
                    <a:pt x="26821" y="1214575"/>
                  </a:lnTo>
                  <a:lnTo>
                    <a:pt x="27415" y="1211496"/>
                  </a:lnTo>
                  <a:lnTo>
                    <a:pt x="28016" y="1208419"/>
                  </a:lnTo>
                  <a:lnTo>
                    <a:pt x="28623" y="1205342"/>
                  </a:lnTo>
                  <a:lnTo>
                    <a:pt x="29236" y="1202267"/>
                  </a:lnTo>
                  <a:lnTo>
                    <a:pt x="29856" y="1199193"/>
                  </a:lnTo>
                  <a:lnTo>
                    <a:pt x="30483" y="1196121"/>
                  </a:lnTo>
                  <a:lnTo>
                    <a:pt x="31116" y="1193050"/>
                  </a:lnTo>
                  <a:lnTo>
                    <a:pt x="31755" y="1189980"/>
                  </a:lnTo>
                  <a:lnTo>
                    <a:pt x="32401" y="1186912"/>
                  </a:lnTo>
                  <a:lnTo>
                    <a:pt x="33053" y="1183845"/>
                  </a:lnTo>
                  <a:lnTo>
                    <a:pt x="33711" y="1180779"/>
                  </a:lnTo>
                  <a:lnTo>
                    <a:pt x="34376" y="1177715"/>
                  </a:lnTo>
                  <a:lnTo>
                    <a:pt x="35048" y="1174652"/>
                  </a:lnTo>
                  <a:lnTo>
                    <a:pt x="35726" y="1171590"/>
                  </a:lnTo>
                  <a:lnTo>
                    <a:pt x="36410" y="1168530"/>
                  </a:lnTo>
                  <a:lnTo>
                    <a:pt x="37100" y="1165472"/>
                  </a:lnTo>
                  <a:lnTo>
                    <a:pt x="37797" y="1162415"/>
                  </a:lnTo>
                  <a:lnTo>
                    <a:pt x="38501" y="1159359"/>
                  </a:lnTo>
                  <a:lnTo>
                    <a:pt x="39211" y="1156305"/>
                  </a:lnTo>
                  <a:lnTo>
                    <a:pt x="39927" y="1153252"/>
                  </a:lnTo>
                  <a:lnTo>
                    <a:pt x="40650" y="1150201"/>
                  </a:lnTo>
                  <a:lnTo>
                    <a:pt x="41379" y="1147151"/>
                  </a:lnTo>
                  <a:lnTo>
                    <a:pt x="42114" y="1144103"/>
                  </a:lnTo>
                  <a:lnTo>
                    <a:pt x="42856" y="1141056"/>
                  </a:lnTo>
                  <a:lnTo>
                    <a:pt x="43604" y="1138011"/>
                  </a:lnTo>
                  <a:lnTo>
                    <a:pt x="44359" y="1134968"/>
                  </a:lnTo>
                  <a:lnTo>
                    <a:pt x="45120" y="1131926"/>
                  </a:lnTo>
                  <a:lnTo>
                    <a:pt x="45887" y="1128886"/>
                  </a:lnTo>
                  <a:lnTo>
                    <a:pt x="46661" y="1125847"/>
                  </a:lnTo>
                  <a:lnTo>
                    <a:pt x="47441" y="1122810"/>
                  </a:lnTo>
                  <a:lnTo>
                    <a:pt x="48227" y="1119774"/>
                  </a:lnTo>
                  <a:lnTo>
                    <a:pt x="49020" y="1116741"/>
                  </a:lnTo>
                  <a:lnTo>
                    <a:pt x="49819" y="1113709"/>
                  </a:lnTo>
                  <a:lnTo>
                    <a:pt x="50625" y="1110678"/>
                  </a:lnTo>
                  <a:lnTo>
                    <a:pt x="51436" y="1107650"/>
                  </a:lnTo>
                  <a:lnTo>
                    <a:pt x="52255" y="1104623"/>
                  </a:lnTo>
                  <a:lnTo>
                    <a:pt x="53079" y="1101597"/>
                  </a:lnTo>
                  <a:lnTo>
                    <a:pt x="53910" y="1098573"/>
                  </a:lnTo>
                  <a:lnTo>
                    <a:pt x="54747" y="1095552"/>
                  </a:lnTo>
                  <a:lnTo>
                    <a:pt x="55591" y="1092532"/>
                  </a:lnTo>
                  <a:lnTo>
                    <a:pt x="56441" y="1089514"/>
                  </a:lnTo>
                  <a:lnTo>
                    <a:pt x="57297" y="1086497"/>
                  </a:lnTo>
                  <a:lnTo>
                    <a:pt x="58159" y="1083482"/>
                  </a:lnTo>
                  <a:lnTo>
                    <a:pt x="59028" y="1080470"/>
                  </a:lnTo>
                  <a:lnTo>
                    <a:pt x="59903" y="1077458"/>
                  </a:lnTo>
                  <a:lnTo>
                    <a:pt x="60785" y="1074449"/>
                  </a:lnTo>
                  <a:lnTo>
                    <a:pt x="61672" y="1071442"/>
                  </a:lnTo>
                  <a:lnTo>
                    <a:pt x="62566" y="1068437"/>
                  </a:lnTo>
                  <a:lnTo>
                    <a:pt x="63467" y="1065433"/>
                  </a:lnTo>
                  <a:lnTo>
                    <a:pt x="64373" y="1062431"/>
                  </a:lnTo>
                  <a:lnTo>
                    <a:pt x="65286" y="1059431"/>
                  </a:lnTo>
                  <a:lnTo>
                    <a:pt x="66205" y="1056433"/>
                  </a:lnTo>
                  <a:lnTo>
                    <a:pt x="67130" y="1053437"/>
                  </a:lnTo>
                  <a:lnTo>
                    <a:pt x="68062" y="1050443"/>
                  </a:lnTo>
                  <a:lnTo>
                    <a:pt x="69000" y="1047452"/>
                  </a:lnTo>
                  <a:lnTo>
                    <a:pt x="69944" y="1044461"/>
                  </a:lnTo>
                  <a:lnTo>
                    <a:pt x="70895" y="1041473"/>
                  </a:lnTo>
                  <a:lnTo>
                    <a:pt x="71852" y="1038487"/>
                  </a:lnTo>
                  <a:lnTo>
                    <a:pt x="72815" y="1035503"/>
                  </a:lnTo>
                  <a:lnTo>
                    <a:pt x="73784" y="1032521"/>
                  </a:lnTo>
                  <a:lnTo>
                    <a:pt x="74760" y="1029541"/>
                  </a:lnTo>
                  <a:lnTo>
                    <a:pt x="75741" y="1026563"/>
                  </a:lnTo>
                  <a:lnTo>
                    <a:pt x="76729" y="1023587"/>
                  </a:lnTo>
                  <a:lnTo>
                    <a:pt x="77724" y="1020613"/>
                  </a:lnTo>
                  <a:lnTo>
                    <a:pt x="78724" y="1017642"/>
                  </a:lnTo>
                  <a:lnTo>
                    <a:pt x="79731" y="1014672"/>
                  </a:lnTo>
                  <a:lnTo>
                    <a:pt x="80744" y="1011704"/>
                  </a:lnTo>
                  <a:lnTo>
                    <a:pt x="81763" y="1008739"/>
                  </a:lnTo>
                  <a:lnTo>
                    <a:pt x="82788" y="1005776"/>
                  </a:lnTo>
                  <a:lnTo>
                    <a:pt x="83820" y="1002815"/>
                  </a:lnTo>
                  <a:lnTo>
                    <a:pt x="84857" y="999856"/>
                  </a:lnTo>
                  <a:lnTo>
                    <a:pt x="85901" y="996899"/>
                  </a:lnTo>
                  <a:lnTo>
                    <a:pt x="86951" y="993944"/>
                  </a:lnTo>
                  <a:lnTo>
                    <a:pt x="88008" y="990992"/>
                  </a:lnTo>
                  <a:lnTo>
                    <a:pt x="89070" y="988042"/>
                  </a:lnTo>
                  <a:lnTo>
                    <a:pt x="90139" y="985094"/>
                  </a:lnTo>
                  <a:lnTo>
                    <a:pt x="91214" y="982148"/>
                  </a:lnTo>
                  <a:lnTo>
                    <a:pt x="92295" y="979205"/>
                  </a:lnTo>
                  <a:lnTo>
                    <a:pt x="93382" y="976264"/>
                  </a:lnTo>
                  <a:lnTo>
                    <a:pt x="94475" y="973325"/>
                  </a:lnTo>
                  <a:lnTo>
                    <a:pt x="95575" y="970389"/>
                  </a:lnTo>
                  <a:lnTo>
                    <a:pt x="96680" y="967454"/>
                  </a:lnTo>
                  <a:lnTo>
                    <a:pt x="97792" y="964522"/>
                  </a:lnTo>
                  <a:lnTo>
                    <a:pt x="98910" y="961593"/>
                  </a:lnTo>
                  <a:lnTo>
                    <a:pt x="100034" y="958666"/>
                  </a:lnTo>
                  <a:lnTo>
                    <a:pt x="101164" y="955741"/>
                  </a:lnTo>
                  <a:lnTo>
                    <a:pt x="102301" y="952818"/>
                  </a:lnTo>
                  <a:lnTo>
                    <a:pt x="103443" y="949898"/>
                  </a:lnTo>
                  <a:lnTo>
                    <a:pt x="104592" y="946981"/>
                  </a:lnTo>
                  <a:lnTo>
                    <a:pt x="105746" y="944065"/>
                  </a:lnTo>
                  <a:lnTo>
                    <a:pt x="106907" y="941152"/>
                  </a:lnTo>
                  <a:lnTo>
                    <a:pt x="108074" y="938242"/>
                  </a:lnTo>
                  <a:lnTo>
                    <a:pt x="109247" y="935334"/>
                  </a:lnTo>
                  <a:lnTo>
                    <a:pt x="110426" y="932429"/>
                  </a:lnTo>
                  <a:lnTo>
                    <a:pt x="111611" y="929525"/>
                  </a:lnTo>
                  <a:lnTo>
                    <a:pt x="112802" y="926625"/>
                  </a:lnTo>
                  <a:lnTo>
                    <a:pt x="114000" y="923727"/>
                  </a:lnTo>
                  <a:lnTo>
                    <a:pt x="115203" y="920831"/>
                  </a:lnTo>
                  <a:lnTo>
                    <a:pt x="116413" y="917938"/>
                  </a:lnTo>
                  <a:lnTo>
                    <a:pt x="117628" y="915048"/>
                  </a:lnTo>
                  <a:lnTo>
                    <a:pt x="118849" y="912160"/>
                  </a:lnTo>
                  <a:lnTo>
                    <a:pt x="120077" y="909275"/>
                  </a:lnTo>
                  <a:lnTo>
                    <a:pt x="121311" y="906392"/>
                  </a:lnTo>
                  <a:lnTo>
                    <a:pt x="122550" y="903512"/>
                  </a:lnTo>
                  <a:lnTo>
                    <a:pt x="123796" y="900634"/>
                  </a:lnTo>
                  <a:lnTo>
                    <a:pt x="125048" y="897759"/>
                  </a:lnTo>
                  <a:lnTo>
                    <a:pt x="126305" y="894887"/>
                  </a:lnTo>
                  <a:lnTo>
                    <a:pt x="127569" y="892017"/>
                  </a:lnTo>
                  <a:lnTo>
                    <a:pt x="128839" y="889150"/>
                  </a:lnTo>
                  <a:lnTo>
                    <a:pt x="130115" y="886286"/>
                  </a:lnTo>
                  <a:lnTo>
                    <a:pt x="131397" y="883424"/>
                  </a:lnTo>
                  <a:lnTo>
                    <a:pt x="132685" y="880565"/>
                  </a:lnTo>
                  <a:lnTo>
                    <a:pt x="133978" y="877709"/>
                  </a:lnTo>
                  <a:lnTo>
                    <a:pt x="135278" y="874855"/>
                  </a:lnTo>
                  <a:lnTo>
                    <a:pt x="136584" y="872004"/>
                  </a:lnTo>
                  <a:lnTo>
                    <a:pt x="137895" y="869156"/>
                  </a:lnTo>
                  <a:lnTo>
                    <a:pt x="139213" y="866311"/>
                  </a:lnTo>
                  <a:lnTo>
                    <a:pt x="140537" y="863468"/>
                  </a:lnTo>
                  <a:lnTo>
                    <a:pt x="141866" y="860628"/>
                  </a:lnTo>
                  <a:lnTo>
                    <a:pt x="143202" y="857792"/>
                  </a:lnTo>
                  <a:lnTo>
                    <a:pt x="144543" y="854957"/>
                  </a:lnTo>
                  <a:lnTo>
                    <a:pt x="145890" y="852126"/>
                  </a:lnTo>
                  <a:lnTo>
                    <a:pt x="147244" y="849297"/>
                  </a:lnTo>
                  <a:lnTo>
                    <a:pt x="148603" y="846472"/>
                  </a:lnTo>
                  <a:lnTo>
                    <a:pt x="149968" y="843649"/>
                  </a:lnTo>
                  <a:lnTo>
                    <a:pt x="151339" y="840829"/>
                  </a:lnTo>
                  <a:lnTo>
                    <a:pt x="152716" y="838012"/>
                  </a:lnTo>
                  <a:lnTo>
                    <a:pt x="154099" y="835197"/>
                  </a:lnTo>
                  <a:lnTo>
                    <a:pt x="155488" y="832386"/>
                  </a:lnTo>
                  <a:lnTo>
                    <a:pt x="156882" y="829578"/>
                  </a:lnTo>
                  <a:lnTo>
                    <a:pt x="158283" y="826772"/>
                  </a:lnTo>
                  <a:lnTo>
                    <a:pt x="159689" y="823970"/>
                  </a:lnTo>
                  <a:lnTo>
                    <a:pt x="161101" y="821170"/>
                  </a:lnTo>
                  <a:lnTo>
                    <a:pt x="162520" y="818373"/>
                  </a:lnTo>
                  <a:lnTo>
                    <a:pt x="163944" y="815580"/>
                  </a:lnTo>
                  <a:lnTo>
                    <a:pt x="165374" y="812789"/>
                  </a:lnTo>
                  <a:lnTo>
                    <a:pt x="166809" y="810002"/>
                  </a:lnTo>
                  <a:lnTo>
                    <a:pt x="168251" y="807217"/>
                  </a:lnTo>
                  <a:lnTo>
                    <a:pt x="169698" y="804436"/>
                  </a:lnTo>
                  <a:lnTo>
                    <a:pt x="171151" y="801657"/>
                  </a:lnTo>
                  <a:lnTo>
                    <a:pt x="172610" y="798881"/>
                  </a:lnTo>
                  <a:lnTo>
                    <a:pt x="174075" y="796109"/>
                  </a:lnTo>
                  <a:lnTo>
                    <a:pt x="175546" y="793339"/>
                  </a:lnTo>
                  <a:lnTo>
                    <a:pt x="177022" y="790573"/>
                  </a:lnTo>
                  <a:lnTo>
                    <a:pt x="178504" y="787810"/>
                  </a:lnTo>
                  <a:lnTo>
                    <a:pt x="179992" y="785050"/>
                  </a:lnTo>
                  <a:lnTo>
                    <a:pt x="181486" y="782293"/>
                  </a:lnTo>
                  <a:lnTo>
                    <a:pt x="182986" y="779539"/>
                  </a:lnTo>
                  <a:lnTo>
                    <a:pt x="184491" y="776788"/>
                  </a:lnTo>
                  <a:lnTo>
                    <a:pt x="186002" y="774041"/>
                  </a:lnTo>
                  <a:lnTo>
                    <a:pt x="187519" y="771297"/>
                  </a:lnTo>
                  <a:lnTo>
                    <a:pt x="189041" y="768556"/>
                  </a:lnTo>
                  <a:lnTo>
                    <a:pt x="190569" y="765817"/>
                  </a:lnTo>
                  <a:lnTo>
                    <a:pt x="192104" y="763083"/>
                  </a:lnTo>
                  <a:lnTo>
                    <a:pt x="193643" y="760351"/>
                  </a:lnTo>
                  <a:lnTo>
                    <a:pt x="195189" y="757623"/>
                  </a:lnTo>
                  <a:lnTo>
                    <a:pt x="196740" y="754898"/>
                  </a:lnTo>
                  <a:lnTo>
                    <a:pt x="198297" y="752176"/>
                  </a:lnTo>
                  <a:lnTo>
                    <a:pt x="199860" y="749457"/>
                  </a:lnTo>
                  <a:lnTo>
                    <a:pt x="201428" y="746742"/>
                  </a:lnTo>
                  <a:lnTo>
                    <a:pt x="203002" y="744030"/>
                  </a:lnTo>
                  <a:lnTo>
                    <a:pt x="204581" y="741322"/>
                  </a:lnTo>
                  <a:lnTo>
                    <a:pt x="206167" y="738616"/>
                  </a:lnTo>
                  <a:lnTo>
                    <a:pt x="207758" y="735914"/>
                  </a:lnTo>
                  <a:lnTo>
                    <a:pt x="209354" y="733215"/>
                  </a:lnTo>
                  <a:lnTo>
                    <a:pt x="210956" y="730520"/>
                  </a:lnTo>
                  <a:lnTo>
                    <a:pt x="212565" y="727828"/>
                  </a:lnTo>
                  <a:lnTo>
                    <a:pt x="214178" y="725139"/>
                  </a:lnTo>
                  <a:lnTo>
                    <a:pt x="215797" y="722454"/>
                  </a:lnTo>
                  <a:lnTo>
                    <a:pt x="217422" y="719772"/>
                  </a:lnTo>
                  <a:lnTo>
                    <a:pt x="219053" y="717094"/>
                  </a:lnTo>
                  <a:lnTo>
                    <a:pt x="220689" y="714419"/>
                  </a:lnTo>
                  <a:lnTo>
                    <a:pt x="222330" y="711748"/>
                  </a:lnTo>
                  <a:lnTo>
                    <a:pt x="223978" y="709080"/>
                  </a:lnTo>
                  <a:lnTo>
                    <a:pt x="225630" y="706415"/>
                  </a:lnTo>
                  <a:lnTo>
                    <a:pt x="227289" y="703754"/>
                  </a:lnTo>
                  <a:lnTo>
                    <a:pt x="228953" y="701096"/>
                  </a:lnTo>
                  <a:lnTo>
                    <a:pt x="230623" y="698442"/>
                  </a:lnTo>
                  <a:lnTo>
                    <a:pt x="232297" y="695791"/>
                  </a:lnTo>
                  <a:lnTo>
                    <a:pt x="233978" y="693144"/>
                  </a:lnTo>
                  <a:lnTo>
                    <a:pt x="235664" y="690500"/>
                  </a:lnTo>
                  <a:lnTo>
                    <a:pt x="237356" y="687860"/>
                  </a:lnTo>
                  <a:lnTo>
                    <a:pt x="239053" y="685224"/>
                  </a:lnTo>
                  <a:lnTo>
                    <a:pt x="240756" y="682591"/>
                  </a:lnTo>
                  <a:lnTo>
                    <a:pt x="242464" y="679961"/>
                  </a:lnTo>
                  <a:lnTo>
                    <a:pt x="244178" y="677335"/>
                  </a:lnTo>
                  <a:lnTo>
                    <a:pt x="245897" y="674713"/>
                  </a:lnTo>
                  <a:lnTo>
                    <a:pt x="247622" y="672094"/>
                  </a:lnTo>
                  <a:lnTo>
                    <a:pt x="249352" y="669479"/>
                  </a:lnTo>
                  <a:lnTo>
                    <a:pt x="251088" y="666868"/>
                  </a:lnTo>
                  <a:lnTo>
                    <a:pt x="252829" y="664260"/>
                  </a:lnTo>
                  <a:lnTo>
                    <a:pt x="254576" y="661656"/>
                  </a:lnTo>
                  <a:lnTo>
                    <a:pt x="256328" y="659056"/>
                  </a:lnTo>
                  <a:lnTo>
                    <a:pt x="258086" y="656459"/>
                  </a:lnTo>
                  <a:lnTo>
                    <a:pt x="259849" y="653866"/>
                  </a:lnTo>
                  <a:lnTo>
                    <a:pt x="261617" y="651277"/>
                  </a:lnTo>
                  <a:lnTo>
                    <a:pt x="263391" y="648691"/>
                  </a:lnTo>
                  <a:lnTo>
                    <a:pt x="265170" y="646109"/>
                  </a:lnTo>
                  <a:lnTo>
                    <a:pt x="266955" y="643531"/>
                  </a:lnTo>
                  <a:lnTo>
                    <a:pt x="268745" y="640956"/>
                  </a:lnTo>
                  <a:lnTo>
                    <a:pt x="270540" y="638386"/>
                  </a:lnTo>
                  <a:lnTo>
                    <a:pt x="272341" y="635819"/>
                  </a:lnTo>
                  <a:lnTo>
                    <a:pt x="274147" y="633255"/>
                  </a:lnTo>
                  <a:lnTo>
                    <a:pt x="275959" y="630696"/>
                  </a:lnTo>
                  <a:lnTo>
                    <a:pt x="277776" y="628141"/>
                  </a:lnTo>
                  <a:lnTo>
                    <a:pt x="279598" y="625589"/>
                  </a:lnTo>
                  <a:lnTo>
                    <a:pt x="281426" y="623041"/>
                  </a:lnTo>
                  <a:lnTo>
                    <a:pt x="283259" y="620497"/>
                  </a:lnTo>
                  <a:lnTo>
                    <a:pt x="285097" y="617957"/>
                  </a:lnTo>
                  <a:lnTo>
                    <a:pt x="286941" y="615420"/>
                  </a:lnTo>
                  <a:lnTo>
                    <a:pt x="288790" y="612888"/>
                  </a:lnTo>
                  <a:lnTo>
                    <a:pt x="290644" y="610359"/>
                  </a:lnTo>
                  <a:lnTo>
                    <a:pt x="292503" y="607834"/>
                  </a:lnTo>
                  <a:lnTo>
                    <a:pt x="294368" y="605313"/>
                  </a:lnTo>
                  <a:lnTo>
                    <a:pt x="296238" y="602796"/>
                  </a:lnTo>
                  <a:lnTo>
                    <a:pt x="298114" y="600283"/>
                  </a:lnTo>
                  <a:lnTo>
                    <a:pt x="299994" y="597774"/>
                  </a:lnTo>
                  <a:lnTo>
                    <a:pt x="301880" y="595269"/>
                  </a:lnTo>
                  <a:lnTo>
                    <a:pt x="303771" y="592768"/>
                  </a:lnTo>
                  <a:lnTo>
                    <a:pt x="305668" y="590271"/>
                  </a:lnTo>
                  <a:lnTo>
                    <a:pt x="307569" y="587778"/>
                  </a:lnTo>
                  <a:lnTo>
                    <a:pt x="309476" y="585288"/>
                  </a:lnTo>
                  <a:lnTo>
                    <a:pt x="311388" y="582803"/>
                  </a:lnTo>
                  <a:lnTo>
                    <a:pt x="313305" y="580322"/>
                  </a:lnTo>
                  <a:lnTo>
                    <a:pt x="315228" y="577845"/>
                  </a:lnTo>
                  <a:lnTo>
                    <a:pt x="317155" y="575372"/>
                  </a:lnTo>
                  <a:lnTo>
                    <a:pt x="319088" y="572903"/>
                  </a:lnTo>
                  <a:lnTo>
                    <a:pt x="321026" y="570437"/>
                  </a:lnTo>
                  <a:lnTo>
                    <a:pt x="322969" y="567976"/>
                  </a:lnTo>
                  <a:lnTo>
                    <a:pt x="324917" y="565520"/>
                  </a:lnTo>
                  <a:lnTo>
                    <a:pt x="326870" y="563067"/>
                  </a:lnTo>
                  <a:lnTo>
                    <a:pt x="328829" y="560618"/>
                  </a:lnTo>
                  <a:lnTo>
                    <a:pt x="330793" y="558173"/>
                  </a:lnTo>
                  <a:lnTo>
                    <a:pt x="332762" y="555733"/>
                  </a:lnTo>
                  <a:lnTo>
                    <a:pt x="334735" y="553296"/>
                  </a:lnTo>
                  <a:lnTo>
                    <a:pt x="336714" y="550864"/>
                  </a:lnTo>
                  <a:lnTo>
                    <a:pt x="338698" y="548436"/>
                  </a:lnTo>
                  <a:lnTo>
                    <a:pt x="340687" y="546012"/>
                  </a:lnTo>
                  <a:lnTo>
                    <a:pt x="342682" y="543592"/>
                  </a:lnTo>
                  <a:lnTo>
                    <a:pt x="344681" y="541177"/>
                  </a:lnTo>
                  <a:lnTo>
                    <a:pt x="346685" y="538765"/>
                  </a:lnTo>
                  <a:lnTo>
                    <a:pt x="348695" y="536358"/>
                  </a:lnTo>
                  <a:lnTo>
                    <a:pt x="350709" y="533955"/>
                  </a:lnTo>
                  <a:lnTo>
                    <a:pt x="352728" y="531556"/>
                  </a:lnTo>
                  <a:lnTo>
                    <a:pt x="354753" y="529162"/>
                  </a:lnTo>
                  <a:lnTo>
                    <a:pt x="356782" y="526772"/>
                  </a:lnTo>
                  <a:lnTo>
                    <a:pt x="358817" y="524386"/>
                  </a:lnTo>
                  <a:lnTo>
                    <a:pt x="360856" y="522004"/>
                  </a:lnTo>
                  <a:lnTo>
                    <a:pt x="362901" y="519626"/>
                  </a:lnTo>
                  <a:lnTo>
                    <a:pt x="364950" y="517253"/>
                  </a:lnTo>
                  <a:lnTo>
                    <a:pt x="367005" y="514884"/>
                  </a:lnTo>
                  <a:lnTo>
                    <a:pt x="369064" y="512520"/>
                  </a:lnTo>
                  <a:lnTo>
                    <a:pt x="371129" y="510159"/>
                  </a:lnTo>
                  <a:lnTo>
                    <a:pt x="373198" y="507804"/>
                  </a:lnTo>
                  <a:lnTo>
                    <a:pt x="375272" y="505452"/>
                  </a:lnTo>
                  <a:lnTo>
                    <a:pt x="377351" y="503105"/>
                  </a:lnTo>
                  <a:lnTo>
                    <a:pt x="379435" y="500762"/>
                  </a:lnTo>
                  <a:lnTo>
                    <a:pt x="381524" y="498423"/>
                  </a:lnTo>
                  <a:lnTo>
                    <a:pt x="383618" y="496089"/>
                  </a:lnTo>
                  <a:lnTo>
                    <a:pt x="385717" y="493760"/>
                  </a:lnTo>
                  <a:lnTo>
                    <a:pt x="387820" y="491434"/>
                  </a:lnTo>
                  <a:lnTo>
                    <a:pt x="389928" y="489114"/>
                  </a:lnTo>
                  <a:lnTo>
                    <a:pt x="392042" y="486797"/>
                  </a:lnTo>
                  <a:lnTo>
                    <a:pt x="394160" y="484485"/>
                  </a:lnTo>
                  <a:lnTo>
                    <a:pt x="396283" y="482177"/>
                  </a:lnTo>
                  <a:lnTo>
                    <a:pt x="398411" y="479874"/>
                  </a:lnTo>
                  <a:lnTo>
                    <a:pt x="400544" y="477575"/>
                  </a:lnTo>
                  <a:lnTo>
                    <a:pt x="402681" y="475281"/>
                  </a:lnTo>
                  <a:lnTo>
                    <a:pt x="404823" y="472992"/>
                  </a:lnTo>
                  <a:lnTo>
                    <a:pt x="406971" y="470706"/>
                  </a:lnTo>
                  <a:lnTo>
                    <a:pt x="409122" y="468426"/>
                  </a:lnTo>
                  <a:lnTo>
                    <a:pt x="411279" y="466149"/>
                  </a:lnTo>
                  <a:lnTo>
                    <a:pt x="413440" y="463878"/>
                  </a:lnTo>
                  <a:lnTo>
                    <a:pt x="415607" y="461611"/>
                  </a:lnTo>
                  <a:lnTo>
                    <a:pt x="417777" y="459348"/>
                  </a:lnTo>
                  <a:lnTo>
                    <a:pt x="419953" y="457090"/>
                  </a:lnTo>
                  <a:lnTo>
                    <a:pt x="422133" y="454836"/>
                  </a:lnTo>
                  <a:lnTo>
                    <a:pt x="424318" y="452587"/>
                  </a:lnTo>
                  <a:lnTo>
                    <a:pt x="426508" y="450343"/>
                  </a:lnTo>
                  <a:lnTo>
                    <a:pt x="428703" y="448103"/>
                  </a:lnTo>
                  <a:lnTo>
                    <a:pt x="430902" y="445868"/>
                  </a:lnTo>
                  <a:lnTo>
                    <a:pt x="433105" y="443638"/>
                  </a:lnTo>
                  <a:lnTo>
                    <a:pt x="435314" y="441412"/>
                  </a:lnTo>
                  <a:lnTo>
                    <a:pt x="437527" y="439190"/>
                  </a:lnTo>
                  <a:lnTo>
                    <a:pt x="439745" y="436974"/>
                  </a:lnTo>
                  <a:lnTo>
                    <a:pt x="441967" y="434762"/>
                  </a:lnTo>
                  <a:lnTo>
                    <a:pt x="444195" y="432554"/>
                  </a:lnTo>
                  <a:lnTo>
                    <a:pt x="446426" y="430352"/>
                  </a:lnTo>
                  <a:lnTo>
                    <a:pt x="448662" y="428154"/>
                  </a:lnTo>
                  <a:lnTo>
                    <a:pt x="450903" y="425960"/>
                  </a:lnTo>
                  <a:lnTo>
                    <a:pt x="453149" y="423772"/>
                  </a:lnTo>
                  <a:lnTo>
                    <a:pt x="455399" y="421588"/>
                  </a:lnTo>
                  <a:lnTo>
                    <a:pt x="457654" y="419409"/>
                  </a:lnTo>
                  <a:lnTo>
                    <a:pt x="459913" y="417235"/>
                  </a:lnTo>
                  <a:lnTo>
                    <a:pt x="462176" y="415065"/>
                  </a:lnTo>
                  <a:lnTo>
                    <a:pt x="464445" y="412900"/>
                  </a:lnTo>
                  <a:lnTo>
                    <a:pt x="466718" y="410740"/>
                  </a:lnTo>
                  <a:lnTo>
                    <a:pt x="468995" y="408584"/>
                  </a:lnTo>
                  <a:lnTo>
                    <a:pt x="471277" y="406434"/>
                  </a:lnTo>
                  <a:lnTo>
                    <a:pt x="473563" y="404288"/>
                  </a:lnTo>
                  <a:lnTo>
                    <a:pt x="475854" y="402147"/>
                  </a:lnTo>
                  <a:lnTo>
                    <a:pt x="478149" y="400010"/>
                  </a:lnTo>
                  <a:lnTo>
                    <a:pt x="480449" y="397879"/>
                  </a:lnTo>
                  <a:lnTo>
                    <a:pt x="482754" y="395752"/>
                  </a:lnTo>
                  <a:lnTo>
                    <a:pt x="485062" y="393630"/>
                  </a:lnTo>
                  <a:lnTo>
                    <a:pt x="487375" y="391513"/>
                  </a:lnTo>
                  <a:lnTo>
                    <a:pt x="489693" y="389401"/>
                  </a:lnTo>
                  <a:lnTo>
                    <a:pt x="492015" y="387294"/>
                  </a:lnTo>
                  <a:lnTo>
                    <a:pt x="494341" y="385192"/>
                  </a:lnTo>
                  <a:lnTo>
                    <a:pt x="496672" y="383094"/>
                  </a:lnTo>
                  <a:lnTo>
                    <a:pt x="499007" y="381002"/>
                  </a:lnTo>
                  <a:lnTo>
                    <a:pt x="501347" y="378914"/>
                  </a:lnTo>
                  <a:lnTo>
                    <a:pt x="503691" y="376831"/>
                  </a:lnTo>
                  <a:lnTo>
                    <a:pt x="506039" y="374753"/>
                  </a:lnTo>
                  <a:lnTo>
                    <a:pt x="508392" y="372680"/>
                  </a:lnTo>
                  <a:lnTo>
                    <a:pt x="510749" y="370612"/>
                  </a:lnTo>
                  <a:lnTo>
                    <a:pt x="513110" y="368549"/>
                  </a:lnTo>
                  <a:lnTo>
                    <a:pt x="515476" y="366491"/>
                  </a:lnTo>
                  <a:lnTo>
                    <a:pt x="517846" y="364438"/>
                  </a:lnTo>
                  <a:lnTo>
                    <a:pt x="520220" y="362390"/>
                  </a:lnTo>
                  <a:lnTo>
                    <a:pt x="522599" y="360346"/>
                  </a:lnTo>
                  <a:lnTo>
                    <a:pt x="524981" y="358308"/>
                  </a:lnTo>
                  <a:lnTo>
                    <a:pt x="527368" y="356275"/>
                  </a:lnTo>
                  <a:lnTo>
                    <a:pt x="529760" y="354247"/>
                  </a:lnTo>
                  <a:lnTo>
                    <a:pt x="532155" y="352224"/>
                  </a:lnTo>
                  <a:lnTo>
                    <a:pt x="534555" y="350205"/>
                  </a:lnTo>
                  <a:lnTo>
                    <a:pt x="536959" y="348192"/>
                  </a:lnTo>
                  <a:lnTo>
                    <a:pt x="539367" y="346184"/>
                  </a:lnTo>
                  <a:lnTo>
                    <a:pt x="541780" y="344181"/>
                  </a:lnTo>
                  <a:lnTo>
                    <a:pt x="544196" y="342183"/>
                  </a:lnTo>
                  <a:lnTo>
                    <a:pt x="546617" y="340190"/>
                  </a:lnTo>
                  <a:lnTo>
                    <a:pt x="549042" y="338202"/>
                  </a:lnTo>
                  <a:lnTo>
                    <a:pt x="551471" y="336220"/>
                  </a:lnTo>
                  <a:lnTo>
                    <a:pt x="553904" y="334242"/>
                  </a:lnTo>
                  <a:lnTo>
                    <a:pt x="556342" y="332269"/>
                  </a:lnTo>
                  <a:lnTo>
                    <a:pt x="558784" y="330302"/>
                  </a:lnTo>
                  <a:lnTo>
                    <a:pt x="561229" y="328339"/>
                  </a:lnTo>
                  <a:lnTo>
                    <a:pt x="563679" y="326382"/>
                  </a:lnTo>
                  <a:lnTo>
                    <a:pt x="566133" y="324430"/>
                  </a:lnTo>
                  <a:lnTo>
                    <a:pt x="568591" y="322483"/>
                  </a:lnTo>
                  <a:lnTo>
                    <a:pt x="571053" y="320541"/>
                  </a:lnTo>
                  <a:lnTo>
                    <a:pt x="573519" y="318605"/>
                  </a:lnTo>
                  <a:lnTo>
                    <a:pt x="575989" y="316673"/>
                  </a:lnTo>
                  <a:lnTo>
                    <a:pt x="578463" y="314747"/>
                  </a:lnTo>
                  <a:lnTo>
                    <a:pt x="580941" y="312826"/>
                  </a:lnTo>
                  <a:lnTo>
                    <a:pt x="583424" y="310910"/>
                  </a:lnTo>
                  <a:lnTo>
                    <a:pt x="585910" y="308999"/>
                  </a:lnTo>
                  <a:lnTo>
                    <a:pt x="588400" y="307094"/>
                  </a:lnTo>
                  <a:lnTo>
                    <a:pt x="590895" y="305193"/>
                  </a:lnTo>
                  <a:lnTo>
                    <a:pt x="593392" y="303298"/>
                  </a:lnTo>
                  <a:lnTo>
                    <a:pt x="595895" y="301409"/>
                  </a:lnTo>
                  <a:lnTo>
                    <a:pt x="598401" y="299524"/>
                  </a:lnTo>
                  <a:lnTo>
                    <a:pt x="600911" y="297645"/>
                  </a:lnTo>
                  <a:lnTo>
                    <a:pt x="603425" y="295771"/>
                  </a:lnTo>
                  <a:lnTo>
                    <a:pt x="605943" y="293902"/>
                  </a:lnTo>
                  <a:lnTo>
                    <a:pt x="608465" y="292038"/>
                  </a:lnTo>
                  <a:lnTo>
                    <a:pt x="610991" y="290180"/>
                  </a:lnTo>
                  <a:lnTo>
                    <a:pt x="613520" y="288327"/>
                  </a:lnTo>
                  <a:lnTo>
                    <a:pt x="616054" y="286480"/>
                  </a:lnTo>
                  <a:lnTo>
                    <a:pt x="618591" y="284637"/>
                  </a:lnTo>
                  <a:lnTo>
                    <a:pt x="621132" y="282801"/>
                  </a:lnTo>
                  <a:lnTo>
                    <a:pt x="623677" y="280969"/>
                  </a:lnTo>
                  <a:lnTo>
                    <a:pt x="626226" y="279142"/>
                  </a:lnTo>
                  <a:lnTo>
                    <a:pt x="628779" y="277322"/>
                  </a:lnTo>
                  <a:lnTo>
                    <a:pt x="631335" y="275506"/>
                  </a:lnTo>
                  <a:lnTo>
                    <a:pt x="633896" y="273696"/>
                  </a:lnTo>
                  <a:lnTo>
                    <a:pt x="636460" y="271891"/>
                  </a:lnTo>
                  <a:lnTo>
                    <a:pt x="639028" y="270091"/>
                  </a:lnTo>
                  <a:lnTo>
                    <a:pt x="641599" y="268297"/>
                  </a:lnTo>
                  <a:lnTo>
                    <a:pt x="644175" y="266509"/>
                  </a:lnTo>
                  <a:lnTo>
                    <a:pt x="646754" y="264725"/>
                  </a:lnTo>
                  <a:lnTo>
                    <a:pt x="649337" y="262948"/>
                  </a:lnTo>
                  <a:lnTo>
                    <a:pt x="651923" y="261175"/>
                  </a:lnTo>
                  <a:lnTo>
                    <a:pt x="654514" y="259408"/>
                  </a:lnTo>
                  <a:lnTo>
                    <a:pt x="657108" y="257646"/>
                  </a:lnTo>
                  <a:lnTo>
                    <a:pt x="659705" y="255890"/>
                  </a:lnTo>
                  <a:lnTo>
                    <a:pt x="662307" y="254139"/>
                  </a:lnTo>
                  <a:lnTo>
                    <a:pt x="664912" y="252394"/>
                  </a:lnTo>
                  <a:lnTo>
                    <a:pt x="667520" y="250654"/>
                  </a:lnTo>
                  <a:lnTo>
                    <a:pt x="670133" y="248920"/>
                  </a:lnTo>
                  <a:lnTo>
                    <a:pt x="672748" y="247191"/>
                  </a:lnTo>
                  <a:lnTo>
                    <a:pt x="675368" y="245467"/>
                  </a:lnTo>
                  <a:lnTo>
                    <a:pt x="677991" y="243750"/>
                  </a:lnTo>
                  <a:lnTo>
                    <a:pt x="680618" y="242037"/>
                  </a:lnTo>
                  <a:lnTo>
                    <a:pt x="683248" y="240330"/>
                  </a:lnTo>
                  <a:lnTo>
                    <a:pt x="685882" y="238629"/>
                  </a:lnTo>
                  <a:lnTo>
                    <a:pt x="688519" y="236933"/>
                  </a:lnTo>
                  <a:lnTo>
                    <a:pt x="691161" y="235243"/>
                  </a:lnTo>
                  <a:lnTo>
                    <a:pt x="693805" y="233558"/>
                  </a:lnTo>
                  <a:lnTo>
                    <a:pt x="696453" y="231879"/>
                  </a:lnTo>
                  <a:lnTo>
                    <a:pt x="699105" y="230205"/>
                  </a:lnTo>
                  <a:lnTo>
                    <a:pt x="701760" y="228537"/>
                  </a:lnTo>
                  <a:lnTo>
                    <a:pt x="704418" y="226874"/>
                  </a:lnTo>
                  <a:lnTo>
                    <a:pt x="707080" y="225217"/>
                  </a:lnTo>
                  <a:lnTo>
                    <a:pt x="709746" y="223566"/>
                  </a:lnTo>
                  <a:lnTo>
                    <a:pt x="712415" y="221920"/>
                  </a:lnTo>
                  <a:lnTo>
                    <a:pt x="715087" y="220280"/>
                  </a:lnTo>
                  <a:lnTo>
                    <a:pt x="717763" y="218645"/>
                  </a:lnTo>
                  <a:lnTo>
                    <a:pt x="720442" y="217016"/>
                  </a:lnTo>
                  <a:lnTo>
                    <a:pt x="723125" y="215393"/>
                  </a:lnTo>
                  <a:lnTo>
                    <a:pt x="725811" y="213775"/>
                  </a:lnTo>
                  <a:lnTo>
                    <a:pt x="728501" y="212162"/>
                  </a:lnTo>
                  <a:lnTo>
                    <a:pt x="731193" y="210556"/>
                  </a:lnTo>
                  <a:lnTo>
                    <a:pt x="733889" y="208955"/>
                  </a:lnTo>
                  <a:lnTo>
                    <a:pt x="736589" y="207360"/>
                  </a:lnTo>
                  <a:lnTo>
                    <a:pt x="739292" y="205770"/>
                  </a:lnTo>
                  <a:lnTo>
                    <a:pt x="741998" y="204186"/>
                  </a:lnTo>
                  <a:lnTo>
                    <a:pt x="744707" y="202608"/>
                  </a:lnTo>
                  <a:lnTo>
                    <a:pt x="747420" y="201036"/>
                  </a:lnTo>
                  <a:lnTo>
                    <a:pt x="750136" y="199469"/>
                  </a:lnTo>
                  <a:lnTo>
                    <a:pt x="752856" y="197908"/>
                  </a:lnTo>
                  <a:lnTo>
                    <a:pt x="755578" y="196352"/>
                  </a:lnTo>
                  <a:lnTo>
                    <a:pt x="758304" y="194802"/>
                  </a:lnTo>
                  <a:lnTo>
                    <a:pt x="761033" y="193258"/>
                  </a:lnTo>
                  <a:lnTo>
                    <a:pt x="763765" y="191720"/>
                  </a:lnTo>
                  <a:lnTo>
                    <a:pt x="766501" y="190187"/>
                  </a:lnTo>
                  <a:lnTo>
                    <a:pt x="769240" y="188660"/>
                  </a:lnTo>
                  <a:lnTo>
                    <a:pt x="771982" y="187139"/>
                  </a:lnTo>
                  <a:lnTo>
                    <a:pt x="774727" y="185624"/>
                  </a:lnTo>
                  <a:lnTo>
                    <a:pt x="777476" y="184114"/>
                  </a:lnTo>
                  <a:lnTo>
                    <a:pt x="780227" y="182610"/>
                  </a:lnTo>
                  <a:lnTo>
                    <a:pt x="782981" y="181112"/>
                  </a:lnTo>
                  <a:lnTo>
                    <a:pt x="785739" y="179620"/>
                  </a:lnTo>
                  <a:lnTo>
                    <a:pt x="788500" y="178133"/>
                  </a:lnTo>
                  <a:lnTo>
                    <a:pt x="791264" y="176653"/>
                  </a:lnTo>
                  <a:lnTo>
                    <a:pt x="794031" y="175178"/>
                  </a:lnTo>
                  <a:lnTo>
                    <a:pt x="796801" y="173709"/>
                  </a:lnTo>
                  <a:lnTo>
                    <a:pt x="799574" y="172245"/>
                  </a:lnTo>
                  <a:lnTo>
                    <a:pt x="802351" y="170788"/>
                  </a:lnTo>
                  <a:lnTo>
                    <a:pt x="805130" y="169336"/>
                  </a:lnTo>
                  <a:lnTo>
                    <a:pt x="807913" y="167890"/>
                  </a:lnTo>
                  <a:lnTo>
                    <a:pt x="810698" y="166450"/>
                  </a:lnTo>
                  <a:lnTo>
                    <a:pt x="813486" y="165016"/>
                  </a:lnTo>
                  <a:lnTo>
                    <a:pt x="816278" y="163587"/>
                  </a:lnTo>
                  <a:lnTo>
                    <a:pt x="819072" y="162165"/>
                  </a:lnTo>
                  <a:lnTo>
                    <a:pt x="821869" y="160748"/>
                  </a:lnTo>
                  <a:lnTo>
                    <a:pt x="824670" y="159338"/>
                  </a:lnTo>
                  <a:lnTo>
                    <a:pt x="827473" y="157933"/>
                  </a:lnTo>
                  <a:lnTo>
                    <a:pt x="830279" y="156534"/>
                  </a:lnTo>
                  <a:lnTo>
                    <a:pt x="833088" y="155140"/>
                  </a:lnTo>
                  <a:lnTo>
                    <a:pt x="835900" y="153753"/>
                  </a:lnTo>
                  <a:lnTo>
                    <a:pt x="838715" y="152372"/>
                  </a:lnTo>
                  <a:lnTo>
                    <a:pt x="841533" y="150996"/>
                  </a:lnTo>
                  <a:lnTo>
                    <a:pt x="844354" y="149627"/>
                  </a:lnTo>
                  <a:lnTo>
                    <a:pt x="847177" y="148263"/>
                  </a:lnTo>
                  <a:lnTo>
                    <a:pt x="850004" y="146905"/>
                  </a:lnTo>
                  <a:lnTo>
                    <a:pt x="852833" y="145553"/>
                  </a:lnTo>
                  <a:lnTo>
                    <a:pt x="855665" y="144208"/>
                  </a:lnTo>
                  <a:lnTo>
                    <a:pt x="858500" y="142867"/>
                  </a:lnTo>
                  <a:lnTo>
                    <a:pt x="861338" y="141533"/>
                  </a:lnTo>
                  <a:lnTo>
                    <a:pt x="864178" y="140206"/>
                  </a:lnTo>
                  <a:lnTo>
                    <a:pt x="867021" y="138883"/>
                  </a:lnTo>
                  <a:lnTo>
                    <a:pt x="869868" y="137567"/>
                  </a:lnTo>
                  <a:lnTo>
                    <a:pt x="872717" y="136257"/>
                  </a:lnTo>
                  <a:lnTo>
                    <a:pt x="875568" y="134953"/>
                  </a:lnTo>
                  <a:lnTo>
                    <a:pt x="878422" y="133655"/>
                  </a:lnTo>
                  <a:lnTo>
                    <a:pt x="881279" y="132362"/>
                  </a:lnTo>
                  <a:lnTo>
                    <a:pt x="884139" y="131076"/>
                  </a:lnTo>
                  <a:lnTo>
                    <a:pt x="887001" y="129796"/>
                  </a:lnTo>
                  <a:lnTo>
                    <a:pt x="889866" y="128522"/>
                  </a:lnTo>
                  <a:lnTo>
                    <a:pt x="892734" y="127253"/>
                  </a:lnTo>
                  <a:lnTo>
                    <a:pt x="895604" y="125991"/>
                  </a:lnTo>
                  <a:lnTo>
                    <a:pt x="898477" y="124735"/>
                  </a:lnTo>
                  <a:lnTo>
                    <a:pt x="901353" y="123485"/>
                  </a:lnTo>
                  <a:lnTo>
                    <a:pt x="904231" y="122240"/>
                  </a:lnTo>
                  <a:lnTo>
                    <a:pt x="907112" y="121002"/>
                  </a:lnTo>
                  <a:lnTo>
                    <a:pt x="909995" y="119770"/>
                  </a:lnTo>
                  <a:lnTo>
                    <a:pt x="912881" y="118544"/>
                  </a:lnTo>
                  <a:lnTo>
                    <a:pt x="915770" y="117324"/>
                  </a:lnTo>
                  <a:lnTo>
                    <a:pt x="918661" y="116110"/>
                  </a:lnTo>
                  <a:lnTo>
                    <a:pt x="921555" y="114902"/>
                  </a:lnTo>
                  <a:lnTo>
                    <a:pt x="924451" y="113700"/>
                  </a:lnTo>
                  <a:lnTo>
                    <a:pt x="927349" y="112504"/>
                  </a:lnTo>
                  <a:lnTo>
                    <a:pt x="930251" y="111315"/>
                  </a:lnTo>
                  <a:lnTo>
                    <a:pt x="933154" y="110131"/>
                  </a:lnTo>
                  <a:lnTo>
                    <a:pt x="936060" y="108954"/>
                  </a:lnTo>
                  <a:lnTo>
                    <a:pt x="938969" y="107782"/>
                  </a:lnTo>
                  <a:lnTo>
                    <a:pt x="941880" y="106617"/>
                  </a:lnTo>
                  <a:lnTo>
                    <a:pt x="944794" y="105457"/>
                  </a:lnTo>
                  <a:lnTo>
                    <a:pt x="947709" y="104304"/>
                  </a:lnTo>
                  <a:lnTo>
                    <a:pt x="950627" y="103157"/>
                  </a:lnTo>
                  <a:lnTo>
                    <a:pt x="953548" y="102016"/>
                  </a:lnTo>
                  <a:lnTo>
                    <a:pt x="956472" y="100882"/>
                  </a:lnTo>
                  <a:lnTo>
                    <a:pt x="959397" y="99753"/>
                  </a:lnTo>
                  <a:lnTo>
                    <a:pt x="962325" y="98630"/>
                  </a:lnTo>
                  <a:lnTo>
                    <a:pt x="965255" y="97514"/>
                  </a:lnTo>
                  <a:lnTo>
                    <a:pt x="968187" y="96404"/>
                  </a:lnTo>
                  <a:lnTo>
                    <a:pt x="971122" y="95300"/>
                  </a:lnTo>
                  <a:lnTo>
                    <a:pt x="974059" y="94202"/>
                  </a:lnTo>
                  <a:lnTo>
                    <a:pt x="976998" y="93110"/>
                  </a:lnTo>
                  <a:lnTo>
                    <a:pt x="979940" y="92024"/>
                  </a:lnTo>
                  <a:lnTo>
                    <a:pt x="982884" y="90945"/>
                  </a:lnTo>
                  <a:lnTo>
                    <a:pt x="985831" y="89872"/>
                  </a:lnTo>
                  <a:lnTo>
                    <a:pt x="988779" y="88805"/>
                  </a:lnTo>
                  <a:lnTo>
                    <a:pt x="991730" y="87743"/>
                  </a:lnTo>
                  <a:lnTo>
                    <a:pt x="994683" y="86689"/>
                  </a:lnTo>
                  <a:lnTo>
                    <a:pt x="997638" y="85640"/>
                  </a:lnTo>
                  <a:lnTo>
                    <a:pt x="1000595" y="84598"/>
                  </a:lnTo>
                  <a:lnTo>
                    <a:pt x="1003554" y="83561"/>
                  </a:lnTo>
                  <a:lnTo>
                    <a:pt x="1006516" y="82532"/>
                  </a:lnTo>
                  <a:lnTo>
                    <a:pt x="1009480" y="81508"/>
                  </a:lnTo>
                  <a:lnTo>
                    <a:pt x="1012446" y="80490"/>
                  </a:lnTo>
                  <a:lnTo>
                    <a:pt x="1015414" y="79479"/>
                  </a:lnTo>
                  <a:lnTo>
                    <a:pt x="1018384" y="78474"/>
                  </a:lnTo>
                  <a:lnTo>
                    <a:pt x="1021356" y="77475"/>
                  </a:lnTo>
                  <a:lnTo>
                    <a:pt x="1024331" y="76482"/>
                  </a:lnTo>
                  <a:lnTo>
                    <a:pt x="1027307" y="75496"/>
                  </a:lnTo>
                  <a:lnTo>
                    <a:pt x="1030285" y="74516"/>
                  </a:lnTo>
                  <a:lnTo>
                    <a:pt x="1033266" y="73542"/>
                  </a:lnTo>
                  <a:lnTo>
                    <a:pt x="1036248" y="72574"/>
                  </a:lnTo>
                  <a:lnTo>
                    <a:pt x="1039233" y="71612"/>
                  </a:lnTo>
                  <a:lnTo>
                    <a:pt x="1042220" y="70657"/>
                  </a:lnTo>
                  <a:lnTo>
                    <a:pt x="1045208" y="69708"/>
                  </a:lnTo>
                  <a:lnTo>
                    <a:pt x="1048199" y="68765"/>
                  </a:lnTo>
                  <a:lnTo>
                    <a:pt x="1051191" y="67829"/>
                  </a:lnTo>
                  <a:lnTo>
                    <a:pt x="1054186" y="66899"/>
                  </a:lnTo>
                  <a:lnTo>
                    <a:pt x="1057182" y="65975"/>
                  </a:lnTo>
                  <a:lnTo>
                    <a:pt x="1060181" y="65058"/>
                  </a:lnTo>
                  <a:lnTo>
                    <a:pt x="1063181" y="64146"/>
                  </a:lnTo>
                  <a:lnTo>
                    <a:pt x="1066183" y="63241"/>
                  </a:lnTo>
                  <a:lnTo>
                    <a:pt x="1069187" y="62343"/>
                  </a:lnTo>
                  <a:lnTo>
                    <a:pt x="1072193" y="61450"/>
                  </a:lnTo>
                  <a:lnTo>
                    <a:pt x="1075201" y="60564"/>
                  </a:lnTo>
                  <a:lnTo>
                    <a:pt x="1078211" y="59684"/>
                  </a:lnTo>
                  <a:lnTo>
                    <a:pt x="1081222" y="58810"/>
                  </a:lnTo>
                  <a:lnTo>
                    <a:pt x="1084236" y="57943"/>
                  </a:lnTo>
                  <a:lnTo>
                    <a:pt x="1087251" y="57083"/>
                  </a:lnTo>
                  <a:lnTo>
                    <a:pt x="1090267" y="56228"/>
                  </a:lnTo>
                  <a:lnTo>
                    <a:pt x="1093286" y="55380"/>
                  </a:lnTo>
                  <a:lnTo>
                    <a:pt x="1096307" y="54538"/>
                  </a:lnTo>
                  <a:lnTo>
                    <a:pt x="1099329" y="53702"/>
                  </a:lnTo>
                  <a:lnTo>
                    <a:pt x="1102353" y="52873"/>
                  </a:lnTo>
                  <a:lnTo>
                    <a:pt x="1105379" y="52050"/>
                  </a:lnTo>
                  <a:lnTo>
                    <a:pt x="1108406" y="51233"/>
                  </a:lnTo>
                  <a:lnTo>
                    <a:pt x="1111435" y="50423"/>
                  </a:lnTo>
                  <a:lnTo>
                    <a:pt x="1114466" y="49619"/>
                  </a:lnTo>
                  <a:lnTo>
                    <a:pt x="1117499" y="48822"/>
                  </a:lnTo>
                  <a:lnTo>
                    <a:pt x="1120533" y="48030"/>
                  </a:lnTo>
                  <a:lnTo>
                    <a:pt x="1123569" y="47245"/>
                  </a:lnTo>
                  <a:lnTo>
                    <a:pt x="1126606" y="46467"/>
                  </a:lnTo>
                  <a:lnTo>
                    <a:pt x="1129645" y="45695"/>
                  </a:lnTo>
                  <a:lnTo>
                    <a:pt x="1132686" y="44929"/>
                  </a:lnTo>
                  <a:lnTo>
                    <a:pt x="1135728" y="44170"/>
                  </a:lnTo>
                  <a:lnTo>
                    <a:pt x="1138772" y="43417"/>
                  </a:lnTo>
                  <a:lnTo>
                    <a:pt x="1141817" y="42671"/>
                  </a:lnTo>
                  <a:lnTo>
                    <a:pt x="1144865" y="41930"/>
                  </a:lnTo>
                  <a:lnTo>
                    <a:pt x="1147913" y="41196"/>
                  </a:lnTo>
                  <a:lnTo>
                    <a:pt x="1150963" y="40469"/>
                  </a:lnTo>
                  <a:lnTo>
                    <a:pt x="1154015" y="39748"/>
                  </a:lnTo>
                  <a:lnTo>
                    <a:pt x="1157068" y="39033"/>
                  </a:lnTo>
                  <a:lnTo>
                    <a:pt x="1160122" y="38325"/>
                  </a:lnTo>
                  <a:lnTo>
                    <a:pt x="1163178" y="37623"/>
                  </a:lnTo>
                  <a:lnTo>
                    <a:pt x="1166236" y="36928"/>
                  </a:lnTo>
                  <a:lnTo>
                    <a:pt x="1169295" y="36239"/>
                  </a:lnTo>
                  <a:lnTo>
                    <a:pt x="1172355" y="35556"/>
                  </a:lnTo>
                  <a:lnTo>
                    <a:pt x="1175417" y="34880"/>
                  </a:lnTo>
                  <a:lnTo>
                    <a:pt x="1178481" y="34210"/>
                  </a:lnTo>
                  <a:lnTo>
                    <a:pt x="1181545" y="33547"/>
                  </a:lnTo>
                  <a:lnTo>
                    <a:pt x="1184611" y="32890"/>
                  </a:lnTo>
                  <a:lnTo>
                    <a:pt x="1187679" y="32239"/>
                  </a:lnTo>
                  <a:lnTo>
                    <a:pt x="1190747" y="31595"/>
                  </a:lnTo>
                  <a:lnTo>
                    <a:pt x="1193817" y="30957"/>
                  </a:lnTo>
                  <a:lnTo>
                    <a:pt x="1196889" y="30326"/>
                  </a:lnTo>
                  <a:lnTo>
                    <a:pt x="1199962" y="29701"/>
                  </a:lnTo>
                  <a:lnTo>
                    <a:pt x="1203036" y="29083"/>
                  </a:lnTo>
                  <a:lnTo>
                    <a:pt x="1206111" y="28471"/>
                  </a:lnTo>
                  <a:lnTo>
                    <a:pt x="1209188" y="27865"/>
                  </a:lnTo>
                  <a:lnTo>
                    <a:pt x="1212266" y="27266"/>
                  </a:lnTo>
                  <a:lnTo>
                    <a:pt x="1215345" y="26674"/>
                  </a:lnTo>
                  <a:lnTo>
                    <a:pt x="1218425" y="26088"/>
                  </a:lnTo>
                  <a:lnTo>
                    <a:pt x="1221507" y="25508"/>
                  </a:lnTo>
                  <a:lnTo>
                    <a:pt x="1224589" y="24935"/>
                  </a:lnTo>
                  <a:lnTo>
                    <a:pt x="1227673" y="24368"/>
                  </a:lnTo>
                  <a:lnTo>
                    <a:pt x="1230758" y="23808"/>
                  </a:lnTo>
                  <a:lnTo>
                    <a:pt x="1233845" y="23254"/>
                  </a:lnTo>
                  <a:lnTo>
                    <a:pt x="1236932" y="22706"/>
                  </a:lnTo>
                  <a:lnTo>
                    <a:pt x="1240021" y="22166"/>
                  </a:lnTo>
                  <a:lnTo>
                    <a:pt x="1243111" y="21631"/>
                  </a:lnTo>
                  <a:lnTo>
                    <a:pt x="1246201" y="21103"/>
                  </a:lnTo>
                  <a:lnTo>
                    <a:pt x="1249294" y="20581"/>
                  </a:lnTo>
                  <a:lnTo>
                    <a:pt x="1252386" y="20067"/>
                  </a:lnTo>
                  <a:lnTo>
                    <a:pt x="1255481" y="19558"/>
                  </a:lnTo>
                  <a:lnTo>
                    <a:pt x="1258576" y="19056"/>
                  </a:lnTo>
                  <a:lnTo>
                    <a:pt x="1261672" y="18561"/>
                  </a:lnTo>
                  <a:lnTo>
                    <a:pt x="1264769" y="18072"/>
                  </a:lnTo>
                  <a:lnTo>
                    <a:pt x="1267867" y="17589"/>
                  </a:lnTo>
                  <a:lnTo>
                    <a:pt x="1270967" y="17113"/>
                  </a:lnTo>
                  <a:lnTo>
                    <a:pt x="1274067" y="16643"/>
                  </a:lnTo>
                  <a:lnTo>
                    <a:pt x="1277168" y="16180"/>
                  </a:lnTo>
                  <a:lnTo>
                    <a:pt x="1280271" y="15724"/>
                  </a:lnTo>
                  <a:lnTo>
                    <a:pt x="1283374" y="15274"/>
                  </a:lnTo>
                  <a:lnTo>
                    <a:pt x="1286478" y="14830"/>
                  </a:lnTo>
                  <a:lnTo>
                    <a:pt x="1289583" y="14393"/>
                  </a:lnTo>
                  <a:lnTo>
                    <a:pt x="1292689" y="13962"/>
                  </a:lnTo>
                  <a:lnTo>
                    <a:pt x="1295796" y="13538"/>
                  </a:lnTo>
                  <a:lnTo>
                    <a:pt x="1298903" y="13121"/>
                  </a:lnTo>
                  <a:lnTo>
                    <a:pt x="1302012" y="12709"/>
                  </a:lnTo>
                  <a:lnTo>
                    <a:pt x="1305121" y="12305"/>
                  </a:lnTo>
                  <a:lnTo>
                    <a:pt x="1308231" y="11907"/>
                  </a:lnTo>
                  <a:lnTo>
                    <a:pt x="1311343" y="11515"/>
                  </a:lnTo>
                  <a:lnTo>
                    <a:pt x="1314454" y="11130"/>
                  </a:lnTo>
                  <a:lnTo>
                    <a:pt x="1317567" y="10752"/>
                  </a:lnTo>
                  <a:lnTo>
                    <a:pt x="1320681" y="10380"/>
                  </a:lnTo>
                  <a:lnTo>
                    <a:pt x="1323795" y="10015"/>
                  </a:lnTo>
                  <a:lnTo>
                    <a:pt x="1326910" y="9656"/>
                  </a:lnTo>
                  <a:lnTo>
                    <a:pt x="1330026" y="9303"/>
                  </a:lnTo>
                  <a:lnTo>
                    <a:pt x="1333142" y="8958"/>
                  </a:lnTo>
                  <a:lnTo>
                    <a:pt x="1336260" y="8618"/>
                  </a:lnTo>
                  <a:lnTo>
                    <a:pt x="1339377" y="8286"/>
                  </a:lnTo>
                  <a:lnTo>
                    <a:pt x="1342496" y="7959"/>
                  </a:lnTo>
                  <a:lnTo>
                    <a:pt x="1345615" y="7640"/>
                  </a:lnTo>
                  <a:lnTo>
                    <a:pt x="1348735" y="7326"/>
                  </a:lnTo>
                  <a:lnTo>
                    <a:pt x="1351856" y="7020"/>
                  </a:lnTo>
                  <a:lnTo>
                    <a:pt x="1354977" y="6720"/>
                  </a:lnTo>
                  <a:lnTo>
                    <a:pt x="1358099" y="6426"/>
                  </a:lnTo>
                  <a:lnTo>
                    <a:pt x="1361222" y="6139"/>
                  </a:lnTo>
                  <a:lnTo>
                    <a:pt x="1364344" y="5859"/>
                  </a:lnTo>
                  <a:lnTo>
                    <a:pt x="1367468" y="5585"/>
                  </a:lnTo>
                  <a:lnTo>
                    <a:pt x="1370592" y="5317"/>
                  </a:lnTo>
                  <a:lnTo>
                    <a:pt x="1373717" y="5057"/>
                  </a:lnTo>
                  <a:lnTo>
                    <a:pt x="1376842" y="4802"/>
                  </a:lnTo>
                  <a:lnTo>
                    <a:pt x="1379968" y="4555"/>
                  </a:lnTo>
                  <a:lnTo>
                    <a:pt x="1383094" y="4313"/>
                  </a:lnTo>
                  <a:lnTo>
                    <a:pt x="1386221" y="4079"/>
                  </a:lnTo>
                  <a:lnTo>
                    <a:pt x="1389348" y="3851"/>
                  </a:lnTo>
                  <a:lnTo>
                    <a:pt x="1392476" y="3629"/>
                  </a:lnTo>
                  <a:lnTo>
                    <a:pt x="1395605" y="3414"/>
                  </a:lnTo>
                  <a:lnTo>
                    <a:pt x="1398733" y="3206"/>
                  </a:lnTo>
                  <a:lnTo>
                    <a:pt x="1401862" y="3004"/>
                  </a:lnTo>
                  <a:lnTo>
                    <a:pt x="1404992" y="2808"/>
                  </a:lnTo>
                  <a:lnTo>
                    <a:pt x="1408122" y="2620"/>
                  </a:lnTo>
                  <a:lnTo>
                    <a:pt x="1411252" y="2438"/>
                  </a:lnTo>
                  <a:lnTo>
                    <a:pt x="1414383" y="2262"/>
                  </a:lnTo>
                  <a:lnTo>
                    <a:pt x="1417514" y="2093"/>
                  </a:lnTo>
                  <a:lnTo>
                    <a:pt x="1420645" y="1930"/>
                  </a:lnTo>
                  <a:lnTo>
                    <a:pt x="1423777" y="1775"/>
                  </a:lnTo>
                  <a:lnTo>
                    <a:pt x="1426909" y="1625"/>
                  </a:lnTo>
                  <a:lnTo>
                    <a:pt x="1430042" y="1482"/>
                  </a:lnTo>
                  <a:lnTo>
                    <a:pt x="1433174" y="1346"/>
                  </a:lnTo>
                  <a:lnTo>
                    <a:pt x="1436307" y="1216"/>
                  </a:lnTo>
                  <a:lnTo>
                    <a:pt x="1439440" y="1093"/>
                  </a:lnTo>
                  <a:lnTo>
                    <a:pt x="1442574" y="976"/>
                  </a:lnTo>
                  <a:lnTo>
                    <a:pt x="1445708" y="866"/>
                  </a:lnTo>
                  <a:lnTo>
                    <a:pt x="1448842" y="763"/>
                  </a:lnTo>
                  <a:lnTo>
                    <a:pt x="1451976" y="666"/>
                  </a:lnTo>
                  <a:lnTo>
                    <a:pt x="1455110" y="576"/>
                  </a:lnTo>
                  <a:lnTo>
                    <a:pt x="1458245" y="492"/>
                  </a:lnTo>
                  <a:lnTo>
                    <a:pt x="1461379" y="415"/>
                  </a:lnTo>
                  <a:lnTo>
                    <a:pt x="1464514" y="344"/>
                  </a:lnTo>
                  <a:lnTo>
                    <a:pt x="1467649" y="280"/>
                  </a:lnTo>
                  <a:lnTo>
                    <a:pt x="1470784" y="223"/>
                  </a:lnTo>
                  <a:lnTo>
                    <a:pt x="1473919" y="172"/>
                  </a:lnTo>
                  <a:lnTo>
                    <a:pt x="1477055" y="127"/>
                  </a:lnTo>
                  <a:lnTo>
                    <a:pt x="1480190" y="90"/>
                  </a:lnTo>
                  <a:lnTo>
                    <a:pt x="1483326" y="59"/>
                  </a:lnTo>
                  <a:lnTo>
                    <a:pt x="1486461" y="34"/>
                  </a:lnTo>
                  <a:lnTo>
                    <a:pt x="1489597" y="16"/>
                  </a:lnTo>
                  <a:lnTo>
                    <a:pt x="1492732" y="4"/>
                  </a:lnTo>
                  <a:lnTo>
                    <a:pt x="1495868" y="0"/>
                  </a:lnTo>
                  <a:lnTo>
                    <a:pt x="1499003" y="1"/>
                  </a:lnTo>
                  <a:lnTo>
                    <a:pt x="1502139" y="9"/>
                  </a:lnTo>
                  <a:lnTo>
                    <a:pt x="1505275" y="24"/>
                  </a:lnTo>
                  <a:lnTo>
                    <a:pt x="1508410" y="45"/>
                  </a:lnTo>
                  <a:lnTo>
                    <a:pt x="1511546" y="73"/>
                  </a:lnTo>
                  <a:lnTo>
                    <a:pt x="1514681" y="108"/>
                  </a:lnTo>
                  <a:lnTo>
                    <a:pt x="1517817" y="149"/>
                  </a:lnTo>
                  <a:lnTo>
                    <a:pt x="1520952" y="196"/>
                  </a:lnTo>
                  <a:lnTo>
                    <a:pt x="1524087" y="251"/>
                  </a:lnTo>
                  <a:lnTo>
                    <a:pt x="1527222" y="312"/>
                  </a:lnTo>
                  <a:lnTo>
                    <a:pt x="1530357" y="379"/>
                  </a:lnTo>
                  <a:lnTo>
                    <a:pt x="1533492" y="453"/>
                  </a:lnTo>
                  <a:lnTo>
                    <a:pt x="1536626" y="533"/>
                  </a:lnTo>
                  <a:lnTo>
                    <a:pt x="1539761" y="620"/>
                  </a:lnTo>
                  <a:lnTo>
                    <a:pt x="1542895" y="714"/>
                  </a:lnTo>
                  <a:lnTo>
                    <a:pt x="1546029" y="814"/>
                  </a:lnTo>
                  <a:lnTo>
                    <a:pt x="1549163" y="921"/>
                  </a:lnTo>
                  <a:lnTo>
                    <a:pt x="1552296" y="1034"/>
                  </a:lnTo>
                  <a:lnTo>
                    <a:pt x="1555430" y="1154"/>
                  </a:lnTo>
                  <a:lnTo>
                    <a:pt x="1558563" y="1280"/>
                  </a:lnTo>
                  <a:lnTo>
                    <a:pt x="1561696" y="1413"/>
                  </a:lnTo>
                  <a:lnTo>
                    <a:pt x="1564828" y="1553"/>
                  </a:lnTo>
                  <a:lnTo>
                    <a:pt x="1567960" y="1699"/>
                  </a:lnTo>
                  <a:lnTo>
                    <a:pt x="1571092" y="1852"/>
                  </a:lnTo>
                  <a:lnTo>
                    <a:pt x="1574224" y="2011"/>
                  </a:lnTo>
                  <a:lnTo>
                    <a:pt x="1577355" y="2177"/>
                  </a:lnTo>
                  <a:lnTo>
                    <a:pt x="1580486" y="2349"/>
                  </a:lnTo>
                  <a:lnTo>
                    <a:pt x="1583616" y="2528"/>
                  </a:lnTo>
                  <a:lnTo>
                    <a:pt x="1586747" y="2713"/>
                  </a:lnTo>
                  <a:lnTo>
                    <a:pt x="1589876" y="2905"/>
                  </a:lnTo>
                  <a:lnTo>
                    <a:pt x="1593006" y="3104"/>
                  </a:lnTo>
                  <a:lnTo>
                    <a:pt x="1596135" y="3309"/>
                  </a:lnTo>
                  <a:lnTo>
                    <a:pt x="1599263" y="3521"/>
                  </a:lnTo>
                  <a:lnTo>
                    <a:pt x="1602391" y="3739"/>
                  </a:lnTo>
                  <a:lnTo>
                    <a:pt x="1605519" y="3964"/>
                  </a:lnTo>
                  <a:lnTo>
                    <a:pt x="1608646" y="4195"/>
                  </a:lnTo>
                  <a:lnTo>
                    <a:pt x="1611772" y="4433"/>
                  </a:lnTo>
                  <a:lnTo>
                    <a:pt x="1614898" y="4678"/>
                  </a:lnTo>
                  <a:lnTo>
                    <a:pt x="1618024" y="4929"/>
                  </a:lnTo>
                  <a:lnTo>
                    <a:pt x="1621149" y="5186"/>
                  </a:lnTo>
                  <a:lnTo>
                    <a:pt x="1624274" y="5450"/>
                  </a:lnTo>
                  <a:lnTo>
                    <a:pt x="1627398" y="5721"/>
                  </a:lnTo>
                  <a:lnTo>
                    <a:pt x="1630521" y="5998"/>
                  </a:lnTo>
                  <a:lnTo>
                    <a:pt x="1633643" y="6282"/>
                  </a:lnTo>
                  <a:lnTo>
                    <a:pt x="1636766" y="6572"/>
                  </a:lnTo>
                  <a:lnTo>
                    <a:pt x="1639887" y="6869"/>
                  </a:lnTo>
                  <a:lnTo>
                    <a:pt x="1643008" y="7172"/>
                  </a:lnTo>
                  <a:lnTo>
                    <a:pt x="1646128" y="7482"/>
                  </a:lnTo>
                  <a:lnTo>
                    <a:pt x="1649248" y="7799"/>
                  </a:lnTo>
                  <a:lnTo>
                    <a:pt x="1652367" y="8121"/>
                  </a:lnTo>
                  <a:lnTo>
                    <a:pt x="1655485" y="8451"/>
                  </a:lnTo>
                  <a:lnTo>
                    <a:pt x="1658603" y="8787"/>
                  </a:lnTo>
                  <a:lnTo>
                    <a:pt x="1661719" y="9130"/>
                  </a:lnTo>
                  <a:lnTo>
                    <a:pt x="1664836" y="9479"/>
                  </a:lnTo>
                  <a:lnTo>
                    <a:pt x="1667951" y="9834"/>
                  </a:lnTo>
                  <a:lnTo>
                    <a:pt x="1671066" y="10197"/>
                  </a:lnTo>
                  <a:lnTo>
                    <a:pt x="1674180" y="10565"/>
                  </a:lnTo>
                  <a:lnTo>
                    <a:pt x="1677293" y="10940"/>
                  </a:lnTo>
                  <a:lnTo>
                    <a:pt x="1680405" y="11322"/>
                  </a:lnTo>
                  <a:lnTo>
                    <a:pt x="1683517" y="11710"/>
                  </a:lnTo>
                  <a:lnTo>
                    <a:pt x="1686627" y="12105"/>
                  </a:lnTo>
                  <a:lnTo>
                    <a:pt x="1689737" y="12507"/>
                  </a:lnTo>
                  <a:lnTo>
                    <a:pt x="1692846" y="12914"/>
                  </a:lnTo>
                  <a:lnTo>
                    <a:pt x="1695954" y="13329"/>
                  </a:lnTo>
                  <a:lnTo>
                    <a:pt x="1699061" y="13749"/>
                  </a:lnTo>
                  <a:lnTo>
                    <a:pt x="1702168" y="14177"/>
                  </a:lnTo>
                  <a:lnTo>
                    <a:pt x="1705273" y="14611"/>
                  </a:lnTo>
                  <a:lnTo>
                    <a:pt x="1708378" y="15051"/>
                  </a:lnTo>
                  <a:lnTo>
                    <a:pt x="1711482" y="15498"/>
                  </a:lnTo>
                  <a:lnTo>
                    <a:pt x="1714584" y="15951"/>
                  </a:lnTo>
                  <a:lnTo>
                    <a:pt x="1717686" y="16411"/>
                  </a:lnTo>
                  <a:lnTo>
                    <a:pt x="1720787" y="16877"/>
                  </a:lnTo>
                  <a:lnTo>
                    <a:pt x="1723886" y="17350"/>
                  </a:lnTo>
                  <a:lnTo>
                    <a:pt x="1726985" y="17830"/>
                  </a:lnTo>
                  <a:lnTo>
                    <a:pt x="1730083" y="18315"/>
                  </a:lnTo>
                  <a:lnTo>
                    <a:pt x="1733180" y="18808"/>
                  </a:lnTo>
                  <a:lnTo>
                    <a:pt x="1736276" y="19306"/>
                  </a:lnTo>
                  <a:lnTo>
                    <a:pt x="1739370" y="19811"/>
                  </a:lnTo>
                  <a:lnTo>
                    <a:pt x="1742464" y="20323"/>
                  </a:lnTo>
                  <a:lnTo>
                    <a:pt x="1745556" y="20842"/>
                  </a:lnTo>
                  <a:lnTo>
                    <a:pt x="1748648" y="21366"/>
                  </a:lnTo>
                  <a:lnTo>
                    <a:pt x="1751738" y="21897"/>
                  </a:lnTo>
                  <a:lnTo>
                    <a:pt x="1754827" y="22435"/>
                  </a:lnTo>
                  <a:lnTo>
                    <a:pt x="1757915" y="22979"/>
                  </a:lnTo>
                  <a:lnTo>
                    <a:pt x="1761002" y="23530"/>
                  </a:lnTo>
                  <a:lnTo>
                    <a:pt x="1764088" y="24087"/>
                  </a:lnTo>
                  <a:lnTo>
                    <a:pt x="1767173" y="24650"/>
                  </a:lnTo>
                  <a:lnTo>
                    <a:pt x="1770256" y="25220"/>
                  </a:lnTo>
                  <a:lnTo>
                    <a:pt x="1773338" y="25797"/>
                  </a:lnTo>
                  <a:lnTo>
                    <a:pt x="1776419" y="26380"/>
                  </a:lnTo>
                  <a:lnTo>
                    <a:pt x="1779499" y="26969"/>
                  </a:lnTo>
                  <a:lnTo>
                    <a:pt x="1782577" y="27565"/>
                  </a:lnTo>
                  <a:lnTo>
                    <a:pt x="1785654" y="28167"/>
                  </a:lnTo>
                  <a:lnTo>
                    <a:pt x="1788730" y="28776"/>
                  </a:lnTo>
                  <a:lnTo>
                    <a:pt x="1791805" y="29391"/>
                  </a:lnTo>
                  <a:lnTo>
                    <a:pt x="1794879" y="30013"/>
                  </a:lnTo>
                  <a:lnTo>
                    <a:pt x="1797950" y="30641"/>
                  </a:lnTo>
                  <a:lnTo>
                    <a:pt x="1801021" y="31275"/>
                  </a:lnTo>
                  <a:lnTo>
                    <a:pt x="1804091" y="31916"/>
                  </a:lnTo>
                  <a:lnTo>
                    <a:pt x="1807159" y="32563"/>
                  </a:lnTo>
                  <a:lnTo>
                    <a:pt x="1810226" y="33217"/>
                  </a:lnTo>
                  <a:lnTo>
                    <a:pt x="1813291" y="33877"/>
                  </a:lnTo>
                  <a:lnTo>
                    <a:pt x="1816355" y="34544"/>
                  </a:lnTo>
                  <a:lnTo>
                    <a:pt x="1819417" y="35217"/>
                  </a:lnTo>
                  <a:lnTo>
                    <a:pt x="1822478" y="35896"/>
                  </a:lnTo>
                  <a:lnTo>
                    <a:pt x="1825538" y="36582"/>
                  </a:lnTo>
                  <a:lnTo>
                    <a:pt x="1828597" y="37274"/>
                  </a:lnTo>
                  <a:lnTo>
                    <a:pt x="1831653" y="37973"/>
                  </a:lnTo>
                  <a:lnTo>
                    <a:pt x="1834709" y="38678"/>
                  </a:lnTo>
                  <a:lnTo>
                    <a:pt x="1837763" y="39390"/>
                  </a:lnTo>
                  <a:lnTo>
                    <a:pt x="1840815" y="40108"/>
                  </a:lnTo>
                  <a:lnTo>
                    <a:pt x="1843866" y="40832"/>
                  </a:lnTo>
                  <a:lnTo>
                    <a:pt x="1846915" y="41562"/>
                  </a:lnTo>
                  <a:lnTo>
                    <a:pt x="1849963" y="42299"/>
                  </a:lnTo>
                  <a:lnTo>
                    <a:pt x="1853009" y="43043"/>
                  </a:lnTo>
                  <a:lnTo>
                    <a:pt x="1856054" y="43793"/>
                  </a:lnTo>
                  <a:lnTo>
                    <a:pt x="1859097" y="44549"/>
                  </a:lnTo>
                  <a:lnTo>
                    <a:pt x="1862138" y="45311"/>
                  </a:lnTo>
                  <a:lnTo>
                    <a:pt x="1865178" y="46080"/>
                  </a:lnTo>
                  <a:lnTo>
                    <a:pt x="1868216" y="46856"/>
                  </a:lnTo>
                  <a:lnTo>
                    <a:pt x="1871253" y="47637"/>
                  </a:lnTo>
                  <a:lnTo>
                    <a:pt x="1874288" y="48425"/>
                  </a:lnTo>
                  <a:lnTo>
                    <a:pt x="1877321" y="49220"/>
                  </a:lnTo>
                  <a:lnTo>
                    <a:pt x="1880353" y="50020"/>
                  </a:lnTo>
                  <a:lnTo>
                    <a:pt x="1883383" y="50827"/>
                  </a:lnTo>
                  <a:lnTo>
                    <a:pt x="1886411" y="51641"/>
                  </a:lnTo>
                  <a:lnTo>
                    <a:pt x="1889438" y="52461"/>
                  </a:lnTo>
                  <a:lnTo>
                    <a:pt x="1892463" y="53287"/>
                  </a:lnTo>
                  <a:lnTo>
                    <a:pt x="1895486" y="54119"/>
                  </a:lnTo>
                  <a:lnTo>
                    <a:pt x="1898507" y="54958"/>
                  </a:lnTo>
                  <a:lnTo>
                    <a:pt x="1901527" y="55803"/>
                  </a:lnTo>
                  <a:lnTo>
                    <a:pt x="1904545" y="56654"/>
                  </a:lnTo>
                  <a:lnTo>
                    <a:pt x="1907561" y="57512"/>
                  </a:lnTo>
                  <a:lnTo>
                    <a:pt x="1910575" y="58376"/>
                  </a:lnTo>
                  <a:lnTo>
                    <a:pt x="1913587" y="59246"/>
                  </a:lnTo>
                  <a:lnTo>
                    <a:pt x="1916598" y="60123"/>
                  </a:lnTo>
                  <a:lnTo>
                    <a:pt x="1919607" y="61006"/>
                  </a:lnTo>
                  <a:lnTo>
                    <a:pt x="1922613" y="61895"/>
                  </a:lnTo>
                  <a:lnTo>
                    <a:pt x="1925619" y="62791"/>
                  </a:lnTo>
                  <a:lnTo>
                    <a:pt x="1928622" y="63693"/>
                  </a:lnTo>
                  <a:lnTo>
                    <a:pt x="1931623" y="64601"/>
                  </a:lnTo>
                  <a:lnTo>
                    <a:pt x="1934622" y="65515"/>
                  </a:lnTo>
                  <a:lnTo>
                    <a:pt x="1937620" y="66436"/>
                  </a:lnTo>
                  <a:lnTo>
                    <a:pt x="1940615" y="67363"/>
                  </a:lnTo>
                  <a:lnTo>
                    <a:pt x="1943608" y="68297"/>
                  </a:lnTo>
                  <a:lnTo>
                    <a:pt x="1946600" y="69236"/>
                  </a:lnTo>
                  <a:lnTo>
                    <a:pt x="1949590" y="70182"/>
                  </a:lnTo>
                  <a:lnTo>
                    <a:pt x="1952577" y="71134"/>
                  </a:lnTo>
                  <a:lnTo>
                    <a:pt x="1955563" y="72092"/>
                  </a:lnTo>
                  <a:lnTo>
                    <a:pt x="1958547" y="73057"/>
                  </a:lnTo>
                  <a:lnTo>
                    <a:pt x="1961528" y="74028"/>
                  </a:lnTo>
                  <a:lnTo>
                    <a:pt x="1964508" y="75005"/>
                  </a:lnTo>
                  <a:lnTo>
                    <a:pt x="1967485" y="75988"/>
                  </a:lnTo>
                  <a:lnTo>
                    <a:pt x="1970460" y="76978"/>
                  </a:lnTo>
                  <a:lnTo>
                    <a:pt x="1973434" y="77974"/>
                  </a:lnTo>
                  <a:lnTo>
                    <a:pt x="1976405" y="78976"/>
                  </a:lnTo>
                  <a:lnTo>
                    <a:pt x="1979374" y="79984"/>
                  </a:lnTo>
                  <a:lnTo>
                    <a:pt x="1982341" y="80998"/>
                  </a:lnTo>
                  <a:lnTo>
                    <a:pt x="1985306" y="82019"/>
                  </a:lnTo>
                  <a:lnTo>
                    <a:pt x="1988269" y="83046"/>
                  </a:lnTo>
                  <a:lnTo>
                    <a:pt x="1991229" y="84079"/>
                  </a:lnTo>
                  <a:lnTo>
                    <a:pt x="1994187" y="85118"/>
                  </a:lnTo>
                  <a:lnTo>
                    <a:pt x="1997144" y="86164"/>
                  </a:lnTo>
                  <a:lnTo>
                    <a:pt x="2000098" y="87215"/>
                  </a:lnTo>
                  <a:lnTo>
                    <a:pt x="2003050" y="88273"/>
                  </a:lnTo>
                  <a:lnTo>
                    <a:pt x="2005999" y="89337"/>
                  </a:lnTo>
                  <a:lnTo>
                    <a:pt x="2008946" y="90407"/>
                  </a:lnTo>
                  <a:lnTo>
                    <a:pt x="2011891" y="91484"/>
                  </a:lnTo>
                  <a:lnTo>
                    <a:pt x="2014834" y="92566"/>
                  </a:lnTo>
                  <a:lnTo>
                    <a:pt x="2017775" y="93655"/>
                  </a:lnTo>
                  <a:lnTo>
                    <a:pt x="2020713" y="94750"/>
                  </a:lnTo>
                  <a:lnTo>
                    <a:pt x="2023649" y="95851"/>
                  </a:lnTo>
                  <a:lnTo>
                    <a:pt x="2026583" y="96958"/>
                  </a:lnTo>
                  <a:lnTo>
                    <a:pt x="2029514" y="98071"/>
                  </a:lnTo>
                  <a:lnTo>
                    <a:pt x="2032443" y="99191"/>
                  </a:lnTo>
                  <a:lnTo>
                    <a:pt x="2035370" y="100316"/>
                  </a:lnTo>
                  <a:lnTo>
                    <a:pt x="2038294" y="101448"/>
                  </a:lnTo>
                  <a:lnTo>
                    <a:pt x="2041216" y="102586"/>
                  </a:lnTo>
                  <a:lnTo>
                    <a:pt x="2044135" y="103730"/>
                  </a:lnTo>
                  <a:lnTo>
                    <a:pt x="2047053" y="104880"/>
                  </a:lnTo>
                  <a:lnTo>
                    <a:pt x="2049967" y="106036"/>
                  </a:lnTo>
                  <a:lnTo>
                    <a:pt x="2052879" y="107199"/>
                  </a:lnTo>
                  <a:lnTo>
                    <a:pt x="2055789" y="108367"/>
                  </a:lnTo>
                  <a:lnTo>
                    <a:pt x="2058697" y="109541"/>
                  </a:lnTo>
                  <a:lnTo>
                    <a:pt x="2061602" y="110722"/>
                  </a:lnTo>
                  <a:lnTo>
                    <a:pt x="2064504" y="111909"/>
                  </a:lnTo>
                  <a:lnTo>
                    <a:pt x="2067404" y="113102"/>
                  </a:lnTo>
                  <a:lnTo>
                    <a:pt x="2070301" y="114300"/>
                  </a:lnTo>
                  <a:lnTo>
                    <a:pt x="2073196" y="115505"/>
                  </a:lnTo>
                  <a:lnTo>
                    <a:pt x="2076088" y="116716"/>
                  </a:lnTo>
                  <a:lnTo>
                    <a:pt x="2078979" y="117933"/>
                  </a:lnTo>
                  <a:lnTo>
                    <a:pt x="2081866" y="119156"/>
                  </a:lnTo>
                  <a:lnTo>
                    <a:pt x="2084750" y="120385"/>
                  </a:lnTo>
                  <a:lnTo>
                    <a:pt x="2087633" y="121621"/>
                  </a:lnTo>
                  <a:lnTo>
                    <a:pt x="2090512" y="122862"/>
                  </a:lnTo>
                  <a:lnTo>
                    <a:pt x="2093389" y="124109"/>
                  </a:lnTo>
                  <a:lnTo>
                    <a:pt x="2096263" y="125362"/>
                  </a:lnTo>
                  <a:lnTo>
                    <a:pt x="2099135" y="126621"/>
                  </a:lnTo>
                  <a:lnTo>
                    <a:pt x="2102004" y="127887"/>
                  </a:lnTo>
                  <a:lnTo>
                    <a:pt x="2104870" y="129158"/>
                  </a:lnTo>
                  <a:lnTo>
                    <a:pt x="2107734" y="130435"/>
                  </a:lnTo>
                  <a:lnTo>
                    <a:pt x="2110595" y="131718"/>
                  </a:lnTo>
                  <a:lnTo>
                    <a:pt x="2113453" y="133008"/>
                  </a:lnTo>
                  <a:lnTo>
                    <a:pt x="2116309" y="134303"/>
                  </a:lnTo>
                  <a:lnTo>
                    <a:pt x="2119162" y="135604"/>
                  </a:lnTo>
                  <a:lnTo>
                    <a:pt x="2122012" y="136911"/>
                  </a:lnTo>
                  <a:lnTo>
                    <a:pt x="2124859" y="138224"/>
                  </a:lnTo>
                  <a:lnTo>
                    <a:pt x="2127704" y="139544"/>
                  </a:lnTo>
                  <a:lnTo>
                    <a:pt x="2130546" y="140869"/>
                  </a:lnTo>
                  <a:lnTo>
                    <a:pt x="2133385" y="142200"/>
                  </a:lnTo>
                  <a:lnTo>
                    <a:pt x="2136221" y="143537"/>
                  </a:lnTo>
                  <a:lnTo>
                    <a:pt x="2139055" y="144880"/>
                  </a:lnTo>
                  <a:lnTo>
                    <a:pt x="2141885" y="146228"/>
                  </a:lnTo>
                  <a:lnTo>
                    <a:pt x="2144713" y="147583"/>
                  </a:lnTo>
                  <a:lnTo>
                    <a:pt x="2147538" y="148944"/>
                  </a:lnTo>
                  <a:lnTo>
                    <a:pt x="2150360" y="150311"/>
                  </a:lnTo>
                  <a:lnTo>
                    <a:pt x="2153180" y="151683"/>
                  </a:lnTo>
                  <a:lnTo>
                    <a:pt x="2155996" y="153062"/>
                  </a:lnTo>
                  <a:lnTo>
                    <a:pt x="2158810" y="154446"/>
                  </a:lnTo>
                  <a:lnTo>
                    <a:pt x="2161620" y="155836"/>
                  </a:lnTo>
                  <a:lnTo>
                    <a:pt x="2164428" y="157232"/>
                  </a:lnTo>
                  <a:lnTo>
                    <a:pt x="2167232" y="158634"/>
                  </a:lnTo>
                  <a:lnTo>
                    <a:pt x="2170034" y="160042"/>
                  </a:lnTo>
                  <a:lnTo>
                    <a:pt x="2172833" y="161456"/>
                  </a:lnTo>
                  <a:lnTo>
                    <a:pt x="2175629" y="162875"/>
                  </a:lnTo>
                  <a:lnTo>
                    <a:pt x="2178422" y="164301"/>
                  </a:lnTo>
                  <a:lnTo>
                    <a:pt x="2181212" y="165732"/>
                  </a:lnTo>
                  <a:lnTo>
                    <a:pt x="2183999" y="167169"/>
                  </a:lnTo>
                  <a:lnTo>
                    <a:pt x="2186783" y="168612"/>
                  </a:lnTo>
                  <a:lnTo>
                    <a:pt x="2189564" y="170061"/>
                  </a:lnTo>
                  <a:lnTo>
                    <a:pt x="2192341" y="171516"/>
                  </a:lnTo>
                  <a:lnTo>
                    <a:pt x="2195116" y="172976"/>
                  </a:lnTo>
                  <a:lnTo>
                    <a:pt x="2197888" y="174443"/>
                  </a:lnTo>
                  <a:lnTo>
                    <a:pt x="2200656" y="175915"/>
                  </a:lnTo>
                  <a:lnTo>
                    <a:pt x="2203422" y="177393"/>
                  </a:lnTo>
                  <a:lnTo>
                    <a:pt x="2206184" y="178876"/>
                  </a:lnTo>
                  <a:lnTo>
                    <a:pt x="2208944" y="180366"/>
                  </a:lnTo>
                  <a:lnTo>
                    <a:pt x="2211700" y="181861"/>
                  </a:lnTo>
                  <a:lnTo>
                    <a:pt x="2214453" y="183362"/>
                  </a:lnTo>
                  <a:lnTo>
                    <a:pt x="2217203" y="184868"/>
                  </a:lnTo>
                  <a:lnTo>
                    <a:pt x="2219949" y="186381"/>
                  </a:lnTo>
                  <a:lnTo>
                    <a:pt x="2222693" y="187899"/>
                  </a:lnTo>
                  <a:lnTo>
                    <a:pt x="2225433" y="189423"/>
                  </a:lnTo>
                  <a:lnTo>
                    <a:pt x="2228170" y="190953"/>
                  </a:lnTo>
                  <a:lnTo>
                    <a:pt x="2230904" y="192488"/>
                  </a:lnTo>
                  <a:lnTo>
                    <a:pt x="2233635" y="194029"/>
                  </a:lnTo>
                  <a:lnTo>
                    <a:pt x="2236363" y="195577"/>
                  </a:lnTo>
                  <a:lnTo>
                    <a:pt x="2239087" y="197129"/>
                  </a:lnTo>
                  <a:lnTo>
                    <a:pt x="2241808" y="198687"/>
                  </a:lnTo>
                  <a:lnTo>
                    <a:pt x="2244526" y="200251"/>
                  </a:lnTo>
                  <a:lnTo>
                    <a:pt x="2247240" y="201821"/>
                  </a:lnTo>
                  <a:lnTo>
                    <a:pt x="2249951" y="203397"/>
                  </a:lnTo>
                  <a:lnTo>
                    <a:pt x="2252659" y="204978"/>
                  </a:lnTo>
                  <a:lnTo>
                    <a:pt x="2255364" y="206564"/>
                  </a:lnTo>
                  <a:lnTo>
                    <a:pt x="2258065" y="208157"/>
                  </a:lnTo>
                  <a:lnTo>
                    <a:pt x="2260763" y="209755"/>
                  </a:lnTo>
                  <a:lnTo>
                    <a:pt x="2263457" y="211358"/>
                  </a:lnTo>
                  <a:lnTo>
                    <a:pt x="2266148" y="212968"/>
                  </a:lnTo>
                  <a:lnTo>
                    <a:pt x="2268836" y="214583"/>
                  </a:lnTo>
                  <a:lnTo>
                    <a:pt x="2271520" y="216203"/>
                  </a:lnTo>
                  <a:lnTo>
                    <a:pt x="2274201" y="217829"/>
                  </a:lnTo>
                  <a:lnTo>
                    <a:pt x="2276879" y="219462"/>
                  </a:lnTo>
                  <a:lnTo>
                    <a:pt x="2279553" y="221099"/>
                  </a:lnTo>
                  <a:lnTo>
                    <a:pt x="2282224" y="222742"/>
                  </a:lnTo>
                  <a:lnTo>
                    <a:pt x="2284891" y="224390"/>
                  </a:lnTo>
                  <a:lnTo>
                    <a:pt x="2287555" y="226045"/>
                  </a:lnTo>
                  <a:lnTo>
                    <a:pt x="2290215" y="227705"/>
                  </a:lnTo>
                  <a:lnTo>
                    <a:pt x="2292872" y="229370"/>
                  </a:lnTo>
                  <a:lnTo>
                    <a:pt x="2295525" y="231041"/>
                  </a:lnTo>
                  <a:lnTo>
                    <a:pt x="2298175" y="232717"/>
                  </a:lnTo>
                  <a:lnTo>
                    <a:pt x="2300821" y="234399"/>
                  </a:lnTo>
                  <a:lnTo>
                    <a:pt x="2303464" y="236087"/>
                  </a:lnTo>
                  <a:lnTo>
                    <a:pt x="2306103" y="237780"/>
                  </a:lnTo>
                  <a:lnTo>
                    <a:pt x="2308739" y="239479"/>
                  </a:lnTo>
                  <a:lnTo>
                    <a:pt x="2311371" y="241183"/>
                  </a:lnTo>
                  <a:lnTo>
                    <a:pt x="2313999" y="242893"/>
                  </a:lnTo>
                  <a:lnTo>
                    <a:pt x="2316625" y="244608"/>
                  </a:lnTo>
                  <a:lnTo>
                    <a:pt x="2319246" y="246328"/>
                  </a:lnTo>
                  <a:lnTo>
                    <a:pt x="2321864" y="248055"/>
                  </a:lnTo>
                  <a:lnTo>
                    <a:pt x="2324478" y="249786"/>
                  </a:lnTo>
                  <a:lnTo>
                    <a:pt x="2327088" y="251523"/>
                  </a:lnTo>
                  <a:lnTo>
                    <a:pt x="2329695" y="253266"/>
                  </a:lnTo>
                  <a:lnTo>
                    <a:pt x="2332298" y="255014"/>
                  </a:lnTo>
                  <a:lnTo>
                    <a:pt x="2334898" y="256768"/>
                  </a:lnTo>
                  <a:lnTo>
                    <a:pt x="2337494" y="258526"/>
                  </a:lnTo>
                  <a:lnTo>
                    <a:pt x="2340086" y="260291"/>
                  </a:lnTo>
                  <a:lnTo>
                    <a:pt x="2342674" y="262060"/>
                  </a:lnTo>
                  <a:lnTo>
                    <a:pt x="2345259" y="263836"/>
                  </a:lnTo>
                  <a:lnTo>
                    <a:pt x="2347840" y="265616"/>
                  </a:lnTo>
                  <a:lnTo>
                    <a:pt x="2350417" y="267402"/>
                  </a:lnTo>
                  <a:lnTo>
                    <a:pt x="2352991" y="269194"/>
                  </a:lnTo>
                  <a:lnTo>
                    <a:pt x="2355560" y="270991"/>
                  </a:lnTo>
                  <a:lnTo>
                    <a:pt x="2358126" y="272793"/>
                  </a:lnTo>
                  <a:lnTo>
                    <a:pt x="2360689" y="274600"/>
                  </a:lnTo>
                  <a:lnTo>
                    <a:pt x="2363247" y="276413"/>
                  </a:lnTo>
                  <a:lnTo>
                    <a:pt x="2365802" y="278231"/>
                  </a:lnTo>
                  <a:lnTo>
                    <a:pt x="2368352" y="280055"/>
                  </a:lnTo>
                  <a:lnTo>
                    <a:pt x="2370899" y="281884"/>
                  </a:lnTo>
                  <a:lnTo>
                    <a:pt x="2373442" y="283719"/>
                  </a:lnTo>
                  <a:lnTo>
                    <a:pt x="2375982" y="285558"/>
                  </a:lnTo>
                  <a:lnTo>
                    <a:pt x="2378517" y="287403"/>
                  </a:lnTo>
                  <a:lnTo>
                    <a:pt x="2381049" y="289253"/>
                  </a:lnTo>
                  <a:lnTo>
                    <a:pt x="2383577" y="291109"/>
                  </a:lnTo>
                  <a:lnTo>
                    <a:pt x="2386100" y="292970"/>
                  </a:lnTo>
                  <a:lnTo>
                    <a:pt x="2388620" y="294836"/>
                  </a:lnTo>
                  <a:lnTo>
                    <a:pt x="2391136" y="296707"/>
                  </a:lnTo>
                  <a:lnTo>
                    <a:pt x="2393648" y="298584"/>
                  </a:lnTo>
                  <a:lnTo>
                    <a:pt x="2396156" y="300466"/>
                  </a:lnTo>
                  <a:lnTo>
                    <a:pt x="2398660" y="302353"/>
                  </a:lnTo>
                  <a:lnTo>
                    <a:pt x="2401160" y="304245"/>
                  </a:lnTo>
                  <a:lnTo>
                    <a:pt x="2403657" y="306143"/>
                  </a:lnTo>
                  <a:lnTo>
                    <a:pt x="2406149" y="308046"/>
                  </a:lnTo>
                  <a:lnTo>
                    <a:pt x="2408637" y="309954"/>
                  </a:lnTo>
                  <a:lnTo>
                    <a:pt x="2411121" y="311867"/>
                  </a:lnTo>
                  <a:lnTo>
                    <a:pt x="2413602" y="313786"/>
                  </a:lnTo>
                  <a:lnTo>
                    <a:pt x="2416078" y="315709"/>
                  </a:lnTo>
                  <a:lnTo>
                    <a:pt x="2418550" y="317638"/>
                  </a:lnTo>
                  <a:lnTo>
                    <a:pt x="2421018" y="319572"/>
                  </a:lnTo>
                  <a:lnTo>
                    <a:pt x="2423482" y="321512"/>
                  </a:lnTo>
                  <a:lnTo>
                    <a:pt x="2425942" y="323456"/>
                  </a:lnTo>
                  <a:lnTo>
                    <a:pt x="2428398" y="325406"/>
                  </a:lnTo>
                  <a:lnTo>
                    <a:pt x="2430850" y="327360"/>
                  </a:lnTo>
                  <a:lnTo>
                    <a:pt x="2433298" y="329320"/>
                  </a:lnTo>
                  <a:lnTo>
                    <a:pt x="2435741" y="331285"/>
                  </a:lnTo>
                  <a:lnTo>
                    <a:pt x="2438181" y="333255"/>
                  </a:lnTo>
                  <a:lnTo>
                    <a:pt x="2440616" y="335230"/>
                  </a:lnTo>
                  <a:lnTo>
                    <a:pt x="2443047" y="337210"/>
                  </a:lnTo>
                  <a:lnTo>
                    <a:pt x="2445474" y="339195"/>
                  </a:lnTo>
                  <a:lnTo>
                    <a:pt x="2447897" y="341186"/>
                  </a:lnTo>
                  <a:lnTo>
                    <a:pt x="2450316" y="343181"/>
                  </a:lnTo>
                  <a:lnTo>
                    <a:pt x="2452731" y="345182"/>
                  </a:lnTo>
                  <a:lnTo>
                    <a:pt x="2455141" y="347187"/>
                  </a:lnTo>
                  <a:lnTo>
                    <a:pt x="2457547" y="349198"/>
                  </a:lnTo>
                  <a:lnTo>
                    <a:pt x="2459949" y="351214"/>
                  </a:lnTo>
                  <a:lnTo>
                    <a:pt x="2462347" y="353235"/>
                  </a:lnTo>
                  <a:lnTo>
                    <a:pt x="2464740" y="355260"/>
                  </a:lnTo>
                  <a:lnTo>
                    <a:pt x="2467129" y="357291"/>
                  </a:lnTo>
                  <a:lnTo>
                    <a:pt x="2469514" y="359327"/>
                  </a:lnTo>
                  <a:lnTo>
                    <a:pt x="2471895" y="361367"/>
                  </a:lnTo>
                  <a:lnTo>
                    <a:pt x="2474271" y="363413"/>
                  </a:lnTo>
                  <a:lnTo>
                    <a:pt x="2476643" y="365464"/>
                  </a:lnTo>
                  <a:lnTo>
                    <a:pt x="2479011" y="367519"/>
                  </a:lnTo>
                  <a:lnTo>
                    <a:pt x="2481375" y="369580"/>
                  </a:lnTo>
                  <a:lnTo>
                    <a:pt x="2483734" y="371646"/>
                  </a:lnTo>
                  <a:lnTo>
                    <a:pt x="2486089" y="373716"/>
                  </a:lnTo>
                  <a:lnTo>
                    <a:pt x="2488439" y="375792"/>
                  </a:lnTo>
                  <a:lnTo>
                    <a:pt x="2490785" y="377872"/>
                  </a:lnTo>
                  <a:lnTo>
                    <a:pt x="2493127" y="379957"/>
                  </a:lnTo>
                  <a:lnTo>
                    <a:pt x="2495464" y="382047"/>
                  </a:lnTo>
                  <a:lnTo>
                    <a:pt x="2497797" y="384142"/>
                  </a:lnTo>
                  <a:lnTo>
                    <a:pt x="2500126" y="386242"/>
                  </a:lnTo>
                  <a:lnTo>
                    <a:pt x="2502450" y="388347"/>
                  </a:lnTo>
                  <a:lnTo>
                    <a:pt x="2504770" y="390457"/>
                  </a:lnTo>
                  <a:lnTo>
                    <a:pt x="2507085" y="392572"/>
                  </a:lnTo>
                  <a:lnTo>
                    <a:pt x="2509396" y="394691"/>
                  </a:lnTo>
                  <a:lnTo>
                    <a:pt x="2511703" y="396815"/>
                  </a:lnTo>
                  <a:lnTo>
                    <a:pt x="2514005" y="398944"/>
                  </a:lnTo>
                  <a:lnTo>
                    <a:pt x="2516302" y="401078"/>
                  </a:lnTo>
                  <a:lnTo>
                    <a:pt x="2518596" y="403217"/>
                  </a:lnTo>
                  <a:lnTo>
                    <a:pt x="2520884" y="405360"/>
                  </a:lnTo>
                  <a:lnTo>
                    <a:pt x="2523168" y="407508"/>
                  </a:lnTo>
                  <a:lnTo>
                    <a:pt x="2525448" y="409661"/>
                  </a:lnTo>
                  <a:lnTo>
                    <a:pt x="2527723" y="411819"/>
                  </a:lnTo>
                  <a:lnTo>
                    <a:pt x="2529993" y="413982"/>
                  </a:lnTo>
                  <a:lnTo>
                    <a:pt x="2532259" y="416149"/>
                  </a:lnTo>
                  <a:lnTo>
                    <a:pt x="2534521" y="418321"/>
                  </a:lnTo>
                  <a:lnTo>
                    <a:pt x="2536778" y="420498"/>
                  </a:lnTo>
                  <a:lnTo>
                    <a:pt x="2539030" y="422679"/>
                  </a:lnTo>
                  <a:lnTo>
                    <a:pt x="2541278" y="424866"/>
                  </a:lnTo>
                  <a:lnTo>
                    <a:pt x="2543521" y="427057"/>
                  </a:lnTo>
                  <a:lnTo>
                    <a:pt x="2545760" y="429252"/>
                  </a:lnTo>
                  <a:lnTo>
                    <a:pt x="2547994" y="431452"/>
                  </a:lnTo>
                  <a:lnTo>
                    <a:pt x="2550223" y="433658"/>
                  </a:lnTo>
                  <a:lnTo>
                    <a:pt x="2552448" y="435867"/>
                  </a:lnTo>
                  <a:lnTo>
                    <a:pt x="2554668" y="438081"/>
                  </a:lnTo>
                  <a:lnTo>
                    <a:pt x="2556883" y="440301"/>
                  </a:lnTo>
                  <a:lnTo>
                    <a:pt x="2559094" y="442524"/>
                  </a:lnTo>
                  <a:lnTo>
                    <a:pt x="2561300" y="444752"/>
                  </a:lnTo>
                  <a:lnTo>
                    <a:pt x="2563502" y="446985"/>
                  </a:lnTo>
                  <a:lnTo>
                    <a:pt x="2565699" y="449223"/>
                  </a:lnTo>
                  <a:lnTo>
                    <a:pt x="2567891" y="451465"/>
                  </a:lnTo>
                  <a:lnTo>
                    <a:pt x="2570078" y="453711"/>
                  </a:lnTo>
                  <a:lnTo>
                    <a:pt x="2572261" y="455963"/>
                  </a:lnTo>
                  <a:lnTo>
                    <a:pt x="2574439" y="458218"/>
                  </a:lnTo>
                  <a:lnTo>
                    <a:pt x="2576612" y="460478"/>
                  </a:lnTo>
                  <a:lnTo>
                    <a:pt x="2578781" y="462744"/>
                  </a:lnTo>
                  <a:lnTo>
                    <a:pt x="2580945" y="465013"/>
                  </a:lnTo>
                  <a:lnTo>
                    <a:pt x="2583104" y="467287"/>
                  </a:lnTo>
                  <a:lnTo>
                    <a:pt x="2585258" y="469565"/>
                  </a:lnTo>
                  <a:lnTo>
                    <a:pt x="2587407" y="471849"/>
                  </a:lnTo>
                  <a:lnTo>
                    <a:pt x="2589552" y="474136"/>
                  </a:lnTo>
                  <a:lnTo>
                    <a:pt x="2591692" y="476428"/>
                  </a:lnTo>
                  <a:lnTo>
                    <a:pt x="2593827" y="478724"/>
                  </a:lnTo>
                  <a:lnTo>
                    <a:pt x="2595957" y="481025"/>
                  </a:lnTo>
                  <a:lnTo>
                    <a:pt x="2598082" y="483330"/>
                  </a:lnTo>
                  <a:lnTo>
                    <a:pt x="2600203" y="485641"/>
                  </a:lnTo>
                  <a:lnTo>
                    <a:pt x="2602319" y="487955"/>
                  </a:lnTo>
                  <a:lnTo>
                    <a:pt x="2604430" y="490273"/>
                  </a:lnTo>
                  <a:lnTo>
                    <a:pt x="2606536" y="492596"/>
                  </a:lnTo>
                  <a:lnTo>
                    <a:pt x="2608637" y="494924"/>
                  </a:lnTo>
                  <a:lnTo>
                    <a:pt x="2610733" y="497256"/>
                  </a:lnTo>
                  <a:lnTo>
                    <a:pt x="2612825" y="499592"/>
                  </a:lnTo>
                  <a:lnTo>
                    <a:pt x="2614911" y="501933"/>
                  </a:lnTo>
                  <a:lnTo>
                    <a:pt x="2616993" y="504278"/>
                  </a:lnTo>
                  <a:lnTo>
                    <a:pt x="2619069" y="506627"/>
                  </a:lnTo>
                  <a:lnTo>
                    <a:pt x="2621141" y="508981"/>
                  </a:lnTo>
                  <a:lnTo>
                    <a:pt x="2623208" y="511339"/>
                  </a:lnTo>
                  <a:lnTo>
                    <a:pt x="2625270" y="513701"/>
                  </a:lnTo>
                  <a:lnTo>
                    <a:pt x="2627326" y="516068"/>
                  </a:lnTo>
                  <a:lnTo>
                    <a:pt x="2629379" y="518439"/>
                  </a:lnTo>
                  <a:lnTo>
                    <a:pt x="2631425" y="520815"/>
                  </a:lnTo>
                  <a:lnTo>
                    <a:pt x="2633467" y="523194"/>
                  </a:lnTo>
                  <a:lnTo>
                    <a:pt x="2635504" y="525578"/>
                  </a:lnTo>
                  <a:lnTo>
                    <a:pt x="2637537" y="527966"/>
                  </a:lnTo>
                  <a:lnTo>
                    <a:pt x="2639563" y="530359"/>
                  </a:lnTo>
                  <a:lnTo>
                    <a:pt x="2641585" y="532755"/>
                  </a:lnTo>
                  <a:lnTo>
                    <a:pt x="2643602" y="535156"/>
                  </a:lnTo>
                  <a:lnTo>
                    <a:pt x="2645614" y="537561"/>
                  </a:lnTo>
                  <a:lnTo>
                    <a:pt x="2647621" y="539970"/>
                  </a:lnTo>
                  <a:lnTo>
                    <a:pt x="2649623" y="542384"/>
                  </a:lnTo>
                  <a:lnTo>
                    <a:pt x="2651620" y="544801"/>
                  </a:lnTo>
                  <a:lnTo>
                    <a:pt x="2653611" y="547223"/>
                  </a:lnTo>
                  <a:lnTo>
                    <a:pt x="2655598" y="549649"/>
                  </a:lnTo>
                  <a:lnTo>
                    <a:pt x="2657579" y="552080"/>
                  </a:lnTo>
                  <a:lnTo>
                    <a:pt x="2659556" y="554514"/>
                  </a:lnTo>
                  <a:lnTo>
                    <a:pt x="2661527" y="556952"/>
                  </a:lnTo>
                  <a:lnTo>
                    <a:pt x="2663493" y="559395"/>
                  </a:lnTo>
                  <a:lnTo>
                    <a:pt x="2665454" y="561842"/>
                  </a:lnTo>
                  <a:lnTo>
                    <a:pt x="2667410" y="564292"/>
                  </a:lnTo>
                  <a:lnTo>
                    <a:pt x="2669361" y="566747"/>
                  </a:lnTo>
                  <a:lnTo>
                    <a:pt x="2671307" y="569206"/>
                  </a:lnTo>
                  <a:lnTo>
                    <a:pt x="2673247" y="571669"/>
                  </a:lnTo>
                  <a:lnTo>
                    <a:pt x="2675183" y="574137"/>
                  </a:lnTo>
                  <a:lnTo>
                    <a:pt x="2677113" y="576608"/>
                  </a:lnTo>
                  <a:lnTo>
                    <a:pt x="2679038" y="579083"/>
                  </a:lnTo>
                  <a:lnTo>
                    <a:pt x="2680958" y="581562"/>
                  </a:lnTo>
                  <a:lnTo>
                    <a:pt x="2682872" y="584045"/>
                  </a:lnTo>
                  <a:lnTo>
                    <a:pt x="2684782" y="586533"/>
                  </a:lnTo>
                  <a:lnTo>
                    <a:pt x="2686686" y="589024"/>
                  </a:lnTo>
                  <a:lnTo>
                    <a:pt x="2688585" y="591519"/>
                  </a:lnTo>
                  <a:lnTo>
                    <a:pt x="2690478" y="594018"/>
                  </a:lnTo>
                  <a:lnTo>
                    <a:pt x="2692367" y="596521"/>
                  </a:lnTo>
                  <a:lnTo>
                    <a:pt x="2694250" y="599029"/>
                  </a:lnTo>
                  <a:lnTo>
                    <a:pt x="2696128" y="601540"/>
                  </a:lnTo>
                  <a:lnTo>
                    <a:pt x="2698001" y="604055"/>
                  </a:lnTo>
                  <a:lnTo>
                    <a:pt x="2699868" y="606574"/>
                  </a:lnTo>
                  <a:lnTo>
                    <a:pt x="2701731" y="609096"/>
                  </a:lnTo>
                  <a:lnTo>
                    <a:pt x="2703587" y="611623"/>
                  </a:lnTo>
                  <a:lnTo>
                    <a:pt x="2705439" y="614153"/>
                  </a:lnTo>
                  <a:lnTo>
                    <a:pt x="2707285" y="616688"/>
                  </a:lnTo>
                  <a:lnTo>
                    <a:pt x="2709126" y="619226"/>
                  </a:lnTo>
                  <a:lnTo>
                    <a:pt x="2710962" y="621768"/>
                  </a:lnTo>
                  <a:lnTo>
                    <a:pt x="2712792" y="624314"/>
                  </a:lnTo>
                  <a:lnTo>
                    <a:pt x="2714617" y="626864"/>
                  </a:lnTo>
                  <a:lnTo>
                    <a:pt x="2716437" y="629418"/>
                  </a:lnTo>
                  <a:lnTo>
                    <a:pt x="2718251" y="631975"/>
                  </a:lnTo>
                  <a:lnTo>
                    <a:pt x="2720060" y="634537"/>
                  </a:lnTo>
                  <a:lnTo>
                    <a:pt x="2721863" y="637102"/>
                  </a:lnTo>
                  <a:lnTo>
                    <a:pt x="2723661" y="639670"/>
                  </a:lnTo>
                  <a:lnTo>
                    <a:pt x="2725454" y="642243"/>
                  </a:lnTo>
                  <a:lnTo>
                    <a:pt x="2727241" y="644819"/>
                  </a:lnTo>
                  <a:lnTo>
                    <a:pt x="2729024" y="647400"/>
                  </a:lnTo>
                  <a:lnTo>
                    <a:pt x="2730800" y="649983"/>
                  </a:lnTo>
                  <a:lnTo>
                    <a:pt x="2732571" y="652571"/>
                  </a:lnTo>
                  <a:lnTo>
                    <a:pt x="2734337" y="655162"/>
                  </a:lnTo>
                  <a:lnTo>
                    <a:pt x="2736097" y="657757"/>
                  </a:lnTo>
                  <a:lnTo>
                    <a:pt x="2737852" y="660355"/>
                  </a:lnTo>
                  <a:lnTo>
                    <a:pt x="2739602" y="662958"/>
                  </a:lnTo>
                  <a:lnTo>
                    <a:pt x="2741345" y="665564"/>
                  </a:lnTo>
                  <a:lnTo>
                    <a:pt x="2743084" y="668173"/>
                  </a:lnTo>
                  <a:lnTo>
                    <a:pt x="2744817" y="670786"/>
                  </a:lnTo>
                  <a:lnTo>
                    <a:pt x="2746544" y="673403"/>
                  </a:lnTo>
                  <a:lnTo>
                    <a:pt x="2748266" y="676024"/>
                  </a:lnTo>
                  <a:lnTo>
                    <a:pt x="2749983" y="678648"/>
                  </a:lnTo>
                  <a:lnTo>
                    <a:pt x="2751694" y="681276"/>
                  </a:lnTo>
                  <a:lnTo>
                    <a:pt x="2753400" y="683907"/>
                  </a:lnTo>
                  <a:lnTo>
                    <a:pt x="2755100" y="686542"/>
                  </a:lnTo>
                  <a:lnTo>
                    <a:pt x="2756794" y="689180"/>
                  </a:lnTo>
                  <a:lnTo>
                    <a:pt x="2758483" y="691822"/>
                  </a:lnTo>
                  <a:lnTo>
                    <a:pt x="2760167" y="694467"/>
                  </a:lnTo>
                  <a:lnTo>
                    <a:pt x="2761844" y="697116"/>
                  </a:lnTo>
                  <a:lnTo>
                    <a:pt x="2763517" y="699769"/>
                  </a:lnTo>
                  <a:lnTo>
                    <a:pt x="2765183" y="702424"/>
                  </a:lnTo>
                  <a:lnTo>
                    <a:pt x="2766845" y="705084"/>
                  </a:lnTo>
                  <a:lnTo>
                    <a:pt x="2768500" y="707747"/>
                  </a:lnTo>
                  <a:lnTo>
                    <a:pt x="2770150" y="710413"/>
                  </a:lnTo>
                  <a:lnTo>
                    <a:pt x="2771795" y="713083"/>
                  </a:lnTo>
                  <a:lnTo>
                    <a:pt x="2773434" y="715756"/>
                  </a:lnTo>
                  <a:lnTo>
                    <a:pt x="2775067" y="718433"/>
                  </a:lnTo>
                  <a:lnTo>
                    <a:pt x="2776695" y="721113"/>
                  </a:lnTo>
                  <a:lnTo>
                    <a:pt x="2778317" y="723797"/>
                  </a:lnTo>
                  <a:lnTo>
                    <a:pt x="2779933" y="726483"/>
                  </a:lnTo>
                  <a:lnTo>
                    <a:pt x="2781544" y="729174"/>
                  </a:lnTo>
                  <a:lnTo>
                    <a:pt x="2783149" y="731867"/>
                  </a:lnTo>
                  <a:lnTo>
                    <a:pt x="2784748" y="734564"/>
                  </a:lnTo>
                  <a:lnTo>
                    <a:pt x="2786342" y="737265"/>
                  </a:lnTo>
                  <a:lnTo>
                    <a:pt x="2787930" y="739968"/>
                  </a:lnTo>
                  <a:lnTo>
                    <a:pt x="2789513" y="742675"/>
                  </a:lnTo>
                  <a:lnTo>
                    <a:pt x="2791089" y="745386"/>
                  </a:lnTo>
                  <a:lnTo>
                    <a:pt x="2792660" y="748099"/>
                  </a:lnTo>
                  <a:lnTo>
                    <a:pt x="2794226" y="750816"/>
                  </a:lnTo>
                  <a:lnTo>
                    <a:pt x="2795786" y="753537"/>
                  </a:lnTo>
                  <a:lnTo>
                    <a:pt x="2797340" y="756260"/>
                  </a:lnTo>
                  <a:lnTo>
                    <a:pt x="2798888" y="758987"/>
                  </a:lnTo>
                  <a:lnTo>
                    <a:pt x="2800431" y="761717"/>
                  </a:lnTo>
                  <a:lnTo>
                    <a:pt x="2801968" y="764449"/>
                  </a:lnTo>
                  <a:lnTo>
                    <a:pt x="2803499" y="767186"/>
                  </a:lnTo>
                  <a:lnTo>
                    <a:pt x="2805024" y="769926"/>
                  </a:lnTo>
                  <a:lnTo>
                    <a:pt x="2806544" y="772668"/>
                  </a:lnTo>
                  <a:lnTo>
                    <a:pt x="2808058" y="775414"/>
                  </a:lnTo>
                  <a:lnTo>
                    <a:pt x="2809566" y="778163"/>
                  </a:lnTo>
                  <a:lnTo>
                    <a:pt x="2811069" y="780916"/>
                  </a:lnTo>
                  <a:lnTo>
                    <a:pt x="2812565" y="783671"/>
                  </a:lnTo>
                  <a:lnTo>
                    <a:pt x="2814056" y="786430"/>
                  </a:lnTo>
                  <a:lnTo>
                    <a:pt x="2815541" y="789191"/>
                  </a:lnTo>
                  <a:lnTo>
                    <a:pt x="2817020" y="791956"/>
                  </a:lnTo>
                  <a:lnTo>
                    <a:pt x="2818494" y="794724"/>
                  </a:lnTo>
                  <a:lnTo>
                    <a:pt x="2819962" y="797495"/>
                  </a:lnTo>
                  <a:lnTo>
                    <a:pt x="2821424" y="800268"/>
                  </a:lnTo>
                  <a:lnTo>
                    <a:pt x="2822880" y="803046"/>
                  </a:lnTo>
                  <a:lnTo>
                    <a:pt x="2824330" y="805826"/>
                  </a:lnTo>
                  <a:lnTo>
                    <a:pt x="2825774" y="808609"/>
                  </a:lnTo>
                  <a:lnTo>
                    <a:pt x="2827213" y="811395"/>
                  </a:lnTo>
                  <a:lnTo>
                    <a:pt x="2828646" y="814184"/>
                  </a:lnTo>
                  <a:lnTo>
                    <a:pt x="2830073" y="816976"/>
                  </a:lnTo>
                  <a:lnTo>
                    <a:pt x="2831494" y="819771"/>
                  </a:lnTo>
                  <a:lnTo>
                    <a:pt x="2832909" y="822570"/>
                  </a:lnTo>
                  <a:lnTo>
                    <a:pt x="2834318" y="825371"/>
                  </a:lnTo>
                  <a:lnTo>
                    <a:pt x="2835722" y="828175"/>
                  </a:lnTo>
                  <a:lnTo>
                    <a:pt x="2837119" y="830982"/>
                  </a:lnTo>
                  <a:lnTo>
                    <a:pt x="2838511" y="833792"/>
                  </a:lnTo>
                  <a:lnTo>
                    <a:pt x="2839897" y="836604"/>
                  </a:lnTo>
                  <a:lnTo>
                    <a:pt x="2841277" y="839420"/>
                  </a:lnTo>
                  <a:lnTo>
                    <a:pt x="2842651" y="842238"/>
                  </a:lnTo>
                  <a:lnTo>
                    <a:pt x="2844019" y="845060"/>
                  </a:lnTo>
                  <a:lnTo>
                    <a:pt x="2845381" y="847884"/>
                  </a:lnTo>
                  <a:lnTo>
                    <a:pt x="2846737" y="850711"/>
                  </a:lnTo>
                  <a:lnTo>
                    <a:pt x="2848088" y="853541"/>
                  </a:lnTo>
                  <a:lnTo>
                    <a:pt x="2849432" y="856374"/>
                  </a:lnTo>
                  <a:lnTo>
                    <a:pt x="2850770" y="859210"/>
                  </a:lnTo>
                  <a:lnTo>
                    <a:pt x="2852103" y="862048"/>
                  </a:lnTo>
                  <a:lnTo>
                    <a:pt x="2853429" y="864889"/>
                  </a:lnTo>
                  <a:lnTo>
                    <a:pt x="2854750" y="867733"/>
                  </a:lnTo>
                  <a:lnTo>
                    <a:pt x="2856065" y="870580"/>
                  </a:lnTo>
                  <a:lnTo>
                    <a:pt x="2857374" y="873429"/>
                  </a:lnTo>
                  <a:lnTo>
                    <a:pt x="2858676" y="876282"/>
                  </a:lnTo>
                  <a:lnTo>
                    <a:pt x="2859973" y="879136"/>
                  </a:lnTo>
                  <a:lnTo>
                    <a:pt x="2861264" y="881994"/>
                  </a:lnTo>
                  <a:lnTo>
                    <a:pt x="2862549" y="884854"/>
                  </a:lnTo>
                  <a:lnTo>
                    <a:pt x="2863827" y="887718"/>
                  </a:lnTo>
                  <a:lnTo>
                    <a:pt x="2865100" y="890583"/>
                  </a:lnTo>
                  <a:lnTo>
                    <a:pt x="2866367" y="893452"/>
                  </a:lnTo>
                  <a:lnTo>
                    <a:pt x="2867627" y="896323"/>
                  </a:lnTo>
                  <a:lnTo>
                    <a:pt x="2868882" y="899196"/>
                  </a:lnTo>
                  <a:lnTo>
                    <a:pt x="2870131" y="902073"/>
                  </a:lnTo>
                  <a:lnTo>
                    <a:pt x="2871374" y="904951"/>
                  </a:lnTo>
                  <a:lnTo>
                    <a:pt x="2872610" y="907833"/>
                  </a:lnTo>
                  <a:lnTo>
                    <a:pt x="2873841" y="910717"/>
                  </a:lnTo>
                  <a:lnTo>
                    <a:pt x="2875065" y="913604"/>
                  </a:lnTo>
                  <a:lnTo>
                    <a:pt x="2876284" y="916493"/>
                  </a:lnTo>
                  <a:lnTo>
                    <a:pt x="2877496" y="919384"/>
                  </a:lnTo>
                  <a:lnTo>
                    <a:pt x="2878703" y="922279"/>
                  </a:lnTo>
                  <a:lnTo>
                    <a:pt x="2879903" y="925175"/>
                  </a:lnTo>
                  <a:lnTo>
                    <a:pt x="2881097" y="928075"/>
                  </a:lnTo>
                  <a:lnTo>
                    <a:pt x="2882286" y="930976"/>
                  </a:lnTo>
                  <a:lnTo>
                    <a:pt x="2883468" y="933881"/>
                  </a:lnTo>
                  <a:lnTo>
                    <a:pt x="2884644" y="936788"/>
                  </a:lnTo>
                  <a:lnTo>
                    <a:pt x="2885814" y="939697"/>
                  </a:lnTo>
                  <a:lnTo>
                    <a:pt x="2886978" y="942608"/>
                  </a:lnTo>
                  <a:lnTo>
                    <a:pt x="2888135" y="945522"/>
                  </a:lnTo>
                  <a:lnTo>
                    <a:pt x="2889287" y="948439"/>
                  </a:lnTo>
                  <a:lnTo>
                    <a:pt x="2890432" y="951358"/>
                  </a:lnTo>
                  <a:lnTo>
                    <a:pt x="2891572" y="954279"/>
                  </a:lnTo>
                  <a:lnTo>
                    <a:pt x="2892705" y="957203"/>
                  </a:lnTo>
                  <a:lnTo>
                    <a:pt x="2893832" y="960129"/>
                  </a:lnTo>
                  <a:lnTo>
                    <a:pt x="2894953" y="963057"/>
                  </a:lnTo>
                  <a:lnTo>
                    <a:pt x="2896068" y="965988"/>
                  </a:lnTo>
                  <a:lnTo>
                    <a:pt x="2897177" y="968921"/>
                  </a:lnTo>
                  <a:lnTo>
                    <a:pt x="2898279" y="971856"/>
                  </a:lnTo>
                  <a:lnTo>
                    <a:pt x="2899376" y="974794"/>
                  </a:lnTo>
                  <a:lnTo>
                    <a:pt x="2900466" y="977734"/>
                  </a:lnTo>
                  <a:lnTo>
                    <a:pt x="2901550" y="980677"/>
                  </a:lnTo>
                  <a:lnTo>
                    <a:pt x="2902628" y="983621"/>
                  </a:lnTo>
                  <a:lnTo>
                    <a:pt x="2903700" y="986568"/>
                  </a:lnTo>
                  <a:lnTo>
                    <a:pt x="2904765" y="989517"/>
                  </a:lnTo>
                  <a:lnTo>
                    <a:pt x="2905825" y="992468"/>
                  </a:lnTo>
                  <a:lnTo>
                    <a:pt x="2906878" y="995422"/>
                  </a:lnTo>
                  <a:lnTo>
                    <a:pt x="2907925" y="998377"/>
                  </a:lnTo>
                  <a:lnTo>
                    <a:pt x="2908966" y="1001335"/>
                  </a:lnTo>
                  <a:lnTo>
                    <a:pt x="2910000" y="1004295"/>
                  </a:lnTo>
                  <a:lnTo>
                    <a:pt x="2911029" y="1007257"/>
                  </a:lnTo>
                  <a:lnTo>
                    <a:pt x="2912051" y="1010222"/>
                  </a:lnTo>
                  <a:lnTo>
                    <a:pt x="2913067" y="1013188"/>
                  </a:lnTo>
                  <a:lnTo>
                    <a:pt x="2914077" y="1016157"/>
                  </a:lnTo>
                  <a:lnTo>
                    <a:pt x="2915081" y="1019127"/>
                  </a:lnTo>
                  <a:lnTo>
                    <a:pt x="2916078" y="1022100"/>
                  </a:lnTo>
                  <a:lnTo>
                    <a:pt x="2917069" y="1025075"/>
                  </a:lnTo>
                  <a:lnTo>
                    <a:pt x="2918054" y="1028052"/>
                  </a:lnTo>
                  <a:lnTo>
                    <a:pt x="2919033" y="1031031"/>
                  </a:lnTo>
                  <a:lnTo>
                    <a:pt x="2920005" y="1034012"/>
                  </a:lnTo>
                  <a:lnTo>
                    <a:pt x="2920971" y="1036995"/>
                  </a:lnTo>
                  <a:lnTo>
                    <a:pt x="2921931" y="1039980"/>
                  </a:lnTo>
                  <a:lnTo>
                    <a:pt x="2922885" y="1042967"/>
                  </a:lnTo>
                  <a:lnTo>
                    <a:pt x="2923832" y="1045956"/>
                  </a:lnTo>
                  <a:lnTo>
                    <a:pt x="2924773" y="1048947"/>
                  </a:lnTo>
                  <a:lnTo>
                    <a:pt x="2925708" y="1051940"/>
                  </a:lnTo>
                  <a:lnTo>
                    <a:pt x="2926636" y="1054935"/>
                  </a:lnTo>
                  <a:lnTo>
                    <a:pt x="2927559" y="1057932"/>
                  </a:lnTo>
                  <a:lnTo>
                    <a:pt x="2928475" y="1060931"/>
                  </a:lnTo>
                  <a:lnTo>
                    <a:pt x="2929385" y="1063932"/>
                  </a:lnTo>
                  <a:lnTo>
                    <a:pt x="2930288" y="1066934"/>
                  </a:lnTo>
                  <a:lnTo>
                    <a:pt x="2931185" y="1069939"/>
                  </a:lnTo>
                  <a:lnTo>
                    <a:pt x="2932076" y="1072945"/>
                  </a:lnTo>
                  <a:lnTo>
                    <a:pt x="2932960" y="1075953"/>
                  </a:lnTo>
                  <a:lnTo>
                    <a:pt x="2933839" y="1078964"/>
                  </a:lnTo>
                  <a:lnTo>
                    <a:pt x="2934711" y="1081976"/>
                  </a:lnTo>
                  <a:lnTo>
                    <a:pt x="2935576" y="1084989"/>
                  </a:lnTo>
                  <a:lnTo>
                    <a:pt x="2936436" y="1088005"/>
                  </a:lnTo>
                  <a:lnTo>
                    <a:pt x="2937289" y="1091023"/>
                  </a:lnTo>
                  <a:lnTo>
                    <a:pt x="2938136" y="1094042"/>
                  </a:lnTo>
                  <a:lnTo>
                    <a:pt x="2938976" y="1097063"/>
                  </a:lnTo>
                  <a:lnTo>
                    <a:pt x="2939810" y="1100085"/>
                  </a:lnTo>
                  <a:lnTo>
                    <a:pt x="2940638" y="1103109"/>
                  </a:lnTo>
                  <a:lnTo>
                    <a:pt x="2941459" y="1106136"/>
                  </a:lnTo>
                  <a:lnTo>
                    <a:pt x="2942274" y="1109164"/>
                  </a:lnTo>
                  <a:lnTo>
                    <a:pt x="2943082" y="1112193"/>
                  </a:lnTo>
                  <a:lnTo>
                    <a:pt x="2943885" y="1115225"/>
                  </a:lnTo>
                  <a:lnTo>
                    <a:pt x="2944681" y="1118257"/>
                  </a:lnTo>
                  <a:lnTo>
                    <a:pt x="2945470" y="1121292"/>
                  </a:lnTo>
                  <a:lnTo>
                    <a:pt x="2946253" y="1124328"/>
                  </a:lnTo>
                  <a:lnTo>
                    <a:pt x="2947031" y="1127366"/>
                  </a:lnTo>
                  <a:lnTo>
                    <a:pt x="2947801" y="1130405"/>
                  </a:lnTo>
                  <a:lnTo>
                    <a:pt x="2948565" y="1133447"/>
                  </a:lnTo>
                  <a:lnTo>
                    <a:pt x="2949323" y="1136489"/>
                  </a:lnTo>
                  <a:lnTo>
                    <a:pt x="2950074" y="1139534"/>
                  </a:lnTo>
                  <a:lnTo>
                    <a:pt x="2950819" y="1142580"/>
                  </a:lnTo>
                  <a:lnTo>
                    <a:pt x="2951558" y="1145627"/>
                  </a:lnTo>
                  <a:lnTo>
                    <a:pt x="2952290" y="1148676"/>
                  </a:lnTo>
                  <a:lnTo>
                    <a:pt x="2953016" y="1151726"/>
                  </a:lnTo>
                  <a:lnTo>
                    <a:pt x="2953735" y="1154778"/>
                  </a:lnTo>
                  <a:lnTo>
                    <a:pt x="2954448" y="1157832"/>
                  </a:lnTo>
                  <a:lnTo>
                    <a:pt x="2955155" y="1160887"/>
                  </a:lnTo>
                  <a:lnTo>
                    <a:pt x="2955855" y="1163943"/>
                  </a:lnTo>
                  <a:lnTo>
                    <a:pt x="2956549" y="1167001"/>
                  </a:lnTo>
                  <a:lnTo>
                    <a:pt x="2957237" y="1170060"/>
                  </a:lnTo>
                  <a:lnTo>
                    <a:pt x="2957918" y="1173121"/>
                  </a:lnTo>
                  <a:lnTo>
                    <a:pt x="2958592" y="1176183"/>
                  </a:lnTo>
                  <a:lnTo>
                    <a:pt x="2959260" y="1179247"/>
                  </a:lnTo>
                  <a:lnTo>
                    <a:pt x="2959922" y="1182312"/>
                  </a:lnTo>
                  <a:lnTo>
                    <a:pt x="2960577" y="1185378"/>
                  </a:lnTo>
                  <a:lnTo>
                    <a:pt x="2961227" y="1188446"/>
                  </a:lnTo>
                  <a:lnTo>
                    <a:pt x="2961869" y="1191515"/>
                  </a:lnTo>
                  <a:lnTo>
                    <a:pt x="2962505" y="1194586"/>
                  </a:lnTo>
                  <a:lnTo>
                    <a:pt x="2963135" y="1197657"/>
                  </a:lnTo>
                  <a:lnTo>
                    <a:pt x="2963758" y="1200730"/>
                  </a:lnTo>
                  <a:lnTo>
                    <a:pt x="2964375" y="1203805"/>
                  </a:lnTo>
                  <a:lnTo>
                    <a:pt x="2964985" y="1206880"/>
                  </a:lnTo>
                  <a:lnTo>
                    <a:pt x="2965589" y="1209957"/>
                  </a:lnTo>
                  <a:lnTo>
                    <a:pt x="2966186" y="1213036"/>
                  </a:lnTo>
                  <a:lnTo>
                    <a:pt x="2966777" y="1216115"/>
                  </a:lnTo>
                  <a:lnTo>
                    <a:pt x="2967362" y="1219195"/>
                  </a:lnTo>
                  <a:lnTo>
                    <a:pt x="2967940" y="1222277"/>
                  </a:lnTo>
                  <a:lnTo>
                    <a:pt x="2968512" y="1225361"/>
                  </a:lnTo>
                  <a:lnTo>
                    <a:pt x="2969077" y="1228445"/>
                  </a:lnTo>
                  <a:lnTo>
                    <a:pt x="2969635" y="1231530"/>
                  </a:lnTo>
                  <a:lnTo>
                    <a:pt x="2970187" y="1234617"/>
                  </a:lnTo>
                  <a:lnTo>
                    <a:pt x="2970733" y="1237705"/>
                  </a:lnTo>
                  <a:lnTo>
                    <a:pt x="2971273" y="1240794"/>
                  </a:lnTo>
                  <a:lnTo>
                    <a:pt x="2971805" y="1243884"/>
                  </a:lnTo>
                  <a:lnTo>
                    <a:pt x="2972332" y="1246975"/>
                  </a:lnTo>
                  <a:lnTo>
                    <a:pt x="2972852" y="1250067"/>
                  </a:lnTo>
                  <a:lnTo>
                    <a:pt x="2973365" y="1253160"/>
                  </a:lnTo>
                  <a:lnTo>
                    <a:pt x="2973872" y="1256254"/>
                  </a:lnTo>
                  <a:lnTo>
                    <a:pt x="2974372" y="1259350"/>
                  </a:lnTo>
                  <a:lnTo>
                    <a:pt x="2974866" y="1262447"/>
                  </a:lnTo>
                  <a:lnTo>
                    <a:pt x="2975354" y="1265544"/>
                  </a:lnTo>
                  <a:lnTo>
                    <a:pt x="2975835" y="1268643"/>
                  </a:lnTo>
                  <a:lnTo>
                    <a:pt x="2976309" y="1271742"/>
                  </a:lnTo>
                  <a:lnTo>
                    <a:pt x="2976777" y="1274843"/>
                  </a:lnTo>
                  <a:lnTo>
                    <a:pt x="2977239" y="1277944"/>
                  </a:lnTo>
                  <a:lnTo>
                    <a:pt x="2977694" y="1281047"/>
                  </a:lnTo>
                  <a:lnTo>
                    <a:pt x="2978142" y="1284150"/>
                  </a:lnTo>
                  <a:lnTo>
                    <a:pt x="2978584" y="1287254"/>
                  </a:lnTo>
                  <a:lnTo>
                    <a:pt x="2979019" y="1290359"/>
                  </a:lnTo>
                  <a:lnTo>
                    <a:pt x="2979448" y="1293466"/>
                  </a:lnTo>
                  <a:lnTo>
                    <a:pt x="2979871" y="1296573"/>
                  </a:lnTo>
                  <a:lnTo>
                    <a:pt x="2980287" y="1299681"/>
                  </a:lnTo>
                  <a:lnTo>
                    <a:pt x="2980696" y="1302790"/>
                  </a:lnTo>
                  <a:lnTo>
                    <a:pt x="2981099" y="1305899"/>
                  </a:lnTo>
                  <a:lnTo>
                    <a:pt x="2981495" y="1309010"/>
                  </a:lnTo>
                  <a:lnTo>
                    <a:pt x="2981885" y="1312121"/>
                  </a:lnTo>
                  <a:lnTo>
                    <a:pt x="2982268" y="1315233"/>
                  </a:lnTo>
                  <a:lnTo>
                    <a:pt x="2982645" y="1318346"/>
                  </a:lnTo>
                  <a:lnTo>
                    <a:pt x="2983016" y="1321460"/>
                  </a:lnTo>
                  <a:lnTo>
                    <a:pt x="2983379" y="1324574"/>
                  </a:lnTo>
                  <a:lnTo>
                    <a:pt x="2983737" y="1327689"/>
                  </a:lnTo>
                  <a:lnTo>
                    <a:pt x="2984088" y="1330805"/>
                  </a:lnTo>
                  <a:lnTo>
                    <a:pt x="2984432" y="1333922"/>
                  </a:lnTo>
                  <a:lnTo>
                    <a:pt x="2984769" y="1337039"/>
                  </a:lnTo>
                  <a:lnTo>
                    <a:pt x="2985101" y="1340157"/>
                  </a:lnTo>
                  <a:lnTo>
                    <a:pt x="2985425" y="1343276"/>
                  </a:lnTo>
                  <a:lnTo>
                    <a:pt x="2985743" y="1346396"/>
                  </a:lnTo>
                  <a:lnTo>
                    <a:pt x="2986055" y="1349516"/>
                  </a:lnTo>
                  <a:lnTo>
                    <a:pt x="2986360" y="1352636"/>
                  </a:lnTo>
                  <a:lnTo>
                    <a:pt x="2986658" y="1355758"/>
                  </a:lnTo>
                  <a:lnTo>
                    <a:pt x="2986950" y="1358880"/>
                  </a:lnTo>
                  <a:lnTo>
                    <a:pt x="2987235" y="1362002"/>
                  </a:lnTo>
                  <a:lnTo>
                    <a:pt x="2987514" y="1365126"/>
                  </a:lnTo>
                  <a:lnTo>
                    <a:pt x="2987787" y="1368249"/>
                  </a:lnTo>
                  <a:lnTo>
                    <a:pt x="2988052" y="1371374"/>
                  </a:lnTo>
                  <a:lnTo>
                    <a:pt x="2988312" y="1374499"/>
                  </a:lnTo>
                  <a:lnTo>
                    <a:pt x="2988564" y="1377624"/>
                  </a:lnTo>
                  <a:lnTo>
                    <a:pt x="2988810" y="1380750"/>
                  </a:lnTo>
                  <a:lnTo>
                    <a:pt x="2989050" y="1383876"/>
                  </a:lnTo>
                  <a:lnTo>
                    <a:pt x="2989283" y="1387004"/>
                  </a:lnTo>
                  <a:lnTo>
                    <a:pt x="2989509" y="1390131"/>
                  </a:lnTo>
                  <a:lnTo>
                    <a:pt x="2989729" y="1393259"/>
                  </a:lnTo>
                  <a:lnTo>
                    <a:pt x="2989943" y="1396387"/>
                  </a:lnTo>
                  <a:lnTo>
                    <a:pt x="2990149" y="1399516"/>
                  </a:lnTo>
                  <a:lnTo>
                    <a:pt x="2990350" y="1402645"/>
                  </a:lnTo>
                  <a:lnTo>
                    <a:pt x="2990543" y="1405775"/>
                  </a:lnTo>
                  <a:lnTo>
                    <a:pt x="2990730" y="1408905"/>
                  </a:lnTo>
                  <a:lnTo>
                    <a:pt x="2990911" y="1412035"/>
                  </a:lnTo>
                  <a:lnTo>
                    <a:pt x="2991085" y="1415166"/>
                  </a:lnTo>
                  <a:lnTo>
                    <a:pt x="2991252" y="1418297"/>
                  </a:lnTo>
                  <a:lnTo>
                    <a:pt x="2991413" y="1421429"/>
                  </a:lnTo>
                  <a:lnTo>
                    <a:pt x="2991568" y="1424561"/>
                  </a:lnTo>
                  <a:lnTo>
                    <a:pt x="2991715" y="1427693"/>
                  </a:lnTo>
                  <a:lnTo>
                    <a:pt x="2991856" y="1430825"/>
                  </a:lnTo>
                  <a:lnTo>
                    <a:pt x="2991991" y="1433958"/>
                  </a:lnTo>
                  <a:lnTo>
                    <a:pt x="2992119" y="1437091"/>
                  </a:lnTo>
                  <a:lnTo>
                    <a:pt x="2992241" y="1440224"/>
                  </a:lnTo>
                  <a:lnTo>
                    <a:pt x="2992356" y="1443358"/>
                  </a:lnTo>
                  <a:lnTo>
                    <a:pt x="2992464" y="1446491"/>
                  </a:lnTo>
                  <a:lnTo>
                    <a:pt x="2992566" y="1449625"/>
                  </a:lnTo>
                  <a:lnTo>
                    <a:pt x="2992661" y="1452760"/>
                  </a:lnTo>
                  <a:lnTo>
                    <a:pt x="2992750" y="1455894"/>
                  </a:lnTo>
                  <a:lnTo>
                    <a:pt x="2992832" y="1459029"/>
                  </a:lnTo>
                  <a:lnTo>
                    <a:pt x="2992907" y="1462163"/>
                  </a:lnTo>
                  <a:lnTo>
                    <a:pt x="2992976" y="1465298"/>
                  </a:lnTo>
                  <a:lnTo>
                    <a:pt x="2993039" y="1468433"/>
                  </a:lnTo>
                  <a:lnTo>
                    <a:pt x="2993095" y="1471568"/>
                  </a:lnTo>
                  <a:lnTo>
                    <a:pt x="2993144" y="1474703"/>
                  </a:lnTo>
                  <a:lnTo>
                    <a:pt x="2993187" y="1477839"/>
                  </a:lnTo>
                  <a:lnTo>
                    <a:pt x="2993223" y="1480974"/>
                  </a:lnTo>
                  <a:lnTo>
                    <a:pt x="2993252" y="1484110"/>
                  </a:lnTo>
                  <a:lnTo>
                    <a:pt x="2993275" y="1487245"/>
                  </a:lnTo>
                  <a:lnTo>
                    <a:pt x="2993292" y="1490381"/>
                  </a:lnTo>
                  <a:lnTo>
                    <a:pt x="2993301" y="1493517"/>
                  </a:lnTo>
                  <a:lnTo>
                    <a:pt x="2993305" y="1496652"/>
                  </a:lnTo>
                  <a:lnTo>
                    <a:pt x="2993301" y="1499788"/>
                  </a:lnTo>
                  <a:lnTo>
                    <a:pt x="2993292" y="1502923"/>
                  </a:lnTo>
                  <a:lnTo>
                    <a:pt x="2993275" y="1506059"/>
                  </a:lnTo>
                  <a:lnTo>
                    <a:pt x="2993252" y="1509194"/>
                  </a:lnTo>
                  <a:lnTo>
                    <a:pt x="2993223" y="1512330"/>
                  </a:lnTo>
                  <a:lnTo>
                    <a:pt x="2993187" y="1515465"/>
                  </a:lnTo>
                  <a:lnTo>
                    <a:pt x="2993144" y="1518601"/>
                  </a:lnTo>
                  <a:lnTo>
                    <a:pt x="2993095" y="1521736"/>
                  </a:lnTo>
                  <a:lnTo>
                    <a:pt x="2993039" y="1524871"/>
                  </a:lnTo>
                  <a:lnTo>
                    <a:pt x="2992976" y="1528006"/>
                  </a:lnTo>
                  <a:lnTo>
                    <a:pt x="2992907" y="1531141"/>
                  </a:lnTo>
                  <a:lnTo>
                    <a:pt x="2992832" y="1534276"/>
                  </a:lnTo>
                  <a:lnTo>
                    <a:pt x="2992750" y="1537410"/>
                  </a:lnTo>
                  <a:lnTo>
                    <a:pt x="2992661" y="1540544"/>
                  </a:lnTo>
                  <a:lnTo>
                    <a:pt x="2992566" y="1543679"/>
                  </a:lnTo>
                  <a:lnTo>
                    <a:pt x="2992464" y="1546813"/>
                  </a:lnTo>
                  <a:lnTo>
                    <a:pt x="2992356" y="1549946"/>
                  </a:lnTo>
                  <a:lnTo>
                    <a:pt x="2992241" y="1553080"/>
                  </a:lnTo>
                  <a:lnTo>
                    <a:pt x="2992119" y="1556213"/>
                  </a:lnTo>
                  <a:lnTo>
                    <a:pt x="2991991" y="1559346"/>
                  </a:lnTo>
                  <a:lnTo>
                    <a:pt x="2991856" y="1562479"/>
                  </a:lnTo>
                  <a:lnTo>
                    <a:pt x="2991715" y="1565612"/>
                  </a:lnTo>
                  <a:lnTo>
                    <a:pt x="2991568" y="1568744"/>
                  </a:lnTo>
                  <a:lnTo>
                    <a:pt x="2991413" y="1571875"/>
                  </a:lnTo>
                  <a:lnTo>
                    <a:pt x="2991252" y="1575007"/>
                  </a:lnTo>
                  <a:lnTo>
                    <a:pt x="2991085" y="1578138"/>
                  </a:lnTo>
                  <a:lnTo>
                    <a:pt x="2990911" y="1581269"/>
                  </a:lnTo>
                  <a:lnTo>
                    <a:pt x="2990730" y="1584399"/>
                  </a:lnTo>
                  <a:lnTo>
                    <a:pt x="2990543" y="1587529"/>
                  </a:lnTo>
                  <a:lnTo>
                    <a:pt x="2990350" y="1590659"/>
                  </a:lnTo>
                  <a:lnTo>
                    <a:pt x="2990149" y="1593788"/>
                  </a:lnTo>
                  <a:lnTo>
                    <a:pt x="2989943" y="1596917"/>
                  </a:lnTo>
                  <a:lnTo>
                    <a:pt x="2989729" y="1600045"/>
                  </a:lnTo>
                  <a:lnTo>
                    <a:pt x="2989509" y="1603173"/>
                  </a:lnTo>
                  <a:lnTo>
                    <a:pt x="2989283" y="1606301"/>
                  </a:lnTo>
                  <a:lnTo>
                    <a:pt x="2989050" y="1609428"/>
                  </a:lnTo>
                  <a:lnTo>
                    <a:pt x="2988810" y="1612554"/>
                  </a:lnTo>
                  <a:lnTo>
                    <a:pt x="2988564" y="1615680"/>
                  </a:lnTo>
                  <a:lnTo>
                    <a:pt x="2988312" y="1618806"/>
                  </a:lnTo>
                  <a:lnTo>
                    <a:pt x="2988052" y="1621931"/>
                  </a:lnTo>
                  <a:lnTo>
                    <a:pt x="2987787" y="1625055"/>
                  </a:lnTo>
                  <a:lnTo>
                    <a:pt x="2987514" y="1628179"/>
                  </a:lnTo>
                  <a:lnTo>
                    <a:pt x="2987235" y="1631302"/>
                  </a:lnTo>
                  <a:lnTo>
                    <a:pt x="2986950" y="1634424"/>
                  </a:lnTo>
                  <a:lnTo>
                    <a:pt x="2986658" y="1637546"/>
                  </a:lnTo>
                  <a:lnTo>
                    <a:pt x="2986360" y="1640668"/>
                  </a:lnTo>
                  <a:lnTo>
                    <a:pt x="2986055" y="1643788"/>
                  </a:lnTo>
                  <a:lnTo>
                    <a:pt x="2985743" y="1646909"/>
                  </a:lnTo>
                  <a:lnTo>
                    <a:pt x="2985425" y="1650028"/>
                  </a:lnTo>
                  <a:lnTo>
                    <a:pt x="2985101" y="1653147"/>
                  </a:lnTo>
                  <a:lnTo>
                    <a:pt x="2984769" y="1656265"/>
                  </a:lnTo>
                  <a:lnTo>
                    <a:pt x="2984432" y="1659382"/>
                  </a:lnTo>
                  <a:lnTo>
                    <a:pt x="2984088" y="1662499"/>
                  </a:lnTo>
                  <a:lnTo>
                    <a:pt x="2983737" y="1665615"/>
                  </a:lnTo>
                  <a:lnTo>
                    <a:pt x="2983379" y="1668730"/>
                  </a:lnTo>
                  <a:lnTo>
                    <a:pt x="2983016" y="1671845"/>
                  </a:lnTo>
                  <a:lnTo>
                    <a:pt x="2982645" y="1674959"/>
                  </a:lnTo>
                  <a:lnTo>
                    <a:pt x="2982268" y="1678071"/>
                  </a:lnTo>
                  <a:lnTo>
                    <a:pt x="2981885" y="1681183"/>
                  </a:lnTo>
                  <a:lnTo>
                    <a:pt x="2981495" y="1684295"/>
                  </a:lnTo>
                  <a:lnTo>
                    <a:pt x="2981099" y="1687405"/>
                  </a:lnTo>
                  <a:lnTo>
                    <a:pt x="2980762" y="1690005"/>
                  </a:lnTo>
                  <a:lnTo>
                    <a:pt x="2979231" y="1689141"/>
                  </a:lnTo>
                  <a:lnTo>
                    <a:pt x="2976497" y="1687606"/>
                  </a:lnTo>
                  <a:lnTo>
                    <a:pt x="2973760" y="1686076"/>
                  </a:lnTo>
                  <a:lnTo>
                    <a:pt x="2971020" y="1684552"/>
                  </a:lnTo>
                  <a:lnTo>
                    <a:pt x="2968276" y="1683034"/>
                  </a:lnTo>
                  <a:lnTo>
                    <a:pt x="2965529" y="1681521"/>
                  </a:lnTo>
                  <a:lnTo>
                    <a:pt x="2962779" y="1680015"/>
                  </a:lnTo>
                  <a:lnTo>
                    <a:pt x="2960026" y="1678514"/>
                  </a:lnTo>
                  <a:lnTo>
                    <a:pt x="2957270" y="1677019"/>
                  </a:lnTo>
                  <a:lnTo>
                    <a:pt x="2954511" y="1675529"/>
                  </a:lnTo>
                  <a:lnTo>
                    <a:pt x="2951748" y="1674046"/>
                  </a:lnTo>
                  <a:lnTo>
                    <a:pt x="2948983" y="1672568"/>
                  </a:lnTo>
                  <a:lnTo>
                    <a:pt x="2946214" y="1671096"/>
                  </a:lnTo>
                  <a:lnTo>
                    <a:pt x="2943443" y="1669629"/>
                  </a:lnTo>
                  <a:lnTo>
                    <a:pt x="2940668" y="1668169"/>
                  </a:lnTo>
                  <a:lnTo>
                    <a:pt x="2937890" y="1666714"/>
                  </a:lnTo>
                  <a:lnTo>
                    <a:pt x="2935109" y="1665265"/>
                  </a:lnTo>
                  <a:lnTo>
                    <a:pt x="2932325" y="1663822"/>
                  </a:lnTo>
                  <a:lnTo>
                    <a:pt x="2929538" y="1662385"/>
                  </a:lnTo>
                  <a:lnTo>
                    <a:pt x="2926749" y="1660954"/>
                  </a:lnTo>
                  <a:lnTo>
                    <a:pt x="2923955" y="1659528"/>
                  </a:lnTo>
                  <a:lnTo>
                    <a:pt x="2921160" y="1658109"/>
                  </a:lnTo>
                  <a:lnTo>
                    <a:pt x="2918361" y="1656695"/>
                  </a:lnTo>
                  <a:lnTo>
                    <a:pt x="2915559" y="1655287"/>
                  </a:lnTo>
                  <a:lnTo>
                    <a:pt x="2912754" y="1653885"/>
                  </a:lnTo>
                  <a:lnTo>
                    <a:pt x="2909946" y="1652489"/>
                  </a:lnTo>
                  <a:lnTo>
                    <a:pt x="2907136" y="1651099"/>
                  </a:lnTo>
                  <a:lnTo>
                    <a:pt x="2904322" y="1649715"/>
                  </a:lnTo>
                  <a:lnTo>
                    <a:pt x="2901506" y="1648336"/>
                  </a:lnTo>
                  <a:lnTo>
                    <a:pt x="2898687" y="1646964"/>
                  </a:lnTo>
                  <a:lnTo>
                    <a:pt x="2895865" y="1645597"/>
                  </a:lnTo>
                  <a:lnTo>
                    <a:pt x="2893040" y="1644236"/>
                  </a:lnTo>
                  <a:lnTo>
                    <a:pt x="2890212" y="1642882"/>
                  </a:lnTo>
                  <a:lnTo>
                    <a:pt x="2887381" y="1641533"/>
                  </a:lnTo>
                  <a:lnTo>
                    <a:pt x="2884548" y="1640190"/>
                  </a:lnTo>
                  <a:lnTo>
                    <a:pt x="2881711" y="1638853"/>
                  </a:lnTo>
                  <a:lnTo>
                    <a:pt x="2878872" y="1637522"/>
                  </a:lnTo>
                  <a:lnTo>
                    <a:pt x="2876030" y="1636197"/>
                  </a:lnTo>
                  <a:lnTo>
                    <a:pt x="2873186" y="1634877"/>
                  </a:lnTo>
                  <a:lnTo>
                    <a:pt x="2870338" y="1633564"/>
                  </a:lnTo>
                  <a:lnTo>
                    <a:pt x="2867488" y="1632257"/>
                  </a:lnTo>
                  <a:lnTo>
                    <a:pt x="2864635" y="1630956"/>
                  </a:lnTo>
                  <a:lnTo>
                    <a:pt x="2861780" y="1629661"/>
                  </a:lnTo>
                  <a:lnTo>
                    <a:pt x="2858921" y="1628371"/>
                  </a:lnTo>
                  <a:lnTo>
                    <a:pt x="2856060" y="1627088"/>
                  </a:lnTo>
                  <a:lnTo>
                    <a:pt x="2853197" y="1625811"/>
                  </a:lnTo>
                  <a:lnTo>
                    <a:pt x="2850330" y="1624540"/>
                  </a:lnTo>
                  <a:lnTo>
                    <a:pt x="2847461" y="1623274"/>
                  </a:lnTo>
                  <a:lnTo>
                    <a:pt x="2844589" y="1622015"/>
                  </a:lnTo>
                  <a:lnTo>
                    <a:pt x="2841716" y="1620762"/>
                  </a:lnTo>
                  <a:lnTo>
                    <a:pt x="2838839" y="1619515"/>
                  </a:lnTo>
                  <a:lnTo>
                    <a:pt x="2835959" y="1618274"/>
                  </a:lnTo>
                  <a:lnTo>
                    <a:pt x="2833077" y="1617038"/>
                  </a:lnTo>
                  <a:lnTo>
                    <a:pt x="2830192" y="1615809"/>
                  </a:lnTo>
                  <a:lnTo>
                    <a:pt x="2827305" y="1614586"/>
                  </a:lnTo>
                  <a:lnTo>
                    <a:pt x="2824415" y="1613369"/>
                  </a:lnTo>
                  <a:lnTo>
                    <a:pt x="2821523" y="1612158"/>
                  </a:lnTo>
                  <a:lnTo>
                    <a:pt x="2818628" y="1610953"/>
                  </a:lnTo>
                  <a:lnTo>
                    <a:pt x="2815730" y="1609755"/>
                  </a:lnTo>
                  <a:lnTo>
                    <a:pt x="2812831" y="1608562"/>
                  </a:lnTo>
                  <a:lnTo>
                    <a:pt x="2809928" y="1607375"/>
                  </a:lnTo>
                  <a:lnTo>
                    <a:pt x="2807023" y="1606194"/>
                  </a:lnTo>
                  <a:lnTo>
                    <a:pt x="2804116" y="1605020"/>
                  </a:lnTo>
                  <a:lnTo>
                    <a:pt x="2801206" y="1603852"/>
                  </a:lnTo>
                  <a:lnTo>
                    <a:pt x="2798294" y="1602689"/>
                  </a:lnTo>
                  <a:lnTo>
                    <a:pt x="2795379" y="1601533"/>
                  </a:lnTo>
                  <a:lnTo>
                    <a:pt x="2792462" y="1600383"/>
                  </a:lnTo>
                  <a:lnTo>
                    <a:pt x="2789543" y="1599239"/>
                  </a:lnTo>
                  <a:lnTo>
                    <a:pt x="2786620" y="1598101"/>
                  </a:lnTo>
                  <a:lnTo>
                    <a:pt x="2783696" y="1596969"/>
                  </a:lnTo>
                  <a:lnTo>
                    <a:pt x="2780770" y="1595844"/>
                  </a:lnTo>
                  <a:lnTo>
                    <a:pt x="2777841" y="1594724"/>
                  </a:lnTo>
                  <a:lnTo>
                    <a:pt x="2774909" y="1593611"/>
                  </a:lnTo>
                  <a:lnTo>
                    <a:pt x="2771976" y="1592504"/>
                  </a:lnTo>
                  <a:lnTo>
                    <a:pt x="2769040" y="1591403"/>
                  </a:lnTo>
                  <a:lnTo>
                    <a:pt x="2766101" y="1590308"/>
                  </a:lnTo>
                  <a:lnTo>
                    <a:pt x="2763161" y="1589219"/>
                  </a:lnTo>
                  <a:lnTo>
                    <a:pt x="2760218" y="1588137"/>
                  </a:lnTo>
                  <a:lnTo>
                    <a:pt x="2757273" y="1587060"/>
                  </a:lnTo>
                  <a:lnTo>
                    <a:pt x="2754326" y="1585990"/>
                  </a:lnTo>
                  <a:lnTo>
                    <a:pt x="2751376" y="1584926"/>
                  </a:lnTo>
                  <a:lnTo>
                    <a:pt x="2748424" y="1583868"/>
                  </a:lnTo>
                  <a:lnTo>
                    <a:pt x="2745470" y="1582817"/>
                  </a:lnTo>
                  <a:lnTo>
                    <a:pt x="2742514" y="1581771"/>
                  </a:lnTo>
                  <a:lnTo>
                    <a:pt x="2739555" y="1580732"/>
                  </a:lnTo>
                  <a:lnTo>
                    <a:pt x="2736595" y="1579699"/>
                  </a:lnTo>
                  <a:lnTo>
                    <a:pt x="2733632" y="1578672"/>
                  </a:lnTo>
                  <a:lnTo>
                    <a:pt x="2730668" y="1577651"/>
                  </a:lnTo>
                  <a:lnTo>
                    <a:pt x="2727701" y="1576637"/>
                  </a:lnTo>
                  <a:lnTo>
                    <a:pt x="2724732" y="1575629"/>
                  </a:lnTo>
                  <a:lnTo>
                    <a:pt x="2721760" y="1574627"/>
                  </a:lnTo>
                  <a:lnTo>
                    <a:pt x="2718787" y="1573631"/>
                  </a:lnTo>
                  <a:lnTo>
                    <a:pt x="2715811" y="1572641"/>
                  </a:lnTo>
                  <a:lnTo>
                    <a:pt x="2712834" y="1571658"/>
                  </a:lnTo>
                  <a:lnTo>
                    <a:pt x="2709854" y="1570681"/>
                  </a:lnTo>
                  <a:lnTo>
                    <a:pt x="2706873" y="1569710"/>
                  </a:lnTo>
                  <a:lnTo>
                    <a:pt x="2703890" y="1568745"/>
                  </a:lnTo>
                  <a:lnTo>
                    <a:pt x="2700904" y="1567787"/>
                  </a:lnTo>
                  <a:lnTo>
                    <a:pt x="2697916" y="1566835"/>
                  </a:lnTo>
                  <a:lnTo>
                    <a:pt x="2694927" y="1565889"/>
                  </a:lnTo>
                  <a:lnTo>
                    <a:pt x="2691935" y="1564950"/>
                  </a:lnTo>
                  <a:lnTo>
                    <a:pt x="2688942" y="1564016"/>
                  </a:lnTo>
                  <a:lnTo>
                    <a:pt x="2685946" y="1563089"/>
                  </a:lnTo>
                  <a:lnTo>
                    <a:pt x="2682949" y="1562169"/>
                  </a:lnTo>
                  <a:lnTo>
                    <a:pt x="2679949" y="1561254"/>
                  </a:lnTo>
                  <a:lnTo>
                    <a:pt x="2676948" y="1560346"/>
                  </a:lnTo>
                  <a:lnTo>
                    <a:pt x="2673945" y="1559444"/>
                  </a:lnTo>
                  <a:lnTo>
                    <a:pt x="2670940" y="1558548"/>
                  </a:lnTo>
                  <a:lnTo>
                    <a:pt x="2667933" y="1557659"/>
                  </a:lnTo>
                  <a:lnTo>
                    <a:pt x="2664925" y="1556776"/>
                  </a:lnTo>
                  <a:lnTo>
                    <a:pt x="2661914" y="1555899"/>
                  </a:lnTo>
                  <a:lnTo>
                    <a:pt x="2658901" y="1555029"/>
                  </a:lnTo>
                  <a:lnTo>
                    <a:pt x="2655887" y="1554165"/>
                  </a:lnTo>
                  <a:lnTo>
                    <a:pt x="2652871" y="1553307"/>
                  </a:lnTo>
                  <a:lnTo>
                    <a:pt x="2649853" y="1552456"/>
                  </a:lnTo>
                  <a:lnTo>
                    <a:pt x="2646834" y="1551611"/>
                  </a:lnTo>
                  <a:lnTo>
                    <a:pt x="2643812" y="1550772"/>
                  </a:lnTo>
                  <a:lnTo>
                    <a:pt x="2640789" y="1549940"/>
                  </a:lnTo>
                  <a:lnTo>
                    <a:pt x="2637764" y="1549114"/>
                  </a:lnTo>
                  <a:lnTo>
                    <a:pt x="2634738" y="1548294"/>
                  </a:lnTo>
                  <a:lnTo>
                    <a:pt x="2631710" y="1547480"/>
                  </a:lnTo>
                  <a:lnTo>
                    <a:pt x="2628680" y="1546673"/>
                  </a:lnTo>
                  <a:lnTo>
                    <a:pt x="2625648" y="1545873"/>
                  </a:lnTo>
                  <a:lnTo>
                    <a:pt x="2622615" y="1545078"/>
                  </a:lnTo>
                  <a:lnTo>
                    <a:pt x="2619580" y="1544290"/>
                  </a:lnTo>
                  <a:lnTo>
                    <a:pt x="2616543" y="1543509"/>
                  </a:lnTo>
                  <a:lnTo>
                    <a:pt x="2613505" y="1542733"/>
                  </a:lnTo>
                  <a:lnTo>
                    <a:pt x="2610465" y="1541964"/>
                  </a:lnTo>
                  <a:lnTo>
                    <a:pt x="2607423" y="1541202"/>
                  </a:lnTo>
                  <a:lnTo>
                    <a:pt x="2604380" y="1540446"/>
                  </a:lnTo>
                  <a:lnTo>
                    <a:pt x="2601335" y="1539696"/>
                  </a:lnTo>
                  <a:lnTo>
                    <a:pt x="2598289" y="1538952"/>
                  </a:lnTo>
                  <a:lnTo>
                    <a:pt x="2595241" y="1538215"/>
                  </a:lnTo>
                  <a:lnTo>
                    <a:pt x="2592192" y="1537485"/>
                  </a:lnTo>
                  <a:lnTo>
                    <a:pt x="2589141" y="1536761"/>
                  </a:lnTo>
                  <a:lnTo>
                    <a:pt x="2586089" y="1536043"/>
                  </a:lnTo>
                  <a:lnTo>
                    <a:pt x="2583035" y="1535331"/>
                  </a:lnTo>
                  <a:lnTo>
                    <a:pt x="2579980" y="1534626"/>
                  </a:lnTo>
                  <a:lnTo>
                    <a:pt x="2576923" y="1533927"/>
                  </a:lnTo>
                  <a:lnTo>
                    <a:pt x="2573865" y="1533235"/>
                  </a:lnTo>
                  <a:lnTo>
                    <a:pt x="2570805" y="1532549"/>
                  </a:lnTo>
                  <a:lnTo>
                    <a:pt x="2567744" y="1531870"/>
                  </a:lnTo>
                  <a:lnTo>
                    <a:pt x="2564681" y="1531197"/>
                  </a:lnTo>
                  <a:lnTo>
                    <a:pt x="2561617" y="1530530"/>
                  </a:lnTo>
                  <a:lnTo>
                    <a:pt x="2558552" y="1529870"/>
                  </a:lnTo>
                  <a:lnTo>
                    <a:pt x="2555486" y="1529216"/>
                  </a:lnTo>
                  <a:lnTo>
                    <a:pt x="2552417" y="1528569"/>
                  </a:lnTo>
                  <a:lnTo>
                    <a:pt x="2549348" y="1527928"/>
                  </a:lnTo>
                  <a:lnTo>
                    <a:pt x="2546277" y="1527294"/>
                  </a:lnTo>
                  <a:lnTo>
                    <a:pt x="2543205" y="1526666"/>
                  </a:lnTo>
                  <a:lnTo>
                    <a:pt x="2540132" y="1526044"/>
                  </a:lnTo>
                  <a:lnTo>
                    <a:pt x="2537057" y="1525429"/>
                  </a:lnTo>
                  <a:lnTo>
                    <a:pt x="2533981" y="1524820"/>
                  </a:lnTo>
                  <a:lnTo>
                    <a:pt x="2530904" y="1524218"/>
                  </a:lnTo>
                  <a:lnTo>
                    <a:pt x="2527825" y="1523622"/>
                  </a:lnTo>
                  <a:lnTo>
                    <a:pt x="2524745" y="1523033"/>
                  </a:lnTo>
                  <a:lnTo>
                    <a:pt x="2521665" y="1522450"/>
                  </a:lnTo>
                  <a:lnTo>
                    <a:pt x="2518582" y="1521873"/>
                  </a:lnTo>
                  <a:lnTo>
                    <a:pt x="2515499" y="1521304"/>
                  </a:lnTo>
                  <a:lnTo>
                    <a:pt x="2512414" y="1520740"/>
                  </a:lnTo>
                  <a:lnTo>
                    <a:pt x="2509329" y="1520183"/>
                  </a:lnTo>
                  <a:lnTo>
                    <a:pt x="2506242" y="1519632"/>
                  </a:lnTo>
                  <a:lnTo>
                    <a:pt x="2503154" y="1519088"/>
                  </a:lnTo>
                  <a:lnTo>
                    <a:pt x="2500064" y="1518550"/>
                  </a:lnTo>
                  <a:lnTo>
                    <a:pt x="2496974" y="1518019"/>
                  </a:lnTo>
                  <a:lnTo>
                    <a:pt x="2493883" y="1517495"/>
                  </a:lnTo>
                  <a:lnTo>
                    <a:pt x="2490790" y="1516976"/>
                  </a:lnTo>
                  <a:lnTo>
                    <a:pt x="2487696" y="1516464"/>
                  </a:lnTo>
                  <a:lnTo>
                    <a:pt x="2484602" y="1515959"/>
                  </a:lnTo>
                  <a:lnTo>
                    <a:pt x="2481506" y="1515461"/>
                  </a:lnTo>
                  <a:lnTo>
                    <a:pt x="2478409" y="1514968"/>
                  </a:lnTo>
                  <a:lnTo>
                    <a:pt x="2475312" y="1514483"/>
                  </a:lnTo>
                  <a:lnTo>
                    <a:pt x="2472213" y="1514003"/>
                  </a:lnTo>
                  <a:lnTo>
                    <a:pt x="2469113" y="1513530"/>
                  </a:lnTo>
                  <a:lnTo>
                    <a:pt x="2466013" y="1513064"/>
                  </a:lnTo>
                  <a:lnTo>
                    <a:pt x="2462911" y="1512604"/>
                  </a:lnTo>
                  <a:lnTo>
                    <a:pt x="2459808" y="1512151"/>
                  </a:lnTo>
                  <a:lnTo>
                    <a:pt x="2456705" y="1511704"/>
                  </a:lnTo>
                  <a:lnTo>
                    <a:pt x="2453600" y="1511264"/>
                  </a:lnTo>
                  <a:lnTo>
                    <a:pt x="2450495" y="1510830"/>
                  </a:lnTo>
                  <a:lnTo>
                    <a:pt x="2447388" y="1510402"/>
                  </a:lnTo>
                  <a:lnTo>
                    <a:pt x="2444281" y="1509982"/>
                  </a:lnTo>
                  <a:lnTo>
                    <a:pt x="2441173" y="1509567"/>
                  </a:lnTo>
                  <a:lnTo>
                    <a:pt x="2438064" y="1509160"/>
                  </a:lnTo>
                  <a:lnTo>
                    <a:pt x="2434954" y="1508758"/>
                  </a:lnTo>
                  <a:lnTo>
                    <a:pt x="2431843" y="1508363"/>
                  </a:lnTo>
                  <a:lnTo>
                    <a:pt x="2428732" y="1507975"/>
                  </a:lnTo>
                  <a:lnTo>
                    <a:pt x="2425619" y="1507593"/>
                  </a:lnTo>
                  <a:lnTo>
                    <a:pt x="2422506" y="1507218"/>
                  </a:lnTo>
                  <a:lnTo>
                    <a:pt x="2419392" y="1506850"/>
                  </a:lnTo>
                  <a:lnTo>
                    <a:pt x="2416278" y="1506487"/>
                  </a:lnTo>
                  <a:lnTo>
                    <a:pt x="2413162" y="1506132"/>
                  </a:lnTo>
                  <a:lnTo>
                    <a:pt x="2410046" y="1505783"/>
                  </a:lnTo>
                  <a:lnTo>
                    <a:pt x="2406929" y="1505440"/>
                  </a:lnTo>
                  <a:lnTo>
                    <a:pt x="2403812" y="1505104"/>
                  </a:lnTo>
                  <a:lnTo>
                    <a:pt x="2400693" y="1504774"/>
                  </a:lnTo>
                  <a:lnTo>
                    <a:pt x="2397574" y="1504452"/>
                  </a:lnTo>
                  <a:lnTo>
                    <a:pt x="2394455" y="1504135"/>
                  </a:lnTo>
                  <a:lnTo>
                    <a:pt x="2391334" y="1503825"/>
                  </a:lnTo>
                  <a:lnTo>
                    <a:pt x="2388214" y="1503522"/>
                  </a:lnTo>
                  <a:lnTo>
                    <a:pt x="2385092" y="1503225"/>
                  </a:lnTo>
                  <a:lnTo>
                    <a:pt x="2381970" y="1502935"/>
                  </a:lnTo>
                  <a:lnTo>
                    <a:pt x="2378847" y="1502651"/>
                  </a:lnTo>
                  <a:lnTo>
                    <a:pt x="2375724" y="1502374"/>
                  </a:lnTo>
                  <a:lnTo>
                    <a:pt x="2372600" y="1502103"/>
                  </a:lnTo>
                  <a:lnTo>
                    <a:pt x="2369475" y="1501839"/>
                  </a:lnTo>
                  <a:lnTo>
                    <a:pt x="2366350" y="1501582"/>
                  </a:lnTo>
                  <a:lnTo>
                    <a:pt x="2363225" y="1501331"/>
                  </a:lnTo>
                  <a:lnTo>
                    <a:pt x="2360099" y="1501086"/>
                  </a:lnTo>
                  <a:lnTo>
                    <a:pt x="2356972" y="1500848"/>
                  </a:lnTo>
                  <a:lnTo>
                    <a:pt x="2353845" y="1500617"/>
                  </a:lnTo>
                  <a:lnTo>
                    <a:pt x="2350718" y="1500392"/>
                  </a:lnTo>
                  <a:lnTo>
                    <a:pt x="2347590" y="1500174"/>
                  </a:lnTo>
                  <a:lnTo>
                    <a:pt x="2344461" y="1499962"/>
                  </a:lnTo>
                  <a:lnTo>
                    <a:pt x="2341332" y="1499757"/>
                  </a:lnTo>
                  <a:lnTo>
                    <a:pt x="2338203" y="1499558"/>
                  </a:lnTo>
                  <a:lnTo>
                    <a:pt x="2335073" y="1499366"/>
                  </a:lnTo>
                  <a:lnTo>
                    <a:pt x="2331943" y="1499181"/>
                  </a:lnTo>
                  <a:lnTo>
                    <a:pt x="2328813" y="1499002"/>
                  </a:lnTo>
                  <a:lnTo>
                    <a:pt x="2325682" y="1498830"/>
                  </a:lnTo>
                  <a:lnTo>
                    <a:pt x="2322550" y="1498664"/>
                  </a:lnTo>
                  <a:lnTo>
                    <a:pt x="2319419" y="1498505"/>
                  </a:lnTo>
                  <a:lnTo>
                    <a:pt x="2316287" y="1498352"/>
                  </a:lnTo>
                  <a:lnTo>
                    <a:pt x="2313155" y="1498206"/>
                  </a:lnTo>
                  <a:lnTo>
                    <a:pt x="2310022" y="1498066"/>
                  </a:lnTo>
                  <a:lnTo>
                    <a:pt x="2306889" y="1497933"/>
                  </a:lnTo>
                  <a:lnTo>
                    <a:pt x="2303756" y="1497807"/>
                  </a:lnTo>
                  <a:lnTo>
                    <a:pt x="2300623" y="1497687"/>
                  </a:lnTo>
                  <a:lnTo>
                    <a:pt x="2297489" y="1497574"/>
                  </a:lnTo>
                  <a:lnTo>
                    <a:pt x="2294355" y="1497467"/>
                  </a:lnTo>
                  <a:lnTo>
                    <a:pt x="2291221" y="1497367"/>
                  </a:lnTo>
                  <a:lnTo>
                    <a:pt x="2288087" y="1497273"/>
                  </a:lnTo>
                  <a:lnTo>
                    <a:pt x="2284953" y="1497186"/>
                  </a:lnTo>
                  <a:lnTo>
                    <a:pt x="2281818" y="1497106"/>
                  </a:lnTo>
                  <a:lnTo>
                    <a:pt x="2278683" y="1497032"/>
                  </a:lnTo>
                  <a:lnTo>
                    <a:pt x="2275549" y="1496965"/>
                  </a:lnTo>
                  <a:lnTo>
                    <a:pt x="2272413" y="1496904"/>
                  </a:lnTo>
                  <a:lnTo>
                    <a:pt x="2269278" y="1496849"/>
                  </a:lnTo>
                  <a:lnTo>
                    <a:pt x="2266143" y="1496802"/>
                  </a:lnTo>
                  <a:lnTo>
                    <a:pt x="2263008" y="1496761"/>
                  </a:lnTo>
                  <a:lnTo>
                    <a:pt x="2259872" y="1496726"/>
                  </a:lnTo>
                  <a:lnTo>
                    <a:pt x="2256737" y="1496698"/>
                  </a:lnTo>
                  <a:lnTo>
                    <a:pt x="2253601" y="1496677"/>
                  </a:lnTo>
                  <a:lnTo>
                    <a:pt x="2250466" y="1496662"/>
                  </a:lnTo>
                  <a:lnTo>
                    <a:pt x="2247330" y="1496654"/>
                  </a:lnTo>
                  <a:lnTo>
                    <a:pt x="2244194" y="1496653"/>
                  </a:lnTo>
                  <a:lnTo>
                    <a:pt x="2241059" y="1496657"/>
                  </a:lnTo>
                  <a:lnTo>
                    <a:pt x="2237923" y="1496669"/>
                  </a:lnTo>
                  <a:lnTo>
                    <a:pt x="2234788" y="1496687"/>
                  </a:lnTo>
                  <a:lnTo>
                    <a:pt x="2231652" y="1496712"/>
                  </a:lnTo>
                  <a:lnTo>
                    <a:pt x="2228517" y="1496743"/>
                  </a:lnTo>
                  <a:lnTo>
                    <a:pt x="2225381" y="1496780"/>
                  </a:lnTo>
                  <a:lnTo>
                    <a:pt x="2222246" y="1496825"/>
                  </a:lnTo>
                  <a:lnTo>
                    <a:pt x="2219110" y="1496876"/>
                  </a:lnTo>
                  <a:lnTo>
                    <a:pt x="2215975" y="1496933"/>
                  </a:lnTo>
                  <a:lnTo>
                    <a:pt x="2212841" y="1496997"/>
                  </a:lnTo>
                  <a:lnTo>
                    <a:pt x="2209706" y="1497068"/>
                  </a:lnTo>
                  <a:lnTo>
                    <a:pt x="2206571" y="1497145"/>
                  </a:lnTo>
                  <a:lnTo>
                    <a:pt x="2203436" y="1497229"/>
                  </a:lnTo>
                  <a:lnTo>
                    <a:pt x="2200302" y="1497319"/>
                  </a:lnTo>
                  <a:lnTo>
                    <a:pt x="2197168" y="1497416"/>
                  </a:lnTo>
                  <a:lnTo>
                    <a:pt x="2194034" y="1497519"/>
                  </a:lnTo>
                  <a:lnTo>
                    <a:pt x="2190900" y="1497629"/>
                  </a:lnTo>
                  <a:lnTo>
                    <a:pt x="2187767" y="1497746"/>
                  </a:lnTo>
                  <a:lnTo>
                    <a:pt x="2184634" y="1497869"/>
                  </a:lnTo>
                  <a:lnTo>
                    <a:pt x="2181501" y="1497999"/>
                  </a:lnTo>
                  <a:lnTo>
                    <a:pt x="2178368" y="1498135"/>
                  </a:lnTo>
                  <a:lnTo>
                    <a:pt x="2175236" y="1498278"/>
                  </a:lnTo>
                  <a:lnTo>
                    <a:pt x="2172104" y="1498428"/>
                  </a:lnTo>
                  <a:lnTo>
                    <a:pt x="2168972" y="1498583"/>
                  </a:lnTo>
                  <a:lnTo>
                    <a:pt x="2165841" y="1498746"/>
                  </a:lnTo>
                  <a:lnTo>
                    <a:pt x="2162710" y="1498915"/>
                  </a:lnTo>
                  <a:lnTo>
                    <a:pt x="2159579" y="1499091"/>
                  </a:lnTo>
                  <a:lnTo>
                    <a:pt x="2156449" y="1499273"/>
                  </a:lnTo>
                  <a:lnTo>
                    <a:pt x="2153318" y="1499461"/>
                  </a:lnTo>
                  <a:lnTo>
                    <a:pt x="2150189" y="1499657"/>
                  </a:lnTo>
                  <a:lnTo>
                    <a:pt x="2147060" y="1499859"/>
                  </a:lnTo>
                  <a:lnTo>
                    <a:pt x="2143931" y="1500067"/>
                  </a:lnTo>
                  <a:lnTo>
                    <a:pt x="2140803" y="1500282"/>
                  </a:lnTo>
                  <a:lnTo>
                    <a:pt x="2137675" y="1500504"/>
                  </a:lnTo>
                  <a:lnTo>
                    <a:pt x="2134548" y="1500732"/>
                  </a:lnTo>
                  <a:lnTo>
                    <a:pt x="2131421" y="1500966"/>
                  </a:lnTo>
                  <a:lnTo>
                    <a:pt x="2128295" y="1501208"/>
                  </a:lnTo>
                  <a:lnTo>
                    <a:pt x="2125169" y="1501455"/>
                  </a:lnTo>
                  <a:lnTo>
                    <a:pt x="2122044" y="1501710"/>
                  </a:lnTo>
                  <a:lnTo>
                    <a:pt x="2118919" y="1501970"/>
                  </a:lnTo>
                  <a:lnTo>
                    <a:pt x="2115795" y="1502238"/>
                  </a:lnTo>
                  <a:lnTo>
                    <a:pt x="2112671" y="1502512"/>
                  </a:lnTo>
                  <a:lnTo>
                    <a:pt x="2109548" y="1502792"/>
                  </a:lnTo>
                  <a:lnTo>
                    <a:pt x="2106425" y="1503079"/>
                  </a:lnTo>
                  <a:lnTo>
                    <a:pt x="2103304" y="1503373"/>
                  </a:lnTo>
                  <a:lnTo>
                    <a:pt x="2100182" y="1503673"/>
                  </a:lnTo>
                  <a:lnTo>
                    <a:pt x="2097062" y="1503979"/>
                  </a:lnTo>
                  <a:lnTo>
                    <a:pt x="2093942" y="1504293"/>
                  </a:lnTo>
                  <a:lnTo>
                    <a:pt x="2090823" y="1504612"/>
                  </a:lnTo>
                  <a:lnTo>
                    <a:pt x="2087704" y="1504939"/>
                  </a:lnTo>
                  <a:lnTo>
                    <a:pt x="2084586" y="1505271"/>
                  </a:lnTo>
                  <a:lnTo>
                    <a:pt x="2081469" y="1505611"/>
                  </a:lnTo>
                  <a:lnTo>
                    <a:pt x="2078352" y="1505956"/>
                  </a:lnTo>
                  <a:lnTo>
                    <a:pt x="2075236" y="1506309"/>
                  </a:lnTo>
                  <a:lnTo>
                    <a:pt x="2072122" y="1506668"/>
                  </a:lnTo>
                  <a:lnTo>
                    <a:pt x="2069007" y="1507033"/>
                  </a:lnTo>
                  <a:lnTo>
                    <a:pt x="2065894" y="1507405"/>
                  </a:lnTo>
                  <a:lnTo>
                    <a:pt x="2062781" y="1507783"/>
                  </a:lnTo>
                  <a:lnTo>
                    <a:pt x="2059669" y="1508169"/>
                  </a:lnTo>
                  <a:lnTo>
                    <a:pt x="2056558" y="1508560"/>
                  </a:lnTo>
                  <a:lnTo>
                    <a:pt x="2053448" y="1508958"/>
                  </a:lnTo>
                  <a:lnTo>
                    <a:pt x="2050338" y="1509362"/>
                  </a:lnTo>
                  <a:lnTo>
                    <a:pt x="2047230" y="1509774"/>
                  </a:lnTo>
                  <a:lnTo>
                    <a:pt x="2044122" y="1510191"/>
                  </a:lnTo>
                  <a:lnTo>
                    <a:pt x="2041015" y="1510615"/>
                  </a:lnTo>
                  <a:lnTo>
                    <a:pt x="2037909" y="1511046"/>
                  </a:lnTo>
                  <a:lnTo>
                    <a:pt x="2034804" y="1511483"/>
                  </a:lnTo>
                  <a:lnTo>
                    <a:pt x="2031700" y="1511927"/>
                  </a:lnTo>
                  <a:lnTo>
                    <a:pt x="2028597" y="1512377"/>
                  </a:lnTo>
                  <a:lnTo>
                    <a:pt x="2025495" y="1512833"/>
                  </a:lnTo>
                  <a:lnTo>
                    <a:pt x="2022393" y="1513296"/>
                  </a:lnTo>
                  <a:lnTo>
                    <a:pt x="2019293" y="1513766"/>
                  </a:lnTo>
                  <a:lnTo>
                    <a:pt x="2016194" y="1514242"/>
                  </a:lnTo>
                  <a:lnTo>
                    <a:pt x="2013096" y="1514725"/>
                  </a:lnTo>
                  <a:lnTo>
                    <a:pt x="2009999" y="1515214"/>
                  </a:lnTo>
                  <a:lnTo>
                    <a:pt x="2006902" y="1515709"/>
                  </a:lnTo>
                  <a:lnTo>
                    <a:pt x="2003807" y="1516211"/>
                  </a:lnTo>
                  <a:lnTo>
                    <a:pt x="2000713" y="1516720"/>
                  </a:lnTo>
                  <a:lnTo>
                    <a:pt x="1997620" y="1517234"/>
                  </a:lnTo>
                  <a:lnTo>
                    <a:pt x="1994528" y="1517756"/>
                  </a:lnTo>
                  <a:lnTo>
                    <a:pt x="1991437" y="1518284"/>
                  </a:lnTo>
                  <a:lnTo>
                    <a:pt x="1988348" y="1518819"/>
                  </a:lnTo>
                  <a:lnTo>
                    <a:pt x="1985259" y="1519359"/>
                  </a:lnTo>
                  <a:lnTo>
                    <a:pt x="1982171" y="1519907"/>
                  </a:lnTo>
                  <a:lnTo>
                    <a:pt x="1979085" y="1520461"/>
                  </a:lnTo>
                  <a:lnTo>
                    <a:pt x="1976000" y="1521021"/>
                  </a:lnTo>
                  <a:lnTo>
                    <a:pt x="1972916" y="1521588"/>
                  </a:lnTo>
                  <a:lnTo>
                    <a:pt x="1969833" y="1522161"/>
                  </a:lnTo>
                  <a:lnTo>
                    <a:pt x="1966752" y="1522741"/>
                  </a:lnTo>
                  <a:lnTo>
                    <a:pt x="1963671" y="1523327"/>
                  </a:lnTo>
                  <a:lnTo>
                    <a:pt x="1960592" y="1523919"/>
                  </a:lnTo>
                  <a:lnTo>
                    <a:pt x="1957514" y="1524518"/>
                  </a:lnTo>
                  <a:lnTo>
                    <a:pt x="1954438" y="1525124"/>
                  </a:lnTo>
                  <a:lnTo>
                    <a:pt x="1951362" y="1525736"/>
                  </a:lnTo>
                  <a:lnTo>
                    <a:pt x="1948288" y="1526354"/>
                  </a:lnTo>
                  <a:lnTo>
                    <a:pt x="1945216" y="1526979"/>
                  </a:lnTo>
                  <a:lnTo>
                    <a:pt x="1942144" y="1527610"/>
                  </a:lnTo>
                  <a:lnTo>
                    <a:pt x="1939074" y="1528248"/>
                  </a:lnTo>
                  <a:lnTo>
                    <a:pt x="1936005" y="1528892"/>
                  </a:lnTo>
                  <a:lnTo>
                    <a:pt x="1932938" y="1529543"/>
                  </a:lnTo>
                  <a:lnTo>
                    <a:pt x="1929871" y="1530200"/>
                  </a:lnTo>
                  <a:lnTo>
                    <a:pt x="1926807" y="1530863"/>
                  </a:lnTo>
                  <a:lnTo>
                    <a:pt x="1923744" y="1531533"/>
                  </a:lnTo>
                  <a:lnTo>
                    <a:pt x="1920682" y="1532209"/>
                  </a:lnTo>
                  <a:lnTo>
                    <a:pt x="1917621" y="1532892"/>
                  </a:lnTo>
                  <a:lnTo>
                    <a:pt x="1914563" y="1533581"/>
                  </a:lnTo>
                  <a:lnTo>
                    <a:pt x="1911505" y="1534276"/>
                  </a:lnTo>
                  <a:lnTo>
                    <a:pt x="1908449" y="1534978"/>
                  </a:lnTo>
                  <a:lnTo>
                    <a:pt x="1905394" y="1535686"/>
                  </a:lnTo>
                  <a:lnTo>
                    <a:pt x="1902341" y="1536401"/>
                  </a:lnTo>
                  <a:lnTo>
                    <a:pt x="1899290" y="1537122"/>
                  </a:lnTo>
                  <a:lnTo>
                    <a:pt x="1896239" y="1537849"/>
                  </a:lnTo>
                  <a:lnTo>
                    <a:pt x="1893191" y="1538583"/>
                  </a:lnTo>
                  <a:lnTo>
                    <a:pt x="1890144" y="1539324"/>
                  </a:lnTo>
                  <a:lnTo>
                    <a:pt x="1887099" y="1540070"/>
                  </a:lnTo>
                  <a:lnTo>
                    <a:pt x="1884055" y="1540823"/>
                  </a:lnTo>
                  <a:lnTo>
                    <a:pt x="1881012" y="1541582"/>
                  </a:lnTo>
                  <a:lnTo>
                    <a:pt x="1877972" y="1542348"/>
                  </a:lnTo>
                  <a:lnTo>
                    <a:pt x="1874933" y="1543120"/>
                  </a:lnTo>
                  <a:lnTo>
                    <a:pt x="1871895" y="1543898"/>
                  </a:lnTo>
                  <a:lnTo>
                    <a:pt x="1868859" y="1544683"/>
                  </a:lnTo>
                  <a:lnTo>
                    <a:pt x="1865825" y="1545475"/>
                  </a:lnTo>
                  <a:lnTo>
                    <a:pt x="1862793" y="1546272"/>
                  </a:lnTo>
                  <a:lnTo>
                    <a:pt x="1859762" y="1547076"/>
                  </a:lnTo>
                  <a:lnTo>
                    <a:pt x="1856733" y="1547886"/>
                  </a:lnTo>
                  <a:lnTo>
                    <a:pt x="1853705" y="1548703"/>
                  </a:lnTo>
                  <a:lnTo>
                    <a:pt x="1850679" y="1549526"/>
                  </a:lnTo>
                  <a:lnTo>
                    <a:pt x="1847655" y="1550355"/>
                  </a:lnTo>
                  <a:lnTo>
                    <a:pt x="1844633" y="1551191"/>
                  </a:lnTo>
                  <a:lnTo>
                    <a:pt x="1841613" y="1552033"/>
                  </a:lnTo>
                  <a:lnTo>
                    <a:pt x="1838594" y="1552881"/>
                  </a:lnTo>
                  <a:lnTo>
                    <a:pt x="1835577" y="1553736"/>
                  </a:lnTo>
                  <a:lnTo>
                    <a:pt x="1832562" y="1554596"/>
                  </a:lnTo>
                  <a:lnTo>
                    <a:pt x="1829549" y="1555463"/>
                  </a:lnTo>
                  <a:lnTo>
                    <a:pt x="1826537" y="1556337"/>
                  </a:lnTo>
                  <a:lnTo>
                    <a:pt x="1823528" y="1557217"/>
                  </a:lnTo>
                  <a:lnTo>
                    <a:pt x="1820520" y="1558103"/>
                  </a:lnTo>
                  <a:lnTo>
                    <a:pt x="1817514" y="1558996"/>
                  </a:lnTo>
                  <a:lnTo>
                    <a:pt x="1814510" y="1559894"/>
                  </a:lnTo>
                  <a:lnTo>
                    <a:pt x="1811508" y="1560799"/>
                  </a:lnTo>
                  <a:lnTo>
                    <a:pt x="1808507" y="1561711"/>
                  </a:lnTo>
                  <a:lnTo>
                    <a:pt x="1805509" y="1562628"/>
                  </a:lnTo>
                  <a:lnTo>
                    <a:pt x="1802512" y="1563552"/>
                  </a:lnTo>
                  <a:lnTo>
                    <a:pt x="1799518" y="1564482"/>
                  </a:lnTo>
                  <a:lnTo>
                    <a:pt x="1796525" y="1565418"/>
                  </a:lnTo>
                  <a:lnTo>
                    <a:pt x="1793535" y="1566361"/>
                  </a:lnTo>
                  <a:lnTo>
                    <a:pt x="1790546" y="1567310"/>
                  </a:lnTo>
                  <a:lnTo>
                    <a:pt x="1787560" y="1568265"/>
                  </a:lnTo>
                  <a:lnTo>
                    <a:pt x="1784575" y="1569227"/>
                  </a:lnTo>
                  <a:lnTo>
                    <a:pt x="1781592" y="1570195"/>
                  </a:lnTo>
                  <a:lnTo>
                    <a:pt x="1778612" y="1571169"/>
                  </a:lnTo>
                  <a:lnTo>
                    <a:pt x="1775634" y="1572149"/>
                  </a:lnTo>
                  <a:lnTo>
                    <a:pt x="1772657" y="1573135"/>
                  </a:lnTo>
                  <a:lnTo>
                    <a:pt x="1769683" y="1574128"/>
                  </a:lnTo>
                  <a:lnTo>
                    <a:pt x="1766710" y="1575127"/>
                  </a:lnTo>
                  <a:lnTo>
                    <a:pt x="1763740" y="1576132"/>
                  </a:lnTo>
                  <a:lnTo>
                    <a:pt x="1760772" y="1577143"/>
                  </a:lnTo>
                  <a:lnTo>
                    <a:pt x="1757806" y="1578161"/>
                  </a:lnTo>
                  <a:lnTo>
                    <a:pt x="1754842" y="1579185"/>
                  </a:lnTo>
                  <a:lnTo>
                    <a:pt x="1751881" y="1580214"/>
                  </a:lnTo>
                  <a:lnTo>
                    <a:pt x="1748921" y="1581251"/>
                  </a:lnTo>
                  <a:lnTo>
                    <a:pt x="1745964" y="1582293"/>
                  </a:lnTo>
                  <a:lnTo>
                    <a:pt x="1743009" y="1583342"/>
                  </a:lnTo>
                  <a:lnTo>
                    <a:pt x="1740056" y="1584396"/>
                  </a:lnTo>
                  <a:lnTo>
                    <a:pt x="1737106" y="1585458"/>
                  </a:lnTo>
                  <a:lnTo>
                    <a:pt x="1734157" y="1586525"/>
                  </a:lnTo>
                  <a:lnTo>
                    <a:pt x="1731211" y="1587598"/>
                  </a:lnTo>
                  <a:lnTo>
                    <a:pt x="1728267" y="1588677"/>
                  </a:lnTo>
                  <a:lnTo>
                    <a:pt x="1725325" y="1589763"/>
                  </a:lnTo>
                  <a:lnTo>
                    <a:pt x="1722386" y="1590855"/>
                  </a:lnTo>
                  <a:lnTo>
                    <a:pt x="1719448" y="1591953"/>
                  </a:lnTo>
                  <a:lnTo>
                    <a:pt x="1716514" y="1593057"/>
                  </a:lnTo>
                  <a:lnTo>
                    <a:pt x="1713581" y="1594167"/>
                  </a:lnTo>
                  <a:lnTo>
                    <a:pt x="1710651" y="1595283"/>
                  </a:lnTo>
                  <a:lnTo>
                    <a:pt x="1707723" y="1596406"/>
                  </a:lnTo>
                  <a:lnTo>
                    <a:pt x="1704798" y="1597535"/>
                  </a:lnTo>
                  <a:lnTo>
                    <a:pt x="1701875" y="1598669"/>
                  </a:lnTo>
                  <a:lnTo>
                    <a:pt x="1698954" y="1599810"/>
                  </a:lnTo>
                  <a:lnTo>
                    <a:pt x="1696036" y="1600957"/>
                  </a:lnTo>
                  <a:lnTo>
                    <a:pt x="1693120" y="1602110"/>
                  </a:lnTo>
                  <a:lnTo>
                    <a:pt x="1690206" y="1603270"/>
                  </a:lnTo>
                  <a:lnTo>
                    <a:pt x="1687295" y="1604435"/>
                  </a:lnTo>
                  <a:lnTo>
                    <a:pt x="1684387" y="1605607"/>
                  </a:lnTo>
                  <a:lnTo>
                    <a:pt x="1681481" y="1606784"/>
                  </a:lnTo>
                  <a:lnTo>
                    <a:pt x="1678577" y="1607968"/>
                  </a:lnTo>
                  <a:lnTo>
                    <a:pt x="1675676" y="1609157"/>
                  </a:lnTo>
                  <a:lnTo>
                    <a:pt x="1672777" y="1610353"/>
                  </a:lnTo>
                  <a:lnTo>
                    <a:pt x="1669881" y="1611555"/>
                  </a:lnTo>
                  <a:lnTo>
                    <a:pt x="1666987" y="1612763"/>
                  </a:lnTo>
                  <a:lnTo>
                    <a:pt x="1664096" y="1613977"/>
                  </a:lnTo>
                  <a:lnTo>
                    <a:pt x="1661208" y="1615197"/>
                  </a:lnTo>
                  <a:lnTo>
                    <a:pt x="1658322" y="1616423"/>
                  </a:lnTo>
                  <a:lnTo>
                    <a:pt x="1655438" y="1617655"/>
                  </a:lnTo>
                  <a:lnTo>
                    <a:pt x="1652557" y="1618893"/>
                  </a:lnTo>
                  <a:lnTo>
                    <a:pt x="1649679" y="1620138"/>
                  </a:lnTo>
                  <a:lnTo>
                    <a:pt x="1646804" y="1621388"/>
                  </a:lnTo>
                  <a:lnTo>
                    <a:pt x="1643931" y="1622644"/>
                  </a:lnTo>
                  <a:lnTo>
                    <a:pt x="1641060" y="1623906"/>
                  </a:lnTo>
                  <a:lnTo>
                    <a:pt x="1638193" y="1625175"/>
                  </a:lnTo>
                  <a:lnTo>
                    <a:pt x="1635328" y="1626449"/>
                  </a:lnTo>
                  <a:lnTo>
                    <a:pt x="1632465" y="1627729"/>
                  </a:lnTo>
                  <a:lnTo>
                    <a:pt x="1629606" y="1629015"/>
                  </a:lnTo>
                  <a:lnTo>
                    <a:pt x="1626749" y="1630308"/>
                  </a:lnTo>
                  <a:lnTo>
                    <a:pt x="1623895" y="1631606"/>
                  </a:lnTo>
                  <a:lnTo>
                    <a:pt x="1621043" y="1632910"/>
                  </a:lnTo>
                  <a:lnTo>
                    <a:pt x="1618194" y="1634220"/>
                  </a:lnTo>
                  <a:lnTo>
                    <a:pt x="1615348" y="1635536"/>
                  </a:lnTo>
                  <a:lnTo>
                    <a:pt x="1612505" y="1636859"/>
                  </a:lnTo>
                  <a:lnTo>
                    <a:pt x="1609664" y="1638187"/>
                  </a:lnTo>
                  <a:lnTo>
                    <a:pt x="1606827" y="1639520"/>
                  </a:lnTo>
                  <a:lnTo>
                    <a:pt x="1603992" y="1640861"/>
                  </a:lnTo>
                  <a:lnTo>
                    <a:pt x="1601160" y="1642207"/>
                  </a:lnTo>
                  <a:lnTo>
                    <a:pt x="1598330" y="1643558"/>
                  </a:lnTo>
                  <a:lnTo>
                    <a:pt x="1595504" y="1644916"/>
                  </a:lnTo>
                  <a:lnTo>
                    <a:pt x="1592680" y="1646280"/>
                  </a:lnTo>
                  <a:lnTo>
                    <a:pt x="1589860" y="1647649"/>
                  </a:lnTo>
                  <a:lnTo>
                    <a:pt x="1587042" y="1649025"/>
                  </a:lnTo>
                  <a:lnTo>
                    <a:pt x="1584227" y="1650406"/>
                  </a:lnTo>
                  <a:lnTo>
                    <a:pt x="1581415" y="1651793"/>
                  </a:lnTo>
                  <a:lnTo>
                    <a:pt x="1578606" y="1653187"/>
                  </a:lnTo>
                  <a:lnTo>
                    <a:pt x="1575800" y="1654586"/>
                  </a:lnTo>
                  <a:lnTo>
                    <a:pt x="1572996" y="1655991"/>
                  </a:lnTo>
                  <a:lnTo>
                    <a:pt x="1570196" y="1657401"/>
                  </a:lnTo>
                  <a:lnTo>
                    <a:pt x="1567399" y="1658818"/>
                  </a:lnTo>
                  <a:lnTo>
                    <a:pt x="1564604" y="1660240"/>
                  </a:lnTo>
                  <a:lnTo>
                    <a:pt x="1561813" y="1661669"/>
                  </a:lnTo>
                  <a:lnTo>
                    <a:pt x="1559024" y="1663103"/>
                  </a:lnTo>
                  <a:lnTo>
                    <a:pt x="1556239" y="1664543"/>
                  </a:lnTo>
                  <a:lnTo>
                    <a:pt x="1553456" y="1665989"/>
                  </a:lnTo>
                  <a:lnTo>
                    <a:pt x="1550677" y="1667441"/>
                  </a:lnTo>
                  <a:lnTo>
                    <a:pt x="1547901" y="1668898"/>
                  </a:lnTo>
                  <a:lnTo>
                    <a:pt x="1545128" y="1670362"/>
                  </a:lnTo>
                  <a:lnTo>
                    <a:pt x="1542358" y="1671831"/>
                  </a:lnTo>
                  <a:lnTo>
                    <a:pt x="1539591" y="1673306"/>
                  </a:lnTo>
                  <a:lnTo>
                    <a:pt x="1536826" y="1674786"/>
                  </a:lnTo>
                  <a:lnTo>
                    <a:pt x="1534066" y="1676273"/>
                  </a:lnTo>
                  <a:lnTo>
                    <a:pt x="1531308" y="1677765"/>
                  </a:lnTo>
                  <a:lnTo>
                    <a:pt x="1528553" y="1679263"/>
                  </a:lnTo>
                  <a:lnTo>
                    <a:pt x="1525802" y="1680767"/>
                  </a:lnTo>
                  <a:lnTo>
                    <a:pt x="1523053" y="1682277"/>
                  </a:lnTo>
                  <a:lnTo>
                    <a:pt x="1520309" y="1683792"/>
                  </a:lnTo>
                  <a:lnTo>
                    <a:pt x="1517566" y="1685313"/>
                  </a:lnTo>
                  <a:lnTo>
                    <a:pt x="1514828" y="1686840"/>
                  </a:lnTo>
                  <a:lnTo>
                    <a:pt x="1512092" y="1688373"/>
                  </a:lnTo>
                  <a:lnTo>
                    <a:pt x="1509360" y="1689911"/>
                  </a:lnTo>
                  <a:lnTo>
                    <a:pt x="1506631" y="1691455"/>
                  </a:lnTo>
                  <a:lnTo>
                    <a:pt x="1503905" y="1693005"/>
                  </a:lnTo>
                  <a:lnTo>
                    <a:pt x="1501182" y="1694561"/>
                  </a:lnTo>
                  <a:lnTo>
                    <a:pt x="1498463" y="1696122"/>
                  </a:lnTo>
                  <a:lnTo>
                    <a:pt x="1496652" y="1697166"/>
                  </a:lnTo>
                  <a:lnTo>
                    <a:pt x="1496199" y="1696904"/>
                  </a:lnTo>
                  <a:lnTo>
                    <a:pt x="1493481" y="1695340"/>
                  </a:lnTo>
                  <a:lnTo>
                    <a:pt x="1490761" y="1693782"/>
                  </a:lnTo>
                  <a:lnTo>
                    <a:pt x="1488036" y="1692230"/>
                  </a:lnTo>
                  <a:lnTo>
                    <a:pt x="1485309" y="1690682"/>
                  </a:lnTo>
                  <a:lnTo>
                    <a:pt x="1482578" y="1689141"/>
                  </a:lnTo>
                  <a:lnTo>
                    <a:pt x="1479844" y="1687606"/>
                  </a:lnTo>
                  <a:lnTo>
                    <a:pt x="1477107" y="1686076"/>
                  </a:lnTo>
                  <a:lnTo>
                    <a:pt x="1474367" y="1684552"/>
                  </a:lnTo>
                  <a:lnTo>
                    <a:pt x="1471623" y="1683034"/>
                  </a:lnTo>
                  <a:lnTo>
                    <a:pt x="1468876" y="1681521"/>
                  </a:lnTo>
                  <a:lnTo>
                    <a:pt x="1466126" y="1680015"/>
                  </a:lnTo>
                  <a:lnTo>
                    <a:pt x="1463373" y="1678514"/>
                  </a:lnTo>
                  <a:lnTo>
                    <a:pt x="1460617" y="1677019"/>
                  </a:lnTo>
                  <a:lnTo>
                    <a:pt x="1457858" y="1675529"/>
                  </a:lnTo>
                  <a:lnTo>
                    <a:pt x="1455095" y="1674046"/>
                  </a:lnTo>
                  <a:lnTo>
                    <a:pt x="1452330" y="1672568"/>
                  </a:lnTo>
                  <a:lnTo>
                    <a:pt x="1449561" y="1671096"/>
                  </a:lnTo>
                  <a:lnTo>
                    <a:pt x="1446790" y="1669629"/>
                  </a:lnTo>
                  <a:lnTo>
                    <a:pt x="1444015" y="1668169"/>
                  </a:lnTo>
                  <a:lnTo>
                    <a:pt x="1441237" y="1666714"/>
                  </a:lnTo>
                  <a:lnTo>
                    <a:pt x="1438456" y="1665265"/>
                  </a:lnTo>
                  <a:lnTo>
                    <a:pt x="1435672" y="1663822"/>
                  </a:lnTo>
                  <a:lnTo>
                    <a:pt x="1432885" y="1662385"/>
                  </a:lnTo>
                  <a:lnTo>
                    <a:pt x="1430096" y="1660954"/>
                  </a:lnTo>
                  <a:lnTo>
                    <a:pt x="1427302" y="1659528"/>
                  </a:lnTo>
                  <a:lnTo>
                    <a:pt x="1424507" y="1658109"/>
                  </a:lnTo>
                  <a:lnTo>
                    <a:pt x="1421708" y="1656695"/>
                  </a:lnTo>
                  <a:lnTo>
                    <a:pt x="1418906" y="1655287"/>
                  </a:lnTo>
                  <a:lnTo>
                    <a:pt x="1416101" y="1653885"/>
                  </a:lnTo>
                  <a:lnTo>
                    <a:pt x="1413293" y="1652489"/>
                  </a:lnTo>
                  <a:lnTo>
                    <a:pt x="1410483" y="1651099"/>
                  </a:lnTo>
                  <a:lnTo>
                    <a:pt x="1407669" y="1649715"/>
                  </a:lnTo>
                  <a:lnTo>
                    <a:pt x="1404853" y="1648336"/>
                  </a:lnTo>
                  <a:lnTo>
                    <a:pt x="1402034" y="1646964"/>
                  </a:lnTo>
                  <a:lnTo>
                    <a:pt x="1399212" y="1645597"/>
                  </a:lnTo>
                  <a:lnTo>
                    <a:pt x="1396387" y="1644236"/>
                  </a:lnTo>
                  <a:lnTo>
                    <a:pt x="1393559" y="1642882"/>
                  </a:lnTo>
                  <a:lnTo>
                    <a:pt x="1390728" y="1641533"/>
                  </a:lnTo>
                  <a:lnTo>
                    <a:pt x="1387895" y="1640190"/>
                  </a:lnTo>
                  <a:lnTo>
                    <a:pt x="1385058" y="1638853"/>
                  </a:lnTo>
                  <a:lnTo>
                    <a:pt x="1382219" y="1637522"/>
                  </a:lnTo>
                  <a:lnTo>
                    <a:pt x="1379377" y="1636197"/>
                  </a:lnTo>
                  <a:lnTo>
                    <a:pt x="1376533" y="1634877"/>
                  </a:lnTo>
                  <a:lnTo>
                    <a:pt x="1373685" y="1633564"/>
                  </a:lnTo>
                  <a:lnTo>
                    <a:pt x="1370835" y="1632257"/>
                  </a:lnTo>
                  <a:lnTo>
                    <a:pt x="1367982" y="1630956"/>
                  </a:lnTo>
                  <a:lnTo>
                    <a:pt x="1365127" y="1629661"/>
                  </a:lnTo>
                  <a:lnTo>
                    <a:pt x="1362268" y="1628371"/>
                  </a:lnTo>
                  <a:lnTo>
                    <a:pt x="1359407" y="1627088"/>
                  </a:lnTo>
                  <a:lnTo>
                    <a:pt x="1356544" y="1625811"/>
                  </a:lnTo>
                  <a:lnTo>
                    <a:pt x="1353677" y="1624540"/>
                  </a:lnTo>
                  <a:lnTo>
                    <a:pt x="1350808" y="1623274"/>
                  </a:lnTo>
                  <a:lnTo>
                    <a:pt x="1347936" y="1622015"/>
                  </a:lnTo>
                  <a:lnTo>
                    <a:pt x="1345063" y="1620762"/>
                  </a:lnTo>
                  <a:lnTo>
                    <a:pt x="1342186" y="1619515"/>
                  </a:lnTo>
                  <a:lnTo>
                    <a:pt x="1339306" y="1618274"/>
                  </a:lnTo>
                  <a:lnTo>
                    <a:pt x="1336424" y="1617038"/>
                  </a:lnTo>
                  <a:lnTo>
                    <a:pt x="1333539" y="1615809"/>
                  </a:lnTo>
                  <a:lnTo>
                    <a:pt x="1330652" y="1614586"/>
                  </a:lnTo>
                  <a:lnTo>
                    <a:pt x="1327762" y="1613369"/>
                  </a:lnTo>
                  <a:lnTo>
                    <a:pt x="1324870" y="1612158"/>
                  </a:lnTo>
                  <a:lnTo>
                    <a:pt x="1321975" y="1610953"/>
                  </a:lnTo>
                  <a:lnTo>
                    <a:pt x="1319077" y="1609755"/>
                  </a:lnTo>
                  <a:lnTo>
                    <a:pt x="1316177" y="1608562"/>
                  </a:lnTo>
                  <a:lnTo>
                    <a:pt x="1313275" y="1607375"/>
                  </a:lnTo>
                  <a:lnTo>
                    <a:pt x="1310370" y="1606194"/>
                  </a:lnTo>
                  <a:lnTo>
                    <a:pt x="1307463" y="1605020"/>
                  </a:lnTo>
                  <a:lnTo>
                    <a:pt x="1304553" y="1603852"/>
                  </a:lnTo>
                  <a:lnTo>
                    <a:pt x="1301641" y="1602689"/>
                  </a:lnTo>
                  <a:lnTo>
                    <a:pt x="1298726" y="1601533"/>
                  </a:lnTo>
                  <a:lnTo>
                    <a:pt x="1295809" y="1600383"/>
                  </a:lnTo>
                  <a:lnTo>
                    <a:pt x="1292890" y="1599239"/>
                  </a:lnTo>
                  <a:lnTo>
                    <a:pt x="1289967" y="1598101"/>
                  </a:lnTo>
                  <a:lnTo>
                    <a:pt x="1287043" y="1596969"/>
                  </a:lnTo>
                  <a:lnTo>
                    <a:pt x="1284117" y="1595844"/>
                  </a:lnTo>
                  <a:lnTo>
                    <a:pt x="1281188" y="1594724"/>
                  </a:lnTo>
                  <a:lnTo>
                    <a:pt x="1278256" y="1593611"/>
                  </a:lnTo>
                  <a:lnTo>
                    <a:pt x="1275323" y="1592504"/>
                  </a:lnTo>
                  <a:lnTo>
                    <a:pt x="1272387" y="1591403"/>
                  </a:lnTo>
                  <a:lnTo>
                    <a:pt x="1269448" y="1590308"/>
                  </a:lnTo>
                  <a:lnTo>
                    <a:pt x="1266508" y="1589219"/>
                  </a:lnTo>
                  <a:lnTo>
                    <a:pt x="1263565" y="1588137"/>
                  </a:lnTo>
                  <a:lnTo>
                    <a:pt x="1260620" y="1587060"/>
                  </a:lnTo>
                  <a:lnTo>
                    <a:pt x="1257673" y="1585990"/>
                  </a:lnTo>
                  <a:lnTo>
                    <a:pt x="1254723" y="1584926"/>
                  </a:lnTo>
                  <a:lnTo>
                    <a:pt x="1251771" y="1583868"/>
                  </a:lnTo>
                  <a:lnTo>
                    <a:pt x="1248817" y="1582817"/>
                  </a:lnTo>
                  <a:lnTo>
                    <a:pt x="1245861" y="1581771"/>
                  </a:lnTo>
                  <a:lnTo>
                    <a:pt x="1242902" y="1580732"/>
                  </a:lnTo>
                  <a:lnTo>
                    <a:pt x="1239942" y="1579699"/>
                  </a:lnTo>
                  <a:lnTo>
                    <a:pt x="1236979" y="1578672"/>
                  </a:lnTo>
                  <a:lnTo>
                    <a:pt x="1234015" y="1577651"/>
                  </a:lnTo>
                  <a:lnTo>
                    <a:pt x="1231047" y="1576637"/>
                  </a:lnTo>
                  <a:lnTo>
                    <a:pt x="1228079" y="1575629"/>
                  </a:lnTo>
                  <a:lnTo>
                    <a:pt x="1225107" y="1574627"/>
                  </a:lnTo>
                  <a:lnTo>
                    <a:pt x="1222134" y="1573631"/>
                  </a:lnTo>
                  <a:lnTo>
                    <a:pt x="1219158" y="1572641"/>
                  </a:lnTo>
                  <a:lnTo>
                    <a:pt x="1216181" y="1571658"/>
                  </a:lnTo>
                  <a:lnTo>
                    <a:pt x="1213201" y="1570681"/>
                  </a:lnTo>
                  <a:lnTo>
                    <a:pt x="1210220" y="1569710"/>
                  </a:lnTo>
                  <a:lnTo>
                    <a:pt x="1207236" y="1568745"/>
                  </a:lnTo>
                  <a:lnTo>
                    <a:pt x="1204251" y="1567787"/>
                  </a:lnTo>
                  <a:lnTo>
                    <a:pt x="1201263" y="1566835"/>
                  </a:lnTo>
                  <a:lnTo>
                    <a:pt x="1198274" y="1565889"/>
                  </a:lnTo>
                  <a:lnTo>
                    <a:pt x="1195282" y="1564950"/>
                  </a:lnTo>
                  <a:lnTo>
                    <a:pt x="1192289" y="1564016"/>
                  </a:lnTo>
                  <a:lnTo>
                    <a:pt x="1189293" y="1563089"/>
                  </a:lnTo>
                  <a:lnTo>
                    <a:pt x="1186296" y="1562169"/>
                  </a:lnTo>
                  <a:lnTo>
                    <a:pt x="1183296" y="1561254"/>
                  </a:lnTo>
                  <a:lnTo>
                    <a:pt x="1180295" y="1560346"/>
                  </a:lnTo>
                  <a:lnTo>
                    <a:pt x="1177292" y="1559444"/>
                  </a:lnTo>
                  <a:lnTo>
                    <a:pt x="1174287" y="1558548"/>
                  </a:lnTo>
                  <a:lnTo>
                    <a:pt x="1171280" y="1557659"/>
                  </a:lnTo>
                  <a:lnTo>
                    <a:pt x="1168272" y="1556776"/>
                  </a:lnTo>
                  <a:lnTo>
                    <a:pt x="1165261" y="1555899"/>
                  </a:lnTo>
                  <a:lnTo>
                    <a:pt x="1162248" y="1555029"/>
                  </a:lnTo>
                  <a:lnTo>
                    <a:pt x="1159234" y="1554165"/>
                  </a:lnTo>
                  <a:lnTo>
                    <a:pt x="1156218" y="1553307"/>
                  </a:lnTo>
                  <a:lnTo>
                    <a:pt x="1153200" y="1552456"/>
                  </a:lnTo>
                  <a:lnTo>
                    <a:pt x="1150181" y="1551611"/>
                  </a:lnTo>
                  <a:lnTo>
                    <a:pt x="1147159" y="1550772"/>
                  </a:lnTo>
                  <a:lnTo>
                    <a:pt x="1144136" y="1549940"/>
                  </a:lnTo>
                  <a:lnTo>
                    <a:pt x="1141111" y="1549114"/>
                  </a:lnTo>
                  <a:lnTo>
                    <a:pt x="1138085" y="1548294"/>
                  </a:lnTo>
                  <a:lnTo>
                    <a:pt x="1135057" y="1547480"/>
                  </a:lnTo>
                  <a:lnTo>
                    <a:pt x="1132027" y="1546673"/>
                  </a:lnTo>
                  <a:lnTo>
                    <a:pt x="1128995" y="1545873"/>
                  </a:lnTo>
                  <a:lnTo>
                    <a:pt x="1125961" y="1545078"/>
                  </a:lnTo>
                  <a:lnTo>
                    <a:pt x="1122927" y="1544290"/>
                  </a:lnTo>
                  <a:lnTo>
                    <a:pt x="1119890" y="1543509"/>
                  </a:lnTo>
                  <a:lnTo>
                    <a:pt x="1116852" y="1542733"/>
                  </a:lnTo>
                  <a:lnTo>
                    <a:pt x="1113812" y="1541964"/>
                  </a:lnTo>
                  <a:lnTo>
                    <a:pt x="1110770" y="1541202"/>
                  </a:lnTo>
                  <a:lnTo>
                    <a:pt x="1107727" y="1540446"/>
                  </a:lnTo>
                  <a:lnTo>
                    <a:pt x="1104682" y="1539696"/>
                  </a:lnTo>
                  <a:lnTo>
                    <a:pt x="1101636" y="1538952"/>
                  </a:lnTo>
                  <a:lnTo>
                    <a:pt x="1098588" y="1538215"/>
                  </a:lnTo>
                  <a:lnTo>
                    <a:pt x="1095539" y="1537485"/>
                  </a:lnTo>
                  <a:lnTo>
                    <a:pt x="1092488" y="1536761"/>
                  </a:lnTo>
                  <a:lnTo>
                    <a:pt x="1089436" y="1536043"/>
                  </a:lnTo>
                  <a:lnTo>
                    <a:pt x="1086382" y="1535331"/>
                  </a:lnTo>
                  <a:lnTo>
                    <a:pt x="1083327" y="1534626"/>
                  </a:lnTo>
                  <a:lnTo>
                    <a:pt x="1080270" y="1533927"/>
                  </a:lnTo>
                  <a:lnTo>
                    <a:pt x="1077212" y="1533235"/>
                  </a:lnTo>
                  <a:lnTo>
                    <a:pt x="1074152" y="1532549"/>
                  </a:lnTo>
                  <a:lnTo>
                    <a:pt x="1071091" y="1531870"/>
                  </a:lnTo>
                  <a:lnTo>
                    <a:pt x="1068028" y="1531197"/>
                  </a:lnTo>
                  <a:lnTo>
                    <a:pt x="1064964" y="1530530"/>
                  </a:lnTo>
                  <a:lnTo>
                    <a:pt x="1061899" y="1529870"/>
                  </a:lnTo>
                  <a:lnTo>
                    <a:pt x="1058832" y="1529216"/>
                  </a:lnTo>
                  <a:lnTo>
                    <a:pt x="1055764" y="1528569"/>
                  </a:lnTo>
                  <a:lnTo>
                    <a:pt x="1052695" y="1527928"/>
                  </a:lnTo>
                  <a:lnTo>
                    <a:pt x="1049624" y="1527294"/>
                  </a:lnTo>
                  <a:lnTo>
                    <a:pt x="1046552" y="1526666"/>
                  </a:lnTo>
                  <a:lnTo>
                    <a:pt x="1043479" y="1526044"/>
                  </a:lnTo>
                  <a:lnTo>
                    <a:pt x="1040404" y="1525429"/>
                  </a:lnTo>
                  <a:lnTo>
                    <a:pt x="1037328" y="1524820"/>
                  </a:lnTo>
                  <a:lnTo>
                    <a:pt x="1034251" y="1524218"/>
                  </a:lnTo>
                  <a:lnTo>
                    <a:pt x="1031172" y="1523622"/>
                  </a:lnTo>
                  <a:lnTo>
                    <a:pt x="1028092" y="1523033"/>
                  </a:lnTo>
                  <a:lnTo>
                    <a:pt x="1025012" y="1522450"/>
                  </a:lnTo>
                  <a:lnTo>
                    <a:pt x="1021929" y="1521873"/>
                  </a:lnTo>
                  <a:lnTo>
                    <a:pt x="1018846" y="1521304"/>
                  </a:lnTo>
                  <a:lnTo>
                    <a:pt x="1015761" y="1520740"/>
                  </a:lnTo>
                  <a:lnTo>
                    <a:pt x="1012676" y="1520183"/>
                  </a:lnTo>
                  <a:lnTo>
                    <a:pt x="1009588" y="1519632"/>
                  </a:lnTo>
                  <a:lnTo>
                    <a:pt x="1006501" y="1519088"/>
                  </a:lnTo>
                  <a:lnTo>
                    <a:pt x="1003411" y="1518550"/>
                  </a:lnTo>
                  <a:lnTo>
                    <a:pt x="1000321" y="1518019"/>
                  </a:lnTo>
                  <a:lnTo>
                    <a:pt x="997230" y="1517495"/>
                  </a:lnTo>
                  <a:lnTo>
                    <a:pt x="994137" y="1516976"/>
                  </a:lnTo>
                  <a:lnTo>
                    <a:pt x="991043" y="1516464"/>
                  </a:lnTo>
                  <a:lnTo>
                    <a:pt x="987949" y="1515959"/>
                  </a:lnTo>
                  <a:lnTo>
                    <a:pt x="984853" y="1515461"/>
                  </a:lnTo>
                  <a:lnTo>
                    <a:pt x="981756" y="1514968"/>
                  </a:lnTo>
                  <a:lnTo>
                    <a:pt x="978659" y="1514483"/>
                  </a:lnTo>
                  <a:lnTo>
                    <a:pt x="975560" y="1514003"/>
                  </a:lnTo>
                  <a:lnTo>
                    <a:pt x="972460" y="1513530"/>
                  </a:lnTo>
                  <a:lnTo>
                    <a:pt x="969360" y="1513064"/>
                  </a:lnTo>
                  <a:lnTo>
                    <a:pt x="966258" y="1512604"/>
                  </a:lnTo>
                  <a:lnTo>
                    <a:pt x="963155" y="1512151"/>
                  </a:lnTo>
                  <a:lnTo>
                    <a:pt x="960052" y="1511704"/>
                  </a:lnTo>
                  <a:lnTo>
                    <a:pt x="956947" y="1511264"/>
                  </a:lnTo>
                  <a:lnTo>
                    <a:pt x="953842" y="1510830"/>
                  </a:lnTo>
                  <a:lnTo>
                    <a:pt x="950735" y="1510402"/>
                  </a:lnTo>
                  <a:lnTo>
                    <a:pt x="947628" y="1509982"/>
                  </a:lnTo>
                  <a:lnTo>
                    <a:pt x="944520" y="1509567"/>
                  </a:lnTo>
                  <a:lnTo>
                    <a:pt x="941411" y="1509160"/>
                  </a:lnTo>
                  <a:lnTo>
                    <a:pt x="938301" y="1508758"/>
                  </a:lnTo>
                  <a:lnTo>
                    <a:pt x="935190" y="1508363"/>
                  </a:lnTo>
                  <a:lnTo>
                    <a:pt x="932079" y="1507975"/>
                  </a:lnTo>
                  <a:lnTo>
                    <a:pt x="928966" y="1507593"/>
                  </a:lnTo>
                  <a:lnTo>
                    <a:pt x="925853" y="1507218"/>
                  </a:lnTo>
                  <a:lnTo>
                    <a:pt x="922739" y="1506850"/>
                  </a:lnTo>
                  <a:lnTo>
                    <a:pt x="919625" y="1506487"/>
                  </a:lnTo>
                  <a:lnTo>
                    <a:pt x="916509" y="1506132"/>
                  </a:lnTo>
                  <a:lnTo>
                    <a:pt x="913393" y="1505783"/>
                  </a:lnTo>
                  <a:lnTo>
                    <a:pt x="910276" y="1505440"/>
                  </a:lnTo>
                  <a:lnTo>
                    <a:pt x="907159" y="1505104"/>
                  </a:lnTo>
                  <a:lnTo>
                    <a:pt x="904040" y="1504774"/>
                  </a:lnTo>
                  <a:lnTo>
                    <a:pt x="900921" y="1504452"/>
                  </a:lnTo>
                  <a:lnTo>
                    <a:pt x="897802" y="1504135"/>
                  </a:lnTo>
                  <a:lnTo>
                    <a:pt x="894681" y="1503825"/>
                  </a:lnTo>
                  <a:lnTo>
                    <a:pt x="891561" y="1503522"/>
                  </a:lnTo>
                  <a:lnTo>
                    <a:pt x="888439" y="1503225"/>
                  </a:lnTo>
                  <a:lnTo>
                    <a:pt x="885317" y="1502935"/>
                  </a:lnTo>
                  <a:lnTo>
                    <a:pt x="882194" y="1502651"/>
                  </a:lnTo>
                  <a:lnTo>
                    <a:pt x="879071" y="1502374"/>
                  </a:lnTo>
                  <a:lnTo>
                    <a:pt x="875947" y="1502103"/>
                  </a:lnTo>
                  <a:lnTo>
                    <a:pt x="872822" y="1501839"/>
                  </a:lnTo>
                  <a:lnTo>
                    <a:pt x="869697" y="1501582"/>
                  </a:lnTo>
                  <a:lnTo>
                    <a:pt x="866572" y="1501331"/>
                  </a:lnTo>
                  <a:lnTo>
                    <a:pt x="863446" y="1501086"/>
                  </a:lnTo>
                  <a:lnTo>
                    <a:pt x="860319" y="1500848"/>
                  </a:lnTo>
                  <a:lnTo>
                    <a:pt x="857192" y="1500617"/>
                  </a:lnTo>
                  <a:lnTo>
                    <a:pt x="854065" y="1500392"/>
                  </a:lnTo>
                  <a:lnTo>
                    <a:pt x="850937" y="1500174"/>
                  </a:lnTo>
                  <a:lnTo>
                    <a:pt x="847808" y="1499962"/>
                  </a:lnTo>
                  <a:lnTo>
                    <a:pt x="844679" y="1499757"/>
                  </a:lnTo>
                  <a:lnTo>
                    <a:pt x="841550" y="1499558"/>
                  </a:lnTo>
                  <a:lnTo>
                    <a:pt x="838420" y="1499366"/>
                  </a:lnTo>
                  <a:lnTo>
                    <a:pt x="835290" y="1499181"/>
                  </a:lnTo>
                  <a:lnTo>
                    <a:pt x="832160" y="1499002"/>
                  </a:lnTo>
                  <a:lnTo>
                    <a:pt x="829029" y="1498830"/>
                  </a:lnTo>
                  <a:lnTo>
                    <a:pt x="825897" y="1498664"/>
                  </a:lnTo>
                  <a:lnTo>
                    <a:pt x="822766" y="1498505"/>
                  </a:lnTo>
                  <a:lnTo>
                    <a:pt x="819634" y="1498352"/>
                  </a:lnTo>
                  <a:lnTo>
                    <a:pt x="816502" y="1498206"/>
                  </a:lnTo>
                  <a:lnTo>
                    <a:pt x="813369" y="1498066"/>
                  </a:lnTo>
                  <a:lnTo>
                    <a:pt x="810236" y="1497933"/>
                  </a:lnTo>
                  <a:lnTo>
                    <a:pt x="807103" y="1497807"/>
                  </a:lnTo>
                  <a:lnTo>
                    <a:pt x="803970" y="1497687"/>
                  </a:lnTo>
                  <a:lnTo>
                    <a:pt x="800836" y="1497574"/>
                  </a:lnTo>
                  <a:lnTo>
                    <a:pt x="797702" y="1497467"/>
                  </a:lnTo>
                  <a:lnTo>
                    <a:pt x="794568" y="1497367"/>
                  </a:lnTo>
                  <a:lnTo>
                    <a:pt x="791434" y="1497273"/>
                  </a:lnTo>
                  <a:lnTo>
                    <a:pt x="788300" y="1497186"/>
                  </a:lnTo>
                  <a:lnTo>
                    <a:pt x="785165" y="1497106"/>
                  </a:lnTo>
                  <a:lnTo>
                    <a:pt x="782030" y="1497032"/>
                  </a:lnTo>
                  <a:lnTo>
                    <a:pt x="778896" y="1496965"/>
                  </a:lnTo>
                  <a:lnTo>
                    <a:pt x="775760" y="1496904"/>
                  </a:lnTo>
                  <a:lnTo>
                    <a:pt x="772625" y="1496849"/>
                  </a:lnTo>
                  <a:lnTo>
                    <a:pt x="769490" y="1496802"/>
                  </a:lnTo>
                  <a:lnTo>
                    <a:pt x="766355" y="1496761"/>
                  </a:lnTo>
                  <a:lnTo>
                    <a:pt x="763219" y="1496726"/>
                  </a:lnTo>
                  <a:lnTo>
                    <a:pt x="760084" y="1496698"/>
                  </a:lnTo>
                  <a:lnTo>
                    <a:pt x="756948" y="1496677"/>
                  </a:lnTo>
                  <a:lnTo>
                    <a:pt x="753813" y="1496662"/>
                  </a:lnTo>
                  <a:lnTo>
                    <a:pt x="750677" y="1496654"/>
                  </a:lnTo>
                  <a:lnTo>
                    <a:pt x="747541" y="1496653"/>
                  </a:lnTo>
                  <a:lnTo>
                    <a:pt x="744406" y="1496657"/>
                  </a:lnTo>
                  <a:lnTo>
                    <a:pt x="741270" y="1496669"/>
                  </a:lnTo>
                  <a:lnTo>
                    <a:pt x="738135" y="1496687"/>
                  </a:lnTo>
                  <a:lnTo>
                    <a:pt x="734999" y="1496712"/>
                  </a:lnTo>
                  <a:lnTo>
                    <a:pt x="731864" y="1496743"/>
                  </a:lnTo>
                  <a:lnTo>
                    <a:pt x="728728" y="1496780"/>
                  </a:lnTo>
                  <a:lnTo>
                    <a:pt x="725593" y="1496825"/>
                  </a:lnTo>
                  <a:lnTo>
                    <a:pt x="722457" y="1496876"/>
                  </a:lnTo>
                  <a:lnTo>
                    <a:pt x="719322" y="1496933"/>
                  </a:lnTo>
                  <a:lnTo>
                    <a:pt x="716188" y="1496997"/>
                  </a:lnTo>
                  <a:lnTo>
                    <a:pt x="713053" y="1497068"/>
                  </a:lnTo>
                  <a:lnTo>
                    <a:pt x="709918" y="1497145"/>
                  </a:lnTo>
                  <a:lnTo>
                    <a:pt x="706783" y="1497229"/>
                  </a:lnTo>
                  <a:lnTo>
                    <a:pt x="703649" y="1497319"/>
                  </a:lnTo>
                  <a:lnTo>
                    <a:pt x="700515" y="1497416"/>
                  </a:lnTo>
                  <a:lnTo>
                    <a:pt x="697381" y="1497519"/>
                  </a:lnTo>
                  <a:lnTo>
                    <a:pt x="694247" y="1497629"/>
                  </a:lnTo>
                  <a:lnTo>
                    <a:pt x="691114" y="1497746"/>
                  </a:lnTo>
                  <a:lnTo>
                    <a:pt x="687981" y="1497869"/>
                  </a:lnTo>
                  <a:lnTo>
                    <a:pt x="684848" y="1497999"/>
                  </a:lnTo>
                  <a:lnTo>
                    <a:pt x="681715" y="1498135"/>
                  </a:lnTo>
                  <a:lnTo>
                    <a:pt x="678583" y="1498278"/>
                  </a:lnTo>
                  <a:lnTo>
                    <a:pt x="675451" y="1498428"/>
                  </a:lnTo>
                  <a:lnTo>
                    <a:pt x="672319" y="1498583"/>
                  </a:lnTo>
                  <a:lnTo>
                    <a:pt x="669187" y="1498746"/>
                  </a:lnTo>
                  <a:lnTo>
                    <a:pt x="666056" y="1498915"/>
                  </a:lnTo>
                  <a:lnTo>
                    <a:pt x="662926" y="1499091"/>
                  </a:lnTo>
                  <a:lnTo>
                    <a:pt x="659796" y="1499273"/>
                  </a:lnTo>
                  <a:lnTo>
                    <a:pt x="656665" y="1499461"/>
                  </a:lnTo>
                  <a:lnTo>
                    <a:pt x="653536" y="1499657"/>
                  </a:lnTo>
                  <a:lnTo>
                    <a:pt x="650407" y="1499859"/>
                  </a:lnTo>
                  <a:lnTo>
                    <a:pt x="647278" y="1500067"/>
                  </a:lnTo>
                  <a:lnTo>
                    <a:pt x="644150" y="1500282"/>
                  </a:lnTo>
                  <a:lnTo>
                    <a:pt x="641022" y="1500504"/>
                  </a:lnTo>
                  <a:lnTo>
                    <a:pt x="637895" y="1500732"/>
                  </a:lnTo>
                  <a:lnTo>
                    <a:pt x="634768" y="1500966"/>
                  </a:lnTo>
                  <a:lnTo>
                    <a:pt x="631642" y="1501208"/>
                  </a:lnTo>
                  <a:lnTo>
                    <a:pt x="628516" y="1501455"/>
                  </a:lnTo>
                  <a:lnTo>
                    <a:pt x="625391" y="1501710"/>
                  </a:lnTo>
                  <a:lnTo>
                    <a:pt x="622266" y="1501970"/>
                  </a:lnTo>
                  <a:lnTo>
                    <a:pt x="619142" y="1502238"/>
                  </a:lnTo>
                  <a:lnTo>
                    <a:pt x="616018" y="1502512"/>
                  </a:lnTo>
                  <a:lnTo>
                    <a:pt x="612895" y="1502792"/>
                  </a:lnTo>
                  <a:lnTo>
                    <a:pt x="609772" y="1503079"/>
                  </a:lnTo>
                  <a:lnTo>
                    <a:pt x="606651" y="1503373"/>
                  </a:lnTo>
                  <a:lnTo>
                    <a:pt x="603529" y="1503673"/>
                  </a:lnTo>
                  <a:lnTo>
                    <a:pt x="600409" y="1503979"/>
                  </a:lnTo>
                  <a:lnTo>
                    <a:pt x="597289" y="1504293"/>
                  </a:lnTo>
                  <a:lnTo>
                    <a:pt x="594170" y="1504612"/>
                  </a:lnTo>
                  <a:lnTo>
                    <a:pt x="591051" y="1504939"/>
                  </a:lnTo>
                  <a:lnTo>
                    <a:pt x="587933" y="1505271"/>
                  </a:lnTo>
                  <a:lnTo>
                    <a:pt x="584816" y="1505611"/>
                  </a:lnTo>
                  <a:lnTo>
                    <a:pt x="581699" y="1505956"/>
                  </a:lnTo>
                  <a:lnTo>
                    <a:pt x="578583" y="1506309"/>
                  </a:lnTo>
                  <a:lnTo>
                    <a:pt x="575469" y="1506668"/>
                  </a:lnTo>
                  <a:lnTo>
                    <a:pt x="572354" y="1507033"/>
                  </a:lnTo>
                  <a:lnTo>
                    <a:pt x="569241" y="1507405"/>
                  </a:lnTo>
                  <a:lnTo>
                    <a:pt x="566128" y="1507783"/>
                  </a:lnTo>
                  <a:lnTo>
                    <a:pt x="563016" y="1508169"/>
                  </a:lnTo>
                  <a:lnTo>
                    <a:pt x="559905" y="1508560"/>
                  </a:lnTo>
                  <a:lnTo>
                    <a:pt x="556795" y="1508958"/>
                  </a:lnTo>
                  <a:lnTo>
                    <a:pt x="553685" y="1509362"/>
                  </a:lnTo>
                  <a:lnTo>
                    <a:pt x="550577" y="1509774"/>
                  </a:lnTo>
                  <a:lnTo>
                    <a:pt x="547469" y="1510191"/>
                  </a:lnTo>
                  <a:lnTo>
                    <a:pt x="544362" y="1510615"/>
                  </a:lnTo>
                  <a:lnTo>
                    <a:pt x="541256" y="1511046"/>
                  </a:lnTo>
                  <a:lnTo>
                    <a:pt x="538151" y="1511483"/>
                  </a:lnTo>
                  <a:lnTo>
                    <a:pt x="535047" y="1511927"/>
                  </a:lnTo>
                  <a:lnTo>
                    <a:pt x="531944" y="1512377"/>
                  </a:lnTo>
                  <a:lnTo>
                    <a:pt x="528842" y="1512833"/>
                  </a:lnTo>
                  <a:lnTo>
                    <a:pt x="525740" y="1513296"/>
                  </a:lnTo>
                  <a:lnTo>
                    <a:pt x="522640" y="1513766"/>
                  </a:lnTo>
                  <a:lnTo>
                    <a:pt x="519541" y="1514242"/>
                  </a:lnTo>
                  <a:lnTo>
                    <a:pt x="516443" y="1514725"/>
                  </a:lnTo>
                  <a:lnTo>
                    <a:pt x="513345" y="1515214"/>
                  </a:lnTo>
                  <a:lnTo>
                    <a:pt x="510249" y="1515709"/>
                  </a:lnTo>
                  <a:lnTo>
                    <a:pt x="507154" y="1516211"/>
                  </a:lnTo>
                  <a:lnTo>
                    <a:pt x="504060" y="1516720"/>
                  </a:lnTo>
                  <a:lnTo>
                    <a:pt x="500967" y="1517234"/>
                  </a:lnTo>
                  <a:lnTo>
                    <a:pt x="497875" y="1517756"/>
                  </a:lnTo>
                  <a:lnTo>
                    <a:pt x="494784" y="1518284"/>
                  </a:lnTo>
                  <a:lnTo>
                    <a:pt x="491695" y="1518819"/>
                  </a:lnTo>
                  <a:lnTo>
                    <a:pt x="488606" y="1519359"/>
                  </a:lnTo>
                  <a:lnTo>
                    <a:pt x="485518" y="1519907"/>
                  </a:lnTo>
                  <a:lnTo>
                    <a:pt x="482432" y="1520461"/>
                  </a:lnTo>
                  <a:lnTo>
                    <a:pt x="479347" y="1521021"/>
                  </a:lnTo>
                  <a:lnTo>
                    <a:pt x="476263" y="1521588"/>
                  </a:lnTo>
                  <a:lnTo>
                    <a:pt x="473180" y="1522161"/>
                  </a:lnTo>
                  <a:lnTo>
                    <a:pt x="470099" y="1522741"/>
                  </a:lnTo>
                  <a:lnTo>
                    <a:pt x="467018" y="1523327"/>
                  </a:lnTo>
                  <a:lnTo>
                    <a:pt x="463939" y="1523919"/>
                  </a:lnTo>
                  <a:lnTo>
                    <a:pt x="460861" y="1524518"/>
                  </a:lnTo>
                  <a:lnTo>
                    <a:pt x="457784" y="1525124"/>
                  </a:lnTo>
                  <a:lnTo>
                    <a:pt x="454709" y="1525736"/>
                  </a:lnTo>
                  <a:lnTo>
                    <a:pt x="451635" y="1526354"/>
                  </a:lnTo>
                  <a:lnTo>
                    <a:pt x="448562" y="1526979"/>
                  </a:lnTo>
                  <a:lnTo>
                    <a:pt x="445491" y="1527610"/>
                  </a:lnTo>
                  <a:lnTo>
                    <a:pt x="442421" y="1528248"/>
                  </a:lnTo>
                  <a:lnTo>
                    <a:pt x="439352" y="1528892"/>
                  </a:lnTo>
                  <a:lnTo>
                    <a:pt x="436285" y="1529543"/>
                  </a:lnTo>
                  <a:lnTo>
                    <a:pt x="433218" y="1530200"/>
                  </a:lnTo>
                  <a:lnTo>
                    <a:pt x="430154" y="1530863"/>
                  </a:lnTo>
                  <a:lnTo>
                    <a:pt x="427091" y="1531533"/>
                  </a:lnTo>
                  <a:lnTo>
                    <a:pt x="424029" y="1532209"/>
                  </a:lnTo>
                  <a:lnTo>
                    <a:pt x="420968" y="1532892"/>
                  </a:lnTo>
                  <a:lnTo>
                    <a:pt x="417910" y="1533581"/>
                  </a:lnTo>
                  <a:lnTo>
                    <a:pt x="414852" y="1534276"/>
                  </a:lnTo>
                  <a:lnTo>
                    <a:pt x="411796" y="1534978"/>
                  </a:lnTo>
                  <a:lnTo>
                    <a:pt x="408741" y="1535686"/>
                  </a:lnTo>
                  <a:lnTo>
                    <a:pt x="405688" y="1536401"/>
                  </a:lnTo>
                  <a:lnTo>
                    <a:pt x="402637" y="1537122"/>
                  </a:lnTo>
                  <a:lnTo>
                    <a:pt x="399586" y="1537849"/>
                  </a:lnTo>
                  <a:lnTo>
                    <a:pt x="396538" y="1538583"/>
                  </a:lnTo>
                  <a:lnTo>
                    <a:pt x="393491" y="1539324"/>
                  </a:lnTo>
                  <a:lnTo>
                    <a:pt x="390446" y="1540070"/>
                  </a:lnTo>
                  <a:lnTo>
                    <a:pt x="387402" y="1540823"/>
                  </a:lnTo>
                  <a:lnTo>
                    <a:pt x="384359" y="1541582"/>
                  </a:lnTo>
                  <a:lnTo>
                    <a:pt x="381319" y="1542348"/>
                  </a:lnTo>
                  <a:lnTo>
                    <a:pt x="378280" y="1543120"/>
                  </a:lnTo>
                  <a:lnTo>
                    <a:pt x="375242" y="1543898"/>
                  </a:lnTo>
                  <a:lnTo>
                    <a:pt x="372206" y="1544683"/>
                  </a:lnTo>
                  <a:lnTo>
                    <a:pt x="369172" y="1545475"/>
                  </a:lnTo>
                  <a:lnTo>
                    <a:pt x="366140" y="1546272"/>
                  </a:lnTo>
                  <a:lnTo>
                    <a:pt x="363109" y="1547076"/>
                  </a:lnTo>
                  <a:lnTo>
                    <a:pt x="360080" y="1547886"/>
                  </a:lnTo>
                  <a:lnTo>
                    <a:pt x="357052" y="1548703"/>
                  </a:lnTo>
                  <a:lnTo>
                    <a:pt x="354026" y="1549526"/>
                  </a:lnTo>
                  <a:lnTo>
                    <a:pt x="351002" y="1550355"/>
                  </a:lnTo>
                  <a:lnTo>
                    <a:pt x="347980" y="1551191"/>
                  </a:lnTo>
                  <a:lnTo>
                    <a:pt x="344960" y="1552033"/>
                  </a:lnTo>
                  <a:lnTo>
                    <a:pt x="341941" y="1552881"/>
                  </a:lnTo>
                  <a:lnTo>
                    <a:pt x="338924" y="1553736"/>
                  </a:lnTo>
                  <a:lnTo>
                    <a:pt x="335909" y="1554596"/>
                  </a:lnTo>
                  <a:lnTo>
                    <a:pt x="332896" y="1555463"/>
                  </a:lnTo>
                  <a:lnTo>
                    <a:pt x="329884" y="1556337"/>
                  </a:lnTo>
                  <a:lnTo>
                    <a:pt x="326875" y="1557217"/>
                  </a:lnTo>
                  <a:lnTo>
                    <a:pt x="323867" y="1558103"/>
                  </a:lnTo>
                  <a:lnTo>
                    <a:pt x="320861" y="1558996"/>
                  </a:lnTo>
                  <a:lnTo>
                    <a:pt x="317857" y="1559894"/>
                  </a:lnTo>
                  <a:lnTo>
                    <a:pt x="314855" y="1560799"/>
                  </a:lnTo>
                  <a:lnTo>
                    <a:pt x="311854" y="1561711"/>
                  </a:lnTo>
                  <a:lnTo>
                    <a:pt x="308856" y="1562628"/>
                  </a:lnTo>
                  <a:lnTo>
                    <a:pt x="305859" y="1563552"/>
                  </a:lnTo>
                  <a:lnTo>
                    <a:pt x="302865" y="1564482"/>
                  </a:lnTo>
                  <a:lnTo>
                    <a:pt x="299872" y="1565418"/>
                  </a:lnTo>
                  <a:lnTo>
                    <a:pt x="296882" y="1566361"/>
                  </a:lnTo>
                  <a:lnTo>
                    <a:pt x="293893" y="1567310"/>
                  </a:lnTo>
                  <a:lnTo>
                    <a:pt x="290907" y="1568265"/>
                  </a:lnTo>
                  <a:lnTo>
                    <a:pt x="287922" y="1569227"/>
                  </a:lnTo>
                  <a:lnTo>
                    <a:pt x="284939" y="1570195"/>
                  </a:lnTo>
                  <a:lnTo>
                    <a:pt x="281959" y="1571169"/>
                  </a:lnTo>
                  <a:lnTo>
                    <a:pt x="278980" y="1572149"/>
                  </a:lnTo>
                  <a:lnTo>
                    <a:pt x="276004" y="1573135"/>
                  </a:lnTo>
                  <a:lnTo>
                    <a:pt x="273030" y="1574128"/>
                  </a:lnTo>
                  <a:lnTo>
                    <a:pt x="270057" y="1575127"/>
                  </a:lnTo>
                  <a:lnTo>
                    <a:pt x="267087" y="1576132"/>
                  </a:lnTo>
                  <a:lnTo>
                    <a:pt x="264119" y="1577143"/>
                  </a:lnTo>
                  <a:lnTo>
                    <a:pt x="261153" y="1578161"/>
                  </a:lnTo>
                  <a:lnTo>
                    <a:pt x="258189" y="1579185"/>
                  </a:lnTo>
                  <a:lnTo>
                    <a:pt x="255228" y="1580214"/>
                  </a:lnTo>
                  <a:lnTo>
                    <a:pt x="252268" y="1581251"/>
                  </a:lnTo>
                  <a:lnTo>
                    <a:pt x="249311" y="1582293"/>
                  </a:lnTo>
                  <a:lnTo>
                    <a:pt x="246356" y="1583342"/>
                  </a:lnTo>
                  <a:lnTo>
                    <a:pt x="243403" y="1584396"/>
                  </a:lnTo>
                  <a:lnTo>
                    <a:pt x="240453" y="1585458"/>
                  </a:lnTo>
                  <a:lnTo>
                    <a:pt x="237504" y="1586525"/>
                  </a:lnTo>
                  <a:lnTo>
                    <a:pt x="234558" y="1587598"/>
                  </a:lnTo>
                  <a:lnTo>
                    <a:pt x="231614" y="1588677"/>
                  </a:lnTo>
                  <a:lnTo>
                    <a:pt x="228672" y="1589763"/>
                  </a:lnTo>
                  <a:lnTo>
                    <a:pt x="225733" y="1590855"/>
                  </a:lnTo>
                  <a:lnTo>
                    <a:pt x="222795" y="1591953"/>
                  </a:lnTo>
                  <a:lnTo>
                    <a:pt x="219861" y="1593057"/>
                  </a:lnTo>
                  <a:lnTo>
                    <a:pt x="216928" y="1594167"/>
                  </a:lnTo>
                  <a:lnTo>
                    <a:pt x="213998" y="1595283"/>
                  </a:lnTo>
                  <a:lnTo>
                    <a:pt x="211070" y="1596406"/>
                  </a:lnTo>
                  <a:lnTo>
                    <a:pt x="208145" y="1597535"/>
                  </a:lnTo>
                  <a:lnTo>
                    <a:pt x="205222" y="1598669"/>
                  </a:lnTo>
                  <a:lnTo>
                    <a:pt x="202301" y="1599810"/>
                  </a:lnTo>
                  <a:lnTo>
                    <a:pt x="199383" y="1600957"/>
                  </a:lnTo>
                  <a:lnTo>
                    <a:pt x="196467" y="1602110"/>
                  </a:lnTo>
                  <a:lnTo>
                    <a:pt x="193553" y="1603270"/>
                  </a:lnTo>
                  <a:lnTo>
                    <a:pt x="190642" y="1604435"/>
                  </a:lnTo>
                  <a:lnTo>
                    <a:pt x="187734" y="1605607"/>
                  </a:lnTo>
                  <a:lnTo>
                    <a:pt x="184828" y="1606784"/>
                  </a:lnTo>
                  <a:lnTo>
                    <a:pt x="181924" y="1607968"/>
                  </a:lnTo>
                  <a:lnTo>
                    <a:pt x="179023" y="1609157"/>
                  </a:lnTo>
                  <a:lnTo>
                    <a:pt x="176124" y="1610353"/>
                  </a:lnTo>
                  <a:lnTo>
                    <a:pt x="173228" y="1611555"/>
                  </a:lnTo>
                  <a:lnTo>
                    <a:pt x="170334" y="1612763"/>
                  </a:lnTo>
                  <a:lnTo>
                    <a:pt x="167443" y="1613977"/>
                  </a:lnTo>
                  <a:lnTo>
                    <a:pt x="164555" y="1615197"/>
                  </a:lnTo>
                  <a:lnTo>
                    <a:pt x="161669" y="1616423"/>
                  </a:lnTo>
                  <a:lnTo>
                    <a:pt x="158785" y="1617655"/>
                  </a:lnTo>
                  <a:lnTo>
                    <a:pt x="155904" y="1618893"/>
                  </a:lnTo>
                  <a:lnTo>
                    <a:pt x="153026" y="1620138"/>
                  </a:lnTo>
                  <a:lnTo>
                    <a:pt x="150151" y="1621388"/>
                  </a:lnTo>
                  <a:lnTo>
                    <a:pt x="147278" y="1622644"/>
                  </a:lnTo>
                  <a:lnTo>
                    <a:pt x="144407" y="1623906"/>
                  </a:lnTo>
                  <a:lnTo>
                    <a:pt x="141540" y="1625175"/>
                  </a:lnTo>
                  <a:lnTo>
                    <a:pt x="138675" y="1626449"/>
                  </a:lnTo>
                  <a:lnTo>
                    <a:pt x="135812" y="1627729"/>
                  </a:lnTo>
                  <a:lnTo>
                    <a:pt x="132953" y="1629015"/>
                  </a:lnTo>
                  <a:lnTo>
                    <a:pt x="130096" y="1630308"/>
                  </a:lnTo>
                  <a:lnTo>
                    <a:pt x="127242" y="1631606"/>
                  </a:lnTo>
                  <a:lnTo>
                    <a:pt x="124390" y="1632910"/>
                  </a:lnTo>
                  <a:lnTo>
                    <a:pt x="121541" y="1634220"/>
                  </a:lnTo>
                  <a:lnTo>
                    <a:pt x="118695" y="1635536"/>
                  </a:lnTo>
                  <a:lnTo>
                    <a:pt x="115852" y="1636859"/>
                  </a:lnTo>
                  <a:lnTo>
                    <a:pt x="113011" y="1638187"/>
                  </a:lnTo>
                  <a:lnTo>
                    <a:pt x="110174" y="1639520"/>
                  </a:lnTo>
                  <a:lnTo>
                    <a:pt x="107339" y="1640861"/>
                  </a:lnTo>
                  <a:lnTo>
                    <a:pt x="104507" y="1642207"/>
                  </a:lnTo>
                  <a:lnTo>
                    <a:pt x="101677" y="1643558"/>
                  </a:lnTo>
                  <a:lnTo>
                    <a:pt x="98851" y="1644916"/>
                  </a:lnTo>
                  <a:lnTo>
                    <a:pt x="96027" y="1646280"/>
                  </a:lnTo>
                  <a:lnTo>
                    <a:pt x="93207" y="1647649"/>
                  </a:lnTo>
                  <a:lnTo>
                    <a:pt x="90389" y="1649025"/>
                  </a:lnTo>
                  <a:lnTo>
                    <a:pt x="87574" y="1650406"/>
                  </a:lnTo>
                  <a:lnTo>
                    <a:pt x="84762" y="1651793"/>
                  </a:lnTo>
                  <a:lnTo>
                    <a:pt x="81953" y="1653187"/>
                  </a:lnTo>
                  <a:lnTo>
                    <a:pt x="79147" y="1654586"/>
                  </a:lnTo>
                  <a:lnTo>
                    <a:pt x="76343" y="1655991"/>
                  </a:lnTo>
                  <a:lnTo>
                    <a:pt x="73543" y="1657401"/>
                  </a:lnTo>
                  <a:lnTo>
                    <a:pt x="70746" y="1658818"/>
                  </a:lnTo>
                  <a:lnTo>
                    <a:pt x="67951" y="1660240"/>
                  </a:lnTo>
                  <a:lnTo>
                    <a:pt x="65160" y="1661669"/>
                  </a:lnTo>
                  <a:lnTo>
                    <a:pt x="62371" y="1663103"/>
                  </a:lnTo>
                  <a:lnTo>
                    <a:pt x="59586" y="1664543"/>
                  </a:lnTo>
                  <a:lnTo>
                    <a:pt x="56803" y="1665989"/>
                  </a:lnTo>
                  <a:lnTo>
                    <a:pt x="54024" y="1667441"/>
                  </a:lnTo>
                  <a:lnTo>
                    <a:pt x="51248" y="1668898"/>
                  </a:lnTo>
                  <a:lnTo>
                    <a:pt x="48475" y="1670362"/>
                  </a:lnTo>
                  <a:lnTo>
                    <a:pt x="45705" y="1671831"/>
                  </a:lnTo>
                  <a:lnTo>
                    <a:pt x="42938" y="1673306"/>
                  </a:lnTo>
                  <a:lnTo>
                    <a:pt x="40173" y="1674786"/>
                  </a:lnTo>
                  <a:lnTo>
                    <a:pt x="37413" y="1676273"/>
                  </a:lnTo>
                  <a:lnTo>
                    <a:pt x="34655" y="1677765"/>
                  </a:lnTo>
                  <a:lnTo>
                    <a:pt x="31900" y="1679263"/>
                  </a:lnTo>
                  <a:lnTo>
                    <a:pt x="29149" y="1680767"/>
                  </a:lnTo>
                  <a:lnTo>
                    <a:pt x="26400" y="1682277"/>
                  </a:lnTo>
                  <a:lnTo>
                    <a:pt x="23656" y="1683792"/>
                  </a:lnTo>
                  <a:lnTo>
                    <a:pt x="20913" y="1685313"/>
                  </a:lnTo>
                  <a:lnTo>
                    <a:pt x="18175" y="1686840"/>
                  </a:lnTo>
                  <a:lnTo>
                    <a:pt x="15439" y="1688373"/>
                  </a:lnTo>
                  <a:lnTo>
                    <a:pt x="12707" y="1689911"/>
                  </a:lnTo>
                  <a:close/>
                </a:path>
              </a:pathLst>
            </a:custGeom>
            <a:solidFill>
              <a:srgbClr val="DDA729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91248" y="3126639"/>
              <a:ext cx="1484110" cy="1303300"/>
            </a:xfrm>
            <a:custGeom>
              <a:avLst/>
              <a:pathLst>
                <a:path w="1484110" h="1303300">
                  <a:moveTo>
                    <a:pt x="748326" y="1303300"/>
                  </a:moveTo>
                  <a:lnTo>
                    <a:pt x="745762" y="1301849"/>
                  </a:lnTo>
                  <a:lnTo>
                    <a:pt x="743036" y="1300299"/>
                  </a:lnTo>
                  <a:lnTo>
                    <a:pt x="740313" y="1298744"/>
                  </a:lnTo>
                  <a:lnTo>
                    <a:pt x="737594" y="1297183"/>
                  </a:lnTo>
                  <a:lnTo>
                    <a:pt x="734878" y="1295616"/>
                  </a:lnTo>
                  <a:lnTo>
                    <a:pt x="732165" y="1294043"/>
                  </a:lnTo>
                  <a:lnTo>
                    <a:pt x="729456" y="1292465"/>
                  </a:lnTo>
                  <a:lnTo>
                    <a:pt x="726750" y="1290881"/>
                  </a:lnTo>
                  <a:lnTo>
                    <a:pt x="724047" y="1289292"/>
                  </a:lnTo>
                  <a:lnTo>
                    <a:pt x="721347" y="1287696"/>
                  </a:lnTo>
                  <a:lnTo>
                    <a:pt x="718651" y="1286096"/>
                  </a:lnTo>
                  <a:lnTo>
                    <a:pt x="715958" y="1284489"/>
                  </a:lnTo>
                  <a:lnTo>
                    <a:pt x="713269" y="1282877"/>
                  </a:lnTo>
                  <a:lnTo>
                    <a:pt x="710583" y="1281259"/>
                  </a:lnTo>
                  <a:lnTo>
                    <a:pt x="707900" y="1279636"/>
                  </a:lnTo>
                  <a:lnTo>
                    <a:pt x="705221" y="1278006"/>
                  </a:lnTo>
                  <a:lnTo>
                    <a:pt x="702545" y="1276372"/>
                  </a:lnTo>
                  <a:lnTo>
                    <a:pt x="699873" y="1274731"/>
                  </a:lnTo>
                  <a:lnTo>
                    <a:pt x="697204" y="1273085"/>
                  </a:lnTo>
                  <a:lnTo>
                    <a:pt x="694538" y="1271434"/>
                  </a:lnTo>
                  <a:lnTo>
                    <a:pt x="691876" y="1269777"/>
                  </a:lnTo>
                  <a:lnTo>
                    <a:pt x="689218" y="1268115"/>
                  </a:lnTo>
                  <a:lnTo>
                    <a:pt x="686563" y="1266446"/>
                  </a:lnTo>
                  <a:lnTo>
                    <a:pt x="683911" y="1264773"/>
                  </a:lnTo>
                  <a:lnTo>
                    <a:pt x="681263" y="1263093"/>
                  </a:lnTo>
                  <a:lnTo>
                    <a:pt x="678618" y="1261409"/>
                  </a:lnTo>
                  <a:lnTo>
                    <a:pt x="675977" y="1259718"/>
                  </a:lnTo>
                  <a:lnTo>
                    <a:pt x="673340" y="1258022"/>
                  </a:lnTo>
                  <a:lnTo>
                    <a:pt x="670706" y="1256321"/>
                  </a:lnTo>
                  <a:lnTo>
                    <a:pt x="668076" y="1254614"/>
                  </a:lnTo>
                  <a:lnTo>
                    <a:pt x="665449" y="1252902"/>
                  </a:lnTo>
                  <a:lnTo>
                    <a:pt x="662826" y="1251184"/>
                  </a:lnTo>
                  <a:lnTo>
                    <a:pt x="660206" y="1249460"/>
                  </a:lnTo>
                  <a:lnTo>
                    <a:pt x="657590" y="1247731"/>
                  </a:lnTo>
                  <a:lnTo>
                    <a:pt x="654978" y="1245997"/>
                  </a:lnTo>
                  <a:lnTo>
                    <a:pt x="652369" y="1244257"/>
                  </a:lnTo>
                  <a:lnTo>
                    <a:pt x="649764" y="1242512"/>
                  </a:lnTo>
                  <a:lnTo>
                    <a:pt x="647163" y="1240761"/>
                  </a:lnTo>
                  <a:lnTo>
                    <a:pt x="644565" y="1239005"/>
                  </a:lnTo>
                  <a:lnTo>
                    <a:pt x="641971" y="1237243"/>
                  </a:lnTo>
                  <a:lnTo>
                    <a:pt x="639381" y="1235476"/>
                  </a:lnTo>
                  <a:lnTo>
                    <a:pt x="636794" y="1233704"/>
                  </a:lnTo>
                  <a:lnTo>
                    <a:pt x="634212" y="1231926"/>
                  </a:lnTo>
                  <a:lnTo>
                    <a:pt x="631633" y="1230143"/>
                  </a:lnTo>
                  <a:lnTo>
                    <a:pt x="629057" y="1228354"/>
                  </a:lnTo>
                  <a:lnTo>
                    <a:pt x="626486" y="1226560"/>
                  </a:lnTo>
                  <a:lnTo>
                    <a:pt x="623918" y="1224760"/>
                  </a:lnTo>
                  <a:lnTo>
                    <a:pt x="621354" y="1222955"/>
                  </a:lnTo>
                  <a:lnTo>
                    <a:pt x="618793" y="1221145"/>
                  </a:lnTo>
                  <a:lnTo>
                    <a:pt x="616236" y="1219329"/>
                  </a:lnTo>
                  <a:lnTo>
                    <a:pt x="613684" y="1217509"/>
                  </a:lnTo>
                  <a:lnTo>
                    <a:pt x="611135" y="1215682"/>
                  </a:lnTo>
                  <a:lnTo>
                    <a:pt x="608590" y="1213851"/>
                  </a:lnTo>
                  <a:lnTo>
                    <a:pt x="606049" y="1212014"/>
                  </a:lnTo>
                  <a:lnTo>
                    <a:pt x="603512" y="1210171"/>
                  </a:lnTo>
                  <a:lnTo>
                    <a:pt x="600978" y="1208324"/>
                  </a:lnTo>
                  <a:lnTo>
                    <a:pt x="598448" y="1206471"/>
                  </a:lnTo>
                  <a:lnTo>
                    <a:pt x="595923" y="1204613"/>
                  </a:lnTo>
                  <a:lnTo>
                    <a:pt x="593401" y="1202749"/>
                  </a:lnTo>
                  <a:lnTo>
                    <a:pt x="590883" y="1200881"/>
                  </a:lnTo>
                  <a:lnTo>
                    <a:pt x="588369" y="1199006"/>
                  </a:lnTo>
                  <a:lnTo>
                    <a:pt x="585859" y="1197127"/>
                  </a:lnTo>
                  <a:lnTo>
                    <a:pt x="583353" y="1195243"/>
                  </a:lnTo>
                  <a:lnTo>
                    <a:pt x="580850" y="1193353"/>
                  </a:lnTo>
                  <a:lnTo>
                    <a:pt x="578352" y="1191458"/>
                  </a:lnTo>
                  <a:lnTo>
                    <a:pt x="575858" y="1189558"/>
                  </a:lnTo>
                  <a:lnTo>
                    <a:pt x="573368" y="1187652"/>
                  </a:lnTo>
                  <a:lnTo>
                    <a:pt x="570882" y="1185742"/>
                  </a:lnTo>
                  <a:lnTo>
                    <a:pt x="568399" y="1183825"/>
                  </a:lnTo>
                  <a:lnTo>
                    <a:pt x="565921" y="1181905"/>
                  </a:lnTo>
                  <a:lnTo>
                    <a:pt x="563447" y="1179978"/>
                  </a:lnTo>
                  <a:lnTo>
                    <a:pt x="560977" y="1178047"/>
                  </a:lnTo>
                  <a:lnTo>
                    <a:pt x="558511" y="1176110"/>
                  </a:lnTo>
                  <a:lnTo>
                    <a:pt x="556049" y="1174168"/>
                  </a:lnTo>
                  <a:lnTo>
                    <a:pt x="553591" y="1172221"/>
                  </a:lnTo>
                  <a:lnTo>
                    <a:pt x="551137" y="1170269"/>
                  </a:lnTo>
                  <a:lnTo>
                    <a:pt x="548687" y="1168312"/>
                  </a:lnTo>
                  <a:lnTo>
                    <a:pt x="546241" y="1166349"/>
                  </a:lnTo>
                  <a:lnTo>
                    <a:pt x="543800" y="1164382"/>
                  </a:lnTo>
                  <a:lnTo>
                    <a:pt x="541362" y="1162409"/>
                  </a:lnTo>
                  <a:lnTo>
                    <a:pt x="538929" y="1160432"/>
                  </a:lnTo>
                  <a:lnTo>
                    <a:pt x="536500" y="1158449"/>
                  </a:lnTo>
                  <a:lnTo>
                    <a:pt x="534075" y="1156461"/>
                  </a:lnTo>
                  <a:lnTo>
                    <a:pt x="531654" y="1154468"/>
                  </a:lnTo>
                  <a:lnTo>
                    <a:pt x="529238" y="1152470"/>
                  </a:lnTo>
                  <a:lnTo>
                    <a:pt x="526825" y="1150467"/>
                  </a:lnTo>
                  <a:lnTo>
                    <a:pt x="524417" y="1148459"/>
                  </a:lnTo>
                  <a:lnTo>
                    <a:pt x="522013" y="1146446"/>
                  </a:lnTo>
                  <a:lnTo>
                    <a:pt x="519613" y="1144428"/>
                  </a:lnTo>
                  <a:lnTo>
                    <a:pt x="517218" y="1142404"/>
                  </a:lnTo>
                  <a:lnTo>
                    <a:pt x="514826" y="1140376"/>
                  </a:lnTo>
                  <a:lnTo>
                    <a:pt x="512439" y="1138343"/>
                  </a:lnTo>
                  <a:lnTo>
                    <a:pt x="510056" y="1136305"/>
                  </a:lnTo>
                  <a:lnTo>
                    <a:pt x="507678" y="1134262"/>
                  </a:lnTo>
                  <a:lnTo>
                    <a:pt x="505303" y="1132213"/>
                  </a:lnTo>
                  <a:lnTo>
                    <a:pt x="502933" y="1130160"/>
                  </a:lnTo>
                  <a:lnTo>
                    <a:pt x="500568" y="1128102"/>
                  </a:lnTo>
                  <a:lnTo>
                    <a:pt x="498207" y="1126039"/>
                  </a:lnTo>
                  <a:lnTo>
                    <a:pt x="495850" y="1123971"/>
                  </a:lnTo>
                  <a:lnTo>
                    <a:pt x="493497" y="1121898"/>
                  </a:lnTo>
                  <a:lnTo>
                    <a:pt x="491149" y="1119820"/>
                  </a:lnTo>
                  <a:lnTo>
                    <a:pt x="488805" y="1117737"/>
                  </a:lnTo>
                  <a:lnTo>
                    <a:pt x="486465" y="1115650"/>
                  </a:lnTo>
                  <a:lnTo>
                    <a:pt x="484130" y="1113557"/>
                  </a:lnTo>
                  <a:lnTo>
                    <a:pt x="481799" y="1111459"/>
                  </a:lnTo>
                  <a:lnTo>
                    <a:pt x="479473" y="1109357"/>
                  </a:lnTo>
                  <a:lnTo>
                    <a:pt x="477151" y="1107250"/>
                  </a:lnTo>
                  <a:lnTo>
                    <a:pt x="474833" y="1105138"/>
                  </a:lnTo>
                  <a:lnTo>
                    <a:pt x="472520" y="1103021"/>
                  </a:lnTo>
                  <a:lnTo>
                    <a:pt x="470211" y="1100899"/>
                  </a:lnTo>
                  <a:lnTo>
                    <a:pt x="467907" y="1098772"/>
                  </a:lnTo>
                  <a:lnTo>
                    <a:pt x="465607" y="1096641"/>
                  </a:lnTo>
                  <a:lnTo>
                    <a:pt x="463312" y="1094504"/>
                  </a:lnTo>
                  <a:lnTo>
                    <a:pt x="461021" y="1092364"/>
                  </a:lnTo>
                  <a:lnTo>
                    <a:pt x="458735" y="1090218"/>
                  </a:lnTo>
                  <a:lnTo>
                    <a:pt x="456453" y="1088067"/>
                  </a:lnTo>
                  <a:lnTo>
                    <a:pt x="454176" y="1085911"/>
                  </a:lnTo>
                  <a:lnTo>
                    <a:pt x="451903" y="1083751"/>
                  </a:lnTo>
                  <a:lnTo>
                    <a:pt x="449634" y="1081586"/>
                  </a:lnTo>
                  <a:lnTo>
                    <a:pt x="447371" y="1079417"/>
                  </a:lnTo>
                  <a:lnTo>
                    <a:pt x="445111" y="1077242"/>
                  </a:lnTo>
                  <a:lnTo>
                    <a:pt x="442857" y="1075063"/>
                  </a:lnTo>
                  <a:lnTo>
                    <a:pt x="440607" y="1072879"/>
                  </a:lnTo>
                  <a:lnTo>
                    <a:pt x="438361" y="1070691"/>
                  </a:lnTo>
                  <a:lnTo>
                    <a:pt x="436120" y="1068498"/>
                  </a:lnTo>
                  <a:lnTo>
                    <a:pt x="433884" y="1066299"/>
                  </a:lnTo>
                  <a:lnTo>
                    <a:pt x="431652" y="1064097"/>
                  </a:lnTo>
                  <a:lnTo>
                    <a:pt x="429425" y="1061889"/>
                  </a:lnTo>
                  <a:lnTo>
                    <a:pt x="427203" y="1059677"/>
                  </a:lnTo>
                  <a:lnTo>
                    <a:pt x="424985" y="1057461"/>
                  </a:lnTo>
                  <a:lnTo>
                    <a:pt x="422772" y="1055239"/>
                  </a:lnTo>
                  <a:lnTo>
                    <a:pt x="420563" y="1053014"/>
                  </a:lnTo>
                  <a:lnTo>
                    <a:pt x="418359" y="1050783"/>
                  </a:lnTo>
                  <a:lnTo>
                    <a:pt x="416161" y="1048548"/>
                  </a:lnTo>
                  <a:lnTo>
                    <a:pt x="413966" y="1046308"/>
                  </a:lnTo>
                  <a:lnTo>
                    <a:pt x="411776" y="1044064"/>
                  </a:lnTo>
                  <a:lnTo>
                    <a:pt x="409591" y="1041815"/>
                  </a:lnTo>
                  <a:lnTo>
                    <a:pt x="407411" y="1039562"/>
                  </a:lnTo>
                  <a:lnTo>
                    <a:pt x="405235" y="1037304"/>
                  </a:lnTo>
                  <a:lnTo>
                    <a:pt x="403064" y="1035041"/>
                  </a:lnTo>
                  <a:lnTo>
                    <a:pt x="400898" y="1032774"/>
                  </a:lnTo>
                  <a:lnTo>
                    <a:pt x="398737" y="1030502"/>
                  </a:lnTo>
                  <a:lnTo>
                    <a:pt x="396580" y="1028226"/>
                  </a:lnTo>
                  <a:lnTo>
                    <a:pt x="394428" y="1025945"/>
                  </a:lnTo>
                  <a:lnTo>
                    <a:pt x="392281" y="1023660"/>
                  </a:lnTo>
                  <a:lnTo>
                    <a:pt x="390139" y="1021370"/>
                  </a:lnTo>
                  <a:lnTo>
                    <a:pt x="388001" y="1019076"/>
                  </a:lnTo>
                  <a:lnTo>
                    <a:pt x="385869" y="1016777"/>
                  </a:lnTo>
                  <a:lnTo>
                    <a:pt x="383741" y="1014474"/>
                  </a:lnTo>
                  <a:lnTo>
                    <a:pt x="381618" y="1012166"/>
                  </a:lnTo>
                  <a:lnTo>
                    <a:pt x="379500" y="1009854"/>
                  </a:lnTo>
                  <a:lnTo>
                    <a:pt x="377386" y="1007538"/>
                  </a:lnTo>
                  <a:lnTo>
                    <a:pt x="375278" y="1005217"/>
                  </a:lnTo>
                  <a:lnTo>
                    <a:pt x="373174" y="1002892"/>
                  </a:lnTo>
                  <a:lnTo>
                    <a:pt x="371076" y="1000562"/>
                  </a:lnTo>
                  <a:lnTo>
                    <a:pt x="368982" y="998228"/>
                  </a:lnTo>
                  <a:lnTo>
                    <a:pt x="366893" y="995889"/>
                  </a:lnTo>
                  <a:lnTo>
                    <a:pt x="364809" y="993547"/>
                  </a:lnTo>
                  <a:lnTo>
                    <a:pt x="362730" y="991199"/>
                  </a:lnTo>
                  <a:lnTo>
                    <a:pt x="360656" y="988848"/>
                  </a:lnTo>
                  <a:lnTo>
                    <a:pt x="358587" y="986492"/>
                  </a:lnTo>
                  <a:lnTo>
                    <a:pt x="356522" y="984132"/>
                  </a:lnTo>
                  <a:lnTo>
                    <a:pt x="354463" y="981767"/>
                  </a:lnTo>
                  <a:lnTo>
                    <a:pt x="352408" y="979398"/>
                  </a:lnTo>
                  <a:lnTo>
                    <a:pt x="350359" y="977025"/>
                  </a:lnTo>
                  <a:lnTo>
                    <a:pt x="348314" y="974648"/>
                  </a:lnTo>
                  <a:lnTo>
                    <a:pt x="346275" y="972266"/>
                  </a:lnTo>
                  <a:lnTo>
                    <a:pt x="344240" y="969880"/>
                  </a:lnTo>
                  <a:lnTo>
                    <a:pt x="342211" y="967490"/>
                  </a:lnTo>
                  <a:lnTo>
                    <a:pt x="340186" y="965095"/>
                  </a:lnTo>
                  <a:lnTo>
                    <a:pt x="338167" y="962696"/>
                  </a:lnTo>
                  <a:lnTo>
                    <a:pt x="336152" y="960293"/>
                  </a:lnTo>
                  <a:lnTo>
                    <a:pt x="334143" y="957886"/>
                  </a:lnTo>
                  <a:lnTo>
                    <a:pt x="332139" y="955475"/>
                  </a:lnTo>
                  <a:lnTo>
                    <a:pt x="330140" y="953059"/>
                  </a:lnTo>
                  <a:lnTo>
                    <a:pt x="328145" y="950639"/>
                  </a:lnTo>
                  <a:lnTo>
                    <a:pt x="326156" y="948215"/>
                  </a:lnTo>
                  <a:lnTo>
                    <a:pt x="324172" y="945787"/>
                  </a:lnTo>
                  <a:lnTo>
                    <a:pt x="322193" y="943355"/>
                  </a:lnTo>
                  <a:lnTo>
                    <a:pt x="320219" y="940919"/>
                  </a:lnTo>
                  <a:lnTo>
                    <a:pt x="318251" y="938478"/>
                  </a:lnTo>
                  <a:lnTo>
                    <a:pt x="316287" y="936034"/>
                  </a:lnTo>
                  <a:lnTo>
                    <a:pt x="314328" y="933585"/>
                  </a:lnTo>
                  <a:lnTo>
                    <a:pt x="312375" y="931132"/>
                  </a:lnTo>
                  <a:lnTo>
                    <a:pt x="310427" y="928675"/>
                  </a:lnTo>
                  <a:lnTo>
                    <a:pt x="308484" y="926214"/>
                  </a:lnTo>
                  <a:lnTo>
                    <a:pt x="306546" y="923749"/>
                  </a:lnTo>
                  <a:lnTo>
                    <a:pt x="304613" y="921280"/>
                  </a:lnTo>
                  <a:lnTo>
                    <a:pt x="302685" y="918806"/>
                  </a:lnTo>
                  <a:lnTo>
                    <a:pt x="300763" y="916329"/>
                  </a:lnTo>
                  <a:lnTo>
                    <a:pt x="298846" y="913848"/>
                  </a:lnTo>
                  <a:lnTo>
                    <a:pt x="296934" y="911363"/>
                  </a:lnTo>
                  <a:lnTo>
                    <a:pt x="295027" y="908873"/>
                  </a:lnTo>
                  <a:lnTo>
                    <a:pt x="293126" y="906380"/>
                  </a:lnTo>
                  <a:lnTo>
                    <a:pt x="291229" y="903883"/>
                  </a:lnTo>
                  <a:lnTo>
                    <a:pt x="289338" y="901382"/>
                  </a:lnTo>
                  <a:lnTo>
                    <a:pt x="287452" y="898877"/>
                  </a:lnTo>
                  <a:lnTo>
                    <a:pt x="285572" y="896368"/>
                  </a:lnTo>
                  <a:lnTo>
                    <a:pt x="283696" y="893855"/>
                  </a:lnTo>
                  <a:lnTo>
                    <a:pt x="281826" y="891338"/>
                  </a:lnTo>
                  <a:lnTo>
                    <a:pt x="279961" y="888817"/>
                  </a:lnTo>
                  <a:lnTo>
                    <a:pt x="278102" y="886292"/>
                  </a:lnTo>
                  <a:lnTo>
                    <a:pt x="276248" y="883764"/>
                  </a:lnTo>
                  <a:lnTo>
                    <a:pt x="274399" y="881231"/>
                  </a:lnTo>
                  <a:lnTo>
                    <a:pt x="272555" y="878695"/>
                  </a:lnTo>
                  <a:lnTo>
                    <a:pt x="270717" y="876154"/>
                  </a:lnTo>
                  <a:lnTo>
                    <a:pt x="268884" y="873610"/>
                  </a:lnTo>
                  <a:lnTo>
                    <a:pt x="267056" y="871062"/>
                  </a:lnTo>
                  <a:lnTo>
                    <a:pt x="265234" y="868511"/>
                  </a:lnTo>
                  <a:lnTo>
                    <a:pt x="263417" y="865955"/>
                  </a:lnTo>
                  <a:lnTo>
                    <a:pt x="261605" y="863396"/>
                  </a:lnTo>
                  <a:lnTo>
                    <a:pt x="259799" y="860832"/>
                  </a:lnTo>
                  <a:lnTo>
                    <a:pt x="257998" y="858266"/>
                  </a:lnTo>
                  <a:lnTo>
                    <a:pt x="256203" y="855695"/>
                  </a:lnTo>
                  <a:lnTo>
                    <a:pt x="254413" y="853121"/>
                  </a:lnTo>
                  <a:lnTo>
                    <a:pt x="252628" y="850542"/>
                  </a:lnTo>
                  <a:lnTo>
                    <a:pt x="250849" y="847960"/>
                  </a:lnTo>
                  <a:lnTo>
                    <a:pt x="249075" y="845375"/>
                  </a:lnTo>
                  <a:lnTo>
                    <a:pt x="247307" y="842785"/>
                  </a:lnTo>
                  <a:lnTo>
                    <a:pt x="245544" y="840192"/>
                  </a:lnTo>
                  <a:lnTo>
                    <a:pt x="243786" y="837595"/>
                  </a:lnTo>
                  <a:lnTo>
                    <a:pt x="242034" y="834995"/>
                  </a:lnTo>
                  <a:lnTo>
                    <a:pt x="240287" y="832391"/>
                  </a:lnTo>
                  <a:lnTo>
                    <a:pt x="238546" y="829783"/>
                  </a:lnTo>
                  <a:lnTo>
                    <a:pt x="236810" y="827172"/>
                  </a:lnTo>
                  <a:lnTo>
                    <a:pt x="235080" y="824557"/>
                  </a:lnTo>
                  <a:lnTo>
                    <a:pt x="233355" y="821938"/>
                  </a:lnTo>
                  <a:lnTo>
                    <a:pt x="231636" y="819316"/>
                  </a:lnTo>
                  <a:lnTo>
                    <a:pt x="229922" y="816690"/>
                  </a:lnTo>
                  <a:lnTo>
                    <a:pt x="228214" y="814061"/>
                  </a:lnTo>
                  <a:lnTo>
                    <a:pt x="226511" y="811428"/>
                  </a:lnTo>
                  <a:lnTo>
                    <a:pt x="224814" y="808791"/>
                  </a:lnTo>
                  <a:lnTo>
                    <a:pt x="223122" y="806151"/>
                  </a:lnTo>
                  <a:lnTo>
                    <a:pt x="221436" y="803507"/>
                  </a:lnTo>
                  <a:lnTo>
                    <a:pt x="219755" y="800860"/>
                  </a:lnTo>
                  <a:lnTo>
                    <a:pt x="218080" y="798209"/>
                  </a:lnTo>
                  <a:lnTo>
                    <a:pt x="216410" y="795555"/>
                  </a:lnTo>
                  <a:lnTo>
                    <a:pt x="214747" y="792897"/>
                  </a:lnTo>
                  <a:lnTo>
                    <a:pt x="213088" y="790236"/>
                  </a:lnTo>
                  <a:lnTo>
                    <a:pt x="211436" y="787572"/>
                  </a:lnTo>
                  <a:lnTo>
                    <a:pt x="209788" y="784903"/>
                  </a:lnTo>
                  <a:lnTo>
                    <a:pt x="208147" y="782232"/>
                  </a:lnTo>
                  <a:lnTo>
                    <a:pt x="206510" y="779557"/>
                  </a:lnTo>
                  <a:lnTo>
                    <a:pt x="204880" y="776879"/>
                  </a:lnTo>
                  <a:lnTo>
                    <a:pt x="203255" y="774197"/>
                  </a:lnTo>
                  <a:lnTo>
                    <a:pt x="201636" y="771512"/>
                  </a:lnTo>
                  <a:lnTo>
                    <a:pt x="200022" y="768823"/>
                  </a:lnTo>
                  <a:lnTo>
                    <a:pt x="198414" y="766131"/>
                  </a:lnTo>
                  <a:lnTo>
                    <a:pt x="196812" y="763436"/>
                  </a:lnTo>
                  <a:lnTo>
                    <a:pt x="195216" y="760737"/>
                  </a:lnTo>
                  <a:lnTo>
                    <a:pt x="193625" y="758035"/>
                  </a:lnTo>
                  <a:lnTo>
                    <a:pt x="192039" y="755330"/>
                  </a:lnTo>
                  <a:lnTo>
                    <a:pt x="190460" y="752621"/>
                  </a:lnTo>
                  <a:lnTo>
                    <a:pt x="188886" y="749909"/>
                  </a:lnTo>
                  <a:lnTo>
                    <a:pt x="187317" y="747194"/>
                  </a:lnTo>
                  <a:lnTo>
                    <a:pt x="185755" y="744475"/>
                  </a:lnTo>
                  <a:lnTo>
                    <a:pt x="184198" y="741753"/>
                  </a:lnTo>
                  <a:lnTo>
                    <a:pt x="182647" y="739028"/>
                  </a:lnTo>
                  <a:lnTo>
                    <a:pt x="181101" y="736300"/>
                  </a:lnTo>
                  <a:lnTo>
                    <a:pt x="179561" y="733569"/>
                  </a:lnTo>
                  <a:lnTo>
                    <a:pt x="178027" y="730834"/>
                  </a:lnTo>
                  <a:lnTo>
                    <a:pt x="176499" y="728096"/>
                  </a:lnTo>
                  <a:lnTo>
                    <a:pt x="174976" y="725355"/>
                  </a:lnTo>
                  <a:lnTo>
                    <a:pt x="173460" y="722611"/>
                  </a:lnTo>
                  <a:lnTo>
                    <a:pt x="171949" y="719863"/>
                  </a:lnTo>
                  <a:lnTo>
                    <a:pt x="170443" y="717112"/>
                  </a:lnTo>
                  <a:lnTo>
                    <a:pt x="168944" y="714358"/>
                  </a:lnTo>
                  <a:lnTo>
                    <a:pt x="167450" y="711602"/>
                  </a:lnTo>
                  <a:lnTo>
                    <a:pt x="165962" y="708841"/>
                  </a:lnTo>
                  <a:lnTo>
                    <a:pt x="164480" y="706078"/>
                  </a:lnTo>
                  <a:lnTo>
                    <a:pt x="163004" y="703312"/>
                  </a:lnTo>
                  <a:lnTo>
                    <a:pt x="161533" y="700542"/>
                  </a:lnTo>
                  <a:lnTo>
                    <a:pt x="160068" y="697770"/>
                  </a:lnTo>
                  <a:lnTo>
                    <a:pt x="158609" y="694995"/>
                  </a:lnTo>
                  <a:lnTo>
                    <a:pt x="157156" y="692216"/>
                  </a:lnTo>
                  <a:lnTo>
                    <a:pt x="155708" y="689434"/>
                  </a:lnTo>
                  <a:lnTo>
                    <a:pt x="154267" y="686650"/>
                  </a:lnTo>
                  <a:lnTo>
                    <a:pt x="152832" y="683862"/>
                  </a:lnTo>
                  <a:lnTo>
                    <a:pt x="151401" y="681071"/>
                  </a:lnTo>
                  <a:lnTo>
                    <a:pt x="149977" y="678278"/>
                  </a:lnTo>
                  <a:lnTo>
                    <a:pt x="148559" y="675481"/>
                  </a:lnTo>
                  <a:lnTo>
                    <a:pt x="147147" y="672681"/>
                  </a:lnTo>
                  <a:lnTo>
                    <a:pt x="145741" y="669879"/>
                  </a:lnTo>
                  <a:lnTo>
                    <a:pt x="144340" y="667073"/>
                  </a:lnTo>
                  <a:lnTo>
                    <a:pt x="142946" y="664265"/>
                  </a:lnTo>
                  <a:lnTo>
                    <a:pt x="141557" y="661454"/>
                  </a:lnTo>
                  <a:lnTo>
                    <a:pt x="140174" y="658639"/>
                  </a:lnTo>
                  <a:lnTo>
                    <a:pt x="138797" y="655822"/>
                  </a:lnTo>
                  <a:lnTo>
                    <a:pt x="137426" y="653002"/>
                  </a:lnTo>
                  <a:lnTo>
                    <a:pt x="136061" y="650180"/>
                  </a:lnTo>
                  <a:lnTo>
                    <a:pt x="134701" y="647354"/>
                  </a:lnTo>
                  <a:lnTo>
                    <a:pt x="133348" y="644525"/>
                  </a:lnTo>
                  <a:lnTo>
                    <a:pt x="132001" y="641694"/>
                  </a:lnTo>
                  <a:lnTo>
                    <a:pt x="130659" y="638860"/>
                  </a:lnTo>
                  <a:lnTo>
                    <a:pt x="129324" y="636023"/>
                  </a:lnTo>
                  <a:lnTo>
                    <a:pt x="127995" y="633183"/>
                  </a:lnTo>
                  <a:lnTo>
                    <a:pt x="126671" y="630340"/>
                  </a:lnTo>
                  <a:lnTo>
                    <a:pt x="125353" y="627495"/>
                  </a:lnTo>
                  <a:lnTo>
                    <a:pt x="124042" y="624647"/>
                  </a:lnTo>
                  <a:lnTo>
                    <a:pt x="122736" y="621796"/>
                  </a:lnTo>
                  <a:lnTo>
                    <a:pt x="121436" y="618943"/>
                  </a:lnTo>
                  <a:lnTo>
                    <a:pt x="120142" y="616086"/>
                  </a:lnTo>
                  <a:lnTo>
                    <a:pt x="118855" y="613227"/>
                  </a:lnTo>
                  <a:lnTo>
                    <a:pt x="117573" y="610366"/>
                  </a:lnTo>
                  <a:lnTo>
                    <a:pt x="116297" y="607501"/>
                  </a:lnTo>
                  <a:lnTo>
                    <a:pt x="115027" y="604634"/>
                  </a:lnTo>
                  <a:lnTo>
                    <a:pt x="113763" y="601764"/>
                  </a:lnTo>
                  <a:lnTo>
                    <a:pt x="112506" y="598892"/>
                  </a:lnTo>
                  <a:lnTo>
                    <a:pt x="111254" y="596017"/>
                  </a:lnTo>
                  <a:lnTo>
                    <a:pt x="110008" y="593140"/>
                  </a:lnTo>
                  <a:lnTo>
                    <a:pt x="108769" y="590260"/>
                  </a:lnTo>
                  <a:lnTo>
                    <a:pt x="107535" y="587377"/>
                  </a:lnTo>
                  <a:lnTo>
                    <a:pt x="106307" y="584492"/>
                  </a:lnTo>
                  <a:lnTo>
                    <a:pt x="105086" y="581603"/>
                  </a:lnTo>
                  <a:lnTo>
                    <a:pt x="103870" y="578713"/>
                  </a:lnTo>
                  <a:lnTo>
                    <a:pt x="102661" y="575820"/>
                  </a:lnTo>
                  <a:lnTo>
                    <a:pt x="101457" y="572925"/>
                  </a:lnTo>
                  <a:lnTo>
                    <a:pt x="100260" y="570026"/>
                  </a:lnTo>
                  <a:lnTo>
                    <a:pt x="99069" y="567126"/>
                  </a:lnTo>
                  <a:lnTo>
                    <a:pt x="97884" y="564223"/>
                  </a:lnTo>
                  <a:lnTo>
                    <a:pt x="96705" y="561317"/>
                  </a:lnTo>
                  <a:lnTo>
                    <a:pt x="95532" y="558409"/>
                  </a:lnTo>
                  <a:lnTo>
                    <a:pt x="94365" y="555499"/>
                  </a:lnTo>
                  <a:lnTo>
                    <a:pt x="93204" y="552586"/>
                  </a:lnTo>
                  <a:lnTo>
                    <a:pt x="92049" y="549671"/>
                  </a:lnTo>
                  <a:lnTo>
                    <a:pt x="90901" y="546753"/>
                  </a:lnTo>
                  <a:lnTo>
                    <a:pt x="89758" y="543833"/>
                  </a:lnTo>
                  <a:lnTo>
                    <a:pt x="88622" y="540910"/>
                  </a:lnTo>
                  <a:lnTo>
                    <a:pt x="87492" y="537986"/>
                  </a:lnTo>
                  <a:lnTo>
                    <a:pt x="86368" y="535059"/>
                  </a:lnTo>
                  <a:lnTo>
                    <a:pt x="85250" y="532129"/>
                  </a:lnTo>
                  <a:lnTo>
                    <a:pt x="84138" y="529197"/>
                  </a:lnTo>
                  <a:lnTo>
                    <a:pt x="83032" y="526263"/>
                  </a:lnTo>
                  <a:lnTo>
                    <a:pt x="81933" y="523326"/>
                  </a:lnTo>
                  <a:lnTo>
                    <a:pt x="80840" y="520387"/>
                  </a:lnTo>
                  <a:lnTo>
                    <a:pt x="79753" y="517446"/>
                  </a:lnTo>
                  <a:lnTo>
                    <a:pt x="78672" y="514503"/>
                  </a:lnTo>
                  <a:lnTo>
                    <a:pt x="77597" y="511557"/>
                  </a:lnTo>
                  <a:lnTo>
                    <a:pt x="76528" y="508609"/>
                  </a:lnTo>
                  <a:lnTo>
                    <a:pt x="75465" y="505659"/>
                  </a:lnTo>
                  <a:lnTo>
                    <a:pt x="74409" y="502707"/>
                  </a:lnTo>
                  <a:lnTo>
                    <a:pt x="73359" y="499752"/>
                  </a:lnTo>
                  <a:lnTo>
                    <a:pt x="72315" y="496796"/>
                  </a:lnTo>
                  <a:lnTo>
                    <a:pt x="71277" y="493837"/>
                  </a:lnTo>
                  <a:lnTo>
                    <a:pt x="70246" y="490875"/>
                  </a:lnTo>
                  <a:lnTo>
                    <a:pt x="69221" y="487912"/>
                  </a:lnTo>
                  <a:lnTo>
                    <a:pt x="68201" y="484947"/>
                  </a:lnTo>
                  <a:lnTo>
                    <a:pt x="67189" y="481979"/>
                  </a:lnTo>
                  <a:lnTo>
                    <a:pt x="66182" y="479010"/>
                  </a:lnTo>
                  <a:lnTo>
                    <a:pt x="65182" y="476038"/>
                  </a:lnTo>
                  <a:lnTo>
                    <a:pt x="64187" y="473064"/>
                  </a:lnTo>
                  <a:lnTo>
                    <a:pt x="63199" y="470088"/>
                  </a:lnTo>
                  <a:lnTo>
                    <a:pt x="62217" y="467110"/>
                  </a:lnTo>
                  <a:lnTo>
                    <a:pt x="61242" y="464130"/>
                  </a:lnTo>
                  <a:lnTo>
                    <a:pt x="60273" y="461148"/>
                  </a:lnTo>
                  <a:lnTo>
                    <a:pt x="59309" y="458164"/>
                  </a:lnTo>
                  <a:lnTo>
                    <a:pt x="58353" y="455178"/>
                  </a:lnTo>
                  <a:lnTo>
                    <a:pt x="57402" y="452190"/>
                  </a:lnTo>
                  <a:lnTo>
                    <a:pt x="56458" y="449200"/>
                  </a:lnTo>
                  <a:lnTo>
                    <a:pt x="55520" y="446208"/>
                  </a:lnTo>
                  <a:lnTo>
                    <a:pt x="54588" y="443214"/>
                  </a:lnTo>
                  <a:lnTo>
                    <a:pt x="53663" y="440218"/>
                  </a:lnTo>
                  <a:lnTo>
                    <a:pt x="52744" y="437220"/>
                  </a:lnTo>
                  <a:lnTo>
                    <a:pt x="51831" y="434220"/>
                  </a:lnTo>
                  <a:lnTo>
                    <a:pt x="50924" y="431219"/>
                  </a:lnTo>
                  <a:lnTo>
                    <a:pt x="50024" y="428215"/>
                  </a:lnTo>
                  <a:lnTo>
                    <a:pt x="49130" y="425209"/>
                  </a:lnTo>
                  <a:lnTo>
                    <a:pt x="48242" y="422202"/>
                  </a:lnTo>
                  <a:lnTo>
                    <a:pt x="47361" y="419193"/>
                  </a:lnTo>
                  <a:lnTo>
                    <a:pt x="46486" y="416182"/>
                  </a:lnTo>
                  <a:lnTo>
                    <a:pt x="45617" y="413169"/>
                  </a:lnTo>
                  <a:lnTo>
                    <a:pt x="44754" y="410154"/>
                  </a:lnTo>
                  <a:lnTo>
                    <a:pt x="43898" y="407138"/>
                  </a:lnTo>
                  <a:lnTo>
                    <a:pt x="43049" y="404119"/>
                  </a:lnTo>
                  <a:lnTo>
                    <a:pt x="42205" y="401100"/>
                  </a:lnTo>
                  <a:lnTo>
                    <a:pt x="41368" y="398078"/>
                  </a:lnTo>
                  <a:lnTo>
                    <a:pt x="40537" y="395054"/>
                  </a:lnTo>
                  <a:lnTo>
                    <a:pt x="39713" y="392029"/>
                  </a:lnTo>
                  <a:lnTo>
                    <a:pt x="38894" y="389002"/>
                  </a:lnTo>
                  <a:lnTo>
                    <a:pt x="38082" y="385973"/>
                  </a:lnTo>
                  <a:lnTo>
                    <a:pt x="37277" y="382942"/>
                  </a:lnTo>
                  <a:lnTo>
                    <a:pt x="36478" y="379911"/>
                  </a:lnTo>
                  <a:lnTo>
                    <a:pt x="35685" y="376877"/>
                  </a:lnTo>
                  <a:lnTo>
                    <a:pt x="34899" y="373841"/>
                  </a:lnTo>
                  <a:lnTo>
                    <a:pt x="34119" y="370804"/>
                  </a:lnTo>
                  <a:lnTo>
                    <a:pt x="33345" y="367766"/>
                  </a:lnTo>
                  <a:lnTo>
                    <a:pt x="32578" y="364725"/>
                  </a:lnTo>
                  <a:lnTo>
                    <a:pt x="31817" y="361684"/>
                  </a:lnTo>
                  <a:lnTo>
                    <a:pt x="31062" y="358640"/>
                  </a:lnTo>
                  <a:lnTo>
                    <a:pt x="30314" y="355595"/>
                  </a:lnTo>
                  <a:lnTo>
                    <a:pt x="29572" y="352548"/>
                  </a:lnTo>
                  <a:lnTo>
                    <a:pt x="28837" y="349500"/>
                  </a:lnTo>
                  <a:lnTo>
                    <a:pt x="28108" y="346450"/>
                  </a:lnTo>
                  <a:lnTo>
                    <a:pt x="27385" y="343399"/>
                  </a:lnTo>
                  <a:lnTo>
                    <a:pt x="26669" y="340347"/>
                  </a:lnTo>
                  <a:lnTo>
                    <a:pt x="25959" y="337292"/>
                  </a:lnTo>
                  <a:lnTo>
                    <a:pt x="25255" y="334237"/>
                  </a:lnTo>
                  <a:lnTo>
                    <a:pt x="24558" y="331180"/>
                  </a:lnTo>
                  <a:lnTo>
                    <a:pt x="23868" y="328121"/>
                  </a:lnTo>
                  <a:lnTo>
                    <a:pt x="23184" y="325061"/>
                  </a:lnTo>
                  <a:lnTo>
                    <a:pt x="22506" y="321999"/>
                  </a:lnTo>
                  <a:lnTo>
                    <a:pt x="21834" y="318936"/>
                  </a:lnTo>
                  <a:lnTo>
                    <a:pt x="21169" y="315872"/>
                  </a:lnTo>
                  <a:lnTo>
                    <a:pt x="20511" y="312806"/>
                  </a:lnTo>
                  <a:lnTo>
                    <a:pt x="19858" y="309739"/>
                  </a:lnTo>
                  <a:lnTo>
                    <a:pt x="19213" y="306671"/>
                  </a:lnTo>
                  <a:lnTo>
                    <a:pt x="18574" y="303601"/>
                  </a:lnTo>
                  <a:lnTo>
                    <a:pt x="17941" y="300530"/>
                  </a:lnTo>
                  <a:lnTo>
                    <a:pt x="17314" y="297458"/>
                  </a:lnTo>
                  <a:lnTo>
                    <a:pt x="16694" y="294384"/>
                  </a:lnTo>
                  <a:lnTo>
                    <a:pt x="16081" y="291309"/>
                  </a:lnTo>
                  <a:lnTo>
                    <a:pt x="15474" y="288232"/>
                  </a:lnTo>
                  <a:lnTo>
                    <a:pt x="14873" y="285155"/>
                  </a:lnTo>
                  <a:lnTo>
                    <a:pt x="14279" y="282076"/>
                  </a:lnTo>
                  <a:lnTo>
                    <a:pt x="13691" y="278996"/>
                  </a:lnTo>
                  <a:lnTo>
                    <a:pt x="13110" y="275915"/>
                  </a:lnTo>
                  <a:lnTo>
                    <a:pt x="12535" y="272832"/>
                  </a:lnTo>
                  <a:lnTo>
                    <a:pt x="11967" y="269749"/>
                  </a:lnTo>
                  <a:lnTo>
                    <a:pt x="11405" y="266664"/>
                  </a:lnTo>
                  <a:lnTo>
                    <a:pt x="10849" y="263578"/>
                  </a:lnTo>
                  <a:lnTo>
                    <a:pt x="10300" y="260490"/>
                  </a:lnTo>
                  <a:lnTo>
                    <a:pt x="9757" y="257402"/>
                  </a:lnTo>
                  <a:lnTo>
                    <a:pt x="9222" y="254313"/>
                  </a:lnTo>
                  <a:lnTo>
                    <a:pt x="8692" y="251222"/>
                  </a:lnTo>
                  <a:lnTo>
                    <a:pt x="8169" y="248130"/>
                  </a:lnTo>
                  <a:lnTo>
                    <a:pt x="7652" y="245038"/>
                  </a:lnTo>
                  <a:lnTo>
                    <a:pt x="7142" y="241944"/>
                  </a:lnTo>
                  <a:lnTo>
                    <a:pt x="6638" y="238849"/>
                  </a:lnTo>
                  <a:lnTo>
                    <a:pt x="6141" y="235753"/>
                  </a:lnTo>
                  <a:lnTo>
                    <a:pt x="5651" y="232656"/>
                  </a:lnTo>
                  <a:lnTo>
                    <a:pt x="5167" y="229558"/>
                  </a:lnTo>
                  <a:lnTo>
                    <a:pt x="4689" y="226459"/>
                  </a:lnTo>
                  <a:lnTo>
                    <a:pt x="4218" y="223359"/>
                  </a:lnTo>
                  <a:lnTo>
                    <a:pt x="3753" y="220258"/>
                  </a:lnTo>
                  <a:lnTo>
                    <a:pt x="3295" y="217156"/>
                  </a:lnTo>
                  <a:lnTo>
                    <a:pt x="2843" y="214053"/>
                  </a:lnTo>
                  <a:lnTo>
                    <a:pt x="2398" y="210949"/>
                  </a:lnTo>
                  <a:lnTo>
                    <a:pt x="1959" y="207845"/>
                  </a:lnTo>
                  <a:lnTo>
                    <a:pt x="1527" y="204739"/>
                  </a:lnTo>
                  <a:lnTo>
                    <a:pt x="1101" y="201632"/>
                  </a:lnTo>
                  <a:lnTo>
                    <a:pt x="682" y="198525"/>
                  </a:lnTo>
                  <a:lnTo>
                    <a:pt x="269" y="195416"/>
                  </a:lnTo>
                  <a:lnTo>
                    <a:pt x="0" y="193352"/>
                  </a:lnTo>
                  <a:lnTo>
                    <a:pt x="165" y="193258"/>
                  </a:lnTo>
                  <a:lnTo>
                    <a:pt x="2897" y="191720"/>
                  </a:lnTo>
                  <a:lnTo>
                    <a:pt x="5633" y="190187"/>
                  </a:lnTo>
                  <a:lnTo>
                    <a:pt x="8371" y="188660"/>
                  </a:lnTo>
                  <a:lnTo>
                    <a:pt x="11113" y="187139"/>
                  </a:lnTo>
                  <a:lnTo>
                    <a:pt x="13858" y="185624"/>
                  </a:lnTo>
                  <a:lnTo>
                    <a:pt x="16607" y="184114"/>
                  </a:lnTo>
                  <a:lnTo>
                    <a:pt x="19358" y="182610"/>
                  </a:lnTo>
                  <a:lnTo>
                    <a:pt x="22113" y="181112"/>
                  </a:lnTo>
                  <a:lnTo>
                    <a:pt x="24871" y="179620"/>
                  </a:lnTo>
                  <a:lnTo>
                    <a:pt x="27631" y="178133"/>
                  </a:lnTo>
                  <a:lnTo>
                    <a:pt x="30396" y="176653"/>
                  </a:lnTo>
                  <a:lnTo>
                    <a:pt x="33163" y="175178"/>
                  </a:lnTo>
                  <a:lnTo>
                    <a:pt x="35932" y="173709"/>
                  </a:lnTo>
                  <a:lnTo>
                    <a:pt x="38706" y="172245"/>
                  </a:lnTo>
                  <a:lnTo>
                    <a:pt x="41482" y="170788"/>
                  </a:lnTo>
                  <a:lnTo>
                    <a:pt x="44261" y="169336"/>
                  </a:lnTo>
                  <a:lnTo>
                    <a:pt x="47044" y="167890"/>
                  </a:lnTo>
                  <a:lnTo>
                    <a:pt x="49829" y="166450"/>
                  </a:lnTo>
                  <a:lnTo>
                    <a:pt x="52618" y="165016"/>
                  </a:lnTo>
                  <a:lnTo>
                    <a:pt x="55409" y="163587"/>
                  </a:lnTo>
                  <a:lnTo>
                    <a:pt x="58203" y="162165"/>
                  </a:lnTo>
                  <a:lnTo>
                    <a:pt x="61001" y="160748"/>
                  </a:lnTo>
                  <a:lnTo>
                    <a:pt x="63801" y="159338"/>
                  </a:lnTo>
                  <a:lnTo>
                    <a:pt x="66604" y="157933"/>
                  </a:lnTo>
                  <a:lnTo>
                    <a:pt x="69411" y="156534"/>
                  </a:lnTo>
                  <a:lnTo>
                    <a:pt x="72220" y="155140"/>
                  </a:lnTo>
                  <a:lnTo>
                    <a:pt x="75032" y="153753"/>
                  </a:lnTo>
                  <a:lnTo>
                    <a:pt x="77847" y="152372"/>
                  </a:lnTo>
                  <a:lnTo>
                    <a:pt x="80664" y="150996"/>
                  </a:lnTo>
                  <a:lnTo>
                    <a:pt x="83485" y="149627"/>
                  </a:lnTo>
                  <a:lnTo>
                    <a:pt x="86309" y="148263"/>
                  </a:lnTo>
                  <a:lnTo>
                    <a:pt x="89135" y="146905"/>
                  </a:lnTo>
                  <a:lnTo>
                    <a:pt x="91965" y="145553"/>
                  </a:lnTo>
                  <a:lnTo>
                    <a:pt x="94797" y="144208"/>
                  </a:lnTo>
                  <a:lnTo>
                    <a:pt x="97632" y="142867"/>
                  </a:lnTo>
                  <a:lnTo>
                    <a:pt x="100469" y="141533"/>
                  </a:lnTo>
                  <a:lnTo>
                    <a:pt x="103310" y="140206"/>
                  </a:lnTo>
                  <a:lnTo>
                    <a:pt x="106153" y="138883"/>
                  </a:lnTo>
                  <a:lnTo>
                    <a:pt x="108999" y="137567"/>
                  </a:lnTo>
                  <a:lnTo>
                    <a:pt x="111848" y="136257"/>
                  </a:lnTo>
                  <a:lnTo>
                    <a:pt x="114699" y="134953"/>
                  </a:lnTo>
                  <a:lnTo>
                    <a:pt x="117554" y="133655"/>
                  </a:lnTo>
                  <a:lnTo>
                    <a:pt x="120411" y="132362"/>
                  </a:lnTo>
                  <a:lnTo>
                    <a:pt x="123270" y="131076"/>
                  </a:lnTo>
                  <a:lnTo>
                    <a:pt x="126132" y="129796"/>
                  </a:lnTo>
                  <a:lnTo>
                    <a:pt x="128998" y="128522"/>
                  </a:lnTo>
                  <a:lnTo>
                    <a:pt x="131865" y="127253"/>
                  </a:lnTo>
                  <a:lnTo>
                    <a:pt x="134735" y="125991"/>
                  </a:lnTo>
                  <a:lnTo>
                    <a:pt x="137609" y="124735"/>
                  </a:lnTo>
                  <a:lnTo>
                    <a:pt x="140484" y="123485"/>
                  </a:lnTo>
                  <a:lnTo>
                    <a:pt x="143362" y="122240"/>
                  </a:lnTo>
                  <a:lnTo>
                    <a:pt x="146243" y="121002"/>
                  </a:lnTo>
                  <a:lnTo>
                    <a:pt x="149127" y="119770"/>
                  </a:lnTo>
                  <a:lnTo>
                    <a:pt x="152012" y="118544"/>
                  </a:lnTo>
                  <a:lnTo>
                    <a:pt x="154901" y="117324"/>
                  </a:lnTo>
                  <a:lnTo>
                    <a:pt x="157792" y="116110"/>
                  </a:lnTo>
                  <a:lnTo>
                    <a:pt x="160686" y="114902"/>
                  </a:lnTo>
                  <a:lnTo>
                    <a:pt x="163582" y="113700"/>
                  </a:lnTo>
                  <a:lnTo>
                    <a:pt x="166481" y="112504"/>
                  </a:lnTo>
                  <a:lnTo>
                    <a:pt x="169382" y="111315"/>
                  </a:lnTo>
                  <a:lnTo>
                    <a:pt x="172285" y="110131"/>
                  </a:lnTo>
                  <a:lnTo>
                    <a:pt x="175192" y="108954"/>
                  </a:lnTo>
                  <a:lnTo>
                    <a:pt x="178100" y="107782"/>
                  </a:lnTo>
                  <a:lnTo>
                    <a:pt x="181011" y="106617"/>
                  </a:lnTo>
                  <a:lnTo>
                    <a:pt x="183925" y="105457"/>
                  </a:lnTo>
                  <a:lnTo>
                    <a:pt x="186841" y="104304"/>
                  </a:lnTo>
                  <a:lnTo>
                    <a:pt x="189759" y="103157"/>
                  </a:lnTo>
                  <a:lnTo>
                    <a:pt x="192680" y="102016"/>
                  </a:lnTo>
                  <a:lnTo>
                    <a:pt x="195603" y="100882"/>
                  </a:lnTo>
                  <a:lnTo>
                    <a:pt x="198528" y="99753"/>
                  </a:lnTo>
                  <a:lnTo>
                    <a:pt x="201456" y="98630"/>
                  </a:lnTo>
                  <a:lnTo>
                    <a:pt x="204386" y="97514"/>
                  </a:lnTo>
                  <a:lnTo>
                    <a:pt x="207319" y="96404"/>
                  </a:lnTo>
                  <a:lnTo>
                    <a:pt x="210253" y="95300"/>
                  </a:lnTo>
                  <a:lnTo>
                    <a:pt x="213190" y="94202"/>
                  </a:lnTo>
                  <a:lnTo>
                    <a:pt x="216130" y="93110"/>
                  </a:lnTo>
                  <a:lnTo>
                    <a:pt x="219072" y="92024"/>
                  </a:lnTo>
                  <a:lnTo>
                    <a:pt x="222015" y="90945"/>
                  </a:lnTo>
                  <a:lnTo>
                    <a:pt x="224962" y="89872"/>
                  </a:lnTo>
                  <a:lnTo>
                    <a:pt x="227910" y="88805"/>
                  </a:lnTo>
                  <a:lnTo>
                    <a:pt x="230861" y="87743"/>
                  </a:lnTo>
                  <a:lnTo>
                    <a:pt x="233814" y="86689"/>
                  </a:lnTo>
                  <a:lnTo>
                    <a:pt x="236769" y="85640"/>
                  </a:lnTo>
                  <a:lnTo>
                    <a:pt x="239726" y="84598"/>
                  </a:lnTo>
                  <a:lnTo>
                    <a:pt x="242686" y="83561"/>
                  </a:lnTo>
                  <a:lnTo>
                    <a:pt x="245647" y="82532"/>
                  </a:lnTo>
                  <a:lnTo>
                    <a:pt x="248611" y="81508"/>
                  </a:lnTo>
                  <a:lnTo>
                    <a:pt x="251577" y="80490"/>
                  </a:lnTo>
                  <a:lnTo>
                    <a:pt x="254545" y="79479"/>
                  </a:lnTo>
                  <a:lnTo>
                    <a:pt x="257515" y="78474"/>
                  </a:lnTo>
                  <a:lnTo>
                    <a:pt x="260488" y="77475"/>
                  </a:lnTo>
                  <a:lnTo>
                    <a:pt x="263462" y="76482"/>
                  </a:lnTo>
                  <a:lnTo>
                    <a:pt x="266438" y="75496"/>
                  </a:lnTo>
                  <a:lnTo>
                    <a:pt x="269417" y="74516"/>
                  </a:lnTo>
                  <a:lnTo>
                    <a:pt x="272397" y="73542"/>
                  </a:lnTo>
                  <a:lnTo>
                    <a:pt x="275380" y="72574"/>
                  </a:lnTo>
                  <a:lnTo>
                    <a:pt x="278364" y="71612"/>
                  </a:lnTo>
                  <a:lnTo>
                    <a:pt x="281351" y="70657"/>
                  </a:lnTo>
                  <a:lnTo>
                    <a:pt x="284340" y="69708"/>
                  </a:lnTo>
                  <a:lnTo>
                    <a:pt x="287330" y="68765"/>
                  </a:lnTo>
                  <a:lnTo>
                    <a:pt x="290323" y="67829"/>
                  </a:lnTo>
                  <a:lnTo>
                    <a:pt x="293317" y="66899"/>
                  </a:lnTo>
                  <a:lnTo>
                    <a:pt x="296314" y="65975"/>
                  </a:lnTo>
                  <a:lnTo>
                    <a:pt x="299312" y="65058"/>
                  </a:lnTo>
                  <a:lnTo>
                    <a:pt x="302312" y="64146"/>
                  </a:lnTo>
                  <a:lnTo>
                    <a:pt x="305315" y="63241"/>
                  </a:lnTo>
                  <a:lnTo>
                    <a:pt x="308318" y="62343"/>
                  </a:lnTo>
                  <a:lnTo>
                    <a:pt x="311324" y="61450"/>
                  </a:lnTo>
                  <a:lnTo>
                    <a:pt x="314332" y="60564"/>
                  </a:lnTo>
                  <a:lnTo>
                    <a:pt x="317342" y="59684"/>
                  </a:lnTo>
                  <a:lnTo>
                    <a:pt x="320353" y="58810"/>
                  </a:lnTo>
                  <a:lnTo>
                    <a:pt x="323367" y="57943"/>
                  </a:lnTo>
                  <a:lnTo>
                    <a:pt x="326382" y="57083"/>
                  </a:lnTo>
                  <a:lnTo>
                    <a:pt x="329399" y="56228"/>
                  </a:lnTo>
                  <a:lnTo>
                    <a:pt x="332418" y="55380"/>
                  </a:lnTo>
                  <a:lnTo>
                    <a:pt x="335438" y="54538"/>
                  </a:lnTo>
                  <a:lnTo>
                    <a:pt x="338460" y="53702"/>
                  </a:lnTo>
                  <a:lnTo>
                    <a:pt x="341484" y="52873"/>
                  </a:lnTo>
                  <a:lnTo>
                    <a:pt x="344510" y="52050"/>
                  </a:lnTo>
                  <a:lnTo>
                    <a:pt x="347537" y="51233"/>
                  </a:lnTo>
                  <a:lnTo>
                    <a:pt x="350567" y="50423"/>
                  </a:lnTo>
                  <a:lnTo>
                    <a:pt x="353597" y="49619"/>
                  </a:lnTo>
                  <a:lnTo>
                    <a:pt x="356630" y="48822"/>
                  </a:lnTo>
                  <a:lnTo>
                    <a:pt x="359664" y="48030"/>
                  </a:lnTo>
                  <a:lnTo>
                    <a:pt x="362700" y="47245"/>
                  </a:lnTo>
                  <a:lnTo>
                    <a:pt x="365738" y="46467"/>
                  </a:lnTo>
                  <a:lnTo>
                    <a:pt x="368776" y="45695"/>
                  </a:lnTo>
                  <a:lnTo>
                    <a:pt x="371817" y="44929"/>
                  </a:lnTo>
                  <a:lnTo>
                    <a:pt x="374860" y="44170"/>
                  </a:lnTo>
                  <a:lnTo>
                    <a:pt x="377903" y="43417"/>
                  </a:lnTo>
                  <a:lnTo>
                    <a:pt x="380949" y="42671"/>
                  </a:lnTo>
                  <a:lnTo>
                    <a:pt x="383996" y="41930"/>
                  </a:lnTo>
                  <a:lnTo>
                    <a:pt x="387044" y="41196"/>
                  </a:lnTo>
                  <a:lnTo>
                    <a:pt x="390094" y="40469"/>
                  </a:lnTo>
                  <a:lnTo>
                    <a:pt x="393146" y="39748"/>
                  </a:lnTo>
                  <a:lnTo>
                    <a:pt x="396199" y="39033"/>
                  </a:lnTo>
                  <a:lnTo>
                    <a:pt x="399254" y="38325"/>
                  </a:lnTo>
                  <a:lnTo>
                    <a:pt x="402310" y="37623"/>
                  </a:lnTo>
                  <a:lnTo>
                    <a:pt x="405367" y="36928"/>
                  </a:lnTo>
                  <a:lnTo>
                    <a:pt x="408426" y="36239"/>
                  </a:lnTo>
                  <a:lnTo>
                    <a:pt x="411487" y="35556"/>
                  </a:lnTo>
                  <a:lnTo>
                    <a:pt x="414549" y="34880"/>
                  </a:lnTo>
                  <a:lnTo>
                    <a:pt x="417612" y="34210"/>
                  </a:lnTo>
                  <a:lnTo>
                    <a:pt x="420676" y="33547"/>
                  </a:lnTo>
                  <a:lnTo>
                    <a:pt x="423743" y="32890"/>
                  </a:lnTo>
                  <a:lnTo>
                    <a:pt x="426810" y="32239"/>
                  </a:lnTo>
                  <a:lnTo>
                    <a:pt x="429879" y="31595"/>
                  </a:lnTo>
                  <a:lnTo>
                    <a:pt x="432949" y="30957"/>
                  </a:lnTo>
                  <a:lnTo>
                    <a:pt x="436020" y="30326"/>
                  </a:lnTo>
                  <a:lnTo>
                    <a:pt x="439093" y="29701"/>
                  </a:lnTo>
                  <a:lnTo>
                    <a:pt x="442167" y="29083"/>
                  </a:lnTo>
                  <a:lnTo>
                    <a:pt x="445242" y="28471"/>
                  </a:lnTo>
                  <a:lnTo>
                    <a:pt x="448319" y="27865"/>
                  </a:lnTo>
                  <a:lnTo>
                    <a:pt x="451397" y="27266"/>
                  </a:lnTo>
                  <a:lnTo>
                    <a:pt x="454476" y="26674"/>
                  </a:lnTo>
                  <a:lnTo>
                    <a:pt x="457556" y="26088"/>
                  </a:lnTo>
                  <a:lnTo>
                    <a:pt x="460638" y="25508"/>
                  </a:lnTo>
                  <a:lnTo>
                    <a:pt x="463721" y="24935"/>
                  </a:lnTo>
                  <a:lnTo>
                    <a:pt x="466805" y="24368"/>
                  </a:lnTo>
                  <a:lnTo>
                    <a:pt x="469890" y="23808"/>
                  </a:lnTo>
                  <a:lnTo>
                    <a:pt x="472976" y="23254"/>
                  </a:lnTo>
                  <a:lnTo>
                    <a:pt x="476064" y="22706"/>
                  </a:lnTo>
                  <a:lnTo>
                    <a:pt x="479152" y="22166"/>
                  </a:lnTo>
                  <a:lnTo>
                    <a:pt x="482242" y="21631"/>
                  </a:lnTo>
                  <a:lnTo>
                    <a:pt x="485333" y="21103"/>
                  </a:lnTo>
                  <a:lnTo>
                    <a:pt x="488425" y="20581"/>
                  </a:lnTo>
                  <a:lnTo>
                    <a:pt x="491518" y="20067"/>
                  </a:lnTo>
                  <a:lnTo>
                    <a:pt x="494612" y="19558"/>
                  </a:lnTo>
                  <a:lnTo>
                    <a:pt x="497707" y="19056"/>
                  </a:lnTo>
                  <a:lnTo>
                    <a:pt x="500803" y="18561"/>
                  </a:lnTo>
                  <a:lnTo>
                    <a:pt x="503901" y="18072"/>
                  </a:lnTo>
                  <a:lnTo>
                    <a:pt x="506999" y="17589"/>
                  </a:lnTo>
                  <a:lnTo>
                    <a:pt x="510098" y="17113"/>
                  </a:lnTo>
                  <a:lnTo>
                    <a:pt x="513198" y="16643"/>
                  </a:lnTo>
                  <a:lnTo>
                    <a:pt x="516300" y="16180"/>
                  </a:lnTo>
                  <a:lnTo>
                    <a:pt x="519402" y="15724"/>
                  </a:lnTo>
                  <a:lnTo>
                    <a:pt x="522505" y="15274"/>
                  </a:lnTo>
                  <a:lnTo>
                    <a:pt x="525609" y="14830"/>
                  </a:lnTo>
                  <a:lnTo>
                    <a:pt x="528714" y="14393"/>
                  </a:lnTo>
                  <a:lnTo>
                    <a:pt x="531820" y="13962"/>
                  </a:lnTo>
                  <a:lnTo>
                    <a:pt x="534927" y="13538"/>
                  </a:lnTo>
                  <a:lnTo>
                    <a:pt x="538034" y="13121"/>
                  </a:lnTo>
                  <a:lnTo>
                    <a:pt x="541143" y="12709"/>
                  </a:lnTo>
                  <a:lnTo>
                    <a:pt x="544253" y="12305"/>
                  </a:lnTo>
                  <a:lnTo>
                    <a:pt x="547363" y="11907"/>
                  </a:lnTo>
                  <a:lnTo>
                    <a:pt x="550474" y="11515"/>
                  </a:lnTo>
                  <a:lnTo>
                    <a:pt x="553586" y="11130"/>
                  </a:lnTo>
                  <a:lnTo>
                    <a:pt x="556698" y="10752"/>
                  </a:lnTo>
                  <a:lnTo>
                    <a:pt x="559812" y="10380"/>
                  </a:lnTo>
                  <a:lnTo>
                    <a:pt x="562926" y="10015"/>
                  </a:lnTo>
                  <a:lnTo>
                    <a:pt x="566041" y="9656"/>
                  </a:lnTo>
                  <a:lnTo>
                    <a:pt x="569157" y="9303"/>
                  </a:lnTo>
                  <a:lnTo>
                    <a:pt x="572273" y="8958"/>
                  </a:lnTo>
                  <a:lnTo>
                    <a:pt x="575391" y="8618"/>
                  </a:lnTo>
                  <a:lnTo>
                    <a:pt x="578509" y="8286"/>
                  </a:lnTo>
                  <a:lnTo>
                    <a:pt x="581627" y="7959"/>
                  </a:lnTo>
                  <a:lnTo>
                    <a:pt x="584747" y="7640"/>
                  </a:lnTo>
                  <a:lnTo>
                    <a:pt x="587867" y="7326"/>
                  </a:lnTo>
                  <a:lnTo>
                    <a:pt x="590987" y="7020"/>
                  </a:lnTo>
                  <a:lnTo>
                    <a:pt x="594108" y="6720"/>
                  </a:lnTo>
                  <a:lnTo>
                    <a:pt x="597230" y="6426"/>
                  </a:lnTo>
                  <a:lnTo>
                    <a:pt x="600353" y="6139"/>
                  </a:lnTo>
                  <a:lnTo>
                    <a:pt x="603476" y="5859"/>
                  </a:lnTo>
                  <a:lnTo>
                    <a:pt x="606600" y="5585"/>
                  </a:lnTo>
                  <a:lnTo>
                    <a:pt x="609724" y="5317"/>
                  </a:lnTo>
                  <a:lnTo>
                    <a:pt x="612848" y="5057"/>
                  </a:lnTo>
                  <a:lnTo>
                    <a:pt x="615974" y="4802"/>
                  </a:lnTo>
                  <a:lnTo>
                    <a:pt x="619100" y="4555"/>
                  </a:lnTo>
                  <a:lnTo>
                    <a:pt x="622226" y="4313"/>
                  </a:lnTo>
                  <a:lnTo>
                    <a:pt x="625353" y="4079"/>
                  </a:lnTo>
                  <a:lnTo>
                    <a:pt x="628480" y="3851"/>
                  </a:lnTo>
                  <a:lnTo>
                    <a:pt x="631608" y="3629"/>
                  </a:lnTo>
                  <a:lnTo>
                    <a:pt x="634736" y="3414"/>
                  </a:lnTo>
                  <a:lnTo>
                    <a:pt x="637865" y="3206"/>
                  </a:lnTo>
                  <a:lnTo>
                    <a:pt x="640994" y="3004"/>
                  </a:lnTo>
                  <a:lnTo>
                    <a:pt x="644123" y="2808"/>
                  </a:lnTo>
                  <a:lnTo>
                    <a:pt x="647253" y="2620"/>
                  </a:lnTo>
                  <a:lnTo>
                    <a:pt x="650384" y="2438"/>
                  </a:lnTo>
                  <a:lnTo>
                    <a:pt x="653514" y="2262"/>
                  </a:lnTo>
                  <a:lnTo>
                    <a:pt x="656645" y="2093"/>
                  </a:lnTo>
                  <a:lnTo>
                    <a:pt x="659777" y="1930"/>
                  </a:lnTo>
                  <a:lnTo>
                    <a:pt x="662908" y="1775"/>
                  </a:lnTo>
                  <a:lnTo>
                    <a:pt x="666041" y="1625"/>
                  </a:lnTo>
                  <a:lnTo>
                    <a:pt x="669173" y="1482"/>
                  </a:lnTo>
                  <a:lnTo>
                    <a:pt x="672306" y="1346"/>
                  </a:lnTo>
                  <a:lnTo>
                    <a:pt x="675439" y="1216"/>
                  </a:lnTo>
                  <a:lnTo>
                    <a:pt x="678572" y="1093"/>
                  </a:lnTo>
                  <a:lnTo>
                    <a:pt x="681705" y="976"/>
                  </a:lnTo>
                  <a:lnTo>
                    <a:pt x="684839" y="866"/>
                  </a:lnTo>
                  <a:lnTo>
                    <a:pt x="687973" y="763"/>
                  </a:lnTo>
                  <a:lnTo>
                    <a:pt x="691107" y="666"/>
                  </a:lnTo>
                  <a:lnTo>
                    <a:pt x="694241" y="576"/>
                  </a:lnTo>
                  <a:lnTo>
                    <a:pt x="697376" y="492"/>
                  </a:lnTo>
                  <a:lnTo>
                    <a:pt x="700511" y="415"/>
                  </a:lnTo>
                  <a:lnTo>
                    <a:pt x="703645" y="344"/>
                  </a:lnTo>
                  <a:lnTo>
                    <a:pt x="706780" y="280"/>
                  </a:lnTo>
                  <a:lnTo>
                    <a:pt x="709915" y="223"/>
                  </a:lnTo>
                  <a:lnTo>
                    <a:pt x="713051" y="172"/>
                  </a:lnTo>
                  <a:lnTo>
                    <a:pt x="716186" y="127"/>
                  </a:lnTo>
                  <a:lnTo>
                    <a:pt x="719321" y="90"/>
                  </a:lnTo>
                  <a:lnTo>
                    <a:pt x="722457" y="59"/>
                  </a:lnTo>
                  <a:lnTo>
                    <a:pt x="725592" y="34"/>
                  </a:lnTo>
                  <a:lnTo>
                    <a:pt x="728728" y="16"/>
                  </a:lnTo>
                  <a:lnTo>
                    <a:pt x="731864" y="4"/>
                  </a:lnTo>
                  <a:lnTo>
                    <a:pt x="734999" y="0"/>
                  </a:lnTo>
                  <a:lnTo>
                    <a:pt x="738135" y="1"/>
                  </a:lnTo>
                  <a:lnTo>
                    <a:pt x="741271" y="9"/>
                  </a:lnTo>
                  <a:lnTo>
                    <a:pt x="744406" y="24"/>
                  </a:lnTo>
                  <a:lnTo>
                    <a:pt x="747542" y="45"/>
                  </a:lnTo>
                  <a:lnTo>
                    <a:pt x="750677" y="73"/>
                  </a:lnTo>
                  <a:lnTo>
                    <a:pt x="753813" y="108"/>
                  </a:lnTo>
                  <a:lnTo>
                    <a:pt x="756948" y="149"/>
                  </a:lnTo>
                  <a:lnTo>
                    <a:pt x="760083" y="196"/>
                  </a:lnTo>
                  <a:lnTo>
                    <a:pt x="763218" y="251"/>
                  </a:lnTo>
                  <a:lnTo>
                    <a:pt x="766353" y="312"/>
                  </a:lnTo>
                  <a:lnTo>
                    <a:pt x="769488" y="379"/>
                  </a:lnTo>
                  <a:lnTo>
                    <a:pt x="772623" y="453"/>
                  </a:lnTo>
                  <a:lnTo>
                    <a:pt x="775758" y="533"/>
                  </a:lnTo>
                  <a:lnTo>
                    <a:pt x="778892" y="620"/>
                  </a:lnTo>
                  <a:lnTo>
                    <a:pt x="782026" y="714"/>
                  </a:lnTo>
                  <a:lnTo>
                    <a:pt x="785160" y="814"/>
                  </a:lnTo>
                  <a:lnTo>
                    <a:pt x="788294" y="921"/>
                  </a:lnTo>
                  <a:lnTo>
                    <a:pt x="791428" y="1034"/>
                  </a:lnTo>
                  <a:lnTo>
                    <a:pt x="794561" y="1154"/>
                  </a:lnTo>
                  <a:lnTo>
                    <a:pt x="797694" y="1280"/>
                  </a:lnTo>
                  <a:lnTo>
                    <a:pt x="800827" y="1413"/>
                  </a:lnTo>
                  <a:lnTo>
                    <a:pt x="803959" y="1553"/>
                  </a:lnTo>
                  <a:lnTo>
                    <a:pt x="807092" y="1699"/>
                  </a:lnTo>
                  <a:lnTo>
                    <a:pt x="810224" y="1852"/>
                  </a:lnTo>
                  <a:lnTo>
                    <a:pt x="813355" y="2011"/>
                  </a:lnTo>
                  <a:lnTo>
                    <a:pt x="816486" y="2177"/>
                  </a:lnTo>
                  <a:lnTo>
                    <a:pt x="819617" y="2349"/>
                  </a:lnTo>
                  <a:lnTo>
                    <a:pt x="822748" y="2528"/>
                  </a:lnTo>
                  <a:lnTo>
                    <a:pt x="825878" y="2713"/>
                  </a:lnTo>
                  <a:lnTo>
                    <a:pt x="829008" y="2905"/>
                  </a:lnTo>
                  <a:lnTo>
                    <a:pt x="832137" y="3104"/>
                  </a:lnTo>
                  <a:lnTo>
                    <a:pt x="835266" y="3309"/>
                  </a:lnTo>
                  <a:lnTo>
                    <a:pt x="838394" y="3521"/>
                  </a:lnTo>
                  <a:lnTo>
                    <a:pt x="841522" y="3739"/>
                  </a:lnTo>
                  <a:lnTo>
                    <a:pt x="844650" y="3964"/>
                  </a:lnTo>
                  <a:lnTo>
                    <a:pt x="847777" y="4195"/>
                  </a:lnTo>
                  <a:lnTo>
                    <a:pt x="850904" y="4433"/>
                  </a:lnTo>
                  <a:lnTo>
                    <a:pt x="854030" y="4678"/>
                  </a:lnTo>
                  <a:lnTo>
                    <a:pt x="857155" y="4929"/>
                  </a:lnTo>
                  <a:lnTo>
                    <a:pt x="860280" y="5186"/>
                  </a:lnTo>
                  <a:lnTo>
                    <a:pt x="863405" y="5450"/>
                  </a:lnTo>
                  <a:lnTo>
                    <a:pt x="866529" y="5721"/>
                  </a:lnTo>
                  <a:lnTo>
                    <a:pt x="869652" y="5998"/>
                  </a:lnTo>
                  <a:lnTo>
                    <a:pt x="872775" y="6282"/>
                  </a:lnTo>
                  <a:lnTo>
                    <a:pt x="875897" y="6572"/>
                  </a:lnTo>
                  <a:lnTo>
                    <a:pt x="879018" y="6869"/>
                  </a:lnTo>
                  <a:lnTo>
                    <a:pt x="882139" y="7172"/>
                  </a:lnTo>
                  <a:lnTo>
                    <a:pt x="885260" y="7482"/>
                  </a:lnTo>
                  <a:lnTo>
                    <a:pt x="888379" y="7799"/>
                  </a:lnTo>
                  <a:lnTo>
                    <a:pt x="891498" y="8121"/>
                  </a:lnTo>
                  <a:lnTo>
                    <a:pt x="894617" y="8451"/>
                  </a:lnTo>
                  <a:lnTo>
                    <a:pt x="897734" y="8787"/>
                  </a:lnTo>
                  <a:lnTo>
                    <a:pt x="900851" y="9130"/>
                  </a:lnTo>
                  <a:lnTo>
                    <a:pt x="903967" y="9479"/>
                  </a:lnTo>
                  <a:lnTo>
                    <a:pt x="907083" y="9834"/>
                  </a:lnTo>
                  <a:lnTo>
                    <a:pt x="910197" y="10197"/>
                  </a:lnTo>
                  <a:lnTo>
                    <a:pt x="913311" y="10565"/>
                  </a:lnTo>
                  <a:lnTo>
                    <a:pt x="916424" y="10940"/>
                  </a:lnTo>
                  <a:lnTo>
                    <a:pt x="919537" y="11322"/>
                  </a:lnTo>
                  <a:lnTo>
                    <a:pt x="922648" y="11710"/>
                  </a:lnTo>
                  <a:lnTo>
                    <a:pt x="925759" y="12105"/>
                  </a:lnTo>
                  <a:lnTo>
                    <a:pt x="928869" y="12507"/>
                  </a:lnTo>
                  <a:lnTo>
                    <a:pt x="931977" y="12914"/>
                  </a:lnTo>
                  <a:lnTo>
                    <a:pt x="935086" y="13329"/>
                  </a:lnTo>
                  <a:lnTo>
                    <a:pt x="938193" y="13749"/>
                  </a:lnTo>
                  <a:lnTo>
                    <a:pt x="941299" y="14177"/>
                  </a:lnTo>
                  <a:lnTo>
                    <a:pt x="944405" y="14611"/>
                  </a:lnTo>
                  <a:lnTo>
                    <a:pt x="947509" y="15051"/>
                  </a:lnTo>
                  <a:lnTo>
                    <a:pt x="950613" y="15498"/>
                  </a:lnTo>
                  <a:lnTo>
                    <a:pt x="953716" y="15951"/>
                  </a:lnTo>
                  <a:lnTo>
                    <a:pt x="956817" y="16411"/>
                  </a:lnTo>
                  <a:lnTo>
                    <a:pt x="959918" y="16877"/>
                  </a:lnTo>
                  <a:lnTo>
                    <a:pt x="963018" y="17350"/>
                  </a:lnTo>
                  <a:lnTo>
                    <a:pt x="966117" y="17830"/>
                  </a:lnTo>
                  <a:lnTo>
                    <a:pt x="969214" y="18315"/>
                  </a:lnTo>
                  <a:lnTo>
                    <a:pt x="972311" y="18808"/>
                  </a:lnTo>
                  <a:lnTo>
                    <a:pt x="975407" y="19306"/>
                  </a:lnTo>
                  <a:lnTo>
                    <a:pt x="978501" y="19811"/>
                  </a:lnTo>
                  <a:lnTo>
                    <a:pt x="981595" y="20323"/>
                  </a:lnTo>
                  <a:lnTo>
                    <a:pt x="984688" y="20842"/>
                  </a:lnTo>
                  <a:lnTo>
                    <a:pt x="987779" y="21366"/>
                  </a:lnTo>
                  <a:lnTo>
                    <a:pt x="990869" y="21897"/>
                  </a:lnTo>
                  <a:lnTo>
                    <a:pt x="993958" y="22435"/>
                  </a:lnTo>
                  <a:lnTo>
                    <a:pt x="997046" y="22979"/>
                  </a:lnTo>
                  <a:lnTo>
                    <a:pt x="1000134" y="23530"/>
                  </a:lnTo>
                  <a:lnTo>
                    <a:pt x="1003219" y="24087"/>
                  </a:lnTo>
                  <a:lnTo>
                    <a:pt x="1006304" y="24650"/>
                  </a:lnTo>
                  <a:lnTo>
                    <a:pt x="1009387" y="25220"/>
                  </a:lnTo>
                  <a:lnTo>
                    <a:pt x="1012469" y="25797"/>
                  </a:lnTo>
                  <a:lnTo>
                    <a:pt x="1015550" y="26380"/>
                  </a:lnTo>
                  <a:lnTo>
                    <a:pt x="1018630" y="26969"/>
                  </a:lnTo>
                  <a:lnTo>
                    <a:pt x="1021709" y="27565"/>
                  </a:lnTo>
                  <a:lnTo>
                    <a:pt x="1024786" y="28167"/>
                  </a:lnTo>
                  <a:lnTo>
                    <a:pt x="1027862" y="28776"/>
                  </a:lnTo>
                  <a:lnTo>
                    <a:pt x="1030937" y="29391"/>
                  </a:lnTo>
                  <a:lnTo>
                    <a:pt x="1034010" y="30013"/>
                  </a:lnTo>
                  <a:lnTo>
                    <a:pt x="1037082" y="30641"/>
                  </a:lnTo>
                  <a:lnTo>
                    <a:pt x="1040153" y="31275"/>
                  </a:lnTo>
                  <a:lnTo>
                    <a:pt x="1043222" y="31916"/>
                  </a:lnTo>
                  <a:lnTo>
                    <a:pt x="1046290" y="32563"/>
                  </a:lnTo>
                  <a:lnTo>
                    <a:pt x="1049357" y="33217"/>
                  </a:lnTo>
                  <a:lnTo>
                    <a:pt x="1052422" y="33877"/>
                  </a:lnTo>
                  <a:lnTo>
                    <a:pt x="1055486" y="34544"/>
                  </a:lnTo>
                  <a:lnTo>
                    <a:pt x="1058549" y="35217"/>
                  </a:lnTo>
                  <a:lnTo>
                    <a:pt x="1061610" y="35896"/>
                  </a:lnTo>
                  <a:lnTo>
                    <a:pt x="1064670" y="36582"/>
                  </a:lnTo>
                  <a:lnTo>
                    <a:pt x="1067728" y="37274"/>
                  </a:lnTo>
                  <a:lnTo>
                    <a:pt x="1070785" y="37973"/>
                  </a:lnTo>
                  <a:lnTo>
                    <a:pt x="1073840" y="38678"/>
                  </a:lnTo>
                  <a:lnTo>
                    <a:pt x="1076894" y="39390"/>
                  </a:lnTo>
                  <a:lnTo>
                    <a:pt x="1079946" y="40108"/>
                  </a:lnTo>
                  <a:lnTo>
                    <a:pt x="1082997" y="40832"/>
                  </a:lnTo>
                  <a:lnTo>
                    <a:pt x="1086046" y="41562"/>
                  </a:lnTo>
                  <a:lnTo>
                    <a:pt x="1089094" y="42299"/>
                  </a:lnTo>
                  <a:lnTo>
                    <a:pt x="1092140" y="43043"/>
                  </a:lnTo>
                  <a:lnTo>
                    <a:pt x="1095185" y="43793"/>
                  </a:lnTo>
                  <a:lnTo>
                    <a:pt x="1098228" y="44549"/>
                  </a:lnTo>
                  <a:lnTo>
                    <a:pt x="1101270" y="45311"/>
                  </a:lnTo>
                  <a:lnTo>
                    <a:pt x="1104310" y="46080"/>
                  </a:lnTo>
                  <a:lnTo>
                    <a:pt x="1107348" y="46856"/>
                  </a:lnTo>
                  <a:lnTo>
                    <a:pt x="1110385" y="47637"/>
                  </a:lnTo>
                  <a:lnTo>
                    <a:pt x="1113419" y="48425"/>
                  </a:lnTo>
                  <a:lnTo>
                    <a:pt x="1116453" y="49220"/>
                  </a:lnTo>
                  <a:lnTo>
                    <a:pt x="1119485" y="50020"/>
                  </a:lnTo>
                  <a:lnTo>
                    <a:pt x="1122515" y="50827"/>
                  </a:lnTo>
                  <a:lnTo>
                    <a:pt x="1125543" y="51641"/>
                  </a:lnTo>
                  <a:lnTo>
                    <a:pt x="1128569" y="52461"/>
                  </a:lnTo>
                  <a:lnTo>
                    <a:pt x="1131594" y="53287"/>
                  </a:lnTo>
                  <a:lnTo>
                    <a:pt x="1134617" y="54119"/>
                  </a:lnTo>
                  <a:lnTo>
                    <a:pt x="1137639" y="54958"/>
                  </a:lnTo>
                  <a:lnTo>
                    <a:pt x="1140658" y="55803"/>
                  </a:lnTo>
                  <a:lnTo>
                    <a:pt x="1143676" y="56654"/>
                  </a:lnTo>
                  <a:lnTo>
                    <a:pt x="1146692" y="57512"/>
                  </a:lnTo>
                  <a:lnTo>
                    <a:pt x="1149706" y="58376"/>
                  </a:lnTo>
                  <a:lnTo>
                    <a:pt x="1152719" y="59246"/>
                  </a:lnTo>
                  <a:lnTo>
                    <a:pt x="1155729" y="60123"/>
                  </a:lnTo>
                  <a:lnTo>
                    <a:pt x="1158738" y="61006"/>
                  </a:lnTo>
                  <a:lnTo>
                    <a:pt x="1161745" y="61895"/>
                  </a:lnTo>
                  <a:lnTo>
                    <a:pt x="1164750" y="62791"/>
                  </a:lnTo>
                  <a:lnTo>
                    <a:pt x="1167753" y="63693"/>
                  </a:lnTo>
                  <a:lnTo>
                    <a:pt x="1170754" y="64601"/>
                  </a:lnTo>
                  <a:lnTo>
                    <a:pt x="1173754" y="65515"/>
                  </a:lnTo>
                  <a:lnTo>
                    <a:pt x="1176751" y="66436"/>
                  </a:lnTo>
                  <a:lnTo>
                    <a:pt x="1179747" y="67363"/>
                  </a:lnTo>
                  <a:lnTo>
                    <a:pt x="1182740" y="68297"/>
                  </a:lnTo>
                  <a:lnTo>
                    <a:pt x="1185732" y="69236"/>
                  </a:lnTo>
                  <a:lnTo>
                    <a:pt x="1188721" y="70182"/>
                  </a:lnTo>
                  <a:lnTo>
                    <a:pt x="1191709" y="71134"/>
                  </a:lnTo>
                  <a:lnTo>
                    <a:pt x="1194694" y="72092"/>
                  </a:lnTo>
                  <a:lnTo>
                    <a:pt x="1197678" y="73057"/>
                  </a:lnTo>
                  <a:lnTo>
                    <a:pt x="1200659" y="74028"/>
                  </a:lnTo>
                  <a:lnTo>
                    <a:pt x="1203639" y="75005"/>
                  </a:lnTo>
                  <a:lnTo>
                    <a:pt x="1206616" y="75988"/>
                  </a:lnTo>
                  <a:lnTo>
                    <a:pt x="1209592" y="76978"/>
                  </a:lnTo>
                  <a:lnTo>
                    <a:pt x="1212565" y="77974"/>
                  </a:lnTo>
                  <a:lnTo>
                    <a:pt x="1215536" y="78976"/>
                  </a:lnTo>
                  <a:lnTo>
                    <a:pt x="1218505" y="79984"/>
                  </a:lnTo>
                  <a:lnTo>
                    <a:pt x="1221472" y="80998"/>
                  </a:lnTo>
                  <a:lnTo>
                    <a:pt x="1224437" y="82019"/>
                  </a:lnTo>
                  <a:lnTo>
                    <a:pt x="1227400" y="83046"/>
                  </a:lnTo>
                  <a:lnTo>
                    <a:pt x="1230360" y="84079"/>
                  </a:lnTo>
                  <a:lnTo>
                    <a:pt x="1233319" y="85118"/>
                  </a:lnTo>
                  <a:lnTo>
                    <a:pt x="1236275" y="86164"/>
                  </a:lnTo>
                  <a:lnTo>
                    <a:pt x="1239229" y="87215"/>
                  </a:lnTo>
                  <a:lnTo>
                    <a:pt x="1242181" y="88273"/>
                  </a:lnTo>
                  <a:lnTo>
                    <a:pt x="1245130" y="89337"/>
                  </a:lnTo>
                  <a:lnTo>
                    <a:pt x="1248078" y="90407"/>
                  </a:lnTo>
                  <a:lnTo>
                    <a:pt x="1251023" y="91484"/>
                  </a:lnTo>
                  <a:lnTo>
                    <a:pt x="1253966" y="92566"/>
                  </a:lnTo>
                  <a:lnTo>
                    <a:pt x="1256906" y="93655"/>
                  </a:lnTo>
                  <a:lnTo>
                    <a:pt x="1259844" y="94750"/>
                  </a:lnTo>
                  <a:lnTo>
                    <a:pt x="1262780" y="95851"/>
                  </a:lnTo>
                  <a:lnTo>
                    <a:pt x="1265714" y="96958"/>
                  </a:lnTo>
                  <a:lnTo>
                    <a:pt x="1268645" y="98071"/>
                  </a:lnTo>
                  <a:lnTo>
                    <a:pt x="1271574" y="99191"/>
                  </a:lnTo>
                  <a:lnTo>
                    <a:pt x="1274501" y="100316"/>
                  </a:lnTo>
                  <a:lnTo>
                    <a:pt x="1277425" y="101448"/>
                  </a:lnTo>
                  <a:lnTo>
                    <a:pt x="1280347" y="102586"/>
                  </a:lnTo>
                  <a:lnTo>
                    <a:pt x="1283267" y="103730"/>
                  </a:lnTo>
                  <a:lnTo>
                    <a:pt x="1286184" y="104880"/>
                  </a:lnTo>
                  <a:lnTo>
                    <a:pt x="1289099" y="106036"/>
                  </a:lnTo>
                  <a:lnTo>
                    <a:pt x="1292011" y="107199"/>
                  </a:lnTo>
                  <a:lnTo>
                    <a:pt x="1294921" y="108367"/>
                  </a:lnTo>
                  <a:lnTo>
                    <a:pt x="1297828" y="109541"/>
                  </a:lnTo>
                  <a:lnTo>
                    <a:pt x="1300733" y="110722"/>
                  </a:lnTo>
                  <a:lnTo>
                    <a:pt x="1303635" y="111909"/>
                  </a:lnTo>
                  <a:lnTo>
                    <a:pt x="1306535" y="113102"/>
                  </a:lnTo>
                  <a:lnTo>
                    <a:pt x="1309433" y="114300"/>
                  </a:lnTo>
                  <a:lnTo>
                    <a:pt x="1312328" y="115505"/>
                  </a:lnTo>
                  <a:lnTo>
                    <a:pt x="1315220" y="116716"/>
                  </a:lnTo>
                  <a:lnTo>
                    <a:pt x="1318110" y="117933"/>
                  </a:lnTo>
                  <a:lnTo>
                    <a:pt x="1320997" y="119156"/>
                  </a:lnTo>
                  <a:lnTo>
                    <a:pt x="1323882" y="120385"/>
                  </a:lnTo>
                  <a:lnTo>
                    <a:pt x="1326764" y="121621"/>
                  </a:lnTo>
                  <a:lnTo>
                    <a:pt x="1329643" y="122862"/>
                  </a:lnTo>
                  <a:lnTo>
                    <a:pt x="1332520" y="124109"/>
                  </a:lnTo>
                  <a:lnTo>
                    <a:pt x="1335394" y="125362"/>
                  </a:lnTo>
                  <a:lnTo>
                    <a:pt x="1338266" y="126621"/>
                  </a:lnTo>
                  <a:lnTo>
                    <a:pt x="1341135" y="127887"/>
                  </a:lnTo>
                  <a:lnTo>
                    <a:pt x="1344002" y="129158"/>
                  </a:lnTo>
                  <a:lnTo>
                    <a:pt x="1346865" y="130435"/>
                  </a:lnTo>
                  <a:lnTo>
                    <a:pt x="1349726" y="131718"/>
                  </a:lnTo>
                  <a:lnTo>
                    <a:pt x="1352585" y="133008"/>
                  </a:lnTo>
                  <a:lnTo>
                    <a:pt x="1355440" y="134303"/>
                  </a:lnTo>
                  <a:lnTo>
                    <a:pt x="1358293" y="135604"/>
                  </a:lnTo>
                  <a:lnTo>
                    <a:pt x="1361143" y="136911"/>
                  </a:lnTo>
                  <a:lnTo>
                    <a:pt x="1363990" y="138224"/>
                  </a:lnTo>
                  <a:lnTo>
                    <a:pt x="1366835" y="139544"/>
                  </a:lnTo>
                  <a:lnTo>
                    <a:pt x="1369677" y="140869"/>
                  </a:lnTo>
                  <a:lnTo>
                    <a:pt x="1372516" y="142200"/>
                  </a:lnTo>
                  <a:lnTo>
                    <a:pt x="1375353" y="143537"/>
                  </a:lnTo>
                  <a:lnTo>
                    <a:pt x="1378186" y="144880"/>
                  </a:lnTo>
                  <a:lnTo>
                    <a:pt x="1381017" y="146228"/>
                  </a:lnTo>
                  <a:lnTo>
                    <a:pt x="1383845" y="147583"/>
                  </a:lnTo>
                  <a:lnTo>
                    <a:pt x="1386670" y="148944"/>
                  </a:lnTo>
                  <a:lnTo>
                    <a:pt x="1389492" y="150311"/>
                  </a:lnTo>
                  <a:lnTo>
                    <a:pt x="1392311" y="151683"/>
                  </a:lnTo>
                  <a:lnTo>
                    <a:pt x="1395127" y="153062"/>
                  </a:lnTo>
                  <a:lnTo>
                    <a:pt x="1397941" y="154446"/>
                  </a:lnTo>
                  <a:lnTo>
                    <a:pt x="1400751" y="155836"/>
                  </a:lnTo>
                  <a:lnTo>
                    <a:pt x="1403559" y="157232"/>
                  </a:lnTo>
                  <a:lnTo>
                    <a:pt x="1406364" y="158634"/>
                  </a:lnTo>
                  <a:lnTo>
                    <a:pt x="1409166" y="160042"/>
                  </a:lnTo>
                  <a:lnTo>
                    <a:pt x="1411965" y="161456"/>
                  </a:lnTo>
                  <a:lnTo>
                    <a:pt x="1414760" y="162875"/>
                  </a:lnTo>
                  <a:lnTo>
                    <a:pt x="1417553" y="164301"/>
                  </a:lnTo>
                  <a:lnTo>
                    <a:pt x="1420343" y="165732"/>
                  </a:lnTo>
                  <a:lnTo>
                    <a:pt x="1423130" y="167169"/>
                  </a:lnTo>
                  <a:lnTo>
                    <a:pt x="1425914" y="168612"/>
                  </a:lnTo>
                  <a:lnTo>
                    <a:pt x="1428695" y="170061"/>
                  </a:lnTo>
                  <a:lnTo>
                    <a:pt x="1431473" y="171516"/>
                  </a:lnTo>
                  <a:lnTo>
                    <a:pt x="1434248" y="172976"/>
                  </a:lnTo>
                  <a:lnTo>
                    <a:pt x="1437019" y="174443"/>
                  </a:lnTo>
                  <a:lnTo>
                    <a:pt x="1439788" y="175915"/>
                  </a:lnTo>
                  <a:lnTo>
                    <a:pt x="1442553" y="177393"/>
                  </a:lnTo>
                  <a:lnTo>
                    <a:pt x="1445316" y="178876"/>
                  </a:lnTo>
                  <a:lnTo>
                    <a:pt x="1448075" y="180366"/>
                  </a:lnTo>
                  <a:lnTo>
                    <a:pt x="1450831" y="181861"/>
                  </a:lnTo>
                  <a:lnTo>
                    <a:pt x="1453584" y="183362"/>
                  </a:lnTo>
                  <a:lnTo>
                    <a:pt x="1456334" y="184868"/>
                  </a:lnTo>
                  <a:lnTo>
                    <a:pt x="1459081" y="186381"/>
                  </a:lnTo>
                  <a:lnTo>
                    <a:pt x="1461824" y="187899"/>
                  </a:lnTo>
                  <a:lnTo>
                    <a:pt x="1464565" y="189423"/>
                  </a:lnTo>
                  <a:lnTo>
                    <a:pt x="1467302" y="190953"/>
                  </a:lnTo>
                  <a:lnTo>
                    <a:pt x="1470036" y="192488"/>
                  </a:lnTo>
                  <a:lnTo>
                    <a:pt x="1472766" y="194029"/>
                  </a:lnTo>
                  <a:lnTo>
                    <a:pt x="1475494" y="195577"/>
                  </a:lnTo>
                  <a:lnTo>
                    <a:pt x="1478218" y="197129"/>
                  </a:lnTo>
                  <a:lnTo>
                    <a:pt x="1480939" y="198687"/>
                  </a:lnTo>
                  <a:lnTo>
                    <a:pt x="1483657" y="200251"/>
                  </a:lnTo>
                  <a:lnTo>
                    <a:pt x="1484110" y="200513"/>
                  </a:lnTo>
                  <a:lnTo>
                    <a:pt x="1483205" y="201036"/>
                  </a:lnTo>
                  <a:lnTo>
                    <a:pt x="1480492" y="202608"/>
                  </a:lnTo>
                  <a:lnTo>
                    <a:pt x="1477783" y="204186"/>
                  </a:lnTo>
                  <a:lnTo>
                    <a:pt x="1475076" y="205770"/>
                  </a:lnTo>
                  <a:lnTo>
                    <a:pt x="1472373" y="207360"/>
                  </a:lnTo>
                  <a:lnTo>
                    <a:pt x="1469674" y="208955"/>
                  </a:lnTo>
                  <a:lnTo>
                    <a:pt x="1466978" y="210556"/>
                  </a:lnTo>
                  <a:lnTo>
                    <a:pt x="1464285" y="212162"/>
                  </a:lnTo>
                  <a:lnTo>
                    <a:pt x="1461595" y="213775"/>
                  </a:lnTo>
                  <a:lnTo>
                    <a:pt x="1458909" y="215393"/>
                  </a:lnTo>
                  <a:lnTo>
                    <a:pt x="1456227" y="217016"/>
                  </a:lnTo>
                  <a:lnTo>
                    <a:pt x="1453548" y="218645"/>
                  </a:lnTo>
                  <a:lnTo>
                    <a:pt x="1450872" y="220280"/>
                  </a:lnTo>
                  <a:lnTo>
                    <a:pt x="1448199" y="221920"/>
                  </a:lnTo>
                  <a:lnTo>
                    <a:pt x="1445530" y="223566"/>
                  </a:lnTo>
                  <a:lnTo>
                    <a:pt x="1442865" y="225217"/>
                  </a:lnTo>
                  <a:lnTo>
                    <a:pt x="1440203" y="226874"/>
                  </a:lnTo>
                  <a:lnTo>
                    <a:pt x="1437544" y="228537"/>
                  </a:lnTo>
                  <a:lnTo>
                    <a:pt x="1434889" y="230205"/>
                  </a:lnTo>
                  <a:lnTo>
                    <a:pt x="1432238" y="231879"/>
                  </a:lnTo>
                  <a:lnTo>
                    <a:pt x="1429590" y="233558"/>
                  </a:lnTo>
                  <a:lnTo>
                    <a:pt x="1426945" y="235243"/>
                  </a:lnTo>
                  <a:lnTo>
                    <a:pt x="1424304" y="236933"/>
                  </a:lnTo>
                  <a:lnTo>
                    <a:pt x="1421666" y="238629"/>
                  </a:lnTo>
                  <a:lnTo>
                    <a:pt x="1419033" y="240330"/>
                  </a:lnTo>
                  <a:lnTo>
                    <a:pt x="1416402" y="242037"/>
                  </a:lnTo>
                  <a:lnTo>
                    <a:pt x="1413776" y="243750"/>
                  </a:lnTo>
                  <a:lnTo>
                    <a:pt x="1411152" y="245467"/>
                  </a:lnTo>
                  <a:lnTo>
                    <a:pt x="1408533" y="247191"/>
                  </a:lnTo>
                  <a:lnTo>
                    <a:pt x="1405917" y="248920"/>
                  </a:lnTo>
                  <a:lnTo>
                    <a:pt x="1403305" y="250654"/>
                  </a:lnTo>
                  <a:lnTo>
                    <a:pt x="1400696" y="252394"/>
                  </a:lnTo>
                  <a:lnTo>
                    <a:pt x="1398091" y="254139"/>
                  </a:lnTo>
                  <a:lnTo>
                    <a:pt x="1395489" y="255890"/>
                  </a:lnTo>
                  <a:lnTo>
                    <a:pt x="1392892" y="257646"/>
                  </a:lnTo>
                  <a:lnTo>
                    <a:pt x="1390298" y="259408"/>
                  </a:lnTo>
                  <a:lnTo>
                    <a:pt x="1387708" y="261175"/>
                  </a:lnTo>
                  <a:lnTo>
                    <a:pt x="1385121" y="262948"/>
                  </a:lnTo>
                  <a:lnTo>
                    <a:pt x="1382538" y="264725"/>
                  </a:lnTo>
                  <a:lnTo>
                    <a:pt x="1379959" y="266509"/>
                  </a:lnTo>
                  <a:lnTo>
                    <a:pt x="1377384" y="268297"/>
                  </a:lnTo>
                  <a:lnTo>
                    <a:pt x="1374812" y="270091"/>
                  </a:lnTo>
                  <a:lnTo>
                    <a:pt x="1372244" y="271891"/>
                  </a:lnTo>
                  <a:lnTo>
                    <a:pt x="1369680" y="273696"/>
                  </a:lnTo>
                  <a:lnTo>
                    <a:pt x="1367120" y="275506"/>
                  </a:lnTo>
                  <a:lnTo>
                    <a:pt x="1364563" y="277322"/>
                  </a:lnTo>
                  <a:lnTo>
                    <a:pt x="1362010" y="279142"/>
                  </a:lnTo>
                  <a:lnTo>
                    <a:pt x="1359462" y="280969"/>
                  </a:lnTo>
                  <a:lnTo>
                    <a:pt x="1356917" y="282801"/>
                  </a:lnTo>
                  <a:lnTo>
                    <a:pt x="1354375" y="284637"/>
                  </a:lnTo>
                  <a:lnTo>
                    <a:pt x="1351838" y="286480"/>
                  </a:lnTo>
                  <a:lnTo>
                    <a:pt x="1349305" y="288327"/>
                  </a:lnTo>
                  <a:lnTo>
                    <a:pt x="1346775" y="290180"/>
                  </a:lnTo>
                  <a:lnTo>
                    <a:pt x="1344249" y="292038"/>
                  </a:lnTo>
                  <a:lnTo>
                    <a:pt x="1341727" y="293902"/>
                  </a:lnTo>
                  <a:lnTo>
                    <a:pt x="1339209" y="295771"/>
                  </a:lnTo>
                  <a:lnTo>
                    <a:pt x="1336695" y="297645"/>
                  </a:lnTo>
                  <a:lnTo>
                    <a:pt x="1334185" y="299524"/>
                  </a:lnTo>
                  <a:lnTo>
                    <a:pt x="1331679" y="301409"/>
                  </a:lnTo>
                  <a:lnTo>
                    <a:pt x="1329177" y="303298"/>
                  </a:lnTo>
                  <a:lnTo>
                    <a:pt x="1326679" y="305193"/>
                  </a:lnTo>
                  <a:lnTo>
                    <a:pt x="1324184" y="307094"/>
                  </a:lnTo>
                  <a:lnTo>
                    <a:pt x="1321694" y="308999"/>
                  </a:lnTo>
                  <a:lnTo>
                    <a:pt x="1319208" y="310910"/>
                  </a:lnTo>
                  <a:lnTo>
                    <a:pt x="1316726" y="312826"/>
                  </a:lnTo>
                  <a:lnTo>
                    <a:pt x="1314248" y="314747"/>
                  </a:lnTo>
                  <a:lnTo>
                    <a:pt x="1311773" y="316673"/>
                  </a:lnTo>
                  <a:lnTo>
                    <a:pt x="1309303" y="318605"/>
                  </a:lnTo>
                  <a:lnTo>
                    <a:pt x="1306837" y="320541"/>
                  </a:lnTo>
                  <a:lnTo>
                    <a:pt x="1304375" y="322483"/>
                  </a:lnTo>
                  <a:lnTo>
                    <a:pt x="1301917" y="324430"/>
                  </a:lnTo>
                  <a:lnTo>
                    <a:pt x="1299463" y="326382"/>
                  </a:lnTo>
                  <a:lnTo>
                    <a:pt x="1297013" y="328339"/>
                  </a:lnTo>
                  <a:lnTo>
                    <a:pt x="1294568" y="330302"/>
                  </a:lnTo>
                  <a:lnTo>
                    <a:pt x="1292126" y="332269"/>
                  </a:lnTo>
                  <a:lnTo>
                    <a:pt x="1289689" y="334242"/>
                  </a:lnTo>
                  <a:lnTo>
                    <a:pt x="1287256" y="336220"/>
                  </a:lnTo>
                  <a:lnTo>
                    <a:pt x="1284827" y="338202"/>
                  </a:lnTo>
                  <a:lnTo>
                    <a:pt x="1282402" y="340190"/>
                  </a:lnTo>
                  <a:lnTo>
                    <a:pt x="1279981" y="342183"/>
                  </a:lnTo>
                  <a:lnTo>
                    <a:pt x="1277564" y="344181"/>
                  </a:lnTo>
                  <a:lnTo>
                    <a:pt x="1275152" y="346184"/>
                  </a:lnTo>
                  <a:lnTo>
                    <a:pt x="1272743" y="348192"/>
                  </a:lnTo>
                  <a:lnTo>
                    <a:pt x="1270339" y="350205"/>
                  </a:lnTo>
                  <a:lnTo>
                    <a:pt x="1267939" y="352224"/>
                  </a:lnTo>
                  <a:lnTo>
                    <a:pt x="1265544" y="354247"/>
                  </a:lnTo>
                  <a:lnTo>
                    <a:pt x="1263153" y="356275"/>
                  </a:lnTo>
                  <a:lnTo>
                    <a:pt x="1260766" y="358308"/>
                  </a:lnTo>
                  <a:lnTo>
                    <a:pt x="1258383" y="360346"/>
                  </a:lnTo>
                  <a:lnTo>
                    <a:pt x="1256004" y="362390"/>
                  </a:lnTo>
                  <a:lnTo>
                    <a:pt x="1253630" y="364438"/>
                  </a:lnTo>
                  <a:lnTo>
                    <a:pt x="1251260" y="366491"/>
                  </a:lnTo>
                  <a:lnTo>
                    <a:pt x="1248895" y="368549"/>
                  </a:lnTo>
                  <a:lnTo>
                    <a:pt x="1246533" y="370612"/>
                  </a:lnTo>
                  <a:lnTo>
                    <a:pt x="1244176" y="372680"/>
                  </a:lnTo>
                  <a:lnTo>
                    <a:pt x="1241824" y="374753"/>
                  </a:lnTo>
                  <a:lnTo>
                    <a:pt x="1239475" y="376831"/>
                  </a:lnTo>
                  <a:lnTo>
                    <a:pt x="1237131" y="378914"/>
                  </a:lnTo>
                  <a:lnTo>
                    <a:pt x="1234792" y="381002"/>
                  </a:lnTo>
                  <a:lnTo>
                    <a:pt x="1232456" y="383094"/>
                  </a:lnTo>
                  <a:lnTo>
                    <a:pt x="1230126" y="385192"/>
                  </a:lnTo>
                  <a:lnTo>
                    <a:pt x="1227799" y="387294"/>
                  </a:lnTo>
                  <a:lnTo>
                    <a:pt x="1225477" y="389401"/>
                  </a:lnTo>
                  <a:lnTo>
                    <a:pt x="1223160" y="391513"/>
                  </a:lnTo>
                  <a:lnTo>
                    <a:pt x="1220846" y="393630"/>
                  </a:lnTo>
                  <a:lnTo>
                    <a:pt x="1218538" y="395752"/>
                  </a:lnTo>
                  <a:lnTo>
                    <a:pt x="1216233" y="397879"/>
                  </a:lnTo>
                  <a:lnTo>
                    <a:pt x="1213934" y="400010"/>
                  </a:lnTo>
                  <a:lnTo>
                    <a:pt x="1211638" y="402147"/>
                  </a:lnTo>
                  <a:lnTo>
                    <a:pt x="1209348" y="404288"/>
                  </a:lnTo>
                  <a:lnTo>
                    <a:pt x="1207061" y="406434"/>
                  </a:lnTo>
                  <a:lnTo>
                    <a:pt x="1204779" y="408584"/>
                  </a:lnTo>
                  <a:lnTo>
                    <a:pt x="1202502" y="410740"/>
                  </a:lnTo>
                  <a:lnTo>
                    <a:pt x="1200229" y="412900"/>
                  </a:lnTo>
                  <a:lnTo>
                    <a:pt x="1197961" y="415065"/>
                  </a:lnTo>
                  <a:lnTo>
                    <a:pt x="1195697" y="417235"/>
                  </a:lnTo>
                  <a:lnTo>
                    <a:pt x="1193438" y="419409"/>
                  </a:lnTo>
                  <a:lnTo>
                    <a:pt x="1191183" y="421588"/>
                  </a:lnTo>
                  <a:lnTo>
                    <a:pt x="1188933" y="423772"/>
                  </a:lnTo>
                  <a:lnTo>
                    <a:pt x="1186688" y="425960"/>
                  </a:lnTo>
                  <a:lnTo>
                    <a:pt x="1184447" y="428154"/>
                  </a:lnTo>
                  <a:lnTo>
                    <a:pt x="1182210" y="430352"/>
                  </a:lnTo>
                  <a:lnTo>
                    <a:pt x="1179979" y="432554"/>
                  </a:lnTo>
                  <a:lnTo>
                    <a:pt x="1177752" y="434762"/>
                  </a:lnTo>
                  <a:lnTo>
                    <a:pt x="1175529" y="436974"/>
                  </a:lnTo>
                  <a:lnTo>
                    <a:pt x="1173312" y="439190"/>
                  </a:lnTo>
                  <a:lnTo>
                    <a:pt x="1171098" y="441412"/>
                  </a:lnTo>
                  <a:lnTo>
                    <a:pt x="1168890" y="443638"/>
                  </a:lnTo>
                  <a:lnTo>
                    <a:pt x="1166686" y="445868"/>
                  </a:lnTo>
                  <a:lnTo>
                    <a:pt x="1164487" y="448103"/>
                  </a:lnTo>
                  <a:lnTo>
                    <a:pt x="1162293" y="450343"/>
                  </a:lnTo>
                  <a:lnTo>
                    <a:pt x="1160103" y="452587"/>
                  </a:lnTo>
                  <a:lnTo>
                    <a:pt x="1157917" y="454836"/>
                  </a:lnTo>
                  <a:lnTo>
                    <a:pt x="1155737" y="457090"/>
                  </a:lnTo>
                  <a:lnTo>
                    <a:pt x="1153561" y="459348"/>
                  </a:lnTo>
                  <a:lnTo>
                    <a:pt x="1151391" y="461611"/>
                  </a:lnTo>
                  <a:lnTo>
                    <a:pt x="1149225" y="463878"/>
                  </a:lnTo>
                  <a:lnTo>
                    <a:pt x="1147063" y="466149"/>
                  </a:lnTo>
                  <a:lnTo>
                    <a:pt x="1144907" y="468426"/>
                  </a:lnTo>
                  <a:lnTo>
                    <a:pt x="1142755" y="470706"/>
                  </a:lnTo>
                  <a:lnTo>
                    <a:pt x="1140608" y="472992"/>
                  </a:lnTo>
                  <a:lnTo>
                    <a:pt x="1138465" y="475281"/>
                  </a:lnTo>
                  <a:lnTo>
                    <a:pt x="1136328" y="477575"/>
                  </a:lnTo>
                  <a:lnTo>
                    <a:pt x="1134196" y="479874"/>
                  </a:lnTo>
                  <a:lnTo>
                    <a:pt x="1132068" y="482177"/>
                  </a:lnTo>
                  <a:lnTo>
                    <a:pt x="1129945" y="484485"/>
                  </a:lnTo>
                  <a:lnTo>
                    <a:pt x="1127827" y="486797"/>
                  </a:lnTo>
                  <a:lnTo>
                    <a:pt x="1125713" y="489114"/>
                  </a:lnTo>
                  <a:lnTo>
                    <a:pt x="1123604" y="491434"/>
                  </a:lnTo>
                  <a:lnTo>
                    <a:pt x="1121501" y="493760"/>
                  </a:lnTo>
                  <a:lnTo>
                    <a:pt x="1119402" y="496089"/>
                  </a:lnTo>
                  <a:lnTo>
                    <a:pt x="1117308" y="498423"/>
                  </a:lnTo>
                  <a:lnTo>
                    <a:pt x="1115219" y="500762"/>
                  </a:lnTo>
                  <a:lnTo>
                    <a:pt x="1113135" y="503105"/>
                  </a:lnTo>
                  <a:lnTo>
                    <a:pt x="1111057" y="505452"/>
                  </a:lnTo>
                  <a:lnTo>
                    <a:pt x="1108982" y="507804"/>
                  </a:lnTo>
                  <a:lnTo>
                    <a:pt x="1106913" y="510159"/>
                  </a:lnTo>
                  <a:lnTo>
                    <a:pt x="1104848" y="512520"/>
                  </a:lnTo>
                  <a:lnTo>
                    <a:pt x="1102789" y="514884"/>
                  </a:lnTo>
                  <a:lnTo>
                    <a:pt x="1100735" y="517253"/>
                  </a:lnTo>
                  <a:lnTo>
                    <a:pt x="1098685" y="519626"/>
                  </a:lnTo>
                  <a:lnTo>
                    <a:pt x="1096641" y="522004"/>
                  </a:lnTo>
                  <a:lnTo>
                    <a:pt x="1094602" y="524386"/>
                  </a:lnTo>
                  <a:lnTo>
                    <a:pt x="1092567" y="526772"/>
                  </a:lnTo>
                  <a:lnTo>
                    <a:pt x="1090537" y="529162"/>
                  </a:lnTo>
                  <a:lnTo>
                    <a:pt x="1088513" y="531556"/>
                  </a:lnTo>
                  <a:lnTo>
                    <a:pt x="1086493" y="533955"/>
                  </a:lnTo>
                  <a:lnTo>
                    <a:pt x="1084479" y="536358"/>
                  </a:lnTo>
                  <a:lnTo>
                    <a:pt x="1082470" y="538765"/>
                  </a:lnTo>
                  <a:lnTo>
                    <a:pt x="1080465" y="541177"/>
                  </a:lnTo>
                  <a:lnTo>
                    <a:pt x="1078466" y="543592"/>
                  </a:lnTo>
                  <a:lnTo>
                    <a:pt x="1076472" y="546012"/>
                  </a:lnTo>
                  <a:lnTo>
                    <a:pt x="1074483" y="548436"/>
                  </a:lnTo>
                  <a:lnTo>
                    <a:pt x="1072499" y="550864"/>
                  </a:lnTo>
                  <a:lnTo>
                    <a:pt x="1070520" y="553296"/>
                  </a:lnTo>
                  <a:lnTo>
                    <a:pt x="1068546" y="555733"/>
                  </a:lnTo>
                  <a:lnTo>
                    <a:pt x="1066577" y="558173"/>
                  </a:lnTo>
                  <a:lnTo>
                    <a:pt x="1064613" y="560618"/>
                  </a:lnTo>
                  <a:lnTo>
                    <a:pt x="1062655" y="563067"/>
                  </a:lnTo>
                  <a:lnTo>
                    <a:pt x="1060702" y="565520"/>
                  </a:lnTo>
                  <a:lnTo>
                    <a:pt x="1058753" y="567976"/>
                  </a:lnTo>
                  <a:lnTo>
                    <a:pt x="1056810" y="570437"/>
                  </a:lnTo>
                  <a:lnTo>
                    <a:pt x="1054872" y="572903"/>
                  </a:lnTo>
                  <a:lnTo>
                    <a:pt x="1052940" y="575372"/>
                  </a:lnTo>
                  <a:lnTo>
                    <a:pt x="1051012" y="577845"/>
                  </a:lnTo>
                  <a:lnTo>
                    <a:pt x="1049089" y="580322"/>
                  </a:lnTo>
                  <a:lnTo>
                    <a:pt x="1047172" y="582803"/>
                  </a:lnTo>
                  <a:lnTo>
                    <a:pt x="1045260" y="585288"/>
                  </a:lnTo>
                  <a:lnTo>
                    <a:pt x="1043354" y="587778"/>
                  </a:lnTo>
                  <a:lnTo>
                    <a:pt x="1041452" y="590271"/>
                  </a:lnTo>
                  <a:lnTo>
                    <a:pt x="1039556" y="592768"/>
                  </a:lnTo>
                  <a:lnTo>
                    <a:pt x="1037664" y="595269"/>
                  </a:lnTo>
                  <a:lnTo>
                    <a:pt x="1035779" y="597774"/>
                  </a:lnTo>
                  <a:lnTo>
                    <a:pt x="1033898" y="600283"/>
                  </a:lnTo>
                  <a:lnTo>
                    <a:pt x="1032023" y="602796"/>
                  </a:lnTo>
                  <a:lnTo>
                    <a:pt x="1030153" y="605313"/>
                  </a:lnTo>
                  <a:lnTo>
                    <a:pt x="1028288" y="607834"/>
                  </a:lnTo>
                  <a:lnTo>
                    <a:pt x="1026428" y="610359"/>
                  </a:lnTo>
                  <a:lnTo>
                    <a:pt x="1024574" y="612888"/>
                  </a:lnTo>
                  <a:lnTo>
                    <a:pt x="1022725" y="615420"/>
                  </a:lnTo>
                  <a:lnTo>
                    <a:pt x="1020882" y="617957"/>
                  </a:lnTo>
                  <a:lnTo>
                    <a:pt x="1019043" y="620497"/>
                  </a:lnTo>
                  <a:lnTo>
                    <a:pt x="1017210" y="623041"/>
                  </a:lnTo>
                  <a:lnTo>
                    <a:pt x="1015383" y="625589"/>
                  </a:lnTo>
                  <a:lnTo>
                    <a:pt x="1013560" y="628141"/>
                  </a:lnTo>
                  <a:lnTo>
                    <a:pt x="1011743" y="630696"/>
                  </a:lnTo>
                  <a:lnTo>
                    <a:pt x="1009932" y="633255"/>
                  </a:lnTo>
                  <a:lnTo>
                    <a:pt x="1008126" y="635819"/>
                  </a:lnTo>
                  <a:lnTo>
                    <a:pt x="1006325" y="638386"/>
                  </a:lnTo>
                  <a:lnTo>
                    <a:pt x="1004529" y="640956"/>
                  </a:lnTo>
                  <a:lnTo>
                    <a:pt x="1002739" y="643531"/>
                  </a:lnTo>
                  <a:lnTo>
                    <a:pt x="1000955" y="646109"/>
                  </a:lnTo>
                  <a:lnTo>
                    <a:pt x="999175" y="648691"/>
                  </a:lnTo>
                  <a:lnTo>
                    <a:pt x="997401" y="651277"/>
                  </a:lnTo>
                  <a:lnTo>
                    <a:pt x="995633" y="653866"/>
                  </a:lnTo>
                  <a:lnTo>
                    <a:pt x="993870" y="656459"/>
                  </a:lnTo>
                  <a:lnTo>
                    <a:pt x="992113" y="659056"/>
                  </a:lnTo>
                  <a:lnTo>
                    <a:pt x="990360" y="661656"/>
                  </a:lnTo>
                  <a:lnTo>
                    <a:pt x="988614" y="664260"/>
                  </a:lnTo>
                  <a:lnTo>
                    <a:pt x="986872" y="666868"/>
                  </a:lnTo>
                  <a:lnTo>
                    <a:pt x="985137" y="669479"/>
                  </a:lnTo>
                  <a:lnTo>
                    <a:pt x="983407" y="672094"/>
                  </a:lnTo>
                  <a:lnTo>
                    <a:pt x="981682" y="674713"/>
                  </a:lnTo>
                  <a:lnTo>
                    <a:pt x="979962" y="677335"/>
                  </a:lnTo>
                  <a:lnTo>
                    <a:pt x="978249" y="679961"/>
                  </a:lnTo>
                  <a:lnTo>
                    <a:pt x="976540" y="682591"/>
                  </a:lnTo>
                  <a:lnTo>
                    <a:pt x="974838" y="685224"/>
                  </a:lnTo>
                  <a:lnTo>
                    <a:pt x="973140" y="687860"/>
                  </a:lnTo>
                  <a:lnTo>
                    <a:pt x="971449" y="690500"/>
                  </a:lnTo>
                  <a:lnTo>
                    <a:pt x="969762" y="693144"/>
                  </a:lnTo>
                  <a:lnTo>
                    <a:pt x="968082" y="695791"/>
                  </a:lnTo>
                  <a:lnTo>
                    <a:pt x="966407" y="698442"/>
                  </a:lnTo>
                  <a:lnTo>
                    <a:pt x="964737" y="701096"/>
                  </a:lnTo>
                  <a:lnTo>
                    <a:pt x="963073" y="703754"/>
                  </a:lnTo>
                  <a:lnTo>
                    <a:pt x="961415" y="706415"/>
                  </a:lnTo>
                  <a:lnTo>
                    <a:pt x="959762" y="709080"/>
                  </a:lnTo>
                  <a:lnTo>
                    <a:pt x="958115" y="711748"/>
                  </a:lnTo>
                  <a:lnTo>
                    <a:pt x="956473" y="714419"/>
                  </a:lnTo>
                  <a:lnTo>
                    <a:pt x="954837" y="717094"/>
                  </a:lnTo>
                  <a:lnTo>
                    <a:pt x="953206" y="719772"/>
                  </a:lnTo>
                  <a:lnTo>
                    <a:pt x="951582" y="722454"/>
                  </a:lnTo>
                  <a:lnTo>
                    <a:pt x="949962" y="725139"/>
                  </a:lnTo>
                  <a:lnTo>
                    <a:pt x="948349" y="727828"/>
                  </a:lnTo>
                  <a:lnTo>
                    <a:pt x="946741" y="730520"/>
                  </a:lnTo>
                  <a:lnTo>
                    <a:pt x="945139" y="733215"/>
                  </a:lnTo>
                  <a:lnTo>
                    <a:pt x="943542" y="735914"/>
                  </a:lnTo>
                  <a:lnTo>
                    <a:pt x="941951" y="738616"/>
                  </a:lnTo>
                  <a:lnTo>
                    <a:pt x="940366" y="741322"/>
                  </a:lnTo>
                  <a:lnTo>
                    <a:pt x="938786" y="744030"/>
                  </a:lnTo>
                  <a:lnTo>
                    <a:pt x="937212" y="746742"/>
                  </a:lnTo>
                  <a:lnTo>
                    <a:pt x="935644" y="749457"/>
                  </a:lnTo>
                  <a:lnTo>
                    <a:pt x="934081" y="752176"/>
                  </a:lnTo>
                  <a:lnTo>
                    <a:pt x="932525" y="754898"/>
                  </a:lnTo>
                  <a:lnTo>
                    <a:pt x="930973" y="757623"/>
                  </a:lnTo>
                  <a:lnTo>
                    <a:pt x="929428" y="760351"/>
                  </a:lnTo>
                  <a:lnTo>
                    <a:pt x="927888" y="763083"/>
                  </a:lnTo>
                  <a:lnTo>
                    <a:pt x="926354" y="765817"/>
                  </a:lnTo>
                  <a:lnTo>
                    <a:pt x="924826" y="768556"/>
                  </a:lnTo>
                  <a:lnTo>
                    <a:pt x="923303" y="771297"/>
                  </a:lnTo>
                  <a:lnTo>
                    <a:pt x="921786" y="774041"/>
                  </a:lnTo>
                  <a:lnTo>
                    <a:pt x="920275" y="776788"/>
                  </a:lnTo>
                  <a:lnTo>
                    <a:pt x="918770" y="779539"/>
                  </a:lnTo>
                  <a:lnTo>
                    <a:pt x="917270" y="782293"/>
                  </a:lnTo>
                  <a:lnTo>
                    <a:pt x="915777" y="785050"/>
                  </a:lnTo>
                  <a:lnTo>
                    <a:pt x="914289" y="787810"/>
                  </a:lnTo>
                  <a:lnTo>
                    <a:pt x="912806" y="790573"/>
                  </a:lnTo>
                  <a:lnTo>
                    <a:pt x="911330" y="793339"/>
                  </a:lnTo>
                  <a:lnTo>
                    <a:pt x="909859" y="796109"/>
                  </a:lnTo>
                  <a:lnTo>
                    <a:pt x="908395" y="798881"/>
                  </a:lnTo>
                  <a:lnTo>
                    <a:pt x="906935" y="801657"/>
                  </a:lnTo>
                  <a:lnTo>
                    <a:pt x="905482" y="804436"/>
                  </a:lnTo>
                  <a:lnTo>
                    <a:pt x="904035" y="807217"/>
                  </a:lnTo>
                  <a:lnTo>
                    <a:pt x="902594" y="810002"/>
                  </a:lnTo>
                  <a:lnTo>
                    <a:pt x="901158" y="812789"/>
                  </a:lnTo>
                  <a:lnTo>
                    <a:pt x="899728" y="815580"/>
                  </a:lnTo>
                  <a:lnTo>
                    <a:pt x="898304" y="818373"/>
                  </a:lnTo>
                  <a:lnTo>
                    <a:pt x="896886" y="821170"/>
                  </a:lnTo>
                  <a:lnTo>
                    <a:pt x="895474" y="823970"/>
                  </a:lnTo>
                  <a:lnTo>
                    <a:pt x="894067" y="826772"/>
                  </a:lnTo>
                  <a:lnTo>
                    <a:pt x="892667" y="829578"/>
                  </a:lnTo>
                  <a:lnTo>
                    <a:pt x="891272" y="832386"/>
                  </a:lnTo>
                  <a:lnTo>
                    <a:pt x="889883" y="835197"/>
                  </a:lnTo>
                  <a:lnTo>
                    <a:pt x="888500" y="838012"/>
                  </a:lnTo>
                  <a:lnTo>
                    <a:pt x="887124" y="840829"/>
                  </a:lnTo>
                  <a:lnTo>
                    <a:pt x="885753" y="843649"/>
                  </a:lnTo>
                  <a:lnTo>
                    <a:pt x="884387" y="846472"/>
                  </a:lnTo>
                  <a:lnTo>
                    <a:pt x="883028" y="849297"/>
                  </a:lnTo>
                  <a:lnTo>
                    <a:pt x="881675" y="852126"/>
                  </a:lnTo>
                  <a:lnTo>
                    <a:pt x="880327" y="854957"/>
                  </a:lnTo>
                  <a:lnTo>
                    <a:pt x="878986" y="857792"/>
                  </a:lnTo>
                  <a:lnTo>
                    <a:pt x="877650" y="860628"/>
                  </a:lnTo>
                  <a:lnTo>
                    <a:pt x="876321" y="863468"/>
                  </a:lnTo>
                  <a:lnTo>
                    <a:pt x="874997" y="866311"/>
                  </a:lnTo>
                  <a:lnTo>
                    <a:pt x="873679" y="869156"/>
                  </a:lnTo>
                  <a:lnTo>
                    <a:pt x="872368" y="872004"/>
                  </a:lnTo>
                  <a:lnTo>
                    <a:pt x="871062" y="874855"/>
                  </a:lnTo>
                  <a:lnTo>
                    <a:pt x="869762" y="877709"/>
                  </a:lnTo>
                  <a:lnTo>
                    <a:pt x="868469" y="880565"/>
                  </a:lnTo>
                  <a:lnTo>
                    <a:pt x="867181" y="883424"/>
                  </a:lnTo>
                  <a:lnTo>
                    <a:pt x="865899" y="886286"/>
                  </a:lnTo>
                  <a:lnTo>
                    <a:pt x="864624" y="889150"/>
                  </a:lnTo>
                  <a:lnTo>
                    <a:pt x="863354" y="892017"/>
                  </a:lnTo>
                  <a:lnTo>
                    <a:pt x="862090" y="894887"/>
                  </a:lnTo>
                  <a:lnTo>
                    <a:pt x="860832" y="897759"/>
                  </a:lnTo>
                  <a:lnTo>
                    <a:pt x="859581" y="900634"/>
                  </a:lnTo>
                  <a:lnTo>
                    <a:pt x="858335" y="903512"/>
                  </a:lnTo>
                  <a:lnTo>
                    <a:pt x="857095" y="906392"/>
                  </a:lnTo>
                  <a:lnTo>
                    <a:pt x="855861" y="909275"/>
                  </a:lnTo>
                  <a:lnTo>
                    <a:pt x="854634" y="912160"/>
                  </a:lnTo>
                  <a:lnTo>
                    <a:pt x="853412" y="915048"/>
                  </a:lnTo>
                  <a:lnTo>
                    <a:pt x="852197" y="917938"/>
                  </a:lnTo>
                  <a:lnTo>
                    <a:pt x="850987" y="920831"/>
                  </a:lnTo>
                  <a:lnTo>
                    <a:pt x="849784" y="923727"/>
                  </a:lnTo>
                  <a:lnTo>
                    <a:pt x="848587" y="926625"/>
                  </a:lnTo>
                  <a:lnTo>
                    <a:pt x="847396" y="929525"/>
                  </a:lnTo>
                  <a:lnTo>
                    <a:pt x="846210" y="932429"/>
                  </a:lnTo>
                  <a:lnTo>
                    <a:pt x="845031" y="935334"/>
                  </a:lnTo>
                  <a:lnTo>
                    <a:pt x="843858" y="938242"/>
                  </a:lnTo>
                  <a:lnTo>
                    <a:pt x="842692" y="941152"/>
                  </a:lnTo>
                  <a:lnTo>
                    <a:pt x="841531" y="944065"/>
                  </a:lnTo>
                  <a:lnTo>
                    <a:pt x="840376" y="946981"/>
                  </a:lnTo>
                  <a:lnTo>
                    <a:pt x="839228" y="949898"/>
                  </a:lnTo>
                  <a:lnTo>
                    <a:pt x="838085" y="952818"/>
                  </a:lnTo>
                  <a:lnTo>
                    <a:pt x="836949" y="955741"/>
                  </a:lnTo>
                  <a:lnTo>
                    <a:pt x="835819" y="958666"/>
                  </a:lnTo>
                  <a:lnTo>
                    <a:pt x="834694" y="961593"/>
                  </a:lnTo>
                  <a:lnTo>
                    <a:pt x="833577" y="964522"/>
                  </a:lnTo>
                  <a:lnTo>
                    <a:pt x="832465" y="967454"/>
                  </a:lnTo>
                  <a:lnTo>
                    <a:pt x="831359" y="970389"/>
                  </a:lnTo>
                  <a:lnTo>
                    <a:pt x="830260" y="973325"/>
                  </a:lnTo>
                  <a:lnTo>
                    <a:pt x="829166" y="976264"/>
                  </a:lnTo>
                  <a:lnTo>
                    <a:pt x="828079" y="979205"/>
                  </a:lnTo>
                  <a:lnTo>
                    <a:pt x="826998" y="982148"/>
                  </a:lnTo>
                  <a:lnTo>
                    <a:pt x="825923" y="985094"/>
                  </a:lnTo>
                  <a:lnTo>
                    <a:pt x="824855" y="988042"/>
                  </a:lnTo>
                  <a:lnTo>
                    <a:pt x="823792" y="990992"/>
                  </a:lnTo>
                  <a:lnTo>
                    <a:pt x="822736" y="993944"/>
                  </a:lnTo>
                  <a:lnTo>
                    <a:pt x="821686" y="996899"/>
                  </a:lnTo>
                  <a:lnTo>
                    <a:pt x="820642" y="999856"/>
                  </a:lnTo>
                  <a:lnTo>
                    <a:pt x="819604" y="1002815"/>
                  </a:lnTo>
                  <a:lnTo>
                    <a:pt x="818572" y="1005776"/>
                  </a:lnTo>
                  <a:lnTo>
                    <a:pt x="817547" y="1008739"/>
                  </a:lnTo>
                  <a:lnTo>
                    <a:pt x="816528" y="1011704"/>
                  </a:lnTo>
                  <a:lnTo>
                    <a:pt x="815515" y="1014672"/>
                  </a:lnTo>
                  <a:lnTo>
                    <a:pt x="814508" y="1017642"/>
                  </a:lnTo>
                  <a:lnTo>
                    <a:pt x="813508" y="1020613"/>
                  </a:lnTo>
                  <a:lnTo>
                    <a:pt x="812514" y="1023587"/>
                  </a:lnTo>
                  <a:lnTo>
                    <a:pt x="811526" y="1026563"/>
                  </a:lnTo>
                  <a:lnTo>
                    <a:pt x="810544" y="1029541"/>
                  </a:lnTo>
                  <a:lnTo>
                    <a:pt x="809568" y="1032521"/>
                  </a:lnTo>
                  <a:lnTo>
                    <a:pt x="808599" y="1035503"/>
                  </a:lnTo>
                  <a:lnTo>
                    <a:pt x="807636" y="1038487"/>
                  </a:lnTo>
                  <a:lnTo>
                    <a:pt x="806679" y="1041473"/>
                  </a:lnTo>
                  <a:lnTo>
                    <a:pt x="805729" y="1044461"/>
                  </a:lnTo>
                  <a:lnTo>
                    <a:pt x="804784" y="1047452"/>
                  </a:lnTo>
                  <a:lnTo>
                    <a:pt x="803846" y="1050443"/>
                  </a:lnTo>
                  <a:lnTo>
                    <a:pt x="802915" y="1053437"/>
                  </a:lnTo>
                  <a:lnTo>
                    <a:pt x="801989" y="1056433"/>
                  </a:lnTo>
                  <a:lnTo>
                    <a:pt x="801070" y="1059431"/>
                  </a:lnTo>
                  <a:lnTo>
                    <a:pt x="800158" y="1062431"/>
                  </a:lnTo>
                  <a:lnTo>
                    <a:pt x="799251" y="1065433"/>
                  </a:lnTo>
                  <a:lnTo>
                    <a:pt x="798351" y="1068437"/>
                  </a:lnTo>
                  <a:lnTo>
                    <a:pt x="797456" y="1071442"/>
                  </a:lnTo>
                  <a:lnTo>
                    <a:pt x="796569" y="1074449"/>
                  </a:lnTo>
                  <a:lnTo>
                    <a:pt x="795687" y="1077458"/>
                  </a:lnTo>
                  <a:lnTo>
                    <a:pt x="794812" y="1080470"/>
                  </a:lnTo>
                  <a:lnTo>
                    <a:pt x="793943" y="1083482"/>
                  </a:lnTo>
                  <a:lnTo>
                    <a:pt x="793081" y="1086497"/>
                  </a:lnTo>
                  <a:lnTo>
                    <a:pt x="792225" y="1089514"/>
                  </a:lnTo>
                  <a:lnTo>
                    <a:pt x="791375" y="1092532"/>
                  </a:lnTo>
                  <a:lnTo>
                    <a:pt x="790531" y="1095552"/>
                  </a:lnTo>
                  <a:lnTo>
                    <a:pt x="789694" y="1098573"/>
                  </a:lnTo>
                  <a:lnTo>
                    <a:pt x="788863" y="1101597"/>
                  </a:lnTo>
                  <a:lnTo>
                    <a:pt x="788039" y="1104623"/>
                  </a:lnTo>
                  <a:lnTo>
                    <a:pt x="787221" y="1107650"/>
                  </a:lnTo>
                  <a:lnTo>
                    <a:pt x="786409" y="1110678"/>
                  </a:lnTo>
                  <a:lnTo>
                    <a:pt x="785604" y="1113709"/>
                  </a:lnTo>
                  <a:lnTo>
                    <a:pt x="784804" y="1116741"/>
                  </a:lnTo>
                  <a:lnTo>
                    <a:pt x="784012" y="1119774"/>
                  </a:lnTo>
                  <a:lnTo>
                    <a:pt x="783225" y="1122810"/>
                  </a:lnTo>
                  <a:lnTo>
                    <a:pt x="782445" y="1125847"/>
                  </a:lnTo>
                  <a:lnTo>
                    <a:pt x="781672" y="1128886"/>
                  </a:lnTo>
                  <a:lnTo>
                    <a:pt x="780904" y="1131926"/>
                  </a:lnTo>
                  <a:lnTo>
                    <a:pt x="780143" y="1134968"/>
                  </a:lnTo>
                  <a:lnTo>
                    <a:pt x="779388" y="1138011"/>
                  </a:lnTo>
                  <a:lnTo>
                    <a:pt x="778641" y="1141056"/>
                  </a:lnTo>
                  <a:lnTo>
                    <a:pt x="777899" y="1144103"/>
                  </a:lnTo>
                  <a:lnTo>
                    <a:pt x="777163" y="1147151"/>
                  </a:lnTo>
                  <a:lnTo>
                    <a:pt x="776434" y="1150201"/>
                  </a:lnTo>
                  <a:lnTo>
                    <a:pt x="775712" y="1153252"/>
                  </a:lnTo>
                  <a:lnTo>
                    <a:pt x="774995" y="1156305"/>
                  </a:lnTo>
                  <a:lnTo>
                    <a:pt x="774285" y="1159359"/>
                  </a:lnTo>
                  <a:lnTo>
                    <a:pt x="773582" y="1162415"/>
                  </a:lnTo>
                  <a:lnTo>
                    <a:pt x="772885" y="1165472"/>
                  </a:lnTo>
                  <a:lnTo>
                    <a:pt x="772194" y="1168530"/>
                  </a:lnTo>
                  <a:lnTo>
                    <a:pt x="771510" y="1171590"/>
                  </a:lnTo>
                  <a:lnTo>
                    <a:pt x="770832" y="1174652"/>
                  </a:lnTo>
                  <a:lnTo>
                    <a:pt x="770161" y="1177715"/>
                  </a:lnTo>
                  <a:lnTo>
                    <a:pt x="769496" y="1180779"/>
                  </a:lnTo>
                  <a:lnTo>
                    <a:pt x="768837" y="1183845"/>
                  </a:lnTo>
                  <a:lnTo>
                    <a:pt x="768185" y="1186912"/>
                  </a:lnTo>
                  <a:lnTo>
                    <a:pt x="767539" y="1189980"/>
                  </a:lnTo>
                  <a:lnTo>
                    <a:pt x="766900" y="1193050"/>
                  </a:lnTo>
                  <a:lnTo>
                    <a:pt x="766267" y="1196121"/>
                  </a:lnTo>
                  <a:lnTo>
                    <a:pt x="765641" y="1199193"/>
                  </a:lnTo>
                  <a:lnTo>
                    <a:pt x="765021" y="1202267"/>
                  </a:lnTo>
                  <a:lnTo>
                    <a:pt x="764407" y="1205342"/>
                  </a:lnTo>
                  <a:lnTo>
                    <a:pt x="763800" y="1208419"/>
                  </a:lnTo>
                  <a:lnTo>
                    <a:pt x="763200" y="1211496"/>
                  </a:lnTo>
                  <a:lnTo>
                    <a:pt x="762605" y="1214575"/>
                  </a:lnTo>
                  <a:lnTo>
                    <a:pt x="762018" y="1217655"/>
                  </a:lnTo>
                  <a:lnTo>
                    <a:pt x="761436" y="1220736"/>
                  </a:lnTo>
                  <a:lnTo>
                    <a:pt x="760861" y="1223819"/>
                  </a:lnTo>
                  <a:lnTo>
                    <a:pt x="760293" y="1226903"/>
                  </a:lnTo>
                  <a:lnTo>
                    <a:pt x="759731" y="1229987"/>
                  </a:lnTo>
                  <a:lnTo>
                    <a:pt x="759176" y="1233074"/>
                  </a:lnTo>
                  <a:lnTo>
                    <a:pt x="758627" y="1236161"/>
                  </a:lnTo>
                  <a:lnTo>
                    <a:pt x="758084" y="1239249"/>
                  </a:lnTo>
                  <a:lnTo>
                    <a:pt x="757548" y="1242339"/>
                  </a:lnTo>
                  <a:lnTo>
                    <a:pt x="757018" y="1245429"/>
                  </a:lnTo>
                  <a:lnTo>
                    <a:pt x="756495" y="1248521"/>
                  </a:lnTo>
                  <a:lnTo>
                    <a:pt x="755979" y="1251613"/>
                  </a:lnTo>
                  <a:lnTo>
                    <a:pt x="755469" y="1254707"/>
                  </a:lnTo>
                  <a:lnTo>
                    <a:pt x="754965" y="1257802"/>
                  </a:lnTo>
                  <a:lnTo>
                    <a:pt x="754468" y="1260898"/>
                  </a:lnTo>
                  <a:lnTo>
                    <a:pt x="753977" y="1263995"/>
                  </a:lnTo>
                  <a:lnTo>
                    <a:pt x="753493" y="1267093"/>
                  </a:lnTo>
                  <a:lnTo>
                    <a:pt x="753015" y="1270192"/>
                  </a:lnTo>
                  <a:lnTo>
                    <a:pt x="752544" y="1273292"/>
                  </a:lnTo>
                  <a:lnTo>
                    <a:pt x="752079" y="1276393"/>
                  </a:lnTo>
                  <a:lnTo>
                    <a:pt x="751621" y="1279495"/>
                  </a:lnTo>
                  <a:lnTo>
                    <a:pt x="751169" y="1282598"/>
                  </a:lnTo>
                  <a:lnTo>
                    <a:pt x="750724" y="1285702"/>
                  </a:lnTo>
                  <a:lnTo>
                    <a:pt x="750285" y="1288807"/>
                  </a:lnTo>
                  <a:lnTo>
                    <a:pt x="749853" y="1291913"/>
                  </a:lnTo>
                  <a:lnTo>
                    <a:pt x="749428" y="1295019"/>
                  </a:lnTo>
                  <a:lnTo>
                    <a:pt x="749008" y="1298127"/>
                  </a:lnTo>
                  <a:lnTo>
                    <a:pt x="748596" y="1301235"/>
                  </a:lnTo>
                  <a:close/>
                </a:path>
              </a:pathLst>
            </a:custGeom>
            <a:solidFill>
              <a:srgbClr val="D5942B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4339574" y="3327153"/>
              <a:ext cx="1471567" cy="1296138"/>
            </a:xfrm>
            <a:custGeom>
              <a:avLst/>
              <a:pathLst>
                <a:path w="1471567" h="1296138">
                  <a:moveTo>
                    <a:pt x="1471567" y="1102785"/>
                  </a:moveTo>
                  <a:lnTo>
                    <a:pt x="1470036" y="1103649"/>
                  </a:lnTo>
                  <a:lnTo>
                    <a:pt x="1467302" y="1105185"/>
                  </a:lnTo>
                  <a:lnTo>
                    <a:pt x="1464565" y="1106715"/>
                  </a:lnTo>
                  <a:lnTo>
                    <a:pt x="1461824" y="1108238"/>
                  </a:lnTo>
                  <a:lnTo>
                    <a:pt x="1459081" y="1109756"/>
                  </a:lnTo>
                  <a:lnTo>
                    <a:pt x="1456334" y="1111269"/>
                  </a:lnTo>
                  <a:lnTo>
                    <a:pt x="1453584" y="1112776"/>
                  </a:lnTo>
                  <a:lnTo>
                    <a:pt x="1450831" y="1114277"/>
                  </a:lnTo>
                  <a:lnTo>
                    <a:pt x="1448075" y="1115772"/>
                  </a:lnTo>
                  <a:lnTo>
                    <a:pt x="1445316" y="1117261"/>
                  </a:lnTo>
                  <a:lnTo>
                    <a:pt x="1442553" y="1118745"/>
                  </a:lnTo>
                  <a:lnTo>
                    <a:pt x="1439788" y="1120223"/>
                  </a:lnTo>
                  <a:lnTo>
                    <a:pt x="1437019" y="1121695"/>
                  </a:lnTo>
                  <a:lnTo>
                    <a:pt x="1434248" y="1123161"/>
                  </a:lnTo>
                  <a:lnTo>
                    <a:pt x="1431473" y="1124622"/>
                  </a:lnTo>
                  <a:lnTo>
                    <a:pt x="1428695" y="1126076"/>
                  </a:lnTo>
                  <a:lnTo>
                    <a:pt x="1425914" y="1127525"/>
                  </a:lnTo>
                  <a:lnTo>
                    <a:pt x="1423130" y="1128968"/>
                  </a:lnTo>
                  <a:lnTo>
                    <a:pt x="1420343" y="1130405"/>
                  </a:lnTo>
                  <a:lnTo>
                    <a:pt x="1417553" y="1131837"/>
                  </a:lnTo>
                  <a:lnTo>
                    <a:pt x="1414760" y="1133262"/>
                  </a:lnTo>
                  <a:lnTo>
                    <a:pt x="1411965" y="1134682"/>
                  </a:lnTo>
                  <a:lnTo>
                    <a:pt x="1409166" y="1136095"/>
                  </a:lnTo>
                  <a:lnTo>
                    <a:pt x="1406364" y="1137503"/>
                  </a:lnTo>
                  <a:lnTo>
                    <a:pt x="1403559" y="1138905"/>
                  </a:lnTo>
                  <a:lnTo>
                    <a:pt x="1400751" y="1140301"/>
                  </a:lnTo>
                  <a:lnTo>
                    <a:pt x="1397941" y="1141692"/>
                  </a:lnTo>
                  <a:lnTo>
                    <a:pt x="1395127" y="1143076"/>
                  </a:lnTo>
                  <a:lnTo>
                    <a:pt x="1392311" y="1144455"/>
                  </a:lnTo>
                  <a:lnTo>
                    <a:pt x="1389492" y="1145827"/>
                  </a:lnTo>
                  <a:lnTo>
                    <a:pt x="1386670" y="1147193"/>
                  </a:lnTo>
                  <a:lnTo>
                    <a:pt x="1383845" y="1148554"/>
                  </a:lnTo>
                  <a:lnTo>
                    <a:pt x="1381017" y="1149909"/>
                  </a:lnTo>
                  <a:lnTo>
                    <a:pt x="1378186" y="1151258"/>
                  </a:lnTo>
                  <a:lnTo>
                    <a:pt x="1375353" y="1152601"/>
                  </a:lnTo>
                  <a:lnTo>
                    <a:pt x="1372516" y="1153938"/>
                  </a:lnTo>
                  <a:lnTo>
                    <a:pt x="1369677" y="1155269"/>
                  </a:lnTo>
                  <a:lnTo>
                    <a:pt x="1366835" y="1156594"/>
                  </a:lnTo>
                  <a:lnTo>
                    <a:pt x="1363990" y="1157913"/>
                  </a:lnTo>
                  <a:lnTo>
                    <a:pt x="1361143" y="1159226"/>
                  </a:lnTo>
                  <a:lnTo>
                    <a:pt x="1358293" y="1160533"/>
                  </a:lnTo>
                  <a:lnTo>
                    <a:pt x="1355440" y="1161835"/>
                  </a:lnTo>
                  <a:lnTo>
                    <a:pt x="1352585" y="1163130"/>
                  </a:lnTo>
                  <a:lnTo>
                    <a:pt x="1349726" y="1164419"/>
                  </a:lnTo>
                  <a:lnTo>
                    <a:pt x="1346865" y="1165702"/>
                  </a:lnTo>
                  <a:lnTo>
                    <a:pt x="1344002" y="1166980"/>
                  </a:lnTo>
                  <a:lnTo>
                    <a:pt x="1341135" y="1168251"/>
                  </a:lnTo>
                  <a:lnTo>
                    <a:pt x="1338266" y="1169516"/>
                  </a:lnTo>
                  <a:lnTo>
                    <a:pt x="1335394" y="1170775"/>
                  </a:lnTo>
                  <a:lnTo>
                    <a:pt x="1332520" y="1172029"/>
                  </a:lnTo>
                  <a:lnTo>
                    <a:pt x="1329643" y="1173276"/>
                  </a:lnTo>
                  <a:lnTo>
                    <a:pt x="1326764" y="1174517"/>
                  </a:lnTo>
                  <a:lnTo>
                    <a:pt x="1323882" y="1175752"/>
                  </a:lnTo>
                  <a:lnTo>
                    <a:pt x="1320997" y="1176981"/>
                  </a:lnTo>
                  <a:lnTo>
                    <a:pt x="1318110" y="1178204"/>
                  </a:lnTo>
                  <a:lnTo>
                    <a:pt x="1315220" y="1179422"/>
                  </a:lnTo>
                  <a:lnTo>
                    <a:pt x="1312328" y="1180632"/>
                  </a:lnTo>
                  <a:lnTo>
                    <a:pt x="1309433" y="1181837"/>
                  </a:lnTo>
                  <a:lnTo>
                    <a:pt x="1306535" y="1183036"/>
                  </a:lnTo>
                  <a:lnTo>
                    <a:pt x="1303635" y="1184229"/>
                  </a:lnTo>
                  <a:lnTo>
                    <a:pt x="1300733" y="1185415"/>
                  </a:lnTo>
                  <a:lnTo>
                    <a:pt x="1297828" y="1186596"/>
                  </a:lnTo>
                  <a:lnTo>
                    <a:pt x="1294921" y="1187771"/>
                  </a:lnTo>
                  <a:lnTo>
                    <a:pt x="1292011" y="1188939"/>
                  </a:lnTo>
                  <a:lnTo>
                    <a:pt x="1289099" y="1190101"/>
                  </a:lnTo>
                  <a:lnTo>
                    <a:pt x="1286184" y="1191257"/>
                  </a:lnTo>
                  <a:lnTo>
                    <a:pt x="1283267" y="1192408"/>
                  </a:lnTo>
                  <a:lnTo>
                    <a:pt x="1280347" y="1193551"/>
                  </a:lnTo>
                  <a:lnTo>
                    <a:pt x="1277425" y="1194689"/>
                  </a:lnTo>
                  <a:lnTo>
                    <a:pt x="1274501" y="1195821"/>
                  </a:lnTo>
                  <a:lnTo>
                    <a:pt x="1271574" y="1196947"/>
                  </a:lnTo>
                  <a:lnTo>
                    <a:pt x="1268645" y="1198066"/>
                  </a:lnTo>
                  <a:lnTo>
                    <a:pt x="1265714" y="1199179"/>
                  </a:lnTo>
                  <a:lnTo>
                    <a:pt x="1262780" y="1200287"/>
                  </a:lnTo>
                  <a:lnTo>
                    <a:pt x="1259844" y="1201388"/>
                  </a:lnTo>
                  <a:lnTo>
                    <a:pt x="1256906" y="1202482"/>
                  </a:lnTo>
                  <a:lnTo>
                    <a:pt x="1253966" y="1203571"/>
                  </a:lnTo>
                  <a:lnTo>
                    <a:pt x="1251023" y="1204654"/>
                  </a:lnTo>
                  <a:lnTo>
                    <a:pt x="1248078" y="1205730"/>
                  </a:lnTo>
                  <a:lnTo>
                    <a:pt x="1245130" y="1206801"/>
                  </a:lnTo>
                  <a:lnTo>
                    <a:pt x="1242181" y="1207864"/>
                  </a:lnTo>
                  <a:lnTo>
                    <a:pt x="1239229" y="1208922"/>
                  </a:lnTo>
                  <a:lnTo>
                    <a:pt x="1236275" y="1209974"/>
                  </a:lnTo>
                  <a:lnTo>
                    <a:pt x="1233319" y="1211019"/>
                  </a:lnTo>
                  <a:lnTo>
                    <a:pt x="1230360" y="1212059"/>
                  </a:lnTo>
                  <a:lnTo>
                    <a:pt x="1227400" y="1213092"/>
                  </a:lnTo>
                  <a:lnTo>
                    <a:pt x="1224437" y="1214119"/>
                  </a:lnTo>
                  <a:lnTo>
                    <a:pt x="1221472" y="1215140"/>
                  </a:lnTo>
                  <a:lnTo>
                    <a:pt x="1218505" y="1216154"/>
                  </a:lnTo>
                  <a:lnTo>
                    <a:pt x="1215536" y="1217162"/>
                  </a:lnTo>
                  <a:lnTo>
                    <a:pt x="1212565" y="1218164"/>
                  </a:lnTo>
                  <a:lnTo>
                    <a:pt x="1209592" y="1219160"/>
                  </a:lnTo>
                  <a:lnTo>
                    <a:pt x="1206616" y="1220150"/>
                  </a:lnTo>
                  <a:lnTo>
                    <a:pt x="1203639" y="1221133"/>
                  </a:lnTo>
                  <a:lnTo>
                    <a:pt x="1200659" y="1222110"/>
                  </a:lnTo>
                  <a:lnTo>
                    <a:pt x="1197678" y="1223081"/>
                  </a:lnTo>
                  <a:lnTo>
                    <a:pt x="1194694" y="1224045"/>
                  </a:lnTo>
                  <a:lnTo>
                    <a:pt x="1191709" y="1225004"/>
                  </a:lnTo>
                  <a:lnTo>
                    <a:pt x="1188721" y="1225955"/>
                  </a:lnTo>
                  <a:lnTo>
                    <a:pt x="1185732" y="1226901"/>
                  </a:lnTo>
                  <a:lnTo>
                    <a:pt x="1182740" y="1227841"/>
                  </a:lnTo>
                  <a:lnTo>
                    <a:pt x="1179747" y="1228774"/>
                  </a:lnTo>
                  <a:lnTo>
                    <a:pt x="1176751" y="1229701"/>
                  </a:lnTo>
                  <a:lnTo>
                    <a:pt x="1173754" y="1230622"/>
                  </a:lnTo>
                  <a:lnTo>
                    <a:pt x="1170754" y="1231537"/>
                  </a:lnTo>
                  <a:lnTo>
                    <a:pt x="1167753" y="1232445"/>
                  </a:lnTo>
                  <a:lnTo>
                    <a:pt x="1164750" y="1233347"/>
                  </a:lnTo>
                  <a:lnTo>
                    <a:pt x="1161745" y="1234242"/>
                  </a:lnTo>
                  <a:lnTo>
                    <a:pt x="1158738" y="1235131"/>
                  </a:lnTo>
                  <a:lnTo>
                    <a:pt x="1155729" y="1236015"/>
                  </a:lnTo>
                  <a:lnTo>
                    <a:pt x="1152719" y="1236891"/>
                  </a:lnTo>
                  <a:lnTo>
                    <a:pt x="1149706" y="1237761"/>
                  </a:lnTo>
                  <a:lnTo>
                    <a:pt x="1146692" y="1238625"/>
                  </a:lnTo>
                  <a:lnTo>
                    <a:pt x="1143676" y="1239483"/>
                  </a:lnTo>
                  <a:lnTo>
                    <a:pt x="1140658" y="1240335"/>
                  </a:lnTo>
                  <a:lnTo>
                    <a:pt x="1137639" y="1241180"/>
                  </a:lnTo>
                  <a:lnTo>
                    <a:pt x="1134617" y="1242018"/>
                  </a:lnTo>
                  <a:lnTo>
                    <a:pt x="1131594" y="1242851"/>
                  </a:lnTo>
                  <a:lnTo>
                    <a:pt x="1128569" y="1243677"/>
                  </a:lnTo>
                  <a:lnTo>
                    <a:pt x="1125543" y="1244497"/>
                  </a:lnTo>
                  <a:lnTo>
                    <a:pt x="1122515" y="1245310"/>
                  </a:lnTo>
                  <a:lnTo>
                    <a:pt x="1119485" y="1246117"/>
                  </a:lnTo>
                  <a:lnTo>
                    <a:pt x="1116453" y="1246918"/>
                  </a:lnTo>
                  <a:lnTo>
                    <a:pt x="1113419" y="1247712"/>
                  </a:lnTo>
                  <a:lnTo>
                    <a:pt x="1110385" y="1248500"/>
                  </a:lnTo>
                  <a:lnTo>
                    <a:pt x="1107348" y="1249282"/>
                  </a:lnTo>
                  <a:lnTo>
                    <a:pt x="1104310" y="1250057"/>
                  </a:lnTo>
                  <a:lnTo>
                    <a:pt x="1101270" y="1250826"/>
                  </a:lnTo>
                  <a:lnTo>
                    <a:pt x="1098228" y="1251589"/>
                  </a:lnTo>
                  <a:lnTo>
                    <a:pt x="1095185" y="1252345"/>
                  </a:lnTo>
                  <a:lnTo>
                    <a:pt x="1092140" y="1253095"/>
                  </a:lnTo>
                  <a:lnTo>
                    <a:pt x="1089094" y="1253838"/>
                  </a:lnTo>
                  <a:lnTo>
                    <a:pt x="1086046" y="1254575"/>
                  </a:lnTo>
                  <a:lnTo>
                    <a:pt x="1082997" y="1255306"/>
                  </a:lnTo>
                  <a:lnTo>
                    <a:pt x="1079946" y="1256030"/>
                  </a:lnTo>
                  <a:lnTo>
                    <a:pt x="1076894" y="1256748"/>
                  </a:lnTo>
                  <a:lnTo>
                    <a:pt x="1073840" y="1257459"/>
                  </a:lnTo>
                  <a:lnTo>
                    <a:pt x="1070785" y="1258164"/>
                  </a:lnTo>
                  <a:lnTo>
                    <a:pt x="1067728" y="1258863"/>
                  </a:lnTo>
                  <a:lnTo>
                    <a:pt x="1064670" y="1259555"/>
                  </a:lnTo>
                  <a:lnTo>
                    <a:pt x="1061610" y="1260241"/>
                  </a:lnTo>
                  <a:lnTo>
                    <a:pt x="1058549" y="1260921"/>
                  </a:lnTo>
                  <a:lnTo>
                    <a:pt x="1055486" y="1261593"/>
                  </a:lnTo>
                  <a:lnTo>
                    <a:pt x="1052422" y="1262260"/>
                  </a:lnTo>
                  <a:lnTo>
                    <a:pt x="1049357" y="1262920"/>
                  </a:lnTo>
                  <a:lnTo>
                    <a:pt x="1046290" y="1263574"/>
                  </a:lnTo>
                  <a:lnTo>
                    <a:pt x="1043222" y="1264222"/>
                  </a:lnTo>
                  <a:lnTo>
                    <a:pt x="1040153" y="1264862"/>
                  </a:lnTo>
                  <a:lnTo>
                    <a:pt x="1037082" y="1265497"/>
                  </a:lnTo>
                  <a:lnTo>
                    <a:pt x="1034010" y="1266125"/>
                  </a:lnTo>
                  <a:lnTo>
                    <a:pt x="1030937" y="1266746"/>
                  </a:lnTo>
                  <a:lnTo>
                    <a:pt x="1027862" y="1267362"/>
                  </a:lnTo>
                  <a:lnTo>
                    <a:pt x="1024786" y="1267970"/>
                  </a:lnTo>
                  <a:lnTo>
                    <a:pt x="1021709" y="1268573"/>
                  </a:lnTo>
                  <a:lnTo>
                    <a:pt x="1018630" y="1269168"/>
                  </a:lnTo>
                  <a:lnTo>
                    <a:pt x="1015550" y="1269758"/>
                  </a:lnTo>
                  <a:lnTo>
                    <a:pt x="1012469" y="1270341"/>
                  </a:lnTo>
                  <a:lnTo>
                    <a:pt x="1009387" y="1270917"/>
                  </a:lnTo>
                  <a:lnTo>
                    <a:pt x="1006304" y="1271487"/>
                  </a:lnTo>
                  <a:lnTo>
                    <a:pt x="1003219" y="1272051"/>
                  </a:lnTo>
                  <a:lnTo>
                    <a:pt x="1000134" y="1272608"/>
                  </a:lnTo>
                  <a:lnTo>
                    <a:pt x="997046" y="1273158"/>
                  </a:lnTo>
                  <a:lnTo>
                    <a:pt x="993958" y="1273702"/>
                  </a:lnTo>
                  <a:lnTo>
                    <a:pt x="990869" y="1274240"/>
                  </a:lnTo>
                  <a:lnTo>
                    <a:pt x="987779" y="1274771"/>
                  </a:lnTo>
                  <a:lnTo>
                    <a:pt x="984688" y="1275296"/>
                  </a:lnTo>
                  <a:lnTo>
                    <a:pt x="981595" y="1275814"/>
                  </a:lnTo>
                  <a:lnTo>
                    <a:pt x="978501" y="1276326"/>
                  </a:lnTo>
                  <a:lnTo>
                    <a:pt x="975407" y="1276831"/>
                  </a:lnTo>
                  <a:lnTo>
                    <a:pt x="972311" y="1277330"/>
                  </a:lnTo>
                  <a:lnTo>
                    <a:pt x="969214" y="1277822"/>
                  </a:lnTo>
                  <a:lnTo>
                    <a:pt x="966117" y="1278308"/>
                  </a:lnTo>
                  <a:lnTo>
                    <a:pt x="963018" y="1278787"/>
                  </a:lnTo>
                  <a:lnTo>
                    <a:pt x="959918" y="1279260"/>
                  </a:lnTo>
                  <a:lnTo>
                    <a:pt x="956817" y="1279726"/>
                  </a:lnTo>
                  <a:lnTo>
                    <a:pt x="953716" y="1280186"/>
                  </a:lnTo>
                  <a:lnTo>
                    <a:pt x="950613" y="1280640"/>
                  </a:lnTo>
                  <a:lnTo>
                    <a:pt x="947509" y="1281087"/>
                  </a:lnTo>
                  <a:lnTo>
                    <a:pt x="944405" y="1281527"/>
                  </a:lnTo>
                  <a:lnTo>
                    <a:pt x="941299" y="1281961"/>
                  </a:lnTo>
                  <a:lnTo>
                    <a:pt x="938193" y="1282388"/>
                  </a:lnTo>
                  <a:lnTo>
                    <a:pt x="935086" y="1282809"/>
                  </a:lnTo>
                  <a:lnTo>
                    <a:pt x="931977" y="1283223"/>
                  </a:lnTo>
                  <a:lnTo>
                    <a:pt x="928869" y="1283631"/>
                  </a:lnTo>
                  <a:lnTo>
                    <a:pt x="925759" y="1284032"/>
                  </a:lnTo>
                  <a:lnTo>
                    <a:pt x="922648" y="1284427"/>
                  </a:lnTo>
                  <a:lnTo>
                    <a:pt x="919537" y="1284815"/>
                  </a:lnTo>
                  <a:lnTo>
                    <a:pt x="916424" y="1285197"/>
                  </a:lnTo>
                  <a:lnTo>
                    <a:pt x="913311" y="1285572"/>
                  </a:lnTo>
                  <a:lnTo>
                    <a:pt x="910197" y="1285941"/>
                  </a:lnTo>
                  <a:lnTo>
                    <a:pt x="907083" y="1286303"/>
                  </a:lnTo>
                  <a:lnTo>
                    <a:pt x="903967" y="1286659"/>
                  </a:lnTo>
                  <a:lnTo>
                    <a:pt x="900851" y="1287008"/>
                  </a:lnTo>
                  <a:lnTo>
                    <a:pt x="897734" y="1287350"/>
                  </a:lnTo>
                  <a:lnTo>
                    <a:pt x="894617" y="1287686"/>
                  </a:lnTo>
                  <a:lnTo>
                    <a:pt x="891498" y="1288016"/>
                  </a:lnTo>
                  <a:lnTo>
                    <a:pt x="888379" y="1288339"/>
                  </a:lnTo>
                  <a:lnTo>
                    <a:pt x="885260" y="1288655"/>
                  </a:lnTo>
                  <a:lnTo>
                    <a:pt x="882139" y="1288965"/>
                  </a:lnTo>
                  <a:lnTo>
                    <a:pt x="879018" y="1289268"/>
                  </a:lnTo>
                  <a:lnTo>
                    <a:pt x="875897" y="1289565"/>
                  </a:lnTo>
                  <a:lnTo>
                    <a:pt x="872775" y="1289856"/>
                  </a:lnTo>
                  <a:lnTo>
                    <a:pt x="869652" y="1290139"/>
                  </a:lnTo>
                  <a:lnTo>
                    <a:pt x="866529" y="1290417"/>
                  </a:lnTo>
                  <a:lnTo>
                    <a:pt x="863405" y="1290687"/>
                  </a:lnTo>
                  <a:lnTo>
                    <a:pt x="860280" y="1290951"/>
                  </a:lnTo>
                  <a:lnTo>
                    <a:pt x="857155" y="1291209"/>
                  </a:lnTo>
                  <a:lnTo>
                    <a:pt x="854030" y="1291460"/>
                  </a:lnTo>
                  <a:lnTo>
                    <a:pt x="850904" y="1291704"/>
                  </a:lnTo>
                  <a:lnTo>
                    <a:pt x="847777" y="1291942"/>
                  </a:lnTo>
                  <a:lnTo>
                    <a:pt x="844650" y="1292174"/>
                  </a:lnTo>
                  <a:lnTo>
                    <a:pt x="841522" y="1292399"/>
                  </a:lnTo>
                  <a:lnTo>
                    <a:pt x="838394" y="1292617"/>
                  </a:lnTo>
                  <a:lnTo>
                    <a:pt x="835266" y="1292829"/>
                  </a:lnTo>
                  <a:lnTo>
                    <a:pt x="832137" y="1293034"/>
                  </a:lnTo>
                  <a:lnTo>
                    <a:pt x="829008" y="1293232"/>
                  </a:lnTo>
                  <a:lnTo>
                    <a:pt x="825878" y="1293424"/>
                  </a:lnTo>
                  <a:lnTo>
                    <a:pt x="822748" y="1293610"/>
                  </a:lnTo>
                  <a:lnTo>
                    <a:pt x="819617" y="1293789"/>
                  </a:lnTo>
                  <a:lnTo>
                    <a:pt x="816486" y="1293961"/>
                  </a:lnTo>
                  <a:lnTo>
                    <a:pt x="813355" y="1294127"/>
                  </a:lnTo>
                  <a:lnTo>
                    <a:pt x="810224" y="1294286"/>
                  </a:lnTo>
                  <a:lnTo>
                    <a:pt x="807092" y="1294439"/>
                  </a:lnTo>
                  <a:lnTo>
                    <a:pt x="803959" y="1294585"/>
                  </a:lnTo>
                  <a:lnTo>
                    <a:pt x="800827" y="1294724"/>
                  </a:lnTo>
                  <a:lnTo>
                    <a:pt x="797694" y="1294857"/>
                  </a:lnTo>
                  <a:lnTo>
                    <a:pt x="794561" y="1294984"/>
                  </a:lnTo>
                  <a:lnTo>
                    <a:pt x="791428" y="1295103"/>
                  </a:lnTo>
                  <a:lnTo>
                    <a:pt x="788294" y="1295217"/>
                  </a:lnTo>
                  <a:lnTo>
                    <a:pt x="785160" y="1295323"/>
                  </a:lnTo>
                  <a:lnTo>
                    <a:pt x="782026" y="1295424"/>
                  </a:lnTo>
                  <a:lnTo>
                    <a:pt x="778892" y="1295517"/>
                  </a:lnTo>
                  <a:lnTo>
                    <a:pt x="775758" y="1295604"/>
                  </a:lnTo>
                  <a:lnTo>
                    <a:pt x="772623" y="1295685"/>
                  </a:lnTo>
                  <a:lnTo>
                    <a:pt x="769488" y="1295759"/>
                  </a:lnTo>
                  <a:lnTo>
                    <a:pt x="766353" y="1295826"/>
                  </a:lnTo>
                  <a:lnTo>
                    <a:pt x="763218" y="1295887"/>
                  </a:lnTo>
                  <a:lnTo>
                    <a:pt x="760083" y="1295941"/>
                  </a:lnTo>
                  <a:lnTo>
                    <a:pt x="756948" y="1295989"/>
                  </a:lnTo>
                  <a:lnTo>
                    <a:pt x="753813" y="1296030"/>
                  </a:lnTo>
                  <a:lnTo>
                    <a:pt x="750677" y="1296064"/>
                  </a:lnTo>
                  <a:lnTo>
                    <a:pt x="747542" y="1296092"/>
                  </a:lnTo>
                  <a:lnTo>
                    <a:pt x="744406" y="1296114"/>
                  </a:lnTo>
                  <a:lnTo>
                    <a:pt x="741271" y="1296128"/>
                  </a:lnTo>
                  <a:lnTo>
                    <a:pt x="738135" y="1296137"/>
                  </a:lnTo>
                  <a:lnTo>
                    <a:pt x="734999" y="1296138"/>
                  </a:lnTo>
                  <a:lnTo>
                    <a:pt x="731864" y="1296133"/>
                  </a:lnTo>
                  <a:lnTo>
                    <a:pt x="728728" y="1296122"/>
                  </a:lnTo>
                  <a:lnTo>
                    <a:pt x="725592" y="1296104"/>
                  </a:lnTo>
                  <a:lnTo>
                    <a:pt x="722457" y="1296079"/>
                  </a:lnTo>
                  <a:lnTo>
                    <a:pt x="719321" y="1296048"/>
                  </a:lnTo>
                  <a:lnTo>
                    <a:pt x="716186" y="1296010"/>
                  </a:lnTo>
                  <a:lnTo>
                    <a:pt x="713051" y="1295966"/>
                  </a:lnTo>
                  <a:lnTo>
                    <a:pt x="709915" y="1295915"/>
                  </a:lnTo>
                  <a:lnTo>
                    <a:pt x="706780" y="1295857"/>
                  </a:lnTo>
                  <a:lnTo>
                    <a:pt x="703645" y="1295793"/>
                  </a:lnTo>
                  <a:lnTo>
                    <a:pt x="700511" y="1295723"/>
                  </a:lnTo>
                  <a:lnTo>
                    <a:pt x="697376" y="1295646"/>
                  </a:lnTo>
                  <a:lnTo>
                    <a:pt x="694241" y="1295562"/>
                  </a:lnTo>
                  <a:lnTo>
                    <a:pt x="691107" y="1295471"/>
                  </a:lnTo>
                  <a:lnTo>
                    <a:pt x="687973" y="1295375"/>
                  </a:lnTo>
                  <a:lnTo>
                    <a:pt x="684839" y="1295271"/>
                  </a:lnTo>
                  <a:lnTo>
                    <a:pt x="681705" y="1295161"/>
                  </a:lnTo>
                  <a:lnTo>
                    <a:pt x="678572" y="1295044"/>
                  </a:lnTo>
                  <a:lnTo>
                    <a:pt x="675439" y="1294921"/>
                  </a:lnTo>
                  <a:lnTo>
                    <a:pt x="672306" y="1294792"/>
                  </a:lnTo>
                  <a:lnTo>
                    <a:pt x="669173" y="1294655"/>
                  </a:lnTo>
                  <a:lnTo>
                    <a:pt x="666041" y="1294513"/>
                  </a:lnTo>
                  <a:lnTo>
                    <a:pt x="662908" y="1294363"/>
                  </a:lnTo>
                  <a:lnTo>
                    <a:pt x="659777" y="1294207"/>
                  </a:lnTo>
                  <a:lnTo>
                    <a:pt x="656645" y="1294045"/>
                  </a:lnTo>
                  <a:lnTo>
                    <a:pt x="653514" y="1293875"/>
                  </a:lnTo>
                  <a:lnTo>
                    <a:pt x="650384" y="1293700"/>
                  </a:lnTo>
                  <a:lnTo>
                    <a:pt x="647253" y="1293518"/>
                  </a:lnTo>
                  <a:lnTo>
                    <a:pt x="644123" y="1293329"/>
                  </a:lnTo>
                  <a:lnTo>
                    <a:pt x="640994" y="1293134"/>
                  </a:lnTo>
                  <a:lnTo>
                    <a:pt x="637865" y="1292932"/>
                  </a:lnTo>
                  <a:lnTo>
                    <a:pt x="634736" y="1292723"/>
                  </a:lnTo>
                  <a:lnTo>
                    <a:pt x="631608" y="1292508"/>
                  </a:lnTo>
                  <a:lnTo>
                    <a:pt x="628480" y="1292287"/>
                  </a:lnTo>
                  <a:lnTo>
                    <a:pt x="625353" y="1292059"/>
                  </a:lnTo>
                  <a:lnTo>
                    <a:pt x="622226" y="1291824"/>
                  </a:lnTo>
                  <a:lnTo>
                    <a:pt x="619100" y="1291583"/>
                  </a:lnTo>
                  <a:lnTo>
                    <a:pt x="615974" y="1291335"/>
                  </a:lnTo>
                  <a:lnTo>
                    <a:pt x="612848" y="1291081"/>
                  </a:lnTo>
                  <a:lnTo>
                    <a:pt x="609724" y="1290820"/>
                  </a:lnTo>
                  <a:lnTo>
                    <a:pt x="606600" y="1290553"/>
                  </a:lnTo>
                  <a:lnTo>
                    <a:pt x="603476" y="1290279"/>
                  </a:lnTo>
                  <a:lnTo>
                    <a:pt x="600353" y="1289998"/>
                  </a:lnTo>
                  <a:lnTo>
                    <a:pt x="597230" y="1289711"/>
                  </a:lnTo>
                  <a:lnTo>
                    <a:pt x="594108" y="1289418"/>
                  </a:lnTo>
                  <a:lnTo>
                    <a:pt x="590987" y="1289118"/>
                  </a:lnTo>
                  <a:lnTo>
                    <a:pt x="587867" y="1288811"/>
                  </a:lnTo>
                  <a:lnTo>
                    <a:pt x="584747" y="1288498"/>
                  </a:lnTo>
                  <a:lnTo>
                    <a:pt x="581627" y="1288178"/>
                  </a:lnTo>
                  <a:lnTo>
                    <a:pt x="578509" y="1287852"/>
                  </a:lnTo>
                  <a:lnTo>
                    <a:pt x="575391" y="1287519"/>
                  </a:lnTo>
                  <a:lnTo>
                    <a:pt x="572273" y="1287180"/>
                  </a:lnTo>
                  <a:lnTo>
                    <a:pt x="569157" y="1286834"/>
                  </a:lnTo>
                  <a:lnTo>
                    <a:pt x="566041" y="1286482"/>
                  </a:lnTo>
                  <a:lnTo>
                    <a:pt x="562926" y="1286123"/>
                  </a:lnTo>
                  <a:lnTo>
                    <a:pt x="559812" y="1285757"/>
                  </a:lnTo>
                  <a:lnTo>
                    <a:pt x="556698" y="1285385"/>
                  </a:lnTo>
                  <a:lnTo>
                    <a:pt x="553586" y="1285007"/>
                  </a:lnTo>
                  <a:lnTo>
                    <a:pt x="550474" y="1284622"/>
                  </a:lnTo>
                  <a:lnTo>
                    <a:pt x="547363" y="1284231"/>
                  </a:lnTo>
                  <a:lnTo>
                    <a:pt x="544253" y="1283833"/>
                  </a:lnTo>
                  <a:lnTo>
                    <a:pt x="541143" y="1283428"/>
                  </a:lnTo>
                  <a:lnTo>
                    <a:pt x="538034" y="1283017"/>
                  </a:lnTo>
                  <a:lnTo>
                    <a:pt x="534927" y="1282599"/>
                  </a:lnTo>
                  <a:lnTo>
                    <a:pt x="531820" y="1282175"/>
                  </a:lnTo>
                  <a:lnTo>
                    <a:pt x="528714" y="1281745"/>
                  </a:lnTo>
                  <a:lnTo>
                    <a:pt x="525609" y="1281308"/>
                  </a:lnTo>
                  <a:lnTo>
                    <a:pt x="522505" y="1280864"/>
                  </a:lnTo>
                  <a:lnTo>
                    <a:pt x="519402" y="1280414"/>
                  </a:lnTo>
                  <a:lnTo>
                    <a:pt x="516300" y="1279957"/>
                  </a:lnTo>
                  <a:lnTo>
                    <a:pt x="513198" y="1279494"/>
                  </a:lnTo>
                  <a:lnTo>
                    <a:pt x="510098" y="1279025"/>
                  </a:lnTo>
                  <a:lnTo>
                    <a:pt x="506999" y="1278549"/>
                  </a:lnTo>
                  <a:lnTo>
                    <a:pt x="503901" y="1278066"/>
                  </a:lnTo>
                  <a:lnTo>
                    <a:pt x="500803" y="1277577"/>
                  </a:lnTo>
                  <a:lnTo>
                    <a:pt x="497707" y="1277082"/>
                  </a:lnTo>
                  <a:lnTo>
                    <a:pt x="494612" y="1276579"/>
                  </a:lnTo>
                  <a:lnTo>
                    <a:pt x="491518" y="1276071"/>
                  </a:lnTo>
                  <a:lnTo>
                    <a:pt x="488425" y="1275556"/>
                  </a:lnTo>
                  <a:lnTo>
                    <a:pt x="485333" y="1275034"/>
                  </a:lnTo>
                  <a:lnTo>
                    <a:pt x="482242" y="1274507"/>
                  </a:lnTo>
                  <a:lnTo>
                    <a:pt x="479152" y="1273972"/>
                  </a:lnTo>
                  <a:lnTo>
                    <a:pt x="476064" y="1273431"/>
                  </a:lnTo>
                  <a:lnTo>
                    <a:pt x="472976" y="1272884"/>
                  </a:lnTo>
                  <a:lnTo>
                    <a:pt x="469890" y="1272330"/>
                  </a:lnTo>
                  <a:lnTo>
                    <a:pt x="466805" y="1271770"/>
                  </a:lnTo>
                  <a:lnTo>
                    <a:pt x="463721" y="1271203"/>
                  </a:lnTo>
                  <a:lnTo>
                    <a:pt x="460638" y="1270629"/>
                  </a:lnTo>
                  <a:lnTo>
                    <a:pt x="457556" y="1270050"/>
                  </a:lnTo>
                  <a:lnTo>
                    <a:pt x="454476" y="1269464"/>
                  </a:lnTo>
                  <a:lnTo>
                    <a:pt x="451397" y="1268871"/>
                  </a:lnTo>
                  <a:lnTo>
                    <a:pt x="448319" y="1268272"/>
                  </a:lnTo>
                  <a:lnTo>
                    <a:pt x="445242" y="1267667"/>
                  </a:lnTo>
                  <a:lnTo>
                    <a:pt x="442167" y="1267055"/>
                  </a:lnTo>
                  <a:lnTo>
                    <a:pt x="439093" y="1266436"/>
                  </a:lnTo>
                  <a:lnTo>
                    <a:pt x="436020" y="1265812"/>
                  </a:lnTo>
                  <a:lnTo>
                    <a:pt x="432949" y="1265180"/>
                  </a:lnTo>
                  <a:lnTo>
                    <a:pt x="429879" y="1264543"/>
                  </a:lnTo>
                  <a:lnTo>
                    <a:pt x="426810" y="1263899"/>
                  </a:lnTo>
                  <a:lnTo>
                    <a:pt x="423743" y="1263248"/>
                  </a:lnTo>
                  <a:lnTo>
                    <a:pt x="420676" y="1262591"/>
                  </a:lnTo>
                  <a:lnTo>
                    <a:pt x="417612" y="1261928"/>
                  </a:lnTo>
                  <a:lnTo>
                    <a:pt x="414549" y="1261258"/>
                  </a:lnTo>
                  <a:lnTo>
                    <a:pt x="411487" y="1260582"/>
                  </a:lnTo>
                  <a:lnTo>
                    <a:pt x="408426" y="1259899"/>
                  </a:lnTo>
                  <a:lnTo>
                    <a:pt x="405367" y="1259210"/>
                  </a:lnTo>
                  <a:lnTo>
                    <a:pt x="402310" y="1258514"/>
                  </a:lnTo>
                  <a:lnTo>
                    <a:pt x="399254" y="1257813"/>
                  </a:lnTo>
                  <a:lnTo>
                    <a:pt x="396199" y="1257104"/>
                  </a:lnTo>
                  <a:lnTo>
                    <a:pt x="393146" y="1256390"/>
                  </a:lnTo>
                  <a:lnTo>
                    <a:pt x="390094" y="1255669"/>
                  </a:lnTo>
                  <a:lnTo>
                    <a:pt x="387044" y="1254941"/>
                  </a:lnTo>
                  <a:lnTo>
                    <a:pt x="383996" y="1254207"/>
                  </a:lnTo>
                  <a:lnTo>
                    <a:pt x="380949" y="1253467"/>
                  </a:lnTo>
                  <a:lnTo>
                    <a:pt x="377903" y="1252721"/>
                  </a:lnTo>
                  <a:lnTo>
                    <a:pt x="374860" y="1251968"/>
                  </a:lnTo>
                  <a:lnTo>
                    <a:pt x="371817" y="1251208"/>
                  </a:lnTo>
                  <a:lnTo>
                    <a:pt x="368776" y="1250443"/>
                  </a:lnTo>
                  <a:lnTo>
                    <a:pt x="365738" y="1249670"/>
                  </a:lnTo>
                  <a:lnTo>
                    <a:pt x="362700" y="1248892"/>
                  </a:lnTo>
                  <a:lnTo>
                    <a:pt x="359664" y="1248107"/>
                  </a:lnTo>
                  <a:lnTo>
                    <a:pt x="356630" y="1247316"/>
                  </a:lnTo>
                  <a:lnTo>
                    <a:pt x="353597" y="1246518"/>
                  </a:lnTo>
                  <a:lnTo>
                    <a:pt x="350567" y="1245714"/>
                  </a:lnTo>
                  <a:lnTo>
                    <a:pt x="347537" y="1244904"/>
                  </a:lnTo>
                  <a:lnTo>
                    <a:pt x="344510" y="1244088"/>
                  </a:lnTo>
                  <a:lnTo>
                    <a:pt x="341484" y="1243265"/>
                  </a:lnTo>
                  <a:lnTo>
                    <a:pt x="338460" y="1242436"/>
                  </a:lnTo>
                  <a:lnTo>
                    <a:pt x="335438" y="1241600"/>
                  </a:lnTo>
                  <a:lnTo>
                    <a:pt x="332418" y="1240758"/>
                  </a:lnTo>
                  <a:lnTo>
                    <a:pt x="329399" y="1239910"/>
                  </a:lnTo>
                  <a:lnTo>
                    <a:pt x="326382" y="1239055"/>
                  </a:lnTo>
                  <a:lnTo>
                    <a:pt x="323367" y="1238194"/>
                  </a:lnTo>
                  <a:lnTo>
                    <a:pt x="320353" y="1237327"/>
                  </a:lnTo>
                  <a:lnTo>
                    <a:pt x="317342" y="1236453"/>
                  </a:lnTo>
                  <a:lnTo>
                    <a:pt x="314332" y="1235574"/>
                  </a:lnTo>
                  <a:lnTo>
                    <a:pt x="311324" y="1234688"/>
                  </a:lnTo>
                  <a:lnTo>
                    <a:pt x="308318" y="1233795"/>
                  </a:lnTo>
                  <a:lnTo>
                    <a:pt x="305315" y="1232896"/>
                  </a:lnTo>
                  <a:lnTo>
                    <a:pt x="302312" y="1231991"/>
                  </a:lnTo>
                  <a:lnTo>
                    <a:pt x="299312" y="1231080"/>
                  </a:lnTo>
                  <a:lnTo>
                    <a:pt x="296314" y="1230163"/>
                  </a:lnTo>
                  <a:lnTo>
                    <a:pt x="293317" y="1229239"/>
                  </a:lnTo>
                  <a:lnTo>
                    <a:pt x="290323" y="1228309"/>
                  </a:lnTo>
                  <a:lnTo>
                    <a:pt x="287330" y="1227372"/>
                  </a:lnTo>
                  <a:lnTo>
                    <a:pt x="284340" y="1226429"/>
                  </a:lnTo>
                  <a:lnTo>
                    <a:pt x="281351" y="1225480"/>
                  </a:lnTo>
                  <a:lnTo>
                    <a:pt x="278364" y="1224525"/>
                  </a:lnTo>
                  <a:lnTo>
                    <a:pt x="275380" y="1223564"/>
                  </a:lnTo>
                  <a:lnTo>
                    <a:pt x="272397" y="1222596"/>
                  </a:lnTo>
                  <a:lnTo>
                    <a:pt x="269417" y="1221622"/>
                  </a:lnTo>
                  <a:lnTo>
                    <a:pt x="266438" y="1220642"/>
                  </a:lnTo>
                  <a:lnTo>
                    <a:pt x="263462" y="1219655"/>
                  </a:lnTo>
                  <a:lnTo>
                    <a:pt x="260488" y="1218663"/>
                  </a:lnTo>
                  <a:lnTo>
                    <a:pt x="257515" y="1217664"/>
                  </a:lnTo>
                  <a:lnTo>
                    <a:pt x="254545" y="1216659"/>
                  </a:lnTo>
                  <a:lnTo>
                    <a:pt x="251577" y="1215647"/>
                  </a:lnTo>
                  <a:lnTo>
                    <a:pt x="248611" y="1214630"/>
                  </a:lnTo>
                  <a:lnTo>
                    <a:pt x="245647" y="1213606"/>
                  </a:lnTo>
                  <a:lnTo>
                    <a:pt x="242686" y="1212576"/>
                  </a:lnTo>
                  <a:lnTo>
                    <a:pt x="239726" y="1211540"/>
                  </a:lnTo>
                  <a:lnTo>
                    <a:pt x="236769" y="1210497"/>
                  </a:lnTo>
                  <a:lnTo>
                    <a:pt x="233814" y="1209449"/>
                  </a:lnTo>
                  <a:lnTo>
                    <a:pt x="230861" y="1208394"/>
                  </a:lnTo>
                  <a:lnTo>
                    <a:pt x="227910" y="1207333"/>
                  </a:lnTo>
                  <a:lnTo>
                    <a:pt x="224962" y="1206266"/>
                  </a:lnTo>
                  <a:lnTo>
                    <a:pt x="222015" y="1205193"/>
                  </a:lnTo>
                  <a:lnTo>
                    <a:pt x="219072" y="1204113"/>
                  </a:lnTo>
                  <a:lnTo>
                    <a:pt x="216130" y="1203028"/>
                  </a:lnTo>
                  <a:lnTo>
                    <a:pt x="213190" y="1201936"/>
                  </a:lnTo>
                  <a:lnTo>
                    <a:pt x="210253" y="1200838"/>
                  </a:lnTo>
                  <a:lnTo>
                    <a:pt x="207319" y="1199734"/>
                  </a:lnTo>
                  <a:lnTo>
                    <a:pt x="204386" y="1198624"/>
                  </a:lnTo>
                  <a:lnTo>
                    <a:pt x="201456" y="1197507"/>
                  </a:lnTo>
                  <a:lnTo>
                    <a:pt x="198528" y="1196385"/>
                  </a:lnTo>
                  <a:lnTo>
                    <a:pt x="195603" y="1195256"/>
                  </a:lnTo>
                  <a:lnTo>
                    <a:pt x="192680" y="1194121"/>
                  </a:lnTo>
                  <a:lnTo>
                    <a:pt x="189759" y="1192980"/>
                  </a:lnTo>
                  <a:lnTo>
                    <a:pt x="186841" y="1191833"/>
                  </a:lnTo>
                  <a:lnTo>
                    <a:pt x="183925" y="1190680"/>
                  </a:lnTo>
                  <a:lnTo>
                    <a:pt x="181011" y="1189521"/>
                  </a:lnTo>
                  <a:lnTo>
                    <a:pt x="178100" y="1188355"/>
                  </a:lnTo>
                  <a:lnTo>
                    <a:pt x="175192" y="1187184"/>
                  </a:lnTo>
                  <a:lnTo>
                    <a:pt x="172285" y="1186006"/>
                  </a:lnTo>
                  <a:lnTo>
                    <a:pt x="169382" y="1184823"/>
                  </a:lnTo>
                  <a:lnTo>
                    <a:pt x="166481" y="1183633"/>
                  </a:lnTo>
                  <a:lnTo>
                    <a:pt x="163582" y="1182437"/>
                  </a:lnTo>
                  <a:lnTo>
                    <a:pt x="160686" y="1181236"/>
                  </a:lnTo>
                  <a:lnTo>
                    <a:pt x="157792" y="1180028"/>
                  </a:lnTo>
                  <a:lnTo>
                    <a:pt x="154901" y="1178814"/>
                  </a:lnTo>
                  <a:lnTo>
                    <a:pt x="152012" y="1177594"/>
                  </a:lnTo>
                  <a:lnTo>
                    <a:pt x="149127" y="1176368"/>
                  </a:lnTo>
                  <a:lnTo>
                    <a:pt x="146243" y="1175136"/>
                  </a:lnTo>
                  <a:lnTo>
                    <a:pt x="143362" y="1173897"/>
                  </a:lnTo>
                  <a:lnTo>
                    <a:pt x="140484" y="1172653"/>
                  </a:lnTo>
                  <a:lnTo>
                    <a:pt x="137609" y="1171403"/>
                  </a:lnTo>
                  <a:lnTo>
                    <a:pt x="134735" y="1170146"/>
                  </a:lnTo>
                  <a:lnTo>
                    <a:pt x="131865" y="1168884"/>
                  </a:lnTo>
                  <a:lnTo>
                    <a:pt x="128998" y="1167616"/>
                  </a:lnTo>
                  <a:lnTo>
                    <a:pt x="126132" y="1166342"/>
                  </a:lnTo>
                  <a:lnTo>
                    <a:pt x="123270" y="1165062"/>
                  </a:lnTo>
                  <a:lnTo>
                    <a:pt x="120411" y="1163775"/>
                  </a:lnTo>
                  <a:lnTo>
                    <a:pt x="117554" y="1162483"/>
                  </a:lnTo>
                  <a:lnTo>
                    <a:pt x="114699" y="1161185"/>
                  </a:lnTo>
                  <a:lnTo>
                    <a:pt x="111848" y="1159881"/>
                  </a:lnTo>
                  <a:lnTo>
                    <a:pt x="108999" y="1158570"/>
                  </a:lnTo>
                  <a:lnTo>
                    <a:pt x="106153" y="1157254"/>
                  </a:lnTo>
                  <a:lnTo>
                    <a:pt x="103310" y="1155932"/>
                  </a:lnTo>
                  <a:lnTo>
                    <a:pt x="100469" y="1154604"/>
                  </a:lnTo>
                  <a:lnTo>
                    <a:pt x="97632" y="1153270"/>
                  </a:lnTo>
                  <a:lnTo>
                    <a:pt x="94797" y="1151930"/>
                  </a:lnTo>
                  <a:lnTo>
                    <a:pt x="91965" y="1150584"/>
                  </a:lnTo>
                  <a:lnTo>
                    <a:pt x="89135" y="1149232"/>
                  </a:lnTo>
                  <a:lnTo>
                    <a:pt x="86309" y="1147875"/>
                  </a:lnTo>
                  <a:lnTo>
                    <a:pt x="83485" y="1146511"/>
                  </a:lnTo>
                  <a:lnTo>
                    <a:pt x="80664" y="1145141"/>
                  </a:lnTo>
                  <a:lnTo>
                    <a:pt x="77847" y="1143766"/>
                  </a:lnTo>
                  <a:lnTo>
                    <a:pt x="75032" y="1142385"/>
                  </a:lnTo>
                  <a:lnTo>
                    <a:pt x="72220" y="1140997"/>
                  </a:lnTo>
                  <a:lnTo>
                    <a:pt x="69411" y="1139604"/>
                  </a:lnTo>
                  <a:lnTo>
                    <a:pt x="66604" y="1138205"/>
                  </a:lnTo>
                  <a:lnTo>
                    <a:pt x="63801" y="1136800"/>
                  </a:lnTo>
                  <a:lnTo>
                    <a:pt x="61001" y="1135389"/>
                  </a:lnTo>
                  <a:lnTo>
                    <a:pt x="58203" y="1133973"/>
                  </a:lnTo>
                  <a:lnTo>
                    <a:pt x="55409" y="1132550"/>
                  </a:lnTo>
                  <a:lnTo>
                    <a:pt x="52618" y="1131122"/>
                  </a:lnTo>
                  <a:lnTo>
                    <a:pt x="49829" y="1129687"/>
                  </a:lnTo>
                  <a:lnTo>
                    <a:pt x="47044" y="1128247"/>
                  </a:lnTo>
                  <a:lnTo>
                    <a:pt x="44261" y="1126801"/>
                  </a:lnTo>
                  <a:lnTo>
                    <a:pt x="41482" y="1125350"/>
                  </a:lnTo>
                  <a:lnTo>
                    <a:pt x="38706" y="1123892"/>
                  </a:lnTo>
                  <a:lnTo>
                    <a:pt x="35932" y="1122429"/>
                  </a:lnTo>
                  <a:lnTo>
                    <a:pt x="33163" y="1120960"/>
                  </a:lnTo>
                  <a:lnTo>
                    <a:pt x="30396" y="1119485"/>
                  </a:lnTo>
                  <a:lnTo>
                    <a:pt x="27631" y="1118004"/>
                  </a:lnTo>
                  <a:lnTo>
                    <a:pt x="24871" y="1116518"/>
                  </a:lnTo>
                  <a:lnTo>
                    <a:pt x="22113" y="1115025"/>
                  </a:lnTo>
                  <a:lnTo>
                    <a:pt x="19358" y="1113527"/>
                  </a:lnTo>
                  <a:lnTo>
                    <a:pt x="16607" y="1112023"/>
                  </a:lnTo>
                  <a:lnTo>
                    <a:pt x="13858" y="1110514"/>
                  </a:lnTo>
                  <a:lnTo>
                    <a:pt x="11113" y="1108998"/>
                  </a:lnTo>
                  <a:lnTo>
                    <a:pt x="8371" y="1107477"/>
                  </a:lnTo>
                  <a:lnTo>
                    <a:pt x="5633" y="1105950"/>
                  </a:lnTo>
                  <a:lnTo>
                    <a:pt x="2897" y="1104418"/>
                  </a:lnTo>
                  <a:lnTo>
                    <a:pt x="165" y="1102879"/>
                  </a:lnTo>
                  <a:lnTo>
                    <a:pt x="0" y="1102786"/>
                  </a:lnTo>
                  <a:lnTo>
                    <a:pt x="269" y="1100721"/>
                  </a:lnTo>
                  <a:lnTo>
                    <a:pt x="682" y="1097613"/>
                  </a:lnTo>
                  <a:lnTo>
                    <a:pt x="1101" y="1094506"/>
                  </a:lnTo>
                  <a:lnTo>
                    <a:pt x="1527" y="1091399"/>
                  </a:lnTo>
                  <a:lnTo>
                    <a:pt x="1959" y="1088293"/>
                  </a:lnTo>
                  <a:lnTo>
                    <a:pt x="2398" y="1085188"/>
                  </a:lnTo>
                  <a:lnTo>
                    <a:pt x="2843" y="1082084"/>
                  </a:lnTo>
                  <a:lnTo>
                    <a:pt x="3295" y="1078982"/>
                  </a:lnTo>
                  <a:lnTo>
                    <a:pt x="3753" y="1075880"/>
                  </a:lnTo>
                  <a:lnTo>
                    <a:pt x="4218" y="1072779"/>
                  </a:lnTo>
                  <a:lnTo>
                    <a:pt x="4689" y="1069679"/>
                  </a:lnTo>
                  <a:lnTo>
                    <a:pt x="5167" y="1066580"/>
                  </a:lnTo>
                  <a:lnTo>
                    <a:pt x="5651" y="1063481"/>
                  </a:lnTo>
                  <a:lnTo>
                    <a:pt x="6141" y="1060385"/>
                  </a:lnTo>
                  <a:lnTo>
                    <a:pt x="6638" y="1057289"/>
                  </a:lnTo>
                  <a:lnTo>
                    <a:pt x="7142" y="1054194"/>
                  </a:lnTo>
                  <a:lnTo>
                    <a:pt x="7652" y="1051100"/>
                  </a:lnTo>
                  <a:lnTo>
                    <a:pt x="8169" y="1048007"/>
                  </a:lnTo>
                  <a:lnTo>
                    <a:pt x="8692" y="1044915"/>
                  </a:lnTo>
                  <a:lnTo>
                    <a:pt x="9222" y="1041825"/>
                  </a:lnTo>
                  <a:lnTo>
                    <a:pt x="9757" y="1038735"/>
                  </a:lnTo>
                  <a:lnTo>
                    <a:pt x="10300" y="1035647"/>
                  </a:lnTo>
                  <a:lnTo>
                    <a:pt x="10849" y="1032560"/>
                  </a:lnTo>
                  <a:lnTo>
                    <a:pt x="11405" y="1029474"/>
                  </a:lnTo>
                  <a:lnTo>
                    <a:pt x="11967" y="1026389"/>
                  </a:lnTo>
                  <a:lnTo>
                    <a:pt x="12535" y="1023305"/>
                  </a:lnTo>
                  <a:lnTo>
                    <a:pt x="13110" y="1020223"/>
                  </a:lnTo>
                  <a:lnTo>
                    <a:pt x="13691" y="1017141"/>
                  </a:lnTo>
                  <a:lnTo>
                    <a:pt x="14279" y="1014061"/>
                  </a:lnTo>
                  <a:lnTo>
                    <a:pt x="14873" y="1010983"/>
                  </a:lnTo>
                  <a:lnTo>
                    <a:pt x="15474" y="1007905"/>
                  </a:lnTo>
                  <a:lnTo>
                    <a:pt x="16081" y="1004829"/>
                  </a:lnTo>
                  <a:lnTo>
                    <a:pt x="16694" y="1001754"/>
                  </a:lnTo>
                  <a:lnTo>
                    <a:pt x="17314" y="998680"/>
                  </a:lnTo>
                  <a:lnTo>
                    <a:pt x="17941" y="995608"/>
                  </a:lnTo>
                  <a:lnTo>
                    <a:pt x="18574" y="992536"/>
                  </a:lnTo>
                  <a:lnTo>
                    <a:pt x="19213" y="989467"/>
                  </a:lnTo>
                  <a:lnTo>
                    <a:pt x="19858" y="986398"/>
                  </a:lnTo>
                  <a:lnTo>
                    <a:pt x="20511" y="983331"/>
                  </a:lnTo>
                  <a:lnTo>
                    <a:pt x="21169" y="980265"/>
                  </a:lnTo>
                  <a:lnTo>
                    <a:pt x="21834" y="977201"/>
                  </a:lnTo>
                  <a:lnTo>
                    <a:pt x="22506" y="974138"/>
                  </a:lnTo>
                  <a:lnTo>
                    <a:pt x="23184" y="971077"/>
                  </a:lnTo>
                  <a:lnTo>
                    <a:pt x="23868" y="968017"/>
                  </a:lnTo>
                  <a:lnTo>
                    <a:pt x="24558" y="964958"/>
                  </a:lnTo>
                  <a:lnTo>
                    <a:pt x="25255" y="961901"/>
                  </a:lnTo>
                  <a:lnTo>
                    <a:pt x="25959" y="958845"/>
                  </a:lnTo>
                  <a:lnTo>
                    <a:pt x="26669" y="955791"/>
                  </a:lnTo>
                  <a:lnTo>
                    <a:pt x="27385" y="952738"/>
                  </a:lnTo>
                  <a:lnTo>
                    <a:pt x="28108" y="949687"/>
                  </a:lnTo>
                  <a:lnTo>
                    <a:pt x="28837" y="946637"/>
                  </a:lnTo>
                  <a:lnTo>
                    <a:pt x="29572" y="943589"/>
                  </a:lnTo>
                  <a:lnTo>
                    <a:pt x="30314" y="940543"/>
                  </a:lnTo>
                  <a:lnTo>
                    <a:pt x="31062" y="937498"/>
                  </a:lnTo>
                  <a:lnTo>
                    <a:pt x="31817" y="934454"/>
                  </a:lnTo>
                  <a:lnTo>
                    <a:pt x="32578" y="931412"/>
                  </a:lnTo>
                  <a:lnTo>
                    <a:pt x="33345" y="928372"/>
                  </a:lnTo>
                  <a:lnTo>
                    <a:pt x="34119" y="925333"/>
                  </a:lnTo>
                  <a:lnTo>
                    <a:pt x="34899" y="922296"/>
                  </a:lnTo>
                  <a:lnTo>
                    <a:pt x="35685" y="919261"/>
                  </a:lnTo>
                  <a:lnTo>
                    <a:pt x="36478" y="916227"/>
                  </a:lnTo>
                  <a:lnTo>
                    <a:pt x="37277" y="913195"/>
                  </a:lnTo>
                  <a:lnTo>
                    <a:pt x="38082" y="910164"/>
                  </a:lnTo>
                  <a:lnTo>
                    <a:pt x="38894" y="907136"/>
                  </a:lnTo>
                  <a:lnTo>
                    <a:pt x="39713" y="904109"/>
                  </a:lnTo>
                  <a:lnTo>
                    <a:pt x="40537" y="901083"/>
                  </a:lnTo>
                  <a:lnTo>
                    <a:pt x="41368" y="898060"/>
                  </a:lnTo>
                  <a:lnTo>
                    <a:pt x="42205" y="895038"/>
                  </a:lnTo>
                  <a:lnTo>
                    <a:pt x="43049" y="892018"/>
                  </a:lnTo>
                  <a:lnTo>
                    <a:pt x="43898" y="889000"/>
                  </a:lnTo>
                  <a:lnTo>
                    <a:pt x="44754" y="885983"/>
                  </a:lnTo>
                  <a:lnTo>
                    <a:pt x="45617" y="882969"/>
                  </a:lnTo>
                  <a:lnTo>
                    <a:pt x="46486" y="879956"/>
                  </a:lnTo>
                  <a:lnTo>
                    <a:pt x="47361" y="876945"/>
                  </a:lnTo>
                  <a:lnTo>
                    <a:pt x="48242" y="873936"/>
                  </a:lnTo>
                  <a:lnTo>
                    <a:pt x="49130" y="870928"/>
                  </a:lnTo>
                  <a:lnTo>
                    <a:pt x="50024" y="867923"/>
                  </a:lnTo>
                  <a:lnTo>
                    <a:pt x="50924" y="864919"/>
                  </a:lnTo>
                  <a:lnTo>
                    <a:pt x="51831" y="861917"/>
                  </a:lnTo>
                  <a:lnTo>
                    <a:pt x="52744" y="858917"/>
                  </a:lnTo>
                  <a:lnTo>
                    <a:pt x="53663" y="855920"/>
                  </a:lnTo>
                  <a:lnTo>
                    <a:pt x="54588" y="852924"/>
                  </a:lnTo>
                  <a:lnTo>
                    <a:pt x="55520" y="849930"/>
                  </a:lnTo>
                  <a:lnTo>
                    <a:pt x="56458" y="846938"/>
                  </a:lnTo>
                  <a:lnTo>
                    <a:pt x="57402" y="843948"/>
                  </a:lnTo>
                  <a:lnTo>
                    <a:pt x="58353" y="840959"/>
                  </a:lnTo>
                  <a:lnTo>
                    <a:pt x="59309" y="837974"/>
                  </a:lnTo>
                  <a:lnTo>
                    <a:pt x="60273" y="834989"/>
                  </a:lnTo>
                  <a:lnTo>
                    <a:pt x="61242" y="832007"/>
                  </a:lnTo>
                  <a:lnTo>
                    <a:pt x="62217" y="829027"/>
                  </a:lnTo>
                  <a:lnTo>
                    <a:pt x="63199" y="826049"/>
                  </a:lnTo>
                  <a:lnTo>
                    <a:pt x="64187" y="823073"/>
                  </a:lnTo>
                  <a:lnTo>
                    <a:pt x="65182" y="820099"/>
                  </a:lnTo>
                  <a:lnTo>
                    <a:pt x="66182" y="817128"/>
                  </a:lnTo>
                  <a:lnTo>
                    <a:pt x="67189" y="814158"/>
                  </a:lnTo>
                  <a:lnTo>
                    <a:pt x="68201" y="811191"/>
                  </a:lnTo>
                  <a:lnTo>
                    <a:pt x="69221" y="808225"/>
                  </a:lnTo>
                  <a:lnTo>
                    <a:pt x="70246" y="805262"/>
                  </a:lnTo>
                  <a:lnTo>
                    <a:pt x="71277" y="802301"/>
                  </a:lnTo>
                  <a:lnTo>
                    <a:pt x="72315" y="799342"/>
                  </a:lnTo>
                  <a:lnTo>
                    <a:pt x="73359" y="796385"/>
                  </a:lnTo>
                  <a:lnTo>
                    <a:pt x="74409" y="793431"/>
                  </a:lnTo>
                  <a:lnTo>
                    <a:pt x="75465" y="790478"/>
                  </a:lnTo>
                  <a:lnTo>
                    <a:pt x="76528" y="787528"/>
                  </a:lnTo>
                  <a:lnTo>
                    <a:pt x="77597" y="784580"/>
                  </a:lnTo>
                  <a:lnTo>
                    <a:pt x="78672" y="781635"/>
                  </a:lnTo>
                  <a:lnTo>
                    <a:pt x="79753" y="778691"/>
                  </a:lnTo>
                  <a:lnTo>
                    <a:pt x="80840" y="775750"/>
                  </a:lnTo>
                  <a:lnTo>
                    <a:pt x="81933" y="772811"/>
                  </a:lnTo>
                  <a:lnTo>
                    <a:pt x="83032" y="769875"/>
                  </a:lnTo>
                  <a:lnTo>
                    <a:pt x="84138" y="766941"/>
                  </a:lnTo>
                  <a:lnTo>
                    <a:pt x="85250" y="764009"/>
                  </a:lnTo>
                  <a:lnTo>
                    <a:pt x="86368" y="761079"/>
                  </a:lnTo>
                  <a:lnTo>
                    <a:pt x="87492" y="758152"/>
                  </a:lnTo>
                  <a:lnTo>
                    <a:pt x="88622" y="755227"/>
                  </a:lnTo>
                  <a:lnTo>
                    <a:pt x="89758" y="752304"/>
                  </a:lnTo>
                  <a:lnTo>
                    <a:pt x="90901" y="749385"/>
                  </a:lnTo>
                  <a:lnTo>
                    <a:pt x="92049" y="746467"/>
                  </a:lnTo>
                  <a:lnTo>
                    <a:pt x="93204" y="743551"/>
                  </a:lnTo>
                  <a:lnTo>
                    <a:pt x="94365" y="740638"/>
                  </a:lnTo>
                  <a:lnTo>
                    <a:pt x="95532" y="737728"/>
                  </a:lnTo>
                  <a:lnTo>
                    <a:pt x="96705" y="734820"/>
                  </a:lnTo>
                  <a:lnTo>
                    <a:pt x="97884" y="731915"/>
                  </a:lnTo>
                  <a:lnTo>
                    <a:pt x="99069" y="729012"/>
                  </a:lnTo>
                  <a:lnTo>
                    <a:pt x="100260" y="726111"/>
                  </a:lnTo>
                  <a:lnTo>
                    <a:pt x="101457" y="723213"/>
                  </a:lnTo>
                  <a:lnTo>
                    <a:pt x="102661" y="720318"/>
                  </a:lnTo>
                  <a:lnTo>
                    <a:pt x="103870" y="717425"/>
                  </a:lnTo>
                  <a:lnTo>
                    <a:pt x="105086" y="714534"/>
                  </a:lnTo>
                  <a:lnTo>
                    <a:pt x="106307" y="711646"/>
                  </a:lnTo>
                  <a:lnTo>
                    <a:pt x="107535" y="708761"/>
                  </a:lnTo>
                  <a:lnTo>
                    <a:pt x="108769" y="705878"/>
                  </a:lnTo>
                  <a:lnTo>
                    <a:pt x="110008" y="702998"/>
                  </a:lnTo>
                  <a:lnTo>
                    <a:pt x="111254" y="700120"/>
                  </a:lnTo>
                  <a:lnTo>
                    <a:pt x="112506" y="697245"/>
                  </a:lnTo>
                  <a:lnTo>
                    <a:pt x="113763" y="694373"/>
                  </a:lnTo>
                  <a:lnTo>
                    <a:pt x="115027" y="691503"/>
                  </a:lnTo>
                  <a:lnTo>
                    <a:pt x="116297" y="688636"/>
                  </a:lnTo>
                  <a:lnTo>
                    <a:pt x="117573" y="685772"/>
                  </a:lnTo>
                  <a:lnTo>
                    <a:pt x="118855" y="682910"/>
                  </a:lnTo>
                  <a:lnTo>
                    <a:pt x="120142" y="680051"/>
                  </a:lnTo>
                  <a:lnTo>
                    <a:pt x="121436" y="677195"/>
                  </a:lnTo>
                  <a:lnTo>
                    <a:pt x="122736" y="674342"/>
                  </a:lnTo>
                  <a:lnTo>
                    <a:pt x="124042" y="671490"/>
                  </a:lnTo>
                  <a:lnTo>
                    <a:pt x="125353" y="668643"/>
                  </a:lnTo>
                  <a:lnTo>
                    <a:pt x="126671" y="665797"/>
                  </a:lnTo>
                  <a:lnTo>
                    <a:pt x="127995" y="662955"/>
                  </a:lnTo>
                  <a:lnTo>
                    <a:pt x="129324" y="660115"/>
                  </a:lnTo>
                  <a:lnTo>
                    <a:pt x="130659" y="657278"/>
                  </a:lnTo>
                  <a:lnTo>
                    <a:pt x="132001" y="654444"/>
                  </a:lnTo>
                  <a:lnTo>
                    <a:pt x="133348" y="651612"/>
                  </a:lnTo>
                  <a:lnTo>
                    <a:pt x="134701" y="648784"/>
                  </a:lnTo>
                  <a:lnTo>
                    <a:pt x="136061" y="645958"/>
                  </a:lnTo>
                  <a:lnTo>
                    <a:pt x="137426" y="643135"/>
                  </a:lnTo>
                  <a:lnTo>
                    <a:pt x="138797" y="640315"/>
                  </a:lnTo>
                  <a:lnTo>
                    <a:pt x="140174" y="637498"/>
                  </a:lnTo>
                  <a:lnTo>
                    <a:pt x="141557" y="634684"/>
                  </a:lnTo>
                  <a:lnTo>
                    <a:pt x="142946" y="631873"/>
                  </a:lnTo>
                  <a:lnTo>
                    <a:pt x="144340" y="629064"/>
                  </a:lnTo>
                  <a:lnTo>
                    <a:pt x="145741" y="626259"/>
                  </a:lnTo>
                  <a:lnTo>
                    <a:pt x="147147" y="623456"/>
                  </a:lnTo>
                  <a:lnTo>
                    <a:pt x="148559" y="620657"/>
                  </a:lnTo>
                  <a:lnTo>
                    <a:pt x="149977" y="617860"/>
                  </a:lnTo>
                  <a:lnTo>
                    <a:pt x="151401" y="615066"/>
                  </a:lnTo>
                  <a:lnTo>
                    <a:pt x="152832" y="612275"/>
                  </a:lnTo>
                  <a:lnTo>
                    <a:pt x="154267" y="609488"/>
                  </a:lnTo>
                  <a:lnTo>
                    <a:pt x="155708" y="606703"/>
                  </a:lnTo>
                  <a:lnTo>
                    <a:pt x="157156" y="603922"/>
                  </a:lnTo>
                  <a:lnTo>
                    <a:pt x="158609" y="601143"/>
                  </a:lnTo>
                  <a:lnTo>
                    <a:pt x="160068" y="598368"/>
                  </a:lnTo>
                  <a:lnTo>
                    <a:pt x="161533" y="595595"/>
                  </a:lnTo>
                  <a:lnTo>
                    <a:pt x="163004" y="592826"/>
                  </a:lnTo>
                  <a:lnTo>
                    <a:pt x="164480" y="590059"/>
                  </a:lnTo>
                  <a:lnTo>
                    <a:pt x="165962" y="587296"/>
                  </a:lnTo>
                  <a:lnTo>
                    <a:pt x="167450" y="584536"/>
                  </a:lnTo>
                  <a:lnTo>
                    <a:pt x="168944" y="581779"/>
                  </a:lnTo>
                  <a:lnTo>
                    <a:pt x="170443" y="579025"/>
                  </a:lnTo>
                  <a:lnTo>
                    <a:pt x="171949" y="576275"/>
                  </a:lnTo>
                  <a:lnTo>
                    <a:pt x="173460" y="573527"/>
                  </a:lnTo>
                  <a:lnTo>
                    <a:pt x="174976" y="570783"/>
                  </a:lnTo>
                  <a:lnTo>
                    <a:pt x="176499" y="568042"/>
                  </a:lnTo>
                  <a:lnTo>
                    <a:pt x="178027" y="565304"/>
                  </a:lnTo>
                  <a:lnTo>
                    <a:pt x="179561" y="562569"/>
                  </a:lnTo>
                  <a:lnTo>
                    <a:pt x="181101" y="559838"/>
                  </a:lnTo>
                  <a:lnTo>
                    <a:pt x="182647" y="557109"/>
                  </a:lnTo>
                  <a:lnTo>
                    <a:pt x="184198" y="554384"/>
                  </a:lnTo>
                  <a:lnTo>
                    <a:pt x="185755" y="551662"/>
                  </a:lnTo>
                  <a:lnTo>
                    <a:pt x="187317" y="548944"/>
                  </a:lnTo>
                  <a:lnTo>
                    <a:pt x="188886" y="546228"/>
                  </a:lnTo>
                  <a:lnTo>
                    <a:pt x="190460" y="543517"/>
                  </a:lnTo>
                  <a:lnTo>
                    <a:pt x="192039" y="540808"/>
                  </a:lnTo>
                  <a:lnTo>
                    <a:pt x="193625" y="538102"/>
                  </a:lnTo>
                  <a:lnTo>
                    <a:pt x="195216" y="535401"/>
                  </a:lnTo>
                  <a:lnTo>
                    <a:pt x="196812" y="532702"/>
                  </a:lnTo>
                  <a:lnTo>
                    <a:pt x="198414" y="530006"/>
                  </a:lnTo>
                  <a:lnTo>
                    <a:pt x="200022" y="527315"/>
                  </a:lnTo>
                  <a:lnTo>
                    <a:pt x="201636" y="524626"/>
                  </a:lnTo>
                  <a:lnTo>
                    <a:pt x="203255" y="521941"/>
                  </a:lnTo>
                  <a:lnTo>
                    <a:pt x="204880" y="519259"/>
                  </a:lnTo>
                  <a:lnTo>
                    <a:pt x="206510" y="516581"/>
                  </a:lnTo>
                  <a:lnTo>
                    <a:pt x="208147" y="513906"/>
                  </a:lnTo>
                  <a:lnTo>
                    <a:pt x="209788" y="511234"/>
                  </a:lnTo>
                  <a:lnTo>
                    <a:pt x="211436" y="508566"/>
                  </a:lnTo>
                  <a:lnTo>
                    <a:pt x="213088" y="505901"/>
                  </a:lnTo>
                  <a:lnTo>
                    <a:pt x="214747" y="503240"/>
                  </a:lnTo>
                  <a:lnTo>
                    <a:pt x="216410" y="500582"/>
                  </a:lnTo>
                  <a:lnTo>
                    <a:pt x="218080" y="497928"/>
                  </a:lnTo>
                  <a:lnTo>
                    <a:pt x="219755" y="495278"/>
                  </a:lnTo>
                  <a:lnTo>
                    <a:pt x="221436" y="492630"/>
                  </a:lnTo>
                  <a:lnTo>
                    <a:pt x="223122" y="489986"/>
                  </a:lnTo>
                  <a:lnTo>
                    <a:pt x="224814" y="487346"/>
                  </a:lnTo>
                  <a:lnTo>
                    <a:pt x="226511" y="484710"/>
                  </a:lnTo>
                  <a:lnTo>
                    <a:pt x="228214" y="482077"/>
                  </a:lnTo>
                  <a:lnTo>
                    <a:pt x="229922" y="479447"/>
                  </a:lnTo>
                  <a:lnTo>
                    <a:pt x="231636" y="476822"/>
                  </a:lnTo>
                  <a:lnTo>
                    <a:pt x="233355" y="474199"/>
                  </a:lnTo>
                  <a:lnTo>
                    <a:pt x="235080" y="471581"/>
                  </a:lnTo>
                  <a:lnTo>
                    <a:pt x="236810" y="468966"/>
                  </a:lnTo>
                  <a:lnTo>
                    <a:pt x="238546" y="466354"/>
                  </a:lnTo>
                  <a:lnTo>
                    <a:pt x="240287" y="463746"/>
                  </a:lnTo>
                  <a:lnTo>
                    <a:pt x="242034" y="461143"/>
                  </a:lnTo>
                  <a:lnTo>
                    <a:pt x="243786" y="458542"/>
                  </a:lnTo>
                  <a:lnTo>
                    <a:pt x="245544" y="455945"/>
                  </a:lnTo>
                  <a:lnTo>
                    <a:pt x="247307" y="453352"/>
                  </a:lnTo>
                  <a:lnTo>
                    <a:pt x="249075" y="450763"/>
                  </a:lnTo>
                  <a:lnTo>
                    <a:pt x="250849" y="448177"/>
                  </a:lnTo>
                  <a:lnTo>
                    <a:pt x="252628" y="445595"/>
                  </a:lnTo>
                  <a:lnTo>
                    <a:pt x="254413" y="443017"/>
                  </a:lnTo>
                  <a:lnTo>
                    <a:pt x="256203" y="440443"/>
                  </a:lnTo>
                  <a:lnTo>
                    <a:pt x="257998" y="437872"/>
                  </a:lnTo>
                  <a:lnTo>
                    <a:pt x="259799" y="435305"/>
                  </a:lnTo>
                  <a:lnTo>
                    <a:pt x="261605" y="432742"/>
                  </a:lnTo>
                  <a:lnTo>
                    <a:pt x="263417" y="430182"/>
                  </a:lnTo>
                  <a:lnTo>
                    <a:pt x="265234" y="427627"/>
                  </a:lnTo>
                  <a:lnTo>
                    <a:pt x="267056" y="425075"/>
                  </a:lnTo>
                  <a:lnTo>
                    <a:pt x="268884" y="422527"/>
                  </a:lnTo>
                  <a:lnTo>
                    <a:pt x="270717" y="419983"/>
                  </a:lnTo>
                  <a:lnTo>
                    <a:pt x="272555" y="417443"/>
                  </a:lnTo>
                  <a:lnTo>
                    <a:pt x="274399" y="414907"/>
                  </a:lnTo>
                  <a:lnTo>
                    <a:pt x="276248" y="412374"/>
                  </a:lnTo>
                  <a:lnTo>
                    <a:pt x="278102" y="409845"/>
                  </a:lnTo>
                  <a:lnTo>
                    <a:pt x="279961" y="407321"/>
                  </a:lnTo>
                  <a:lnTo>
                    <a:pt x="281826" y="404800"/>
                  </a:lnTo>
                  <a:lnTo>
                    <a:pt x="283696" y="402283"/>
                  </a:lnTo>
                  <a:lnTo>
                    <a:pt x="285572" y="399770"/>
                  </a:lnTo>
                  <a:lnTo>
                    <a:pt x="287452" y="397261"/>
                  </a:lnTo>
                  <a:lnTo>
                    <a:pt x="289338" y="394756"/>
                  </a:lnTo>
                  <a:lnTo>
                    <a:pt x="291229" y="392254"/>
                  </a:lnTo>
                  <a:lnTo>
                    <a:pt x="293126" y="389757"/>
                  </a:lnTo>
                  <a:lnTo>
                    <a:pt x="295027" y="387264"/>
                  </a:lnTo>
                  <a:lnTo>
                    <a:pt x="296934" y="384775"/>
                  </a:lnTo>
                  <a:lnTo>
                    <a:pt x="298846" y="382290"/>
                  </a:lnTo>
                  <a:lnTo>
                    <a:pt x="300763" y="379808"/>
                  </a:lnTo>
                  <a:lnTo>
                    <a:pt x="302685" y="377331"/>
                  </a:lnTo>
                  <a:lnTo>
                    <a:pt x="304613" y="374858"/>
                  </a:lnTo>
                  <a:lnTo>
                    <a:pt x="306546" y="372389"/>
                  </a:lnTo>
                  <a:lnTo>
                    <a:pt x="308484" y="369923"/>
                  </a:lnTo>
                  <a:lnTo>
                    <a:pt x="310427" y="367463"/>
                  </a:lnTo>
                  <a:lnTo>
                    <a:pt x="312375" y="365006"/>
                  </a:lnTo>
                  <a:lnTo>
                    <a:pt x="314328" y="362553"/>
                  </a:lnTo>
                  <a:lnTo>
                    <a:pt x="316287" y="360104"/>
                  </a:lnTo>
                  <a:lnTo>
                    <a:pt x="318251" y="357660"/>
                  </a:lnTo>
                  <a:lnTo>
                    <a:pt x="320219" y="355219"/>
                  </a:lnTo>
                  <a:lnTo>
                    <a:pt x="322193" y="352783"/>
                  </a:lnTo>
                  <a:lnTo>
                    <a:pt x="324172" y="350350"/>
                  </a:lnTo>
                  <a:lnTo>
                    <a:pt x="326156" y="347922"/>
                  </a:lnTo>
                  <a:lnTo>
                    <a:pt x="328145" y="345498"/>
                  </a:lnTo>
                  <a:lnTo>
                    <a:pt x="330140" y="343078"/>
                  </a:lnTo>
                  <a:lnTo>
                    <a:pt x="332139" y="340663"/>
                  </a:lnTo>
                  <a:lnTo>
                    <a:pt x="334143" y="338251"/>
                  </a:lnTo>
                  <a:lnTo>
                    <a:pt x="336152" y="335844"/>
                  </a:lnTo>
                  <a:lnTo>
                    <a:pt x="338167" y="333441"/>
                  </a:lnTo>
                  <a:lnTo>
                    <a:pt x="340186" y="331043"/>
                  </a:lnTo>
                  <a:lnTo>
                    <a:pt x="342211" y="328648"/>
                  </a:lnTo>
                  <a:lnTo>
                    <a:pt x="344240" y="326258"/>
                  </a:lnTo>
                  <a:lnTo>
                    <a:pt x="346275" y="323872"/>
                  </a:lnTo>
                  <a:lnTo>
                    <a:pt x="348314" y="321490"/>
                  </a:lnTo>
                  <a:lnTo>
                    <a:pt x="350359" y="319112"/>
                  </a:lnTo>
                  <a:lnTo>
                    <a:pt x="352408" y="316740"/>
                  </a:lnTo>
                  <a:lnTo>
                    <a:pt x="354463" y="314371"/>
                  </a:lnTo>
                  <a:lnTo>
                    <a:pt x="356522" y="312006"/>
                  </a:lnTo>
                  <a:lnTo>
                    <a:pt x="358587" y="309646"/>
                  </a:lnTo>
                  <a:lnTo>
                    <a:pt x="360656" y="307290"/>
                  </a:lnTo>
                  <a:lnTo>
                    <a:pt x="362730" y="304938"/>
                  </a:lnTo>
                  <a:lnTo>
                    <a:pt x="364809" y="302591"/>
                  </a:lnTo>
                  <a:lnTo>
                    <a:pt x="366893" y="300248"/>
                  </a:lnTo>
                  <a:lnTo>
                    <a:pt x="368982" y="297910"/>
                  </a:lnTo>
                  <a:lnTo>
                    <a:pt x="371076" y="295576"/>
                  </a:lnTo>
                  <a:lnTo>
                    <a:pt x="373174" y="293246"/>
                  </a:lnTo>
                  <a:lnTo>
                    <a:pt x="375278" y="290921"/>
                  </a:lnTo>
                  <a:lnTo>
                    <a:pt x="377386" y="288600"/>
                  </a:lnTo>
                  <a:lnTo>
                    <a:pt x="379500" y="286283"/>
                  </a:lnTo>
                  <a:lnTo>
                    <a:pt x="381618" y="283971"/>
                  </a:lnTo>
                  <a:lnTo>
                    <a:pt x="383741" y="281664"/>
                  </a:lnTo>
                  <a:lnTo>
                    <a:pt x="385869" y="279361"/>
                  </a:lnTo>
                  <a:lnTo>
                    <a:pt x="388001" y="277062"/>
                  </a:lnTo>
                  <a:lnTo>
                    <a:pt x="390139" y="274767"/>
                  </a:lnTo>
                  <a:lnTo>
                    <a:pt x="392281" y="272478"/>
                  </a:lnTo>
                  <a:lnTo>
                    <a:pt x="394428" y="270193"/>
                  </a:lnTo>
                  <a:lnTo>
                    <a:pt x="396580" y="267912"/>
                  </a:lnTo>
                  <a:lnTo>
                    <a:pt x="398737" y="265636"/>
                  </a:lnTo>
                  <a:lnTo>
                    <a:pt x="400898" y="263364"/>
                  </a:lnTo>
                  <a:lnTo>
                    <a:pt x="403064" y="261097"/>
                  </a:lnTo>
                  <a:lnTo>
                    <a:pt x="405235" y="258834"/>
                  </a:lnTo>
                  <a:lnTo>
                    <a:pt x="407411" y="256576"/>
                  </a:lnTo>
                  <a:lnTo>
                    <a:pt x="409591" y="254323"/>
                  </a:lnTo>
                  <a:lnTo>
                    <a:pt x="411776" y="252074"/>
                  </a:lnTo>
                  <a:lnTo>
                    <a:pt x="413966" y="249829"/>
                  </a:lnTo>
                  <a:lnTo>
                    <a:pt x="416161" y="247590"/>
                  </a:lnTo>
                  <a:lnTo>
                    <a:pt x="418359" y="245354"/>
                  </a:lnTo>
                  <a:lnTo>
                    <a:pt x="420563" y="243124"/>
                  </a:lnTo>
                  <a:lnTo>
                    <a:pt x="422772" y="240898"/>
                  </a:lnTo>
                  <a:lnTo>
                    <a:pt x="424985" y="238677"/>
                  </a:lnTo>
                  <a:lnTo>
                    <a:pt x="427203" y="236460"/>
                  </a:lnTo>
                  <a:lnTo>
                    <a:pt x="429425" y="234248"/>
                  </a:lnTo>
                  <a:lnTo>
                    <a:pt x="431652" y="232041"/>
                  </a:lnTo>
                  <a:lnTo>
                    <a:pt x="433884" y="229838"/>
                  </a:lnTo>
                  <a:lnTo>
                    <a:pt x="436120" y="227640"/>
                  </a:lnTo>
                  <a:lnTo>
                    <a:pt x="438361" y="225447"/>
                  </a:lnTo>
                  <a:lnTo>
                    <a:pt x="440607" y="223258"/>
                  </a:lnTo>
                  <a:lnTo>
                    <a:pt x="442857" y="221074"/>
                  </a:lnTo>
                  <a:lnTo>
                    <a:pt x="445111" y="218895"/>
                  </a:lnTo>
                  <a:lnTo>
                    <a:pt x="447371" y="216721"/>
                  </a:lnTo>
                  <a:lnTo>
                    <a:pt x="449634" y="214551"/>
                  </a:lnTo>
                  <a:lnTo>
                    <a:pt x="451903" y="212386"/>
                  </a:lnTo>
                  <a:lnTo>
                    <a:pt x="454176" y="210226"/>
                  </a:lnTo>
                  <a:lnTo>
                    <a:pt x="456453" y="208071"/>
                  </a:lnTo>
                  <a:lnTo>
                    <a:pt x="458735" y="205920"/>
                  </a:lnTo>
                  <a:lnTo>
                    <a:pt x="461021" y="203774"/>
                  </a:lnTo>
                  <a:lnTo>
                    <a:pt x="463312" y="201633"/>
                  </a:lnTo>
                  <a:lnTo>
                    <a:pt x="465607" y="199497"/>
                  </a:lnTo>
                  <a:lnTo>
                    <a:pt x="467907" y="197365"/>
                  </a:lnTo>
                  <a:lnTo>
                    <a:pt x="470211" y="195239"/>
                  </a:lnTo>
                  <a:lnTo>
                    <a:pt x="472520" y="193117"/>
                  </a:lnTo>
                  <a:lnTo>
                    <a:pt x="474833" y="191000"/>
                  </a:lnTo>
                  <a:lnTo>
                    <a:pt x="477151" y="188888"/>
                  </a:lnTo>
                  <a:lnTo>
                    <a:pt x="479473" y="186781"/>
                  </a:lnTo>
                  <a:lnTo>
                    <a:pt x="481799" y="184678"/>
                  </a:lnTo>
                  <a:lnTo>
                    <a:pt x="484130" y="182581"/>
                  </a:lnTo>
                  <a:lnTo>
                    <a:pt x="486465" y="180488"/>
                  </a:lnTo>
                  <a:lnTo>
                    <a:pt x="488805" y="178400"/>
                  </a:lnTo>
                  <a:lnTo>
                    <a:pt x="491149" y="176318"/>
                  </a:lnTo>
                  <a:lnTo>
                    <a:pt x="493497" y="174239"/>
                  </a:lnTo>
                  <a:lnTo>
                    <a:pt x="495850" y="172167"/>
                  </a:lnTo>
                  <a:lnTo>
                    <a:pt x="498207" y="170099"/>
                  </a:lnTo>
                  <a:lnTo>
                    <a:pt x="500568" y="168035"/>
                  </a:lnTo>
                  <a:lnTo>
                    <a:pt x="502933" y="165978"/>
                  </a:lnTo>
                  <a:lnTo>
                    <a:pt x="505303" y="163924"/>
                  </a:lnTo>
                  <a:lnTo>
                    <a:pt x="507678" y="161876"/>
                  </a:lnTo>
                  <a:lnTo>
                    <a:pt x="510056" y="159833"/>
                  </a:lnTo>
                  <a:lnTo>
                    <a:pt x="512439" y="157795"/>
                  </a:lnTo>
                  <a:lnTo>
                    <a:pt x="514826" y="155761"/>
                  </a:lnTo>
                  <a:lnTo>
                    <a:pt x="517218" y="153733"/>
                  </a:lnTo>
                  <a:lnTo>
                    <a:pt x="519613" y="151710"/>
                  </a:lnTo>
                  <a:lnTo>
                    <a:pt x="522013" y="149692"/>
                  </a:lnTo>
                  <a:lnTo>
                    <a:pt x="524417" y="147678"/>
                  </a:lnTo>
                  <a:lnTo>
                    <a:pt x="526825" y="145670"/>
                  </a:lnTo>
                  <a:lnTo>
                    <a:pt x="529238" y="143667"/>
                  </a:lnTo>
                  <a:lnTo>
                    <a:pt x="531654" y="141669"/>
                  </a:lnTo>
                  <a:lnTo>
                    <a:pt x="534075" y="139677"/>
                  </a:lnTo>
                  <a:lnTo>
                    <a:pt x="536500" y="137689"/>
                  </a:lnTo>
                  <a:lnTo>
                    <a:pt x="538929" y="135706"/>
                  </a:lnTo>
                  <a:lnTo>
                    <a:pt x="541362" y="133728"/>
                  </a:lnTo>
                  <a:lnTo>
                    <a:pt x="543800" y="131755"/>
                  </a:lnTo>
                  <a:lnTo>
                    <a:pt x="546241" y="129788"/>
                  </a:lnTo>
                  <a:lnTo>
                    <a:pt x="548687" y="127826"/>
                  </a:lnTo>
                  <a:lnTo>
                    <a:pt x="551137" y="125868"/>
                  </a:lnTo>
                  <a:lnTo>
                    <a:pt x="553591" y="123916"/>
                  </a:lnTo>
                  <a:lnTo>
                    <a:pt x="556049" y="121969"/>
                  </a:lnTo>
                  <a:lnTo>
                    <a:pt x="558511" y="120027"/>
                  </a:lnTo>
                  <a:lnTo>
                    <a:pt x="560977" y="118091"/>
                  </a:lnTo>
                  <a:lnTo>
                    <a:pt x="563447" y="116159"/>
                  </a:lnTo>
                  <a:lnTo>
                    <a:pt x="565921" y="114233"/>
                  </a:lnTo>
                  <a:lnTo>
                    <a:pt x="568399" y="112312"/>
                  </a:lnTo>
                  <a:lnTo>
                    <a:pt x="570882" y="110396"/>
                  </a:lnTo>
                  <a:lnTo>
                    <a:pt x="573368" y="108486"/>
                  </a:lnTo>
                  <a:lnTo>
                    <a:pt x="575858" y="106580"/>
                  </a:lnTo>
                  <a:lnTo>
                    <a:pt x="578352" y="104680"/>
                  </a:lnTo>
                  <a:lnTo>
                    <a:pt x="580850" y="102785"/>
                  </a:lnTo>
                  <a:lnTo>
                    <a:pt x="583353" y="100895"/>
                  </a:lnTo>
                  <a:lnTo>
                    <a:pt x="585859" y="99010"/>
                  </a:lnTo>
                  <a:lnTo>
                    <a:pt x="588369" y="97131"/>
                  </a:lnTo>
                  <a:lnTo>
                    <a:pt x="590883" y="95257"/>
                  </a:lnTo>
                  <a:lnTo>
                    <a:pt x="593401" y="93388"/>
                  </a:lnTo>
                  <a:lnTo>
                    <a:pt x="595923" y="91525"/>
                  </a:lnTo>
                  <a:lnTo>
                    <a:pt x="598448" y="89667"/>
                  </a:lnTo>
                  <a:lnTo>
                    <a:pt x="600978" y="87814"/>
                  </a:lnTo>
                  <a:lnTo>
                    <a:pt x="603512" y="85966"/>
                  </a:lnTo>
                  <a:lnTo>
                    <a:pt x="606049" y="84124"/>
                  </a:lnTo>
                  <a:lnTo>
                    <a:pt x="608590" y="82287"/>
                  </a:lnTo>
                  <a:lnTo>
                    <a:pt x="611135" y="80455"/>
                  </a:lnTo>
                  <a:lnTo>
                    <a:pt x="613684" y="78629"/>
                  </a:lnTo>
                  <a:lnTo>
                    <a:pt x="616236" y="76808"/>
                  </a:lnTo>
                  <a:lnTo>
                    <a:pt x="618793" y="74992"/>
                  </a:lnTo>
                  <a:lnTo>
                    <a:pt x="621354" y="73182"/>
                  </a:lnTo>
                  <a:lnTo>
                    <a:pt x="623918" y="71377"/>
                  </a:lnTo>
                  <a:lnTo>
                    <a:pt x="626486" y="69578"/>
                  </a:lnTo>
                  <a:lnTo>
                    <a:pt x="629057" y="67784"/>
                  </a:lnTo>
                  <a:lnTo>
                    <a:pt x="631633" y="65995"/>
                  </a:lnTo>
                  <a:lnTo>
                    <a:pt x="634212" y="64212"/>
                  </a:lnTo>
                  <a:lnTo>
                    <a:pt x="636794" y="62434"/>
                  </a:lnTo>
                  <a:lnTo>
                    <a:pt x="639381" y="60661"/>
                  </a:lnTo>
                  <a:lnTo>
                    <a:pt x="641971" y="58894"/>
                  </a:lnTo>
                  <a:lnTo>
                    <a:pt x="644565" y="57132"/>
                  </a:lnTo>
                  <a:lnTo>
                    <a:pt x="647163" y="55376"/>
                  </a:lnTo>
                  <a:lnTo>
                    <a:pt x="649764" y="53626"/>
                  </a:lnTo>
                  <a:lnTo>
                    <a:pt x="652369" y="51880"/>
                  </a:lnTo>
                  <a:lnTo>
                    <a:pt x="654978" y="50140"/>
                  </a:lnTo>
                  <a:lnTo>
                    <a:pt x="657590" y="48406"/>
                  </a:lnTo>
                  <a:lnTo>
                    <a:pt x="660206" y="46677"/>
                  </a:lnTo>
                  <a:lnTo>
                    <a:pt x="662826" y="44954"/>
                  </a:lnTo>
                  <a:lnTo>
                    <a:pt x="665449" y="43236"/>
                  </a:lnTo>
                  <a:lnTo>
                    <a:pt x="668076" y="41523"/>
                  </a:lnTo>
                  <a:lnTo>
                    <a:pt x="670706" y="39816"/>
                  </a:lnTo>
                  <a:lnTo>
                    <a:pt x="673340" y="38115"/>
                  </a:lnTo>
                  <a:lnTo>
                    <a:pt x="675977" y="36419"/>
                  </a:lnTo>
                  <a:lnTo>
                    <a:pt x="678618" y="34729"/>
                  </a:lnTo>
                  <a:lnTo>
                    <a:pt x="681263" y="33044"/>
                  </a:lnTo>
                  <a:lnTo>
                    <a:pt x="683911" y="31365"/>
                  </a:lnTo>
                  <a:lnTo>
                    <a:pt x="686563" y="29691"/>
                  </a:lnTo>
                  <a:lnTo>
                    <a:pt x="689218" y="28023"/>
                  </a:lnTo>
                  <a:lnTo>
                    <a:pt x="691876" y="26360"/>
                  </a:lnTo>
                  <a:lnTo>
                    <a:pt x="694538" y="24703"/>
                  </a:lnTo>
                  <a:lnTo>
                    <a:pt x="697204" y="23052"/>
                  </a:lnTo>
                  <a:lnTo>
                    <a:pt x="699873" y="21406"/>
                  </a:lnTo>
                  <a:lnTo>
                    <a:pt x="702545" y="19766"/>
                  </a:lnTo>
                  <a:lnTo>
                    <a:pt x="705221" y="18131"/>
                  </a:lnTo>
                  <a:lnTo>
                    <a:pt x="707900" y="16502"/>
                  </a:lnTo>
                  <a:lnTo>
                    <a:pt x="710583" y="14879"/>
                  </a:lnTo>
                  <a:lnTo>
                    <a:pt x="713269" y="13261"/>
                  </a:lnTo>
                  <a:lnTo>
                    <a:pt x="715958" y="11649"/>
                  </a:lnTo>
                  <a:lnTo>
                    <a:pt x="718651" y="10042"/>
                  </a:lnTo>
                  <a:lnTo>
                    <a:pt x="721347" y="8441"/>
                  </a:lnTo>
                  <a:lnTo>
                    <a:pt x="724047" y="6846"/>
                  </a:lnTo>
                  <a:lnTo>
                    <a:pt x="726750" y="5256"/>
                  </a:lnTo>
                  <a:lnTo>
                    <a:pt x="729456" y="3673"/>
                  </a:lnTo>
                  <a:lnTo>
                    <a:pt x="732165" y="2094"/>
                  </a:lnTo>
                  <a:lnTo>
                    <a:pt x="734878" y="522"/>
                  </a:lnTo>
                  <a:lnTo>
                    <a:pt x="735783" y="0"/>
                  </a:lnTo>
                  <a:lnTo>
                    <a:pt x="738045" y="1307"/>
                  </a:lnTo>
                  <a:lnTo>
                    <a:pt x="740756" y="2883"/>
                  </a:lnTo>
                  <a:lnTo>
                    <a:pt x="743464" y="4464"/>
                  </a:lnTo>
                  <a:lnTo>
                    <a:pt x="746168" y="6050"/>
                  </a:lnTo>
                  <a:lnTo>
                    <a:pt x="748869" y="7643"/>
                  </a:lnTo>
                  <a:lnTo>
                    <a:pt x="751568" y="9241"/>
                  </a:lnTo>
                  <a:lnTo>
                    <a:pt x="754262" y="10845"/>
                  </a:lnTo>
                  <a:lnTo>
                    <a:pt x="756953" y="12454"/>
                  </a:lnTo>
                  <a:lnTo>
                    <a:pt x="759641" y="14069"/>
                  </a:lnTo>
                  <a:lnTo>
                    <a:pt x="762325" y="15690"/>
                  </a:lnTo>
                  <a:lnTo>
                    <a:pt x="765006" y="17316"/>
                  </a:lnTo>
                  <a:lnTo>
                    <a:pt x="767684" y="18948"/>
                  </a:lnTo>
                  <a:lnTo>
                    <a:pt x="770358" y="20585"/>
                  </a:lnTo>
                  <a:lnTo>
                    <a:pt x="773028" y="22228"/>
                  </a:lnTo>
                  <a:lnTo>
                    <a:pt x="775696" y="23877"/>
                  </a:lnTo>
                  <a:lnTo>
                    <a:pt x="778360" y="25531"/>
                  </a:lnTo>
                  <a:lnTo>
                    <a:pt x="781020" y="27191"/>
                  </a:lnTo>
                  <a:lnTo>
                    <a:pt x="783677" y="28856"/>
                  </a:lnTo>
                  <a:lnTo>
                    <a:pt x="786330" y="30527"/>
                  </a:lnTo>
                  <a:lnTo>
                    <a:pt x="788980" y="32204"/>
                  </a:lnTo>
                  <a:lnTo>
                    <a:pt x="791626" y="33886"/>
                  </a:lnTo>
                  <a:lnTo>
                    <a:pt x="794269" y="35573"/>
                  </a:lnTo>
                  <a:lnTo>
                    <a:pt x="796908" y="37267"/>
                  </a:lnTo>
                  <a:lnTo>
                    <a:pt x="799544" y="38965"/>
                  </a:lnTo>
                  <a:lnTo>
                    <a:pt x="802176" y="40669"/>
                  </a:lnTo>
                  <a:lnTo>
                    <a:pt x="804804" y="42379"/>
                  </a:lnTo>
                  <a:lnTo>
                    <a:pt x="807429" y="44094"/>
                  </a:lnTo>
                  <a:lnTo>
                    <a:pt x="810051" y="45815"/>
                  </a:lnTo>
                  <a:lnTo>
                    <a:pt x="812668" y="47541"/>
                  </a:lnTo>
                  <a:lnTo>
                    <a:pt x="815283" y="49273"/>
                  </a:lnTo>
                  <a:lnTo>
                    <a:pt x="817893" y="51010"/>
                  </a:lnTo>
                  <a:lnTo>
                    <a:pt x="820500" y="52752"/>
                  </a:lnTo>
                  <a:lnTo>
                    <a:pt x="823103" y="54500"/>
                  </a:lnTo>
                  <a:lnTo>
                    <a:pt x="825702" y="56254"/>
                  </a:lnTo>
                  <a:lnTo>
                    <a:pt x="828298" y="58013"/>
                  </a:lnTo>
                  <a:lnTo>
                    <a:pt x="830891" y="59777"/>
                  </a:lnTo>
                  <a:lnTo>
                    <a:pt x="833479" y="61547"/>
                  </a:lnTo>
                  <a:lnTo>
                    <a:pt x="836064" y="63322"/>
                  </a:lnTo>
                  <a:lnTo>
                    <a:pt x="838645" y="65103"/>
                  </a:lnTo>
                  <a:lnTo>
                    <a:pt x="841222" y="66889"/>
                  </a:lnTo>
                  <a:lnTo>
                    <a:pt x="843795" y="68680"/>
                  </a:lnTo>
                  <a:lnTo>
                    <a:pt x="846365" y="70477"/>
                  </a:lnTo>
                  <a:lnTo>
                    <a:pt x="848931" y="72279"/>
                  </a:lnTo>
                  <a:lnTo>
                    <a:pt x="851493" y="74086"/>
                  </a:lnTo>
                  <a:lnTo>
                    <a:pt x="854052" y="75900"/>
                  </a:lnTo>
                  <a:lnTo>
                    <a:pt x="856606" y="77718"/>
                  </a:lnTo>
                  <a:lnTo>
                    <a:pt x="859157" y="79541"/>
                  </a:lnTo>
                  <a:lnTo>
                    <a:pt x="861704" y="81370"/>
                  </a:lnTo>
                  <a:lnTo>
                    <a:pt x="864247" y="83205"/>
                  </a:lnTo>
                  <a:lnTo>
                    <a:pt x="866787" y="85044"/>
                  </a:lnTo>
                  <a:lnTo>
                    <a:pt x="869322" y="86889"/>
                  </a:lnTo>
                  <a:lnTo>
                    <a:pt x="871854" y="88739"/>
                  </a:lnTo>
                  <a:lnTo>
                    <a:pt x="874381" y="90595"/>
                  </a:lnTo>
                  <a:lnTo>
                    <a:pt x="876905" y="92456"/>
                  </a:lnTo>
                  <a:lnTo>
                    <a:pt x="879425" y="94322"/>
                  </a:lnTo>
                  <a:lnTo>
                    <a:pt x="881941" y="96193"/>
                  </a:lnTo>
                  <a:lnTo>
                    <a:pt x="884453" y="98070"/>
                  </a:lnTo>
                  <a:lnTo>
                    <a:pt x="886961" y="99952"/>
                  </a:lnTo>
                  <a:lnTo>
                    <a:pt x="889465" y="101839"/>
                  </a:lnTo>
                  <a:lnTo>
                    <a:pt x="891965" y="103731"/>
                  </a:lnTo>
                  <a:lnTo>
                    <a:pt x="894462" y="105629"/>
                  </a:lnTo>
                  <a:lnTo>
                    <a:pt x="896954" y="107532"/>
                  </a:lnTo>
                  <a:lnTo>
                    <a:pt x="899442" y="109440"/>
                  </a:lnTo>
                  <a:lnTo>
                    <a:pt x="901926" y="111353"/>
                  </a:lnTo>
                  <a:lnTo>
                    <a:pt x="904407" y="113272"/>
                  </a:lnTo>
                  <a:lnTo>
                    <a:pt x="906883" y="115196"/>
                  </a:lnTo>
                  <a:lnTo>
                    <a:pt x="909355" y="117125"/>
                  </a:lnTo>
                  <a:lnTo>
                    <a:pt x="911823" y="119059"/>
                  </a:lnTo>
                  <a:lnTo>
                    <a:pt x="914287" y="120998"/>
                  </a:lnTo>
                  <a:lnTo>
                    <a:pt x="916747" y="122942"/>
                  </a:lnTo>
                  <a:lnTo>
                    <a:pt x="919203" y="124892"/>
                  </a:lnTo>
                  <a:lnTo>
                    <a:pt x="921655" y="126846"/>
                  </a:lnTo>
                  <a:lnTo>
                    <a:pt x="924102" y="128806"/>
                  </a:lnTo>
                  <a:lnTo>
                    <a:pt x="926546" y="130771"/>
                  </a:lnTo>
                  <a:lnTo>
                    <a:pt x="928986" y="132741"/>
                  </a:lnTo>
                  <a:lnTo>
                    <a:pt x="931421" y="134716"/>
                  </a:lnTo>
                  <a:lnTo>
                    <a:pt x="933852" y="136696"/>
                  </a:lnTo>
                  <a:lnTo>
                    <a:pt x="936279" y="138682"/>
                  </a:lnTo>
                  <a:lnTo>
                    <a:pt x="938702" y="140672"/>
                  </a:lnTo>
                  <a:lnTo>
                    <a:pt x="941121" y="142668"/>
                  </a:lnTo>
                  <a:lnTo>
                    <a:pt x="943535" y="144668"/>
                  </a:lnTo>
                  <a:lnTo>
                    <a:pt x="945946" y="146674"/>
                  </a:lnTo>
                  <a:lnTo>
                    <a:pt x="948352" y="148684"/>
                  </a:lnTo>
                  <a:lnTo>
                    <a:pt x="950754" y="150700"/>
                  </a:lnTo>
                  <a:lnTo>
                    <a:pt x="953151" y="152721"/>
                  </a:lnTo>
                  <a:lnTo>
                    <a:pt x="955545" y="154747"/>
                  </a:lnTo>
                  <a:lnTo>
                    <a:pt x="957934" y="156777"/>
                  </a:lnTo>
                  <a:lnTo>
                    <a:pt x="960319" y="158813"/>
                  </a:lnTo>
                  <a:lnTo>
                    <a:pt x="962700" y="160854"/>
                  </a:lnTo>
                  <a:lnTo>
                    <a:pt x="965076" y="162900"/>
                  </a:lnTo>
                  <a:lnTo>
                    <a:pt x="967448" y="164950"/>
                  </a:lnTo>
                  <a:lnTo>
                    <a:pt x="969816" y="167006"/>
                  </a:lnTo>
                  <a:lnTo>
                    <a:pt x="972179" y="169067"/>
                  </a:lnTo>
                  <a:lnTo>
                    <a:pt x="974539" y="171132"/>
                  </a:lnTo>
                  <a:lnTo>
                    <a:pt x="976894" y="173203"/>
                  </a:lnTo>
                  <a:lnTo>
                    <a:pt x="979244" y="175278"/>
                  </a:lnTo>
                  <a:lnTo>
                    <a:pt x="981590" y="177358"/>
                  </a:lnTo>
                  <a:lnTo>
                    <a:pt x="983932" y="179444"/>
                  </a:lnTo>
                  <a:lnTo>
                    <a:pt x="986269" y="181534"/>
                  </a:lnTo>
                  <a:lnTo>
                    <a:pt x="988602" y="183629"/>
                  </a:lnTo>
                  <a:lnTo>
                    <a:pt x="990931" y="185729"/>
                  </a:lnTo>
                  <a:lnTo>
                    <a:pt x="993255" y="187834"/>
                  </a:lnTo>
                  <a:lnTo>
                    <a:pt x="995575" y="189943"/>
                  </a:lnTo>
                  <a:lnTo>
                    <a:pt x="997890" y="192058"/>
                  </a:lnTo>
                  <a:lnTo>
                    <a:pt x="1000201" y="194177"/>
                  </a:lnTo>
                  <a:lnTo>
                    <a:pt x="1002508" y="196301"/>
                  </a:lnTo>
                  <a:lnTo>
                    <a:pt x="1004809" y="198430"/>
                  </a:lnTo>
                  <a:lnTo>
                    <a:pt x="1007107" y="200564"/>
                  </a:lnTo>
                  <a:lnTo>
                    <a:pt x="1009400" y="202703"/>
                  </a:lnTo>
                  <a:lnTo>
                    <a:pt x="1011689" y="204846"/>
                  </a:lnTo>
                  <a:lnTo>
                    <a:pt x="1013973" y="206994"/>
                  </a:lnTo>
                  <a:lnTo>
                    <a:pt x="1016253" y="209148"/>
                  </a:lnTo>
                  <a:lnTo>
                    <a:pt x="1018528" y="211306"/>
                  </a:lnTo>
                  <a:lnTo>
                    <a:pt x="1020798" y="213468"/>
                  </a:lnTo>
                  <a:lnTo>
                    <a:pt x="1023064" y="215635"/>
                  </a:lnTo>
                  <a:lnTo>
                    <a:pt x="1025326" y="217807"/>
                  </a:lnTo>
                  <a:lnTo>
                    <a:pt x="1027583" y="219984"/>
                  </a:lnTo>
                  <a:lnTo>
                    <a:pt x="1029835" y="222166"/>
                  </a:lnTo>
                  <a:lnTo>
                    <a:pt x="1032083" y="224352"/>
                  </a:lnTo>
                  <a:lnTo>
                    <a:pt x="1034326" y="226543"/>
                  </a:lnTo>
                  <a:lnTo>
                    <a:pt x="1036565" y="228739"/>
                  </a:lnTo>
                  <a:lnTo>
                    <a:pt x="1038798" y="230939"/>
                  </a:lnTo>
                  <a:lnTo>
                    <a:pt x="1041028" y="233144"/>
                  </a:lnTo>
                  <a:lnTo>
                    <a:pt x="1043253" y="235353"/>
                  </a:lnTo>
                  <a:lnTo>
                    <a:pt x="1045473" y="237568"/>
                  </a:lnTo>
                  <a:lnTo>
                    <a:pt x="1047688" y="239787"/>
                  </a:lnTo>
                  <a:lnTo>
                    <a:pt x="1049899" y="242011"/>
                  </a:lnTo>
                  <a:lnTo>
                    <a:pt x="1052105" y="244239"/>
                  </a:lnTo>
                  <a:lnTo>
                    <a:pt x="1054307" y="246471"/>
                  </a:lnTo>
                  <a:lnTo>
                    <a:pt x="1056504" y="248709"/>
                  </a:lnTo>
                  <a:lnTo>
                    <a:pt x="1058696" y="250951"/>
                  </a:lnTo>
                  <a:lnTo>
                    <a:pt x="1060883" y="253198"/>
                  </a:lnTo>
                  <a:lnTo>
                    <a:pt x="1063066" y="255449"/>
                  </a:lnTo>
                  <a:lnTo>
                    <a:pt x="1065244" y="257704"/>
                  </a:lnTo>
                  <a:lnTo>
                    <a:pt x="1067417" y="259965"/>
                  </a:lnTo>
                  <a:lnTo>
                    <a:pt x="1069586" y="262230"/>
                  </a:lnTo>
                  <a:lnTo>
                    <a:pt x="1071750" y="264499"/>
                  </a:lnTo>
                  <a:lnTo>
                    <a:pt x="1073908" y="266773"/>
                  </a:lnTo>
                  <a:lnTo>
                    <a:pt x="1076063" y="269052"/>
                  </a:lnTo>
                  <a:lnTo>
                    <a:pt x="1078212" y="271335"/>
                  </a:lnTo>
                  <a:lnTo>
                    <a:pt x="1080357" y="273622"/>
                  </a:lnTo>
                  <a:lnTo>
                    <a:pt x="1082497" y="275914"/>
                  </a:lnTo>
                  <a:lnTo>
                    <a:pt x="1084632" y="278210"/>
                  </a:lnTo>
                  <a:lnTo>
                    <a:pt x="1086762" y="280512"/>
                  </a:lnTo>
                  <a:lnTo>
                    <a:pt x="1088887" y="282817"/>
                  </a:lnTo>
                  <a:lnTo>
                    <a:pt x="1091008" y="285127"/>
                  </a:lnTo>
                  <a:lnTo>
                    <a:pt x="1093124" y="287441"/>
                  </a:lnTo>
                  <a:lnTo>
                    <a:pt x="1095235" y="289760"/>
                  </a:lnTo>
                  <a:lnTo>
                    <a:pt x="1097340" y="292083"/>
                  </a:lnTo>
                  <a:lnTo>
                    <a:pt x="1099442" y="294410"/>
                  </a:lnTo>
                  <a:lnTo>
                    <a:pt x="1101538" y="296742"/>
                  </a:lnTo>
                  <a:lnTo>
                    <a:pt x="1103629" y="299078"/>
                  </a:lnTo>
                  <a:lnTo>
                    <a:pt x="1105716" y="301419"/>
                  </a:lnTo>
                  <a:lnTo>
                    <a:pt x="1107798" y="303764"/>
                  </a:lnTo>
                  <a:lnTo>
                    <a:pt x="1109874" y="306114"/>
                  </a:lnTo>
                  <a:lnTo>
                    <a:pt x="1111946" y="308467"/>
                  </a:lnTo>
                  <a:lnTo>
                    <a:pt x="1114013" y="310826"/>
                  </a:lnTo>
                  <a:lnTo>
                    <a:pt x="1116074" y="313188"/>
                  </a:lnTo>
                  <a:lnTo>
                    <a:pt x="1118131" y="315555"/>
                  </a:lnTo>
                  <a:lnTo>
                    <a:pt x="1120183" y="317926"/>
                  </a:lnTo>
                  <a:lnTo>
                    <a:pt x="1122230" y="320301"/>
                  </a:lnTo>
                  <a:lnTo>
                    <a:pt x="1124272" y="322681"/>
                  </a:lnTo>
                  <a:lnTo>
                    <a:pt x="1126309" y="325064"/>
                  </a:lnTo>
                  <a:lnTo>
                    <a:pt x="1128341" y="327453"/>
                  </a:lnTo>
                  <a:lnTo>
                    <a:pt x="1130368" y="329845"/>
                  </a:lnTo>
                  <a:lnTo>
                    <a:pt x="1132390" y="332241"/>
                  </a:lnTo>
                  <a:lnTo>
                    <a:pt x="1134407" y="334642"/>
                  </a:lnTo>
                  <a:lnTo>
                    <a:pt x="1136419" y="337047"/>
                  </a:lnTo>
                  <a:lnTo>
                    <a:pt x="1138426" y="339456"/>
                  </a:lnTo>
                  <a:lnTo>
                    <a:pt x="1140428" y="341870"/>
                  </a:lnTo>
                  <a:lnTo>
                    <a:pt x="1142424" y="344288"/>
                  </a:lnTo>
                  <a:lnTo>
                    <a:pt x="1144416" y="346710"/>
                  </a:lnTo>
                  <a:lnTo>
                    <a:pt x="1146403" y="349136"/>
                  </a:lnTo>
                  <a:lnTo>
                    <a:pt x="1148384" y="351566"/>
                  </a:lnTo>
                  <a:lnTo>
                    <a:pt x="1150360" y="354000"/>
                  </a:lnTo>
                  <a:lnTo>
                    <a:pt x="1152332" y="356439"/>
                  </a:lnTo>
                  <a:lnTo>
                    <a:pt x="1154298" y="358881"/>
                  </a:lnTo>
                  <a:lnTo>
                    <a:pt x="1156259" y="361328"/>
                  </a:lnTo>
                  <a:lnTo>
                    <a:pt x="1158215" y="363779"/>
                  </a:lnTo>
                  <a:lnTo>
                    <a:pt x="1160166" y="366233"/>
                  </a:lnTo>
                  <a:lnTo>
                    <a:pt x="1162112" y="368692"/>
                  </a:lnTo>
                  <a:lnTo>
                    <a:pt x="1164052" y="371156"/>
                  </a:lnTo>
                  <a:lnTo>
                    <a:pt x="1165987" y="373623"/>
                  </a:lnTo>
                  <a:lnTo>
                    <a:pt x="1167918" y="376094"/>
                  </a:lnTo>
                  <a:lnTo>
                    <a:pt x="1169843" y="378569"/>
                  </a:lnTo>
                  <a:lnTo>
                    <a:pt x="1171763" y="381048"/>
                  </a:lnTo>
                  <a:lnTo>
                    <a:pt x="1173677" y="383531"/>
                  </a:lnTo>
                  <a:lnTo>
                    <a:pt x="1175587" y="386019"/>
                  </a:lnTo>
                  <a:lnTo>
                    <a:pt x="1177491" y="388510"/>
                  </a:lnTo>
                  <a:lnTo>
                    <a:pt x="1179390" y="391005"/>
                  </a:lnTo>
                  <a:lnTo>
                    <a:pt x="1181283" y="393504"/>
                  </a:lnTo>
                  <a:lnTo>
                    <a:pt x="1183172" y="396008"/>
                  </a:lnTo>
                  <a:lnTo>
                    <a:pt x="1185055" y="398515"/>
                  </a:lnTo>
                  <a:lnTo>
                    <a:pt x="1186933" y="401026"/>
                  </a:lnTo>
                  <a:lnTo>
                    <a:pt x="1188806" y="403541"/>
                  </a:lnTo>
                  <a:lnTo>
                    <a:pt x="1190673" y="406060"/>
                  </a:lnTo>
                  <a:lnTo>
                    <a:pt x="1192535" y="408582"/>
                  </a:lnTo>
                  <a:lnTo>
                    <a:pt x="1194392" y="411109"/>
                  </a:lnTo>
                  <a:lnTo>
                    <a:pt x="1196244" y="413640"/>
                  </a:lnTo>
                  <a:lnTo>
                    <a:pt x="1198090" y="416174"/>
                  </a:lnTo>
                  <a:lnTo>
                    <a:pt x="1199931" y="418712"/>
                  </a:lnTo>
                  <a:lnTo>
                    <a:pt x="1201766" y="421255"/>
                  </a:lnTo>
                  <a:lnTo>
                    <a:pt x="1203597" y="423801"/>
                  </a:lnTo>
                  <a:lnTo>
                    <a:pt x="1205422" y="426351"/>
                  </a:lnTo>
                  <a:lnTo>
                    <a:pt x="1207242" y="428904"/>
                  </a:lnTo>
                  <a:lnTo>
                    <a:pt x="1209056" y="431462"/>
                  </a:lnTo>
                  <a:lnTo>
                    <a:pt x="1210865" y="434023"/>
                  </a:lnTo>
                  <a:lnTo>
                    <a:pt x="1212668" y="436588"/>
                  </a:lnTo>
                  <a:lnTo>
                    <a:pt x="1214466" y="439157"/>
                  </a:lnTo>
                  <a:lnTo>
                    <a:pt x="1216259" y="441730"/>
                  </a:lnTo>
                  <a:lnTo>
                    <a:pt x="1218046" y="444306"/>
                  </a:lnTo>
                  <a:lnTo>
                    <a:pt x="1219828" y="446886"/>
                  </a:lnTo>
                  <a:lnTo>
                    <a:pt x="1221605" y="449469"/>
                  </a:lnTo>
                  <a:lnTo>
                    <a:pt x="1223376" y="452057"/>
                  </a:lnTo>
                  <a:lnTo>
                    <a:pt x="1225142" y="454648"/>
                  </a:lnTo>
                  <a:lnTo>
                    <a:pt x="1226902" y="457243"/>
                  </a:lnTo>
                  <a:lnTo>
                    <a:pt x="1228657" y="459842"/>
                  </a:lnTo>
                  <a:lnTo>
                    <a:pt x="1230406" y="462444"/>
                  </a:lnTo>
                  <a:lnTo>
                    <a:pt x="1232150" y="465050"/>
                  </a:lnTo>
                  <a:lnTo>
                    <a:pt x="1233889" y="467659"/>
                  </a:lnTo>
                  <a:lnTo>
                    <a:pt x="1235622" y="470273"/>
                  </a:lnTo>
                  <a:lnTo>
                    <a:pt x="1237349" y="472889"/>
                  </a:lnTo>
                  <a:lnTo>
                    <a:pt x="1239071" y="475510"/>
                  </a:lnTo>
                  <a:lnTo>
                    <a:pt x="1240788" y="478134"/>
                  </a:lnTo>
                  <a:lnTo>
                    <a:pt x="1242499" y="480762"/>
                  </a:lnTo>
                  <a:lnTo>
                    <a:pt x="1244204" y="483393"/>
                  </a:lnTo>
                  <a:lnTo>
                    <a:pt x="1245905" y="486028"/>
                  </a:lnTo>
                  <a:lnTo>
                    <a:pt x="1247599" y="488666"/>
                  </a:lnTo>
                  <a:lnTo>
                    <a:pt x="1249288" y="491308"/>
                  </a:lnTo>
                  <a:lnTo>
                    <a:pt x="1250971" y="493953"/>
                  </a:lnTo>
                  <a:lnTo>
                    <a:pt x="1252649" y="496602"/>
                  </a:lnTo>
                  <a:lnTo>
                    <a:pt x="1254321" y="499255"/>
                  </a:lnTo>
                  <a:lnTo>
                    <a:pt x="1255988" y="501911"/>
                  </a:lnTo>
                  <a:lnTo>
                    <a:pt x="1257650" y="504570"/>
                  </a:lnTo>
                  <a:lnTo>
                    <a:pt x="1259305" y="507233"/>
                  </a:lnTo>
                  <a:lnTo>
                    <a:pt x="1260955" y="509899"/>
                  </a:lnTo>
                  <a:lnTo>
                    <a:pt x="1262600" y="512569"/>
                  </a:lnTo>
                  <a:lnTo>
                    <a:pt x="1264239" y="515242"/>
                  </a:lnTo>
                  <a:lnTo>
                    <a:pt x="1265872" y="517919"/>
                  </a:lnTo>
                  <a:lnTo>
                    <a:pt x="1267499" y="520599"/>
                  </a:lnTo>
                  <a:lnTo>
                    <a:pt x="1269121" y="523283"/>
                  </a:lnTo>
                  <a:lnTo>
                    <a:pt x="1270738" y="525970"/>
                  </a:lnTo>
                  <a:lnTo>
                    <a:pt x="1272349" y="528660"/>
                  </a:lnTo>
                  <a:lnTo>
                    <a:pt x="1273954" y="531354"/>
                  </a:lnTo>
                  <a:lnTo>
                    <a:pt x="1275553" y="534051"/>
                  </a:lnTo>
                  <a:lnTo>
                    <a:pt x="1277147" y="536751"/>
                  </a:lnTo>
                  <a:lnTo>
                    <a:pt x="1278735" y="539455"/>
                  </a:lnTo>
                  <a:lnTo>
                    <a:pt x="1280317" y="542162"/>
                  </a:lnTo>
                  <a:lnTo>
                    <a:pt x="1281894" y="544872"/>
                  </a:lnTo>
                  <a:lnTo>
                    <a:pt x="1283465" y="547586"/>
                  </a:lnTo>
                  <a:lnTo>
                    <a:pt x="1285031" y="550302"/>
                  </a:lnTo>
                  <a:lnTo>
                    <a:pt x="1286591" y="553023"/>
                  </a:lnTo>
                  <a:lnTo>
                    <a:pt x="1288145" y="555746"/>
                  </a:lnTo>
                  <a:lnTo>
                    <a:pt x="1289693" y="558473"/>
                  </a:lnTo>
                  <a:lnTo>
                    <a:pt x="1291236" y="561203"/>
                  </a:lnTo>
                  <a:lnTo>
                    <a:pt x="1292773" y="563936"/>
                  </a:lnTo>
                  <a:lnTo>
                    <a:pt x="1294304" y="566672"/>
                  </a:lnTo>
                  <a:lnTo>
                    <a:pt x="1295829" y="569412"/>
                  </a:lnTo>
                  <a:lnTo>
                    <a:pt x="1297349" y="572155"/>
                  </a:lnTo>
                  <a:lnTo>
                    <a:pt x="1298863" y="574901"/>
                  </a:lnTo>
                  <a:lnTo>
                    <a:pt x="1300371" y="577650"/>
                  </a:lnTo>
                  <a:lnTo>
                    <a:pt x="1301873" y="580402"/>
                  </a:lnTo>
                  <a:lnTo>
                    <a:pt x="1303370" y="583157"/>
                  </a:lnTo>
                  <a:lnTo>
                    <a:pt x="1304861" y="585916"/>
                  </a:lnTo>
                  <a:lnTo>
                    <a:pt x="1306346" y="588677"/>
                  </a:lnTo>
                  <a:lnTo>
                    <a:pt x="1307825" y="591442"/>
                  </a:lnTo>
                  <a:lnTo>
                    <a:pt x="1309299" y="594210"/>
                  </a:lnTo>
                  <a:lnTo>
                    <a:pt x="1310767" y="596981"/>
                  </a:lnTo>
                  <a:lnTo>
                    <a:pt x="1312228" y="599755"/>
                  </a:lnTo>
                  <a:lnTo>
                    <a:pt x="1313685" y="602532"/>
                  </a:lnTo>
                  <a:lnTo>
                    <a:pt x="1315135" y="605312"/>
                  </a:lnTo>
                  <a:lnTo>
                    <a:pt x="1316579" y="608095"/>
                  </a:lnTo>
                  <a:lnTo>
                    <a:pt x="1318018" y="610881"/>
                  </a:lnTo>
                  <a:lnTo>
                    <a:pt x="1319450" y="613671"/>
                  </a:lnTo>
                  <a:lnTo>
                    <a:pt x="1320878" y="616463"/>
                  </a:lnTo>
                  <a:lnTo>
                    <a:pt x="1322299" y="619258"/>
                  </a:lnTo>
                  <a:lnTo>
                    <a:pt x="1323714" y="622056"/>
                  </a:lnTo>
                  <a:lnTo>
                    <a:pt x="1325123" y="624857"/>
                  </a:lnTo>
                  <a:lnTo>
                    <a:pt x="1326527" y="627661"/>
                  </a:lnTo>
                  <a:lnTo>
                    <a:pt x="1327924" y="630468"/>
                  </a:lnTo>
                  <a:lnTo>
                    <a:pt x="1329316" y="633278"/>
                  </a:lnTo>
                  <a:lnTo>
                    <a:pt x="1330702" y="636090"/>
                  </a:lnTo>
                  <a:lnTo>
                    <a:pt x="1332081" y="638906"/>
                  </a:lnTo>
                  <a:lnTo>
                    <a:pt x="1333455" y="641725"/>
                  </a:lnTo>
                  <a:lnTo>
                    <a:pt x="1334824" y="644546"/>
                  </a:lnTo>
                  <a:lnTo>
                    <a:pt x="1336186" y="647370"/>
                  </a:lnTo>
                  <a:lnTo>
                    <a:pt x="1337542" y="650198"/>
                  </a:lnTo>
                  <a:lnTo>
                    <a:pt x="1338892" y="653028"/>
                  </a:lnTo>
                  <a:lnTo>
                    <a:pt x="1340237" y="655861"/>
                  </a:lnTo>
                  <a:lnTo>
                    <a:pt x="1341575" y="658696"/>
                  </a:lnTo>
                  <a:lnTo>
                    <a:pt x="1342908" y="661534"/>
                  </a:lnTo>
                  <a:lnTo>
                    <a:pt x="1344234" y="664375"/>
                  </a:lnTo>
                  <a:lnTo>
                    <a:pt x="1345555" y="667219"/>
                  </a:lnTo>
                  <a:lnTo>
                    <a:pt x="1346870" y="670066"/>
                  </a:lnTo>
                  <a:lnTo>
                    <a:pt x="1348178" y="672916"/>
                  </a:lnTo>
                  <a:lnTo>
                    <a:pt x="1349481" y="675768"/>
                  </a:lnTo>
                  <a:lnTo>
                    <a:pt x="1350778" y="678623"/>
                  </a:lnTo>
                  <a:lnTo>
                    <a:pt x="1352069" y="681481"/>
                  </a:lnTo>
                  <a:lnTo>
                    <a:pt x="1353353" y="684341"/>
                  </a:lnTo>
                  <a:lnTo>
                    <a:pt x="1354632" y="687204"/>
                  </a:lnTo>
                  <a:lnTo>
                    <a:pt x="1355905" y="690070"/>
                  </a:lnTo>
                  <a:lnTo>
                    <a:pt x="1357172" y="692938"/>
                  </a:lnTo>
                  <a:lnTo>
                    <a:pt x="1358432" y="695809"/>
                  </a:lnTo>
                  <a:lnTo>
                    <a:pt x="1359687" y="698682"/>
                  </a:lnTo>
                  <a:lnTo>
                    <a:pt x="1360936" y="701559"/>
                  </a:lnTo>
                  <a:lnTo>
                    <a:pt x="1362178" y="704438"/>
                  </a:lnTo>
                  <a:lnTo>
                    <a:pt x="1363415" y="707319"/>
                  </a:lnTo>
                  <a:lnTo>
                    <a:pt x="1364646" y="710203"/>
                  </a:lnTo>
                  <a:lnTo>
                    <a:pt x="1365870" y="713090"/>
                  </a:lnTo>
                  <a:lnTo>
                    <a:pt x="1367089" y="715979"/>
                  </a:lnTo>
                  <a:lnTo>
                    <a:pt x="1368301" y="718871"/>
                  </a:lnTo>
                  <a:lnTo>
                    <a:pt x="1369508" y="721765"/>
                  </a:lnTo>
                  <a:lnTo>
                    <a:pt x="1370708" y="724662"/>
                  </a:lnTo>
                  <a:lnTo>
                    <a:pt x="1371902" y="727561"/>
                  </a:lnTo>
                  <a:lnTo>
                    <a:pt x="1373091" y="730463"/>
                  </a:lnTo>
                  <a:lnTo>
                    <a:pt x="1374273" y="733367"/>
                  </a:lnTo>
                  <a:lnTo>
                    <a:pt x="1375448" y="736274"/>
                  </a:lnTo>
                  <a:lnTo>
                    <a:pt x="1376619" y="739183"/>
                  </a:lnTo>
                  <a:lnTo>
                    <a:pt x="1377783" y="742095"/>
                  </a:lnTo>
                  <a:lnTo>
                    <a:pt x="1378940" y="745009"/>
                  </a:lnTo>
                  <a:lnTo>
                    <a:pt x="1380092" y="747925"/>
                  </a:lnTo>
                  <a:lnTo>
                    <a:pt x="1381237" y="750844"/>
                  </a:lnTo>
                  <a:lnTo>
                    <a:pt x="1382377" y="753766"/>
                  </a:lnTo>
                  <a:lnTo>
                    <a:pt x="1383510" y="756689"/>
                  </a:lnTo>
                  <a:lnTo>
                    <a:pt x="1384637" y="759615"/>
                  </a:lnTo>
                  <a:lnTo>
                    <a:pt x="1385758" y="762543"/>
                  </a:lnTo>
                  <a:lnTo>
                    <a:pt x="1386873" y="765474"/>
                  </a:lnTo>
                  <a:lnTo>
                    <a:pt x="1387981" y="768407"/>
                  </a:lnTo>
                  <a:lnTo>
                    <a:pt x="1389084" y="771343"/>
                  </a:lnTo>
                  <a:lnTo>
                    <a:pt x="1390180" y="774281"/>
                  </a:lnTo>
                  <a:lnTo>
                    <a:pt x="1391271" y="777220"/>
                  </a:lnTo>
                  <a:lnTo>
                    <a:pt x="1392355" y="780163"/>
                  </a:lnTo>
                  <a:lnTo>
                    <a:pt x="1393433" y="783107"/>
                  </a:lnTo>
                  <a:lnTo>
                    <a:pt x="1394505" y="786054"/>
                  </a:lnTo>
                  <a:lnTo>
                    <a:pt x="1395570" y="789003"/>
                  </a:lnTo>
                  <a:lnTo>
                    <a:pt x="1396630" y="791954"/>
                  </a:lnTo>
                  <a:lnTo>
                    <a:pt x="1397683" y="794908"/>
                  </a:lnTo>
                  <a:lnTo>
                    <a:pt x="1398730" y="797863"/>
                  </a:lnTo>
                  <a:lnTo>
                    <a:pt x="1399771" y="800821"/>
                  </a:lnTo>
                  <a:lnTo>
                    <a:pt x="1400805" y="803781"/>
                  </a:lnTo>
                  <a:lnTo>
                    <a:pt x="1401834" y="806743"/>
                  </a:lnTo>
                  <a:lnTo>
                    <a:pt x="1402856" y="809708"/>
                  </a:lnTo>
                  <a:lnTo>
                    <a:pt x="1403872" y="812674"/>
                  </a:lnTo>
                  <a:lnTo>
                    <a:pt x="1404882" y="815643"/>
                  </a:lnTo>
                  <a:lnTo>
                    <a:pt x="1405886" y="818613"/>
                  </a:lnTo>
                  <a:lnTo>
                    <a:pt x="1406883" y="821586"/>
                  </a:lnTo>
                  <a:lnTo>
                    <a:pt x="1407874" y="824561"/>
                  </a:lnTo>
                  <a:lnTo>
                    <a:pt x="1408859" y="827538"/>
                  </a:lnTo>
                  <a:lnTo>
                    <a:pt x="1409837" y="830517"/>
                  </a:lnTo>
                  <a:lnTo>
                    <a:pt x="1410810" y="833498"/>
                  </a:lnTo>
                  <a:lnTo>
                    <a:pt x="1411776" y="836481"/>
                  </a:lnTo>
                  <a:lnTo>
                    <a:pt x="1412736" y="839466"/>
                  </a:lnTo>
                  <a:lnTo>
                    <a:pt x="1413689" y="842454"/>
                  </a:lnTo>
                  <a:lnTo>
                    <a:pt x="1414637" y="845442"/>
                  </a:lnTo>
                  <a:lnTo>
                    <a:pt x="1415578" y="848433"/>
                  </a:lnTo>
                  <a:lnTo>
                    <a:pt x="1416513" y="851427"/>
                  </a:lnTo>
                  <a:lnTo>
                    <a:pt x="1417441" y="854421"/>
                  </a:lnTo>
                  <a:lnTo>
                    <a:pt x="1418364" y="857419"/>
                  </a:lnTo>
                  <a:lnTo>
                    <a:pt x="1419280" y="860417"/>
                  </a:lnTo>
                  <a:lnTo>
                    <a:pt x="1420189" y="863418"/>
                  </a:lnTo>
                  <a:lnTo>
                    <a:pt x="1421093" y="866421"/>
                  </a:lnTo>
                  <a:lnTo>
                    <a:pt x="1421990" y="869425"/>
                  </a:lnTo>
                  <a:lnTo>
                    <a:pt x="1422881" y="872431"/>
                  </a:lnTo>
                  <a:lnTo>
                    <a:pt x="1423765" y="875440"/>
                  </a:lnTo>
                  <a:lnTo>
                    <a:pt x="1424644" y="878450"/>
                  </a:lnTo>
                  <a:lnTo>
                    <a:pt x="1425516" y="881462"/>
                  </a:lnTo>
                  <a:lnTo>
                    <a:pt x="1426381" y="884476"/>
                  </a:lnTo>
                  <a:lnTo>
                    <a:pt x="1427241" y="887492"/>
                  </a:lnTo>
                  <a:lnTo>
                    <a:pt x="1428094" y="890509"/>
                  </a:lnTo>
                  <a:lnTo>
                    <a:pt x="1428940" y="893528"/>
                  </a:lnTo>
                  <a:lnTo>
                    <a:pt x="1429781" y="896549"/>
                  </a:lnTo>
                  <a:lnTo>
                    <a:pt x="1430615" y="899571"/>
                  </a:lnTo>
                  <a:lnTo>
                    <a:pt x="1431442" y="902596"/>
                  </a:lnTo>
                  <a:lnTo>
                    <a:pt x="1432264" y="905622"/>
                  </a:lnTo>
                  <a:lnTo>
                    <a:pt x="1433079" y="908650"/>
                  </a:lnTo>
                  <a:lnTo>
                    <a:pt x="1433887" y="911679"/>
                  </a:lnTo>
                  <a:lnTo>
                    <a:pt x="1434689" y="914711"/>
                  </a:lnTo>
                  <a:lnTo>
                    <a:pt x="1435486" y="917744"/>
                  </a:lnTo>
                  <a:lnTo>
                    <a:pt x="1436275" y="920778"/>
                  </a:lnTo>
                  <a:lnTo>
                    <a:pt x="1437058" y="923815"/>
                  </a:lnTo>
                  <a:lnTo>
                    <a:pt x="1437835" y="926852"/>
                  </a:lnTo>
                  <a:lnTo>
                    <a:pt x="1438606" y="929892"/>
                  </a:lnTo>
                  <a:lnTo>
                    <a:pt x="1439370" y="932933"/>
                  </a:lnTo>
                  <a:lnTo>
                    <a:pt x="1440127" y="935976"/>
                  </a:lnTo>
                  <a:lnTo>
                    <a:pt x="1440879" y="939020"/>
                  </a:lnTo>
                  <a:lnTo>
                    <a:pt x="1441624" y="942066"/>
                  </a:lnTo>
                  <a:lnTo>
                    <a:pt x="1442363" y="945113"/>
                  </a:lnTo>
                  <a:lnTo>
                    <a:pt x="1443095" y="948162"/>
                  </a:lnTo>
                  <a:lnTo>
                    <a:pt x="1443821" y="951213"/>
                  </a:lnTo>
                  <a:lnTo>
                    <a:pt x="1444540" y="954264"/>
                  </a:lnTo>
                  <a:lnTo>
                    <a:pt x="1445253" y="957318"/>
                  </a:lnTo>
                  <a:lnTo>
                    <a:pt x="1445960" y="960373"/>
                  </a:lnTo>
                  <a:lnTo>
                    <a:pt x="1446660" y="963429"/>
                  </a:lnTo>
                  <a:lnTo>
                    <a:pt x="1447354" y="966487"/>
                  </a:lnTo>
                  <a:lnTo>
                    <a:pt x="1448041" y="969547"/>
                  </a:lnTo>
                  <a:lnTo>
                    <a:pt x="1448722" y="972607"/>
                  </a:lnTo>
                  <a:lnTo>
                    <a:pt x="1449397" y="975669"/>
                  </a:lnTo>
                  <a:lnTo>
                    <a:pt x="1450065" y="978733"/>
                  </a:lnTo>
                  <a:lnTo>
                    <a:pt x="1450727" y="981798"/>
                  </a:lnTo>
                  <a:lnTo>
                    <a:pt x="1451382" y="984865"/>
                  </a:lnTo>
                  <a:lnTo>
                    <a:pt x="1452031" y="987932"/>
                  </a:lnTo>
                  <a:lnTo>
                    <a:pt x="1452674" y="991001"/>
                  </a:lnTo>
                  <a:lnTo>
                    <a:pt x="1453310" y="994072"/>
                  </a:lnTo>
                  <a:lnTo>
                    <a:pt x="1453940" y="997143"/>
                  </a:lnTo>
                  <a:lnTo>
                    <a:pt x="1454563" y="1000216"/>
                  </a:lnTo>
                  <a:lnTo>
                    <a:pt x="1455180" y="1003291"/>
                  </a:lnTo>
                  <a:lnTo>
                    <a:pt x="1455790" y="1006367"/>
                  </a:lnTo>
                  <a:lnTo>
                    <a:pt x="1456394" y="1009444"/>
                  </a:lnTo>
                  <a:lnTo>
                    <a:pt x="1456991" y="1012522"/>
                  </a:lnTo>
                  <a:lnTo>
                    <a:pt x="1457582" y="1015601"/>
                  </a:lnTo>
                  <a:lnTo>
                    <a:pt x="1458167" y="1018682"/>
                  </a:lnTo>
                  <a:lnTo>
                    <a:pt x="1458745" y="1021764"/>
                  </a:lnTo>
                  <a:lnTo>
                    <a:pt x="1459316" y="1024847"/>
                  </a:lnTo>
                  <a:lnTo>
                    <a:pt x="1459881" y="1027931"/>
                  </a:lnTo>
                  <a:lnTo>
                    <a:pt x="1460440" y="1031016"/>
                  </a:lnTo>
                  <a:lnTo>
                    <a:pt x="1460992" y="1034103"/>
                  </a:lnTo>
                  <a:lnTo>
                    <a:pt x="1461538" y="1037191"/>
                  </a:lnTo>
                  <a:lnTo>
                    <a:pt x="1462077" y="1040280"/>
                  </a:lnTo>
                  <a:lnTo>
                    <a:pt x="1462610" y="1043370"/>
                  </a:lnTo>
                  <a:lnTo>
                    <a:pt x="1463137" y="1046461"/>
                  </a:lnTo>
                  <a:lnTo>
                    <a:pt x="1463656" y="1049553"/>
                  </a:lnTo>
                  <a:lnTo>
                    <a:pt x="1464170" y="1052646"/>
                  </a:lnTo>
                  <a:lnTo>
                    <a:pt x="1464677" y="1055741"/>
                  </a:lnTo>
                  <a:lnTo>
                    <a:pt x="1465177" y="1058836"/>
                  </a:lnTo>
                  <a:lnTo>
                    <a:pt x="1465671" y="1061933"/>
                  </a:lnTo>
                  <a:lnTo>
                    <a:pt x="1466158" y="1065031"/>
                  </a:lnTo>
                  <a:lnTo>
                    <a:pt x="1466640" y="1068129"/>
                  </a:lnTo>
                  <a:lnTo>
                    <a:pt x="1467114" y="1071229"/>
                  </a:lnTo>
                  <a:lnTo>
                    <a:pt x="1467582" y="1074329"/>
                  </a:lnTo>
                  <a:lnTo>
                    <a:pt x="1468043" y="1077430"/>
                  </a:lnTo>
                  <a:lnTo>
                    <a:pt x="1468498" y="1080533"/>
                  </a:lnTo>
                  <a:lnTo>
                    <a:pt x="1468947" y="1083636"/>
                  </a:lnTo>
                  <a:lnTo>
                    <a:pt x="1469389" y="1086741"/>
                  </a:lnTo>
                  <a:lnTo>
                    <a:pt x="1469824" y="1089846"/>
                  </a:lnTo>
                  <a:lnTo>
                    <a:pt x="1470253" y="1092952"/>
                  </a:lnTo>
                  <a:lnTo>
                    <a:pt x="1470676" y="1096059"/>
                  </a:lnTo>
                  <a:lnTo>
                    <a:pt x="1471091" y="1099167"/>
                  </a:lnTo>
                  <a:lnTo>
                    <a:pt x="1471501" y="1102276"/>
                  </a:lnTo>
                  <a:close/>
                </a:path>
              </a:pathLst>
            </a:custGeom>
            <a:solidFill>
              <a:srgbClr val="A52A2A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5075358" y="3126639"/>
              <a:ext cx="1484110" cy="1303299"/>
            </a:xfrm>
            <a:custGeom>
              <a:avLst/>
              <a:pathLst>
                <a:path w="1484110" h="1303299">
                  <a:moveTo>
                    <a:pt x="1484110" y="193352"/>
                  </a:moveTo>
                  <a:lnTo>
                    <a:pt x="1484044" y="193862"/>
                  </a:lnTo>
                  <a:lnTo>
                    <a:pt x="1483634" y="196971"/>
                  </a:lnTo>
                  <a:lnTo>
                    <a:pt x="1483218" y="200078"/>
                  </a:lnTo>
                  <a:lnTo>
                    <a:pt x="1482796" y="203185"/>
                  </a:lnTo>
                  <a:lnTo>
                    <a:pt x="1482367" y="206292"/>
                  </a:lnTo>
                  <a:lnTo>
                    <a:pt x="1481931" y="209397"/>
                  </a:lnTo>
                  <a:lnTo>
                    <a:pt x="1481489" y="212501"/>
                  </a:lnTo>
                  <a:lnTo>
                    <a:pt x="1481041" y="215605"/>
                  </a:lnTo>
                  <a:lnTo>
                    <a:pt x="1480586" y="218707"/>
                  </a:lnTo>
                  <a:lnTo>
                    <a:pt x="1480124" y="221809"/>
                  </a:lnTo>
                  <a:lnTo>
                    <a:pt x="1479657" y="224909"/>
                  </a:lnTo>
                  <a:lnTo>
                    <a:pt x="1479182" y="228009"/>
                  </a:lnTo>
                  <a:lnTo>
                    <a:pt x="1478701" y="231107"/>
                  </a:lnTo>
                  <a:lnTo>
                    <a:pt x="1478214" y="234205"/>
                  </a:lnTo>
                  <a:lnTo>
                    <a:pt x="1477720" y="237301"/>
                  </a:lnTo>
                  <a:lnTo>
                    <a:pt x="1477219" y="240397"/>
                  </a:lnTo>
                  <a:lnTo>
                    <a:pt x="1476712" y="243491"/>
                  </a:lnTo>
                  <a:lnTo>
                    <a:pt x="1476199" y="246584"/>
                  </a:lnTo>
                  <a:lnTo>
                    <a:pt x="1475679" y="249676"/>
                  </a:lnTo>
                  <a:lnTo>
                    <a:pt x="1475153" y="252768"/>
                  </a:lnTo>
                  <a:lnTo>
                    <a:pt x="1474620" y="255858"/>
                  </a:lnTo>
                  <a:lnTo>
                    <a:pt x="1474081" y="258947"/>
                  </a:lnTo>
                  <a:lnTo>
                    <a:pt x="1473535" y="262034"/>
                  </a:lnTo>
                  <a:lnTo>
                    <a:pt x="1472983" y="265121"/>
                  </a:lnTo>
                  <a:lnTo>
                    <a:pt x="1472424" y="268206"/>
                  </a:lnTo>
                  <a:lnTo>
                    <a:pt x="1471859" y="271291"/>
                  </a:lnTo>
                  <a:lnTo>
                    <a:pt x="1471287" y="274374"/>
                  </a:lnTo>
                  <a:lnTo>
                    <a:pt x="1470709" y="277456"/>
                  </a:lnTo>
                  <a:lnTo>
                    <a:pt x="1470125" y="280536"/>
                  </a:lnTo>
                  <a:lnTo>
                    <a:pt x="1469534" y="283616"/>
                  </a:lnTo>
                  <a:lnTo>
                    <a:pt x="1468937" y="286694"/>
                  </a:lnTo>
                  <a:lnTo>
                    <a:pt x="1468333" y="289771"/>
                  </a:lnTo>
                  <a:lnTo>
                    <a:pt x="1467722" y="292847"/>
                  </a:lnTo>
                  <a:lnTo>
                    <a:pt x="1467105" y="295921"/>
                  </a:lnTo>
                  <a:lnTo>
                    <a:pt x="1466482" y="298994"/>
                  </a:lnTo>
                  <a:lnTo>
                    <a:pt x="1465853" y="302066"/>
                  </a:lnTo>
                  <a:lnTo>
                    <a:pt x="1465217" y="305136"/>
                  </a:lnTo>
                  <a:lnTo>
                    <a:pt x="1464574" y="308205"/>
                  </a:lnTo>
                  <a:lnTo>
                    <a:pt x="1463925" y="311273"/>
                  </a:lnTo>
                  <a:lnTo>
                    <a:pt x="1463270" y="314339"/>
                  </a:lnTo>
                  <a:lnTo>
                    <a:pt x="1462608" y="317404"/>
                  </a:lnTo>
                  <a:lnTo>
                    <a:pt x="1461940" y="320468"/>
                  </a:lnTo>
                  <a:lnTo>
                    <a:pt x="1461265" y="323530"/>
                  </a:lnTo>
                  <a:lnTo>
                    <a:pt x="1460584" y="326591"/>
                  </a:lnTo>
                  <a:lnTo>
                    <a:pt x="1459897" y="329650"/>
                  </a:lnTo>
                  <a:lnTo>
                    <a:pt x="1459203" y="332708"/>
                  </a:lnTo>
                  <a:lnTo>
                    <a:pt x="1458503" y="335765"/>
                  </a:lnTo>
                  <a:lnTo>
                    <a:pt x="1457796" y="338820"/>
                  </a:lnTo>
                  <a:lnTo>
                    <a:pt x="1457083" y="341873"/>
                  </a:lnTo>
                  <a:lnTo>
                    <a:pt x="1456364" y="344925"/>
                  </a:lnTo>
                  <a:lnTo>
                    <a:pt x="1455638" y="347975"/>
                  </a:lnTo>
                  <a:lnTo>
                    <a:pt x="1454905" y="351024"/>
                  </a:lnTo>
                  <a:lnTo>
                    <a:pt x="1454167" y="354072"/>
                  </a:lnTo>
                  <a:lnTo>
                    <a:pt x="1453421" y="357118"/>
                  </a:lnTo>
                  <a:lnTo>
                    <a:pt x="1452670" y="360162"/>
                  </a:lnTo>
                  <a:lnTo>
                    <a:pt x="1451912" y="363205"/>
                  </a:lnTo>
                  <a:lnTo>
                    <a:pt x="1451148" y="366246"/>
                  </a:lnTo>
                  <a:lnTo>
                    <a:pt x="1450378" y="369285"/>
                  </a:lnTo>
                  <a:lnTo>
                    <a:pt x="1449601" y="372323"/>
                  </a:lnTo>
                  <a:lnTo>
                    <a:pt x="1448818" y="375359"/>
                  </a:lnTo>
                  <a:lnTo>
                    <a:pt x="1448028" y="378394"/>
                  </a:lnTo>
                  <a:lnTo>
                    <a:pt x="1447232" y="381427"/>
                  </a:lnTo>
                  <a:lnTo>
                    <a:pt x="1446430" y="384458"/>
                  </a:lnTo>
                  <a:lnTo>
                    <a:pt x="1445621" y="387487"/>
                  </a:lnTo>
                  <a:lnTo>
                    <a:pt x="1444806" y="390516"/>
                  </a:lnTo>
                  <a:lnTo>
                    <a:pt x="1443985" y="393542"/>
                  </a:lnTo>
                  <a:lnTo>
                    <a:pt x="1443157" y="396566"/>
                  </a:lnTo>
                  <a:lnTo>
                    <a:pt x="1442323" y="399589"/>
                  </a:lnTo>
                  <a:lnTo>
                    <a:pt x="1441483" y="402610"/>
                  </a:lnTo>
                  <a:lnTo>
                    <a:pt x="1440636" y="405629"/>
                  </a:lnTo>
                  <a:lnTo>
                    <a:pt x="1439783" y="408646"/>
                  </a:lnTo>
                  <a:lnTo>
                    <a:pt x="1438924" y="411662"/>
                  </a:lnTo>
                  <a:lnTo>
                    <a:pt x="1438058" y="414676"/>
                  </a:lnTo>
                  <a:lnTo>
                    <a:pt x="1437187" y="417688"/>
                  </a:lnTo>
                  <a:lnTo>
                    <a:pt x="1436308" y="420698"/>
                  </a:lnTo>
                  <a:lnTo>
                    <a:pt x="1435423" y="423706"/>
                  </a:lnTo>
                  <a:lnTo>
                    <a:pt x="1434533" y="426712"/>
                  </a:lnTo>
                  <a:lnTo>
                    <a:pt x="1433636" y="429717"/>
                  </a:lnTo>
                  <a:lnTo>
                    <a:pt x="1432732" y="432720"/>
                  </a:lnTo>
                  <a:lnTo>
                    <a:pt x="1431823" y="435720"/>
                  </a:lnTo>
                  <a:lnTo>
                    <a:pt x="1430906" y="438719"/>
                  </a:lnTo>
                  <a:lnTo>
                    <a:pt x="1429984" y="441716"/>
                  </a:lnTo>
                  <a:lnTo>
                    <a:pt x="1429056" y="444711"/>
                  </a:lnTo>
                  <a:lnTo>
                    <a:pt x="1428121" y="447704"/>
                  </a:lnTo>
                  <a:lnTo>
                    <a:pt x="1427180" y="450695"/>
                  </a:lnTo>
                  <a:lnTo>
                    <a:pt x="1426232" y="453684"/>
                  </a:lnTo>
                  <a:lnTo>
                    <a:pt x="1425278" y="456671"/>
                  </a:lnTo>
                  <a:lnTo>
                    <a:pt x="1424319" y="459656"/>
                  </a:lnTo>
                  <a:lnTo>
                    <a:pt x="1423353" y="462639"/>
                  </a:lnTo>
                  <a:lnTo>
                    <a:pt x="1422380" y="465621"/>
                  </a:lnTo>
                  <a:lnTo>
                    <a:pt x="1421401" y="468599"/>
                  </a:lnTo>
                  <a:lnTo>
                    <a:pt x="1420417" y="471577"/>
                  </a:lnTo>
                  <a:lnTo>
                    <a:pt x="1419425" y="474551"/>
                  </a:lnTo>
                  <a:lnTo>
                    <a:pt x="1418428" y="477524"/>
                  </a:lnTo>
                  <a:lnTo>
                    <a:pt x="1417424" y="480495"/>
                  </a:lnTo>
                  <a:lnTo>
                    <a:pt x="1416415" y="483463"/>
                  </a:lnTo>
                  <a:lnTo>
                    <a:pt x="1415399" y="486430"/>
                  </a:lnTo>
                  <a:lnTo>
                    <a:pt x="1414376" y="489394"/>
                  </a:lnTo>
                  <a:lnTo>
                    <a:pt x="1413348" y="492356"/>
                  </a:lnTo>
                  <a:lnTo>
                    <a:pt x="1412313" y="495316"/>
                  </a:lnTo>
                  <a:lnTo>
                    <a:pt x="1411273" y="498274"/>
                  </a:lnTo>
                  <a:lnTo>
                    <a:pt x="1410225" y="501230"/>
                  </a:lnTo>
                  <a:lnTo>
                    <a:pt x="1409172" y="504183"/>
                  </a:lnTo>
                  <a:lnTo>
                    <a:pt x="1408113" y="507134"/>
                  </a:lnTo>
                  <a:lnTo>
                    <a:pt x="1407047" y="510084"/>
                  </a:lnTo>
                  <a:lnTo>
                    <a:pt x="1405976" y="513030"/>
                  </a:lnTo>
                  <a:lnTo>
                    <a:pt x="1404898" y="515975"/>
                  </a:lnTo>
                  <a:lnTo>
                    <a:pt x="1403813" y="518917"/>
                  </a:lnTo>
                  <a:lnTo>
                    <a:pt x="1402723" y="521857"/>
                  </a:lnTo>
                  <a:lnTo>
                    <a:pt x="1401627" y="524795"/>
                  </a:lnTo>
                  <a:lnTo>
                    <a:pt x="1400524" y="527730"/>
                  </a:lnTo>
                  <a:lnTo>
                    <a:pt x="1399415" y="530663"/>
                  </a:lnTo>
                  <a:lnTo>
                    <a:pt x="1398301" y="533594"/>
                  </a:lnTo>
                  <a:lnTo>
                    <a:pt x="1397179" y="536522"/>
                  </a:lnTo>
                  <a:lnTo>
                    <a:pt x="1396052" y="539448"/>
                  </a:lnTo>
                  <a:lnTo>
                    <a:pt x="1394919" y="542372"/>
                  </a:lnTo>
                  <a:lnTo>
                    <a:pt x="1393780" y="545293"/>
                  </a:lnTo>
                  <a:lnTo>
                    <a:pt x="1392635" y="548212"/>
                  </a:lnTo>
                  <a:lnTo>
                    <a:pt x="1391483" y="551129"/>
                  </a:lnTo>
                  <a:lnTo>
                    <a:pt x="1390325" y="554043"/>
                  </a:lnTo>
                  <a:lnTo>
                    <a:pt x="1389161" y="556955"/>
                  </a:lnTo>
                  <a:lnTo>
                    <a:pt x="1387991" y="559864"/>
                  </a:lnTo>
                  <a:lnTo>
                    <a:pt x="1386815" y="562771"/>
                  </a:lnTo>
                  <a:lnTo>
                    <a:pt x="1385633" y="565675"/>
                  </a:lnTo>
                  <a:lnTo>
                    <a:pt x="1384445" y="568576"/>
                  </a:lnTo>
                  <a:lnTo>
                    <a:pt x="1383251" y="571476"/>
                  </a:lnTo>
                  <a:lnTo>
                    <a:pt x="1382051" y="574373"/>
                  </a:lnTo>
                  <a:lnTo>
                    <a:pt x="1380844" y="577267"/>
                  </a:lnTo>
                  <a:lnTo>
                    <a:pt x="1379632" y="580159"/>
                  </a:lnTo>
                  <a:lnTo>
                    <a:pt x="1378413" y="583048"/>
                  </a:lnTo>
                  <a:lnTo>
                    <a:pt x="1377188" y="585934"/>
                  </a:lnTo>
                  <a:lnTo>
                    <a:pt x="1375958" y="588818"/>
                  </a:lnTo>
                  <a:lnTo>
                    <a:pt x="1374721" y="591700"/>
                  </a:lnTo>
                  <a:lnTo>
                    <a:pt x="1373478" y="594579"/>
                  </a:lnTo>
                  <a:lnTo>
                    <a:pt x="1372230" y="597455"/>
                  </a:lnTo>
                  <a:lnTo>
                    <a:pt x="1370975" y="600329"/>
                  </a:lnTo>
                  <a:lnTo>
                    <a:pt x="1369714" y="603200"/>
                  </a:lnTo>
                  <a:lnTo>
                    <a:pt x="1368447" y="606068"/>
                  </a:lnTo>
                  <a:lnTo>
                    <a:pt x="1367175" y="608934"/>
                  </a:lnTo>
                  <a:lnTo>
                    <a:pt x="1365896" y="611797"/>
                  </a:lnTo>
                  <a:lnTo>
                    <a:pt x="1364611" y="614657"/>
                  </a:lnTo>
                  <a:lnTo>
                    <a:pt x="1363320" y="617515"/>
                  </a:lnTo>
                  <a:lnTo>
                    <a:pt x="1362024" y="620370"/>
                  </a:lnTo>
                  <a:lnTo>
                    <a:pt x="1360721" y="623222"/>
                  </a:lnTo>
                  <a:lnTo>
                    <a:pt x="1359412" y="626071"/>
                  </a:lnTo>
                  <a:lnTo>
                    <a:pt x="1358098" y="628918"/>
                  </a:lnTo>
                  <a:lnTo>
                    <a:pt x="1356777" y="631762"/>
                  </a:lnTo>
                  <a:lnTo>
                    <a:pt x="1355451" y="634603"/>
                  </a:lnTo>
                  <a:lnTo>
                    <a:pt x="1354118" y="637442"/>
                  </a:lnTo>
                  <a:lnTo>
                    <a:pt x="1352779" y="640277"/>
                  </a:lnTo>
                  <a:lnTo>
                    <a:pt x="1351435" y="643110"/>
                  </a:lnTo>
                  <a:lnTo>
                    <a:pt x="1350085" y="645940"/>
                  </a:lnTo>
                  <a:lnTo>
                    <a:pt x="1348728" y="648767"/>
                  </a:lnTo>
                  <a:lnTo>
                    <a:pt x="1347366" y="651591"/>
                  </a:lnTo>
                  <a:lnTo>
                    <a:pt x="1345998" y="654413"/>
                  </a:lnTo>
                  <a:lnTo>
                    <a:pt x="1344624" y="657231"/>
                  </a:lnTo>
                  <a:lnTo>
                    <a:pt x="1343244" y="660047"/>
                  </a:lnTo>
                  <a:lnTo>
                    <a:pt x="1341858" y="662860"/>
                  </a:lnTo>
                  <a:lnTo>
                    <a:pt x="1340467" y="665670"/>
                  </a:lnTo>
                  <a:lnTo>
                    <a:pt x="1339069" y="668477"/>
                  </a:lnTo>
                  <a:lnTo>
                    <a:pt x="1337666" y="671281"/>
                  </a:lnTo>
                  <a:lnTo>
                    <a:pt x="1336256" y="674082"/>
                  </a:lnTo>
                  <a:lnTo>
                    <a:pt x="1334841" y="676880"/>
                  </a:lnTo>
                  <a:lnTo>
                    <a:pt x="1333420" y="679675"/>
                  </a:lnTo>
                  <a:lnTo>
                    <a:pt x="1331993" y="682467"/>
                  </a:lnTo>
                  <a:lnTo>
                    <a:pt x="1330560" y="685256"/>
                  </a:lnTo>
                  <a:lnTo>
                    <a:pt x="1329122" y="688042"/>
                  </a:lnTo>
                  <a:lnTo>
                    <a:pt x="1327678" y="690825"/>
                  </a:lnTo>
                  <a:lnTo>
                    <a:pt x="1326227" y="693605"/>
                  </a:lnTo>
                  <a:lnTo>
                    <a:pt x="1324771" y="696383"/>
                  </a:lnTo>
                  <a:lnTo>
                    <a:pt x="1323309" y="699156"/>
                  </a:lnTo>
                  <a:lnTo>
                    <a:pt x="1321841" y="701928"/>
                  </a:lnTo>
                  <a:lnTo>
                    <a:pt x="1320368" y="704695"/>
                  </a:lnTo>
                  <a:lnTo>
                    <a:pt x="1318889" y="707460"/>
                  </a:lnTo>
                  <a:lnTo>
                    <a:pt x="1317403" y="710222"/>
                  </a:lnTo>
                  <a:lnTo>
                    <a:pt x="1315913" y="712980"/>
                  </a:lnTo>
                  <a:lnTo>
                    <a:pt x="1314416" y="715736"/>
                  </a:lnTo>
                  <a:lnTo>
                    <a:pt x="1312914" y="718488"/>
                  </a:lnTo>
                  <a:lnTo>
                    <a:pt x="1311406" y="721237"/>
                  </a:lnTo>
                  <a:lnTo>
                    <a:pt x="1309891" y="723983"/>
                  </a:lnTo>
                  <a:lnTo>
                    <a:pt x="1308372" y="726726"/>
                  </a:lnTo>
                  <a:lnTo>
                    <a:pt x="1306846" y="729465"/>
                  </a:lnTo>
                  <a:lnTo>
                    <a:pt x="1305315" y="732202"/>
                  </a:lnTo>
                  <a:lnTo>
                    <a:pt x="1303778" y="734935"/>
                  </a:lnTo>
                  <a:lnTo>
                    <a:pt x="1302236" y="737665"/>
                  </a:lnTo>
                  <a:lnTo>
                    <a:pt x="1300687" y="740392"/>
                  </a:lnTo>
                  <a:lnTo>
                    <a:pt x="1299133" y="743115"/>
                  </a:lnTo>
                  <a:lnTo>
                    <a:pt x="1297573" y="745835"/>
                  </a:lnTo>
                  <a:lnTo>
                    <a:pt x="1296008" y="748552"/>
                  </a:lnTo>
                  <a:lnTo>
                    <a:pt x="1294437" y="751265"/>
                  </a:lnTo>
                  <a:lnTo>
                    <a:pt x="1292860" y="753976"/>
                  </a:lnTo>
                  <a:lnTo>
                    <a:pt x="1291278" y="756683"/>
                  </a:lnTo>
                  <a:lnTo>
                    <a:pt x="1289689" y="759387"/>
                  </a:lnTo>
                  <a:lnTo>
                    <a:pt x="1288096" y="762087"/>
                  </a:lnTo>
                  <a:lnTo>
                    <a:pt x="1286496" y="764784"/>
                  </a:lnTo>
                  <a:lnTo>
                    <a:pt x="1284891" y="767478"/>
                  </a:lnTo>
                  <a:lnTo>
                    <a:pt x="1283280" y="770168"/>
                  </a:lnTo>
                  <a:lnTo>
                    <a:pt x="1281664" y="772855"/>
                  </a:lnTo>
                  <a:lnTo>
                    <a:pt x="1280042" y="775538"/>
                  </a:lnTo>
                  <a:lnTo>
                    <a:pt x="1278414" y="778218"/>
                  </a:lnTo>
                  <a:lnTo>
                    <a:pt x="1276781" y="780895"/>
                  </a:lnTo>
                  <a:lnTo>
                    <a:pt x="1275142" y="783568"/>
                  </a:lnTo>
                  <a:lnTo>
                    <a:pt x="1273498" y="786238"/>
                  </a:lnTo>
                  <a:lnTo>
                    <a:pt x="1271848" y="788904"/>
                  </a:lnTo>
                  <a:lnTo>
                    <a:pt x="1270192" y="791567"/>
                  </a:lnTo>
                  <a:lnTo>
                    <a:pt x="1268531" y="794227"/>
                  </a:lnTo>
                  <a:lnTo>
                    <a:pt x="1266864" y="796883"/>
                  </a:lnTo>
                  <a:lnTo>
                    <a:pt x="1265192" y="799535"/>
                  </a:lnTo>
                  <a:lnTo>
                    <a:pt x="1263514" y="802184"/>
                  </a:lnTo>
                  <a:lnTo>
                    <a:pt x="1261830" y="804830"/>
                  </a:lnTo>
                  <a:lnTo>
                    <a:pt x="1260141" y="807471"/>
                  </a:lnTo>
                  <a:lnTo>
                    <a:pt x="1258447" y="810110"/>
                  </a:lnTo>
                  <a:lnTo>
                    <a:pt x="1256747" y="812745"/>
                  </a:lnTo>
                  <a:lnTo>
                    <a:pt x="1255042" y="815376"/>
                  </a:lnTo>
                  <a:lnTo>
                    <a:pt x="1253331" y="818003"/>
                  </a:lnTo>
                  <a:lnTo>
                    <a:pt x="1251614" y="820627"/>
                  </a:lnTo>
                  <a:lnTo>
                    <a:pt x="1249892" y="823248"/>
                  </a:lnTo>
                  <a:lnTo>
                    <a:pt x="1248164" y="825865"/>
                  </a:lnTo>
                  <a:lnTo>
                    <a:pt x="1246431" y="828478"/>
                  </a:lnTo>
                  <a:lnTo>
                    <a:pt x="1244693" y="831088"/>
                  </a:lnTo>
                  <a:lnTo>
                    <a:pt x="1242949" y="833694"/>
                  </a:lnTo>
                  <a:lnTo>
                    <a:pt x="1241199" y="836296"/>
                  </a:lnTo>
                  <a:lnTo>
                    <a:pt x="1239445" y="838894"/>
                  </a:lnTo>
                  <a:lnTo>
                    <a:pt x="1237685" y="841489"/>
                  </a:lnTo>
                  <a:lnTo>
                    <a:pt x="1235919" y="844080"/>
                  </a:lnTo>
                  <a:lnTo>
                    <a:pt x="1234148" y="846668"/>
                  </a:lnTo>
                  <a:lnTo>
                    <a:pt x="1232371" y="849252"/>
                  </a:lnTo>
                  <a:lnTo>
                    <a:pt x="1230589" y="851832"/>
                  </a:lnTo>
                  <a:lnTo>
                    <a:pt x="1228802" y="854408"/>
                  </a:lnTo>
                  <a:lnTo>
                    <a:pt x="1227009" y="856981"/>
                  </a:lnTo>
                  <a:lnTo>
                    <a:pt x="1225211" y="859549"/>
                  </a:lnTo>
                  <a:lnTo>
                    <a:pt x="1223407" y="862115"/>
                  </a:lnTo>
                  <a:lnTo>
                    <a:pt x="1221599" y="864676"/>
                  </a:lnTo>
                  <a:lnTo>
                    <a:pt x="1219784" y="867233"/>
                  </a:lnTo>
                  <a:lnTo>
                    <a:pt x="1217965" y="869787"/>
                  </a:lnTo>
                  <a:lnTo>
                    <a:pt x="1216139" y="872337"/>
                  </a:lnTo>
                  <a:lnTo>
                    <a:pt x="1214309" y="874883"/>
                  </a:lnTo>
                  <a:lnTo>
                    <a:pt x="1212473" y="877425"/>
                  </a:lnTo>
                  <a:lnTo>
                    <a:pt x="1210633" y="879963"/>
                  </a:lnTo>
                  <a:lnTo>
                    <a:pt x="1208786" y="882498"/>
                  </a:lnTo>
                  <a:lnTo>
                    <a:pt x="1206935" y="885028"/>
                  </a:lnTo>
                  <a:lnTo>
                    <a:pt x="1205078" y="887555"/>
                  </a:lnTo>
                  <a:lnTo>
                    <a:pt x="1203216" y="890078"/>
                  </a:lnTo>
                  <a:lnTo>
                    <a:pt x="1201348" y="892597"/>
                  </a:lnTo>
                  <a:lnTo>
                    <a:pt x="1199476" y="895112"/>
                  </a:lnTo>
                  <a:lnTo>
                    <a:pt x="1197598" y="897623"/>
                  </a:lnTo>
                  <a:lnTo>
                    <a:pt x="1195714" y="900130"/>
                  </a:lnTo>
                  <a:lnTo>
                    <a:pt x="1193826" y="902633"/>
                  </a:lnTo>
                  <a:lnTo>
                    <a:pt x="1191932" y="905132"/>
                  </a:lnTo>
                  <a:lnTo>
                    <a:pt x="1190033" y="907628"/>
                  </a:lnTo>
                  <a:lnTo>
                    <a:pt x="1188129" y="910119"/>
                  </a:lnTo>
                  <a:lnTo>
                    <a:pt x="1186220" y="912606"/>
                  </a:lnTo>
                  <a:lnTo>
                    <a:pt x="1184305" y="915089"/>
                  </a:lnTo>
                  <a:lnTo>
                    <a:pt x="1182385" y="917568"/>
                  </a:lnTo>
                  <a:lnTo>
                    <a:pt x="1180460" y="920044"/>
                  </a:lnTo>
                  <a:lnTo>
                    <a:pt x="1178530" y="922515"/>
                  </a:lnTo>
                  <a:lnTo>
                    <a:pt x="1176595" y="924982"/>
                  </a:lnTo>
                  <a:lnTo>
                    <a:pt x="1174654" y="927445"/>
                  </a:lnTo>
                  <a:lnTo>
                    <a:pt x="1172709" y="929904"/>
                  </a:lnTo>
                  <a:lnTo>
                    <a:pt x="1170758" y="932359"/>
                  </a:lnTo>
                  <a:lnTo>
                    <a:pt x="1168802" y="934810"/>
                  </a:lnTo>
                  <a:lnTo>
                    <a:pt x="1166841" y="937256"/>
                  </a:lnTo>
                  <a:lnTo>
                    <a:pt x="1164875" y="939699"/>
                  </a:lnTo>
                  <a:lnTo>
                    <a:pt x="1162903" y="942137"/>
                  </a:lnTo>
                  <a:lnTo>
                    <a:pt x="1160927" y="944572"/>
                  </a:lnTo>
                  <a:lnTo>
                    <a:pt x="1158945" y="947002"/>
                  </a:lnTo>
                  <a:lnTo>
                    <a:pt x="1156959" y="949428"/>
                  </a:lnTo>
                  <a:lnTo>
                    <a:pt x="1154967" y="951850"/>
                  </a:lnTo>
                  <a:lnTo>
                    <a:pt x="1152970" y="954267"/>
                  </a:lnTo>
                  <a:lnTo>
                    <a:pt x="1150968" y="956681"/>
                  </a:lnTo>
                  <a:lnTo>
                    <a:pt x="1148962" y="959090"/>
                  </a:lnTo>
                  <a:lnTo>
                    <a:pt x="1146950" y="961495"/>
                  </a:lnTo>
                  <a:lnTo>
                    <a:pt x="1144933" y="963896"/>
                  </a:lnTo>
                  <a:lnTo>
                    <a:pt x="1142911" y="966293"/>
                  </a:lnTo>
                  <a:lnTo>
                    <a:pt x="1140884" y="968685"/>
                  </a:lnTo>
                  <a:lnTo>
                    <a:pt x="1138852" y="971073"/>
                  </a:lnTo>
                  <a:lnTo>
                    <a:pt x="1136815" y="973457"/>
                  </a:lnTo>
                  <a:lnTo>
                    <a:pt x="1134773" y="975837"/>
                  </a:lnTo>
                  <a:lnTo>
                    <a:pt x="1132726" y="978212"/>
                  </a:lnTo>
                  <a:lnTo>
                    <a:pt x="1130674" y="980583"/>
                  </a:lnTo>
                  <a:lnTo>
                    <a:pt x="1128617" y="982950"/>
                  </a:lnTo>
                  <a:lnTo>
                    <a:pt x="1126555" y="985312"/>
                  </a:lnTo>
                  <a:lnTo>
                    <a:pt x="1124489" y="987670"/>
                  </a:lnTo>
                  <a:lnTo>
                    <a:pt x="1122417" y="990024"/>
                  </a:lnTo>
                  <a:lnTo>
                    <a:pt x="1120340" y="992373"/>
                  </a:lnTo>
                  <a:lnTo>
                    <a:pt x="1118258" y="994718"/>
                  </a:lnTo>
                  <a:lnTo>
                    <a:pt x="1116172" y="997059"/>
                  </a:lnTo>
                  <a:lnTo>
                    <a:pt x="1114081" y="999396"/>
                  </a:lnTo>
                  <a:lnTo>
                    <a:pt x="1111984" y="1001727"/>
                  </a:lnTo>
                  <a:lnTo>
                    <a:pt x="1109883" y="1004055"/>
                  </a:lnTo>
                  <a:lnTo>
                    <a:pt x="1107777" y="1006378"/>
                  </a:lnTo>
                  <a:lnTo>
                    <a:pt x="1105666" y="1008696"/>
                  </a:lnTo>
                  <a:lnTo>
                    <a:pt x="1103551" y="1011011"/>
                  </a:lnTo>
                  <a:lnTo>
                    <a:pt x="1101430" y="1013321"/>
                  </a:lnTo>
                  <a:lnTo>
                    <a:pt x="1099305" y="1015626"/>
                  </a:lnTo>
                  <a:lnTo>
                    <a:pt x="1097174" y="1017927"/>
                  </a:lnTo>
                  <a:lnTo>
                    <a:pt x="1095039" y="1020223"/>
                  </a:lnTo>
                  <a:lnTo>
                    <a:pt x="1092899" y="1022515"/>
                  </a:lnTo>
                  <a:lnTo>
                    <a:pt x="1090755" y="1024803"/>
                  </a:lnTo>
                  <a:lnTo>
                    <a:pt x="1088605" y="1027086"/>
                  </a:lnTo>
                  <a:lnTo>
                    <a:pt x="1086451" y="1029365"/>
                  </a:lnTo>
                  <a:lnTo>
                    <a:pt x="1084292" y="1031638"/>
                  </a:lnTo>
                  <a:lnTo>
                    <a:pt x="1082128" y="1033908"/>
                  </a:lnTo>
                  <a:lnTo>
                    <a:pt x="1079960" y="1036173"/>
                  </a:lnTo>
                  <a:lnTo>
                    <a:pt x="1077787" y="1038433"/>
                  </a:lnTo>
                  <a:lnTo>
                    <a:pt x="1075609" y="1040689"/>
                  </a:lnTo>
                  <a:lnTo>
                    <a:pt x="1073426" y="1042940"/>
                  </a:lnTo>
                  <a:lnTo>
                    <a:pt x="1071238" y="1045187"/>
                  </a:lnTo>
                  <a:lnTo>
                    <a:pt x="1069046" y="1047429"/>
                  </a:lnTo>
                  <a:lnTo>
                    <a:pt x="1066849" y="1049666"/>
                  </a:lnTo>
                  <a:lnTo>
                    <a:pt x="1064648" y="1051899"/>
                  </a:lnTo>
                  <a:lnTo>
                    <a:pt x="1062442" y="1054127"/>
                  </a:lnTo>
                  <a:lnTo>
                    <a:pt x="1060231" y="1056351"/>
                  </a:lnTo>
                  <a:lnTo>
                    <a:pt x="1058015" y="1058570"/>
                  </a:lnTo>
                  <a:lnTo>
                    <a:pt x="1055796" y="1060784"/>
                  </a:lnTo>
                  <a:lnTo>
                    <a:pt x="1053571" y="1062994"/>
                  </a:lnTo>
                  <a:lnTo>
                    <a:pt x="1051341" y="1065199"/>
                  </a:lnTo>
                  <a:lnTo>
                    <a:pt x="1049107" y="1067399"/>
                  </a:lnTo>
                  <a:lnTo>
                    <a:pt x="1046869" y="1069595"/>
                  </a:lnTo>
                  <a:lnTo>
                    <a:pt x="1044626" y="1071786"/>
                  </a:lnTo>
                  <a:lnTo>
                    <a:pt x="1042378" y="1073972"/>
                  </a:lnTo>
                  <a:lnTo>
                    <a:pt x="1040125" y="1076153"/>
                  </a:lnTo>
                  <a:lnTo>
                    <a:pt x="1037868" y="1078330"/>
                  </a:lnTo>
                  <a:lnTo>
                    <a:pt x="1035607" y="1080502"/>
                  </a:lnTo>
                  <a:lnTo>
                    <a:pt x="1033341" y="1082670"/>
                  </a:lnTo>
                  <a:lnTo>
                    <a:pt x="1031070" y="1084832"/>
                  </a:lnTo>
                  <a:lnTo>
                    <a:pt x="1028795" y="1086990"/>
                  </a:lnTo>
                  <a:lnTo>
                    <a:pt x="1026516" y="1089143"/>
                  </a:lnTo>
                  <a:lnTo>
                    <a:pt x="1024232" y="1091291"/>
                  </a:lnTo>
                  <a:lnTo>
                    <a:pt x="1021943" y="1093435"/>
                  </a:lnTo>
                  <a:lnTo>
                    <a:pt x="1019650" y="1095573"/>
                  </a:lnTo>
                  <a:lnTo>
                    <a:pt x="1017352" y="1097707"/>
                  </a:lnTo>
                  <a:lnTo>
                    <a:pt x="1015050" y="1099836"/>
                  </a:lnTo>
                  <a:lnTo>
                    <a:pt x="1012744" y="1101960"/>
                  </a:lnTo>
                  <a:lnTo>
                    <a:pt x="1010433" y="1104080"/>
                  </a:lnTo>
                  <a:lnTo>
                    <a:pt x="1008117" y="1106194"/>
                  </a:lnTo>
                  <a:lnTo>
                    <a:pt x="1005798" y="1108304"/>
                  </a:lnTo>
                  <a:lnTo>
                    <a:pt x="1003473" y="1110409"/>
                  </a:lnTo>
                  <a:lnTo>
                    <a:pt x="1001145" y="1112509"/>
                  </a:lnTo>
                  <a:lnTo>
                    <a:pt x="998812" y="1114604"/>
                  </a:lnTo>
                  <a:lnTo>
                    <a:pt x="996475" y="1116694"/>
                  </a:lnTo>
                  <a:lnTo>
                    <a:pt x="994133" y="1118779"/>
                  </a:lnTo>
                  <a:lnTo>
                    <a:pt x="991787" y="1120859"/>
                  </a:lnTo>
                  <a:lnTo>
                    <a:pt x="989436" y="1122935"/>
                  </a:lnTo>
                  <a:lnTo>
                    <a:pt x="987081" y="1125006"/>
                  </a:lnTo>
                  <a:lnTo>
                    <a:pt x="984722" y="1127071"/>
                  </a:lnTo>
                  <a:lnTo>
                    <a:pt x="982359" y="1129132"/>
                  </a:lnTo>
                  <a:lnTo>
                    <a:pt x="979991" y="1131187"/>
                  </a:lnTo>
                  <a:lnTo>
                    <a:pt x="977619" y="1133238"/>
                  </a:lnTo>
                  <a:lnTo>
                    <a:pt x="975242" y="1135284"/>
                  </a:lnTo>
                  <a:lnTo>
                    <a:pt x="972862" y="1137324"/>
                  </a:lnTo>
                  <a:lnTo>
                    <a:pt x="970477" y="1139360"/>
                  </a:lnTo>
                  <a:lnTo>
                    <a:pt x="968088" y="1141391"/>
                  </a:lnTo>
                  <a:lnTo>
                    <a:pt x="965694" y="1143417"/>
                  </a:lnTo>
                  <a:lnTo>
                    <a:pt x="963296" y="1145437"/>
                  </a:lnTo>
                  <a:lnTo>
                    <a:pt x="960895" y="1147453"/>
                  </a:lnTo>
                  <a:lnTo>
                    <a:pt x="958488" y="1149464"/>
                  </a:lnTo>
                  <a:lnTo>
                    <a:pt x="956078" y="1151469"/>
                  </a:lnTo>
                  <a:lnTo>
                    <a:pt x="953664" y="1153470"/>
                  </a:lnTo>
                  <a:lnTo>
                    <a:pt x="951245" y="1155465"/>
                  </a:lnTo>
                  <a:lnTo>
                    <a:pt x="948822" y="1157456"/>
                  </a:lnTo>
                  <a:lnTo>
                    <a:pt x="946395" y="1159441"/>
                  </a:lnTo>
                  <a:lnTo>
                    <a:pt x="943964" y="1161421"/>
                  </a:lnTo>
                  <a:lnTo>
                    <a:pt x="941528" y="1163397"/>
                  </a:lnTo>
                  <a:lnTo>
                    <a:pt x="939089" y="1165366"/>
                  </a:lnTo>
                  <a:lnTo>
                    <a:pt x="936645" y="1167332"/>
                  </a:lnTo>
                  <a:lnTo>
                    <a:pt x="934197" y="1169291"/>
                  </a:lnTo>
                  <a:lnTo>
                    <a:pt x="931745" y="1171246"/>
                  </a:lnTo>
                  <a:lnTo>
                    <a:pt x="929290" y="1173195"/>
                  </a:lnTo>
                  <a:lnTo>
                    <a:pt x="926830" y="1175140"/>
                  </a:lnTo>
                  <a:lnTo>
                    <a:pt x="924365" y="1177079"/>
                  </a:lnTo>
                  <a:lnTo>
                    <a:pt x="921897" y="1179013"/>
                  </a:lnTo>
                  <a:lnTo>
                    <a:pt x="919425" y="1180942"/>
                  </a:lnTo>
                  <a:lnTo>
                    <a:pt x="916949" y="1182866"/>
                  </a:lnTo>
                  <a:lnTo>
                    <a:pt x="914469" y="1184784"/>
                  </a:lnTo>
                  <a:lnTo>
                    <a:pt x="911985" y="1186698"/>
                  </a:lnTo>
                  <a:lnTo>
                    <a:pt x="909497" y="1188605"/>
                  </a:lnTo>
                  <a:lnTo>
                    <a:pt x="907004" y="1190508"/>
                  </a:lnTo>
                  <a:lnTo>
                    <a:pt x="904508" y="1192406"/>
                  </a:lnTo>
                  <a:lnTo>
                    <a:pt x="902008" y="1194298"/>
                  </a:lnTo>
                  <a:lnTo>
                    <a:pt x="899504" y="1196186"/>
                  </a:lnTo>
                  <a:lnTo>
                    <a:pt x="896995" y="1198068"/>
                  </a:lnTo>
                  <a:lnTo>
                    <a:pt x="894484" y="1199944"/>
                  </a:lnTo>
                  <a:lnTo>
                    <a:pt x="891967" y="1201816"/>
                  </a:lnTo>
                  <a:lnTo>
                    <a:pt x="889448" y="1203682"/>
                  </a:lnTo>
                  <a:lnTo>
                    <a:pt x="886924" y="1205543"/>
                  </a:lnTo>
                  <a:lnTo>
                    <a:pt x="884396" y="1207398"/>
                  </a:lnTo>
                  <a:lnTo>
                    <a:pt x="881865" y="1209248"/>
                  </a:lnTo>
                  <a:lnTo>
                    <a:pt x="879329" y="1211093"/>
                  </a:lnTo>
                  <a:lnTo>
                    <a:pt x="876790" y="1212933"/>
                  </a:lnTo>
                  <a:lnTo>
                    <a:pt x="874247" y="1214767"/>
                  </a:lnTo>
                  <a:lnTo>
                    <a:pt x="871700" y="1216596"/>
                  </a:lnTo>
                  <a:lnTo>
                    <a:pt x="869149" y="1218420"/>
                  </a:lnTo>
                  <a:lnTo>
                    <a:pt x="866595" y="1220238"/>
                  </a:lnTo>
                  <a:lnTo>
                    <a:pt x="864036" y="1222051"/>
                  </a:lnTo>
                  <a:lnTo>
                    <a:pt x="861474" y="1223858"/>
                  </a:lnTo>
                  <a:lnTo>
                    <a:pt x="858908" y="1225661"/>
                  </a:lnTo>
                  <a:lnTo>
                    <a:pt x="856338" y="1227457"/>
                  </a:lnTo>
                  <a:lnTo>
                    <a:pt x="853765" y="1229249"/>
                  </a:lnTo>
                  <a:lnTo>
                    <a:pt x="851187" y="1231035"/>
                  </a:lnTo>
                  <a:lnTo>
                    <a:pt x="848606" y="1232815"/>
                  </a:lnTo>
                  <a:lnTo>
                    <a:pt x="846022" y="1234591"/>
                  </a:lnTo>
                  <a:lnTo>
                    <a:pt x="843433" y="1236361"/>
                  </a:lnTo>
                  <a:lnTo>
                    <a:pt x="840841" y="1238125"/>
                  </a:lnTo>
                  <a:lnTo>
                    <a:pt x="838245" y="1239884"/>
                  </a:lnTo>
                  <a:lnTo>
                    <a:pt x="835646" y="1241637"/>
                  </a:lnTo>
                  <a:lnTo>
                    <a:pt x="833042" y="1243385"/>
                  </a:lnTo>
                  <a:lnTo>
                    <a:pt x="830436" y="1245128"/>
                  </a:lnTo>
                  <a:lnTo>
                    <a:pt x="827825" y="1246865"/>
                  </a:lnTo>
                  <a:lnTo>
                    <a:pt x="825211" y="1248596"/>
                  </a:lnTo>
                  <a:lnTo>
                    <a:pt x="822593" y="1250323"/>
                  </a:lnTo>
                  <a:lnTo>
                    <a:pt x="819972" y="1252043"/>
                  </a:lnTo>
                  <a:lnTo>
                    <a:pt x="817347" y="1253758"/>
                  </a:lnTo>
                  <a:lnTo>
                    <a:pt x="814718" y="1255468"/>
                  </a:lnTo>
                  <a:lnTo>
                    <a:pt x="812087" y="1257172"/>
                  </a:lnTo>
                  <a:lnTo>
                    <a:pt x="809451" y="1258871"/>
                  </a:lnTo>
                  <a:lnTo>
                    <a:pt x="806812" y="1260564"/>
                  </a:lnTo>
                  <a:lnTo>
                    <a:pt x="804169" y="1262252"/>
                  </a:lnTo>
                  <a:lnTo>
                    <a:pt x="801522" y="1263934"/>
                  </a:lnTo>
                  <a:lnTo>
                    <a:pt x="798873" y="1265610"/>
                  </a:lnTo>
                  <a:lnTo>
                    <a:pt x="796219" y="1267281"/>
                  </a:lnTo>
                  <a:lnTo>
                    <a:pt x="793562" y="1268946"/>
                  </a:lnTo>
                  <a:lnTo>
                    <a:pt x="790902" y="1270606"/>
                  </a:lnTo>
                  <a:lnTo>
                    <a:pt x="788239" y="1272261"/>
                  </a:lnTo>
                  <a:lnTo>
                    <a:pt x="785571" y="1273909"/>
                  </a:lnTo>
                  <a:lnTo>
                    <a:pt x="782900" y="1275552"/>
                  </a:lnTo>
                  <a:lnTo>
                    <a:pt x="780226" y="1277190"/>
                  </a:lnTo>
                  <a:lnTo>
                    <a:pt x="777549" y="1278822"/>
                  </a:lnTo>
                  <a:lnTo>
                    <a:pt x="774868" y="1280448"/>
                  </a:lnTo>
                  <a:lnTo>
                    <a:pt x="772184" y="1282068"/>
                  </a:lnTo>
                  <a:lnTo>
                    <a:pt x="769496" y="1283683"/>
                  </a:lnTo>
                  <a:lnTo>
                    <a:pt x="766805" y="1285293"/>
                  </a:lnTo>
                  <a:lnTo>
                    <a:pt x="764110" y="1286897"/>
                  </a:lnTo>
                  <a:lnTo>
                    <a:pt x="761412" y="1288495"/>
                  </a:lnTo>
                  <a:lnTo>
                    <a:pt x="758711" y="1290087"/>
                  </a:lnTo>
                  <a:lnTo>
                    <a:pt x="756007" y="1291674"/>
                  </a:lnTo>
                  <a:lnTo>
                    <a:pt x="753299" y="1293255"/>
                  </a:lnTo>
                  <a:lnTo>
                    <a:pt x="750588" y="1294830"/>
                  </a:lnTo>
                  <a:lnTo>
                    <a:pt x="747873" y="1296400"/>
                  </a:lnTo>
                  <a:lnTo>
                    <a:pt x="745155" y="1297964"/>
                  </a:lnTo>
                  <a:lnTo>
                    <a:pt x="742435" y="1299522"/>
                  </a:lnTo>
                  <a:lnTo>
                    <a:pt x="739710" y="1301075"/>
                  </a:lnTo>
                  <a:lnTo>
                    <a:pt x="736983" y="1302622"/>
                  </a:lnTo>
                  <a:lnTo>
                    <a:pt x="735783" y="1303299"/>
                  </a:lnTo>
                  <a:lnTo>
                    <a:pt x="735717" y="1302790"/>
                  </a:lnTo>
                  <a:lnTo>
                    <a:pt x="735308" y="1299681"/>
                  </a:lnTo>
                  <a:lnTo>
                    <a:pt x="734892" y="1296573"/>
                  </a:lnTo>
                  <a:lnTo>
                    <a:pt x="734469" y="1293466"/>
                  </a:lnTo>
                  <a:lnTo>
                    <a:pt x="734040" y="1290359"/>
                  </a:lnTo>
                  <a:lnTo>
                    <a:pt x="733605" y="1287254"/>
                  </a:lnTo>
                  <a:lnTo>
                    <a:pt x="733163" y="1284150"/>
                  </a:lnTo>
                  <a:lnTo>
                    <a:pt x="732715" y="1281047"/>
                  </a:lnTo>
                  <a:lnTo>
                    <a:pt x="732260" y="1277944"/>
                  </a:lnTo>
                  <a:lnTo>
                    <a:pt x="731798" y="1274843"/>
                  </a:lnTo>
                  <a:lnTo>
                    <a:pt x="731330" y="1271742"/>
                  </a:lnTo>
                  <a:lnTo>
                    <a:pt x="730856" y="1268643"/>
                  </a:lnTo>
                  <a:lnTo>
                    <a:pt x="730375" y="1265544"/>
                  </a:lnTo>
                  <a:lnTo>
                    <a:pt x="729887" y="1262447"/>
                  </a:lnTo>
                  <a:lnTo>
                    <a:pt x="729393" y="1259350"/>
                  </a:lnTo>
                  <a:lnTo>
                    <a:pt x="728893" y="1256254"/>
                  </a:lnTo>
                  <a:lnTo>
                    <a:pt x="728386" y="1253160"/>
                  </a:lnTo>
                  <a:lnTo>
                    <a:pt x="727873" y="1250067"/>
                  </a:lnTo>
                  <a:lnTo>
                    <a:pt x="727353" y="1246975"/>
                  </a:lnTo>
                  <a:lnTo>
                    <a:pt x="726826" y="1243884"/>
                  </a:lnTo>
                  <a:lnTo>
                    <a:pt x="726294" y="1240794"/>
                  </a:lnTo>
                  <a:lnTo>
                    <a:pt x="725754" y="1237705"/>
                  </a:lnTo>
                  <a:lnTo>
                    <a:pt x="725208" y="1234617"/>
                  </a:lnTo>
                  <a:lnTo>
                    <a:pt x="724656" y="1231530"/>
                  </a:lnTo>
                  <a:lnTo>
                    <a:pt x="724098" y="1228445"/>
                  </a:lnTo>
                  <a:lnTo>
                    <a:pt x="723533" y="1225361"/>
                  </a:lnTo>
                  <a:lnTo>
                    <a:pt x="722961" y="1222277"/>
                  </a:lnTo>
                  <a:lnTo>
                    <a:pt x="722383" y="1219195"/>
                  </a:lnTo>
                  <a:lnTo>
                    <a:pt x="721798" y="1216115"/>
                  </a:lnTo>
                  <a:lnTo>
                    <a:pt x="721207" y="1213036"/>
                  </a:lnTo>
                  <a:lnTo>
                    <a:pt x="720610" y="1209957"/>
                  </a:lnTo>
                  <a:lnTo>
                    <a:pt x="720006" y="1206880"/>
                  </a:lnTo>
                  <a:lnTo>
                    <a:pt x="719396" y="1203805"/>
                  </a:lnTo>
                  <a:lnTo>
                    <a:pt x="718779" y="1200730"/>
                  </a:lnTo>
                  <a:lnTo>
                    <a:pt x="718156" y="1197657"/>
                  </a:lnTo>
                  <a:lnTo>
                    <a:pt x="717526" y="1194586"/>
                  </a:lnTo>
                  <a:lnTo>
                    <a:pt x="716890" y="1191515"/>
                  </a:lnTo>
                  <a:lnTo>
                    <a:pt x="716248" y="1188446"/>
                  </a:lnTo>
                  <a:lnTo>
                    <a:pt x="715598" y="1185378"/>
                  </a:lnTo>
                  <a:lnTo>
                    <a:pt x="714943" y="1182312"/>
                  </a:lnTo>
                  <a:lnTo>
                    <a:pt x="714281" y="1179247"/>
                  </a:lnTo>
                  <a:lnTo>
                    <a:pt x="713613" y="1176183"/>
                  </a:lnTo>
                  <a:lnTo>
                    <a:pt x="712939" y="1173121"/>
                  </a:lnTo>
                  <a:lnTo>
                    <a:pt x="712258" y="1170060"/>
                  </a:lnTo>
                  <a:lnTo>
                    <a:pt x="711570" y="1167001"/>
                  </a:lnTo>
                  <a:lnTo>
                    <a:pt x="710876" y="1163943"/>
                  </a:lnTo>
                  <a:lnTo>
                    <a:pt x="710176" y="1160887"/>
                  </a:lnTo>
                  <a:lnTo>
                    <a:pt x="709469" y="1157832"/>
                  </a:lnTo>
                  <a:lnTo>
                    <a:pt x="708756" y="1154778"/>
                  </a:lnTo>
                  <a:lnTo>
                    <a:pt x="708037" y="1151726"/>
                  </a:lnTo>
                  <a:lnTo>
                    <a:pt x="707311" y="1148676"/>
                  </a:lnTo>
                  <a:lnTo>
                    <a:pt x="706579" y="1145627"/>
                  </a:lnTo>
                  <a:lnTo>
                    <a:pt x="705840" y="1142580"/>
                  </a:lnTo>
                  <a:lnTo>
                    <a:pt x="705095" y="1139534"/>
                  </a:lnTo>
                  <a:lnTo>
                    <a:pt x="704344" y="1136489"/>
                  </a:lnTo>
                  <a:lnTo>
                    <a:pt x="703586" y="1133447"/>
                  </a:lnTo>
                  <a:lnTo>
                    <a:pt x="702822" y="1130405"/>
                  </a:lnTo>
                  <a:lnTo>
                    <a:pt x="702052" y="1127366"/>
                  </a:lnTo>
                  <a:lnTo>
                    <a:pt x="701274" y="1124328"/>
                  </a:lnTo>
                  <a:lnTo>
                    <a:pt x="700491" y="1121292"/>
                  </a:lnTo>
                  <a:lnTo>
                    <a:pt x="699702" y="1118257"/>
                  </a:lnTo>
                  <a:lnTo>
                    <a:pt x="698906" y="1115225"/>
                  </a:lnTo>
                  <a:lnTo>
                    <a:pt x="698103" y="1112193"/>
                  </a:lnTo>
                  <a:lnTo>
                    <a:pt x="697295" y="1109164"/>
                  </a:lnTo>
                  <a:lnTo>
                    <a:pt x="696480" y="1106136"/>
                  </a:lnTo>
                  <a:lnTo>
                    <a:pt x="695659" y="1103109"/>
                  </a:lnTo>
                  <a:lnTo>
                    <a:pt x="694831" y="1100085"/>
                  </a:lnTo>
                  <a:lnTo>
                    <a:pt x="693997" y="1097063"/>
                  </a:lnTo>
                  <a:lnTo>
                    <a:pt x="693157" y="1094042"/>
                  </a:lnTo>
                  <a:lnTo>
                    <a:pt x="692310" y="1091023"/>
                  </a:lnTo>
                  <a:lnTo>
                    <a:pt x="691457" y="1088005"/>
                  </a:lnTo>
                  <a:lnTo>
                    <a:pt x="690597" y="1084989"/>
                  </a:lnTo>
                  <a:lnTo>
                    <a:pt x="689732" y="1081976"/>
                  </a:lnTo>
                  <a:lnTo>
                    <a:pt x="688860" y="1078964"/>
                  </a:lnTo>
                  <a:lnTo>
                    <a:pt x="687981" y="1075953"/>
                  </a:lnTo>
                  <a:lnTo>
                    <a:pt x="687097" y="1072945"/>
                  </a:lnTo>
                  <a:lnTo>
                    <a:pt x="686206" y="1069939"/>
                  </a:lnTo>
                  <a:lnTo>
                    <a:pt x="685309" y="1066934"/>
                  </a:lnTo>
                  <a:lnTo>
                    <a:pt x="684406" y="1063932"/>
                  </a:lnTo>
                  <a:lnTo>
                    <a:pt x="683496" y="1060931"/>
                  </a:lnTo>
                  <a:lnTo>
                    <a:pt x="682580" y="1057932"/>
                  </a:lnTo>
                  <a:lnTo>
                    <a:pt x="681657" y="1054935"/>
                  </a:lnTo>
                  <a:lnTo>
                    <a:pt x="680729" y="1051940"/>
                  </a:lnTo>
                  <a:lnTo>
                    <a:pt x="679794" y="1048947"/>
                  </a:lnTo>
                  <a:lnTo>
                    <a:pt x="678853" y="1045956"/>
                  </a:lnTo>
                  <a:lnTo>
                    <a:pt x="677906" y="1042967"/>
                  </a:lnTo>
                  <a:lnTo>
                    <a:pt x="676952" y="1039980"/>
                  </a:lnTo>
                  <a:lnTo>
                    <a:pt x="675992" y="1036995"/>
                  </a:lnTo>
                  <a:lnTo>
                    <a:pt x="675026" y="1034012"/>
                  </a:lnTo>
                  <a:lnTo>
                    <a:pt x="674054" y="1031031"/>
                  </a:lnTo>
                  <a:lnTo>
                    <a:pt x="673075" y="1028052"/>
                  </a:lnTo>
                  <a:lnTo>
                    <a:pt x="672090" y="1025075"/>
                  </a:lnTo>
                  <a:lnTo>
                    <a:pt x="671099" y="1022100"/>
                  </a:lnTo>
                  <a:lnTo>
                    <a:pt x="670102" y="1019127"/>
                  </a:lnTo>
                  <a:lnTo>
                    <a:pt x="669098" y="1016157"/>
                  </a:lnTo>
                  <a:lnTo>
                    <a:pt x="668088" y="1013188"/>
                  </a:lnTo>
                  <a:lnTo>
                    <a:pt x="667072" y="1010222"/>
                  </a:lnTo>
                  <a:lnTo>
                    <a:pt x="666050" y="1007257"/>
                  </a:lnTo>
                  <a:lnTo>
                    <a:pt x="665021" y="1004295"/>
                  </a:lnTo>
                  <a:lnTo>
                    <a:pt x="663987" y="1001335"/>
                  </a:lnTo>
                  <a:lnTo>
                    <a:pt x="662946" y="998377"/>
                  </a:lnTo>
                  <a:lnTo>
                    <a:pt x="661899" y="995422"/>
                  </a:lnTo>
                  <a:lnTo>
                    <a:pt x="660846" y="992468"/>
                  </a:lnTo>
                  <a:lnTo>
                    <a:pt x="659786" y="989517"/>
                  </a:lnTo>
                  <a:lnTo>
                    <a:pt x="658721" y="986568"/>
                  </a:lnTo>
                  <a:lnTo>
                    <a:pt x="657649" y="983621"/>
                  </a:lnTo>
                  <a:lnTo>
                    <a:pt x="656571" y="980677"/>
                  </a:lnTo>
                  <a:lnTo>
                    <a:pt x="655487" y="977734"/>
                  </a:lnTo>
                  <a:lnTo>
                    <a:pt x="654397" y="974794"/>
                  </a:lnTo>
                  <a:lnTo>
                    <a:pt x="653300" y="971856"/>
                  </a:lnTo>
                  <a:lnTo>
                    <a:pt x="652198" y="968921"/>
                  </a:lnTo>
                  <a:lnTo>
                    <a:pt x="651089" y="965988"/>
                  </a:lnTo>
                  <a:lnTo>
                    <a:pt x="649974" y="963057"/>
                  </a:lnTo>
                  <a:lnTo>
                    <a:pt x="648853" y="960129"/>
                  </a:lnTo>
                  <a:lnTo>
                    <a:pt x="647726" y="957203"/>
                  </a:lnTo>
                  <a:lnTo>
                    <a:pt x="646593" y="954279"/>
                  </a:lnTo>
                  <a:lnTo>
                    <a:pt x="645453" y="951358"/>
                  </a:lnTo>
                  <a:lnTo>
                    <a:pt x="644308" y="948439"/>
                  </a:lnTo>
                  <a:lnTo>
                    <a:pt x="643156" y="945522"/>
                  </a:lnTo>
                  <a:lnTo>
                    <a:pt x="641999" y="942608"/>
                  </a:lnTo>
                  <a:lnTo>
                    <a:pt x="640835" y="939697"/>
                  </a:lnTo>
                  <a:lnTo>
                    <a:pt x="639665" y="936788"/>
                  </a:lnTo>
                  <a:lnTo>
                    <a:pt x="638489" y="933881"/>
                  </a:lnTo>
                  <a:lnTo>
                    <a:pt x="637307" y="930976"/>
                  </a:lnTo>
                  <a:lnTo>
                    <a:pt x="636118" y="928075"/>
                  </a:lnTo>
                  <a:lnTo>
                    <a:pt x="634924" y="925175"/>
                  </a:lnTo>
                  <a:lnTo>
                    <a:pt x="633724" y="922279"/>
                  </a:lnTo>
                  <a:lnTo>
                    <a:pt x="632517" y="919384"/>
                  </a:lnTo>
                  <a:lnTo>
                    <a:pt x="631305" y="916493"/>
                  </a:lnTo>
                  <a:lnTo>
                    <a:pt x="630086" y="913604"/>
                  </a:lnTo>
                  <a:lnTo>
                    <a:pt x="628862" y="910717"/>
                  </a:lnTo>
                  <a:lnTo>
                    <a:pt x="627631" y="907833"/>
                  </a:lnTo>
                  <a:lnTo>
                    <a:pt x="626395" y="904951"/>
                  </a:lnTo>
                  <a:lnTo>
                    <a:pt x="625152" y="902073"/>
                  </a:lnTo>
                  <a:lnTo>
                    <a:pt x="623903" y="899196"/>
                  </a:lnTo>
                  <a:lnTo>
                    <a:pt x="622648" y="896323"/>
                  </a:lnTo>
                  <a:lnTo>
                    <a:pt x="621388" y="893452"/>
                  </a:lnTo>
                  <a:lnTo>
                    <a:pt x="620121" y="890583"/>
                  </a:lnTo>
                  <a:lnTo>
                    <a:pt x="618848" y="887718"/>
                  </a:lnTo>
                  <a:lnTo>
                    <a:pt x="617570" y="884854"/>
                  </a:lnTo>
                  <a:lnTo>
                    <a:pt x="616285" y="881994"/>
                  </a:lnTo>
                  <a:lnTo>
                    <a:pt x="614994" y="879136"/>
                  </a:lnTo>
                  <a:lnTo>
                    <a:pt x="613697" y="876282"/>
                  </a:lnTo>
                  <a:lnTo>
                    <a:pt x="612395" y="873429"/>
                  </a:lnTo>
                  <a:lnTo>
                    <a:pt x="611086" y="870580"/>
                  </a:lnTo>
                  <a:lnTo>
                    <a:pt x="609771" y="867733"/>
                  </a:lnTo>
                  <a:lnTo>
                    <a:pt x="608450" y="864889"/>
                  </a:lnTo>
                  <a:lnTo>
                    <a:pt x="607124" y="862048"/>
                  </a:lnTo>
                  <a:lnTo>
                    <a:pt x="605791" y="859210"/>
                  </a:lnTo>
                  <a:lnTo>
                    <a:pt x="604453" y="856374"/>
                  </a:lnTo>
                  <a:lnTo>
                    <a:pt x="603109" y="853541"/>
                  </a:lnTo>
                  <a:lnTo>
                    <a:pt x="601758" y="850711"/>
                  </a:lnTo>
                  <a:lnTo>
                    <a:pt x="600402" y="847884"/>
                  </a:lnTo>
                  <a:lnTo>
                    <a:pt x="599040" y="845060"/>
                  </a:lnTo>
                  <a:lnTo>
                    <a:pt x="597672" y="842238"/>
                  </a:lnTo>
                  <a:lnTo>
                    <a:pt x="596298" y="839420"/>
                  </a:lnTo>
                  <a:lnTo>
                    <a:pt x="594918" y="836604"/>
                  </a:lnTo>
                  <a:lnTo>
                    <a:pt x="593532" y="833792"/>
                  </a:lnTo>
                  <a:lnTo>
                    <a:pt x="592140" y="830982"/>
                  </a:lnTo>
                  <a:lnTo>
                    <a:pt x="590743" y="828175"/>
                  </a:lnTo>
                  <a:lnTo>
                    <a:pt x="589339" y="825371"/>
                  </a:lnTo>
                  <a:lnTo>
                    <a:pt x="587930" y="822570"/>
                  </a:lnTo>
                  <a:lnTo>
                    <a:pt x="586515" y="819771"/>
                  </a:lnTo>
                  <a:lnTo>
                    <a:pt x="585094" y="816976"/>
                  </a:lnTo>
                  <a:lnTo>
                    <a:pt x="583667" y="814184"/>
                  </a:lnTo>
                  <a:lnTo>
                    <a:pt x="582234" y="811395"/>
                  </a:lnTo>
                  <a:lnTo>
                    <a:pt x="580795" y="808609"/>
                  </a:lnTo>
                  <a:lnTo>
                    <a:pt x="579351" y="805826"/>
                  </a:lnTo>
                  <a:lnTo>
                    <a:pt x="577901" y="803046"/>
                  </a:lnTo>
                  <a:lnTo>
                    <a:pt x="576445" y="800268"/>
                  </a:lnTo>
                  <a:lnTo>
                    <a:pt x="574983" y="797495"/>
                  </a:lnTo>
                  <a:lnTo>
                    <a:pt x="573515" y="794724"/>
                  </a:lnTo>
                  <a:lnTo>
                    <a:pt x="572041" y="791956"/>
                  </a:lnTo>
                  <a:lnTo>
                    <a:pt x="570562" y="789191"/>
                  </a:lnTo>
                  <a:lnTo>
                    <a:pt x="569077" y="786430"/>
                  </a:lnTo>
                  <a:lnTo>
                    <a:pt x="567586" y="783671"/>
                  </a:lnTo>
                  <a:lnTo>
                    <a:pt x="566090" y="780916"/>
                  </a:lnTo>
                  <a:lnTo>
                    <a:pt x="564587" y="778163"/>
                  </a:lnTo>
                  <a:lnTo>
                    <a:pt x="563079" y="775414"/>
                  </a:lnTo>
                  <a:lnTo>
                    <a:pt x="561565" y="772668"/>
                  </a:lnTo>
                  <a:lnTo>
                    <a:pt x="560045" y="769926"/>
                  </a:lnTo>
                  <a:lnTo>
                    <a:pt x="558520" y="767186"/>
                  </a:lnTo>
                  <a:lnTo>
                    <a:pt x="556989" y="764449"/>
                  </a:lnTo>
                  <a:lnTo>
                    <a:pt x="555452" y="761717"/>
                  </a:lnTo>
                  <a:lnTo>
                    <a:pt x="553909" y="758987"/>
                  </a:lnTo>
                  <a:lnTo>
                    <a:pt x="552361" y="756260"/>
                  </a:lnTo>
                  <a:lnTo>
                    <a:pt x="550807" y="753537"/>
                  </a:lnTo>
                  <a:lnTo>
                    <a:pt x="549247" y="750816"/>
                  </a:lnTo>
                  <a:lnTo>
                    <a:pt x="547681" y="748099"/>
                  </a:lnTo>
                  <a:lnTo>
                    <a:pt x="546110" y="745386"/>
                  </a:lnTo>
                  <a:lnTo>
                    <a:pt x="544534" y="742675"/>
                  </a:lnTo>
                  <a:lnTo>
                    <a:pt x="542951" y="739968"/>
                  </a:lnTo>
                  <a:lnTo>
                    <a:pt x="541363" y="737265"/>
                  </a:lnTo>
                  <a:lnTo>
                    <a:pt x="539769" y="734564"/>
                  </a:lnTo>
                  <a:lnTo>
                    <a:pt x="538170" y="731867"/>
                  </a:lnTo>
                  <a:lnTo>
                    <a:pt x="536565" y="729174"/>
                  </a:lnTo>
                  <a:lnTo>
                    <a:pt x="534954" y="726483"/>
                  </a:lnTo>
                  <a:lnTo>
                    <a:pt x="533338" y="723797"/>
                  </a:lnTo>
                  <a:lnTo>
                    <a:pt x="531716" y="721113"/>
                  </a:lnTo>
                  <a:lnTo>
                    <a:pt x="530088" y="718433"/>
                  </a:lnTo>
                  <a:lnTo>
                    <a:pt x="528455" y="715756"/>
                  </a:lnTo>
                  <a:lnTo>
                    <a:pt x="526816" y="713083"/>
                  </a:lnTo>
                  <a:lnTo>
                    <a:pt x="525171" y="710413"/>
                  </a:lnTo>
                  <a:lnTo>
                    <a:pt x="523521" y="707747"/>
                  </a:lnTo>
                  <a:lnTo>
                    <a:pt x="521866" y="705084"/>
                  </a:lnTo>
                  <a:lnTo>
                    <a:pt x="520204" y="702424"/>
                  </a:lnTo>
                  <a:lnTo>
                    <a:pt x="518538" y="699769"/>
                  </a:lnTo>
                  <a:lnTo>
                    <a:pt x="516865" y="697116"/>
                  </a:lnTo>
                  <a:lnTo>
                    <a:pt x="515188" y="694467"/>
                  </a:lnTo>
                  <a:lnTo>
                    <a:pt x="513504" y="691822"/>
                  </a:lnTo>
                  <a:lnTo>
                    <a:pt x="511815" y="689180"/>
                  </a:lnTo>
                  <a:lnTo>
                    <a:pt x="510121" y="686542"/>
                  </a:lnTo>
                  <a:lnTo>
                    <a:pt x="508421" y="683907"/>
                  </a:lnTo>
                  <a:lnTo>
                    <a:pt x="506715" y="681276"/>
                  </a:lnTo>
                  <a:lnTo>
                    <a:pt x="505004" y="678648"/>
                  </a:lnTo>
                  <a:lnTo>
                    <a:pt x="503287" y="676024"/>
                  </a:lnTo>
                  <a:lnTo>
                    <a:pt x="501565" y="673403"/>
                  </a:lnTo>
                  <a:lnTo>
                    <a:pt x="499838" y="670786"/>
                  </a:lnTo>
                  <a:lnTo>
                    <a:pt x="498105" y="668173"/>
                  </a:lnTo>
                  <a:lnTo>
                    <a:pt x="496366" y="665564"/>
                  </a:lnTo>
                  <a:lnTo>
                    <a:pt x="494623" y="662958"/>
                  </a:lnTo>
                  <a:lnTo>
                    <a:pt x="492873" y="660355"/>
                  </a:lnTo>
                  <a:lnTo>
                    <a:pt x="491118" y="657757"/>
                  </a:lnTo>
                  <a:lnTo>
                    <a:pt x="489358" y="655162"/>
                  </a:lnTo>
                  <a:lnTo>
                    <a:pt x="487592" y="652571"/>
                  </a:lnTo>
                  <a:lnTo>
                    <a:pt x="485821" y="649983"/>
                  </a:lnTo>
                  <a:lnTo>
                    <a:pt x="484045" y="647400"/>
                  </a:lnTo>
                  <a:lnTo>
                    <a:pt x="482262" y="644819"/>
                  </a:lnTo>
                  <a:lnTo>
                    <a:pt x="480475" y="642243"/>
                  </a:lnTo>
                  <a:lnTo>
                    <a:pt x="478682" y="639670"/>
                  </a:lnTo>
                  <a:lnTo>
                    <a:pt x="476884" y="637102"/>
                  </a:lnTo>
                  <a:lnTo>
                    <a:pt x="475081" y="634537"/>
                  </a:lnTo>
                  <a:lnTo>
                    <a:pt x="473272" y="631975"/>
                  </a:lnTo>
                  <a:lnTo>
                    <a:pt x="471458" y="629418"/>
                  </a:lnTo>
                  <a:lnTo>
                    <a:pt x="469638" y="626864"/>
                  </a:lnTo>
                  <a:lnTo>
                    <a:pt x="467813" y="624314"/>
                  </a:lnTo>
                  <a:lnTo>
                    <a:pt x="465983" y="621768"/>
                  </a:lnTo>
                  <a:lnTo>
                    <a:pt x="464147" y="619226"/>
                  </a:lnTo>
                  <a:lnTo>
                    <a:pt x="462306" y="616688"/>
                  </a:lnTo>
                  <a:lnTo>
                    <a:pt x="460460" y="614153"/>
                  </a:lnTo>
                  <a:lnTo>
                    <a:pt x="458608" y="611623"/>
                  </a:lnTo>
                  <a:lnTo>
                    <a:pt x="456752" y="609096"/>
                  </a:lnTo>
                  <a:lnTo>
                    <a:pt x="454889" y="606574"/>
                  </a:lnTo>
                  <a:lnTo>
                    <a:pt x="453022" y="604055"/>
                  </a:lnTo>
                  <a:lnTo>
                    <a:pt x="451149" y="601540"/>
                  </a:lnTo>
                  <a:lnTo>
                    <a:pt x="449271" y="599029"/>
                  </a:lnTo>
                  <a:lnTo>
                    <a:pt x="447388" y="596521"/>
                  </a:lnTo>
                  <a:lnTo>
                    <a:pt x="445499" y="594018"/>
                  </a:lnTo>
                  <a:lnTo>
                    <a:pt x="443606" y="591519"/>
                  </a:lnTo>
                  <a:lnTo>
                    <a:pt x="441707" y="589024"/>
                  </a:lnTo>
                  <a:lnTo>
                    <a:pt x="439803" y="586533"/>
                  </a:lnTo>
                  <a:lnTo>
                    <a:pt x="437893" y="584045"/>
                  </a:lnTo>
                  <a:lnTo>
                    <a:pt x="435979" y="581562"/>
                  </a:lnTo>
                  <a:lnTo>
                    <a:pt x="434059" y="579083"/>
                  </a:lnTo>
                  <a:lnTo>
                    <a:pt x="432134" y="576608"/>
                  </a:lnTo>
                  <a:lnTo>
                    <a:pt x="430204" y="574137"/>
                  </a:lnTo>
                  <a:lnTo>
                    <a:pt x="428268" y="571669"/>
                  </a:lnTo>
                  <a:lnTo>
                    <a:pt x="426328" y="569206"/>
                  </a:lnTo>
                  <a:lnTo>
                    <a:pt x="424382" y="566747"/>
                  </a:lnTo>
                  <a:lnTo>
                    <a:pt x="422431" y="564292"/>
                  </a:lnTo>
                  <a:lnTo>
                    <a:pt x="420475" y="561842"/>
                  </a:lnTo>
                  <a:lnTo>
                    <a:pt x="418514" y="559395"/>
                  </a:lnTo>
                  <a:lnTo>
                    <a:pt x="416548" y="556952"/>
                  </a:lnTo>
                  <a:lnTo>
                    <a:pt x="414577" y="554514"/>
                  </a:lnTo>
                  <a:lnTo>
                    <a:pt x="412600" y="552080"/>
                  </a:lnTo>
                  <a:lnTo>
                    <a:pt x="410619" y="549649"/>
                  </a:lnTo>
                  <a:lnTo>
                    <a:pt x="408632" y="547223"/>
                  </a:lnTo>
                  <a:lnTo>
                    <a:pt x="406641" y="544801"/>
                  </a:lnTo>
                  <a:lnTo>
                    <a:pt x="404644" y="542384"/>
                  </a:lnTo>
                  <a:lnTo>
                    <a:pt x="402642" y="539970"/>
                  </a:lnTo>
                  <a:lnTo>
                    <a:pt x="400635" y="537561"/>
                  </a:lnTo>
                  <a:lnTo>
                    <a:pt x="398623" y="535156"/>
                  </a:lnTo>
                  <a:lnTo>
                    <a:pt x="396606" y="532755"/>
                  </a:lnTo>
                  <a:lnTo>
                    <a:pt x="394584" y="530359"/>
                  </a:lnTo>
                  <a:lnTo>
                    <a:pt x="392558" y="527966"/>
                  </a:lnTo>
                  <a:lnTo>
                    <a:pt x="390525" y="525578"/>
                  </a:lnTo>
                  <a:lnTo>
                    <a:pt x="388488" y="523194"/>
                  </a:lnTo>
                  <a:lnTo>
                    <a:pt x="386446" y="520815"/>
                  </a:lnTo>
                  <a:lnTo>
                    <a:pt x="384400" y="518439"/>
                  </a:lnTo>
                  <a:lnTo>
                    <a:pt x="382347" y="516068"/>
                  </a:lnTo>
                  <a:lnTo>
                    <a:pt x="380291" y="513701"/>
                  </a:lnTo>
                  <a:lnTo>
                    <a:pt x="378229" y="511339"/>
                  </a:lnTo>
                  <a:lnTo>
                    <a:pt x="376162" y="508981"/>
                  </a:lnTo>
                  <a:lnTo>
                    <a:pt x="374090" y="506627"/>
                  </a:lnTo>
                  <a:lnTo>
                    <a:pt x="372014" y="504278"/>
                  </a:lnTo>
                  <a:lnTo>
                    <a:pt x="369932" y="501933"/>
                  </a:lnTo>
                  <a:lnTo>
                    <a:pt x="367846" y="499592"/>
                  </a:lnTo>
                  <a:lnTo>
                    <a:pt x="365754" y="497256"/>
                  </a:lnTo>
                  <a:lnTo>
                    <a:pt x="363658" y="494924"/>
                  </a:lnTo>
                  <a:lnTo>
                    <a:pt x="361557" y="492596"/>
                  </a:lnTo>
                  <a:lnTo>
                    <a:pt x="359451" y="490273"/>
                  </a:lnTo>
                  <a:lnTo>
                    <a:pt x="357340" y="487955"/>
                  </a:lnTo>
                  <a:lnTo>
                    <a:pt x="355224" y="485641"/>
                  </a:lnTo>
                  <a:lnTo>
                    <a:pt x="353103" y="483330"/>
                  </a:lnTo>
                  <a:lnTo>
                    <a:pt x="350978" y="481025"/>
                  </a:lnTo>
                  <a:lnTo>
                    <a:pt x="348848" y="478724"/>
                  </a:lnTo>
                  <a:lnTo>
                    <a:pt x="346713" y="476428"/>
                  </a:lnTo>
                  <a:lnTo>
                    <a:pt x="344573" y="474136"/>
                  </a:lnTo>
                  <a:lnTo>
                    <a:pt x="342428" y="471849"/>
                  </a:lnTo>
                  <a:lnTo>
                    <a:pt x="340279" y="469565"/>
                  </a:lnTo>
                  <a:lnTo>
                    <a:pt x="338125" y="467287"/>
                  </a:lnTo>
                  <a:lnTo>
                    <a:pt x="335966" y="465013"/>
                  </a:lnTo>
                  <a:lnTo>
                    <a:pt x="333802" y="462744"/>
                  </a:lnTo>
                  <a:lnTo>
                    <a:pt x="331633" y="460478"/>
                  </a:lnTo>
                  <a:lnTo>
                    <a:pt x="329460" y="458218"/>
                  </a:lnTo>
                  <a:lnTo>
                    <a:pt x="327282" y="455963"/>
                  </a:lnTo>
                  <a:lnTo>
                    <a:pt x="325099" y="453711"/>
                  </a:lnTo>
                  <a:lnTo>
                    <a:pt x="322912" y="451465"/>
                  </a:lnTo>
                  <a:lnTo>
                    <a:pt x="320720" y="449223"/>
                  </a:lnTo>
                  <a:lnTo>
                    <a:pt x="318523" y="446985"/>
                  </a:lnTo>
                  <a:lnTo>
                    <a:pt x="316321" y="444752"/>
                  </a:lnTo>
                  <a:lnTo>
                    <a:pt x="314115" y="442524"/>
                  </a:lnTo>
                  <a:lnTo>
                    <a:pt x="311904" y="440301"/>
                  </a:lnTo>
                  <a:lnTo>
                    <a:pt x="309689" y="438081"/>
                  </a:lnTo>
                  <a:lnTo>
                    <a:pt x="307469" y="435867"/>
                  </a:lnTo>
                  <a:lnTo>
                    <a:pt x="305244" y="433658"/>
                  </a:lnTo>
                  <a:lnTo>
                    <a:pt x="303015" y="431452"/>
                  </a:lnTo>
                  <a:lnTo>
                    <a:pt x="300781" y="429252"/>
                  </a:lnTo>
                  <a:lnTo>
                    <a:pt x="298542" y="427057"/>
                  </a:lnTo>
                  <a:lnTo>
                    <a:pt x="296299" y="424866"/>
                  </a:lnTo>
                  <a:lnTo>
                    <a:pt x="294051" y="422679"/>
                  </a:lnTo>
                  <a:lnTo>
                    <a:pt x="291799" y="420498"/>
                  </a:lnTo>
                  <a:lnTo>
                    <a:pt x="289542" y="418321"/>
                  </a:lnTo>
                  <a:lnTo>
                    <a:pt x="287280" y="416149"/>
                  </a:lnTo>
                  <a:lnTo>
                    <a:pt x="285014" y="413982"/>
                  </a:lnTo>
                  <a:lnTo>
                    <a:pt x="282744" y="411819"/>
                  </a:lnTo>
                  <a:lnTo>
                    <a:pt x="280469" y="409661"/>
                  </a:lnTo>
                  <a:lnTo>
                    <a:pt x="278189" y="407508"/>
                  </a:lnTo>
                  <a:lnTo>
                    <a:pt x="275905" y="405360"/>
                  </a:lnTo>
                  <a:lnTo>
                    <a:pt x="273617" y="403217"/>
                  </a:lnTo>
                  <a:lnTo>
                    <a:pt x="271323" y="401078"/>
                  </a:lnTo>
                  <a:lnTo>
                    <a:pt x="269026" y="398944"/>
                  </a:lnTo>
                  <a:lnTo>
                    <a:pt x="266724" y="396815"/>
                  </a:lnTo>
                  <a:lnTo>
                    <a:pt x="264417" y="394691"/>
                  </a:lnTo>
                  <a:lnTo>
                    <a:pt x="262106" y="392572"/>
                  </a:lnTo>
                  <a:lnTo>
                    <a:pt x="259791" y="390457"/>
                  </a:lnTo>
                  <a:lnTo>
                    <a:pt x="257471" y="388347"/>
                  </a:lnTo>
                  <a:lnTo>
                    <a:pt x="255147" y="386242"/>
                  </a:lnTo>
                  <a:lnTo>
                    <a:pt x="252818" y="384142"/>
                  </a:lnTo>
                  <a:lnTo>
                    <a:pt x="250485" y="382047"/>
                  </a:lnTo>
                  <a:lnTo>
                    <a:pt x="248148" y="379957"/>
                  </a:lnTo>
                  <a:lnTo>
                    <a:pt x="245806" y="377872"/>
                  </a:lnTo>
                  <a:lnTo>
                    <a:pt x="243460" y="375792"/>
                  </a:lnTo>
                  <a:lnTo>
                    <a:pt x="241110" y="373716"/>
                  </a:lnTo>
                  <a:lnTo>
                    <a:pt x="238755" y="371646"/>
                  </a:lnTo>
                  <a:lnTo>
                    <a:pt x="236396" y="369580"/>
                  </a:lnTo>
                  <a:lnTo>
                    <a:pt x="234032" y="367519"/>
                  </a:lnTo>
                  <a:lnTo>
                    <a:pt x="231664" y="365464"/>
                  </a:lnTo>
                  <a:lnTo>
                    <a:pt x="229292" y="363413"/>
                  </a:lnTo>
                  <a:lnTo>
                    <a:pt x="226916" y="361367"/>
                  </a:lnTo>
                  <a:lnTo>
                    <a:pt x="224535" y="359327"/>
                  </a:lnTo>
                  <a:lnTo>
                    <a:pt x="222150" y="357291"/>
                  </a:lnTo>
                  <a:lnTo>
                    <a:pt x="219761" y="355260"/>
                  </a:lnTo>
                  <a:lnTo>
                    <a:pt x="217368" y="353235"/>
                  </a:lnTo>
                  <a:lnTo>
                    <a:pt x="214970" y="351214"/>
                  </a:lnTo>
                  <a:lnTo>
                    <a:pt x="212568" y="349198"/>
                  </a:lnTo>
                  <a:lnTo>
                    <a:pt x="210162" y="347187"/>
                  </a:lnTo>
                  <a:lnTo>
                    <a:pt x="207752" y="345182"/>
                  </a:lnTo>
                  <a:lnTo>
                    <a:pt x="205337" y="343181"/>
                  </a:lnTo>
                  <a:lnTo>
                    <a:pt x="202918" y="341186"/>
                  </a:lnTo>
                  <a:lnTo>
                    <a:pt x="200495" y="339195"/>
                  </a:lnTo>
                  <a:lnTo>
                    <a:pt x="198068" y="337210"/>
                  </a:lnTo>
                  <a:lnTo>
                    <a:pt x="195637" y="335230"/>
                  </a:lnTo>
                  <a:lnTo>
                    <a:pt x="193202" y="333255"/>
                  </a:lnTo>
                  <a:lnTo>
                    <a:pt x="190762" y="331285"/>
                  </a:lnTo>
                  <a:lnTo>
                    <a:pt x="188319" y="329320"/>
                  </a:lnTo>
                  <a:lnTo>
                    <a:pt x="185871" y="327360"/>
                  </a:lnTo>
                  <a:lnTo>
                    <a:pt x="183419" y="325406"/>
                  </a:lnTo>
                  <a:lnTo>
                    <a:pt x="180963" y="323456"/>
                  </a:lnTo>
                  <a:lnTo>
                    <a:pt x="178503" y="321512"/>
                  </a:lnTo>
                  <a:lnTo>
                    <a:pt x="176039" y="319572"/>
                  </a:lnTo>
                  <a:lnTo>
                    <a:pt x="173571" y="317638"/>
                  </a:lnTo>
                  <a:lnTo>
                    <a:pt x="171099" y="315709"/>
                  </a:lnTo>
                  <a:lnTo>
                    <a:pt x="168623" y="313786"/>
                  </a:lnTo>
                  <a:lnTo>
                    <a:pt x="166142" y="311867"/>
                  </a:lnTo>
                  <a:lnTo>
                    <a:pt x="163658" y="309954"/>
                  </a:lnTo>
                  <a:lnTo>
                    <a:pt x="161170" y="308046"/>
                  </a:lnTo>
                  <a:lnTo>
                    <a:pt x="158678" y="306143"/>
                  </a:lnTo>
                  <a:lnTo>
                    <a:pt x="156181" y="304245"/>
                  </a:lnTo>
                  <a:lnTo>
                    <a:pt x="153681" y="302353"/>
                  </a:lnTo>
                  <a:lnTo>
                    <a:pt x="151177" y="300466"/>
                  </a:lnTo>
                  <a:lnTo>
                    <a:pt x="148669" y="298584"/>
                  </a:lnTo>
                  <a:lnTo>
                    <a:pt x="146157" y="296707"/>
                  </a:lnTo>
                  <a:lnTo>
                    <a:pt x="143641" y="294836"/>
                  </a:lnTo>
                  <a:lnTo>
                    <a:pt x="141121" y="292970"/>
                  </a:lnTo>
                  <a:lnTo>
                    <a:pt x="138598" y="291109"/>
                  </a:lnTo>
                  <a:lnTo>
                    <a:pt x="136070" y="289253"/>
                  </a:lnTo>
                  <a:lnTo>
                    <a:pt x="133538" y="287403"/>
                  </a:lnTo>
                  <a:lnTo>
                    <a:pt x="131003" y="285558"/>
                  </a:lnTo>
                  <a:lnTo>
                    <a:pt x="128463" y="283719"/>
                  </a:lnTo>
                  <a:lnTo>
                    <a:pt x="125920" y="281884"/>
                  </a:lnTo>
                  <a:lnTo>
                    <a:pt x="123373" y="280055"/>
                  </a:lnTo>
                  <a:lnTo>
                    <a:pt x="120823" y="278231"/>
                  </a:lnTo>
                  <a:lnTo>
                    <a:pt x="118268" y="276413"/>
                  </a:lnTo>
                  <a:lnTo>
                    <a:pt x="115710" y="274600"/>
                  </a:lnTo>
                  <a:lnTo>
                    <a:pt x="113147" y="272793"/>
                  </a:lnTo>
                  <a:lnTo>
                    <a:pt x="110581" y="270991"/>
                  </a:lnTo>
                  <a:lnTo>
                    <a:pt x="108012" y="269194"/>
                  </a:lnTo>
                  <a:lnTo>
                    <a:pt x="105438" y="267402"/>
                  </a:lnTo>
                  <a:lnTo>
                    <a:pt x="102861" y="265616"/>
                  </a:lnTo>
                  <a:lnTo>
                    <a:pt x="100280" y="263836"/>
                  </a:lnTo>
                  <a:lnTo>
                    <a:pt x="97695" y="262060"/>
                  </a:lnTo>
                  <a:lnTo>
                    <a:pt x="95107" y="260291"/>
                  </a:lnTo>
                  <a:lnTo>
                    <a:pt x="92514" y="258526"/>
                  </a:lnTo>
                  <a:lnTo>
                    <a:pt x="89919" y="256768"/>
                  </a:lnTo>
                  <a:lnTo>
                    <a:pt x="87319" y="255014"/>
                  </a:lnTo>
                  <a:lnTo>
                    <a:pt x="84716" y="253266"/>
                  </a:lnTo>
                  <a:lnTo>
                    <a:pt x="82109" y="251523"/>
                  </a:lnTo>
                  <a:lnTo>
                    <a:pt x="79499" y="249786"/>
                  </a:lnTo>
                  <a:lnTo>
                    <a:pt x="76885" y="248055"/>
                  </a:lnTo>
                  <a:lnTo>
                    <a:pt x="74267" y="246328"/>
                  </a:lnTo>
                  <a:lnTo>
                    <a:pt x="71646" y="244608"/>
                  </a:lnTo>
                  <a:lnTo>
                    <a:pt x="69020" y="242893"/>
                  </a:lnTo>
                  <a:lnTo>
                    <a:pt x="66392" y="241183"/>
                  </a:lnTo>
                  <a:lnTo>
                    <a:pt x="63760" y="239479"/>
                  </a:lnTo>
                  <a:lnTo>
                    <a:pt x="61124" y="237780"/>
                  </a:lnTo>
                  <a:lnTo>
                    <a:pt x="58485" y="236087"/>
                  </a:lnTo>
                  <a:lnTo>
                    <a:pt x="55842" y="234399"/>
                  </a:lnTo>
                  <a:lnTo>
                    <a:pt x="53196" y="232717"/>
                  </a:lnTo>
                  <a:lnTo>
                    <a:pt x="50546" y="231041"/>
                  </a:lnTo>
                  <a:lnTo>
                    <a:pt x="47893" y="229370"/>
                  </a:lnTo>
                  <a:lnTo>
                    <a:pt x="45236" y="227705"/>
                  </a:lnTo>
                  <a:lnTo>
                    <a:pt x="42576" y="226045"/>
                  </a:lnTo>
                  <a:lnTo>
                    <a:pt x="39912" y="224390"/>
                  </a:lnTo>
                  <a:lnTo>
                    <a:pt x="37245" y="222742"/>
                  </a:lnTo>
                  <a:lnTo>
                    <a:pt x="34574" y="221099"/>
                  </a:lnTo>
                  <a:lnTo>
                    <a:pt x="31900" y="219462"/>
                  </a:lnTo>
                  <a:lnTo>
                    <a:pt x="29222" y="217829"/>
                  </a:lnTo>
                  <a:lnTo>
                    <a:pt x="26541" y="216203"/>
                  </a:lnTo>
                  <a:lnTo>
                    <a:pt x="23857" y="214583"/>
                  </a:lnTo>
                  <a:lnTo>
                    <a:pt x="21169" y="212968"/>
                  </a:lnTo>
                  <a:lnTo>
                    <a:pt x="18478" y="211358"/>
                  </a:lnTo>
                  <a:lnTo>
                    <a:pt x="15784" y="209755"/>
                  </a:lnTo>
                  <a:lnTo>
                    <a:pt x="13086" y="208157"/>
                  </a:lnTo>
                  <a:lnTo>
                    <a:pt x="10385" y="206564"/>
                  </a:lnTo>
                  <a:lnTo>
                    <a:pt x="7680" y="204978"/>
                  </a:lnTo>
                  <a:lnTo>
                    <a:pt x="4972" y="203397"/>
                  </a:lnTo>
                  <a:lnTo>
                    <a:pt x="2261" y="201821"/>
                  </a:lnTo>
                  <a:lnTo>
                    <a:pt x="0" y="200513"/>
                  </a:lnTo>
                  <a:lnTo>
                    <a:pt x="1810" y="199469"/>
                  </a:lnTo>
                  <a:lnTo>
                    <a:pt x="4530" y="197908"/>
                  </a:lnTo>
                  <a:lnTo>
                    <a:pt x="7252" y="196352"/>
                  </a:lnTo>
                  <a:lnTo>
                    <a:pt x="9978" y="194802"/>
                  </a:lnTo>
                  <a:lnTo>
                    <a:pt x="12707" y="193258"/>
                  </a:lnTo>
                  <a:lnTo>
                    <a:pt x="15439" y="191720"/>
                  </a:lnTo>
                  <a:lnTo>
                    <a:pt x="18175" y="190187"/>
                  </a:lnTo>
                  <a:lnTo>
                    <a:pt x="20914" y="188660"/>
                  </a:lnTo>
                  <a:lnTo>
                    <a:pt x="23656" y="187139"/>
                  </a:lnTo>
                  <a:lnTo>
                    <a:pt x="26401" y="185624"/>
                  </a:lnTo>
                  <a:lnTo>
                    <a:pt x="29150" y="184114"/>
                  </a:lnTo>
                  <a:lnTo>
                    <a:pt x="31901" y="182610"/>
                  </a:lnTo>
                  <a:lnTo>
                    <a:pt x="34655" y="181112"/>
                  </a:lnTo>
                  <a:lnTo>
                    <a:pt x="37413" y="179620"/>
                  </a:lnTo>
                  <a:lnTo>
                    <a:pt x="40174" y="178133"/>
                  </a:lnTo>
                  <a:lnTo>
                    <a:pt x="42938" y="176653"/>
                  </a:lnTo>
                  <a:lnTo>
                    <a:pt x="45705" y="175178"/>
                  </a:lnTo>
                  <a:lnTo>
                    <a:pt x="48475" y="173709"/>
                  </a:lnTo>
                  <a:lnTo>
                    <a:pt x="51248" y="172245"/>
                  </a:lnTo>
                  <a:lnTo>
                    <a:pt x="54025" y="170788"/>
                  </a:lnTo>
                  <a:lnTo>
                    <a:pt x="56804" y="169336"/>
                  </a:lnTo>
                  <a:lnTo>
                    <a:pt x="59587" y="167890"/>
                  </a:lnTo>
                  <a:lnTo>
                    <a:pt x="62372" y="166450"/>
                  </a:lnTo>
                  <a:lnTo>
                    <a:pt x="65160" y="165016"/>
                  </a:lnTo>
                  <a:lnTo>
                    <a:pt x="67952" y="163587"/>
                  </a:lnTo>
                  <a:lnTo>
                    <a:pt x="70746" y="162165"/>
                  </a:lnTo>
                  <a:lnTo>
                    <a:pt x="73543" y="160748"/>
                  </a:lnTo>
                  <a:lnTo>
                    <a:pt x="76344" y="159338"/>
                  </a:lnTo>
                  <a:lnTo>
                    <a:pt x="79147" y="157933"/>
                  </a:lnTo>
                  <a:lnTo>
                    <a:pt x="81953" y="156534"/>
                  </a:lnTo>
                  <a:lnTo>
                    <a:pt x="84762" y="155140"/>
                  </a:lnTo>
                  <a:lnTo>
                    <a:pt x="87574" y="153753"/>
                  </a:lnTo>
                  <a:lnTo>
                    <a:pt x="90389" y="152372"/>
                  </a:lnTo>
                  <a:lnTo>
                    <a:pt x="93207" y="150996"/>
                  </a:lnTo>
                  <a:lnTo>
                    <a:pt x="96028" y="149627"/>
                  </a:lnTo>
                  <a:lnTo>
                    <a:pt x="98851" y="148263"/>
                  </a:lnTo>
                  <a:lnTo>
                    <a:pt x="101678" y="146905"/>
                  </a:lnTo>
                  <a:lnTo>
                    <a:pt x="104507" y="145553"/>
                  </a:lnTo>
                  <a:lnTo>
                    <a:pt x="107339" y="144208"/>
                  </a:lnTo>
                  <a:lnTo>
                    <a:pt x="110174" y="142867"/>
                  </a:lnTo>
                  <a:lnTo>
                    <a:pt x="113012" y="141533"/>
                  </a:lnTo>
                  <a:lnTo>
                    <a:pt x="115852" y="140206"/>
                  </a:lnTo>
                  <a:lnTo>
                    <a:pt x="118695" y="138883"/>
                  </a:lnTo>
                  <a:lnTo>
                    <a:pt x="121542" y="137567"/>
                  </a:lnTo>
                  <a:lnTo>
                    <a:pt x="124391" y="136257"/>
                  </a:lnTo>
                  <a:lnTo>
                    <a:pt x="127242" y="134953"/>
                  </a:lnTo>
                  <a:lnTo>
                    <a:pt x="130096" y="133655"/>
                  </a:lnTo>
                  <a:lnTo>
                    <a:pt x="132953" y="132362"/>
                  </a:lnTo>
                  <a:lnTo>
                    <a:pt x="135813" y="131076"/>
                  </a:lnTo>
                  <a:lnTo>
                    <a:pt x="138675" y="129796"/>
                  </a:lnTo>
                  <a:lnTo>
                    <a:pt x="141540" y="128522"/>
                  </a:lnTo>
                  <a:lnTo>
                    <a:pt x="144408" y="127253"/>
                  </a:lnTo>
                  <a:lnTo>
                    <a:pt x="147278" y="125991"/>
                  </a:lnTo>
                  <a:lnTo>
                    <a:pt x="150151" y="124735"/>
                  </a:lnTo>
                  <a:lnTo>
                    <a:pt x="153027" y="123485"/>
                  </a:lnTo>
                  <a:lnTo>
                    <a:pt x="155905" y="122240"/>
                  </a:lnTo>
                  <a:lnTo>
                    <a:pt x="158786" y="121002"/>
                  </a:lnTo>
                  <a:lnTo>
                    <a:pt x="161669" y="119770"/>
                  </a:lnTo>
                  <a:lnTo>
                    <a:pt x="164555" y="118544"/>
                  </a:lnTo>
                  <a:lnTo>
                    <a:pt x="167444" y="117324"/>
                  </a:lnTo>
                  <a:lnTo>
                    <a:pt x="170335" y="116110"/>
                  </a:lnTo>
                  <a:lnTo>
                    <a:pt x="173229" y="114902"/>
                  </a:lnTo>
                  <a:lnTo>
                    <a:pt x="176125" y="113700"/>
                  </a:lnTo>
                  <a:lnTo>
                    <a:pt x="179023" y="112504"/>
                  </a:lnTo>
                  <a:lnTo>
                    <a:pt x="181925" y="111315"/>
                  </a:lnTo>
                  <a:lnTo>
                    <a:pt x="184828" y="110131"/>
                  </a:lnTo>
                  <a:lnTo>
                    <a:pt x="187734" y="108954"/>
                  </a:lnTo>
                  <a:lnTo>
                    <a:pt x="190643" y="107782"/>
                  </a:lnTo>
                  <a:lnTo>
                    <a:pt x="193554" y="106617"/>
                  </a:lnTo>
                  <a:lnTo>
                    <a:pt x="196468" y="105457"/>
                  </a:lnTo>
                  <a:lnTo>
                    <a:pt x="199383" y="104304"/>
                  </a:lnTo>
                  <a:lnTo>
                    <a:pt x="202301" y="103157"/>
                  </a:lnTo>
                  <a:lnTo>
                    <a:pt x="205222" y="102016"/>
                  </a:lnTo>
                  <a:lnTo>
                    <a:pt x="208146" y="100882"/>
                  </a:lnTo>
                  <a:lnTo>
                    <a:pt x="211071" y="99753"/>
                  </a:lnTo>
                  <a:lnTo>
                    <a:pt x="213999" y="98630"/>
                  </a:lnTo>
                  <a:lnTo>
                    <a:pt x="216929" y="97514"/>
                  </a:lnTo>
                  <a:lnTo>
                    <a:pt x="219861" y="96404"/>
                  </a:lnTo>
                  <a:lnTo>
                    <a:pt x="222796" y="95300"/>
                  </a:lnTo>
                  <a:lnTo>
                    <a:pt x="225733" y="94202"/>
                  </a:lnTo>
                  <a:lnTo>
                    <a:pt x="228673" y="93110"/>
                  </a:lnTo>
                  <a:lnTo>
                    <a:pt x="231614" y="92024"/>
                  </a:lnTo>
                  <a:lnTo>
                    <a:pt x="234558" y="90945"/>
                  </a:lnTo>
                  <a:lnTo>
                    <a:pt x="237505" y="89872"/>
                  </a:lnTo>
                  <a:lnTo>
                    <a:pt x="240453" y="88805"/>
                  </a:lnTo>
                  <a:lnTo>
                    <a:pt x="243404" y="87743"/>
                  </a:lnTo>
                  <a:lnTo>
                    <a:pt x="246357" y="86689"/>
                  </a:lnTo>
                  <a:lnTo>
                    <a:pt x="249312" y="85640"/>
                  </a:lnTo>
                  <a:lnTo>
                    <a:pt x="252269" y="84598"/>
                  </a:lnTo>
                  <a:lnTo>
                    <a:pt x="255228" y="83561"/>
                  </a:lnTo>
                  <a:lnTo>
                    <a:pt x="258190" y="82532"/>
                  </a:lnTo>
                  <a:lnTo>
                    <a:pt x="261154" y="81508"/>
                  </a:lnTo>
                  <a:lnTo>
                    <a:pt x="264120" y="80490"/>
                  </a:lnTo>
                  <a:lnTo>
                    <a:pt x="267088" y="79479"/>
                  </a:lnTo>
                  <a:lnTo>
                    <a:pt x="270058" y="78474"/>
                  </a:lnTo>
                  <a:lnTo>
                    <a:pt x="273030" y="77475"/>
                  </a:lnTo>
                  <a:lnTo>
                    <a:pt x="276005" y="76482"/>
                  </a:lnTo>
                  <a:lnTo>
                    <a:pt x="278981" y="75496"/>
                  </a:lnTo>
                  <a:lnTo>
                    <a:pt x="281959" y="74516"/>
                  </a:lnTo>
                  <a:lnTo>
                    <a:pt x="284940" y="73542"/>
                  </a:lnTo>
                  <a:lnTo>
                    <a:pt x="287922" y="72574"/>
                  </a:lnTo>
                  <a:lnTo>
                    <a:pt x="290907" y="71612"/>
                  </a:lnTo>
                  <a:lnTo>
                    <a:pt x="293894" y="70657"/>
                  </a:lnTo>
                  <a:lnTo>
                    <a:pt x="296882" y="69708"/>
                  </a:lnTo>
                  <a:lnTo>
                    <a:pt x="299873" y="68765"/>
                  </a:lnTo>
                  <a:lnTo>
                    <a:pt x="302865" y="67829"/>
                  </a:lnTo>
                  <a:lnTo>
                    <a:pt x="305860" y="66899"/>
                  </a:lnTo>
                  <a:lnTo>
                    <a:pt x="308856" y="65975"/>
                  </a:lnTo>
                  <a:lnTo>
                    <a:pt x="311855" y="65058"/>
                  </a:lnTo>
                  <a:lnTo>
                    <a:pt x="314855" y="64146"/>
                  </a:lnTo>
                  <a:lnTo>
                    <a:pt x="317857" y="63241"/>
                  </a:lnTo>
                  <a:lnTo>
                    <a:pt x="320861" y="62343"/>
                  </a:lnTo>
                  <a:lnTo>
                    <a:pt x="323867" y="61450"/>
                  </a:lnTo>
                  <a:lnTo>
                    <a:pt x="326875" y="60564"/>
                  </a:lnTo>
                  <a:lnTo>
                    <a:pt x="329885" y="59684"/>
                  </a:lnTo>
                  <a:lnTo>
                    <a:pt x="332896" y="58810"/>
                  </a:lnTo>
                  <a:lnTo>
                    <a:pt x="335910" y="57943"/>
                  </a:lnTo>
                  <a:lnTo>
                    <a:pt x="338925" y="57083"/>
                  </a:lnTo>
                  <a:lnTo>
                    <a:pt x="341941" y="56228"/>
                  </a:lnTo>
                  <a:lnTo>
                    <a:pt x="344960" y="55380"/>
                  </a:lnTo>
                  <a:lnTo>
                    <a:pt x="347981" y="54538"/>
                  </a:lnTo>
                  <a:lnTo>
                    <a:pt x="351003" y="53702"/>
                  </a:lnTo>
                  <a:lnTo>
                    <a:pt x="354027" y="52873"/>
                  </a:lnTo>
                  <a:lnTo>
                    <a:pt x="357053" y="52050"/>
                  </a:lnTo>
                  <a:lnTo>
                    <a:pt x="360080" y="51233"/>
                  </a:lnTo>
                  <a:lnTo>
                    <a:pt x="363109" y="50423"/>
                  </a:lnTo>
                  <a:lnTo>
                    <a:pt x="366140" y="49619"/>
                  </a:lnTo>
                  <a:lnTo>
                    <a:pt x="369173" y="48822"/>
                  </a:lnTo>
                  <a:lnTo>
                    <a:pt x="372207" y="48030"/>
                  </a:lnTo>
                  <a:lnTo>
                    <a:pt x="375243" y="47245"/>
                  </a:lnTo>
                  <a:lnTo>
                    <a:pt x="378280" y="46467"/>
                  </a:lnTo>
                  <a:lnTo>
                    <a:pt x="381319" y="45695"/>
                  </a:lnTo>
                  <a:lnTo>
                    <a:pt x="384360" y="44929"/>
                  </a:lnTo>
                  <a:lnTo>
                    <a:pt x="387402" y="44170"/>
                  </a:lnTo>
                  <a:lnTo>
                    <a:pt x="390446" y="43417"/>
                  </a:lnTo>
                  <a:lnTo>
                    <a:pt x="393491" y="42671"/>
                  </a:lnTo>
                  <a:lnTo>
                    <a:pt x="396539" y="41930"/>
                  </a:lnTo>
                  <a:lnTo>
                    <a:pt x="399587" y="41196"/>
                  </a:lnTo>
                  <a:lnTo>
                    <a:pt x="402637" y="40469"/>
                  </a:lnTo>
                  <a:lnTo>
                    <a:pt x="405689" y="39748"/>
                  </a:lnTo>
                  <a:lnTo>
                    <a:pt x="408742" y="39033"/>
                  </a:lnTo>
                  <a:lnTo>
                    <a:pt x="411796" y="38325"/>
                  </a:lnTo>
                  <a:lnTo>
                    <a:pt x="414852" y="37623"/>
                  </a:lnTo>
                  <a:lnTo>
                    <a:pt x="417910" y="36928"/>
                  </a:lnTo>
                  <a:lnTo>
                    <a:pt x="420969" y="36239"/>
                  </a:lnTo>
                  <a:lnTo>
                    <a:pt x="424029" y="35556"/>
                  </a:lnTo>
                  <a:lnTo>
                    <a:pt x="427091" y="34880"/>
                  </a:lnTo>
                  <a:lnTo>
                    <a:pt x="430155" y="34210"/>
                  </a:lnTo>
                  <a:lnTo>
                    <a:pt x="433219" y="33547"/>
                  </a:lnTo>
                  <a:lnTo>
                    <a:pt x="436285" y="32890"/>
                  </a:lnTo>
                  <a:lnTo>
                    <a:pt x="439353" y="32239"/>
                  </a:lnTo>
                  <a:lnTo>
                    <a:pt x="442421" y="31595"/>
                  </a:lnTo>
                  <a:lnTo>
                    <a:pt x="445492" y="30957"/>
                  </a:lnTo>
                  <a:lnTo>
                    <a:pt x="448563" y="30326"/>
                  </a:lnTo>
                  <a:lnTo>
                    <a:pt x="451636" y="29701"/>
                  </a:lnTo>
                  <a:lnTo>
                    <a:pt x="454710" y="29083"/>
                  </a:lnTo>
                  <a:lnTo>
                    <a:pt x="457785" y="28471"/>
                  </a:lnTo>
                  <a:lnTo>
                    <a:pt x="460862" y="27865"/>
                  </a:lnTo>
                  <a:lnTo>
                    <a:pt x="463940" y="27266"/>
                  </a:lnTo>
                  <a:lnTo>
                    <a:pt x="467019" y="26674"/>
                  </a:lnTo>
                  <a:lnTo>
                    <a:pt x="470099" y="26088"/>
                  </a:lnTo>
                  <a:lnTo>
                    <a:pt x="473181" y="25508"/>
                  </a:lnTo>
                  <a:lnTo>
                    <a:pt x="476263" y="24935"/>
                  </a:lnTo>
                  <a:lnTo>
                    <a:pt x="479347" y="24368"/>
                  </a:lnTo>
                  <a:lnTo>
                    <a:pt x="482432" y="23808"/>
                  </a:lnTo>
                  <a:lnTo>
                    <a:pt x="485519" y="23254"/>
                  </a:lnTo>
                  <a:lnTo>
                    <a:pt x="488606" y="22706"/>
                  </a:lnTo>
                  <a:lnTo>
                    <a:pt x="491695" y="22166"/>
                  </a:lnTo>
                  <a:lnTo>
                    <a:pt x="494785" y="21631"/>
                  </a:lnTo>
                  <a:lnTo>
                    <a:pt x="497875" y="21103"/>
                  </a:lnTo>
                  <a:lnTo>
                    <a:pt x="500968" y="20581"/>
                  </a:lnTo>
                  <a:lnTo>
                    <a:pt x="504060" y="20067"/>
                  </a:lnTo>
                  <a:lnTo>
                    <a:pt x="507155" y="19558"/>
                  </a:lnTo>
                  <a:lnTo>
                    <a:pt x="510250" y="19056"/>
                  </a:lnTo>
                  <a:lnTo>
                    <a:pt x="513346" y="18561"/>
                  </a:lnTo>
                  <a:lnTo>
                    <a:pt x="516443" y="18072"/>
                  </a:lnTo>
                  <a:lnTo>
                    <a:pt x="519541" y="17589"/>
                  </a:lnTo>
                  <a:lnTo>
                    <a:pt x="522641" y="17113"/>
                  </a:lnTo>
                  <a:lnTo>
                    <a:pt x="525741" y="16643"/>
                  </a:lnTo>
                  <a:lnTo>
                    <a:pt x="528842" y="16180"/>
                  </a:lnTo>
                  <a:lnTo>
                    <a:pt x="531945" y="15724"/>
                  </a:lnTo>
                  <a:lnTo>
                    <a:pt x="535048" y="15274"/>
                  </a:lnTo>
                  <a:lnTo>
                    <a:pt x="538152" y="14830"/>
                  </a:lnTo>
                  <a:lnTo>
                    <a:pt x="541257" y="14393"/>
                  </a:lnTo>
                  <a:lnTo>
                    <a:pt x="544363" y="13962"/>
                  </a:lnTo>
                  <a:lnTo>
                    <a:pt x="547470" y="13538"/>
                  </a:lnTo>
                  <a:lnTo>
                    <a:pt x="550577" y="13121"/>
                  </a:lnTo>
                  <a:lnTo>
                    <a:pt x="553686" y="12709"/>
                  </a:lnTo>
                  <a:lnTo>
                    <a:pt x="556795" y="12305"/>
                  </a:lnTo>
                  <a:lnTo>
                    <a:pt x="559905" y="11907"/>
                  </a:lnTo>
                  <a:lnTo>
                    <a:pt x="563017" y="11515"/>
                  </a:lnTo>
                  <a:lnTo>
                    <a:pt x="566128" y="11130"/>
                  </a:lnTo>
                  <a:lnTo>
                    <a:pt x="569241" y="10752"/>
                  </a:lnTo>
                  <a:lnTo>
                    <a:pt x="572355" y="10380"/>
                  </a:lnTo>
                  <a:lnTo>
                    <a:pt x="575469" y="10015"/>
                  </a:lnTo>
                  <a:lnTo>
                    <a:pt x="578584" y="9656"/>
                  </a:lnTo>
                  <a:lnTo>
                    <a:pt x="581700" y="9303"/>
                  </a:lnTo>
                  <a:lnTo>
                    <a:pt x="584816" y="8958"/>
                  </a:lnTo>
                  <a:lnTo>
                    <a:pt x="587934" y="8618"/>
                  </a:lnTo>
                  <a:lnTo>
                    <a:pt x="591051" y="8286"/>
                  </a:lnTo>
                  <a:lnTo>
                    <a:pt x="594170" y="7959"/>
                  </a:lnTo>
                  <a:lnTo>
                    <a:pt x="597289" y="7640"/>
                  </a:lnTo>
                  <a:lnTo>
                    <a:pt x="600409" y="7326"/>
                  </a:lnTo>
                  <a:lnTo>
                    <a:pt x="603530" y="7020"/>
                  </a:lnTo>
                  <a:lnTo>
                    <a:pt x="606651" y="6720"/>
                  </a:lnTo>
                  <a:lnTo>
                    <a:pt x="609773" y="6426"/>
                  </a:lnTo>
                  <a:lnTo>
                    <a:pt x="612896" y="6139"/>
                  </a:lnTo>
                  <a:lnTo>
                    <a:pt x="616018" y="5859"/>
                  </a:lnTo>
                  <a:lnTo>
                    <a:pt x="619142" y="5585"/>
                  </a:lnTo>
                  <a:lnTo>
                    <a:pt x="622266" y="5317"/>
                  </a:lnTo>
                  <a:lnTo>
                    <a:pt x="625391" y="5057"/>
                  </a:lnTo>
                  <a:lnTo>
                    <a:pt x="628516" y="4802"/>
                  </a:lnTo>
                  <a:lnTo>
                    <a:pt x="631642" y="4555"/>
                  </a:lnTo>
                  <a:lnTo>
                    <a:pt x="634768" y="4313"/>
                  </a:lnTo>
                  <a:lnTo>
                    <a:pt x="637895" y="4079"/>
                  </a:lnTo>
                  <a:lnTo>
                    <a:pt x="641022" y="3851"/>
                  </a:lnTo>
                  <a:lnTo>
                    <a:pt x="644150" y="3629"/>
                  </a:lnTo>
                  <a:lnTo>
                    <a:pt x="647279" y="3414"/>
                  </a:lnTo>
                  <a:lnTo>
                    <a:pt x="650407" y="3206"/>
                  </a:lnTo>
                  <a:lnTo>
                    <a:pt x="653536" y="3004"/>
                  </a:lnTo>
                  <a:lnTo>
                    <a:pt x="656666" y="2808"/>
                  </a:lnTo>
                  <a:lnTo>
                    <a:pt x="659796" y="2620"/>
                  </a:lnTo>
                  <a:lnTo>
                    <a:pt x="662926" y="2438"/>
                  </a:lnTo>
                  <a:lnTo>
                    <a:pt x="666057" y="2262"/>
                  </a:lnTo>
                  <a:lnTo>
                    <a:pt x="669188" y="2093"/>
                  </a:lnTo>
                  <a:lnTo>
                    <a:pt x="672319" y="1930"/>
                  </a:lnTo>
                  <a:lnTo>
                    <a:pt x="675451" y="1775"/>
                  </a:lnTo>
                  <a:lnTo>
                    <a:pt x="678583" y="1625"/>
                  </a:lnTo>
                  <a:lnTo>
                    <a:pt x="681716" y="1482"/>
                  </a:lnTo>
                  <a:lnTo>
                    <a:pt x="684848" y="1346"/>
                  </a:lnTo>
                  <a:lnTo>
                    <a:pt x="687981" y="1216"/>
                  </a:lnTo>
                  <a:lnTo>
                    <a:pt x="691114" y="1093"/>
                  </a:lnTo>
                  <a:lnTo>
                    <a:pt x="694248" y="976"/>
                  </a:lnTo>
                  <a:lnTo>
                    <a:pt x="697382" y="866"/>
                  </a:lnTo>
                  <a:lnTo>
                    <a:pt x="700516" y="763"/>
                  </a:lnTo>
                  <a:lnTo>
                    <a:pt x="703650" y="666"/>
                  </a:lnTo>
                  <a:lnTo>
                    <a:pt x="706784" y="576"/>
                  </a:lnTo>
                  <a:lnTo>
                    <a:pt x="709919" y="492"/>
                  </a:lnTo>
                  <a:lnTo>
                    <a:pt x="713053" y="415"/>
                  </a:lnTo>
                  <a:lnTo>
                    <a:pt x="716188" y="344"/>
                  </a:lnTo>
                  <a:lnTo>
                    <a:pt x="719323" y="280"/>
                  </a:lnTo>
                  <a:lnTo>
                    <a:pt x="722458" y="223"/>
                  </a:lnTo>
                  <a:lnTo>
                    <a:pt x="725593" y="172"/>
                  </a:lnTo>
                  <a:lnTo>
                    <a:pt x="728729" y="127"/>
                  </a:lnTo>
                  <a:lnTo>
                    <a:pt x="731864" y="90"/>
                  </a:lnTo>
                  <a:lnTo>
                    <a:pt x="735000" y="59"/>
                  </a:lnTo>
                  <a:lnTo>
                    <a:pt x="738135" y="34"/>
                  </a:lnTo>
                  <a:lnTo>
                    <a:pt x="741271" y="16"/>
                  </a:lnTo>
                  <a:lnTo>
                    <a:pt x="744406" y="4"/>
                  </a:lnTo>
                  <a:lnTo>
                    <a:pt x="747542" y="0"/>
                  </a:lnTo>
                  <a:lnTo>
                    <a:pt x="750677" y="1"/>
                  </a:lnTo>
                  <a:lnTo>
                    <a:pt x="753813" y="9"/>
                  </a:lnTo>
                  <a:lnTo>
                    <a:pt x="756949" y="24"/>
                  </a:lnTo>
                  <a:lnTo>
                    <a:pt x="760084" y="45"/>
                  </a:lnTo>
                  <a:lnTo>
                    <a:pt x="763220" y="73"/>
                  </a:lnTo>
                  <a:lnTo>
                    <a:pt x="766355" y="108"/>
                  </a:lnTo>
                  <a:lnTo>
                    <a:pt x="769491" y="149"/>
                  </a:lnTo>
                  <a:lnTo>
                    <a:pt x="772626" y="196"/>
                  </a:lnTo>
                  <a:lnTo>
                    <a:pt x="775761" y="251"/>
                  </a:lnTo>
                  <a:lnTo>
                    <a:pt x="778896" y="312"/>
                  </a:lnTo>
                  <a:lnTo>
                    <a:pt x="782031" y="379"/>
                  </a:lnTo>
                  <a:lnTo>
                    <a:pt x="785166" y="453"/>
                  </a:lnTo>
                  <a:lnTo>
                    <a:pt x="788300" y="533"/>
                  </a:lnTo>
                  <a:lnTo>
                    <a:pt x="791435" y="620"/>
                  </a:lnTo>
                  <a:lnTo>
                    <a:pt x="794569" y="714"/>
                  </a:lnTo>
                  <a:lnTo>
                    <a:pt x="797703" y="814"/>
                  </a:lnTo>
                  <a:lnTo>
                    <a:pt x="800837" y="921"/>
                  </a:lnTo>
                  <a:lnTo>
                    <a:pt x="803970" y="1034"/>
                  </a:lnTo>
                  <a:lnTo>
                    <a:pt x="807104" y="1154"/>
                  </a:lnTo>
                  <a:lnTo>
                    <a:pt x="810237" y="1280"/>
                  </a:lnTo>
                  <a:lnTo>
                    <a:pt x="813370" y="1413"/>
                  </a:lnTo>
                  <a:lnTo>
                    <a:pt x="816502" y="1553"/>
                  </a:lnTo>
                  <a:lnTo>
                    <a:pt x="819634" y="1699"/>
                  </a:lnTo>
                  <a:lnTo>
                    <a:pt x="822766" y="1852"/>
                  </a:lnTo>
                  <a:lnTo>
                    <a:pt x="825898" y="2011"/>
                  </a:lnTo>
                  <a:lnTo>
                    <a:pt x="829029" y="2177"/>
                  </a:lnTo>
                  <a:lnTo>
                    <a:pt x="832160" y="2349"/>
                  </a:lnTo>
                  <a:lnTo>
                    <a:pt x="835290" y="2528"/>
                  </a:lnTo>
                  <a:lnTo>
                    <a:pt x="838421" y="2713"/>
                  </a:lnTo>
                  <a:lnTo>
                    <a:pt x="841550" y="2905"/>
                  </a:lnTo>
                  <a:lnTo>
                    <a:pt x="844680" y="3104"/>
                  </a:lnTo>
                  <a:lnTo>
                    <a:pt x="847809" y="3309"/>
                  </a:lnTo>
                  <a:lnTo>
                    <a:pt x="850937" y="3521"/>
                  </a:lnTo>
                  <a:lnTo>
                    <a:pt x="854065" y="3739"/>
                  </a:lnTo>
                  <a:lnTo>
                    <a:pt x="857193" y="3964"/>
                  </a:lnTo>
                  <a:lnTo>
                    <a:pt x="860320" y="4195"/>
                  </a:lnTo>
                  <a:lnTo>
                    <a:pt x="863446" y="4433"/>
                  </a:lnTo>
                  <a:lnTo>
                    <a:pt x="866572" y="4678"/>
                  </a:lnTo>
                  <a:lnTo>
                    <a:pt x="869698" y="4929"/>
                  </a:lnTo>
                  <a:lnTo>
                    <a:pt x="872823" y="5186"/>
                  </a:lnTo>
                  <a:lnTo>
                    <a:pt x="875948" y="5450"/>
                  </a:lnTo>
                  <a:lnTo>
                    <a:pt x="879072" y="5721"/>
                  </a:lnTo>
                  <a:lnTo>
                    <a:pt x="882195" y="5998"/>
                  </a:lnTo>
                  <a:lnTo>
                    <a:pt x="885317" y="6282"/>
                  </a:lnTo>
                  <a:lnTo>
                    <a:pt x="888440" y="6572"/>
                  </a:lnTo>
                  <a:lnTo>
                    <a:pt x="891561" y="6869"/>
                  </a:lnTo>
                  <a:lnTo>
                    <a:pt x="894682" y="7172"/>
                  </a:lnTo>
                  <a:lnTo>
                    <a:pt x="897802" y="7482"/>
                  </a:lnTo>
                  <a:lnTo>
                    <a:pt x="900922" y="7799"/>
                  </a:lnTo>
                  <a:lnTo>
                    <a:pt x="904041" y="8121"/>
                  </a:lnTo>
                  <a:lnTo>
                    <a:pt x="907159" y="8451"/>
                  </a:lnTo>
                  <a:lnTo>
                    <a:pt x="910277" y="8787"/>
                  </a:lnTo>
                  <a:lnTo>
                    <a:pt x="913394" y="9130"/>
                  </a:lnTo>
                  <a:lnTo>
                    <a:pt x="916510" y="9479"/>
                  </a:lnTo>
                  <a:lnTo>
                    <a:pt x="919625" y="9834"/>
                  </a:lnTo>
                  <a:lnTo>
                    <a:pt x="922740" y="10197"/>
                  </a:lnTo>
                  <a:lnTo>
                    <a:pt x="925854" y="10565"/>
                  </a:lnTo>
                  <a:lnTo>
                    <a:pt x="928967" y="10940"/>
                  </a:lnTo>
                  <a:lnTo>
                    <a:pt x="932079" y="11322"/>
                  </a:lnTo>
                  <a:lnTo>
                    <a:pt x="935191" y="11710"/>
                  </a:lnTo>
                  <a:lnTo>
                    <a:pt x="938301" y="12105"/>
                  </a:lnTo>
                  <a:lnTo>
                    <a:pt x="941411" y="12507"/>
                  </a:lnTo>
                  <a:lnTo>
                    <a:pt x="944520" y="12914"/>
                  </a:lnTo>
                  <a:lnTo>
                    <a:pt x="947628" y="13329"/>
                  </a:lnTo>
                  <a:lnTo>
                    <a:pt x="950735" y="13749"/>
                  </a:lnTo>
                  <a:lnTo>
                    <a:pt x="953842" y="14177"/>
                  </a:lnTo>
                  <a:lnTo>
                    <a:pt x="956947" y="14611"/>
                  </a:lnTo>
                  <a:lnTo>
                    <a:pt x="960052" y="15051"/>
                  </a:lnTo>
                  <a:lnTo>
                    <a:pt x="963156" y="15498"/>
                  </a:lnTo>
                  <a:lnTo>
                    <a:pt x="966258" y="15951"/>
                  </a:lnTo>
                  <a:lnTo>
                    <a:pt x="969360" y="16411"/>
                  </a:lnTo>
                  <a:lnTo>
                    <a:pt x="972461" y="16877"/>
                  </a:lnTo>
                  <a:lnTo>
                    <a:pt x="975560" y="17350"/>
                  </a:lnTo>
                  <a:lnTo>
                    <a:pt x="978659" y="17830"/>
                  </a:lnTo>
                  <a:lnTo>
                    <a:pt x="981757" y="18315"/>
                  </a:lnTo>
                  <a:lnTo>
                    <a:pt x="984854" y="18808"/>
                  </a:lnTo>
                  <a:lnTo>
                    <a:pt x="987950" y="19306"/>
                  </a:lnTo>
                  <a:lnTo>
                    <a:pt x="991044" y="19811"/>
                  </a:lnTo>
                  <a:lnTo>
                    <a:pt x="994138" y="20323"/>
                  </a:lnTo>
                  <a:lnTo>
                    <a:pt x="997230" y="20842"/>
                  </a:lnTo>
                  <a:lnTo>
                    <a:pt x="1000322" y="21366"/>
                  </a:lnTo>
                  <a:lnTo>
                    <a:pt x="1003412" y="21897"/>
                  </a:lnTo>
                  <a:lnTo>
                    <a:pt x="1006501" y="22435"/>
                  </a:lnTo>
                  <a:lnTo>
                    <a:pt x="1009589" y="22979"/>
                  </a:lnTo>
                  <a:lnTo>
                    <a:pt x="1012676" y="23530"/>
                  </a:lnTo>
                  <a:lnTo>
                    <a:pt x="1015762" y="24087"/>
                  </a:lnTo>
                  <a:lnTo>
                    <a:pt x="1018847" y="24650"/>
                  </a:lnTo>
                  <a:lnTo>
                    <a:pt x="1021930" y="25220"/>
                  </a:lnTo>
                  <a:lnTo>
                    <a:pt x="1025012" y="25797"/>
                  </a:lnTo>
                  <a:lnTo>
                    <a:pt x="1028093" y="26380"/>
                  </a:lnTo>
                  <a:lnTo>
                    <a:pt x="1031173" y="26969"/>
                  </a:lnTo>
                  <a:lnTo>
                    <a:pt x="1034251" y="27565"/>
                  </a:lnTo>
                  <a:lnTo>
                    <a:pt x="1037328" y="28167"/>
                  </a:lnTo>
                  <a:lnTo>
                    <a:pt x="1040404" y="28776"/>
                  </a:lnTo>
                  <a:lnTo>
                    <a:pt x="1043479" y="29391"/>
                  </a:lnTo>
                  <a:lnTo>
                    <a:pt x="1046553" y="30013"/>
                  </a:lnTo>
                  <a:lnTo>
                    <a:pt x="1049624" y="30641"/>
                  </a:lnTo>
                  <a:lnTo>
                    <a:pt x="1052695" y="31275"/>
                  </a:lnTo>
                  <a:lnTo>
                    <a:pt x="1055765" y="31916"/>
                  </a:lnTo>
                  <a:lnTo>
                    <a:pt x="1058833" y="32563"/>
                  </a:lnTo>
                  <a:lnTo>
                    <a:pt x="1061900" y="33217"/>
                  </a:lnTo>
                  <a:lnTo>
                    <a:pt x="1064965" y="33877"/>
                  </a:lnTo>
                  <a:lnTo>
                    <a:pt x="1068029" y="34544"/>
                  </a:lnTo>
                  <a:lnTo>
                    <a:pt x="1071091" y="35217"/>
                  </a:lnTo>
                  <a:lnTo>
                    <a:pt x="1074152" y="35896"/>
                  </a:lnTo>
                  <a:lnTo>
                    <a:pt x="1077212" y="36582"/>
                  </a:lnTo>
                  <a:lnTo>
                    <a:pt x="1080271" y="37274"/>
                  </a:lnTo>
                  <a:lnTo>
                    <a:pt x="1083327" y="37973"/>
                  </a:lnTo>
                  <a:lnTo>
                    <a:pt x="1086383" y="38678"/>
                  </a:lnTo>
                  <a:lnTo>
                    <a:pt x="1089437" y="39390"/>
                  </a:lnTo>
                  <a:lnTo>
                    <a:pt x="1092489" y="40108"/>
                  </a:lnTo>
                  <a:lnTo>
                    <a:pt x="1095540" y="40832"/>
                  </a:lnTo>
                  <a:lnTo>
                    <a:pt x="1098589" y="41562"/>
                  </a:lnTo>
                  <a:lnTo>
                    <a:pt x="1101637" y="42299"/>
                  </a:lnTo>
                  <a:lnTo>
                    <a:pt x="1104683" y="43043"/>
                  </a:lnTo>
                  <a:lnTo>
                    <a:pt x="1107728" y="43793"/>
                  </a:lnTo>
                  <a:lnTo>
                    <a:pt x="1110771" y="44549"/>
                  </a:lnTo>
                  <a:lnTo>
                    <a:pt x="1113812" y="45311"/>
                  </a:lnTo>
                  <a:lnTo>
                    <a:pt x="1116852" y="46080"/>
                  </a:lnTo>
                  <a:lnTo>
                    <a:pt x="1119890" y="46856"/>
                  </a:lnTo>
                  <a:lnTo>
                    <a:pt x="1122927" y="47637"/>
                  </a:lnTo>
                  <a:lnTo>
                    <a:pt x="1125962" y="48425"/>
                  </a:lnTo>
                  <a:lnTo>
                    <a:pt x="1128995" y="49220"/>
                  </a:lnTo>
                  <a:lnTo>
                    <a:pt x="1132027" y="50020"/>
                  </a:lnTo>
                  <a:lnTo>
                    <a:pt x="1135057" y="50827"/>
                  </a:lnTo>
                  <a:lnTo>
                    <a:pt x="1138085" y="51641"/>
                  </a:lnTo>
                  <a:lnTo>
                    <a:pt x="1141112" y="52461"/>
                  </a:lnTo>
                  <a:lnTo>
                    <a:pt x="1144137" y="53287"/>
                  </a:lnTo>
                  <a:lnTo>
                    <a:pt x="1147160" y="54119"/>
                  </a:lnTo>
                  <a:lnTo>
                    <a:pt x="1150181" y="54958"/>
                  </a:lnTo>
                  <a:lnTo>
                    <a:pt x="1153201" y="55803"/>
                  </a:lnTo>
                  <a:lnTo>
                    <a:pt x="1156219" y="56654"/>
                  </a:lnTo>
                  <a:lnTo>
                    <a:pt x="1159235" y="57512"/>
                  </a:lnTo>
                  <a:lnTo>
                    <a:pt x="1162249" y="58376"/>
                  </a:lnTo>
                  <a:lnTo>
                    <a:pt x="1165261" y="59246"/>
                  </a:lnTo>
                  <a:lnTo>
                    <a:pt x="1168272" y="60123"/>
                  </a:lnTo>
                  <a:lnTo>
                    <a:pt x="1171281" y="61006"/>
                  </a:lnTo>
                  <a:lnTo>
                    <a:pt x="1174287" y="61895"/>
                  </a:lnTo>
                  <a:lnTo>
                    <a:pt x="1177293" y="62791"/>
                  </a:lnTo>
                  <a:lnTo>
                    <a:pt x="1180296" y="63693"/>
                  </a:lnTo>
                  <a:lnTo>
                    <a:pt x="1183297" y="64601"/>
                  </a:lnTo>
                  <a:lnTo>
                    <a:pt x="1186296" y="65515"/>
                  </a:lnTo>
                  <a:lnTo>
                    <a:pt x="1189294" y="66436"/>
                  </a:lnTo>
                  <a:lnTo>
                    <a:pt x="1192289" y="67363"/>
                  </a:lnTo>
                  <a:lnTo>
                    <a:pt x="1195282" y="68297"/>
                  </a:lnTo>
                  <a:lnTo>
                    <a:pt x="1198274" y="69236"/>
                  </a:lnTo>
                  <a:lnTo>
                    <a:pt x="1201264" y="70182"/>
                  </a:lnTo>
                  <a:lnTo>
                    <a:pt x="1204251" y="71134"/>
                  </a:lnTo>
                  <a:lnTo>
                    <a:pt x="1207237" y="72092"/>
                  </a:lnTo>
                  <a:lnTo>
                    <a:pt x="1210221" y="73057"/>
                  </a:lnTo>
                  <a:lnTo>
                    <a:pt x="1213202" y="74028"/>
                  </a:lnTo>
                  <a:lnTo>
                    <a:pt x="1216182" y="75005"/>
                  </a:lnTo>
                  <a:lnTo>
                    <a:pt x="1219159" y="75988"/>
                  </a:lnTo>
                  <a:lnTo>
                    <a:pt x="1222134" y="76978"/>
                  </a:lnTo>
                  <a:lnTo>
                    <a:pt x="1225108" y="77974"/>
                  </a:lnTo>
                  <a:lnTo>
                    <a:pt x="1228079" y="78976"/>
                  </a:lnTo>
                  <a:lnTo>
                    <a:pt x="1231048" y="79984"/>
                  </a:lnTo>
                  <a:lnTo>
                    <a:pt x="1234015" y="80998"/>
                  </a:lnTo>
                  <a:lnTo>
                    <a:pt x="1236980" y="82019"/>
                  </a:lnTo>
                  <a:lnTo>
                    <a:pt x="1239943" y="83046"/>
                  </a:lnTo>
                  <a:lnTo>
                    <a:pt x="1242903" y="84079"/>
                  </a:lnTo>
                  <a:lnTo>
                    <a:pt x="1245861" y="85118"/>
                  </a:lnTo>
                  <a:lnTo>
                    <a:pt x="1248818" y="86164"/>
                  </a:lnTo>
                  <a:lnTo>
                    <a:pt x="1251772" y="87215"/>
                  </a:lnTo>
                  <a:lnTo>
                    <a:pt x="1254724" y="88273"/>
                  </a:lnTo>
                  <a:lnTo>
                    <a:pt x="1257673" y="89337"/>
                  </a:lnTo>
                  <a:lnTo>
                    <a:pt x="1260620" y="90407"/>
                  </a:lnTo>
                  <a:lnTo>
                    <a:pt x="1263565" y="91484"/>
                  </a:lnTo>
                  <a:lnTo>
                    <a:pt x="1266508" y="92566"/>
                  </a:lnTo>
                  <a:lnTo>
                    <a:pt x="1269449" y="93655"/>
                  </a:lnTo>
                  <a:lnTo>
                    <a:pt x="1272387" y="94750"/>
                  </a:lnTo>
                  <a:lnTo>
                    <a:pt x="1275323" y="95851"/>
                  </a:lnTo>
                  <a:lnTo>
                    <a:pt x="1278257" y="96958"/>
                  </a:lnTo>
                  <a:lnTo>
                    <a:pt x="1281188" y="98071"/>
                  </a:lnTo>
                  <a:lnTo>
                    <a:pt x="1284117" y="99191"/>
                  </a:lnTo>
                  <a:lnTo>
                    <a:pt x="1287044" y="100316"/>
                  </a:lnTo>
                  <a:lnTo>
                    <a:pt x="1289968" y="101448"/>
                  </a:lnTo>
                  <a:lnTo>
                    <a:pt x="1292890" y="102586"/>
                  </a:lnTo>
                  <a:lnTo>
                    <a:pt x="1295809" y="103730"/>
                  </a:lnTo>
                  <a:lnTo>
                    <a:pt x="1298727" y="104880"/>
                  </a:lnTo>
                  <a:lnTo>
                    <a:pt x="1301641" y="106036"/>
                  </a:lnTo>
                  <a:lnTo>
                    <a:pt x="1304553" y="107199"/>
                  </a:lnTo>
                  <a:lnTo>
                    <a:pt x="1307463" y="108367"/>
                  </a:lnTo>
                  <a:lnTo>
                    <a:pt x="1310371" y="109541"/>
                  </a:lnTo>
                  <a:lnTo>
                    <a:pt x="1313276" y="110722"/>
                  </a:lnTo>
                  <a:lnTo>
                    <a:pt x="1316178" y="111909"/>
                  </a:lnTo>
                  <a:lnTo>
                    <a:pt x="1319078" y="113102"/>
                  </a:lnTo>
                  <a:lnTo>
                    <a:pt x="1321975" y="114300"/>
                  </a:lnTo>
                  <a:lnTo>
                    <a:pt x="1324870" y="115505"/>
                  </a:lnTo>
                  <a:lnTo>
                    <a:pt x="1327762" y="116716"/>
                  </a:lnTo>
                  <a:lnTo>
                    <a:pt x="1330653" y="117933"/>
                  </a:lnTo>
                  <a:lnTo>
                    <a:pt x="1333540" y="119156"/>
                  </a:lnTo>
                  <a:lnTo>
                    <a:pt x="1336424" y="120385"/>
                  </a:lnTo>
                  <a:lnTo>
                    <a:pt x="1339307" y="121621"/>
                  </a:lnTo>
                  <a:lnTo>
                    <a:pt x="1342186" y="122862"/>
                  </a:lnTo>
                  <a:lnTo>
                    <a:pt x="1345063" y="124109"/>
                  </a:lnTo>
                  <a:lnTo>
                    <a:pt x="1347937" y="125362"/>
                  </a:lnTo>
                  <a:lnTo>
                    <a:pt x="1350809" y="126621"/>
                  </a:lnTo>
                  <a:lnTo>
                    <a:pt x="1353678" y="127887"/>
                  </a:lnTo>
                  <a:lnTo>
                    <a:pt x="1356544" y="129158"/>
                  </a:lnTo>
                  <a:lnTo>
                    <a:pt x="1359408" y="130435"/>
                  </a:lnTo>
                  <a:lnTo>
                    <a:pt x="1362269" y="131718"/>
                  </a:lnTo>
                  <a:lnTo>
                    <a:pt x="1365127" y="133008"/>
                  </a:lnTo>
                  <a:lnTo>
                    <a:pt x="1367983" y="134303"/>
                  </a:lnTo>
                  <a:lnTo>
                    <a:pt x="1370836" y="135604"/>
                  </a:lnTo>
                  <a:lnTo>
                    <a:pt x="1373686" y="136911"/>
                  </a:lnTo>
                  <a:lnTo>
                    <a:pt x="1376533" y="138224"/>
                  </a:lnTo>
                  <a:lnTo>
                    <a:pt x="1379378" y="139544"/>
                  </a:lnTo>
                  <a:lnTo>
                    <a:pt x="1382220" y="140869"/>
                  </a:lnTo>
                  <a:lnTo>
                    <a:pt x="1385059" y="142200"/>
                  </a:lnTo>
                  <a:lnTo>
                    <a:pt x="1387895" y="143537"/>
                  </a:lnTo>
                  <a:lnTo>
                    <a:pt x="1390729" y="144880"/>
                  </a:lnTo>
                  <a:lnTo>
                    <a:pt x="1393559" y="146228"/>
                  </a:lnTo>
                  <a:lnTo>
                    <a:pt x="1396387" y="147583"/>
                  </a:lnTo>
                  <a:lnTo>
                    <a:pt x="1399212" y="148944"/>
                  </a:lnTo>
                  <a:lnTo>
                    <a:pt x="1402034" y="150311"/>
                  </a:lnTo>
                  <a:lnTo>
                    <a:pt x="1404854" y="151683"/>
                  </a:lnTo>
                  <a:lnTo>
                    <a:pt x="1407670" y="153062"/>
                  </a:lnTo>
                  <a:lnTo>
                    <a:pt x="1410484" y="154446"/>
                  </a:lnTo>
                  <a:lnTo>
                    <a:pt x="1413294" y="155836"/>
                  </a:lnTo>
                  <a:lnTo>
                    <a:pt x="1416102" y="157232"/>
                  </a:lnTo>
                  <a:lnTo>
                    <a:pt x="1418906" y="158634"/>
                  </a:lnTo>
                  <a:lnTo>
                    <a:pt x="1421708" y="160042"/>
                  </a:lnTo>
                  <a:lnTo>
                    <a:pt x="1424507" y="161456"/>
                  </a:lnTo>
                  <a:lnTo>
                    <a:pt x="1427303" y="162875"/>
                  </a:lnTo>
                  <a:lnTo>
                    <a:pt x="1430096" y="164301"/>
                  </a:lnTo>
                  <a:lnTo>
                    <a:pt x="1432886" y="165732"/>
                  </a:lnTo>
                  <a:lnTo>
                    <a:pt x="1435673" y="167169"/>
                  </a:lnTo>
                  <a:lnTo>
                    <a:pt x="1438457" y="168612"/>
                  </a:lnTo>
                  <a:lnTo>
                    <a:pt x="1441238" y="170061"/>
                  </a:lnTo>
                  <a:lnTo>
                    <a:pt x="1444015" y="171516"/>
                  </a:lnTo>
                  <a:lnTo>
                    <a:pt x="1446790" y="172976"/>
                  </a:lnTo>
                  <a:lnTo>
                    <a:pt x="1449562" y="174443"/>
                  </a:lnTo>
                  <a:lnTo>
                    <a:pt x="1452330" y="175915"/>
                  </a:lnTo>
                  <a:lnTo>
                    <a:pt x="1455096" y="177393"/>
                  </a:lnTo>
                  <a:lnTo>
                    <a:pt x="1457858" y="178876"/>
                  </a:lnTo>
                  <a:lnTo>
                    <a:pt x="1460618" y="180366"/>
                  </a:lnTo>
                  <a:lnTo>
                    <a:pt x="1463374" y="181861"/>
                  </a:lnTo>
                  <a:lnTo>
                    <a:pt x="1466127" y="183362"/>
                  </a:lnTo>
                  <a:lnTo>
                    <a:pt x="1468877" y="184868"/>
                  </a:lnTo>
                  <a:lnTo>
                    <a:pt x="1471623" y="186381"/>
                  </a:lnTo>
                  <a:lnTo>
                    <a:pt x="1474367" y="187899"/>
                  </a:lnTo>
                  <a:lnTo>
                    <a:pt x="1477107" y="189423"/>
                  </a:lnTo>
                  <a:lnTo>
                    <a:pt x="1479844" y="190953"/>
                  </a:lnTo>
                  <a:lnTo>
                    <a:pt x="1482579" y="192488"/>
                  </a:lnTo>
                  <a:close/>
                </a:path>
              </a:pathLst>
            </a:custGeom>
            <a:solidFill>
              <a:srgbClr val="B6512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2830379" y="3319992"/>
              <a:ext cx="2244979" cy="2799953"/>
            </a:xfrm>
            <a:custGeom>
              <a:avLst/>
              <a:pathLst>
                <a:path w="2244979" h="2799953">
                  <a:moveTo>
                    <a:pt x="2244979" y="2599439"/>
                  </a:moveTo>
                  <a:lnTo>
                    <a:pt x="2244526" y="2599701"/>
                  </a:lnTo>
                  <a:lnTo>
                    <a:pt x="2241808" y="2601265"/>
                  </a:lnTo>
                  <a:lnTo>
                    <a:pt x="2239087" y="2602823"/>
                  </a:lnTo>
                  <a:lnTo>
                    <a:pt x="2236363" y="2604376"/>
                  </a:lnTo>
                  <a:lnTo>
                    <a:pt x="2233635" y="2605923"/>
                  </a:lnTo>
                  <a:lnTo>
                    <a:pt x="2230904" y="2607464"/>
                  </a:lnTo>
                  <a:lnTo>
                    <a:pt x="2228170" y="2608999"/>
                  </a:lnTo>
                  <a:lnTo>
                    <a:pt x="2225433" y="2610529"/>
                  </a:lnTo>
                  <a:lnTo>
                    <a:pt x="2222693" y="2612053"/>
                  </a:lnTo>
                  <a:lnTo>
                    <a:pt x="2219949" y="2613571"/>
                  </a:lnTo>
                  <a:lnTo>
                    <a:pt x="2217203" y="2615084"/>
                  </a:lnTo>
                  <a:lnTo>
                    <a:pt x="2214453" y="2616591"/>
                  </a:lnTo>
                  <a:lnTo>
                    <a:pt x="2211700" y="2618091"/>
                  </a:lnTo>
                  <a:lnTo>
                    <a:pt x="2208944" y="2619586"/>
                  </a:lnTo>
                  <a:lnTo>
                    <a:pt x="2206184" y="2621076"/>
                  </a:lnTo>
                  <a:lnTo>
                    <a:pt x="2203422" y="2622560"/>
                  </a:lnTo>
                  <a:lnTo>
                    <a:pt x="2200656" y="2624038"/>
                  </a:lnTo>
                  <a:lnTo>
                    <a:pt x="2197888" y="2625509"/>
                  </a:lnTo>
                  <a:lnTo>
                    <a:pt x="2195116" y="2626976"/>
                  </a:lnTo>
                  <a:lnTo>
                    <a:pt x="2192341" y="2628436"/>
                  </a:lnTo>
                  <a:lnTo>
                    <a:pt x="2189564" y="2629891"/>
                  </a:lnTo>
                  <a:lnTo>
                    <a:pt x="2186783" y="2631340"/>
                  </a:lnTo>
                  <a:lnTo>
                    <a:pt x="2183999" y="2632783"/>
                  </a:lnTo>
                  <a:lnTo>
                    <a:pt x="2181212" y="2634220"/>
                  </a:lnTo>
                  <a:lnTo>
                    <a:pt x="2178422" y="2635651"/>
                  </a:lnTo>
                  <a:lnTo>
                    <a:pt x="2175629" y="2637077"/>
                  </a:lnTo>
                  <a:lnTo>
                    <a:pt x="2172833" y="2638496"/>
                  </a:lnTo>
                  <a:lnTo>
                    <a:pt x="2170034" y="2639910"/>
                  </a:lnTo>
                  <a:lnTo>
                    <a:pt x="2167232" y="2641318"/>
                  </a:lnTo>
                  <a:lnTo>
                    <a:pt x="2164428" y="2642720"/>
                  </a:lnTo>
                  <a:lnTo>
                    <a:pt x="2161620" y="2644116"/>
                  </a:lnTo>
                  <a:lnTo>
                    <a:pt x="2158810" y="2645506"/>
                  </a:lnTo>
                  <a:lnTo>
                    <a:pt x="2155996" y="2646890"/>
                  </a:lnTo>
                  <a:lnTo>
                    <a:pt x="2153180" y="2648269"/>
                  </a:lnTo>
                  <a:lnTo>
                    <a:pt x="2150360" y="2649642"/>
                  </a:lnTo>
                  <a:lnTo>
                    <a:pt x="2147538" y="2651008"/>
                  </a:lnTo>
                  <a:lnTo>
                    <a:pt x="2144713" y="2652369"/>
                  </a:lnTo>
                  <a:lnTo>
                    <a:pt x="2141885" y="2653724"/>
                  </a:lnTo>
                  <a:lnTo>
                    <a:pt x="2139055" y="2655073"/>
                  </a:lnTo>
                  <a:lnTo>
                    <a:pt x="2136221" y="2656415"/>
                  </a:lnTo>
                  <a:lnTo>
                    <a:pt x="2133385" y="2657752"/>
                  </a:lnTo>
                  <a:lnTo>
                    <a:pt x="2130546" y="2659084"/>
                  </a:lnTo>
                  <a:lnTo>
                    <a:pt x="2127704" y="2660408"/>
                  </a:lnTo>
                  <a:lnTo>
                    <a:pt x="2124859" y="2661728"/>
                  </a:lnTo>
                  <a:lnTo>
                    <a:pt x="2122012" y="2663041"/>
                  </a:lnTo>
                  <a:lnTo>
                    <a:pt x="2119162" y="2664348"/>
                  </a:lnTo>
                  <a:lnTo>
                    <a:pt x="2116309" y="2665649"/>
                  </a:lnTo>
                  <a:lnTo>
                    <a:pt x="2113453" y="2666944"/>
                  </a:lnTo>
                  <a:lnTo>
                    <a:pt x="2110595" y="2668234"/>
                  </a:lnTo>
                  <a:lnTo>
                    <a:pt x="2107734" y="2669517"/>
                  </a:lnTo>
                  <a:lnTo>
                    <a:pt x="2104870" y="2670794"/>
                  </a:lnTo>
                  <a:lnTo>
                    <a:pt x="2102004" y="2672066"/>
                  </a:lnTo>
                  <a:lnTo>
                    <a:pt x="2099135" y="2673331"/>
                  </a:lnTo>
                  <a:lnTo>
                    <a:pt x="2096263" y="2674590"/>
                  </a:lnTo>
                  <a:lnTo>
                    <a:pt x="2093389" y="2675843"/>
                  </a:lnTo>
                  <a:lnTo>
                    <a:pt x="2090512" y="2677091"/>
                  </a:lnTo>
                  <a:lnTo>
                    <a:pt x="2087633" y="2678332"/>
                  </a:lnTo>
                  <a:lnTo>
                    <a:pt x="2084750" y="2679567"/>
                  </a:lnTo>
                  <a:lnTo>
                    <a:pt x="2081866" y="2680796"/>
                  </a:lnTo>
                  <a:lnTo>
                    <a:pt x="2078979" y="2682019"/>
                  </a:lnTo>
                  <a:lnTo>
                    <a:pt x="2076088" y="2683236"/>
                  </a:lnTo>
                  <a:lnTo>
                    <a:pt x="2073196" y="2684447"/>
                  </a:lnTo>
                  <a:lnTo>
                    <a:pt x="2070301" y="2685652"/>
                  </a:lnTo>
                  <a:lnTo>
                    <a:pt x="2067404" y="2686851"/>
                  </a:lnTo>
                  <a:lnTo>
                    <a:pt x="2064504" y="2688043"/>
                  </a:lnTo>
                  <a:lnTo>
                    <a:pt x="2061602" y="2689230"/>
                  </a:lnTo>
                  <a:lnTo>
                    <a:pt x="2058697" y="2690411"/>
                  </a:lnTo>
                  <a:lnTo>
                    <a:pt x="2055789" y="2691585"/>
                  </a:lnTo>
                  <a:lnTo>
                    <a:pt x="2052879" y="2692753"/>
                  </a:lnTo>
                  <a:lnTo>
                    <a:pt x="2049967" y="2693916"/>
                  </a:lnTo>
                  <a:lnTo>
                    <a:pt x="2047053" y="2695072"/>
                  </a:lnTo>
                  <a:lnTo>
                    <a:pt x="2044135" y="2696222"/>
                  </a:lnTo>
                  <a:lnTo>
                    <a:pt x="2041216" y="2697366"/>
                  </a:lnTo>
                  <a:lnTo>
                    <a:pt x="2038294" y="2698504"/>
                  </a:lnTo>
                  <a:lnTo>
                    <a:pt x="2035370" y="2699636"/>
                  </a:lnTo>
                  <a:lnTo>
                    <a:pt x="2032443" y="2700761"/>
                  </a:lnTo>
                  <a:lnTo>
                    <a:pt x="2029514" y="2701881"/>
                  </a:lnTo>
                  <a:lnTo>
                    <a:pt x="2026583" y="2702994"/>
                  </a:lnTo>
                  <a:lnTo>
                    <a:pt x="2023649" y="2704101"/>
                  </a:lnTo>
                  <a:lnTo>
                    <a:pt x="2020713" y="2705202"/>
                  </a:lnTo>
                  <a:lnTo>
                    <a:pt x="2017775" y="2706297"/>
                  </a:lnTo>
                  <a:lnTo>
                    <a:pt x="2014834" y="2707386"/>
                  </a:lnTo>
                  <a:lnTo>
                    <a:pt x="2011891" y="2708468"/>
                  </a:lnTo>
                  <a:lnTo>
                    <a:pt x="2008946" y="2709545"/>
                  </a:lnTo>
                  <a:lnTo>
                    <a:pt x="2005999" y="2710615"/>
                  </a:lnTo>
                  <a:lnTo>
                    <a:pt x="2003050" y="2711679"/>
                  </a:lnTo>
                  <a:lnTo>
                    <a:pt x="2000098" y="2712737"/>
                  </a:lnTo>
                  <a:lnTo>
                    <a:pt x="1997144" y="2713788"/>
                  </a:lnTo>
                  <a:lnTo>
                    <a:pt x="1994187" y="2714834"/>
                  </a:lnTo>
                  <a:lnTo>
                    <a:pt x="1991229" y="2715873"/>
                  </a:lnTo>
                  <a:lnTo>
                    <a:pt x="1988269" y="2716906"/>
                  </a:lnTo>
                  <a:lnTo>
                    <a:pt x="1985306" y="2717933"/>
                  </a:lnTo>
                  <a:lnTo>
                    <a:pt x="1982341" y="2718954"/>
                  </a:lnTo>
                  <a:lnTo>
                    <a:pt x="1979374" y="2719968"/>
                  </a:lnTo>
                  <a:lnTo>
                    <a:pt x="1976405" y="2720976"/>
                  </a:lnTo>
                  <a:lnTo>
                    <a:pt x="1973434" y="2721979"/>
                  </a:lnTo>
                  <a:lnTo>
                    <a:pt x="1970460" y="2722975"/>
                  </a:lnTo>
                  <a:lnTo>
                    <a:pt x="1967485" y="2723964"/>
                  </a:lnTo>
                  <a:lnTo>
                    <a:pt x="1964508" y="2724947"/>
                  </a:lnTo>
                  <a:lnTo>
                    <a:pt x="1961528" y="2725924"/>
                  </a:lnTo>
                  <a:lnTo>
                    <a:pt x="1958547" y="2726895"/>
                  </a:lnTo>
                  <a:lnTo>
                    <a:pt x="1955563" y="2727860"/>
                  </a:lnTo>
                  <a:lnTo>
                    <a:pt x="1952577" y="2728818"/>
                  </a:lnTo>
                  <a:lnTo>
                    <a:pt x="1949590" y="2729770"/>
                  </a:lnTo>
                  <a:lnTo>
                    <a:pt x="1946600" y="2730716"/>
                  </a:lnTo>
                  <a:lnTo>
                    <a:pt x="1943608" y="2731655"/>
                  </a:lnTo>
                  <a:lnTo>
                    <a:pt x="1940615" y="2732589"/>
                  </a:lnTo>
                  <a:lnTo>
                    <a:pt x="1937620" y="2733516"/>
                  </a:lnTo>
                  <a:lnTo>
                    <a:pt x="1934622" y="2734437"/>
                  </a:lnTo>
                  <a:lnTo>
                    <a:pt x="1931623" y="2735351"/>
                  </a:lnTo>
                  <a:lnTo>
                    <a:pt x="1928622" y="2736259"/>
                  </a:lnTo>
                  <a:lnTo>
                    <a:pt x="1925619" y="2737161"/>
                  </a:lnTo>
                  <a:lnTo>
                    <a:pt x="1922613" y="2738057"/>
                  </a:lnTo>
                  <a:lnTo>
                    <a:pt x="1919607" y="2738946"/>
                  </a:lnTo>
                  <a:lnTo>
                    <a:pt x="1916598" y="2739829"/>
                  </a:lnTo>
                  <a:lnTo>
                    <a:pt x="1913587" y="2740706"/>
                  </a:lnTo>
                  <a:lnTo>
                    <a:pt x="1910575" y="2741576"/>
                  </a:lnTo>
                  <a:lnTo>
                    <a:pt x="1907561" y="2742440"/>
                  </a:lnTo>
                  <a:lnTo>
                    <a:pt x="1904545" y="2743298"/>
                  </a:lnTo>
                  <a:lnTo>
                    <a:pt x="1901527" y="2744149"/>
                  </a:lnTo>
                  <a:lnTo>
                    <a:pt x="1898507" y="2744994"/>
                  </a:lnTo>
                  <a:lnTo>
                    <a:pt x="1895486" y="2745833"/>
                  </a:lnTo>
                  <a:lnTo>
                    <a:pt x="1892463" y="2746665"/>
                  </a:lnTo>
                  <a:lnTo>
                    <a:pt x="1889438" y="2747492"/>
                  </a:lnTo>
                  <a:lnTo>
                    <a:pt x="1886411" y="2748311"/>
                  </a:lnTo>
                  <a:lnTo>
                    <a:pt x="1883383" y="2749125"/>
                  </a:lnTo>
                  <a:lnTo>
                    <a:pt x="1880353" y="2749932"/>
                  </a:lnTo>
                  <a:lnTo>
                    <a:pt x="1877321" y="2750733"/>
                  </a:lnTo>
                  <a:lnTo>
                    <a:pt x="1874288" y="2751527"/>
                  </a:lnTo>
                  <a:lnTo>
                    <a:pt x="1871253" y="2752315"/>
                  </a:lnTo>
                  <a:lnTo>
                    <a:pt x="1868216" y="2753097"/>
                  </a:lnTo>
                  <a:lnTo>
                    <a:pt x="1865178" y="2753872"/>
                  </a:lnTo>
                  <a:lnTo>
                    <a:pt x="1862138" y="2754641"/>
                  </a:lnTo>
                  <a:lnTo>
                    <a:pt x="1859097" y="2755403"/>
                  </a:lnTo>
                  <a:lnTo>
                    <a:pt x="1856054" y="2756159"/>
                  </a:lnTo>
                  <a:lnTo>
                    <a:pt x="1853009" y="2756909"/>
                  </a:lnTo>
                  <a:lnTo>
                    <a:pt x="1849963" y="2757653"/>
                  </a:lnTo>
                  <a:lnTo>
                    <a:pt x="1846915" y="2758390"/>
                  </a:lnTo>
                  <a:lnTo>
                    <a:pt x="1843866" y="2759120"/>
                  </a:lnTo>
                  <a:lnTo>
                    <a:pt x="1840815" y="2759845"/>
                  </a:lnTo>
                  <a:lnTo>
                    <a:pt x="1837763" y="2760562"/>
                  </a:lnTo>
                  <a:lnTo>
                    <a:pt x="1834709" y="2761274"/>
                  </a:lnTo>
                  <a:lnTo>
                    <a:pt x="1831653" y="2761979"/>
                  </a:lnTo>
                  <a:lnTo>
                    <a:pt x="1828597" y="2762678"/>
                  </a:lnTo>
                  <a:lnTo>
                    <a:pt x="1825538" y="2763370"/>
                  </a:lnTo>
                  <a:lnTo>
                    <a:pt x="1822478" y="2764056"/>
                  </a:lnTo>
                  <a:lnTo>
                    <a:pt x="1819417" y="2764735"/>
                  </a:lnTo>
                  <a:lnTo>
                    <a:pt x="1816355" y="2765408"/>
                  </a:lnTo>
                  <a:lnTo>
                    <a:pt x="1813291" y="2766075"/>
                  </a:lnTo>
                  <a:lnTo>
                    <a:pt x="1810226" y="2766735"/>
                  </a:lnTo>
                  <a:lnTo>
                    <a:pt x="1807159" y="2767389"/>
                  </a:lnTo>
                  <a:lnTo>
                    <a:pt x="1804091" y="2768036"/>
                  </a:lnTo>
                  <a:lnTo>
                    <a:pt x="1801021" y="2768677"/>
                  </a:lnTo>
                  <a:lnTo>
                    <a:pt x="1797950" y="2769311"/>
                  </a:lnTo>
                  <a:lnTo>
                    <a:pt x="1794879" y="2769939"/>
                  </a:lnTo>
                  <a:lnTo>
                    <a:pt x="1791805" y="2770561"/>
                  </a:lnTo>
                  <a:lnTo>
                    <a:pt x="1788730" y="2771176"/>
                  </a:lnTo>
                  <a:lnTo>
                    <a:pt x="1785654" y="2771785"/>
                  </a:lnTo>
                  <a:lnTo>
                    <a:pt x="1782577" y="2772387"/>
                  </a:lnTo>
                  <a:lnTo>
                    <a:pt x="1779499" y="2772983"/>
                  </a:lnTo>
                  <a:lnTo>
                    <a:pt x="1776419" y="2773572"/>
                  </a:lnTo>
                  <a:lnTo>
                    <a:pt x="1773338" y="2774155"/>
                  </a:lnTo>
                  <a:lnTo>
                    <a:pt x="1770256" y="2774732"/>
                  </a:lnTo>
                  <a:lnTo>
                    <a:pt x="1767173" y="2775302"/>
                  </a:lnTo>
                  <a:lnTo>
                    <a:pt x="1764088" y="2775865"/>
                  </a:lnTo>
                  <a:lnTo>
                    <a:pt x="1761002" y="2776422"/>
                  </a:lnTo>
                  <a:lnTo>
                    <a:pt x="1757915" y="2776973"/>
                  </a:lnTo>
                  <a:lnTo>
                    <a:pt x="1754827" y="2777517"/>
                  </a:lnTo>
                  <a:lnTo>
                    <a:pt x="1751738" y="2778055"/>
                  </a:lnTo>
                  <a:lnTo>
                    <a:pt x="1748648" y="2778586"/>
                  </a:lnTo>
                  <a:lnTo>
                    <a:pt x="1745556" y="2779111"/>
                  </a:lnTo>
                  <a:lnTo>
                    <a:pt x="1742464" y="2779629"/>
                  </a:lnTo>
                  <a:lnTo>
                    <a:pt x="1739370" y="2780141"/>
                  </a:lnTo>
                  <a:lnTo>
                    <a:pt x="1736276" y="2780646"/>
                  </a:lnTo>
                  <a:lnTo>
                    <a:pt x="1733180" y="2781145"/>
                  </a:lnTo>
                  <a:lnTo>
                    <a:pt x="1730083" y="2781637"/>
                  </a:lnTo>
                  <a:lnTo>
                    <a:pt x="1726985" y="2782123"/>
                  </a:lnTo>
                  <a:lnTo>
                    <a:pt x="1723886" y="2782602"/>
                  </a:lnTo>
                  <a:lnTo>
                    <a:pt x="1720787" y="2783075"/>
                  </a:lnTo>
                  <a:lnTo>
                    <a:pt x="1717686" y="2783541"/>
                  </a:lnTo>
                  <a:lnTo>
                    <a:pt x="1714584" y="2784001"/>
                  </a:lnTo>
                  <a:lnTo>
                    <a:pt x="1711482" y="2784454"/>
                  </a:lnTo>
                  <a:lnTo>
                    <a:pt x="1708378" y="2784901"/>
                  </a:lnTo>
                  <a:lnTo>
                    <a:pt x="1705273" y="2785342"/>
                  </a:lnTo>
                  <a:lnTo>
                    <a:pt x="1702168" y="2785776"/>
                  </a:lnTo>
                  <a:lnTo>
                    <a:pt x="1699061" y="2786203"/>
                  </a:lnTo>
                  <a:lnTo>
                    <a:pt x="1695954" y="2786623"/>
                  </a:lnTo>
                  <a:lnTo>
                    <a:pt x="1692846" y="2787038"/>
                  </a:lnTo>
                  <a:lnTo>
                    <a:pt x="1689737" y="2787445"/>
                  </a:lnTo>
                  <a:lnTo>
                    <a:pt x="1686627" y="2787847"/>
                  </a:lnTo>
                  <a:lnTo>
                    <a:pt x="1683517" y="2788242"/>
                  </a:lnTo>
                  <a:lnTo>
                    <a:pt x="1680405" y="2788630"/>
                  </a:lnTo>
                  <a:lnTo>
                    <a:pt x="1677293" y="2789012"/>
                  </a:lnTo>
                  <a:lnTo>
                    <a:pt x="1674180" y="2789387"/>
                  </a:lnTo>
                  <a:lnTo>
                    <a:pt x="1671066" y="2789756"/>
                  </a:lnTo>
                  <a:lnTo>
                    <a:pt x="1667951" y="2790118"/>
                  </a:lnTo>
                  <a:lnTo>
                    <a:pt x="1664836" y="2790473"/>
                  </a:lnTo>
                  <a:lnTo>
                    <a:pt x="1661719" y="2790822"/>
                  </a:lnTo>
                  <a:lnTo>
                    <a:pt x="1658603" y="2791165"/>
                  </a:lnTo>
                  <a:lnTo>
                    <a:pt x="1655485" y="2791501"/>
                  </a:lnTo>
                  <a:lnTo>
                    <a:pt x="1652367" y="2791831"/>
                  </a:lnTo>
                  <a:lnTo>
                    <a:pt x="1649248" y="2792154"/>
                  </a:lnTo>
                  <a:lnTo>
                    <a:pt x="1646128" y="2792470"/>
                  </a:lnTo>
                  <a:lnTo>
                    <a:pt x="1643008" y="2792780"/>
                  </a:lnTo>
                  <a:lnTo>
                    <a:pt x="1639887" y="2793083"/>
                  </a:lnTo>
                  <a:lnTo>
                    <a:pt x="1636766" y="2793380"/>
                  </a:lnTo>
                  <a:lnTo>
                    <a:pt x="1633643" y="2793670"/>
                  </a:lnTo>
                  <a:lnTo>
                    <a:pt x="1630521" y="2793954"/>
                  </a:lnTo>
                  <a:lnTo>
                    <a:pt x="1627398" y="2794231"/>
                  </a:lnTo>
                  <a:lnTo>
                    <a:pt x="1624274" y="2794502"/>
                  </a:lnTo>
                  <a:lnTo>
                    <a:pt x="1621149" y="2794766"/>
                  </a:lnTo>
                  <a:lnTo>
                    <a:pt x="1618024" y="2795023"/>
                  </a:lnTo>
                  <a:lnTo>
                    <a:pt x="1614898" y="2795274"/>
                  </a:lnTo>
                  <a:lnTo>
                    <a:pt x="1611772" y="2795519"/>
                  </a:lnTo>
                  <a:lnTo>
                    <a:pt x="1608646" y="2795757"/>
                  </a:lnTo>
                  <a:lnTo>
                    <a:pt x="1605519" y="2795988"/>
                  </a:lnTo>
                  <a:lnTo>
                    <a:pt x="1602391" y="2796213"/>
                  </a:lnTo>
                  <a:lnTo>
                    <a:pt x="1599263" y="2796431"/>
                  </a:lnTo>
                  <a:lnTo>
                    <a:pt x="1596135" y="2796643"/>
                  </a:lnTo>
                  <a:lnTo>
                    <a:pt x="1593006" y="2796848"/>
                  </a:lnTo>
                  <a:lnTo>
                    <a:pt x="1589876" y="2797047"/>
                  </a:lnTo>
                  <a:lnTo>
                    <a:pt x="1586747" y="2797239"/>
                  </a:lnTo>
                  <a:lnTo>
                    <a:pt x="1583616" y="2797424"/>
                  </a:lnTo>
                  <a:lnTo>
                    <a:pt x="1580486" y="2797603"/>
                  </a:lnTo>
                  <a:lnTo>
                    <a:pt x="1577355" y="2797775"/>
                  </a:lnTo>
                  <a:lnTo>
                    <a:pt x="1574224" y="2797942"/>
                  </a:lnTo>
                  <a:lnTo>
                    <a:pt x="1571092" y="2798101"/>
                  </a:lnTo>
                  <a:lnTo>
                    <a:pt x="1567960" y="2798253"/>
                  </a:lnTo>
                  <a:lnTo>
                    <a:pt x="1564828" y="2798399"/>
                  </a:lnTo>
                  <a:lnTo>
                    <a:pt x="1561696" y="2798539"/>
                  </a:lnTo>
                  <a:lnTo>
                    <a:pt x="1558563" y="2798672"/>
                  </a:lnTo>
                  <a:lnTo>
                    <a:pt x="1555430" y="2798798"/>
                  </a:lnTo>
                  <a:lnTo>
                    <a:pt x="1552296" y="2798918"/>
                  </a:lnTo>
                  <a:lnTo>
                    <a:pt x="1549163" y="2799031"/>
                  </a:lnTo>
                  <a:lnTo>
                    <a:pt x="1546029" y="2799138"/>
                  </a:lnTo>
                  <a:lnTo>
                    <a:pt x="1542895" y="2799238"/>
                  </a:lnTo>
                  <a:lnTo>
                    <a:pt x="1539761" y="2799332"/>
                  </a:lnTo>
                  <a:lnTo>
                    <a:pt x="1536626" y="2799419"/>
                  </a:lnTo>
                  <a:lnTo>
                    <a:pt x="1533492" y="2799500"/>
                  </a:lnTo>
                  <a:lnTo>
                    <a:pt x="1530357" y="2799574"/>
                  </a:lnTo>
                  <a:lnTo>
                    <a:pt x="1527222" y="2799641"/>
                  </a:lnTo>
                  <a:lnTo>
                    <a:pt x="1524087" y="2799702"/>
                  </a:lnTo>
                  <a:lnTo>
                    <a:pt x="1520952" y="2799756"/>
                  </a:lnTo>
                  <a:lnTo>
                    <a:pt x="1517817" y="2799803"/>
                  </a:lnTo>
                  <a:lnTo>
                    <a:pt x="1514681" y="2799844"/>
                  </a:lnTo>
                  <a:lnTo>
                    <a:pt x="1511546" y="2799879"/>
                  </a:lnTo>
                  <a:lnTo>
                    <a:pt x="1508410" y="2799907"/>
                  </a:lnTo>
                  <a:lnTo>
                    <a:pt x="1505275" y="2799928"/>
                  </a:lnTo>
                  <a:lnTo>
                    <a:pt x="1502139" y="2799943"/>
                  </a:lnTo>
                  <a:lnTo>
                    <a:pt x="1499003" y="2799951"/>
                  </a:lnTo>
                  <a:lnTo>
                    <a:pt x="1495868" y="2799953"/>
                  </a:lnTo>
                  <a:lnTo>
                    <a:pt x="1492732" y="2799948"/>
                  </a:lnTo>
                  <a:lnTo>
                    <a:pt x="1489597" y="2799937"/>
                  </a:lnTo>
                  <a:lnTo>
                    <a:pt x="1486461" y="2799918"/>
                  </a:lnTo>
                  <a:lnTo>
                    <a:pt x="1483326" y="2799894"/>
                  </a:lnTo>
                  <a:lnTo>
                    <a:pt x="1480190" y="2799862"/>
                  </a:lnTo>
                  <a:lnTo>
                    <a:pt x="1477055" y="2799825"/>
                  </a:lnTo>
                  <a:lnTo>
                    <a:pt x="1473919" y="2799781"/>
                  </a:lnTo>
                  <a:lnTo>
                    <a:pt x="1470784" y="2799730"/>
                  </a:lnTo>
                  <a:lnTo>
                    <a:pt x="1467649" y="2799672"/>
                  </a:lnTo>
                  <a:lnTo>
                    <a:pt x="1464514" y="2799608"/>
                  </a:lnTo>
                  <a:lnTo>
                    <a:pt x="1461379" y="2799537"/>
                  </a:lnTo>
                  <a:lnTo>
                    <a:pt x="1458245" y="2799460"/>
                  </a:lnTo>
                  <a:lnTo>
                    <a:pt x="1455110" y="2799376"/>
                  </a:lnTo>
                  <a:lnTo>
                    <a:pt x="1451976" y="2799286"/>
                  </a:lnTo>
                  <a:lnTo>
                    <a:pt x="1448842" y="2799189"/>
                  </a:lnTo>
                  <a:lnTo>
                    <a:pt x="1445708" y="2799086"/>
                  </a:lnTo>
                  <a:lnTo>
                    <a:pt x="1442574" y="2798976"/>
                  </a:lnTo>
                  <a:lnTo>
                    <a:pt x="1439440" y="2798859"/>
                  </a:lnTo>
                  <a:lnTo>
                    <a:pt x="1436307" y="2798736"/>
                  </a:lnTo>
                  <a:lnTo>
                    <a:pt x="1433174" y="2798606"/>
                  </a:lnTo>
                  <a:lnTo>
                    <a:pt x="1430042" y="2798470"/>
                  </a:lnTo>
                  <a:lnTo>
                    <a:pt x="1426909" y="2798327"/>
                  </a:lnTo>
                  <a:lnTo>
                    <a:pt x="1423777" y="2798178"/>
                  </a:lnTo>
                  <a:lnTo>
                    <a:pt x="1420645" y="2798022"/>
                  </a:lnTo>
                  <a:lnTo>
                    <a:pt x="1417514" y="2797859"/>
                  </a:lnTo>
                  <a:lnTo>
                    <a:pt x="1414383" y="2797690"/>
                  </a:lnTo>
                  <a:lnTo>
                    <a:pt x="1411252" y="2797515"/>
                  </a:lnTo>
                  <a:lnTo>
                    <a:pt x="1408122" y="2797332"/>
                  </a:lnTo>
                  <a:lnTo>
                    <a:pt x="1404992" y="2797144"/>
                  </a:lnTo>
                  <a:lnTo>
                    <a:pt x="1401862" y="2796948"/>
                  </a:lnTo>
                  <a:lnTo>
                    <a:pt x="1398733" y="2796746"/>
                  </a:lnTo>
                  <a:lnTo>
                    <a:pt x="1395605" y="2796538"/>
                  </a:lnTo>
                  <a:lnTo>
                    <a:pt x="1392476" y="2796323"/>
                  </a:lnTo>
                  <a:lnTo>
                    <a:pt x="1389348" y="2796101"/>
                  </a:lnTo>
                  <a:lnTo>
                    <a:pt x="1386221" y="2795874"/>
                  </a:lnTo>
                  <a:lnTo>
                    <a:pt x="1383094" y="2795639"/>
                  </a:lnTo>
                  <a:lnTo>
                    <a:pt x="1379968" y="2795398"/>
                  </a:lnTo>
                  <a:lnTo>
                    <a:pt x="1376842" y="2795150"/>
                  </a:lnTo>
                  <a:lnTo>
                    <a:pt x="1373717" y="2794895"/>
                  </a:lnTo>
                  <a:lnTo>
                    <a:pt x="1370592" y="2794635"/>
                  </a:lnTo>
                  <a:lnTo>
                    <a:pt x="1367468" y="2794367"/>
                  </a:lnTo>
                  <a:lnTo>
                    <a:pt x="1364344" y="2794093"/>
                  </a:lnTo>
                  <a:lnTo>
                    <a:pt x="1361222" y="2793813"/>
                  </a:lnTo>
                  <a:lnTo>
                    <a:pt x="1358099" y="2793526"/>
                  </a:lnTo>
                  <a:lnTo>
                    <a:pt x="1354977" y="2793232"/>
                  </a:lnTo>
                  <a:lnTo>
                    <a:pt x="1351856" y="2792932"/>
                  </a:lnTo>
                  <a:lnTo>
                    <a:pt x="1348735" y="2792626"/>
                  </a:lnTo>
                  <a:lnTo>
                    <a:pt x="1345615" y="2792313"/>
                  </a:lnTo>
                  <a:lnTo>
                    <a:pt x="1342496" y="2791993"/>
                  </a:lnTo>
                  <a:lnTo>
                    <a:pt x="1339377" y="2791666"/>
                  </a:lnTo>
                  <a:lnTo>
                    <a:pt x="1336260" y="2791334"/>
                  </a:lnTo>
                  <a:lnTo>
                    <a:pt x="1333142" y="2790994"/>
                  </a:lnTo>
                  <a:lnTo>
                    <a:pt x="1330026" y="2790649"/>
                  </a:lnTo>
                  <a:lnTo>
                    <a:pt x="1326910" y="2790296"/>
                  </a:lnTo>
                  <a:lnTo>
                    <a:pt x="1323795" y="2789937"/>
                  </a:lnTo>
                  <a:lnTo>
                    <a:pt x="1320681" y="2789572"/>
                  </a:lnTo>
                  <a:lnTo>
                    <a:pt x="1317567" y="2789200"/>
                  </a:lnTo>
                  <a:lnTo>
                    <a:pt x="1314454" y="2788822"/>
                  </a:lnTo>
                  <a:lnTo>
                    <a:pt x="1311343" y="2788437"/>
                  </a:lnTo>
                  <a:lnTo>
                    <a:pt x="1308231" y="2788045"/>
                  </a:lnTo>
                  <a:lnTo>
                    <a:pt x="1305121" y="2787647"/>
                  </a:lnTo>
                  <a:lnTo>
                    <a:pt x="1302012" y="2787243"/>
                  </a:lnTo>
                  <a:lnTo>
                    <a:pt x="1298903" y="2786831"/>
                  </a:lnTo>
                  <a:lnTo>
                    <a:pt x="1295796" y="2786414"/>
                  </a:lnTo>
                  <a:lnTo>
                    <a:pt x="1292689" y="2785990"/>
                  </a:lnTo>
                  <a:lnTo>
                    <a:pt x="1289583" y="2785559"/>
                  </a:lnTo>
                  <a:lnTo>
                    <a:pt x="1286478" y="2785122"/>
                  </a:lnTo>
                  <a:lnTo>
                    <a:pt x="1283374" y="2784679"/>
                  </a:lnTo>
                  <a:lnTo>
                    <a:pt x="1280271" y="2784228"/>
                  </a:lnTo>
                  <a:lnTo>
                    <a:pt x="1277168" y="2783772"/>
                  </a:lnTo>
                  <a:lnTo>
                    <a:pt x="1274067" y="2783309"/>
                  </a:lnTo>
                  <a:lnTo>
                    <a:pt x="1270967" y="2782839"/>
                  </a:lnTo>
                  <a:lnTo>
                    <a:pt x="1267867" y="2782363"/>
                  </a:lnTo>
                  <a:lnTo>
                    <a:pt x="1264769" y="2781881"/>
                  </a:lnTo>
                  <a:lnTo>
                    <a:pt x="1261672" y="2781392"/>
                  </a:lnTo>
                  <a:lnTo>
                    <a:pt x="1258576" y="2780896"/>
                  </a:lnTo>
                  <a:lnTo>
                    <a:pt x="1255481" y="2780394"/>
                  </a:lnTo>
                  <a:lnTo>
                    <a:pt x="1252386" y="2779886"/>
                  </a:lnTo>
                  <a:lnTo>
                    <a:pt x="1249294" y="2779371"/>
                  </a:lnTo>
                  <a:lnTo>
                    <a:pt x="1246201" y="2778849"/>
                  </a:lnTo>
                  <a:lnTo>
                    <a:pt x="1243111" y="2778321"/>
                  </a:lnTo>
                  <a:lnTo>
                    <a:pt x="1240021" y="2777786"/>
                  </a:lnTo>
                  <a:lnTo>
                    <a:pt x="1236932" y="2777246"/>
                  </a:lnTo>
                  <a:lnTo>
                    <a:pt x="1233845" y="2776698"/>
                  </a:lnTo>
                  <a:lnTo>
                    <a:pt x="1230758" y="2776145"/>
                  </a:lnTo>
                  <a:lnTo>
                    <a:pt x="1227673" y="2775584"/>
                  </a:lnTo>
                  <a:lnTo>
                    <a:pt x="1224589" y="2775017"/>
                  </a:lnTo>
                  <a:lnTo>
                    <a:pt x="1221507" y="2774444"/>
                  </a:lnTo>
                  <a:lnTo>
                    <a:pt x="1218425" y="2773864"/>
                  </a:lnTo>
                  <a:lnTo>
                    <a:pt x="1215345" y="2773279"/>
                  </a:lnTo>
                  <a:lnTo>
                    <a:pt x="1212266" y="2772686"/>
                  </a:lnTo>
                  <a:lnTo>
                    <a:pt x="1209188" y="2772087"/>
                  </a:lnTo>
                  <a:lnTo>
                    <a:pt x="1206111" y="2771481"/>
                  </a:lnTo>
                  <a:lnTo>
                    <a:pt x="1203036" y="2770869"/>
                  </a:lnTo>
                  <a:lnTo>
                    <a:pt x="1199962" y="2770251"/>
                  </a:lnTo>
                  <a:lnTo>
                    <a:pt x="1196889" y="2769626"/>
                  </a:lnTo>
                  <a:lnTo>
                    <a:pt x="1193817" y="2768995"/>
                  </a:lnTo>
                  <a:lnTo>
                    <a:pt x="1190747" y="2768357"/>
                  </a:lnTo>
                  <a:lnTo>
                    <a:pt x="1187679" y="2767713"/>
                  </a:lnTo>
                  <a:lnTo>
                    <a:pt x="1184611" y="2767063"/>
                  </a:lnTo>
                  <a:lnTo>
                    <a:pt x="1181545" y="2766406"/>
                  </a:lnTo>
                  <a:lnTo>
                    <a:pt x="1178481" y="2765742"/>
                  </a:lnTo>
                  <a:lnTo>
                    <a:pt x="1175417" y="2765072"/>
                  </a:lnTo>
                  <a:lnTo>
                    <a:pt x="1172355" y="2764396"/>
                  </a:lnTo>
                  <a:lnTo>
                    <a:pt x="1169295" y="2763713"/>
                  </a:lnTo>
                  <a:lnTo>
                    <a:pt x="1166236" y="2763025"/>
                  </a:lnTo>
                  <a:lnTo>
                    <a:pt x="1163178" y="2762329"/>
                  </a:lnTo>
                  <a:lnTo>
                    <a:pt x="1160122" y="2761627"/>
                  </a:lnTo>
                  <a:lnTo>
                    <a:pt x="1157068" y="2760919"/>
                  </a:lnTo>
                  <a:lnTo>
                    <a:pt x="1154015" y="2760204"/>
                  </a:lnTo>
                  <a:lnTo>
                    <a:pt x="1150963" y="2759483"/>
                  </a:lnTo>
                  <a:lnTo>
                    <a:pt x="1147913" y="2758756"/>
                  </a:lnTo>
                  <a:lnTo>
                    <a:pt x="1144865" y="2758022"/>
                  </a:lnTo>
                  <a:lnTo>
                    <a:pt x="1141817" y="2757282"/>
                  </a:lnTo>
                  <a:lnTo>
                    <a:pt x="1138772" y="2756535"/>
                  </a:lnTo>
                  <a:lnTo>
                    <a:pt x="1135728" y="2755782"/>
                  </a:lnTo>
                  <a:lnTo>
                    <a:pt x="1132686" y="2755023"/>
                  </a:lnTo>
                  <a:lnTo>
                    <a:pt x="1129645" y="2754257"/>
                  </a:lnTo>
                  <a:lnTo>
                    <a:pt x="1126606" y="2753485"/>
                  </a:lnTo>
                  <a:lnTo>
                    <a:pt x="1123569" y="2752707"/>
                  </a:lnTo>
                  <a:lnTo>
                    <a:pt x="1120533" y="2751922"/>
                  </a:lnTo>
                  <a:lnTo>
                    <a:pt x="1117499" y="2751130"/>
                  </a:lnTo>
                  <a:lnTo>
                    <a:pt x="1114466" y="2750333"/>
                  </a:lnTo>
                  <a:lnTo>
                    <a:pt x="1111435" y="2749529"/>
                  </a:lnTo>
                  <a:lnTo>
                    <a:pt x="1108406" y="2748719"/>
                  </a:lnTo>
                  <a:lnTo>
                    <a:pt x="1105379" y="2747902"/>
                  </a:lnTo>
                  <a:lnTo>
                    <a:pt x="1102353" y="2747079"/>
                  </a:lnTo>
                  <a:lnTo>
                    <a:pt x="1099329" y="2746250"/>
                  </a:lnTo>
                  <a:lnTo>
                    <a:pt x="1096307" y="2745415"/>
                  </a:lnTo>
                  <a:lnTo>
                    <a:pt x="1093286" y="2744572"/>
                  </a:lnTo>
                  <a:lnTo>
                    <a:pt x="1090267" y="2743724"/>
                  </a:lnTo>
                  <a:lnTo>
                    <a:pt x="1087251" y="2742870"/>
                  </a:lnTo>
                  <a:lnTo>
                    <a:pt x="1084236" y="2742009"/>
                  </a:lnTo>
                  <a:lnTo>
                    <a:pt x="1081222" y="2741142"/>
                  </a:lnTo>
                  <a:lnTo>
                    <a:pt x="1078211" y="2740268"/>
                  </a:lnTo>
                  <a:lnTo>
                    <a:pt x="1075201" y="2739388"/>
                  </a:lnTo>
                  <a:lnTo>
                    <a:pt x="1072193" y="2738502"/>
                  </a:lnTo>
                  <a:lnTo>
                    <a:pt x="1069187" y="2737610"/>
                  </a:lnTo>
                  <a:lnTo>
                    <a:pt x="1066183" y="2736711"/>
                  </a:lnTo>
                  <a:lnTo>
                    <a:pt x="1063181" y="2735806"/>
                  </a:lnTo>
                  <a:lnTo>
                    <a:pt x="1060181" y="2734895"/>
                  </a:lnTo>
                  <a:lnTo>
                    <a:pt x="1057182" y="2733977"/>
                  </a:lnTo>
                  <a:lnTo>
                    <a:pt x="1054186" y="2733053"/>
                  </a:lnTo>
                  <a:lnTo>
                    <a:pt x="1051191" y="2732123"/>
                  </a:lnTo>
                  <a:lnTo>
                    <a:pt x="1048199" y="2731187"/>
                  </a:lnTo>
                  <a:lnTo>
                    <a:pt x="1045208" y="2730244"/>
                  </a:lnTo>
                  <a:lnTo>
                    <a:pt x="1042220" y="2729295"/>
                  </a:lnTo>
                  <a:lnTo>
                    <a:pt x="1039233" y="2728340"/>
                  </a:lnTo>
                  <a:lnTo>
                    <a:pt x="1036248" y="2727378"/>
                  </a:lnTo>
                  <a:lnTo>
                    <a:pt x="1033266" y="2726410"/>
                  </a:lnTo>
                  <a:lnTo>
                    <a:pt x="1030285" y="2725437"/>
                  </a:lnTo>
                  <a:lnTo>
                    <a:pt x="1027307" y="2724457"/>
                  </a:lnTo>
                  <a:lnTo>
                    <a:pt x="1024331" y="2723470"/>
                  </a:lnTo>
                  <a:lnTo>
                    <a:pt x="1021356" y="2722477"/>
                  </a:lnTo>
                  <a:lnTo>
                    <a:pt x="1018384" y="2721479"/>
                  </a:lnTo>
                  <a:lnTo>
                    <a:pt x="1015414" y="2720473"/>
                  </a:lnTo>
                  <a:lnTo>
                    <a:pt x="1012446" y="2719462"/>
                  </a:lnTo>
                  <a:lnTo>
                    <a:pt x="1009480" y="2718445"/>
                  </a:lnTo>
                  <a:lnTo>
                    <a:pt x="1006516" y="2717420"/>
                  </a:lnTo>
                  <a:lnTo>
                    <a:pt x="1003554" y="2716391"/>
                  </a:lnTo>
                  <a:lnTo>
                    <a:pt x="1000595" y="2715354"/>
                  </a:lnTo>
                  <a:lnTo>
                    <a:pt x="997638" y="2714312"/>
                  </a:lnTo>
                  <a:lnTo>
                    <a:pt x="994683" y="2713263"/>
                  </a:lnTo>
                  <a:lnTo>
                    <a:pt x="991730" y="2712209"/>
                  </a:lnTo>
                  <a:lnTo>
                    <a:pt x="988779" y="2711148"/>
                  </a:lnTo>
                  <a:lnTo>
                    <a:pt x="985831" y="2710080"/>
                  </a:lnTo>
                  <a:lnTo>
                    <a:pt x="982884" y="2709007"/>
                  </a:lnTo>
                  <a:lnTo>
                    <a:pt x="979940" y="2707928"/>
                  </a:lnTo>
                  <a:lnTo>
                    <a:pt x="976998" y="2706842"/>
                  </a:lnTo>
                  <a:lnTo>
                    <a:pt x="974059" y="2705750"/>
                  </a:lnTo>
                  <a:lnTo>
                    <a:pt x="971122" y="2704653"/>
                  </a:lnTo>
                  <a:lnTo>
                    <a:pt x="968187" y="2703548"/>
                  </a:lnTo>
                  <a:lnTo>
                    <a:pt x="965255" y="2702438"/>
                  </a:lnTo>
                  <a:lnTo>
                    <a:pt x="962325" y="2701322"/>
                  </a:lnTo>
                  <a:lnTo>
                    <a:pt x="959397" y="2700199"/>
                  </a:lnTo>
                  <a:lnTo>
                    <a:pt x="956472" y="2699070"/>
                  </a:lnTo>
                  <a:lnTo>
                    <a:pt x="953548" y="2697936"/>
                  </a:lnTo>
                  <a:lnTo>
                    <a:pt x="950627" y="2696795"/>
                  </a:lnTo>
                  <a:lnTo>
                    <a:pt x="947709" y="2695648"/>
                  </a:lnTo>
                  <a:lnTo>
                    <a:pt x="944794" y="2694495"/>
                  </a:lnTo>
                  <a:lnTo>
                    <a:pt x="941880" y="2693336"/>
                  </a:lnTo>
                  <a:lnTo>
                    <a:pt x="938969" y="2692170"/>
                  </a:lnTo>
                  <a:lnTo>
                    <a:pt x="936060" y="2690999"/>
                  </a:lnTo>
                  <a:lnTo>
                    <a:pt x="933154" y="2689821"/>
                  </a:lnTo>
                  <a:lnTo>
                    <a:pt x="930251" y="2688638"/>
                  </a:lnTo>
                  <a:lnTo>
                    <a:pt x="927349" y="2687448"/>
                  </a:lnTo>
                  <a:lnTo>
                    <a:pt x="924451" y="2686252"/>
                  </a:lnTo>
                  <a:lnTo>
                    <a:pt x="921555" y="2685050"/>
                  </a:lnTo>
                  <a:lnTo>
                    <a:pt x="918661" y="2683842"/>
                  </a:lnTo>
                  <a:lnTo>
                    <a:pt x="915770" y="2682628"/>
                  </a:lnTo>
                  <a:lnTo>
                    <a:pt x="912881" y="2681408"/>
                  </a:lnTo>
                  <a:lnTo>
                    <a:pt x="909995" y="2680182"/>
                  </a:lnTo>
                  <a:lnTo>
                    <a:pt x="907112" y="2678950"/>
                  </a:lnTo>
                  <a:lnTo>
                    <a:pt x="904231" y="2677712"/>
                  </a:lnTo>
                  <a:lnTo>
                    <a:pt x="901353" y="2676468"/>
                  </a:lnTo>
                  <a:lnTo>
                    <a:pt x="898477" y="2675217"/>
                  </a:lnTo>
                  <a:lnTo>
                    <a:pt x="895604" y="2673961"/>
                  </a:lnTo>
                  <a:lnTo>
                    <a:pt x="892734" y="2672699"/>
                  </a:lnTo>
                  <a:lnTo>
                    <a:pt x="889866" y="2671431"/>
                  </a:lnTo>
                  <a:lnTo>
                    <a:pt x="887001" y="2670157"/>
                  </a:lnTo>
                  <a:lnTo>
                    <a:pt x="884139" y="2668876"/>
                  </a:lnTo>
                  <a:lnTo>
                    <a:pt x="881279" y="2667590"/>
                  </a:lnTo>
                  <a:lnTo>
                    <a:pt x="878422" y="2666297"/>
                  </a:lnTo>
                  <a:lnTo>
                    <a:pt x="875568" y="2664999"/>
                  </a:lnTo>
                  <a:lnTo>
                    <a:pt x="872717" y="2663695"/>
                  </a:lnTo>
                  <a:lnTo>
                    <a:pt x="869868" y="2662385"/>
                  </a:lnTo>
                  <a:lnTo>
                    <a:pt x="867021" y="2661069"/>
                  </a:lnTo>
                  <a:lnTo>
                    <a:pt x="864178" y="2659747"/>
                  </a:lnTo>
                  <a:lnTo>
                    <a:pt x="861338" y="2658419"/>
                  </a:lnTo>
                  <a:lnTo>
                    <a:pt x="858500" y="2657085"/>
                  </a:lnTo>
                  <a:lnTo>
                    <a:pt x="855665" y="2655744"/>
                  </a:lnTo>
                  <a:lnTo>
                    <a:pt x="852833" y="2654399"/>
                  </a:lnTo>
                  <a:lnTo>
                    <a:pt x="850004" y="2653047"/>
                  </a:lnTo>
                  <a:lnTo>
                    <a:pt x="847177" y="2651689"/>
                  </a:lnTo>
                  <a:lnTo>
                    <a:pt x="844354" y="2650325"/>
                  </a:lnTo>
                  <a:lnTo>
                    <a:pt x="841533" y="2648956"/>
                  </a:lnTo>
                  <a:lnTo>
                    <a:pt x="838715" y="2647580"/>
                  </a:lnTo>
                  <a:lnTo>
                    <a:pt x="835900" y="2646199"/>
                  </a:lnTo>
                  <a:lnTo>
                    <a:pt x="833088" y="2644812"/>
                  </a:lnTo>
                  <a:lnTo>
                    <a:pt x="830279" y="2643418"/>
                  </a:lnTo>
                  <a:lnTo>
                    <a:pt x="827473" y="2642019"/>
                  </a:lnTo>
                  <a:lnTo>
                    <a:pt x="824670" y="2640614"/>
                  </a:lnTo>
                  <a:lnTo>
                    <a:pt x="821869" y="2639204"/>
                  </a:lnTo>
                  <a:lnTo>
                    <a:pt x="819072" y="2637787"/>
                  </a:lnTo>
                  <a:lnTo>
                    <a:pt x="816278" y="2636365"/>
                  </a:lnTo>
                  <a:lnTo>
                    <a:pt x="813486" y="2634936"/>
                  </a:lnTo>
                  <a:lnTo>
                    <a:pt x="810698" y="2633502"/>
                  </a:lnTo>
                  <a:lnTo>
                    <a:pt x="807913" y="2632062"/>
                  </a:lnTo>
                  <a:lnTo>
                    <a:pt x="805130" y="2630616"/>
                  </a:lnTo>
                  <a:lnTo>
                    <a:pt x="802351" y="2629164"/>
                  </a:lnTo>
                  <a:lnTo>
                    <a:pt x="799574" y="2627707"/>
                  </a:lnTo>
                  <a:lnTo>
                    <a:pt x="796801" y="2626244"/>
                  </a:lnTo>
                  <a:lnTo>
                    <a:pt x="794031" y="2624774"/>
                  </a:lnTo>
                  <a:lnTo>
                    <a:pt x="791264" y="2623299"/>
                  </a:lnTo>
                  <a:lnTo>
                    <a:pt x="788500" y="2621819"/>
                  </a:lnTo>
                  <a:lnTo>
                    <a:pt x="785739" y="2620332"/>
                  </a:lnTo>
                  <a:lnTo>
                    <a:pt x="782981" y="2618840"/>
                  </a:lnTo>
                  <a:lnTo>
                    <a:pt x="780227" y="2617342"/>
                  </a:lnTo>
                  <a:lnTo>
                    <a:pt x="777476" y="2615838"/>
                  </a:lnTo>
                  <a:lnTo>
                    <a:pt x="774727" y="2614328"/>
                  </a:lnTo>
                  <a:lnTo>
                    <a:pt x="771982" y="2612813"/>
                  </a:lnTo>
                  <a:lnTo>
                    <a:pt x="769240" y="2611292"/>
                  </a:lnTo>
                  <a:lnTo>
                    <a:pt x="766501" y="2609765"/>
                  </a:lnTo>
                  <a:lnTo>
                    <a:pt x="763765" y="2608232"/>
                  </a:lnTo>
                  <a:lnTo>
                    <a:pt x="761033" y="2606694"/>
                  </a:lnTo>
                  <a:lnTo>
                    <a:pt x="758304" y="2605150"/>
                  </a:lnTo>
                  <a:lnTo>
                    <a:pt x="755578" y="2603600"/>
                  </a:lnTo>
                  <a:lnTo>
                    <a:pt x="752856" y="2602045"/>
                  </a:lnTo>
                  <a:lnTo>
                    <a:pt x="750136" y="2600484"/>
                  </a:lnTo>
                  <a:lnTo>
                    <a:pt x="747420" y="2598917"/>
                  </a:lnTo>
                  <a:lnTo>
                    <a:pt x="744707" y="2597344"/>
                  </a:lnTo>
                  <a:lnTo>
                    <a:pt x="741998" y="2595766"/>
                  </a:lnTo>
                  <a:lnTo>
                    <a:pt x="739292" y="2594182"/>
                  </a:lnTo>
                  <a:lnTo>
                    <a:pt x="736589" y="2592592"/>
                  </a:lnTo>
                  <a:lnTo>
                    <a:pt x="733889" y="2590997"/>
                  </a:lnTo>
                  <a:lnTo>
                    <a:pt x="731193" y="2589396"/>
                  </a:lnTo>
                  <a:lnTo>
                    <a:pt x="728501" y="2587790"/>
                  </a:lnTo>
                  <a:lnTo>
                    <a:pt x="725811" y="2586177"/>
                  </a:lnTo>
                  <a:lnTo>
                    <a:pt x="723125" y="2584560"/>
                  </a:lnTo>
                  <a:lnTo>
                    <a:pt x="720442" y="2582936"/>
                  </a:lnTo>
                  <a:lnTo>
                    <a:pt x="717763" y="2581307"/>
                  </a:lnTo>
                  <a:lnTo>
                    <a:pt x="715087" y="2579673"/>
                  </a:lnTo>
                  <a:lnTo>
                    <a:pt x="712415" y="2578032"/>
                  </a:lnTo>
                  <a:lnTo>
                    <a:pt x="709746" y="2576386"/>
                  </a:lnTo>
                  <a:lnTo>
                    <a:pt x="707080" y="2574735"/>
                  </a:lnTo>
                  <a:lnTo>
                    <a:pt x="704418" y="2573078"/>
                  </a:lnTo>
                  <a:lnTo>
                    <a:pt x="701760" y="2571416"/>
                  </a:lnTo>
                  <a:lnTo>
                    <a:pt x="699105" y="2569747"/>
                  </a:lnTo>
                  <a:lnTo>
                    <a:pt x="696453" y="2568074"/>
                  </a:lnTo>
                  <a:lnTo>
                    <a:pt x="693805" y="2566394"/>
                  </a:lnTo>
                  <a:lnTo>
                    <a:pt x="691161" y="2564709"/>
                  </a:lnTo>
                  <a:lnTo>
                    <a:pt x="688519" y="2563019"/>
                  </a:lnTo>
                  <a:lnTo>
                    <a:pt x="685882" y="2561323"/>
                  </a:lnTo>
                  <a:lnTo>
                    <a:pt x="683248" y="2559622"/>
                  </a:lnTo>
                  <a:lnTo>
                    <a:pt x="680618" y="2557915"/>
                  </a:lnTo>
                  <a:lnTo>
                    <a:pt x="677991" y="2556202"/>
                  </a:lnTo>
                  <a:lnTo>
                    <a:pt x="675368" y="2554485"/>
                  </a:lnTo>
                  <a:lnTo>
                    <a:pt x="672748" y="2552761"/>
                  </a:lnTo>
                  <a:lnTo>
                    <a:pt x="670133" y="2551032"/>
                  </a:lnTo>
                  <a:lnTo>
                    <a:pt x="667520" y="2549298"/>
                  </a:lnTo>
                  <a:lnTo>
                    <a:pt x="664912" y="2547558"/>
                  </a:lnTo>
                  <a:lnTo>
                    <a:pt x="662307" y="2545813"/>
                  </a:lnTo>
                  <a:lnTo>
                    <a:pt x="659705" y="2544062"/>
                  </a:lnTo>
                  <a:lnTo>
                    <a:pt x="657108" y="2542306"/>
                  </a:lnTo>
                  <a:lnTo>
                    <a:pt x="654514" y="2540544"/>
                  </a:lnTo>
                  <a:lnTo>
                    <a:pt x="651923" y="2538777"/>
                  </a:lnTo>
                  <a:lnTo>
                    <a:pt x="649337" y="2537005"/>
                  </a:lnTo>
                  <a:lnTo>
                    <a:pt x="646754" y="2535227"/>
                  </a:lnTo>
                  <a:lnTo>
                    <a:pt x="644175" y="2533444"/>
                  </a:lnTo>
                  <a:lnTo>
                    <a:pt x="641599" y="2531655"/>
                  </a:lnTo>
                  <a:lnTo>
                    <a:pt x="639028" y="2529861"/>
                  </a:lnTo>
                  <a:lnTo>
                    <a:pt x="636460" y="2528061"/>
                  </a:lnTo>
                  <a:lnTo>
                    <a:pt x="633896" y="2526256"/>
                  </a:lnTo>
                  <a:lnTo>
                    <a:pt x="631335" y="2524446"/>
                  </a:lnTo>
                  <a:lnTo>
                    <a:pt x="628779" y="2522630"/>
                  </a:lnTo>
                  <a:lnTo>
                    <a:pt x="626226" y="2520810"/>
                  </a:lnTo>
                  <a:lnTo>
                    <a:pt x="623677" y="2518983"/>
                  </a:lnTo>
                  <a:lnTo>
                    <a:pt x="621132" y="2517151"/>
                  </a:lnTo>
                  <a:lnTo>
                    <a:pt x="618591" y="2515315"/>
                  </a:lnTo>
                  <a:lnTo>
                    <a:pt x="616054" y="2513472"/>
                  </a:lnTo>
                  <a:lnTo>
                    <a:pt x="613520" y="2511625"/>
                  </a:lnTo>
                  <a:lnTo>
                    <a:pt x="610991" y="2509772"/>
                  </a:lnTo>
                  <a:lnTo>
                    <a:pt x="608465" y="2507914"/>
                  </a:lnTo>
                  <a:lnTo>
                    <a:pt x="605943" y="2506050"/>
                  </a:lnTo>
                  <a:lnTo>
                    <a:pt x="603425" y="2504181"/>
                  </a:lnTo>
                  <a:lnTo>
                    <a:pt x="600911" y="2502307"/>
                  </a:lnTo>
                  <a:lnTo>
                    <a:pt x="598401" y="2500428"/>
                  </a:lnTo>
                  <a:lnTo>
                    <a:pt x="595895" y="2498544"/>
                  </a:lnTo>
                  <a:lnTo>
                    <a:pt x="593392" y="2496654"/>
                  </a:lnTo>
                  <a:lnTo>
                    <a:pt x="590895" y="2494759"/>
                  </a:lnTo>
                  <a:lnTo>
                    <a:pt x="588400" y="2492859"/>
                  </a:lnTo>
                  <a:lnTo>
                    <a:pt x="585910" y="2490953"/>
                  </a:lnTo>
                  <a:lnTo>
                    <a:pt x="583424" y="2489042"/>
                  </a:lnTo>
                  <a:lnTo>
                    <a:pt x="580941" y="2487126"/>
                  </a:lnTo>
                  <a:lnTo>
                    <a:pt x="578463" y="2485205"/>
                  </a:lnTo>
                  <a:lnTo>
                    <a:pt x="575989" y="2483279"/>
                  </a:lnTo>
                  <a:lnTo>
                    <a:pt x="573519" y="2481347"/>
                  </a:lnTo>
                  <a:lnTo>
                    <a:pt x="571053" y="2479411"/>
                  </a:lnTo>
                  <a:lnTo>
                    <a:pt x="568591" y="2477469"/>
                  </a:lnTo>
                  <a:lnTo>
                    <a:pt x="566133" y="2475522"/>
                  </a:lnTo>
                  <a:lnTo>
                    <a:pt x="563679" y="2473570"/>
                  </a:lnTo>
                  <a:lnTo>
                    <a:pt x="561229" y="2471613"/>
                  </a:lnTo>
                  <a:lnTo>
                    <a:pt x="558784" y="2469650"/>
                  </a:lnTo>
                  <a:lnTo>
                    <a:pt x="556342" y="2467683"/>
                  </a:lnTo>
                  <a:lnTo>
                    <a:pt x="553904" y="2465710"/>
                  </a:lnTo>
                  <a:lnTo>
                    <a:pt x="551471" y="2463733"/>
                  </a:lnTo>
                  <a:lnTo>
                    <a:pt x="549042" y="2461750"/>
                  </a:lnTo>
                  <a:lnTo>
                    <a:pt x="546617" y="2459762"/>
                  </a:lnTo>
                  <a:lnTo>
                    <a:pt x="544196" y="2457769"/>
                  </a:lnTo>
                  <a:lnTo>
                    <a:pt x="541780" y="2455771"/>
                  </a:lnTo>
                  <a:lnTo>
                    <a:pt x="539367" y="2453768"/>
                  </a:lnTo>
                  <a:lnTo>
                    <a:pt x="536959" y="2451760"/>
                  </a:lnTo>
                  <a:lnTo>
                    <a:pt x="534555" y="2449747"/>
                  </a:lnTo>
                  <a:lnTo>
                    <a:pt x="532155" y="2447728"/>
                  </a:lnTo>
                  <a:lnTo>
                    <a:pt x="529760" y="2445705"/>
                  </a:lnTo>
                  <a:lnTo>
                    <a:pt x="527368" y="2443677"/>
                  </a:lnTo>
                  <a:lnTo>
                    <a:pt x="524981" y="2441644"/>
                  </a:lnTo>
                  <a:lnTo>
                    <a:pt x="522599" y="2439606"/>
                  </a:lnTo>
                  <a:lnTo>
                    <a:pt x="520220" y="2437562"/>
                  </a:lnTo>
                  <a:lnTo>
                    <a:pt x="517846" y="2435514"/>
                  </a:lnTo>
                  <a:lnTo>
                    <a:pt x="515476" y="2433461"/>
                  </a:lnTo>
                  <a:lnTo>
                    <a:pt x="513110" y="2431403"/>
                  </a:lnTo>
                  <a:lnTo>
                    <a:pt x="510749" y="2429340"/>
                  </a:lnTo>
                  <a:lnTo>
                    <a:pt x="508392" y="2427272"/>
                  </a:lnTo>
                  <a:lnTo>
                    <a:pt x="506039" y="2425199"/>
                  </a:lnTo>
                  <a:lnTo>
                    <a:pt x="503691" y="2423121"/>
                  </a:lnTo>
                  <a:lnTo>
                    <a:pt x="501347" y="2421038"/>
                  </a:lnTo>
                  <a:lnTo>
                    <a:pt x="499007" y="2418950"/>
                  </a:lnTo>
                  <a:lnTo>
                    <a:pt x="496672" y="2416858"/>
                  </a:lnTo>
                  <a:lnTo>
                    <a:pt x="494341" y="2414760"/>
                  </a:lnTo>
                  <a:lnTo>
                    <a:pt x="492015" y="2412658"/>
                  </a:lnTo>
                  <a:lnTo>
                    <a:pt x="489693" y="2410551"/>
                  </a:lnTo>
                  <a:lnTo>
                    <a:pt x="487375" y="2408439"/>
                  </a:lnTo>
                  <a:lnTo>
                    <a:pt x="485062" y="2406322"/>
                  </a:lnTo>
                  <a:lnTo>
                    <a:pt x="482754" y="2404200"/>
                  </a:lnTo>
                  <a:lnTo>
                    <a:pt x="480449" y="2402073"/>
                  </a:lnTo>
                  <a:lnTo>
                    <a:pt x="478149" y="2399942"/>
                  </a:lnTo>
                  <a:lnTo>
                    <a:pt x="475854" y="2397805"/>
                  </a:lnTo>
                  <a:lnTo>
                    <a:pt x="473563" y="2395664"/>
                  </a:lnTo>
                  <a:lnTo>
                    <a:pt x="471277" y="2393519"/>
                  </a:lnTo>
                  <a:lnTo>
                    <a:pt x="468995" y="2391368"/>
                  </a:lnTo>
                  <a:lnTo>
                    <a:pt x="466718" y="2389212"/>
                  </a:lnTo>
                  <a:lnTo>
                    <a:pt x="464445" y="2387052"/>
                  </a:lnTo>
                  <a:lnTo>
                    <a:pt x="462176" y="2384887"/>
                  </a:lnTo>
                  <a:lnTo>
                    <a:pt x="459913" y="2382718"/>
                  </a:lnTo>
                  <a:lnTo>
                    <a:pt x="457654" y="2380543"/>
                  </a:lnTo>
                  <a:lnTo>
                    <a:pt x="455399" y="2378364"/>
                  </a:lnTo>
                  <a:lnTo>
                    <a:pt x="453149" y="2376180"/>
                  </a:lnTo>
                  <a:lnTo>
                    <a:pt x="450903" y="2373992"/>
                  </a:lnTo>
                  <a:lnTo>
                    <a:pt x="448662" y="2371798"/>
                  </a:lnTo>
                  <a:lnTo>
                    <a:pt x="446426" y="2369600"/>
                  </a:lnTo>
                  <a:lnTo>
                    <a:pt x="444195" y="2367398"/>
                  </a:lnTo>
                  <a:lnTo>
                    <a:pt x="441967" y="2365190"/>
                  </a:lnTo>
                  <a:lnTo>
                    <a:pt x="439745" y="2362978"/>
                  </a:lnTo>
                  <a:lnTo>
                    <a:pt x="437527" y="2360762"/>
                  </a:lnTo>
                  <a:lnTo>
                    <a:pt x="435314" y="2358540"/>
                  </a:lnTo>
                  <a:lnTo>
                    <a:pt x="433105" y="2356314"/>
                  </a:lnTo>
                  <a:lnTo>
                    <a:pt x="430902" y="2354084"/>
                  </a:lnTo>
                  <a:lnTo>
                    <a:pt x="428703" y="2351849"/>
                  </a:lnTo>
                  <a:lnTo>
                    <a:pt x="426508" y="2349609"/>
                  </a:lnTo>
                  <a:lnTo>
                    <a:pt x="424318" y="2347365"/>
                  </a:lnTo>
                  <a:lnTo>
                    <a:pt x="422133" y="2345116"/>
                  </a:lnTo>
                  <a:lnTo>
                    <a:pt x="419953" y="2342862"/>
                  </a:lnTo>
                  <a:lnTo>
                    <a:pt x="417777" y="2340604"/>
                  </a:lnTo>
                  <a:lnTo>
                    <a:pt x="415607" y="2338341"/>
                  </a:lnTo>
                  <a:lnTo>
                    <a:pt x="413440" y="2336074"/>
                  </a:lnTo>
                  <a:lnTo>
                    <a:pt x="411279" y="2333803"/>
                  </a:lnTo>
                  <a:lnTo>
                    <a:pt x="409122" y="2331526"/>
                  </a:lnTo>
                  <a:lnTo>
                    <a:pt x="406971" y="2329246"/>
                  </a:lnTo>
                  <a:lnTo>
                    <a:pt x="404823" y="2326961"/>
                  </a:lnTo>
                  <a:lnTo>
                    <a:pt x="402681" y="2324671"/>
                  </a:lnTo>
                  <a:lnTo>
                    <a:pt x="400544" y="2322377"/>
                  </a:lnTo>
                  <a:lnTo>
                    <a:pt x="398411" y="2320078"/>
                  </a:lnTo>
                  <a:lnTo>
                    <a:pt x="396283" y="2317775"/>
                  </a:lnTo>
                  <a:lnTo>
                    <a:pt x="394160" y="2315467"/>
                  </a:lnTo>
                  <a:lnTo>
                    <a:pt x="392042" y="2313155"/>
                  </a:lnTo>
                  <a:lnTo>
                    <a:pt x="389928" y="2310839"/>
                  </a:lnTo>
                  <a:lnTo>
                    <a:pt x="387820" y="2308518"/>
                  </a:lnTo>
                  <a:lnTo>
                    <a:pt x="385717" y="2306193"/>
                  </a:lnTo>
                  <a:lnTo>
                    <a:pt x="383618" y="2303863"/>
                  </a:lnTo>
                  <a:lnTo>
                    <a:pt x="381524" y="2301529"/>
                  </a:lnTo>
                  <a:lnTo>
                    <a:pt x="379435" y="2299190"/>
                  </a:lnTo>
                  <a:lnTo>
                    <a:pt x="377351" y="2296847"/>
                  </a:lnTo>
                  <a:lnTo>
                    <a:pt x="375272" y="2294500"/>
                  </a:lnTo>
                  <a:lnTo>
                    <a:pt x="373198" y="2292148"/>
                  </a:lnTo>
                  <a:lnTo>
                    <a:pt x="371129" y="2289793"/>
                  </a:lnTo>
                  <a:lnTo>
                    <a:pt x="369064" y="2287432"/>
                  </a:lnTo>
                  <a:lnTo>
                    <a:pt x="367005" y="2285068"/>
                  </a:lnTo>
                  <a:lnTo>
                    <a:pt x="364950" y="2282699"/>
                  </a:lnTo>
                  <a:lnTo>
                    <a:pt x="362901" y="2280326"/>
                  </a:lnTo>
                  <a:lnTo>
                    <a:pt x="360856" y="2277948"/>
                  </a:lnTo>
                  <a:lnTo>
                    <a:pt x="358817" y="2275567"/>
                  </a:lnTo>
                  <a:lnTo>
                    <a:pt x="356782" y="2273181"/>
                  </a:lnTo>
                  <a:lnTo>
                    <a:pt x="354753" y="2270790"/>
                  </a:lnTo>
                  <a:lnTo>
                    <a:pt x="352728" y="2268396"/>
                  </a:lnTo>
                  <a:lnTo>
                    <a:pt x="350709" y="2265997"/>
                  </a:lnTo>
                  <a:lnTo>
                    <a:pt x="348695" y="2263594"/>
                  </a:lnTo>
                  <a:lnTo>
                    <a:pt x="346685" y="2261187"/>
                  </a:lnTo>
                  <a:lnTo>
                    <a:pt x="344681" y="2258776"/>
                  </a:lnTo>
                  <a:lnTo>
                    <a:pt x="342682" y="2256360"/>
                  </a:lnTo>
                  <a:lnTo>
                    <a:pt x="340687" y="2253940"/>
                  </a:lnTo>
                  <a:lnTo>
                    <a:pt x="338698" y="2251516"/>
                  </a:lnTo>
                  <a:lnTo>
                    <a:pt x="336714" y="2249088"/>
                  </a:lnTo>
                  <a:lnTo>
                    <a:pt x="334735" y="2246656"/>
                  </a:lnTo>
                  <a:lnTo>
                    <a:pt x="332762" y="2244220"/>
                  </a:lnTo>
                  <a:lnTo>
                    <a:pt x="330793" y="2241779"/>
                  </a:lnTo>
                  <a:lnTo>
                    <a:pt x="328829" y="2239334"/>
                  </a:lnTo>
                  <a:lnTo>
                    <a:pt x="326870" y="2236886"/>
                  </a:lnTo>
                  <a:lnTo>
                    <a:pt x="324917" y="2234433"/>
                  </a:lnTo>
                  <a:lnTo>
                    <a:pt x="322969" y="2231976"/>
                  </a:lnTo>
                  <a:lnTo>
                    <a:pt x="321026" y="2229515"/>
                  </a:lnTo>
                  <a:lnTo>
                    <a:pt x="319088" y="2227050"/>
                  </a:lnTo>
                  <a:lnTo>
                    <a:pt x="317155" y="2224580"/>
                  </a:lnTo>
                  <a:lnTo>
                    <a:pt x="315228" y="2222107"/>
                  </a:lnTo>
                  <a:lnTo>
                    <a:pt x="313305" y="2219630"/>
                  </a:lnTo>
                  <a:lnTo>
                    <a:pt x="311388" y="2217149"/>
                  </a:lnTo>
                  <a:lnTo>
                    <a:pt x="309476" y="2214664"/>
                  </a:lnTo>
                  <a:lnTo>
                    <a:pt x="307569" y="2212174"/>
                  </a:lnTo>
                  <a:lnTo>
                    <a:pt x="305668" y="2209681"/>
                  </a:lnTo>
                  <a:lnTo>
                    <a:pt x="303771" y="2207184"/>
                  </a:lnTo>
                  <a:lnTo>
                    <a:pt x="301880" y="2204683"/>
                  </a:lnTo>
                  <a:lnTo>
                    <a:pt x="299994" y="2202178"/>
                  </a:lnTo>
                  <a:lnTo>
                    <a:pt x="298114" y="2199669"/>
                  </a:lnTo>
                  <a:lnTo>
                    <a:pt x="296238" y="2197156"/>
                  </a:lnTo>
                  <a:lnTo>
                    <a:pt x="294368" y="2194639"/>
                  </a:lnTo>
                  <a:lnTo>
                    <a:pt x="292503" y="2192118"/>
                  </a:lnTo>
                  <a:lnTo>
                    <a:pt x="290644" y="2189593"/>
                  </a:lnTo>
                  <a:lnTo>
                    <a:pt x="288790" y="2187065"/>
                  </a:lnTo>
                  <a:lnTo>
                    <a:pt x="286941" y="2184532"/>
                  </a:lnTo>
                  <a:lnTo>
                    <a:pt x="285097" y="2181995"/>
                  </a:lnTo>
                  <a:lnTo>
                    <a:pt x="283259" y="2179455"/>
                  </a:lnTo>
                  <a:lnTo>
                    <a:pt x="281426" y="2176911"/>
                  </a:lnTo>
                  <a:lnTo>
                    <a:pt x="279598" y="2174363"/>
                  </a:lnTo>
                  <a:lnTo>
                    <a:pt x="277776" y="2171811"/>
                  </a:lnTo>
                  <a:lnTo>
                    <a:pt x="275959" y="2169256"/>
                  </a:lnTo>
                  <a:lnTo>
                    <a:pt x="274147" y="2166697"/>
                  </a:lnTo>
                  <a:lnTo>
                    <a:pt x="272341" y="2164133"/>
                  </a:lnTo>
                  <a:lnTo>
                    <a:pt x="270540" y="2161567"/>
                  </a:lnTo>
                  <a:lnTo>
                    <a:pt x="268745" y="2158996"/>
                  </a:lnTo>
                  <a:lnTo>
                    <a:pt x="266955" y="2156421"/>
                  </a:lnTo>
                  <a:lnTo>
                    <a:pt x="265170" y="2153843"/>
                  </a:lnTo>
                  <a:lnTo>
                    <a:pt x="263391" y="2151261"/>
                  </a:lnTo>
                  <a:lnTo>
                    <a:pt x="261617" y="2148675"/>
                  </a:lnTo>
                  <a:lnTo>
                    <a:pt x="259849" y="2146086"/>
                  </a:lnTo>
                  <a:lnTo>
                    <a:pt x="258086" y="2143493"/>
                  </a:lnTo>
                  <a:lnTo>
                    <a:pt x="256328" y="2140896"/>
                  </a:lnTo>
                  <a:lnTo>
                    <a:pt x="254576" y="2138296"/>
                  </a:lnTo>
                  <a:lnTo>
                    <a:pt x="252829" y="2135692"/>
                  </a:lnTo>
                  <a:lnTo>
                    <a:pt x="251088" y="2133084"/>
                  </a:lnTo>
                  <a:lnTo>
                    <a:pt x="249352" y="2130473"/>
                  </a:lnTo>
                  <a:lnTo>
                    <a:pt x="247622" y="2127858"/>
                  </a:lnTo>
                  <a:lnTo>
                    <a:pt x="245897" y="2125239"/>
                  </a:lnTo>
                  <a:lnTo>
                    <a:pt x="244178" y="2122617"/>
                  </a:lnTo>
                  <a:lnTo>
                    <a:pt x="242464" y="2119991"/>
                  </a:lnTo>
                  <a:lnTo>
                    <a:pt x="240756" y="2117361"/>
                  </a:lnTo>
                  <a:lnTo>
                    <a:pt x="239053" y="2114728"/>
                  </a:lnTo>
                  <a:lnTo>
                    <a:pt x="237356" y="2112092"/>
                  </a:lnTo>
                  <a:lnTo>
                    <a:pt x="235664" y="2109452"/>
                  </a:lnTo>
                  <a:lnTo>
                    <a:pt x="233978" y="2106808"/>
                  </a:lnTo>
                  <a:lnTo>
                    <a:pt x="232297" y="2104161"/>
                  </a:lnTo>
                  <a:lnTo>
                    <a:pt x="230623" y="2101510"/>
                  </a:lnTo>
                  <a:lnTo>
                    <a:pt x="228953" y="2098856"/>
                  </a:lnTo>
                  <a:lnTo>
                    <a:pt x="227289" y="2096198"/>
                  </a:lnTo>
                  <a:lnTo>
                    <a:pt x="225630" y="2093537"/>
                  </a:lnTo>
                  <a:lnTo>
                    <a:pt x="223978" y="2090872"/>
                  </a:lnTo>
                  <a:lnTo>
                    <a:pt x="222330" y="2088204"/>
                  </a:lnTo>
                  <a:lnTo>
                    <a:pt x="220689" y="2085533"/>
                  </a:lnTo>
                  <a:lnTo>
                    <a:pt x="219053" y="2082858"/>
                  </a:lnTo>
                  <a:lnTo>
                    <a:pt x="217422" y="2080180"/>
                  </a:lnTo>
                  <a:lnTo>
                    <a:pt x="215797" y="2077498"/>
                  </a:lnTo>
                  <a:lnTo>
                    <a:pt x="214178" y="2074813"/>
                  </a:lnTo>
                  <a:lnTo>
                    <a:pt x="212565" y="2072124"/>
                  </a:lnTo>
                  <a:lnTo>
                    <a:pt x="210956" y="2069432"/>
                  </a:lnTo>
                  <a:lnTo>
                    <a:pt x="209354" y="2066737"/>
                  </a:lnTo>
                  <a:lnTo>
                    <a:pt x="207758" y="2064038"/>
                  </a:lnTo>
                  <a:lnTo>
                    <a:pt x="206167" y="2061336"/>
                  </a:lnTo>
                  <a:lnTo>
                    <a:pt x="204581" y="2058630"/>
                  </a:lnTo>
                  <a:lnTo>
                    <a:pt x="203002" y="2055922"/>
                  </a:lnTo>
                  <a:lnTo>
                    <a:pt x="201428" y="2053210"/>
                  </a:lnTo>
                  <a:lnTo>
                    <a:pt x="199860" y="2050495"/>
                  </a:lnTo>
                  <a:lnTo>
                    <a:pt x="198297" y="2047776"/>
                  </a:lnTo>
                  <a:lnTo>
                    <a:pt x="196740" y="2045054"/>
                  </a:lnTo>
                  <a:lnTo>
                    <a:pt x="195189" y="2042329"/>
                  </a:lnTo>
                  <a:lnTo>
                    <a:pt x="193643" y="2039601"/>
                  </a:lnTo>
                  <a:lnTo>
                    <a:pt x="192104" y="2036869"/>
                  </a:lnTo>
                  <a:lnTo>
                    <a:pt x="190569" y="2034135"/>
                  </a:lnTo>
                  <a:lnTo>
                    <a:pt x="189041" y="2031397"/>
                  </a:lnTo>
                  <a:lnTo>
                    <a:pt x="187519" y="2028655"/>
                  </a:lnTo>
                  <a:lnTo>
                    <a:pt x="186002" y="2025911"/>
                  </a:lnTo>
                  <a:lnTo>
                    <a:pt x="184491" y="2023164"/>
                  </a:lnTo>
                  <a:lnTo>
                    <a:pt x="182986" y="2020413"/>
                  </a:lnTo>
                  <a:lnTo>
                    <a:pt x="181486" y="2017659"/>
                  </a:lnTo>
                  <a:lnTo>
                    <a:pt x="179992" y="2014902"/>
                  </a:lnTo>
                  <a:lnTo>
                    <a:pt x="178504" y="2012142"/>
                  </a:lnTo>
                  <a:lnTo>
                    <a:pt x="177022" y="2009379"/>
                  </a:lnTo>
                  <a:lnTo>
                    <a:pt x="175546" y="2006613"/>
                  </a:lnTo>
                  <a:lnTo>
                    <a:pt x="174075" y="2003843"/>
                  </a:lnTo>
                  <a:lnTo>
                    <a:pt x="172610" y="2001071"/>
                  </a:lnTo>
                  <a:lnTo>
                    <a:pt x="171151" y="1998296"/>
                  </a:lnTo>
                  <a:lnTo>
                    <a:pt x="169698" y="1995517"/>
                  </a:lnTo>
                  <a:lnTo>
                    <a:pt x="168251" y="1992735"/>
                  </a:lnTo>
                  <a:lnTo>
                    <a:pt x="166809" y="1989951"/>
                  </a:lnTo>
                  <a:lnTo>
                    <a:pt x="165374" y="1987163"/>
                  </a:lnTo>
                  <a:lnTo>
                    <a:pt x="163944" y="1984372"/>
                  </a:lnTo>
                  <a:lnTo>
                    <a:pt x="162520" y="1981579"/>
                  </a:lnTo>
                  <a:lnTo>
                    <a:pt x="161101" y="1978782"/>
                  </a:lnTo>
                  <a:lnTo>
                    <a:pt x="159689" y="1975982"/>
                  </a:lnTo>
                  <a:lnTo>
                    <a:pt x="158283" y="1973180"/>
                  </a:lnTo>
                  <a:lnTo>
                    <a:pt x="156882" y="1970374"/>
                  </a:lnTo>
                  <a:lnTo>
                    <a:pt x="155488" y="1967566"/>
                  </a:lnTo>
                  <a:lnTo>
                    <a:pt x="154099" y="1964755"/>
                  </a:lnTo>
                  <a:lnTo>
                    <a:pt x="152716" y="1961940"/>
                  </a:lnTo>
                  <a:lnTo>
                    <a:pt x="151339" y="1959123"/>
                  </a:lnTo>
                  <a:lnTo>
                    <a:pt x="149968" y="1956303"/>
                  </a:lnTo>
                  <a:lnTo>
                    <a:pt x="148603" y="1953480"/>
                  </a:lnTo>
                  <a:lnTo>
                    <a:pt x="147244" y="1950655"/>
                  </a:lnTo>
                  <a:lnTo>
                    <a:pt x="145890" y="1947826"/>
                  </a:lnTo>
                  <a:lnTo>
                    <a:pt x="144543" y="1944995"/>
                  </a:lnTo>
                  <a:lnTo>
                    <a:pt x="143202" y="1942161"/>
                  </a:lnTo>
                  <a:lnTo>
                    <a:pt x="141866" y="1939324"/>
                  </a:lnTo>
                  <a:lnTo>
                    <a:pt x="140537" y="1936484"/>
                  </a:lnTo>
                  <a:lnTo>
                    <a:pt x="139213" y="1933641"/>
                  </a:lnTo>
                  <a:lnTo>
                    <a:pt x="137895" y="1930796"/>
                  </a:lnTo>
                  <a:lnTo>
                    <a:pt x="136584" y="1927948"/>
                  </a:lnTo>
                  <a:lnTo>
                    <a:pt x="135278" y="1925097"/>
                  </a:lnTo>
                  <a:lnTo>
                    <a:pt x="133978" y="1922243"/>
                  </a:lnTo>
                  <a:lnTo>
                    <a:pt x="132685" y="1919387"/>
                  </a:lnTo>
                  <a:lnTo>
                    <a:pt x="131397" y="1916528"/>
                  </a:lnTo>
                  <a:lnTo>
                    <a:pt x="130115" y="1913667"/>
                  </a:lnTo>
                  <a:lnTo>
                    <a:pt x="128839" y="1910802"/>
                  </a:lnTo>
                  <a:lnTo>
                    <a:pt x="127569" y="1907935"/>
                  </a:lnTo>
                  <a:lnTo>
                    <a:pt x="126305" y="1905065"/>
                  </a:lnTo>
                  <a:lnTo>
                    <a:pt x="125048" y="1902193"/>
                  </a:lnTo>
                  <a:lnTo>
                    <a:pt x="123796" y="1899318"/>
                  </a:lnTo>
                  <a:lnTo>
                    <a:pt x="122550" y="1896440"/>
                  </a:lnTo>
                  <a:lnTo>
                    <a:pt x="121311" y="1893560"/>
                  </a:lnTo>
                  <a:lnTo>
                    <a:pt x="120077" y="1890678"/>
                  </a:lnTo>
                  <a:lnTo>
                    <a:pt x="118849" y="1887792"/>
                  </a:lnTo>
                  <a:lnTo>
                    <a:pt x="117628" y="1884904"/>
                  </a:lnTo>
                  <a:lnTo>
                    <a:pt x="116413" y="1882014"/>
                  </a:lnTo>
                  <a:lnTo>
                    <a:pt x="115203" y="1879121"/>
                  </a:lnTo>
                  <a:lnTo>
                    <a:pt x="114000" y="1876225"/>
                  </a:lnTo>
                  <a:lnTo>
                    <a:pt x="112802" y="1873327"/>
                  </a:lnTo>
                  <a:lnTo>
                    <a:pt x="111611" y="1870427"/>
                  </a:lnTo>
                  <a:lnTo>
                    <a:pt x="110426" y="1867524"/>
                  </a:lnTo>
                  <a:lnTo>
                    <a:pt x="109247" y="1864618"/>
                  </a:lnTo>
                  <a:lnTo>
                    <a:pt x="108074" y="1861710"/>
                  </a:lnTo>
                  <a:lnTo>
                    <a:pt x="106907" y="1858800"/>
                  </a:lnTo>
                  <a:lnTo>
                    <a:pt x="105746" y="1855887"/>
                  </a:lnTo>
                  <a:lnTo>
                    <a:pt x="104592" y="1852972"/>
                  </a:lnTo>
                  <a:lnTo>
                    <a:pt x="103443" y="1850054"/>
                  </a:lnTo>
                  <a:lnTo>
                    <a:pt x="102301" y="1847134"/>
                  </a:lnTo>
                  <a:lnTo>
                    <a:pt x="101164" y="1844211"/>
                  </a:lnTo>
                  <a:lnTo>
                    <a:pt x="100034" y="1841287"/>
                  </a:lnTo>
                  <a:lnTo>
                    <a:pt x="98910" y="1838359"/>
                  </a:lnTo>
                  <a:lnTo>
                    <a:pt x="97792" y="1835430"/>
                  </a:lnTo>
                  <a:lnTo>
                    <a:pt x="96680" y="1832498"/>
                  </a:lnTo>
                  <a:lnTo>
                    <a:pt x="95575" y="1829564"/>
                  </a:lnTo>
                  <a:lnTo>
                    <a:pt x="94475" y="1826627"/>
                  </a:lnTo>
                  <a:lnTo>
                    <a:pt x="93382" y="1823688"/>
                  </a:lnTo>
                  <a:lnTo>
                    <a:pt x="92295" y="1820747"/>
                  </a:lnTo>
                  <a:lnTo>
                    <a:pt x="91214" y="1817804"/>
                  </a:lnTo>
                  <a:lnTo>
                    <a:pt x="90139" y="1814858"/>
                  </a:lnTo>
                  <a:lnTo>
                    <a:pt x="89070" y="1811910"/>
                  </a:lnTo>
                  <a:lnTo>
                    <a:pt x="88008" y="1808960"/>
                  </a:lnTo>
                  <a:lnTo>
                    <a:pt x="86951" y="1806008"/>
                  </a:lnTo>
                  <a:lnTo>
                    <a:pt x="85901" y="1803053"/>
                  </a:lnTo>
                  <a:lnTo>
                    <a:pt x="84857" y="1800096"/>
                  </a:lnTo>
                  <a:lnTo>
                    <a:pt x="83820" y="1797137"/>
                  </a:lnTo>
                  <a:lnTo>
                    <a:pt x="82788" y="1794176"/>
                  </a:lnTo>
                  <a:lnTo>
                    <a:pt x="81763" y="1791213"/>
                  </a:lnTo>
                  <a:lnTo>
                    <a:pt x="80744" y="1788248"/>
                  </a:lnTo>
                  <a:lnTo>
                    <a:pt x="79731" y="1785280"/>
                  </a:lnTo>
                  <a:lnTo>
                    <a:pt x="78724" y="1782311"/>
                  </a:lnTo>
                  <a:lnTo>
                    <a:pt x="77724" y="1779339"/>
                  </a:lnTo>
                  <a:lnTo>
                    <a:pt x="76729" y="1776365"/>
                  </a:lnTo>
                  <a:lnTo>
                    <a:pt x="75741" y="1773389"/>
                  </a:lnTo>
                  <a:lnTo>
                    <a:pt x="74760" y="1770411"/>
                  </a:lnTo>
                  <a:lnTo>
                    <a:pt x="73784" y="1767431"/>
                  </a:lnTo>
                  <a:lnTo>
                    <a:pt x="72815" y="1764449"/>
                  </a:lnTo>
                  <a:lnTo>
                    <a:pt x="71852" y="1761465"/>
                  </a:lnTo>
                  <a:lnTo>
                    <a:pt x="70895" y="1758479"/>
                  </a:lnTo>
                  <a:lnTo>
                    <a:pt x="69944" y="1755491"/>
                  </a:lnTo>
                  <a:lnTo>
                    <a:pt x="69000" y="1752501"/>
                  </a:lnTo>
                  <a:lnTo>
                    <a:pt x="68062" y="1749509"/>
                  </a:lnTo>
                  <a:lnTo>
                    <a:pt x="67130" y="1746515"/>
                  </a:lnTo>
                  <a:lnTo>
                    <a:pt x="66205" y="1743519"/>
                  </a:lnTo>
                  <a:lnTo>
                    <a:pt x="65286" y="1740521"/>
                  </a:lnTo>
                  <a:lnTo>
                    <a:pt x="64373" y="1737521"/>
                  </a:lnTo>
                  <a:lnTo>
                    <a:pt x="63467" y="1734519"/>
                  </a:lnTo>
                  <a:lnTo>
                    <a:pt x="62566" y="1731516"/>
                  </a:lnTo>
                  <a:lnTo>
                    <a:pt x="61672" y="1728510"/>
                  </a:lnTo>
                  <a:lnTo>
                    <a:pt x="60785" y="1725503"/>
                  </a:lnTo>
                  <a:lnTo>
                    <a:pt x="59903" y="1722494"/>
                  </a:lnTo>
                  <a:lnTo>
                    <a:pt x="59028" y="1719483"/>
                  </a:lnTo>
                  <a:lnTo>
                    <a:pt x="58159" y="1716470"/>
                  </a:lnTo>
                  <a:lnTo>
                    <a:pt x="57297" y="1713455"/>
                  </a:lnTo>
                  <a:lnTo>
                    <a:pt x="56441" y="1710439"/>
                  </a:lnTo>
                  <a:lnTo>
                    <a:pt x="55591" y="1707420"/>
                  </a:lnTo>
                  <a:lnTo>
                    <a:pt x="54747" y="1704400"/>
                  </a:lnTo>
                  <a:lnTo>
                    <a:pt x="53910" y="1701379"/>
                  </a:lnTo>
                  <a:lnTo>
                    <a:pt x="53079" y="1698355"/>
                  </a:lnTo>
                  <a:lnTo>
                    <a:pt x="52255" y="1695330"/>
                  </a:lnTo>
                  <a:lnTo>
                    <a:pt x="51436" y="1692303"/>
                  </a:lnTo>
                  <a:lnTo>
                    <a:pt x="50625" y="1689274"/>
                  </a:lnTo>
                  <a:lnTo>
                    <a:pt x="49819" y="1686243"/>
                  </a:lnTo>
                  <a:lnTo>
                    <a:pt x="49020" y="1683212"/>
                  </a:lnTo>
                  <a:lnTo>
                    <a:pt x="48227" y="1680178"/>
                  </a:lnTo>
                  <a:lnTo>
                    <a:pt x="47441" y="1677142"/>
                  </a:lnTo>
                  <a:lnTo>
                    <a:pt x="46661" y="1674105"/>
                  </a:lnTo>
                  <a:lnTo>
                    <a:pt x="45887" y="1671067"/>
                  </a:lnTo>
                  <a:lnTo>
                    <a:pt x="45120" y="1668026"/>
                  </a:lnTo>
                  <a:lnTo>
                    <a:pt x="44359" y="1664985"/>
                  </a:lnTo>
                  <a:lnTo>
                    <a:pt x="43604" y="1661941"/>
                  </a:lnTo>
                  <a:lnTo>
                    <a:pt x="42856" y="1658896"/>
                  </a:lnTo>
                  <a:lnTo>
                    <a:pt x="42114" y="1655849"/>
                  </a:lnTo>
                  <a:lnTo>
                    <a:pt x="41379" y="1652801"/>
                  </a:lnTo>
                  <a:lnTo>
                    <a:pt x="40650" y="1649751"/>
                  </a:lnTo>
                  <a:lnTo>
                    <a:pt x="39927" y="1646700"/>
                  </a:lnTo>
                  <a:lnTo>
                    <a:pt x="39211" y="1643647"/>
                  </a:lnTo>
                  <a:lnTo>
                    <a:pt x="38501" y="1640593"/>
                  </a:lnTo>
                  <a:lnTo>
                    <a:pt x="37797" y="1637537"/>
                  </a:lnTo>
                  <a:lnTo>
                    <a:pt x="37100" y="1634480"/>
                  </a:lnTo>
                  <a:lnTo>
                    <a:pt x="36410" y="1631422"/>
                  </a:lnTo>
                  <a:lnTo>
                    <a:pt x="35726" y="1628362"/>
                  </a:lnTo>
                  <a:lnTo>
                    <a:pt x="35048" y="1625300"/>
                  </a:lnTo>
                  <a:lnTo>
                    <a:pt x="34376" y="1622237"/>
                  </a:lnTo>
                  <a:lnTo>
                    <a:pt x="33711" y="1619173"/>
                  </a:lnTo>
                  <a:lnTo>
                    <a:pt x="33053" y="1616107"/>
                  </a:lnTo>
                  <a:lnTo>
                    <a:pt x="32401" y="1613040"/>
                  </a:lnTo>
                  <a:lnTo>
                    <a:pt x="31755" y="1609972"/>
                  </a:lnTo>
                  <a:lnTo>
                    <a:pt x="31116" y="1606902"/>
                  </a:lnTo>
                  <a:lnTo>
                    <a:pt x="30483" y="1603831"/>
                  </a:lnTo>
                  <a:lnTo>
                    <a:pt x="29856" y="1600759"/>
                  </a:lnTo>
                  <a:lnTo>
                    <a:pt x="29236" y="1597685"/>
                  </a:lnTo>
                  <a:lnTo>
                    <a:pt x="28623" y="1594610"/>
                  </a:lnTo>
                  <a:lnTo>
                    <a:pt x="28016" y="1591533"/>
                  </a:lnTo>
                  <a:lnTo>
                    <a:pt x="27415" y="1588456"/>
                  </a:lnTo>
                  <a:lnTo>
                    <a:pt x="26821" y="1585377"/>
                  </a:lnTo>
                  <a:lnTo>
                    <a:pt x="26233" y="1582297"/>
                  </a:lnTo>
                  <a:lnTo>
                    <a:pt x="25652" y="1579216"/>
                  </a:lnTo>
                  <a:lnTo>
                    <a:pt x="25077" y="1576133"/>
                  </a:lnTo>
                  <a:lnTo>
                    <a:pt x="24509" y="1573050"/>
                  </a:lnTo>
                  <a:lnTo>
                    <a:pt x="23947" y="1569965"/>
                  </a:lnTo>
                  <a:lnTo>
                    <a:pt x="23391" y="1566879"/>
                  </a:lnTo>
                  <a:lnTo>
                    <a:pt x="22842" y="1563791"/>
                  </a:lnTo>
                  <a:lnTo>
                    <a:pt x="22300" y="1560703"/>
                  </a:lnTo>
                  <a:lnTo>
                    <a:pt x="21764" y="1557614"/>
                  </a:lnTo>
                  <a:lnTo>
                    <a:pt x="21234" y="1554523"/>
                  </a:lnTo>
                  <a:lnTo>
                    <a:pt x="20711" y="1551431"/>
                  </a:lnTo>
                  <a:lnTo>
                    <a:pt x="20195" y="1548339"/>
                  </a:lnTo>
                  <a:lnTo>
                    <a:pt x="19684" y="1545245"/>
                  </a:lnTo>
                  <a:lnTo>
                    <a:pt x="19181" y="1542150"/>
                  </a:lnTo>
                  <a:lnTo>
                    <a:pt x="18683" y="1539054"/>
                  </a:lnTo>
                  <a:lnTo>
                    <a:pt x="18193" y="1535957"/>
                  </a:lnTo>
                  <a:lnTo>
                    <a:pt x="17709" y="1532859"/>
                  </a:lnTo>
                  <a:lnTo>
                    <a:pt x="17231" y="1529760"/>
                  </a:lnTo>
                  <a:lnTo>
                    <a:pt x="16760" y="1526660"/>
                  </a:lnTo>
                  <a:lnTo>
                    <a:pt x="16295" y="1523559"/>
                  </a:lnTo>
                  <a:lnTo>
                    <a:pt x="15837" y="1520457"/>
                  </a:lnTo>
                  <a:lnTo>
                    <a:pt x="15385" y="1517354"/>
                  </a:lnTo>
                  <a:lnTo>
                    <a:pt x="14940" y="1514250"/>
                  </a:lnTo>
                  <a:lnTo>
                    <a:pt x="14501" y="1511145"/>
                  </a:lnTo>
                  <a:lnTo>
                    <a:pt x="14069" y="1508040"/>
                  </a:lnTo>
                  <a:lnTo>
                    <a:pt x="13643" y="1504933"/>
                  </a:lnTo>
                  <a:lnTo>
                    <a:pt x="13224" y="1501825"/>
                  </a:lnTo>
                  <a:lnTo>
                    <a:pt x="12811" y="1498717"/>
                  </a:lnTo>
                  <a:lnTo>
                    <a:pt x="12405" y="1495608"/>
                  </a:lnTo>
                  <a:lnTo>
                    <a:pt x="12006" y="1492498"/>
                  </a:lnTo>
                  <a:lnTo>
                    <a:pt x="11612" y="1489387"/>
                  </a:lnTo>
                  <a:lnTo>
                    <a:pt x="11226" y="1486275"/>
                  </a:lnTo>
                  <a:lnTo>
                    <a:pt x="10846" y="1483163"/>
                  </a:lnTo>
                  <a:lnTo>
                    <a:pt x="10472" y="1480049"/>
                  </a:lnTo>
                  <a:lnTo>
                    <a:pt x="10105" y="1476935"/>
                  </a:lnTo>
                  <a:lnTo>
                    <a:pt x="9745" y="1473821"/>
                  </a:lnTo>
                  <a:lnTo>
                    <a:pt x="9391" y="1470705"/>
                  </a:lnTo>
                  <a:lnTo>
                    <a:pt x="9043" y="1467589"/>
                  </a:lnTo>
                  <a:lnTo>
                    <a:pt x="8702" y="1464472"/>
                  </a:lnTo>
                  <a:lnTo>
                    <a:pt x="8368" y="1461354"/>
                  </a:lnTo>
                  <a:lnTo>
                    <a:pt x="8040" y="1458235"/>
                  </a:lnTo>
                  <a:lnTo>
                    <a:pt x="7718" y="1455116"/>
                  </a:lnTo>
                  <a:lnTo>
                    <a:pt x="7404" y="1451997"/>
                  </a:lnTo>
                  <a:lnTo>
                    <a:pt x="7096" y="1448876"/>
                  </a:lnTo>
                  <a:lnTo>
                    <a:pt x="6794" y="1445755"/>
                  </a:lnTo>
                  <a:lnTo>
                    <a:pt x="6499" y="1442634"/>
                  </a:lnTo>
                  <a:lnTo>
                    <a:pt x="6210" y="1439511"/>
                  </a:lnTo>
                  <a:lnTo>
                    <a:pt x="5928" y="1436388"/>
                  </a:lnTo>
                  <a:lnTo>
                    <a:pt x="5652" y="1433264"/>
                  </a:lnTo>
                  <a:lnTo>
                    <a:pt x="5383" y="1430141"/>
                  </a:lnTo>
                  <a:lnTo>
                    <a:pt x="5121" y="1427016"/>
                  </a:lnTo>
                  <a:lnTo>
                    <a:pt x="4865" y="1423891"/>
                  </a:lnTo>
                  <a:lnTo>
                    <a:pt x="4616" y="1420765"/>
                  </a:lnTo>
                  <a:lnTo>
                    <a:pt x="4373" y="1417639"/>
                  </a:lnTo>
                  <a:lnTo>
                    <a:pt x="4136" y="1414512"/>
                  </a:lnTo>
                  <a:lnTo>
                    <a:pt x="3907" y="1411385"/>
                  </a:lnTo>
                  <a:lnTo>
                    <a:pt x="3684" y="1408257"/>
                  </a:lnTo>
                  <a:lnTo>
                    <a:pt x="3467" y="1405129"/>
                  </a:lnTo>
                  <a:lnTo>
                    <a:pt x="3257" y="1402001"/>
                  </a:lnTo>
                  <a:lnTo>
                    <a:pt x="3053" y="1398871"/>
                  </a:lnTo>
                  <a:lnTo>
                    <a:pt x="2856" y="1395742"/>
                  </a:lnTo>
                  <a:lnTo>
                    <a:pt x="2666" y="1392612"/>
                  </a:lnTo>
                  <a:lnTo>
                    <a:pt x="2482" y="1389482"/>
                  </a:lnTo>
                  <a:lnTo>
                    <a:pt x="2305" y="1386352"/>
                  </a:lnTo>
                  <a:lnTo>
                    <a:pt x="2134" y="1383221"/>
                  </a:lnTo>
                  <a:lnTo>
                    <a:pt x="1970" y="1380089"/>
                  </a:lnTo>
                  <a:lnTo>
                    <a:pt x="1812" y="1376957"/>
                  </a:lnTo>
                  <a:lnTo>
                    <a:pt x="1661" y="1373826"/>
                  </a:lnTo>
                  <a:lnTo>
                    <a:pt x="1517" y="1370693"/>
                  </a:lnTo>
                  <a:lnTo>
                    <a:pt x="1379" y="1367561"/>
                  </a:lnTo>
                  <a:lnTo>
                    <a:pt x="1248" y="1364428"/>
                  </a:lnTo>
                  <a:lnTo>
                    <a:pt x="1123" y="1361295"/>
                  </a:lnTo>
                  <a:lnTo>
                    <a:pt x="1005" y="1358161"/>
                  </a:lnTo>
                  <a:lnTo>
                    <a:pt x="893" y="1355028"/>
                  </a:lnTo>
                  <a:lnTo>
                    <a:pt x="788" y="1351894"/>
                  </a:lnTo>
                  <a:lnTo>
                    <a:pt x="689" y="1348760"/>
                  </a:lnTo>
                  <a:lnTo>
                    <a:pt x="597" y="1345625"/>
                  </a:lnTo>
                  <a:lnTo>
                    <a:pt x="512" y="1342491"/>
                  </a:lnTo>
                  <a:lnTo>
                    <a:pt x="433" y="1339356"/>
                  </a:lnTo>
                  <a:lnTo>
                    <a:pt x="361" y="1336221"/>
                  </a:lnTo>
                  <a:lnTo>
                    <a:pt x="295" y="1333086"/>
                  </a:lnTo>
                  <a:lnTo>
                    <a:pt x="236" y="1329951"/>
                  </a:lnTo>
                  <a:lnTo>
                    <a:pt x="184" y="1326816"/>
                  </a:lnTo>
                  <a:lnTo>
                    <a:pt x="138" y="1323681"/>
                  </a:lnTo>
                  <a:lnTo>
                    <a:pt x="98" y="1320546"/>
                  </a:lnTo>
                  <a:lnTo>
                    <a:pt x="65" y="1317410"/>
                  </a:lnTo>
                  <a:lnTo>
                    <a:pt x="39" y="1314275"/>
                  </a:lnTo>
                  <a:lnTo>
                    <a:pt x="19" y="1311139"/>
                  </a:lnTo>
                  <a:lnTo>
                    <a:pt x="6" y="1308004"/>
                  </a:lnTo>
                  <a:lnTo>
                    <a:pt x="0" y="1304868"/>
                  </a:lnTo>
                  <a:lnTo>
                    <a:pt x="0" y="1301732"/>
                  </a:lnTo>
                  <a:lnTo>
                    <a:pt x="6" y="1298596"/>
                  </a:lnTo>
                  <a:lnTo>
                    <a:pt x="19" y="1295461"/>
                  </a:lnTo>
                  <a:lnTo>
                    <a:pt x="39" y="1292325"/>
                  </a:lnTo>
                  <a:lnTo>
                    <a:pt x="65" y="1289190"/>
                  </a:lnTo>
                  <a:lnTo>
                    <a:pt x="98" y="1286054"/>
                  </a:lnTo>
                  <a:lnTo>
                    <a:pt x="138" y="1282919"/>
                  </a:lnTo>
                  <a:lnTo>
                    <a:pt x="184" y="1279784"/>
                  </a:lnTo>
                  <a:lnTo>
                    <a:pt x="236" y="1276649"/>
                  </a:lnTo>
                  <a:lnTo>
                    <a:pt x="295" y="1273514"/>
                  </a:lnTo>
                  <a:lnTo>
                    <a:pt x="361" y="1270378"/>
                  </a:lnTo>
                  <a:lnTo>
                    <a:pt x="433" y="1267244"/>
                  </a:lnTo>
                  <a:lnTo>
                    <a:pt x="512" y="1264109"/>
                  </a:lnTo>
                  <a:lnTo>
                    <a:pt x="597" y="1260975"/>
                  </a:lnTo>
                  <a:lnTo>
                    <a:pt x="689" y="1257840"/>
                  </a:lnTo>
                  <a:lnTo>
                    <a:pt x="788" y="1254706"/>
                  </a:lnTo>
                  <a:lnTo>
                    <a:pt x="893" y="1251572"/>
                  </a:lnTo>
                  <a:lnTo>
                    <a:pt x="1005" y="1248439"/>
                  </a:lnTo>
                  <a:lnTo>
                    <a:pt x="1123" y="1245305"/>
                  </a:lnTo>
                  <a:lnTo>
                    <a:pt x="1248" y="1242172"/>
                  </a:lnTo>
                  <a:lnTo>
                    <a:pt x="1379" y="1239039"/>
                  </a:lnTo>
                  <a:lnTo>
                    <a:pt x="1517" y="1235907"/>
                  </a:lnTo>
                  <a:lnTo>
                    <a:pt x="1661" y="1232774"/>
                  </a:lnTo>
                  <a:lnTo>
                    <a:pt x="1812" y="1229643"/>
                  </a:lnTo>
                  <a:lnTo>
                    <a:pt x="1970" y="1226511"/>
                  </a:lnTo>
                  <a:lnTo>
                    <a:pt x="2134" y="1223379"/>
                  </a:lnTo>
                  <a:lnTo>
                    <a:pt x="2305" y="1220248"/>
                  </a:lnTo>
                  <a:lnTo>
                    <a:pt x="2482" y="1217118"/>
                  </a:lnTo>
                  <a:lnTo>
                    <a:pt x="2666" y="1213988"/>
                  </a:lnTo>
                  <a:lnTo>
                    <a:pt x="2856" y="1210858"/>
                  </a:lnTo>
                  <a:lnTo>
                    <a:pt x="3053" y="1207729"/>
                  </a:lnTo>
                  <a:lnTo>
                    <a:pt x="3257" y="1204599"/>
                  </a:lnTo>
                  <a:lnTo>
                    <a:pt x="3467" y="1201471"/>
                  </a:lnTo>
                  <a:lnTo>
                    <a:pt x="3684" y="1198343"/>
                  </a:lnTo>
                  <a:lnTo>
                    <a:pt x="3907" y="1195215"/>
                  </a:lnTo>
                  <a:lnTo>
                    <a:pt x="4136" y="1192088"/>
                  </a:lnTo>
                  <a:lnTo>
                    <a:pt x="4373" y="1188961"/>
                  </a:lnTo>
                  <a:lnTo>
                    <a:pt x="4616" y="1185835"/>
                  </a:lnTo>
                  <a:lnTo>
                    <a:pt x="4865" y="1182709"/>
                  </a:lnTo>
                  <a:lnTo>
                    <a:pt x="5121" y="1179584"/>
                  </a:lnTo>
                  <a:lnTo>
                    <a:pt x="5383" y="1176459"/>
                  </a:lnTo>
                  <a:lnTo>
                    <a:pt x="5652" y="1173336"/>
                  </a:lnTo>
                  <a:lnTo>
                    <a:pt x="5928" y="1170212"/>
                  </a:lnTo>
                  <a:lnTo>
                    <a:pt x="6210" y="1167089"/>
                  </a:lnTo>
                  <a:lnTo>
                    <a:pt x="6499" y="1163966"/>
                  </a:lnTo>
                  <a:lnTo>
                    <a:pt x="6794" y="1160845"/>
                  </a:lnTo>
                  <a:lnTo>
                    <a:pt x="7096" y="1157724"/>
                  </a:lnTo>
                  <a:lnTo>
                    <a:pt x="7404" y="1154603"/>
                  </a:lnTo>
                  <a:lnTo>
                    <a:pt x="7718" y="1151484"/>
                  </a:lnTo>
                  <a:lnTo>
                    <a:pt x="8040" y="1148365"/>
                  </a:lnTo>
                  <a:lnTo>
                    <a:pt x="8368" y="1145246"/>
                  </a:lnTo>
                  <a:lnTo>
                    <a:pt x="8702" y="1142128"/>
                  </a:lnTo>
                  <a:lnTo>
                    <a:pt x="9043" y="1139011"/>
                  </a:lnTo>
                  <a:lnTo>
                    <a:pt x="9391" y="1135895"/>
                  </a:lnTo>
                  <a:lnTo>
                    <a:pt x="9745" y="1132779"/>
                  </a:lnTo>
                  <a:lnTo>
                    <a:pt x="10105" y="1129665"/>
                  </a:lnTo>
                  <a:lnTo>
                    <a:pt x="10472" y="1126551"/>
                  </a:lnTo>
                  <a:lnTo>
                    <a:pt x="10846" y="1123437"/>
                  </a:lnTo>
                  <a:lnTo>
                    <a:pt x="11226" y="1120325"/>
                  </a:lnTo>
                  <a:lnTo>
                    <a:pt x="11612" y="1117213"/>
                  </a:lnTo>
                  <a:lnTo>
                    <a:pt x="12006" y="1114102"/>
                  </a:lnTo>
                  <a:lnTo>
                    <a:pt x="12405" y="1110992"/>
                  </a:lnTo>
                  <a:lnTo>
                    <a:pt x="12811" y="1107883"/>
                  </a:lnTo>
                  <a:lnTo>
                    <a:pt x="13224" y="1104775"/>
                  </a:lnTo>
                  <a:lnTo>
                    <a:pt x="13643" y="1101667"/>
                  </a:lnTo>
                  <a:lnTo>
                    <a:pt x="14069" y="1098560"/>
                  </a:lnTo>
                  <a:lnTo>
                    <a:pt x="14501" y="1095455"/>
                  </a:lnTo>
                  <a:lnTo>
                    <a:pt x="14940" y="1092350"/>
                  </a:lnTo>
                  <a:lnTo>
                    <a:pt x="15385" y="1089246"/>
                  </a:lnTo>
                  <a:lnTo>
                    <a:pt x="15837" y="1086143"/>
                  </a:lnTo>
                  <a:lnTo>
                    <a:pt x="16295" y="1083041"/>
                  </a:lnTo>
                  <a:lnTo>
                    <a:pt x="16760" y="1079940"/>
                  </a:lnTo>
                  <a:lnTo>
                    <a:pt x="17231" y="1076840"/>
                  </a:lnTo>
                  <a:lnTo>
                    <a:pt x="17709" y="1073741"/>
                  </a:lnTo>
                  <a:lnTo>
                    <a:pt x="18193" y="1070643"/>
                  </a:lnTo>
                  <a:lnTo>
                    <a:pt x="18683" y="1067546"/>
                  </a:lnTo>
                  <a:lnTo>
                    <a:pt x="19181" y="1064450"/>
                  </a:lnTo>
                  <a:lnTo>
                    <a:pt x="19684" y="1061355"/>
                  </a:lnTo>
                  <a:lnTo>
                    <a:pt x="20195" y="1058261"/>
                  </a:lnTo>
                  <a:lnTo>
                    <a:pt x="20711" y="1055169"/>
                  </a:lnTo>
                  <a:lnTo>
                    <a:pt x="21234" y="1052077"/>
                  </a:lnTo>
                  <a:lnTo>
                    <a:pt x="21764" y="1048986"/>
                  </a:lnTo>
                  <a:lnTo>
                    <a:pt x="22300" y="1045897"/>
                  </a:lnTo>
                  <a:lnTo>
                    <a:pt x="22842" y="1042809"/>
                  </a:lnTo>
                  <a:lnTo>
                    <a:pt x="23391" y="1039721"/>
                  </a:lnTo>
                  <a:lnTo>
                    <a:pt x="23947" y="1036635"/>
                  </a:lnTo>
                  <a:lnTo>
                    <a:pt x="24509" y="1033550"/>
                  </a:lnTo>
                  <a:lnTo>
                    <a:pt x="25077" y="1030467"/>
                  </a:lnTo>
                  <a:lnTo>
                    <a:pt x="25652" y="1027384"/>
                  </a:lnTo>
                  <a:lnTo>
                    <a:pt x="26233" y="1024303"/>
                  </a:lnTo>
                  <a:lnTo>
                    <a:pt x="26821" y="1021223"/>
                  </a:lnTo>
                  <a:lnTo>
                    <a:pt x="27415" y="1018144"/>
                  </a:lnTo>
                  <a:lnTo>
                    <a:pt x="28016" y="1015067"/>
                  </a:lnTo>
                  <a:lnTo>
                    <a:pt x="28623" y="1011990"/>
                  </a:lnTo>
                  <a:lnTo>
                    <a:pt x="29236" y="1008915"/>
                  </a:lnTo>
                  <a:lnTo>
                    <a:pt x="29856" y="1005841"/>
                  </a:lnTo>
                  <a:lnTo>
                    <a:pt x="30483" y="1002769"/>
                  </a:lnTo>
                  <a:lnTo>
                    <a:pt x="31116" y="999698"/>
                  </a:lnTo>
                  <a:lnTo>
                    <a:pt x="31755" y="996628"/>
                  </a:lnTo>
                  <a:lnTo>
                    <a:pt x="32401" y="993560"/>
                  </a:lnTo>
                  <a:lnTo>
                    <a:pt x="33053" y="990493"/>
                  </a:lnTo>
                  <a:lnTo>
                    <a:pt x="33711" y="987427"/>
                  </a:lnTo>
                  <a:lnTo>
                    <a:pt x="34376" y="984363"/>
                  </a:lnTo>
                  <a:lnTo>
                    <a:pt x="35048" y="981300"/>
                  </a:lnTo>
                  <a:lnTo>
                    <a:pt x="35726" y="978238"/>
                  </a:lnTo>
                  <a:lnTo>
                    <a:pt x="36410" y="975178"/>
                  </a:lnTo>
                  <a:lnTo>
                    <a:pt x="37100" y="972119"/>
                  </a:lnTo>
                  <a:lnTo>
                    <a:pt x="37797" y="969063"/>
                  </a:lnTo>
                  <a:lnTo>
                    <a:pt x="38501" y="966007"/>
                  </a:lnTo>
                  <a:lnTo>
                    <a:pt x="39211" y="962952"/>
                  </a:lnTo>
                  <a:lnTo>
                    <a:pt x="39927" y="959900"/>
                  </a:lnTo>
                  <a:lnTo>
                    <a:pt x="40650" y="956849"/>
                  </a:lnTo>
                  <a:lnTo>
                    <a:pt x="41379" y="953799"/>
                  </a:lnTo>
                  <a:lnTo>
                    <a:pt x="42114" y="950751"/>
                  </a:lnTo>
                  <a:lnTo>
                    <a:pt x="42856" y="947704"/>
                  </a:lnTo>
                  <a:lnTo>
                    <a:pt x="43604" y="944659"/>
                  </a:lnTo>
                  <a:lnTo>
                    <a:pt x="44359" y="941615"/>
                  </a:lnTo>
                  <a:lnTo>
                    <a:pt x="45120" y="938574"/>
                  </a:lnTo>
                  <a:lnTo>
                    <a:pt x="45887" y="935533"/>
                  </a:lnTo>
                  <a:lnTo>
                    <a:pt x="46661" y="932495"/>
                  </a:lnTo>
                  <a:lnTo>
                    <a:pt x="47441" y="929458"/>
                  </a:lnTo>
                  <a:lnTo>
                    <a:pt x="48227" y="926422"/>
                  </a:lnTo>
                  <a:lnTo>
                    <a:pt x="49020" y="923388"/>
                  </a:lnTo>
                  <a:lnTo>
                    <a:pt x="49819" y="920357"/>
                  </a:lnTo>
                  <a:lnTo>
                    <a:pt x="50625" y="917326"/>
                  </a:lnTo>
                  <a:lnTo>
                    <a:pt x="51436" y="914297"/>
                  </a:lnTo>
                  <a:lnTo>
                    <a:pt x="52255" y="911270"/>
                  </a:lnTo>
                  <a:lnTo>
                    <a:pt x="53079" y="908245"/>
                  </a:lnTo>
                  <a:lnTo>
                    <a:pt x="53910" y="905221"/>
                  </a:lnTo>
                  <a:lnTo>
                    <a:pt x="54747" y="902200"/>
                  </a:lnTo>
                  <a:lnTo>
                    <a:pt x="55591" y="899180"/>
                  </a:lnTo>
                  <a:lnTo>
                    <a:pt x="56441" y="896161"/>
                  </a:lnTo>
                  <a:lnTo>
                    <a:pt x="57297" y="893145"/>
                  </a:lnTo>
                  <a:lnTo>
                    <a:pt x="58159" y="890130"/>
                  </a:lnTo>
                  <a:lnTo>
                    <a:pt x="59028" y="887117"/>
                  </a:lnTo>
                  <a:lnTo>
                    <a:pt x="59903" y="884106"/>
                  </a:lnTo>
                  <a:lnTo>
                    <a:pt x="60785" y="881097"/>
                  </a:lnTo>
                  <a:lnTo>
                    <a:pt x="61672" y="878090"/>
                  </a:lnTo>
                  <a:lnTo>
                    <a:pt x="62566" y="875084"/>
                  </a:lnTo>
                  <a:lnTo>
                    <a:pt x="63467" y="872081"/>
                  </a:lnTo>
                  <a:lnTo>
                    <a:pt x="64373" y="869079"/>
                  </a:lnTo>
                  <a:lnTo>
                    <a:pt x="65286" y="866079"/>
                  </a:lnTo>
                  <a:lnTo>
                    <a:pt x="66205" y="863081"/>
                  </a:lnTo>
                  <a:lnTo>
                    <a:pt x="67130" y="860085"/>
                  </a:lnTo>
                  <a:lnTo>
                    <a:pt x="68062" y="857091"/>
                  </a:lnTo>
                  <a:lnTo>
                    <a:pt x="69000" y="854099"/>
                  </a:lnTo>
                  <a:lnTo>
                    <a:pt x="69944" y="851109"/>
                  </a:lnTo>
                  <a:lnTo>
                    <a:pt x="70895" y="848121"/>
                  </a:lnTo>
                  <a:lnTo>
                    <a:pt x="71852" y="845135"/>
                  </a:lnTo>
                  <a:lnTo>
                    <a:pt x="72815" y="842151"/>
                  </a:lnTo>
                  <a:lnTo>
                    <a:pt x="73784" y="839169"/>
                  </a:lnTo>
                  <a:lnTo>
                    <a:pt x="74760" y="836189"/>
                  </a:lnTo>
                  <a:lnTo>
                    <a:pt x="75741" y="833211"/>
                  </a:lnTo>
                  <a:lnTo>
                    <a:pt x="76729" y="830235"/>
                  </a:lnTo>
                  <a:lnTo>
                    <a:pt x="77724" y="827261"/>
                  </a:lnTo>
                  <a:lnTo>
                    <a:pt x="78724" y="824289"/>
                  </a:lnTo>
                  <a:lnTo>
                    <a:pt x="79731" y="821320"/>
                  </a:lnTo>
                  <a:lnTo>
                    <a:pt x="80744" y="818352"/>
                  </a:lnTo>
                  <a:lnTo>
                    <a:pt x="81763" y="815387"/>
                  </a:lnTo>
                  <a:lnTo>
                    <a:pt x="82788" y="812424"/>
                  </a:lnTo>
                  <a:lnTo>
                    <a:pt x="83820" y="809462"/>
                  </a:lnTo>
                  <a:lnTo>
                    <a:pt x="84857" y="806504"/>
                  </a:lnTo>
                  <a:lnTo>
                    <a:pt x="85901" y="803547"/>
                  </a:lnTo>
                  <a:lnTo>
                    <a:pt x="86951" y="800592"/>
                  </a:lnTo>
                  <a:lnTo>
                    <a:pt x="88008" y="797640"/>
                  </a:lnTo>
                  <a:lnTo>
                    <a:pt x="89070" y="794690"/>
                  </a:lnTo>
                  <a:lnTo>
                    <a:pt x="90139" y="791742"/>
                  </a:lnTo>
                  <a:lnTo>
                    <a:pt x="91214" y="788796"/>
                  </a:lnTo>
                  <a:lnTo>
                    <a:pt x="92295" y="785853"/>
                  </a:lnTo>
                  <a:lnTo>
                    <a:pt x="93382" y="782912"/>
                  </a:lnTo>
                  <a:lnTo>
                    <a:pt x="94475" y="779973"/>
                  </a:lnTo>
                  <a:lnTo>
                    <a:pt x="95575" y="777036"/>
                  </a:lnTo>
                  <a:lnTo>
                    <a:pt x="96680" y="774102"/>
                  </a:lnTo>
                  <a:lnTo>
                    <a:pt x="97792" y="771170"/>
                  </a:lnTo>
                  <a:lnTo>
                    <a:pt x="98910" y="768241"/>
                  </a:lnTo>
                  <a:lnTo>
                    <a:pt x="100034" y="765313"/>
                  </a:lnTo>
                  <a:lnTo>
                    <a:pt x="101164" y="762389"/>
                  </a:lnTo>
                  <a:lnTo>
                    <a:pt x="102301" y="759466"/>
                  </a:lnTo>
                  <a:lnTo>
                    <a:pt x="103443" y="756546"/>
                  </a:lnTo>
                  <a:lnTo>
                    <a:pt x="104592" y="753628"/>
                  </a:lnTo>
                  <a:lnTo>
                    <a:pt x="105746" y="750713"/>
                  </a:lnTo>
                  <a:lnTo>
                    <a:pt x="106907" y="747800"/>
                  </a:lnTo>
                  <a:lnTo>
                    <a:pt x="108074" y="744890"/>
                  </a:lnTo>
                  <a:lnTo>
                    <a:pt x="109247" y="741982"/>
                  </a:lnTo>
                  <a:lnTo>
                    <a:pt x="110426" y="739076"/>
                  </a:lnTo>
                  <a:lnTo>
                    <a:pt x="111611" y="736173"/>
                  </a:lnTo>
                  <a:lnTo>
                    <a:pt x="112802" y="733273"/>
                  </a:lnTo>
                  <a:lnTo>
                    <a:pt x="114000" y="730374"/>
                  </a:lnTo>
                  <a:lnTo>
                    <a:pt x="115203" y="727479"/>
                  </a:lnTo>
                  <a:lnTo>
                    <a:pt x="116413" y="724586"/>
                  </a:lnTo>
                  <a:lnTo>
                    <a:pt x="117628" y="721696"/>
                  </a:lnTo>
                  <a:lnTo>
                    <a:pt x="118849" y="718808"/>
                  </a:lnTo>
                  <a:lnTo>
                    <a:pt x="120077" y="715922"/>
                  </a:lnTo>
                  <a:lnTo>
                    <a:pt x="121311" y="713039"/>
                  </a:lnTo>
                  <a:lnTo>
                    <a:pt x="122550" y="710160"/>
                  </a:lnTo>
                  <a:lnTo>
                    <a:pt x="123796" y="707282"/>
                  </a:lnTo>
                  <a:lnTo>
                    <a:pt x="125048" y="704407"/>
                  </a:lnTo>
                  <a:lnTo>
                    <a:pt x="126305" y="701535"/>
                  </a:lnTo>
                  <a:lnTo>
                    <a:pt x="127569" y="698665"/>
                  </a:lnTo>
                  <a:lnTo>
                    <a:pt x="128839" y="695798"/>
                  </a:lnTo>
                  <a:lnTo>
                    <a:pt x="130115" y="692933"/>
                  </a:lnTo>
                  <a:lnTo>
                    <a:pt x="131397" y="690072"/>
                  </a:lnTo>
                  <a:lnTo>
                    <a:pt x="132685" y="687213"/>
                  </a:lnTo>
                  <a:lnTo>
                    <a:pt x="133978" y="684357"/>
                  </a:lnTo>
                  <a:lnTo>
                    <a:pt x="135278" y="681503"/>
                  </a:lnTo>
                  <a:lnTo>
                    <a:pt x="136584" y="678652"/>
                  </a:lnTo>
                  <a:lnTo>
                    <a:pt x="137895" y="675804"/>
                  </a:lnTo>
                  <a:lnTo>
                    <a:pt x="139213" y="672959"/>
                  </a:lnTo>
                  <a:lnTo>
                    <a:pt x="140537" y="670116"/>
                  </a:lnTo>
                  <a:lnTo>
                    <a:pt x="141866" y="667276"/>
                  </a:lnTo>
                  <a:lnTo>
                    <a:pt x="143202" y="664439"/>
                  </a:lnTo>
                  <a:lnTo>
                    <a:pt x="144543" y="661605"/>
                  </a:lnTo>
                  <a:lnTo>
                    <a:pt x="145890" y="658774"/>
                  </a:lnTo>
                  <a:lnTo>
                    <a:pt x="147244" y="655945"/>
                  </a:lnTo>
                  <a:lnTo>
                    <a:pt x="148603" y="653119"/>
                  </a:lnTo>
                  <a:lnTo>
                    <a:pt x="149968" y="650297"/>
                  </a:lnTo>
                  <a:lnTo>
                    <a:pt x="151339" y="647477"/>
                  </a:lnTo>
                  <a:lnTo>
                    <a:pt x="152716" y="644660"/>
                  </a:lnTo>
                  <a:lnTo>
                    <a:pt x="154099" y="641845"/>
                  </a:lnTo>
                  <a:lnTo>
                    <a:pt x="155488" y="639034"/>
                  </a:lnTo>
                  <a:lnTo>
                    <a:pt x="156882" y="636226"/>
                  </a:lnTo>
                  <a:lnTo>
                    <a:pt x="158283" y="633420"/>
                  </a:lnTo>
                  <a:lnTo>
                    <a:pt x="159689" y="630618"/>
                  </a:lnTo>
                  <a:lnTo>
                    <a:pt x="161101" y="627818"/>
                  </a:lnTo>
                  <a:lnTo>
                    <a:pt x="162520" y="625021"/>
                  </a:lnTo>
                  <a:lnTo>
                    <a:pt x="163944" y="622228"/>
                  </a:lnTo>
                  <a:lnTo>
                    <a:pt x="165374" y="619437"/>
                  </a:lnTo>
                  <a:lnTo>
                    <a:pt x="166809" y="616649"/>
                  </a:lnTo>
                  <a:lnTo>
                    <a:pt x="168251" y="613865"/>
                  </a:lnTo>
                  <a:lnTo>
                    <a:pt x="169698" y="611083"/>
                  </a:lnTo>
                  <a:lnTo>
                    <a:pt x="171151" y="608304"/>
                  </a:lnTo>
                  <a:lnTo>
                    <a:pt x="172610" y="605529"/>
                  </a:lnTo>
                  <a:lnTo>
                    <a:pt x="174075" y="602757"/>
                  </a:lnTo>
                  <a:lnTo>
                    <a:pt x="175546" y="599987"/>
                  </a:lnTo>
                  <a:lnTo>
                    <a:pt x="177022" y="597221"/>
                  </a:lnTo>
                  <a:lnTo>
                    <a:pt x="178504" y="594458"/>
                  </a:lnTo>
                  <a:lnTo>
                    <a:pt x="179992" y="591698"/>
                  </a:lnTo>
                  <a:lnTo>
                    <a:pt x="181486" y="588941"/>
                  </a:lnTo>
                  <a:lnTo>
                    <a:pt x="182986" y="586187"/>
                  </a:lnTo>
                  <a:lnTo>
                    <a:pt x="184491" y="583436"/>
                  </a:lnTo>
                  <a:lnTo>
                    <a:pt x="186002" y="580689"/>
                  </a:lnTo>
                  <a:lnTo>
                    <a:pt x="187519" y="577944"/>
                  </a:lnTo>
                  <a:lnTo>
                    <a:pt x="189041" y="575203"/>
                  </a:lnTo>
                  <a:lnTo>
                    <a:pt x="190569" y="572465"/>
                  </a:lnTo>
                  <a:lnTo>
                    <a:pt x="192104" y="569730"/>
                  </a:lnTo>
                  <a:lnTo>
                    <a:pt x="193643" y="566999"/>
                  </a:lnTo>
                  <a:lnTo>
                    <a:pt x="195189" y="564271"/>
                  </a:lnTo>
                  <a:lnTo>
                    <a:pt x="196740" y="561546"/>
                  </a:lnTo>
                  <a:lnTo>
                    <a:pt x="198297" y="558824"/>
                  </a:lnTo>
                  <a:lnTo>
                    <a:pt x="199860" y="556105"/>
                  </a:lnTo>
                  <a:lnTo>
                    <a:pt x="201428" y="553390"/>
                  </a:lnTo>
                  <a:lnTo>
                    <a:pt x="203002" y="550678"/>
                  </a:lnTo>
                  <a:lnTo>
                    <a:pt x="204581" y="547970"/>
                  </a:lnTo>
                  <a:lnTo>
                    <a:pt x="206167" y="545264"/>
                  </a:lnTo>
                  <a:lnTo>
                    <a:pt x="207758" y="542562"/>
                  </a:lnTo>
                  <a:lnTo>
                    <a:pt x="209354" y="539863"/>
                  </a:lnTo>
                  <a:lnTo>
                    <a:pt x="210956" y="537168"/>
                  </a:lnTo>
                  <a:lnTo>
                    <a:pt x="212565" y="534476"/>
                  </a:lnTo>
                  <a:lnTo>
                    <a:pt x="214178" y="531787"/>
                  </a:lnTo>
                  <a:lnTo>
                    <a:pt x="215797" y="529102"/>
                  </a:lnTo>
                  <a:lnTo>
                    <a:pt x="217422" y="526420"/>
                  </a:lnTo>
                  <a:lnTo>
                    <a:pt x="219053" y="523742"/>
                  </a:lnTo>
                  <a:lnTo>
                    <a:pt x="220689" y="521067"/>
                  </a:lnTo>
                  <a:lnTo>
                    <a:pt x="222330" y="518396"/>
                  </a:lnTo>
                  <a:lnTo>
                    <a:pt x="223978" y="515727"/>
                  </a:lnTo>
                  <a:lnTo>
                    <a:pt x="225630" y="513063"/>
                  </a:lnTo>
                  <a:lnTo>
                    <a:pt x="227289" y="510402"/>
                  </a:lnTo>
                  <a:lnTo>
                    <a:pt x="228953" y="507744"/>
                  </a:lnTo>
                  <a:lnTo>
                    <a:pt x="230623" y="505090"/>
                  </a:lnTo>
                  <a:lnTo>
                    <a:pt x="232297" y="502439"/>
                  </a:lnTo>
                  <a:lnTo>
                    <a:pt x="233978" y="499792"/>
                  </a:lnTo>
                  <a:lnTo>
                    <a:pt x="235664" y="497148"/>
                  </a:lnTo>
                  <a:lnTo>
                    <a:pt x="237356" y="494508"/>
                  </a:lnTo>
                  <a:lnTo>
                    <a:pt x="239053" y="491872"/>
                  </a:lnTo>
                  <a:lnTo>
                    <a:pt x="240756" y="489239"/>
                  </a:lnTo>
                  <a:lnTo>
                    <a:pt x="242464" y="486609"/>
                  </a:lnTo>
                  <a:lnTo>
                    <a:pt x="244178" y="483983"/>
                  </a:lnTo>
                  <a:lnTo>
                    <a:pt x="245897" y="481361"/>
                  </a:lnTo>
                  <a:lnTo>
                    <a:pt x="247622" y="478742"/>
                  </a:lnTo>
                  <a:lnTo>
                    <a:pt x="249352" y="476127"/>
                  </a:lnTo>
                  <a:lnTo>
                    <a:pt x="251088" y="473516"/>
                  </a:lnTo>
                  <a:lnTo>
                    <a:pt x="252829" y="470908"/>
                  </a:lnTo>
                  <a:lnTo>
                    <a:pt x="254576" y="468304"/>
                  </a:lnTo>
                  <a:lnTo>
                    <a:pt x="256328" y="465704"/>
                  </a:lnTo>
                  <a:lnTo>
                    <a:pt x="258086" y="463107"/>
                  </a:lnTo>
                  <a:lnTo>
                    <a:pt x="259849" y="460514"/>
                  </a:lnTo>
                  <a:lnTo>
                    <a:pt x="261617" y="457925"/>
                  </a:lnTo>
                  <a:lnTo>
                    <a:pt x="263391" y="455339"/>
                  </a:lnTo>
                  <a:lnTo>
                    <a:pt x="265170" y="452757"/>
                  </a:lnTo>
                  <a:lnTo>
                    <a:pt x="266955" y="450179"/>
                  </a:lnTo>
                  <a:lnTo>
                    <a:pt x="268745" y="447604"/>
                  </a:lnTo>
                  <a:lnTo>
                    <a:pt x="270540" y="445033"/>
                  </a:lnTo>
                  <a:lnTo>
                    <a:pt x="272341" y="442467"/>
                  </a:lnTo>
                  <a:lnTo>
                    <a:pt x="274147" y="439903"/>
                  </a:lnTo>
                  <a:lnTo>
                    <a:pt x="275959" y="437344"/>
                  </a:lnTo>
                  <a:lnTo>
                    <a:pt x="277776" y="434789"/>
                  </a:lnTo>
                  <a:lnTo>
                    <a:pt x="279598" y="432237"/>
                  </a:lnTo>
                  <a:lnTo>
                    <a:pt x="281426" y="429689"/>
                  </a:lnTo>
                  <a:lnTo>
                    <a:pt x="283259" y="427145"/>
                  </a:lnTo>
                  <a:lnTo>
                    <a:pt x="285097" y="424605"/>
                  </a:lnTo>
                  <a:lnTo>
                    <a:pt x="286941" y="422068"/>
                  </a:lnTo>
                  <a:lnTo>
                    <a:pt x="288790" y="419535"/>
                  </a:lnTo>
                  <a:lnTo>
                    <a:pt x="290644" y="417007"/>
                  </a:lnTo>
                  <a:lnTo>
                    <a:pt x="292503" y="414482"/>
                  </a:lnTo>
                  <a:lnTo>
                    <a:pt x="294368" y="411961"/>
                  </a:lnTo>
                  <a:lnTo>
                    <a:pt x="296238" y="409444"/>
                  </a:lnTo>
                  <a:lnTo>
                    <a:pt x="298114" y="406931"/>
                  </a:lnTo>
                  <a:lnTo>
                    <a:pt x="299994" y="404422"/>
                  </a:lnTo>
                  <a:lnTo>
                    <a:pt x="301880" y="401917"/>
                  </a:lnTo>
                  <a:lnTo>
                    <a:pt x="303771" y="399416"/>
                  </a:lnTo>
                  <a:lnTo>
                    <a:pt x="305668" y="396919"/>
                  </a:lnTo>
                  <a:lnTo>
                    <a:pt x="307569" y="394426"/>
                  </a:lnTo>
                  <a:lnTo>
                    <a:pt x="309476" y="391936"/>
                  </a:lnTo>
                  <a:lnTo>
                    <a:pt x="311388" y="389451"/>
                  </a:lnTo>
                  <a:lnTo>
                    <a:pt x="313305" y="386970"/>
                  </a:lnTo>
                  <a:lnTo>
                    <a:pt x="315228" y="384493"/>
                  </a:lnTo>
                  <a:lnTo>
                    <a:pt x="317155" y="382020"/>
                  </a:lnTo>
                  <a:lnTo>
                    <a:pt x="319088" y="379550"/>
                  </a:lnTo>
                  <a:lnTo>
                    <a:pt x="321026" y="377085"/>
                  </a:lnTo>
                  <a:lnTo>
                    <a:pt x="322969" y="374624"/>
                  </a:lnTo>
                  <a:lnTo>
                    <a:pt x="324917" y="372167"/>
                  </a:lnTo>
                  <a:lnTo>
                    <a:pt x="326870" y="369714"/>
                  </a:lnTo>
                  <a:lnTo>
                    <a:pt x="328829" y="367266"/>
                  </a:lnTo>
                  <a:lnTo>
                    <a:pt x="330793" y="364821"/>
                  </a:lnTo>
                  <a:lnTo>
                    <a:pt x="332762" y="362380"/>
                  </a:lnTo>
                  <a:lnTo>
                    <a:pt x="334735" y="359944"/>
                  </a:lnTo>
                  <a:lnTo>
                    <a:pt x="336714" y="357512"/>
                  </a:lnTo>
                  <a:lnTo>
                    <a:pt x="338698" y="355084"/>
                  </a:lnTo>
                  <a:lnTo>
                    <a:pt x="340687" y="352660"/>
                  </a:lnTo>
                  <a:lnTo>
                    <a:pt x="342682" y="350240"/>
                  </a:lnTo>
                  <a:lnTo>
                    <a:pt x="344681" y="347824"/>
                  </a:lnTo>
                  <a:lnTo>
                    <a:pt x="346685" y="345413"/>
                  </a:lnTo>
                  <a:lnTo>
                    <a:pt x="348695" y="343006"/>
                  </a:lnTo>
                  <a:lnTo>
                    <a:pt x="350709" y="340603"/>
                  </a:lnTo>
                  <a:lnTo>
                    <a:pt x="352728" y="338204"/>
                  </a:lnTo>
                  <a:lnTo>
                    <a:pt x="354753" y="335810"/>
                  </a:lnTo>
                  <a:lnTo>
                    <a:pt x="356782" y="333419"/>
                  </a:lnTo>
                  <a:lnTo>
                    <a:pt x="358817" y="331033"/>
                  </a:lnTo>
                  <a:lnTo>
                    <a:pt x="360856" y="328651"/>
                  </a:lnTo>
                  <a:lnTo>
                    <a:pt x="362901" y="326274"/>
                  </a:lnTo>
                  <a:lnTo>
                    <a:pt x="364950" y="323901"/>
                  </a:lnTo>
                  <a:lnTo>
                    <a:pt x="367005" y="321532"/>
                  </a:lnTo>
                  <a:lnTo>
                    <a:pt x="369064" y="319168"/>
                  </a:lnTo>
                  <a:lnTo>
                    <a:pt x="371129" y="316807"/>
                  </a:lnTo>
                  <a:lnTo>
                    <a:pt x="373198" y="314452"/>
                  </a:lnTo>
                  <a:lnTo>
                    <a:pt x="375272" y="312100"/>
                  </a:lnTo>
                  <a:lnTo>
                    <a:pt x="377351" y="309752"/>
                  </a:lnTo>
                  <a:lnTo>
                    <a:pt x="379435" y="307410"/>
                  </a:lnTo>
                  <a:lnTo>
                    <a:pt x="381524" y="305071"/>
                  </a:lnTo>
                  <a:lnTo>
                    <a:pt x="383618" y="302737"/>
                  </a:lnTo>
                  <a:lnTo>
                    <a:pt x="385717" y="300407"/>
                  </a:lnTo>
                  <a:lnTo>
                    <a:pt x="387820" y="298082"/>
                  </a:lnTo>
                  <a:lnTo>
                    <a:pt x="389928" y="295761"/>
                  </a:lnTo>
                  <a:lnTo>
                    <a:pt x="392042" y="293445"/>
                  </a:lnTo>
                  <a:lnTo>
                    <a:pt x="394160" y="291133"/>
                  </a:lnTo>
                  <a:lnTo>
                    <a:pt x="396283" y="288825"/>
                  </a:lnTo>
                  <a:lnTo>
                    <a:pt x="398411" y="286522"/>
                  </a:lnTo>
                  <a:lnTo>
                    <a:pt x="400544" y="284223"/>
                  </a:lnTo>
                  <a:lnTo>
                    <a:pt x="402681" y="281929"/>
                  </a:lnTo>
                  <a:lnTo>
                    <a:pt x="404823" y="279639"/>
                  </a:lnTo>
                  <a:lnTo>
                    <a:pt x="406971" y="277354"/>
                  </a:lnTo>
                  <a:lnTo>
                    <a:pt x="409122" y="275074"/>
                  </a:lnTo>
                  <a:lnTo>
                    <a:pt x="411279" y="272797"/>
                  </a:lnTo>
                  <a:lnTo>
                    <a:pt x="413440" y="270526"/>
                  </a:lnTo>
                  <a:lnTo>
                    <a:pt x="415607" y="268259"/>
                  </a:lnTo>
                  <a:lnTo>
                    <a:pt x="417777" y="265996"/>
                  </a:lnTo>
                  <a:lnTo>
                    <a:pt x="419953" y="263738"/>
                  </a:lnTo>
                  <a:lnTo>
                    <a:pt x="422133" y="261484"/>
                  </a:lnTo>
                  <a:lnTo>
                    <a:pt x="424318" y="259235"/>
                  </a:lnTo>
                  <a:lnTo>
                    <a:pt x="426508" y="256991"/>
                  </a:lnTo>
                  <a:lnTo>
                    <a:pt x="428703" y="254751"/>
                  </a:lnTo>
                  <a:lnTo>
                    <a:pt x="430902" y="252516"/>
                  </a:lnTo>
                  <a:lnTo>
                    <a:pt x="433105" y="250286"/>
                  </a:lnTo>
                  <a:lnTo>
                    <a:pt x="435314" y="248060"/>
                  </a:lnTo>
                  <a:lnTo>
                    <a:pt x="437527" y="245838"/>
                  </a:lnTo>
                  <a:lnTo>
                    <a:pt x="439745" y="243622"/>
                  </a:lnTo>
                  <a:lnTo>
                    <a:pt x="441967" y="241410"/>
                  </a:lnTo>
                  <a:lnTo>
                    <a:pt x="444195" y="239202"/>
                  </a:lnTo>
                  <a:lnTo>
                    <a:pt x="446426" y="237000"/>
                  </a:lnTo>
                  <a:lnTo>
                    <a:pt x="448662" y="234802"/>
                  </a:lnTo>
                  <a:lnTo>
                    <a:pt x="450903" y="232608"/>
                  </a:lnTo>
                  <a:lnTo>
                    <a:pt x="453149" y="230420"/>
                  </a:lnTo>
                  <a:lnTo>
                    <a:pt x="455399" y="228236"/>
                  </a:lnTo>
                  <a:lnTo>
                    <a:pt x="457654" y="226057"/>
                  </a:lnTo>
                  <a:lnTo>
                    <a:pt x="459913" y="223882"/>
                  </a:lnTo>
                  <a:lnTo>
                    <a:pt x="462176" y="221713"/>
                  </a:lnTo>
                  <a:lnTo>
                    <a:pt x="464445" y="219548"/>
                  </a:lnTo>
                  <a:lnTo>
                    <a:pt x="466718" y="217388"/>
                  </a:lnTo>
                  <a:lnTo>
                    <a:pt x="468995" y="215232"/>
                  </a:lnTo>
                  <a:lnTo>
                    <a:pt x="471277" y="213081"/>
                  </a:lnTo>
                  <a:lnTo>
                    <a:pt x="473563" y="210936"/>
                  </a:lnTo>
                  <a:lnTo>
                    <a:pt x="475854" y="208795"/>
                  </a:lnTo>
                  <a:lnTo>
                    <a:pt x="478149" y="206658"/>
                  </a:lnTo>
                  <a:lnTo>
                    <a:pt x="480449" y="204527"/>
                  </a:lnTo>
                  <a:lnTo>
                    <a:pt x="482754" y="202400"/>
                  </a:lnTo>
                  <a:lnTo>
                    <a:pt x="485062" y="200278"/>
                  </a:lnTo>
                  <a:lnTo>
                    <a:pt x="487375" y="198161"/>
                  </a:lnTo>
                  <a:lnTo>
                    <a:pt x="489693" y="196049"/>
                  </a:lnTo>
                  <a:lnTo>
                    <a:pt x="492015" y="193942"/>
                  </a:lnTo>
                  <a:lnTo>
                    <a:pt x="494341" y="191840"/>
                  </a:lnTo>
                  <a:lnTo>
                    <a:pt x="496672" y="189742"/>
                  </a:lnTo>
                  <a:lnTo>
                    <a:pt x="499007" y="187650"/>
                  </a:lnTo>
                  <a:lnTo>
                    <a:pt x="501347" y="185562"/>
                  </a:lnTo>
                  <a:lnTo>
                    <a:pt x="503691" y="183479"/>
                  </a:lnTo>
                  <a:lnTo>
                    <a:pt x="506039" y="181401"/>
                  </a:lnTo>
                  <a:lnTo>
                    <a:pt x="508392" y="179328"/>
                  </a:lnTo>
                  <a:lnTo>
                    <a:pt x="510749" y="177260"/>
                  </a:lnTo>
                  <a:lnTo>
                    <a:pt x="513110" y="175197"/>
                  </a:lnTo>
                  <a:lnTo>
                    <a:pt x="515476" y="173139"/>
                  </a:lnTo>
                  <a:lnTo>
                    <a:pt x="517846" y="171086"/>
                  </a:lnTo>
                  <a:lnTo>
                    <a:pt x="520220" y="169038"/>
                  </a:lnTo>
                  <a:lnTo>
                    <a:pt x="522599" y="166994"/>
                  </a:lnTo>
                  <a:lnTo>
                    <a:pt x="524981" y="164956"/>
                  </a:lnTo>
                  <a:lnTo>
                    <a:pt x="527368" y="162923"/>
                  </a:lnTo>
                  <a:lnTo>
                    <a:pt x="529760" y="160895"/>
                  </a:lnTo>
                  <a:lnTo>
                    <a:pt x="532155" y="158872"/>
                  </a:lnTo>
                  <a:lnTo>
                    <a:pt x="534555" y="156853"/>
                  </a:lnTo>
                  <a:lnTo>
                    <a:pt x="536959" y="154840"/>
                  </a:lnTo>
                  <a:lnTo>
                    <a:pt x="539367" y="152832"/>
                  </a:lnTo>
                  <a:lnTo>
                    <a:pt x="541780" y="150829"/>
                  </a:lnTo>
                  <a:lnTo>
                    <a:pt x="544196" y="148831"/>
                  </a:lnTo>
                  <a:lnTo>
                    <a:pt x="546617" y="146838"/>
                  </a:lnTo>
                  <a:lnTo>
                    <a:pt x="549042" y="144850"/>
                  </a:lnTo>
                  <a:lnTo>
                    <a:pt x="551471" y="142867"/>
                  </a:lnTo>
                  <a:lnTo>
                    <a:pt x="553904" y="140890"/>
                  </a:lnTo>
                  <a:lnTo>
                    <a:pt x="556342" y="138917"/>
                  </a:lnTo>
                  <a:lnTo>
                    <a:pt x="558784" y="136950"/>
                  </a:lnTo>
                  <a:lnTo>
                    <a:pt x="561229" y="134987"/>
                  </a:lnTo>
                  <a:lnTo>
                    <a:pt x="563679" y="133030"/>
                  </a:lnTo>
                  <a:lnTo>
                    <a:pt x="566133" y="131078"/>
                  </a:lnTo>
                  <a:lnTo>
                    <a:pt x="568591" y="129131"/>
                  </a:lnTo>
                  <a:lnTo>
                    <a:pt x="571053" y="127189"/>
                  </a:lnTo>
                  <a:lnTo>
                    <a:pt x="573519" y="125253"/>
                  </a:lnTo>
                  <a:lnTo>
                    <a:pt x="575989" y="123321"/>
                  </a:lnTo>
                  <a:lnTo>
                    <a:pt x="578463" y="121395"/>
                  </a:lnTo>
                  <a:lnTo>
                    <a:pt x="580941" y="119474"/>
                  </a:lnTo>
                  <a:lnTo>
                    <a:pt x="583424" y="117558"/>
                  </a:lnTo>
                  <a:lnTo>
                    <a:pt x="585910" y="115647"/>
                  </a:lnTo>
                  <a:lnTo>
                    <a:pt x="588400" y="113741"/>
                  </a:lnTo>
                  <a:lnTo>
                    <a:pt x="590895" y="111841"/>
                  </a:lnTo>
                  <a:lnTo>
                    <a:pt x="593392" y="109946"/>
                  </a:lnTo>
                  <a:lnTo>
                    <a:pt x="595895" y="108056"/>
                  </a:lnTo>
                  <a:lnTo>
                    <a:pt x="598401" y="106172"/>
                  </a:lnTo>
                  <a:lnTo>
                    <a:pt x="600911" y="104293"/>
                  </a:lnTo>
                  <a:lnTo>
                    <a:pt x="603425" y="102419"/>
                  </a:lnTo>
                  <a:lnTo>
                    <a:pt x="605943" y="100550"/>
                  </a:lnTo>
                  <a:lnTo>
                    <a:pt x="608465" y="98686"/>
                  </a:lnTo>
                  <a:lnTo>
                    <a:pt x="610991" y="96828"/>
                  </a:lnTo>
                  <a:lnTo>
                    <a:pt x="613520" y="94975"/>
                  </a:lnTo>
                  <a:lnTo>
                    <a:pt x="616054" y="93128"/>
                  </a:lnTo>
                  <a:lnTo>
                    <a:pt x="618591" y="91285"/>
                  </a:lnTo>
                  <a:lnTo>
                    <a:pt x="621132" y="89449"/>
                  </a:lnTo>
                  <a:lnTo>
                    <a:pt x="623677" y="87617"/>
                  </a:lnTo>
                  <a:lnTo>
                    <a:pt x="626226" y="85790"/>
                  </a:lnTo>
                  <a:lnTo>
                    <a:pt x="628779" y="83970"/>
                  </a:lnTo>
                  <a:lnTo>
                    <a:pt x="631335" y="82154"/>
                  </a:lnTo>
                  <a:lnTo>
                    <a:pt x="633896" y="80344"/>
                  </a:lnTo>
                  <a:lnTo>
                    <a:pt x="636460" y="78539"/>
                  </a:lnTo>
                  <a:lnTo>
                    <a:pt x="639028" y="76739"/>
                  </a:lnTo>
                  <a:lnTo>
                    <a:pt x="641599" y="74945"/>
                  </a:lnTo>
                  <a:lnTo>
                    <a:pt x="644175" y="73156"/>
                  </a:lnTo>
                  <a:lnTo>
                    <a:pt x="646754" y="71373"/>
                  </a:lnTo>
                  <a:lnTo>
                    <a:pt x="649337" y="69595"/>
                  </a:lnTo>
                  <a:lnTo>
                    <a:pt x="651923" y="67823"/>
                  </a:lnTo>
                  <a:lnTo>
                    <a:pt x="654514" y="66056"/>
                  </a:lnTo>
                  <a:lnTo>
                    <a:pt x="657108" y="64294"/>
                  </a:lnTo>
                  <a:lnTo>
                    <a:pt x="659705" y="62538"/>
                  </a:lnTo>
                  <a:lnTo>
                    <a:pt x="662307" y="60787"/>
                  </a:lnTo>
                  <a:lnTo>
                    <a:pt x="664912" y="59042"/>
                  </a:lnTo>
                  <a:lnTo>
                    <a:pt x="667520" y="57302"/>
                  </a:lnTo>
                  <a:lnTo>
                    <a:pt x="670133" y="55568"/>
                  </a:lnTo>
                  <a:lnTo>
                    <a:pt x="672748" y="53839"/>
                  </a:lnTo>
                  <a:lnTo>
                    <a:pt x="675368" y="52115"/>
                  </a:lnTo>
                  <a:lnTo>
                    <a:pt x="677991" y="50397"/>
                  </a:lnTo>
                  <a:lnTo>
                    <a:pt x="680618" y="48685"/>
                  </a:lnTo>
                  <a:lnTo>
                    <a:pt x="683248" y="46978"/>
                  </a:lnTo>
                  <a:lnTo>
                    <a:pt x="685882" y="45277"/>
                  </a:lnTo>
                  <a:lnTo>
                    <a:pt x="688519" y="43581"/>
                  </a:lnTo>
                  <a:lnTo>
                    <a:pt x="691161" y="41891"/>
                  </a:lnTo>
                  <a:lnTo>
                    <a:pt x="693805" y="40206"/>
                  </a:lnTo>
                  <a:lnTo>
                    <a:pt x="696453" y="38526"/>
                  </a:lnTo>
                  <a:lnTo>
                    <a:pt x="699105" y="36853"/>
                  </a:lnTo>
                  <a:lnTo>
                    <a:pt x="701760" y="35184"/>
                  </a:lnTo>
                  <a:lnTo>
                    <a:pt x="704418" y="33522"/>
                  </a:lnTo>
                  <a:lnTo>
                    <a:pt x="707080" y="31865"/>
                  </a:lnTo>
                  <a:lnTo>
                    <a:pt x="709746" y="30214"/>
                  </a:lnTo>
                  <a:lnTo>
                    <a:pt x="712415" y="28568"/>
                  </a:lnTo>
                  <a:lnTo>
                    <a:pt x="715087" y="26927"/>
                  </a:lnTo>
                  <a:lnTo>
                    <a:pt x="717763" y="25293"/>
                  </a:lnTo>
                  <a:lnTo>
                    <a:pt x="720442" y="23664"/>
                  </a:lnTo>
                  <a:lnTo>
                    <a:pt x="723125" y="22040"/>
                  </a:lnTo>
                  <a:lnTo>
                    <a:pt x="725811" y="20423"/>
                  </a:lnTo>
                  <a:lnTo>
                    <a:pt x="728501" y="18810"/>
                  </a:lnTo>
                  <a:lnTo>
                    <a:pt x="731193" y="17204"/>
                  </a:lnTo>
                  <a:lnTo>
                    <a:pt x="733889" y="15603"/>
                  </a:lnTo>
                  <a:lnTo>
                    <a:pt x="736589" y="14007"/>
                  </a:lnTo>
                  <a:lnTo>
                    <a:pt x="739292" y="12418"/>
                  </a:lnTo>
                  <a:lnTo>
                    <a:pt x="741998" y="10834"/>
                  </a:lnTo>
                  <a:lnTo>
                    <a:pt x="744707" y="9256"/>
                  </a:lnTo>
                  <a:lnTo>
                    <a:pt x="747420" y="7683"/>
                  </a:lnTo>
                  <a:lnTo>
                    <a:pt x="750136" y="6116"/>
                  </a:lnTo>
                  <a:lnTo>
                    <a:pt x="752856" y="4555"/>
                  </a:lnTo>
                  <a:lnTo>
                    <a:pt x="755578" y="3000"/>
                  </a:lnTo>
                  <a:lnTo>
                    <a:pt x="758304" y="1450"/>
                  </a:lnTo>
                  <a:lnTo>
                    <a:pt x="760868" y="0"/>
                  </a:lnTo>
                  <a:lnTo>
                    <a:pt x="761138" y="2064"/>
                  </a:lnTo>
                  <a:lnTo>
                    <a:pt x="761550" y="5172"/>
                  </a:lnTo>
                  <a:lnTo>
                    <a:pt x="761970" y="8280"/>
                  </a:lnTo>
                  <a:lnTo>
                    <a:pt x="762395" y="11386"/>
                  </a:lnTo>
                  <a:lnTo>
                    <a:pt x="762827" y="14492"/>
                  </a:lnTo>
                  <a:lnTo>
                    <a:pt x="763266" y="17597"/>
                  </a:lnTo>
                  <a:lnTo>
                    <a:pt x="763712" y="20701"/>
                  </a:lnTo>
                  <a:lnTo>
                    <a:pt x="764163" y="23804"/>
                  </a:lnTo>
                  <a:lnTo>
                    <a:pt x="764622" y="26906"/>
                  </a:lnTo>
                  <a:lnTo>
                    <a:pt x="765086" y="30007"/>
                  </a:lnTo>
                  <a:lnTo>
                    <a:pt x="765557" y="33107"/>
                  </a:lnTo>
                  <a:lnTo>
                    <a:pt x="766035" y="36206"/>
                  </a:lnTo>
                  <a:lnTo>
                    <a:pt x="766519" y="39304"/>
                  </a:lnTo>
                  <a:lnTo>
                    <a:pt x="767010" y="42401"/>
                  </a:lnTo>
                  <a:lnTo>
                    <a:pt x="767507" y="45497"/>
                  </a:lnTo>
                  <a:lnTo>
                    <a:pt x="768011" y="48592"/>
                  </a:lnTo>
                  <a:lnTo>
                    <a:pt x="768521" y="51686"/>
                  </a:lnTo>
                  <a:lnTo>
                    <a:pt x="769037" y="54778"/>
                  </a:lnTo>
                  <a:lnTo>
                    <a:pt x="769561" y="57870"/>
                  </a:lnTo>
                  <a:lnTo>
                    <a:pt x="770090" y="60960"/>
                  </a:lnTo>
                  <a:lnTo>
                    <a:pt x="770626" y="64050"/>
                  </a:lnTo>
                  <a:lnTo>
                    <a:pt x="771169" y="67138"/>
                  </a:lnTo>
                  <a:lnTo>
                    <a:pt x="771718" y="70226"/>
                  </a:lnTo>
                  <a:lnTo>
                    <a:pt x="772273" y="73312"/>
                  </a:lnTo>
                  <a:lnTo>
                    <a:pt x="772835" y="76397"/>
                  </a:lnTo>
                  <a:lnTo>
                    <a:pt x="773404" y="79480"/>
                  </a:lnTo>
                  <a:lnTo>
                    <a:pt x="773978" y="82563"/>
                  </a:lnTo>
                  <a:lnTo>
                    <a:pt x="774560" y="85644"/>
                  </a:lnTo>
                  <a:lnTo>
                    <a:pt x="775148" y="88724"/>
                  </a:lnTo>
                  <a:lnTo>
                    <a:pt x="775742" y="91803"/>
                  </a:lnTo>
                  <a:lnTo>
                    <a:pt x="776342" y="94880"/>
                  </a:lnTo>
                  <a:lnTo>
                    <a:pt x="776949" y="97957"/>
                  </a:lnTo>
                  <a:lnTo>
                    <a:pt x="777563" y="101032"/>
                  </a:lnTo>
                  <a:lnTo>
                    <a:pt x="778183" y="104106"/>
                  </a:lnTo>
                  <a:lnTo>
                    <a:pt x="778809" y="107178"/>
                  </a:lnTo>
                  <a:lnTo>
                    <a:pt x="779442" y="110249"/>
                  </a:lnTo>
                  <a:lnTo>
                    <a:pt x="780082" y="113319"/>
                  </a:lnTo>
                  <a:lnTo>
                    <a:pt x="780727" y="116387"/>
                  </a:lnTo>
                  <a:lnTo>
                    <a:pt x="781379" y="119454"/>
                  </a:lnTo>
                  <a:lnTo>
                    <a:pt x="782038" y="122520"/>
                  </a:lnTo>
                  <a:lnTo>
                    <a:pt x="782703" y="125584"/>
                  </a:lnTo>
                  <a:lnTo>
                    <a:pt x="783374" y="128647"/>
                  </a:lnTo>
                  <a:lnTo>
                    <a:pt x="784052" y="131709"/>
                  </a:lnTo>
                  <a:lnTo>
                    <a:pt x="784736" y="134769"/>
                  </a:lnTo>
                  <a:lnTo>
                    <a:pt x="785427" y="137827"/>
                  </a:lnTo>
                  <a:lnTo>
                    <a:pt x="786124" y="140884"/>
                  </a:lnTo>
                  <a:lnTo>
                    <a:pt x="786827" y="143940"/>
                  </a:lnTo>
                  <a:lnTo>
                    <a:pt x="787538" y="146994"/>
                  </a:lnTo>
                  <a:lnTo>
                    <a:pt x="788254" y="150047"/>
                  </a:lnTo>
                  <a:lnTo>
                    <a:pt x="788976" y="153098"/>
                  </a:lnTo>
                  <a:lnTo>
                    <a:pt x="789705" y="156148"/>
                  </a:lnTo>
                  <a:lnTo>
                    <a:pt x="790441" y="159196"/>
                  </a:lnTo>
                  <a:lnTo>
                    <a:pt x="791183" y="162243"/>
                  </a:lnTo>
                  <a:lnTo>
                    <a:pt x="791931" y="165288"/>
                  </a:lnTo>
                  <a:lnTo>
                    <a:pt x="792685" y="168332"/>
                  </a:lnTo>
                  <a:lnTo>
                    <a:pt x="793446" y="171373"/>
                  </a:lnTo>
                  <a:lnTo>
                    <a:pt x="794214" y="174414"/>
                  </a:lnTo>
                  <a:lnTo>
                    <a:pt x="794987" y="177452"/>
                  </a:lnTo>
                  <a:lnTo>
                    <a:pt x="795767" y="180489"/>
                  </a:lnTo>
                  <a:lnTo>
                    <a:pt x="796554" y="183525"/>
                  </a:lnTo>
                  <a:lnTo>
                    <a:pt x="797347" y="186558"/>
                  </a:lnTo>
                  <a:lnTo>
                    <a:pt x="798146" y="189590"/>
                  </a:lnTo>
                  <a:lnTo>
                    <a:pt x="798951" y="192621"/>
                  </a:lnTo>
                  <a:lnTo>
                    <a:pt x="799763" y="195650"/>
                  </a:lnTo>
                  <a:lnTo>
                    <a:pt x="800581" y="198677"/>
                  </a:lnTo>
                  <a:lnTo>
                    <a:pt x="801406" y="201702"/>
                  </a:lnTo>
                  <a:lnTo>
                    <a:pt x="802237" y="204726"/>
                  </a:lnTo>
                  <a:lnTo>
                    <a:pt x="803074" y="207747"/>
                  </a:lnTo>
                  <a:lnTo>
                    <a:pt x="803917" y="210767"/>
                  </a:lnTo>
                  <a:lnTo>
                    <a:pt x="804767" y="213786"/>
                  </a:lnTo>
                  <a:lnTo>
                    <a:pt x="805623" y="216802"/>
                  </a:lnTo>
                  <a:lnTo>
                    <a:pt x="806486" y="219817"/>
                  </a:lnTo>
                  <a:lnTo>
                    <a:pt x="807354" y="222830"/>
                  </a:lnTo>
                  <a:lnTo>
                    <a:pt x="808230" y="225841"/>
                  </a:lnTo>
                  <a:lnTo>
                    <a:pt x="809111" y="228850"/>
                  </a:lnTo>
                  <a:lnTo>
                    <a:pt x="809999" y="231857"/>
                  </a:lnTo>
                  <a:lnTo>
                    <a:pt x="810893" y="234863"/>
                  </a:lnTo>
                  <a:lnTo>
                    <a:pt x="811793" y="237866"/>
                  </a:lnTo>
                  <a:lnTo>
                    <a:pt x="812700" y="240868"/>
                  </a:lnTo>
                  <a:lnTo>
                    <a:pt x="813612" y="243868"/>
                  </a:lnTo>
                  <a:lnTo>
                    <a:pt x="814532" y="246866"/>
                  </a:lnTo>
                  <a:lnTo>
                    <a:pt x="815457" y="249862"/>
                  </a:lnTo>
                  <a:lnTo>
                    <a:pt x="816389" y="252856"/>
                  </a:lnTo>
                  <a:lnTo>
                    <a:pt x="817327" y="255848"/>
                  </a:lnTo>
                  <a:lnTo>
                    <a:pt x="818271" y="258838"/>
                  </a:lnTo>
                  <a:lnTo>
                    <a:pt x="819221" y="261826"/>
                  </a:lnTo>
                  <a:lnTo>
                    <a:pt x="820178" y="264812"/>
                  </a:lnTo>
                  <a:lnTo>
                    <a:pt x="821141" y="267796"/>
                  </a:lnTo>
                  <a:lnTo>
                    <a:pt x="822111" y="270778"/>
                  </a:lnTo>
                  <a:lnTo>
                    <a:pt x="823086" y="273758"/>
                  </a:lnTo>
                  <a:lnTo>
                    <a:pt x="824068" y="276736"/>
                  </a:lnTo>
                  <a:lnTo>
                    <a:pt x="825056" y="279712"/>
                  </a:lnTo>
                  <a:lnTo>
                    <a:pt x="826050" y="282686"/>
                  </a:lnTo>
                  <a:lnTo>
                    <a:pt x="827050" y="285658"/>
                  </a:lnTo>
                  <a:lnTo>
                    <a:pt x="828057" y="288627"/>
                  </a:lnTo>
                  <a:lnTo>
                    <a:pt x="829070" y="291595"/>
                  </a:lnTo>
                  <a:lnTo>
                    <a:pt x="830089" y="294560"/>
                  </a:lnTo>
                  <a:lnTo>
                    <a:pt x="831114" y="297523"/>
                  </a:lnTo>
                  <a:lnTo>
                    <a:pt x="832146" y="300484"/>
                  </a:lnTo>
                  <a:lnTo>
                    <a:pt x="833184" y="303443"/>
                  </a:lnTo>
                  <a:lnTo>
                    <a:pt x="834228" y="306400"/>
                  </a:lnTo>
                  <a:lnTo>
                    <a:pt x="835278" y="309355"/>
                  </a:lnTo>
                  <a:lnTo>
                    <a:pt x="836334" y="312307"/>
                  </a:lnTo>
                  <a:lnTo>
                    <a:pt x="837397" y="315257"/>
                  </a:lnTo>
                  <a:lnTo>
                    <a:pt x="838465" y="318205"/>
                  </a:lnTo>
                  <a:lnTo>
                    <a:pt x="839540" y="321151"/>
                  </a:lnTo>
                  <a:lnTo>
                    <a:pt x="840621" y="324094"/>
                  </a:lnTo>
                  <a:lnTo>
                    <a:pt x="841709" y="327035"/>
                  </a:lnTo>
                  <a:lnTo>
                    <a:pt x="842802" y="329974"/>
                  </a:lnTo>
                  <a:lnTo>
                    <a:pt x="843901" y="332911"/>
                  </a:lnTo>
                  <a:lnTo>
                    <a:pt x="845007" y="335845"/>
                  </a:lnTo>
                  <a:lnTo>
                    <a:pt x="846119" y="338777"/>
                  </a:lnTo>
                  <a:lnTo>
                    <a:pt x="847236" y="341706"/>
                  </a:lnTo>
                  <a:lnTo>
                    <a:pt x="848361" y="344633"/>
                  </a:lnTo>
                  <a:lnTo>
                    <a:pt x="849491" y="347558"/>
                  </a:lnTo>
                  <a:lnTo>
                    <a:pt x="850627" y="350481"/>
                  </a:lnTo>
                  <a:lnTo>
                    <a:pt x="851770" y="353401"/>
                  </a:lnTo>
                  <a:lnTo>
                    <a:pt x="852918" y="356319"/>
                  </a:lnTo>
                  <a:lnTo>
                    <a:pt x="854073" y="359234"/>
                  </a:lnTo>
                  <a:lnTo>
                    <a:pt x="855234" y="362147"/>
                  </a:lnTo>
                  <a:lnTo>
                    <a:pt x="856400" y="365057"/>
                  </a:lnTo>
                  <a:lnTo>
                    <a:pt x="857573" y="367965"/>
                  </a:lnTo>
                  <a:lnTo>
                    <a:pt x="858752" y="370871"/>
                  </a:lnTo>
                  <a:lnTo>
                    <a:pt x="859938" y="373774"/>
                  </a:lnTo>
                  <a:lnTo>
                    <a:pt x="861129" y="376674"/>
                  </a:lnTo>
                  <a:lnTo>
                    <a:pt x="862326" y="379572"/>
                  </a:lnTo>
                  <a:lnTo>
                    <a:pt x="863529" y="382468"/>
                  </a:lnTo>
                  <a:lnTo>
                    <a:pt x="864739" y="385361"/>
                  </a:lnTo>
                  <a:lnTo>
                    <a:pt x="865954" y="388251"/>
                  </a:lnTo>
                  <a:lnTo>
                    <a:pt x="867176" y="391139"/>
                  </a:lnTo>
                  <a:lnTo>
                    <a:pt x="868404" y="394025"/>
                  </a:lnTo>
                  <a:lnTo>
                    <a:pt x="869637" y="396907"/>
                  </a:lnTo>
                  <a:lnTo>
                    <a:pt x="870877" y="399787"/>
                  </a:lnTo>
                  <a:lnTo>
                    <a:pt x="872123" y="402665"/>
                  </a:lnTo>
                  <a:lnTo>
                    <a:pt x="873374" y="405540"/>
                  </a:lnTo>
                  <a:lnTo>
                    <a:pt x="874632" y="408412"/>
                  </a:lnTo>
                  <a:lnTo>
                    <a:pt x="875896" y="411282"/>
                  </a:lnTo>
                  <a:lnTo>
                    <a:pt x="877166" y="414149"/>
                  </a:lnTo>
                  <a:lnTo>
                    <a:pt x="878441" y="417014"/>
                  </a:lnTo>
                  <a:lnTo>
                    <a:pt x="879723" y="419875"/>
                  </a:lnTo>
                  <a:lnTo>
                    <a:pt x="881011" y="422734"/>
                  </a:lnTo>
                  <a:lnTo>
                    <a:pt x="882305" y="425590"/>
                  </a:lnTo>
                  <a:lnTo>
                    <a:pt x="883604" y="428444"/>
                  </a:lnTo>
                  <a:lnTo>
                    <a:pt x="884910" y="431295"/>
                  </a:lnTo>
                  <a:lnTo>
                    <a:pt x="886222" y="434143"/>
                  </a:lnTo>
                  <a:lnTo>
                    <a:pt x="887539" y="436988"/>
                  </a:lnTo>
                  <a:lnTo>
                    <a:pt x="888863" y="439831"/>
                  </a:lnTo>
                  <a:lnTo>
                    <a:pt x="890193" y="442671"/>
                  </a:lnTo>
                  <a:lnTo>
                    <a:pt x="891528" y="445508"/>
                  </a:lnTo>
                  <a:lnTo>
                    <a:pt x="892869" y="448342"/>
                  </a:lnTo>
                  <a:lnTo>
                    <a:pt x="894217" y="451173"/>
                  </a:lnTo>
                  <a:lnTo>
                    <a:pt x="895570" y="454002"/>
                  </a:lnTo>
                  <a:lnTo>
                    <a:pt x="896929" y="456827"/>
                  </a:lnTo>
                  <a:lnTo>
                    <a:pt x="898295" y="459650"/>
                  </a:lnTo>
                  <a:lnTo>
                    <a:pt x="899666" y="462470"/>
                  </a:lnTo>
                  <a:lnTo>
                    <a:pt x="901043" y="465287"/>
                  </a:lnTo>
                  <a:lnTo>
                    <a:pt x="902426" y="468102"/>
                  </a:lnTo>
                  <a:lnTo>
                    <a:pt x="903814" y="470913"/>
                  </a:lnTo>
                  <a:lnTo>
                    <a:pt x="905209" y="473721"/>
                  </a:lnTo>
                  <a:lnTo>
                    <a:pt x="906609" y="476527"/>
                  </a:lnTo>
                  <a:lnTo>
                    <a:pt x="908016" y="479329"/>
                  </a:lnTo>
                  <a:lnTo>
                    <a:pt x="909428" y="482129"/>
                  </a:lnTo>
                  <a:lnTo>
                    <a:pt x="910846" y="484926"/>
                  </a:lnTo>
                  <a:lnTo>
                    <a:pt x="912270" y="487719"/>
                  </a:lnTo>
                  <a:lnTo>
                    <a:pt x="913700" y="490510"/>
                  </a:lnTo>
                  <a:lnTo>
                    <a:pt x="915136" y="493298"/>
                  </a:lnTo>
                  <a:lnTo>
                    <a:pt x="916577" y="496082"/>
                  </a:lnTo>
                  <a:lnTo>
                    <a:pt x="918024" y="498864"/>
                  </a:lnTo>
                  <a:lnTo>
                    <a:pt x="919478" y="501642"/>
                  </a:lnTo>
                  <a:lnTo>
                    <a:pt x="920937" y="504418"/>
                  </a:lnTo>
                  <a:lnTo>
                    <a:pt x="922401" y="507190"/>
                  </a:lnTo>
                  <a:lnTo>
                    <a:pt x="923872" y="509960"/>
                  </a:lnTo>
                  <a:lnTo>
                    <a:pt x="925349" y="512726"/>
                  </a:lnTo>
                  <a:lnTo>
                    <a:pt x="926831" y="515489"/>
                  </a:lnTo>
                  <a:lnTo>
                    <a:pt x="928319" y="518249"/>
                  </a:lnTo>
                  <a:lnTo>
                    <a:pt x="929812" y="521006"/>
                  </a:lnTo>
                  <a:lnTo>
                    <a:pt x="931312" y="523760"/>
                  </a:lnTo>
                  <a:lnTo>
                    <a:pt x="932817" y="526511"/>
                  </a:lnTo>
                  <a:lnTo>
                    <a:pt x="934328" y="529258"/>
                  </a:lnTo>
                  <a:lnTo>
                    <a:pt x="935845" y="532002"/>
                  </a:lnTo>
                  <a:lnTo>
                    <a:pt x="937368" y="534744"/>
                  </a:lnTo>
                  <a:lnTo>
                    <a:pt x="938896" y="537482"/>
                  </a:lnTo>
                  <a:lnTo>
                    <a:pt x="940430" y="540216"/>
                  </a:lnTo>
                  <a:lnTo>
                    <a:pt x="941970" y="542948"/>
                  </a:lnTo>
                  <a:lnTo>
                    <a:pt x="943515" y="545676"/>
                  </a:lnTo>
                  <a:lnTo>
                    <a:pt x="945067" y="548401"/>
                  </a:lnTo>
                  <a:lnTo>
                    <a:pt x="946624" y="551123"/>
                  </a:lnTo>
                  <a:lnTo>
                    <a:pt x="948186" y="553842"/>
                  </a:lnTo>
                  <a:lnTo>
                    <a:pt x="949754" y="556557"/>
                  </a:lnTo>
                  <a:lnTo>
                    <a:pt x="951328" y="559269"/>
                  </a:lnTo>
                  <a:lnTo>
                    <a:pt x="952908" y="561977"/>
                  </a:lnTo>
                  <a:lnTo>
                    <a:pt x="954493" y="564683"/>
                  </a:lnTo>
                  <a:lnTo>
                    <a:pt x="956084" y="567385"/>
                  </a:lnTo>
                  <a:lnTo>
                    <a:pt x="957681" y="570084"/>
                  </a:lnTo>
                  <a:lnTo>
                    <a:pt x="959283" y="572779"/>
                  </a:lnTo>
                  <a:lnTo>
                    <a:pt x="960891" y="575471"/>
                  </a:lnTo>
                  <a:lnTo>
                    <a:pt x="962505" y="578160"/>
                  </a:lnTo>
                  <a:lnTo>
                    <a:pt x="964124" y="580845"/>
                  </a:lnTo>
                  <a:lnTo>
                    <a:pt x="965749" y="583527"/>
                  </a:lnTo>
                  <a:lnTo>
                    <a:pt x="967379" y="586205"/>
                  </a:lnTo>
                  <a:lnTo>
                    <a:pt x="969015" y="588880"/>
                  </a:lnTo>
                  <a:lnTo>
                    <a:pt x="970657" y="591551"/>
                  </a:lnTo>
                  <a:lnTo>
                    <a:pt x="972304" y="594219"/>
                  </a:lnTo>
                  <a:lnTo>
                    <a:pt x="973957" y="596884"/>
                  </a:lnTo>
                  <a:lnTo>
                    <a:pt x="975615" y="599545"/>
                  </a:lnTo>
                  <a:lnTo>
                    <a:pt x="977279" y="602203"/>
                  </a:lnTo>
                  <a:lnTo>
                    <a:pt x="978949" y="604857"/>
                  </a:lnTo>
                  <a:lnTo>
                    <a:pt x="980624" y="607508"/>
                  </a:lnTo>
                  <a:lnTo>
                    <a:pt x="982305" y="610155"/>
                  </a:lnTo>
                  <a:lnTo>
                    <a:pt x="983991" y="612799"/>
                  </a:lnTo>
                  <a:lnTo>
                    <a:pt x="985682" y="615439"/>
                  </a:lnTo>
                  <a:lnTo>
                    <a:pt x="987380" y="618075"/>
                  </a:lnTo>
                  <a:lnTo>
                    <a:pt x="989082" y="620708"/>
                  </a:lnTo>
                  <a:lnTo>
                    <a:pt x="990791" y="623338"/>
                  </a:lnTo>
                  <a:lnTo>
                    <a:pt x="992505" y="625964"/>
                  </a:lnTo>
                  <a:lnTo>
                    <a:pt x="994224" y="628586"/>
                  </a:lnTo>
                  <a:lnTo>
                    <a:pt x="995949" y="631205"/>
                  </a:lnTo>
                  <a:lnTo>
                    <a:pt x="997679" y="633820"/>
                  </a:lnTo>
                  <a:lnTo>
                    <a:pt x="999415" y="636431"/>
                  </a:lnTo>
                  <a:lnTo>
                    <a:pt x="1001156" y="639039"/>
                  </a:lnTo>
                  <a:lnTo>
                    <a:pt x="1002903" y="641643"/>
                  </a:lnTo>
                  <a:lnTo>
                    <a:pt x="1004655" y="644243"/>
                  </a:lnTo>
                  <a:lnTo>
                    <a:pt x="1006412" y="646840"/>
                  </a:lnTo>
                  <a:lnTo>
                    <a:pt x="1008175" y="649433"/>
                  </a:lnTo>
                  <a:lnTo>
                    <a:pt x="1009944" y="652022"/>
                  </a:lnTo>
                  <a:lnTo>
                    <a:pt x="1011717" y="654608"/>
                  </a:lnTo>
                  <a:lnTo>
                    <a:pt x="1013497" y="657190"/>
                  </a:lnTo>
                  <a:lnTo>
                    <a:pt x="1015281" y="659768"/>
                  </a:lnTo>
                  <a:lnTo>
                    <a:pt x="1017071" y="662343"/>
                  </a:lnTo>
                  <a:lnTo>
                    <a:pt x="1018867" y="664913"/>
                  </a:lnTo>
                  <a:lnTo>
                    <a:pt x="1020668" y="667480"/>
                  </a:lnTo>
                  <a:lnTo>
                    <a:pt x="1022474" y="670044"/>
                  </a:lnTo>
                  <a:lnTo>
                    <a:pt x="1024286" y="672603"/>
                  </a:lnTo>
                  <a:lnTo>
                    <a:pt x="1026103" y="675158"/>
                  </a:lnTo>
                  <a:lnTo>
                    <a:pt x="1027925" y="677710"/>
                  </a:lnTo>
                  <a:lnTo>
                    <a:pt x="1029753" y="680258"/>
                  </a:lnTo>
                  <a:lnTo>
                    <a:pt x="1031586" y="682802"/>
                  </a:lnTo>
                  <a:lnTo>
                    <a:pt x="1033424" y="685342"/>
                  </a:lnTo>
                  <a:lnTo>
                    <a:pt x="1035267" y="687879"/>
                  </a:lnTo>
                  <a:lnTo>
                    <a:pt x="1037116" y="690412"/>
                  </a:lnTo>
                  <a:lnTo>
                    <a:pt x="1038970" y="692940"/>
                  </a:lnTo>
                  <a:lnTo>
                    <a:pt x="1040830" y="695465"/>
                  </a:lnTo>
                  <a:lnTo>
                    <a:pt x="1042695" y="697986"/>
                  </a:lnTo>
                  <a:lnTo>
                    <a:pt x="1044565" y="700503"/>
                  </a:lnTo>
                  <a:lnTo>
                    <a:pt x="1046440" y="703016"/>
                  </a:lnTo>
                  <a:lnTo>
                    <a:pt x="1048321" y="705525"/>
                  </a:lnTo>
                  <a:lnTo>
                    <a:pt x="1050207" y="708030"/>
                  </a:lnTo>
                  <a:lnTo>
                    <a:pt x="1052098" y="710531"/>
                  </a:lnTo>
                  <a:lnTo>
                    <a:pt x="1053994" y="713028"/>
                  </a:lnTo>
                  <a:lnTo>
                    <a:pt x="1055896" y="715521"/>
                  </a:lnTo>
                  <a:lnTo>
                    <a:pt x="1057802" y="718011"/>
                  </a:lnTo>
                  <a:lnTo>
                    <a:pt x="1059714" y="720496"/>
                  </a:lnTo>
                  <a:lnTo>
                    <a:pt x="1061632" y="722977"/>
                  </a:lnTo>
                  <a:lnTo>
                    <a:pt x="1063554" y="725454"/>
                  </a:lnTo>
                  <a:lnTo>
                    <a:pt x="1065482" y="727927"/>
                  </a:lnTo>
                  <a:lnTo>
                    <a:pt x="1067414" y="730397"/>
                  </a:lnTo>
                  <a:lnTo>
                    <a:pt x="1069352" y="732862"/>
                  </a:lnTo>
                  <a:lnTo>
                    <a:pt x="1071295" y="735323"/>
                  </a:lnTo>
                  <a:lnTo>
                    <a:pt x="1073244" y="737780"/>
                  </a:lnTo>
                  <a:lnTo>
                    <a:pt x="1075197" y="740233"/>
                  </a:lnTo>
                  <a:lnTo>
                    <a:pt x="1077156" y="742681"/>
                  </a:lnTo>
                  <a:lnTo>
                    <a:pt x="1079119" y="745126"/>
                  </a:lnTo>
                  <a:lnTo>
                    <a:pt x="1081088" y="747567"/>
                  </a:lnTo>
                  <a:lnTo>
                    <a:pt x="1083062" y="750003"/>
                  </a:lnTo>
                  <a:lnTo>
                    <a:pt x="1085041" y="752435"/>
                  </a:lnTo>
                  <a:lnTo>
                    <a:pt x="1087025" y="754863"/>
                  </a:lnTo>
                  <a:lnTo>
                    <a:pt x="1089014" y="757287"/>
                  </a:lnTo>
                  <a:lnTo>
                    <a:pt x="1091008" y="759707"/>
                  </a:lnTo>
                  <a:lnTo>
                    <a:pt x="1093007" y="762123"/>
                  </a:lnTo>
                  <a:lnTo>
                    <a:pt x="1095012" y="764534"/>
                  </a:lnTo>
                  <a:lnTo>
                    <a:pt x="1097021" y="766941"/>
                  </a:lnTo>
                  <a:lnTo>
                    <a:pt x="1099036" y="769344"/>
                  </a:lnTo>
                  <a:lnTo>
                    <a:pt x="1101055" y="771743"/>
                  </a:lnTo>
                  <a:lnTo>
                    <a:pt x="1103080" y="774137"/>
                  </a:lnTo>
                  <a:lnTo>
                    <a:pt x="1105109" y="776528"/>
                  </a:lnTo>
                  <a:lnTo>
                    <a:pt x="1107144" y="778914"/>
                  </a:lnTo>
                  <a:lnTo>
                    <a:pt x="1109183" y="781295"/>
                  </a:lnTo>
                  <a:lnTo>
                    <a:pt x="1111227" y="783673"/>
                  </a:lnTo>
                  <a:lnTo>
                    <a:pt x="1113277" y="786046"/>
                  </a:lnTo>
                  <a:lnTo>
                    <a:pt x="1115332" y="788415"/>
                  </a:lnTo>
                  <a:lnTo>
                    <a:pt x="1117391" y="790779"/>
                  </a:lnTo>
                  <a:lnTo>
                    <a:pt x="1119455" y="793140"/>
                  </a:lnTo>
                  <a:lnTo>
                    <a:pt x="1121524" y="795495"/>
                  </a:lnTo>
                  <a:lnTo>
                    <a:pt x="1123599" y="797847"/>
                  </a:lnTo>
                  <a:lnTo>
                    <a:pt x="1125678" y="800194"/>
                  </a:lnTo>
                  <a:lnTo>
                    <a:pt x="1127762" y="802537"/>
                  </a:lnTo>
                  <a:lnTo>
                    <a:pt x="1129851" y="804876"/>
                  </a:lnTo>
                  <a:lnTo>
                    <a:pt x="1131944" y="807210"/>
                  </a:lnTo>
                  <a:lnTo>
                    <a:pt x="1134043" y="809540"/>
                  </a:lnTo>
                  <a:lnTo>
                    <a:pt x="1136147" y="811865"/>
                  </a:lnTo>
                  <a:lnTo>
                    <a:pt x="1138255" y="814186"/>
                  </a:lnTo>
                  <a:lnTo>
                    <a:pt x="1140369" y="816502"/>
                  </a:lnTo>
                  <a:lnTo>
                    <a:pt x="1142487" y="818814"/>
                  </a:lnTo>
                  <a:lnTo>
                    <a:pt x="1144610" y="821122"/>
                  </a:lnTo>
                  <a:lnTo>
                    <a:pt x="1146738" y="823425"/>
                  </a:lnTo>
                  <a:lnTo>
                    <a:pt x="1148870" y="825724"/>
                  </a:lnTo>
                  <a:lnTo>
                    <a:pt x="1151008" y="828018"/>
                  </a:lnTo>
                  <a:lnTo>
                    <a:pt x="1153150" y="830307"/>
                  </a:lnTo>
                  <a:lnTo>
                    <a:pt x="1155297" y="832593"/>
                  </a:lnTo>
                  <a:lnTo>
                    <a:pt x="1157449" y="834873"/>
                  </a:lnTo>
                  <a:lnTo>
                    <a:pt x="1159606" y="837150"/>
                  </a:lnTo>
                  <a:lnTo>
                    <a:pt x="1161767" y="839421"/>
                  </a:lnTo>
                  <a:lnTo>
                    <a:pt x="1163933" y="841688"/>
                  </a:lnTo>
                  <a:lnTo>
                    <a:pt x="1166104" y="843951"/>
                  </a:lnTo>
                  <a:lnTo>
                    <a:pt x="1168279" y="846209"/>
                  </a:lnTo>
                  <a:lnTo>
                    <a:pt x="1170460" y="848463"/>
                  </a:lnTo>
                  <a:lnTo>
                    <a:pt x="1172645" y="850712"/>
                  </a:lnTo>
                  <a:lnTo>
                    <a:pt x="1174835" y="852956"/>
                  </a:lnTo>
                  <a:lnTo>
                    <a:pt x="1177029" y="855196"/>
                  </a:lnTo>
                  <a:lnTo>
                    <a:pt x="1179228" y="857431"/>
                  </a:lnTo>
                  <a:lnTo>
                    <a:pt x="1181432" y="859661"/>
                  </a:lnTo>
                  <a:lnTo>
                    <a:pt x="1183641" y="861887"/>
                  </a:lnTo>
                  <a:lnTo>
                    <a:pt x="1185854" y="864109"/>
                  </a:lnTo>
                  <a:lnTo>
                    <a:pt x="1188071" y="866325"/>
                  </a:lnTo>
                  <a:lnTo>
                    <a:pt x="1190294" y="868537"/>
                  </a:lnTo>
                  <a:lnTo>
                    <a:pt x="1192521" y="870745"/>
                  </a:lnTo>
                  <a:lnTo>
                    <a:pt x="1194753" y="872947"/>
                  </a:lnTo>
                  <a:lnTo>
                    <a:pt x="1196989" y="875145"/>
                  </a:lnTo>
                  <a:lnTo>
                    <a:pt x="1199230" y="877339"/>
                  </a:lnTo>
                  <a:lnTo>
                    <a:pt x="1201475" y="879527"/>
                  </a:lnTo>
                  <a:lnTo>
                    <a:pt x="1203725" y="881711"/>
                  </a:lnTo>
                  <a:lnTo>
                    <a:pt x="1205980" y="883890"/>
                  </a:lnTo>
                  <a:lnTo>
                    <a:pt x="1208239" y="886065"/>
                  </a:lnTo>
                  <a:lnTo>
                    <a:pt x="1210503" y="888234"/>
                  </a:lnTo>
                  <a:lnTo>
                    <a:pt x="1212771" y="890399"/>
                  </a:lnTo>
                  <a:lnTo>
                    <a:pt x="1215044" y="892559"/>
                  </a:lnTo>
                  <a:lnTo>
                    <a:pt x="1217321" y="894715"/>
                  </a:lnTo>
                  <a:lnTo>
                    <a:pt x="1219603" y="896866"/>
                  </a:lnTo>
                  <a:lnTo>
                    <a:pt x="1221890" y="899011"/>
                  </a:lnTo>
                  <a:lnTo>
                    <a:pt x="1224180" y="901152"/>
                  </a:lnTo>
                  <a:lnTo>
                    <a:pt x="1226476" y="903289"/>
                  </a:lnTo>
                  <a:lnTo>
                    <a:pt x="1228776" y="905420"/>
                  </a:lnTo>
                  <a:lnTo>
                    <a:pt x="1231080" y="907547"/>
                  </a:lnTo>
                  <a:lnTo>
                    <a:pt x="1233389" y="909669"/>
                  </a:lnTo>
                  <a:lnTo>
                    <a:pt x="1235702" y="911786"/>
                  </a:lnTo>
                  <a:lnTo>
                    <a:pt x="1238019" y="913898"/>
                  </a:lnTo>
                  <a:lnTo>
                    <a:pt x="1240341" y="916005"/>
                  </a:lnTo>
                  <a:lnTo>
                    <a:pt x="1242668" y="918107"/>
                  </a:lnTo>
                  <a:lnTo>
                    <a:pt x="1244999" y="920205"/>
                  </a:lnTo>
                  <a:lnTo>
                    <a:pt x="1247334" y="922297"/>
                  </a:lnTo>
                  <a:lnTo>
                    <a:pt x="1249673" y="924385"/>
                  </a:lnTo>
                  <a:lnTo>
                    <a:pt x="1252017" y="926468"/>
                  </a:lnTo>
                  <a:lnTo>
                    <a:pt x="1254366" y="928546"/>
                  </a:lnTo>
                  <a:lnTo>
                    <a:pt x="1256718" y="930619"/>
                  </a:lnTo>
                  <a:lnTo>
                    <a:pt x="1259075" y="932687"/>
                  </a:lnTo>
                  <a:lnTo>
                    <a:pt x="1261437" y="934750"/>
                  </a:lnTo>
                  <a:lnTo>
                    <a:pt x="1263802" y="936808"/>
                  </a:lnTo>
                  <a:lnTo>
                    <a:pt x="1266172" y="938861"/>
                  </a:lnTo>
                  <a:lnTo>
                    <a:pt x="1268547" y="940909"/>
                  </a:lnTo>
                  <a:lnTo>
                    <a:pt x="1270925" y="942953"/>
                  </a:lnTo>
                  <a:lnTo>
                    <a:pt x="1273308" y="944991"/>
                  </a:lnTo>
                  <a:lnTo>
                    <a:pt x="1275695" y="947024"/>
                  </a:lnTo>
                  <a:lnTo>
                    <a:pt x="1278086" y="949052"/>
                  </a:lnTo>
                  <a:lnTo>
                    <a:pt x="1280482" y="951075"/>
                  </a:lnTo>
                  <a:lnTo>
                    <a:pt x="1282881" y="953094"/>
                  </a:lnTo>
                  <a:lnTo>
                    <a:pt x="1285285" y="955107"/>
                  </a:lnTo>
                  <a:lnTo>
                    <a:pt x="1287694" y="957115"/>
                  </a:lnTo>
                  <a:lnTo>
                    <a:pt x="1290106" y="959118"/>
                  </a:lnTo>
                  <a:lnTo>
                    <a:pt x="1292523" y="961116"/>
                  </a:lnTo>
                  <a:lnTo>
                    <a:pt x="1294944" y="963109"/>
                  </a:lnTo>
                  <a:lnTo>
                    <a:pt x="1297369" y="965097"/>
                  </a:lnTo>
                  <a:lnTo>
                    <a:pt x="1299798" y="967080"/>
                  </a:lnTo>
                  <a:lnTo>
                    <a:pt x="1302231" y="969057"/>
                  </a:lnTo>
                  <a:lnTo>
                    <a:pt x="1304669" y="971030"/>
                  </a:lnTo>
                  <a:lnTo>
                    <a:pt x="1307110" y="972997"/>
                  </a:lnTo>
                  <a:lnTo>
                    <a:pt x="1309556" y="974960"/>
                  </a:lnTo>
                  <a:lnTo>
                    <a:pt x="1312006" y="976917"/>
                  </a:lnTo>
                  <a:lnTo>
                    <a:pt x="1314459" y="978869"/>
                  </a:lnTo>
                  <a:lnTo>
                    <a:pt x="1316917" y="980816"/>
                  </a:lnTo>
                  <a:lnTo>
                    <a:pt x="1319379" y="982758"/>
                  </a:lnTo>
                  <a:lnTo>
                    <a:pt x="1321845" y="984694"/>
                  </a:lnTo>
                  <a:lnTo>
                    <a:pt x="1324316" y="986626"/>
                  </a:lnTo>
                  <a:lnTo>
                    <a:pt x="1326790" y="988552"/>
                  </a:lnTo>
                  <a:lnTo>
                    <a:pt x="1329268" y="990473"/>
                  </a:lnTo>
                  <a:lnTo>
                    <a:pt x="1331750" y="992389"/>
                  </a:lnTo>
                  <a:lnTo>
                    <a:pt x="1334236" y="994300"/>
                  </a:lnTo>
                  <a:lnTo>
                    <a:pt x="1336727" y="996205"/>
                  </a:lnTo>
                  <a:lnTo>
                    <a:pt x="1339221" y="998106"/>
                  </a:lnTo>
                  <a:lnTo>
                    <a:pt x="1341719" y="1000001"/>
                  </a:lnTo>
                  <a:lnTo>
                    <a:pt x="1344221" y="1001891"/>
                  </a:lnTo>
                  <a:lnTo>
                    <a:pt x="1346728" y="1003775"/>
                  </a:lnTo>
                  <a:lnTo>
                    <a:pt x="1349237" y="1005654"/>
                  </a:lnTo>
                  <a:lnTo>
                    <a:pt x="1351751" y="1007528"/>
                  </a:lnTo>
                  <a:lnTo>
                    <a:pt x="1354270" y="1009397"/>
                  </a:lnTo>
                  <a:lnTo>
                    <a:pt x="1356791" y="1011261"/>
                  </a:lnTo>
                  <a:lnTo>
                    <a:pt x="1359317" y="1013119"/>
                  </a:lnTo>
                  <a:lnTo>
                    <a:pt x="1361847" y="1014972"/>
                  </a:lnTo>
                  <a:lnTo>
                    <a:pt x="1364380" y="1016819"/>
                  </a:lnTo>
                  <a:lnTo>
                    <a:pt x="1366917" y="1018662"/>
                  </a:lnTo>
                  <a:lnTo>
                    <a:pt x="1369459" y="1020498"/>
                  </a:lnTo>
                  <a:lnTo>
                    <a:pt x="1372004" y="1022330"/>
                  </a:lnTo>
                  <a:lnTo>
                    <a:pt x="1374553" y="1024157"/>
                  </a:lnTo>
                  <a:lnTo>
                    <a:pt x="1377105" y="1025977"/>
                  </a:lnTo>
                  <a:lnTo>
                    <a:pt x="1379662" y="1027793"/>
                  </a:lnTo>
                  <a:lnTo>
                    <a:pt x="1382222" y="1029603"/>
                  </a:lnTo>
                  <a:lnTo>
                    <a:pt x="1384786" y="1031408"/>
                  </a:lnTo>
                  <a:lnTo>
                    <a:pt x="1387354" y="1033208"/>
                  </a:lnTo>
                  <a:lnTo>
                    <a:pt x="1389926" y="1035002"/>
                  </a:lnTo>
                  <a:lnTo>
                    <a:pt x="1392501" y="1036791"/>
                  </a:lnTo>
                  <a:lnTo>
                    <a:pt x="1395080" y="1038574"/>
                  </a:lnTo>
                  <a:lnTo>
                    <a:pt x="1397663" y="1040352"/>
                  </a:lnTo>
                  <a:lnTo>
                    <a:pt x="1400250" y="1042124"/>
                  </a:lnTo>
                  <a:lnTo>
                    <a:pt x="1402840" y="1043891"/>
                  </a:lnTo>
                  <a:lnTo>
                    <a:pt x="1405434" y="1045653"/>
                  </a:lnTo>
                  <a:lnTo>
                    <a:pt x="1408032" y="1047409"/>
                  </a:lnTo>
                  <a:lnTo>
                    <a:pt x="1410633" y="1049160"/>
                  </a:lnTo>
                  <a:lnTo>
                    <a:pt x="1413238" y="1050905"/>
                  </a:lnTo>
                  <a:lnTo>
                    <a:pt x="1415847" y="1052645"/>
                  </a:lnTo>
                  <a:lnTo>
                    <a:pt x="1418459" y="1054379"/>
                  </a:lnTo>
                  <a:lnTo>
                    <a:pt x="1421075" y="1056108"/>
                  </a:lnTo>
                  <a:lnTo>
                    <a:pt x="1423694" y="1057832"/>
                  </a:lnTo>
                  <a:lnTo>
                    <a:pt x="1426318" y="1059549"/>
                  </a:lnTo>
                  <a:lnTo>
                    <a:pt x="1428944" y="1061262"/>
                  </a:lnTo>
                  <a:lnTo>
                    <a:pt x="1431575" y="1062969"/>
                  </a:lnTo>
                  <a:lnTo>
                    <a:pt x="1434208" y="1064670"/>
                  </a:lnTo>
                  <a:lnTo>
                    <a:pt x="1436846" y="1066366"/>
                  </a:lnTo>
                  <a:lnTo>
                    <a:pt x="1439487" y="1068056"/>
                  </a:lnTo>
                  <a:lnTo>
                    <a:pt x="1442132" y="1069741"/>
                  </a:lnTo>
                  <a:lnTo>
                    <a:pt x="1444780" y="1071421"/>
                  </a:lnTo>
                  <a:lnTo>
                    <a:pt x="1447431" y="1073094"/>
                  </a:lnTo>
                  <a:lnTo>
                    <a:pt x="1450086" y="1074763"/>
                  </a:lnTo>
                  <a:lnTo>
                    <a:pt x="1452745" y="1076425"/>
                  </a:lnTo>
                  <a:lnTo>
                    <a:pt x="1455407" y="1078082"/>
                  </a:lnTo>
                  <a:lnTo>
                    <a:pt x="1458073" y="1079733"/>
                  </a:lnTo>
                  <a:lnTo>
                    <a:pt x="1460741" y="1081379"/>
                  </a:lnTo>
                  <a:lnTo>
                    <a:pt x="1463414" y="1083020"/>
                  </a:lnTo>
                  <a:lnTo>
                    <a:pt x="1466090" y="1084654"/>
                  </a:lnTo>
                  <a:lnTo>
                    <a:pt x="1468769" y="1086283"/>
                  </a:lnTo>
                  <a:lnTo>
                    <a:pt x="1471451" y="1087907"/>
                  </a:lnTo>
                  <a:lnTo>
                    <a:pt x="1474138" y="1089524"/>
                  </a:lnTo>
                  <a:lnTo>
                    <a:pt x="1476827" y="1091137"/>
                  </a:lnTo>
                  <a:lnTo>
                    <a:pt x="1479520" y="1092743"/>
                  </a:lnTo>
                  <a:lnTo>
                    <a:pt x="1482216" y="1094344"/>
                  </a:lnTo>
                  <a:lnTo>
                    <a:pt x="1484915" y="1095939"/>
                  </a:lnTo>
                  <a:lnTo>
                    <a:pt x="1487618" y="1097529"/>
                  </a:lnTo>
                  <a:lnTo>
                    <a:pt x="1490325" y="1099113"/>
                  </a:lnTo>
                  <a:lnTo>
                    <a:pt x="1493034" y="1100691"/>
                  </a:lnTo>
                  <a:lnTo>
                    <a:pt x="1495747" y="1102264"/>
                  </a:lnTo>
                  <a:lnTo>
                    <a:pt x="1498463" y="1103831"/>
                  </a:lnTo>
                  <a:lnTo>
                    <a:pt x="1501182" y="1105392"/>
                  </a:lnTo>
                  <a:lnTo>
                    <a:pt x="1503905" y="1106947"/>
                  </a:lnTo>
                  <a:lnTo>
                    <a:pt x="1506631" y="1108497"/>
                  </a:lnTo>
                  <a:lnTo>
                    <a:pt x="1509195" y="1109947"/>
                  </a:lnTo>
                  <a:lnTo>
                    <a:pt x="1509058" y="1110992"/>
                  </a:lnTo>
                  <a:lnTo>
                    <a:pt x="1508659" y="1114102"/>
                  </a:lnTo>
                  <a:lnTo>
                    <a:pt x="1508265" y="1117213"/>
                  </a:lnTo>
                  <a:lnTo>
                    <a:pt x="1507879" y="1120325"/>
                  </a:lnTo>
                  <a:lnTo>
                    <a:pt x="1507499" y="1123437"/>
                  </a:lnTo>
                  <a:lnTo>
                    <a:pt x="1507125" y="1126551"/>
                  </a:lnTo>
                  <a:lnTo>
                    <a:pt x="1506758" y="1129665"/>
                  </a:lnTo>
                  <a:lnTo>
                    <a:pt x="1506398" y="1132779"/>
                  </a:lnTo>
                  <a:lnTo>
                    <a:pt x="1506044" y="1135895"/>
                  </a:lnTo>
                  <a:lnTo>
                    <a:pt x="1505696" y="1139011"/>
                  </a:lnTo>
                  <a:lnTo>
                    <a:pt x="1505355" y="1142128"/>
                  </a:lnTo>
                  <a:lnTo>
                    <a:pt x="1505021" y="1145246"/>
                  </a:lnTo>
                  <a:lnTo>
                    <a:pt x="1504693" y="1148365"/>
                  </a:lnTo>
                  <a:lnTo>
                    <a:pt x="1504372" y="1151484"/>
                  </a:lnTo>
                  <a:lnTo>
                    <a:pt x="1504057" y="1154603"/>
                  </a:lnTo>
                  <a:lnTo>
                    <a:pt x="1503749" y="1157724"/>
                  </a:lnTo>
                  <a:lnTo>
                    <a:pt x="1503447" y="1160845"/>
                  </a:lnTo>
                  <a:lnTo>
                    <a:pt x="1503152" y="1163966"/>
                  </a:lnTo>
                  <a:lnTo>
                    <a:pt x="1502863" y="1167089"/>
                  </a:lnTo>
                  <a:lnTo>
                    <a:pt x="1502581" y="1170212"/>
                  </a:lnTo>
                  <a:lnTo>
                    <a:pt x="1502305" y="1173336"/>
                  </a:lnTo>
                  <a:lnTo>
                    <a:pt x="1502036" y="1176459"/>
                  </a:lnTo>
                  <a:lnTo>
                    <a:pt x="1501774" y="1179584"/>
                  </a:lnTo>
                  <a:lnTo>
                    <a:pt x="1501518" y="1182709"/>
                  </a:lnTo>
                  <a:lnTo>
                    <a:pt x="1501269" y="1185835"/>
                  </a:lnTo>
                  <a:lnTo>
                    <a:pt x="1501026" y="1188961"/>
                  </a:lnTo>
                  <a:lnTo>
                    <a:pt x="1500789" y="1192088"/>
                  </a:lnTo>
                  <a:lnTo>
                    <a:pt x="1500560" y="1195215"/>
                  </a:lnTo>
                  <a:lnTo>
                    <a:pt x="1500337" y="1198343"/>
                  </a:lnTo>
                  <a:lnTo>
                    <a:pt x="1500120" y="1201471"/>
                  </a:lnTo>
                  <a:lnTo>
                    <a:pt x="1499910" y="1204599"/>
                  </a:lnTo>
                  <a:lnTo>
                    <a:pt x="1499706" y="1207729"/>
                  </a:lnTo>
                  <a:lnTo>
                    <a:pt x="1499509" y="1210858"/>
                  </a:lnTo>
                  <a:lnTo>
                    <a:pt x="1499319" y="1213988"/>
                  </a:lnTo>
                  <a:lnTo>
                    <a:pt x="1499135" y="1217118"/>
                  </a:lnTo>
                  <a:lnTo>
                    <a:pt x="1498958" y="1220248"/>
                  </a:lnTo>
                  <a:lnTo>
                    <a:pt x="1498787" y="1223379"/>
                  </a:lnTo>
                  <a:lnTo>
                    <a:pt x="1498623" y="1226511"/>
                  </a:lnTo>
                  <a:lnTo>
                    <a:pt x="1498465" y="1229643"/>
                  </a:lnTo>
                  <a:lnTo>
                    <a:pt x="1498314" y="1232774"/>
                  </a:lnTo>
                  <a:lnTo>
                    <a:pt x="1498170" y="1235907"/>
                  </a:lnTo>
                  <a:lnTo>
                    <a:pt x="1498032" y="1239039"/>
                  </a:lnTo>
                  <a:lnTo>
                    <a:pt x="1497901" y="1242172"/>
                  </a:lnTo>
                  <a:lnTo>
                    <a:pt x="1497776" y="1245305"/>
                  </a:lnTo>
                  <a:lnTo>
                    <a:pt x="1497658" y="1248439"/>
                  </a:lnTo>
                  <a:lnTo>
                    <a:pt x="1497546" y="1251572"/>
                  </a:lnTo>
                  <a:lnTo>
                    <a:pt x="1497441" y="1254706"/>
                  </a:lnTo>
                  <a:lnTo>
                    <a:pt x="1497342" y="1257840"/>
                  </a:lnTo>
                  <a:lnTo>
                    <a:pt x="1497250" y="1260975"/>
                  </a:lnTo>
                  <a:lnTo>
                    <a:pt x="1497165" y="1264109"/>
                  </a:lnTo>
                  <a:lnTo>
                    <a:pt x="1497086" y="1267244"/>
                  </a:lnTo>
                  <a:lnTo>
                    <a:pt x="1497014" y="1270378"/>
                  </a:lnTo>
                  <a:lnTo>
                    <a:pt x="1496948" y="1273514"/>
                  </a:lnTo>
                  <a:lnTo>
                    <a:pt x="1496889" y="1276649"/>
                  </a:lnTo>
                  <a:lnTo>
                    <a:pt x="1496837" y="1279784"/>
                  </a:lnTo>
                  <a:lnTo>
                    <a:pt x="1496791" y="1282919"/>
                  </a:lnTo>
                  <a:lnTo>
                    <a:pt x="1496751" y="1286054"/>
                  </a:lnTo>
                  <a:lnTo>
                    <a:pt x="1496718" y="1289190"/>
                  </a:lnTo>
                  <a:lnTo>
                    <a:pt x="1496692" y="1292325"/>
                  </a:lnTo>
                  <a:lnTo>
                    <a:pt x="1496672" y="1295461"/>
                  </a:lnTo>
                  <a:lnTo>
                    <a:pt x="1496659" y="1298596"/>
                  </a:lnTo>
                  <a:lnTo>
                    <a:pt x="1496653" y="1301732"/>
                  </a:lnTo>
                  <a:lnTo>
                    <a:pt x="1496653" y="1304868"/>
                  </a:lnTo>
                  <a:lnTo>
                    <a:pt x="1496659" y="1308004"/>
                  </a:lnTo>
                  <a:lnTo>
                    <a:pt x="1496672" y="1311139"/>
                  </a:lnTo>
                  <a:lnTo>
                    <a:pt x="1496692" y="1314275"/>
                  </a:lnTo>
                  <a:lnTo>
                    <a:pt x="1496718" y="1317410"/>
                  </a:lnTo>
                  <a:lnTo>
                    <a:pt x="1496751" y="1320546"/>
                  </a:lnTo>
                  <a:lnTo>
                    <a:pt x="1496791" y="1323681"/>
                  </a:lnTo>
                  <a:lnTo>
                    <a:pt x="1496837" y="1326816"/>
                  </a:lnTo>
                  <a:lnTo>
                    <a:pt x="1496889" y="1329951"/>
                  </a:lnTo>
                  <a:lnTo>
                    <a:pt x="1496948" y="1333086"/>
                  </a:lnTo>
                  <a:lnTo>
                    <a:pt x="1497014" y="1336221"/>
                  </a:lnTo>
                  <a:lnTo>
                    <a:pt x="1497086" y="1339356"/>
                  </a:lnTo>
                  <a:lnTo>
                    <a:pt x="1497165" y="1342491"/>
                  </a:lnTo>
                  <a:lnTo>
                    <a:pt x="1497250" y="1345625"/>
                  </a:lnTo>
                  <a:lnTo>
                    <a:pt x="1497342" y="1348760"/>
                  </a:lnTo>
                  <a:lnTo>
                    <a:pt x="1497441" y="1351894"/>
                  </a:lnTo>
                  <a:lnTo>
                    <a:pt x="1497546" y="1355028"/>
                  </a:lnTo>
                  <a:lnTo>
                    <a:pt x="1497658" y="1358161"/>
                  </a:lnTo>
                  <a:lnTo>
                    <a:pt x="1497776" y="1361295"/>
                  </a:lnTo>
                  <a:lnTo>
                    <a:pt x="1497901" y="1364428"/>
                  </a:lnTo>
                  <a:lnTo>
                    <a:pt x="1498032" y="1367561"/>
                  </a:lnTo>
                  <a:lnTo>
                    <a:pt x="1498170" y="1370693"/>
                  </a:lnTo>
                  <a:lnTo>
                    <a:pt x="1498314" y="1373826"/>
                  </a:lnTo>
                  <a:lnTo>
                    <a:pt x="1498465" y="1376957"/>
                  </a:lnTo>
                  <a:lnTo>
                    <a:pt x="1498623" y="1380089"/>
                  </a:lnTo>
                  <a:lnTo>
                    <a:pt x="1498787" y="1383221"/>
                  </a:lnTo>
                  <a:lnTo>
                    <a:pt x="1498958" y="1386352"/>
                  </a:lnTo>
                  <a:lnTo>
                    <a:pt x="1499135" y="1389482"/>
                  </a:lnTo>
                  <a:lnTo>
                    <a:pt x="1499319" y="1392612"/>
                  </a:lnTo>
                  <a:lnTo>
                    <a:pt x="1499509" y="1395742"/>
                  </a:lnTo>
                  <a:lnTo>
                    <a:pt x="1499706" y="1398871"/>
                  </a:lnTo>
                  <a:lnTo>
                    <a:pt x="1499910" y="1402001"/>
                  </a:lnTo>
                  <a:lnTo>
                    <a:pt x="1500120" y="1405129"/>
                  </a:lnTo>
                  <a:lnTo>
                    <a:pt x="1500337" y="1408257"/>
                  </a:lnTo>
                  <a:lnTo>
                    <a:pt x="1500560" y="1411385"/>
                  </a:lnTo>
                  <a:lnTo>
                    <a:pt x="1500789" y="1414512"/>
                  </a:lnTo>
                  <a:lnTo>
                    <a:pt x="1501026" y="1417639"/>
                  </a:lnTo>
                  <a:lnTo>
                    <a:pt x="1501269" y="1420765"/>
                  </a:lnTo>
                  <a:lnTo>
                    <a:pt x="1501518" y="1423891"/>
                  </a:lnTo>
                  <a:lnTo>
                    <a:pt x="1501774" y="1427016"/>
                  </a:lnTo>
                  <a:lnTo>
                    <a:pt x="1502036" y="1430141"/>
                  </a:lnTo>
                  <a:lnTo>
                    <a:pt x="1502305" y="1433264"/>
                  </a:lnTo>
                  <a:lnTo>
                    <a:pt x="1502581" y="1436388"/>
                  </a:lnTo>
                  <a:lnTo>
                    <a:pt x="1502863" y="1439511"/>
                  </a:lnTo>
                  <a:lnTo>
                    <a:pt x="1503152" y="1442634"/>
                  </a:lnTo>
                  <a:lnTo>
                    <a:pt x="1503447" y="1445755"/>
                  </a:lnTo>
                  <a:lnTo>
                    <a:pt x="1503749" y="1448876"/>
                  </a:lnTo>
                  <a:lnTo>
                    <a:pt x="1504057" y="1451997"/>
                  </a:lnTo>
                  <a:lnTo>
                    <a:pt x="1504372" y="1455116"/>
                  </a:lnTo>
                  <a:lnTo>
                    <a:pt x="1504693" y="1458235"/>
                  </a:lnTo>
                  <a:lnTo>
                    <a:pt x="1505021" y="1461354"/>
                  </a:lnTo>
                  <a:lnTo>
                    <a:pt x="1505355" y="1464472"/>
                  </a:lnTo>
                  <a:lnTo>
                    <a:pt x="1505696" y="1467589"/>
                  </a:lnTo>
                  <a:lnTo>
                    <a:pt x="1506044" y="1470705"/>
                  </a:lnTo>
                  <a:lnTo>
                    <a:pt x="1506398" y="1473821"/>
                  </a:lnTo>
                  <a:lnTo>
                    <a:pt x="1506758" y="1476935"/>
                  </a:lnTo>
                  <a:lnTo>
                    <a:pt x="1507125" y="1480049"/>
                  </a:lnTo>
                  <a:lnTo>
                    <a:pt x="1507499" y="1483163"/>
                  </a:lnTo>
                  <a:lnTo>
                    <a:pt x="1507879" y="1486275"/>
                  </a:lnTo>
                  <a:lnTo>
                    <a:pt x="1508265" y="1489387"/>
                  </a:lnTo>
                  <a:lnTo>
                    <a:pt x="1508659" y="1492498"/>
                  </a:lnTo>
                  <a:lnTo>
                    <a:pt x="1509058" y="1495608"/>
                  </a:lnTo>
                  <a:lnTo>
                    <a:pt x="1509464" y="1498717"/>
                  </a:lnTo>
                  <a:lnTo>
                    <a:pt x="1509877" y="1501825"/>
                  </a:lnTo>
                  <a:lnTo>
                    <a:pt x="1510296" y="1504933"/>
                  </a:lnTo>
                  <a:lnTo>
                    <a:pt x="1510722" y="1508040"/>
                  </a:lnTo>
                  <a:lnTo>
                    <a:pt x="1511154" y="1511145"/>
                  </a:lnTo>
                  <a:lnTo>
                    <a:pt x="1511593" y="1514250"/>
                  </a:lnTo>
                  <a:lnTo>
                    <a:pt x="1512038" y="1517354"/>
                  </a:lnTo>
                  <a:lnTo>
                    <a:pt x="1512490" y="1520457"/>
                  </a:lnTo>
                  <a:lnTo>
                    <a:pt x="1512948" y="1523559"/>
                  </a:lnTo>
                  <a:lnTo>
                    <a:pt x="1513413" y="1526660"/>
                  </a:lnTo>
                  <a:lnTo>
                    <a:pt x="1513884" y="1529760"/>
                  </a:lnTo>
                  <a:lnTo>
                    <a:pt x="1514362" y="1532859"/>
                  </a:lnTo>
                  <a:lnTo>
                    <a:pt x="1514846" y="1535957"/>
                  </a:lnTo>
                  <a:lnTo>
                    <a:pt x="1515336" y="1539054"/>
                  </a:lnTo>
                  <a:lnTo>
                    <a:pt x="1515834" y="1542150"/>
                  </a:lnTo>
                  <a:lnTo>
                    <a:pt x="1516337" y="1545245"/>
                  </a:lnTo>
                  <a:lnTo>
                    <a:pt x="1516848" y="1548339"/>
                  </a:lnTo>
                  <a:lnTo>
                    <a:pt x="1517364" y="1551431"/>
                  </a:lnTo>
                  <a:lnTo>
                    <a:pt x="1517887" y="1554523"/>
                  </a:lnTo>
                  <a:lnTo>
                    <a:pt x="1518417" y="1557614"/>
                  </a:lnTo>
                  <a:lnTo>
                    <a:pt x="1518953" y="1560703"/>
                  </a:lnTo>
                  <a:lnTo>
                    <a:pt x="1519495" y="1563791"/>
                  </a:lnTo>
                  <a:lnTo>
                    <a:pt x="1520044" y="1566879"/>
                  </a:lnTo>
                  <a:lnTo>
                    <a:pt x="1520600" y="1569965"/>
                  </a:lnTo>
                  <a:lnTo>
                    <a:pt x="1521162" y="1573050"/>
                  </a:lnTo>
                  <a:lnTo>
                    <a:pt x="1521730" y="1576133"/>
                  </a:lnTo>
                  <a:lnTo>
                    <a:pt x="1522305" y="1579216"/>
                  </a:lnTo>
                  <a:lnTo>
                    <a:pt x="1522886" y="1582297"/>
                  </a:lnTo>
                  <a:lnTo>
                    <a:pt x="1523474" y="1585377"/>
                  </a:lnTo>
                  <a:lnTo>
                    <a:pt x="1524068" y="1588456"/>
                  </a:lnTo>
                  <a:lnTo>
                    <a:pt x="1524669" y="1591533"/>
                  </a:lnTo>
                  <a:lnTo>
                    <a:pt x="1525276" y="1594610"/>
                  </a:lnTo>
                  <a:lnTo>
                    <a:pt x="1525889" y="1597685"/>
                  </a:lnTo>
                  <a:lnTo>
                    <a:pt x="1526509" y="1600759"/>
                  </a:lnTo>
                  <a:lnTo>
                    <a:pt x="1527136" y="1603831"/>
                  </a:lnTo>
                  <a:lnTo>
                    <a:pt x="1527769" y="1606902"/>
                  </a:lnTo>
                  <a:lnTo>
                    <a:pt x="1528408" y="1609972"/>
                  </a:lnTo>
                  <a:lnTo>
                    <a:pt x="1529054" y="1613040"/>
                  </a:lnTo>
                  <a:lnTo>
                    <a:pt x="1529706" y="1616107"/>
                  </a:lnTo>
                  <a:lnTo>
                    <a:pt x="1530364" y="1619173"/>
                  </a:lnTo>
                  <a:lnTo>
                    <a:pt x="1531030" y="1622237"/>
                  </a:lnTo>
                  <a:lnTo>
                    <a:pt x="1531701" y="1625300"/>
                  </a:lnTo>
                  <a:lnTo>
                    <a:pt x="1532379" y="1628362"/>
                  </a:lnTo>
                  <a:lnTo>
                    <a:pt x="1533063" y="1631422"/>
                  </a:lnTo>
                  <a:lnTo>
                    <a:pt x="1533753" y="1634480"/>
                  </a:lnTo>
                  <a:lnTo>
                    <a:pt x="1534450" y="1637537"/>
                  </a:lnTo>
                  <a:lnTo>
                    <a:pt x="1535154" y="1640593"/>
                  </a:lnTo>
                  <a:lnTo>
                    <a:pt x="1535864" y="1643647"/>
                  </a:lnTo>
                  <a:lnTo>
                    <a:pt x="1536580" y="1646700"/>
                  </a:lnTo>
                  <a:lnTo>
                    <a:pt x="1537303" y="1649751"/>
                  </a:lnTo>
                  <a:lnTo>
                    <a:pt x="1538032" y="1652801"/>
                  </a:lnTo>
                  <a:lnTo>
                    <a:pt x="1538767" y="1655849"/>
                  </a:lnTo>
                  <a:lnTo>
                    <a:pt x="1539509" y="1658896"/>
                  </a:lnTo>
                  <a:lnTo>
                    <a:pt x="1540257" y="1661941"/>
                  </a:lnTo>
                  <a:lnTo>
                    <a:pt x="1541012" y="1664985"/>
                  </a:lnTo>
                  <a:lnTo>
                    <a:pt x="1541773" y="1668026"/>
                  </a:lnTo>
                  <a:lnTo>
                    <a:pt x="1542540" y="1671067"/>
                  </a:lnTo>
                  <a:lnTo>
                    <a:pt x="1543314" y="1674105"/>
                  </a:lnTo>
                  <a:lnTo>
                    <a:pt x="1544094" y="1677142"/>
                  </a:lnTo>
                  <a:lnTo>
                    <a:pt x="1544880" y="1680178"/>
                  </a:lnTo>
                  <a:lnTo>
                    <a:pt x="1545673" y="1683212"/>
                  </a:lnTo>
                  <a:lnTo>
                    <a:pt x="1546472" y="1686243"/>
                  </a:lnTo>
                  <a:lnTo>
                    <a:pt x="1547278" y="1689274"/>
                  </a:lnTo>
                  <a:lnTo>
                    <a:pt x="1548089" y="1692303"/>
                  </a:lnTo>
                  <a:lnTo>
                    <a:pt x="1548908" y="1695330"/>
                  </a:lnTo>
                  <a:lnTo>
                    <a:pt x="1549732" y="1698355"/>
                  </a:lnTo>
                  <a:lnTo>
                    <a:pt x="1550563" y="1701379"/>
                  </a:lnTo>
                  <a:lnTo>
                    <a:pt x="1551400" y="1704400"/>
                  </a:lnTo>
                  <a:lnTo>
                    <a:pt x="1552244" y="1707420"/>
                  </a:lnTo>
                  <a:lnTo>
                    <a:pt x="1553094" y="1710439"/>
                  </a:lnTo>
                  <a:lnTo>
                    <a:pt x="1553950" y="1713455"/>
                  </a:lnTo>
                  <a:lnTo>
                    <a:pt x="1554812" y="1716470"/>
                  </a:lnTo>
                  <a:lnTo>
                    <a:pt x="1555681" y="1719483"/>
                  </a:lnTo>
                  <a:lnTo>
                    <a:pt x="1556556" y="1722494"/>
                  </a:lnTo>
                  <a:lnTo>
                    <a:pt x="1557438" y="1725503"/>
                  </a:lnTo>
                  <a:lnTo>
                    <a:pt x="1558325" y="1728510"/>
                  </a:lnTo>
                  <a:lnTo>
                    <a:pt x="1559219" y="1731516"/>
                  </a:lnTo>
                  <a:lnTo>
                    <a:pt x="1560120" y="1734519"/>
                  </a:lnTo>
                  <a:lnTo>
                    <a:pt x="1561026" y="1737521"/>
                  </a:lnTo>
                  <a:lnTo>
                    <a:pt x="1561939" y="1740521"/>
                  </a:lnTo>
                  <a:lnTo>
                    <a:pt x="1562858" y="1743519"/>
                  </a:lnTo>
                  <a:lnTo>
                    <a:pt x="1563783" y="1746515"/>
                  </a:lnTo>
                  <a:lnTo>
                    <a:pt x="1564715" y="1749509"/>
                  </a:lnTo>
                  <a:lnTo>
                    <a:pt x="1565653" y="1752501"/>
                  </a:lnTo>
                  <a:lnTo>
                    <a:pt x="1566597" y="1755491"/>
                  </a:lnTo>
                  <a:lnTo>
                    <a:pt x="1567548" y="1758479"/>
                  </a:lnTo>
                  <a:lnTo>
                    <a:pt x="1568505" y="1761465"/>
                  </a:lnTo>
                  <a:lnTo>
                    <a:pt x="1569468" y="1764449"/>
                  </a:lnTo>
                  <a:lnTo>
                    <a:pt x="1570437" y="1767431"/>
                  </a:lnTo>
                  <a:lnTo>
                    <a:pt x="1571413" y="1770411"/>
                  </a:lnTo>
                  <a:lnTo>
                    <a:pt x="1572394" y="1773389"/>
                  </a:lnTo>
                  <a:lnTo>
                    <a:pt x="1573382" y="1776365"/>
                  </a:lnTo>
                  <a:lnTo>
                    <a:pt x="1574377" y="1779339"/>
                  </a:lnTo>
                  <a:lnTo>
                    <a:pt x="1575377" y="1782311"/>
                  </a:lnTo>
                  <a:lnTo>
                    <a:pt x="1576384" y="1785280"/>
                  </a:lnTo>
                  <a:lnTo>
                    <a:pt x="1577397" y="1788248"/>
                  </a:lnTo>
                  <a:lnTo>
                    <a:pt x="1578416" y="1791213"/>
                  </a:lnTo>
                  <a:lnTo>
                    <a:pt x="1579441" y="1794176"/>
                  </a:lnTo>
                  <a:lnTo>
                    <a:pt x="1580473" y="1797137"/>
                  </a:lnTo>
                  <a:lnTo>
                    <a:pt x="1581510" y="1800096"/>
                  </a:lnTo>
                  <a:lnTo>
                    <a:pt x="1582554" y="1803053"/>
                  </a:lnTo>
                  <a:lnTo>
                    <a:pt x="1583604" y="1806008"/>
                  </a:lnTo>
                  <a:lnTo>
                    <a:pt x="1584661" y="1808960"/>
                  </a:lnTo>
                  <a:lnTo>
                    <a:pt x="1585723" y="1811910"/>
                  </a:lnTo>
                  <a:lnTo>
                    <a:pt x="1586792" y="1814858"/>
                  </a:lnTo>
                  <a:lnTo>
                    <a:pt x="1587867" y="1817804"/>
                  </a:lnTo>
                  <a:lnTo>
                    <a:pt x="1588948" y="1820747"/>
                  </a:lnTo>
                  <a:lnTo>
                    <a:pt x="1590035" y="1823688"/>
                  </a:lnTo>
                  <a:lnTo>
                    <a:pt x="1591128" y="1826627"/>
                  </a:lnTo>
                  <a:lnTo>
                    <a:pt x="1592228" y="1829564"/>
                  </a:lnTo>
                  <a:lnTo>
                    <a:pt x="1593333" y="1832498"/>
                  </a:lnTo>
                  <a:lnTo>
                    <a:pt x="1594445" y="1835430"/>
                  </a:lnTo>
                  <a:lnTo>
                    <a:pt x="1595563" y="1838359"/>
                  </a:lnTo>
                  <a:lnTo>
                    <a:pt x="1596687" y="1841287"/>
                  </a:lnTo>
                  <a:lnTo>
                    <a:pt x="1597817" y="1844211"/>
                  </a:lnTo>
                  <a:lnTo>
                    <a:pt x="1598954" y="1847134"/>
                  </a:lnTo>
                  <a:lnTo>
                    <a:pt x="1600096" y="1850054"/>
                  </a:lnTo>
                  <a:lnTo>
                    <a:pt x="1601245" y="1852972"/>
                  </a:lnTo>
                  <a:lnTo>
                    <a:pt x="1602399" y="1855887"/>
                  </a:lnTo>
                  <a:lnTo>
                    <a:pt x="1603560" y="1858800"/>
                  </a:lnTo>
                  <a:lnTo>
                    <a:pt x="1604727" y="1861710"/>
                  </a:lnTo>
                  <a:lnTo>
                    <a:pt x="1605900" y="1864618"/>
                  </a:lnTo>
                  <a:lnTo>
                    <a:pt x="1607079" y="1867524"/>
                  </a:lnTo>
                  <a:lnTo>
                    <a:pt x="1608264" y="1870427"/>
                  </a:lnTo>
                  <a:lnTo>
                    <a:pt x="1609455" y="1873327"/>
                  </a:lnTo>
                  <a:lnTo>
                    <a:pt x="1610653" y="1876225"/>
                  </a:lnTo>
                  <a:lnTo>
                    <a:pt x="1611856" y="1879121"/>
                  </a:lnTo>
                  <a:lnTo>
                    <a:pt x="1613066" y="1882014"/>
                  </a:lnTo>
                  <a:lnTo>
                    <a:pt x="1614281" y="1884904"/>
                  </a:lnTo>
                  <a:lnTo>
                    <a:pt x="1615502" y="1887792"/>
                  </a:lnTo>
                  <a:lnTo>
                    <a:pt x="1616730" y="1890678"/>
                  </a:lnTo>
                  <a:lnTo>
                    <a:pt x="1617964" y="1893560"/>
                  </a:lnTo>
                  <a:lnTo>
                    <a:pt x="1619203" y="1896440"/>
                  </a:lnTo>
                  <a:lnTo>
                    <a:pt x="1620449" y="1899318"/>
                  </a:lnTo>
                  <a:lnTo>
                    <a:pt x="1621701" y="1902193"/>
                  </a:lnTo>
                  <a:lnTo>
                    <a:pt x="1622958" y="1905065"/>
                  </a:lnTo>
                  <a:lnTo>
                    <a:pt x="1624222" y="1907935"/>
                  </a:lnTo>
                  <a:lnTo>
                    <a:pt x="1625492" y="1910802"/>
                  </a:lnTo>
                  <a:lnTo>
                    <a:pt x="1626768" y="1913667"/>
                  </a:lnTo>
                  <a:lnTo>
                    <a:pt x="1628050" y="1916528"/>
                  </a:lnTo>
                  <a:lnTo>
                    <a:pt x="1629338" y="1919387"/>
                  </a:lnTo>
                  <a:lnTo>
                    <a:pt x="1630631" y="1922243"/>
                  </a:lnTo>
                  <a:lnTo>
                    <a:pt x="1631931" y="1925097"/>
                  </a:lnTo>
                  <a:lnTo>
                    <a:pt x="1633237" y="1927948"/>
                  </a:lnTo>
                  <a:lnTo>
                    <a:pt x="1634548" y="1930796"/>
                  </a:lnTo>
                  <a:lnTo>
                    <a:pt x="1635866" y="1933641"/>
                  </a:lnTo>
                  <a:lnTo>
                    <a:pt x="1637190" y="1936484"/>
                  </a:lnTo>
                  <a:lnTo>
                    <a:pt x="1638519" y="1939324"/>
                  </a:lnTo>
                  <a:lnTo>
                    <a:pt x="1639855" y="1942161"/>
                  </a:lnTo>
                  <a:lnTo>
                    <a:pt x="1641196" y="1944995"/>
                  </a:lnTo>
                  <a:lnTo>
                    <a:pt x="1642543" y="1947826"/>
                  </a:lnTo>
                  <a:lnTo>
                    <a:pt x="1643897" y="1950655"/>
                  </a:lnTo>
                  <a:lnTo>
                    <a:pt x="1645256" y="1953480"/>
                  </a:lnTo>
                  <a:lnTo>
                    <a:pt x="1646621" y="1956303"/>
                  </a:lnTo>
                  <a:lnTo>
                    <a:pt x="1647992" y="1959123"/>
                  </a:lnTo>
                  <a:lnTo>
                    <a:pt x="1649369" y="1961940"/>
                  </a:lnTo>
                  <a:lnTo>
                    <a:pt x="1650752" y="1964755"/>
                  </a:lnTo>
                  <a:lnTo>
                    <a:pt x="1652141" y="1967566"/>
                  </a:lnTo>
                  <a:lnTo>
                    <a:pt x="1653535" y="1970374"/>
                  </a:lnTo>
                  <a:lnTo>
                    <a:pt x="1654936" y="1973180"/>
                  </a:lnTo>
                  <a:lnTo>
                    <a:pt x="1656342" y="1975982"/>
                  </a:lnTo>
                  <a:lnTo>
                    <a:pt x="1657754" y="1978782"/>
                  </a:lnTo>
                  <a:lnTo>
                    <a:pt x="1659173" y="1981579"/>
                  </a:lnTo>
                  <a:lnTo>
                    <a:pt x="1660597" y="1984372"/>
                  </a:lnTo>
                  <a:lnTo>
                    <a:pt x="1662027" y="1987163"/>
                  </a:lnTo>
                  <a:lnTo>
                    <a:pt x="1663462" y="1989951"/>
                  </a:lnTo>
                  <a:lnTo>
                    <a:pt x="1664904" y="1992735"/>
                  </a:lnTo>
                  <a:lnTo>
                    <a:pt x="1666351" y="1995517"/>
                  </a:lnTo>
                  <a:lnTo>
                    <a:pt x="1667804" y="1998296"/>
                  </a:lnTo>
                  <a:lnTo>
                    <a:pt x="1669263" y="2001071"/>
                  </a:lnTo>
                  <a:lnTo>
                    <a:pt x="1670728" y="2003843"/>
                  </a:lnTo>
                  <a:lnTo>
                    <a:pt x="1672199" y="2006613"/>
                  </a:lnTo>
                  <a:lnTo>
                    <a:pt x="1673675" y="2009379"/>
                  </a:lnTo>
                  <a:lnTo>
                    <a:pt x="1675157" y="2012142"/>
                  </a:lnTo>
                  <a:lnTo>
                    <a:pt x="1676645" y="2014902"/>
                  </a:lnTo>
                  <a:lnTo>
                    <a:pt x="1678139" y="2017659"/>
                  </a:lnTo>
                  <a:lnTo>
                    <a:pt x="1679639" y="2020413"/>
                  </a:lnTo>
                  <a:lnTo>
                    <a:pt x="1681144" y="2023164"/>
                  </a:lnTo>
                  <a:lnTo>
                    <a:pt x="1682655" y="2025911"/>
                  </a:lnTo>
                  <a:lnTo>
                    <a:pt x="1684172" y="2028655"/>
                  </a:lnTo>
                  <a:lnTo>
                    <a:pt x="1685694" y="2031397"/>
                  </a:lnTo>
                  <a:lnTo>
                    <a:pt x="1687222" y="2034135"/>
                  </a:lnTo>
                  <a:lnTo>
                    <a:pt x="1688757" y="2036869"/>
                  </a:lnTo>
                  <a:lnTo>
                    <a:pt x="1690296" y="2039601"/>
                  </a:lnTo>
                  <a:lnTo>
                    <a:pt x="1691842" y="2042329"/>
                  </a:lnTo>
                  <a:lnTo>
                    <a:pt x="1693393" y="2045054"/>
                  </a:lnTo>
                  <a:lnTo>
                    <a:pt x="1694950" y="2047776"/>
                  </a:lnTo>
                  <a:lnTo>
                    <a:pt x="1696513" y="2050495"/>
                  </a:lnTo>
                  <a:lnTo>
                    <a:pt x="1698081" y="2053210"/>
                  </a:lnTo>
                  <a:lnTo>
                    <a:pt x="1699655" y="2055922"/>
                  </a:lnTo>
                  <a:lnTo>
                    <a:pt x="1701235" y="2058630"/>
                  </a:lnTo>
                  <a:lnTo>
                    <a:pt x="1702820" y="2061336"/>
                  </a:lnTo>
                  <a:lnTo>
                    <a:pt x="1704411" y="2064038"/>
                  </a:lnTo>
                  <a:lnTo>
                    <a:pt x="1706007" y="2066737"/>
                  </a:lnTo>
                  <a:lnTo>
                    <a:pt x="1707609" y="2069432"/>
                  </a:lnTo>
                  <a:lnTo>
                    <a:pt x="1709218" y="2072124"/>
                  </a:lnTo>
                  <a:lnTo>
                    <a:pt x="1710831" y="2074813"/>
                  </a:lnTo>
                  <a:lnTo>
                    <a:pt x="1712450" y="2077498"/>
                  </a:lnTo>
                  <a:lnTo>
                    <a:pt x="1714075" y="2080180"/>
                  </a:lnTo>
                  <a:lnTo>
                    <a:pt x="1715706" y="2082858"/>
                  </a:lnTo>
                  <a:lnTo>
                    <a:pt x="1717342" y="2085533"/>
                  </a:lnTo>
                  <a:lnTo>
                    <a:pt x="1718983" y="2088204"/>
                  </a:lnTo>
                  <a:lnTo>
                    <a:pt x="1720631" y="2090872"/>
                  </a:lnTo>
                  <a:lnTo>
                    <a:pt x="1722283" y="2093537"/>
                  </a:lnTo>
                  <a:lnTo>
                    <a:pt x="1723942" y="2096198"/>
                  </a:lnTo>
                  <a:lnTo>
                    <a:pt x="1725606" y="2098856"/>
                  </a:lnTo>
                  <a:lnTo>
                    <a:pt x="1727276" y="2101510"/>
                  </a:lnTo>
                  <a:lnTo>
                    <a:pt x="1728950" y="2104161"/>
                  </a:lnTo>
                  <a:lnTo>
                    <a:pt x="1730631" y="2106808"/>
                  </a:lnTo>
                  <a:lnTo>
                    <a:pt x="1732317" y="2109452"/>
                  </a:lnTo>
                  <a:lnTo>
                    <a:pt x="1734009" y="2112092"/>
                  </a:lnTo>
                  <a:lnTo>
                    <a:pt x="1735706" y="2114728"/>
                  </a:lnTo>
                  <a:lnTo>
                    <a:pt x="1737409" y="2117361"/>
                  </a:lnTo>
                  <a:lnTo>
                    <a:pt x="1739117" y="2119991"/>
                  </a:lnTo>
                  <a:lnTo>
                    <a:pt x="1740831" y="2122617"/>
                  </a:lnTo>
                  <a:lnTo>
                    <a:pt x="1742550" y="2125239"/>
                  </a:lnTo>
                  <a:lnTo>
                    <a:pt x="1744275" y="2127858"/>
                  </a:lnTo>
                  <a:lnTo>
                    <a:pt x="1746005" y="2130473"/>
                  </a:lnTo>
                  <a:lnTo>
                    <a:pt x="1747741" y="2133084"/>
                  </a:lnTo>
                  <a:lnTo>
                    <a:pt x="1749482" y="2135692"/>
                  </a:lnTo>
                  <a:lnTo>
                    <a:pt x="1751229" y="2138296"/>
                  </a:lnTo>
                  <a:lnTo>
                    <a:pt x="1752981" y="2140896"/>
                  </a:lnTo>
                  <a:lnTo>
                    <a:pt x="1754739" y="2143493"/>
                  </a:lnTo>
                  <a:lnTo>
                    <a:pt x="1756502" y="2146086"/>
                  </a:lnTo>
                  <a:lnTo>
                    <a:pt x="1758270" y="2148675"/>
                  </a:lnTo>
                  <a:lnTo>
                    <a:pt x="1760044" y="2151261"/>
                  </a:lnTo>
                  <a:lnTo>
                    <a:pt x="1761824" y="2153843"/>
                  </a:lnTo>
                  <a:lnTo>
                    <a:pt x="1763608" y="2156421"/>
                  </a:lnTo>
                  <a:lnTo>
                    <a:pt x="1765398" y="2158996"/>
                  </a:lnTo>
                  <a:lnTo>
                    <a:pt x="1767194" y="2161567"/>
                  </a:lnTo>
                  <a:lnTo>
                    <a:pt x="1768994" y="2164133"/>
                  </a:lnTo>
                  <a:lnTo>
                    <a:pt x="1770800" y="2166697"/>
                  </a:lnTo>
                  <a:lnTo>
                    <a:pt x="1772612" y="2169256"/>
                  </a:lnTo>
                  <a:lnTo>
                    <a:pt x="1774429" y="2171811"/>
                  </a:lnTo>
                  <a:lnTo>
                    <a:pt x="1776251" y="2174363"/>
                  </a:lnTo>
                  <a:lnTo>
                    <a:pt x="1778079" y="2176911"/>
                  </a:lnTo>
                  <a:lnTo>
                    <a:pt x="1779912" y="2179455"/>
                  </a:lnTo>
                  <a:lnTo>
                    <a:pt x="1781750" y="2181995"/>
                  </a:lnTo>
                  <a:lnTo>
                    <a:pt x="1783594" y="2184532"/>
                  </a:lnTo>
                  <a:lnTo>
                    <a:pt x="1785443" y="2187065"/>
                  </a:lnTo>
                  <a:lnTo>
                    <a:pt x="1787297" y="2189593"/>
                  </a:lnTo>
                  <a:lnTo>
                    <a:pt x="1789157" y="2192118"/>
                  </a:lnTo>
                  <a:lnTo>
                    <a:pt x="1791021" y="2194639"/>
                  </a:lnTo>
                  <a:lnTo>
                    <a:pt x="1792891" y="2197156"/>
                  </a:lnTo>
                  <a:lnTo>
                    <a:pt x="1794767" y="2199669"/>
                  </a:lnTo>
                  <a:lnTo>
                    <a:pt x="1796647" y="2202178"/>
                  </a:lnTo>
                  <a:lnTo>
                    <a:pt x="1798533" y="2204683"/>
                  </a:lnTo>
                  <a:lnTo>
                    <a:pt x="1800424" y="2207184"/>
                  </a:lnTo>
                  <a:lnTo>
                    <a:pt x="1802321" y="2209681"/>
                  </a:lnTo>
                  <a:lnTo>
                    <a:pt x="1804222" y="2212174"/>
                  </a:lnTo>
                  <a:lnTo>
                    <a:pt x="1806129" y="2214664"/>
                  </a:lnTo>
                  <a:lnTo>
                    <a:pt x="1808041" y="2217149"/>
                  </a:lnTo>
                  <a:lnTo>
                    <a:pt x="1809958" y="2219630"/>
                  </a:lnTo>
                  <a:lnTo>
                    <a:pt x="1811881" y="2222107"/>
                  </a:lnTo>
                  <a:lnTo>
                    <a:pt x="1813808" y="2224580"/>
                  </a:lnTo>
                  <a:lnTo>
                    <a:pt x="1815741" y="2227050"/>
                  </a:lnTo>
                  <a:lnTo>
                    <a:pt x="1817679" y="2229515"/>
                  </a:lnTo>
                  <a:lnTo>
                    <a:pt x="1819622" y="2231976"/>
                  </a:lnTo>
                  <a:lnTo>
                    <a:pt x="1821570" y="2234433"/>
                  </a:lnTo>
                  <a:lnTo>
                    <a:pt x="1823523" y="2236886"/>
                  </a:lnTo>
                  <a:lnTo>
                    <a:pt x="1825482" y="2239334"/>
                  </a:lnTo>
                  <a:lnTo>
                    <a:pt x="1827446" y="2241779"/>
                  </a:lnTo>
                  <a:lnTo>
                    <a:pt x="1829415" y="2244220"/>
                  </a:lnTo>
                  <a:lnTo>
                    <a:pt x="1831388" y="2246656"/>
                  </a:lnTo>
                  <a:lnTo>
                    <a:pt x="1833367" y="2249088"/>
                  </a:lnTo>
                  <a:lnTo>
                    <a:pt x="1835351" y="2251516"/>
                  </a:lnTo>
                  <a:lnTo>
                    <a:pt x="1837341" y="2253940"/>
                  </a:lnTo>
                  <a:lnTo>
                    <a:pt x="1839335" y="2256360"/>
                  </a:lnTo>
                  <a:lnTo>
                    <a:pt x="1841334" y="2258776"/>
                  </a:lnTo>
                  <a:lnTo>
                    <a:pt x="1843338" y="2261187"/>
                  </a:lnTo>
                  <a:lnTo>
                    <a:pt x="1845348" y="2263594"/>
                  </a:lnTo>
                  <a:lnTo>
                    <a:pt x="1847362" y="2265997"/>
                  </a:lnTo>
                  <a:lnTo>
                    <a:pt x="1849381" y="2268396"/>
                  </a:lnTo>
                  <a:lnTo>
                    <a:pt x="1851406" y="2270790"/>
                  </a:lnTo>
                  <a:lnTo>
                    <a:pt x="1853436" y="2273181"/>
                  </a:lnTo>
                  <a:lnTo>
                    <a:pt x="1855470" y="2275567"/>
                  </a:lnTo>
                  <a:lnTo>
                    <a:pt x="1857509" y="2277948"/>
                  </a:lnTo>
                  <a:lnTo>
                    <a:pt x="1859554" y="2280326"/>
                  </a:lnTo>
                  <a:lnTo>
                    <a:pt x="1861603" y="2282699"/>
                  </a:lnTo>
                  <a:lnTo>
                    <a:pt x="1863658" y="2285068"/>
                  </a:lnTo>
                  <a:lnTo>
                    <a:pt x="1865717" y="2287432"/>
                  </a:lnTo>
                  <a:lnTo>
                    <a:pt x="1867782" y="2289793"/>
                  </a:lnTo>
                  <a:lnTo>
                    <a:pt x="1869851" y="2292148"/>
                  </a:lnTo>
                  <a:lnTo>
                    <a:pt x="1871925" y="2294500"/>
                  </a:lnTo>
                  <a:lnTo>
                    <a:pt x="1874004" y="2296847"/>
                  </a:lnTo>
                  <a:lnTo>
                    <a:pt x="1876088" y="2299190"/>
                  </a:lnTo>
                  <a:lnTo>
                    <a:pt x="1878177" y="2301529"/>
                  </a:lnTo>
                  <a:lnTo>
                    <a:pt x="1880271" y="2303863"/>
                  </a:lnTo>
                  <a:lnTo>
                    <a:pt x="1882370" y="2306193"/>
                  </a:lnTo>
                  <a:lnTo>
                    <a:pt x="1884473" y="2308518"/>
                  </a:lnTo>
                  <a:lnTo>
                    <a:pt x="1886582" y="2310839"/>
                  </a:lnTo>
                  <a:lnTo>
                    <a:pt x="1888695" y="2313155"/>
                  </a:lnTo>
                  <a:lnTo>
                    <a:pt x="1890813" y="2315467"/>
                  </a:lnTo>
                  <a:lnTo>
                    <a:pt x="1892936" y="2317775"/>
                  </a:lnTo>
                  <a:lnTo>
                    <a:pt x="1895064" y="2320078"/>
                  </a:lnTo>
                  <a:lnTo>
                    <a:pt x="1897197" y="2322377"/>
                  </a:lnTo>
                  <a:lnTo>
                    <a:pt x="1899334" y="2324671"/>
                  </a:lnTo>
                  <a:lnTo>
                    <a:pt x="1901476" y="2326961"/>
                  </a:lnTo>
                  <a:lnTo>
                    <a:pt x="1903624" y="2329246"/>
                  </a:lnTo>
                  <a:lnTo>
                    <a:pt x="1905775" y="2331526"/>
                  </a:lnTo>
                  <a:lnTo>
                    <a:pt x="1907932" y="2333803"/>
                  </a:lnTo>
                  <a:lnTo>
                    <a:pt x="1910093" y="2336074"/>
                  </a:lnTo>
                  <a:lnTo>
                    <a:pt x="1912260" y="2338341"/>
                  </a:lnTo>
                  <a:lnTo>
                    <a:pt x="1914430" y="2340604"/>
                  </a:lnTo>
                  <a:lnTo>
                    <a:pt x="1916606" y="2342862"/>
                  </a:lnTo>
                  <a:lnTo>
                    <a:pt x="1918786" y="2345116"/>
                  </a:lnTo>
                  <a:lnTo>
                    <a:pt x="1920971" y="2347365"/>
                  </a:lnTo>
                  <a:lnTo>
                    <a:pt x="1923161" y="2349609"/>
                  </a:lnTo>
                  <a:lnTo>
                    <a:pt x="1925356" y="2351849"/>
                  </a:lnTo>
                  <a:lnTo>
                    <a:pt x="1927555" y="2354084"/>
                  </a:lnTo>
                  <a:lnTo>
                    <a:pt x="1929758" y="2356314"/>
                  </a:lnTo>
                  <a:lnTo>
                    <a:pt x="1931967" y="2358540"/>
                  </a:lnTo>
                  <a:lnTo>
                    <a:pt x="1934180" y="2360762"/>
                  </a:lnTo>
                  <a:lnTo>
                    <a:pt x="1936398" y="2362978"/>
                  </a:lnTo>
                  <a:lnTo>
                    <a:pt x="1938621" y="2365190"/>
                  </a:lnTo>
                  <a:lnTo>
                    <a:pt x="1940848" y="2367398"/>
                  </a:lnTo>
                  <a:lnTo>
                    <a:pt x="1943079" y="2369600"/>
                  </a:lnTo>
                  <a:lnTo>
                    <a:pt x="1945315" y="2371798"/>
                  </a:lnTo>
                  <a:lnTo>
                    <a:pt x="1947556" y="2373992"/>
                  </a:lnTo>
                  <a:lnTo>
                    <a:pt x="1949802" y="2376180"/>
                  </a:lnTo>
                  <a:lnTo>
                    <a:pt x="1952052" y="2378364"/>
                  </a:lnTo>
                  <a:lnTo>
                    <a:pt x="1954307" y="2380543"/>
                  </a:lnTo>
                  <a:lnTo>
                    <a:pt x="1956566" y="2382718"/>
                  </a:lnTo>
                  <a:lnTo>
                    <a:pt x="1958829" y="2384887"/>
                  </a:lnTo>
                  <a:lnTo>
                    <a:pt x="1961098" y="2387052"/>
                  </a:lnTo>
                  <a:lnTo>
                    <a:pt x="1963371" y="2389212"/>
                  </a:lnTo>
                  <a:lnTo>
                    <a:pt x="1965648" y="2391368"/>
                  </a:lnTo>
                  <a:lnTo>
                    <a:pt x="1967930" y="2393519"/>
                  </a:lnTo>
                  <a:lnTo>
                    <a:pt x="1970216" y="2395664"/>
                  </a:lnTo>
                  <a:lnTo>
                    <a:pt x="1972507" y="2397805"/>
                  </a:lnTo>
                  <a:lnTo>
                    <a:pt x="1974802" y="2399942"/>
                  </a:lnTo>
                  <a:lnTo>
                    <a:pt x="1977102" y="2402073"/>
                  </a:lnTo>
                  <a:lnTo>
                    <a:pt x="1979407" y="2404200"/>
                  </a:lnTo>
                  <a:lnTo>
                    <a:pt x="1981715" y="2406322"/>
                  </a:lnTo>
                  <a:lnTo>
                    <a:pt x="1984028" y="2408439"/>
                  </a:lnTo>
                  <a:lnTo>
                    <a:pt x="1986346" y="2410551"/>
                  </a:lnTo>
                  <a:lnTo>
                    <a:pt x="1988668" y="2412658"/>
                  </a:lnTo>
                  <a:lnTo>
                    <a:pt x="1990994" y="2414760"/>
                  </a:lnTo>
                  <a:lnTo>
                    <a:pt x="1993325" y="2416858"/>
                  </a:lnTo>
                  <a:lnTo>
                    <a:pt x="1995660" y="2418950"/>
                  </a:lnTo>
                  <a:lnTo>
                    <a:pt x="1998000" y="2421038"/>
                  </a:lnTo>
                  <a:lnTo>
                    <a:pt x="2000344" y="2423121"/>
                  </a:lnTo>
                  <a:lnTo>
                    <a:pt x="2002692" y="2425199"/>
                  </a:lnTo>
                  <a:lnTo>
                    <a:pt x="2005045" y="2427272"/>
                  </a:lnTo>
                  <a:lnTo>
                    <a:pt x="2007402" y="2429340"/>
                  </a:lnTo>
                  <a:lnTo>
                    <a:pt x="2009763" y="2431403"/>
                  </a:lnTo>
                  <a:lnTo>
                    <a:pt x="2012129" y="2433461"/>
                  </a:lnTo>
                  <a:lnTo>
                    <a:pt x="2014499" y="2435514"/>
                  </a:lnTo>
                  <a:lnTo>
                    <a:pt x="2016873" y="2437562"/>
                  </a:lnTo>
                  <a:lnTo>
                    <a:pt x="2019252" y="2439606"/>
                  </a:lnTo>
                  <a:lnTo>
                    <a:pt x="2021634" y="2441644"/>
                  </a:lnTo>
                  <a:lnTo>
                    <a:pt x="2024021" y="2443677"/>
                  </a:lnTo>
                  <a:lnTo>
                    <a:pt x="2026413" y="2445705"/>
                  </a:lnTo>
                  <a:lnTo>
                    <a:pt x="2028808" y="2447728"/>
                  </a:lnTo>
                  <a:lnTo>
                    <a:pt x="2031208" y="2449747"/>
                  </a:lnTo>
                  <a:lnTo>
                    <a:pt x="2033612" y="2451760"/>
                  </a:lnTo>
                  <a:lnTo>
                    <a:pt x="2036020" y="2453768"/>
                  </a:lnTo>
                  <a:lnTo>
                    <a:pt x="2038433" y="2455771"/>
                  </a:lnTo>
                  <a:lnTo>
                    <a:pt x="2040849" y="2457769"/>
                  </a:lnTo>
                  <a:lnTo>
                    <a:pt x="2043270" y="2459762"/>
                  </a:lnTo>
                  <a:lnTo>
                    <a:pt x="2045695" y="2461750"/>
                  </a:lnTo>
                  <a:lnTo>
                    <a:pt x="2048124" y="2463733"/>
                  </a:lnTo>
                  <a:lnTo>
                    <a:pt x="2050557" y="2465710"/>
                  </a:lnTo>
                  <a:lnTo>
                    <a:pt x="2052995" y="2467683"/>
                  </a:lnTo>
                  <a:lnTo>
                    <a:pt x="2055437" y="2469650"/>
                  </a:lnTo>
                  <a:lnTo>
                    <a:pt x="2057882" y="2471613"/>
                  </a:lnTo>
                  <a:lnTo>
                    <a:pt x="2060332" y="2473570"/>
                  </a:lnTo>
                  <a:lnTo>
                    <a:pt x="2062786" y="2475522"/>
                  </a:lnTo>
                  <a:lnTo>
                    <a:pt x="2065244" y="2477469"/>
                  </a:lnTo>
                  <a:lnTo>
                    <a:pt x="2067706" y="2479411"/>
                  </a:lnTo>
                  <a:lnTo>
                    <a:pt x="2070172" y="2481347"/>
                  </a:lnTo>
                  <a:lnTo>
                    <a:pt x="2072642" y="2483279"/>
                  </a:lnTo>
                  <a:lnTo>
                    <a:pt x="2075116" y="2485205"/>
                  </a:lnTo>
                  <a:lnTo>
                    <a:pt x="2077594" y="2487126"/>
                  </a:lnTo>
                  <a:lnTo>
                    <a:pt x="2080077" y="2489042"/>
                  </a:lnTo>
                  <a:lnTo>
                    <a:pt x="2082563" y="2490953"/>
                  </a:lnTo>
                  <a:lnTo>
                    <a:pt x="2085053" y="2492859"/>
                  </a:lnTo>
                  <a:lnTo>
                    <a:pt x="2087548" y="2494759"/>
                  </a:lnTo>
                  <a:lnTo>
                    <a:pt x="2090046" y="2496654"/>
                  </a:lnTo>
                  <a:lnTo>
                    <a:pt x="2092548" y="2498544"/>
                  </a:lnTo>
                  <a:lnTo>
                    <a:pt x="2095054" y="2500428"/>
                  </a:lnTo>
                  <a:lnTo>
                    <a:pt x="2097564" y="2502307"/>
                  </a:lnTo>
                  <a:lnTo>
                    <a:pt x="2100078" y="2504181"/>
                  </a:lnTo>
                  <a:lnTo>
                    <a:pt x="2102596" y="2506050"/>
                  </a:lnTo>
                  <a:lnTo>
                    <a:pt x="2105118" y="2507914"/>
                  </a:lnTo>
                  <a:lnTo>
                    <a:pt x="2107644" y="2509772"/>
                  </a:lnTo>
                  <a:lnTo>
                    <a:pt x="2110173" y="2511625"/>
                  </a:lnTo>
                  <a:lnTo>
                    <a:pt x="2112707" y="2513472"/>
                  </a:lnTo>
                  <a:lnTo>
                    <a:pt x="2115244" y="2515315"/>
                  </a:lnTo>
                  <a:lnTo>
                    <a:pt x="2117785" y="2517151"/>
                  </a:lnTo>
                  <a:lnTo>
                    <a:pt x="2120330" y="2518983"/>
                  </a:lnTo>
                  <a:lnTo>
                    <a:pt x="2122879" y="2520810"/>
                  </a:lnTo>
                  <a:lnTo>
                    <a:pt x="2125432" y="2522630"/>
                  </a:lnTo>
                  <a:lnTo>
                    <a:pt x="2127988" y="2524446"/>
                  </a:lnTo>
                  <a:lnTo>
                    <a:pt x="2130549" y="2526256"/>
                  </a:lnTo>
                  <a:lnTo>
                    <a:pt x="2133113" y="2528061"/>
                  </a:lnTo>
                  <a:lnTo>
                    <a:pt x="2135681" y="2529861"/>
                  </a:lnTo>
                  <a:lnTo>
                    <a:pt x="2138252" y="2531655"/>
                  </a:lnTo>
                  <a:lnTo>
                    <a:pt x="2140828" y="2533444"/>
                  </a:lnTo>
                  <a:lnTo>
                    <a:pt x="2143407" y="2535227"/>
                  </a:lnTo>
                  <a:lnTo>
                    <a:pt x="2145990" y="2537005"/>
                  </a:lnTo>
                  <a:lnTo>
                    <a:pt x="2148576" y="2538777"/>
                  </a:lnTo>
                  <a:lnTo>
                    <a:pt x="2151167" y="2540544"/>
                  </a:lnTo>
                  <a:lnTo>
                    <a:pt x="2153761" y="2542306"/>
                  </a:lnTo>
                  <a:lnTo>
                    <a:pt x="2156358" y="2544062"/>
                  </a:lnTo>
                  <a:lnTo>
                    <a:pt x="2158960" y="2545813"/>
                  </a:lnTo>
                  <a:lnTo>
                    <a:pt x="2161565" y="2547558"/>
                  </a:lnTo>
                  <a:lnTo>
                    <a:pt x="2164173" y="2549298"/>
                  </a:lnTo>
                  <a:lnTo>
                    <a:pt x="2166786" y="2551032"/>
                  </a:lnTo>
                  <a:lnTo>
                    <a:pt x="2169401" y="2552761"/>
                  </a:lnTo>
                  <a:lnTo>
                    <a:pt x="2172021" y="2554485"/>
                  </a:lnTo>
                  <a:lnTo>
                    <a:pt x="2174644" y="2556202"/>
                  </a:lnTo>
                  <a:lnTo>
                    <a:pt x="2177271" y="2557915"/>
                  </a:lnTo>
                  <a:lnTo>
                    <a:pt x="2179901" y="2559622"/>
                  </a:lnTo>
                  <a:lnTo>
                    <a:pt x="2182535" y="2561323"/>
                  </a:lnTo>
                  <a:lnTo>
                    <a:pt x="2185172" y="2563019"/>
                  </a:lnTo>
                  <a:lnTo>
                    <a:pt x="2187814" y="2564709"/>
                  </a:lnTo>
                  <a:lnTo>
                    <a:pt x="2190458" y="2566394"/>
                  </a:lnTo>
                  <a:lnTo>
                    <a:pt x="2193106" y="2568074"/>
                  </a:lnTo>
                  <a:lnTo>
                    <a:pt x="2195758" y="2569747"/>
                  </a:lnTo>
                  <a:lnTo>
                    <a:pt x="2198413" y="2571416"/>
                  </a:lnTo>
                  <a:lnTo>
                    <a:pt x="2201071" y="2573078"/>
                  </a:lnTo>
                  <a:lnTo>
                    <a:pt x="2203734" y="2574735"/>
                  </a:lnTo>
                  <a:lnTo>
                    <a:pt x="2206399" y="2576386"/>
                  </a:lnTo>
                  <a:lnTo>
                    <a:pt x="2209068" y="2578032"/>
                  </a:lnTo>
                  <a:lnTo>
                    <a:pt x="2211740" y="2579673"/>
                  </a:lnTo>
                  <a:lnTo>
                    <a:pt x="2214416" y="2581307"/>
                  </a:lnTo>
                  <a:lnTo>
                    <a:pt x="2217095" y="2582936"/>
                  </a:lnTo>
                  <a:lnTo>
                    <a:pt x="2219778" y="2584560"/>
                  </a:lnTo>
                  <a:lnTo>
                    <a:pt x="2222464" y="2586177"/>
                  </a:lnTo>
                  <a:lnTo>
                    <a:pt x="2225154" y="2587790"/>
                  </a:lnTo>
                  <a:lnTo>
                    <a:pt x="2227846" y="2589396"/>
                  </a:lnTo>
                  <a:lnTo>
                    <a:pt x="2230542" y="2590997"/>
                  </a:lnTo>
                  <a:lnTo>
                    <a:pt x="2233242" y="2592592"/>
                  </a:lnTo>
                  <a:lnTo>
                    <a:pt x="2235945" y="2594182"/>
                  </a:lnTo>
                  <a:lnTo>
                    <a:pt x="2238651" y="2595766"/>
                  </a:lnTo>
                  <a:lnTo>
                    <a:pt x="2241360" y="2597344"/>
                  </a:lnTo>
                  <a:lnTo>
                    <a:pt x="2244073" y="2598917"/>
                  </a:lnTo>
                  <a:close/>
                </a:path>
              </a:pathLst>
            </a:custGeom>
            <a:solidFill>
              <a:srgbClr val="FFFF00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327032" y="4429939"/>
              <a:ext cx="1496652" cy="1489492"/>
            </a:xfrm>
            <a:custGeom>
              <a:avLst/>
              <a:pathLst>
                <a:path w="1496652" h="1489492">
                  <a:moveTo>
                    <a:pt x="748325" y="1489492"/>
                  </a:moveTo>
                  <a:lnTo>
                    <a:pt x="747420" y="1488969"/>
                  </a:lnTo>
                  <a:lnTo>
                    <a:pt x="744707" y="1487397"/>
                  </a:lnTo>
                  <a:lnTo>
                    <a:pt x="741998" y="1485818"/>
                  </a:lnTo>
                  <a:lnTo>
                    <a:pt x="739292" y="1484235"/>
                  </a:lnTo>
                  <a:lnTo>
                    <a:pt x="736589" y="1482645"/>
                  </a:lnTo>
                  <a:lnTo>
                    <a:pt x="733889" y="1481050"/>
                  </a:lnTo>
                  <a:lnTo>
                    <a:pt x="731193" y="1479449"/>
                  </a:lnTo>
                  <a:lnTo>
                    <a:pt x="728501" y="1477842"/>
                  </a:lnTo>
                  <a:lnTo>
                    <a:pt x="725811" y="1476230"/>
                  </a:lnTo>
                  <a:lnTo>
                    <a:pt x="723125" y="1474612"/>
                  </a:lnTo>
                  <a:lnTo>
                    <a:pt x="720442" y="1472989"/>
                  </a:lnTo>
                  <a:lnTo>
                    <a:pt x="717763" y="1471360"/>
                  </a:lnTo>
                  <a:lnTo>
                    <a:pt x="715087" y="1469725"/>
                  </a:lnTo>
                  <a:lnTo>
                    <a:pt x="712415" y="1468085"/>
                  </a:lnTo>
                  <a:lnTo>
                    <a:pt x="709746" y="1466439"/>
                  </a:lnTo>
                  <a:lnTo>
                    <a:pt x="707080" y="1464788"/>
                  </a:lnTo>
                  <a:lnTo>
                    <a:pt x="704418" y="1463131"/>
                  </a:lnTo>
                  <a:lnTo>
                    <a:pt x="701760" y="1461468"/>
                  </a:lnTo>
                  <a:lnTo>
                    <a:pt x="699105" y="1459800"/>
                  </a:lnTo>
                  <a:lnTo>
                    <a:pt x="696453" y="1458126"/>
                  </a:lnTo>
                  <a:lnTo>
                    <a:pt x="693805" y="1456447"/>
                  </a:lnTo>
                  <a:lnTo>
                    <a:pt x="691161" y="1454762"/>
                  </a:lnTo>
                  <a:lnTo>
                    <a:pt x="688519" y="1453072"/>
                  </a:lnTo>
                  <a:lnTo>
                    <a:pt x="685882" y="1451376"/>
                  </a:lnTo>
                  <a:lnTo>
                    <a:pt x="683248" y="1449675"/>
                  </a:lnTo>
                  <a:lnTo>
                    <a:pt x="680618" y="1447968"/>
                  </a:lnTo>
                  <a:lnTo>
                    <a:pt x="677991" y="1446255"/>
                  </a:lnTo>
                  <a:lnTo>
                    <a:pt x="675368" y="1444537"/>
                  </a:lnTo>
                  <a:lnTo>
                    <a:pt x="672748" y="1442814"/>
                  </a:lnTo>
                  <a:lnTo>
                    <a:pt x="670133" y="1441085"/>
                  </a:lnTo>
                  <a:lnTo>
                    <a:pt x="667520" y="1439351"/>
                  </a:lnTo>
                  <a:lnTo>
                    <a:pt x="664912" y="1437611"/>
                  </a:lnTo>
                  <a:lnTo>
                    <a:pt x="662307" y="1435865"/>
                  </a:lnTo>
                  <a:lnTo>
                    <a:pt x="659705" y="1434115"/>
                  </a:lnTo>
                  <a:lnTo>
                    <a:pt x="657108" y="1432359"/>
                  </a:lnTo>
                  <a:lnTo>
                    <a:pt x="654514" y="1430597"/>
                  </a:lnTo>
                  <a:lnTo>
                    <a:pt x="651923" y="1428830"/>
                  </a:lnTo>
                  <a:lnTo>
                    <a:pt x="649337" y="1427057"/>
                  </a:lnTo>
                  <a:lnTo>
                    <a:pt x="646754" y="1425280"/>
                  </a:lnTo>
                  <a:lnTo>
                    <a:pt x="644175" y="1423496"/>
                  </a:lnTo>
                  <a:lnTo>
                    <a:pt x="641599" y="1421707"/>
                  </a:lnTo>
                  <a:lnTo>
                    <a:pt x="639028" y="1419913"/>
                  </a:lnTo>
                  <a:lnTo>
                    <a:pt x="636460" y="1418114"/>
                  </a:lnTo>
                  <a:lnTo>
                    <a:pt x="633896" y="1416309"/>
                  </a:lnTo>
                  <a:lnTo>
                    <a:pt x="631335" y="1414499"/>
                  </a:lnTo>
                  <a:lnTo>
                    <a:pt x="628779" y="1412683"/>
                  </a:lnTo>
                  <a:lnTo>
                    <a:pt x="626226" y="1410862"/>
                  </a:lnTo>
                  <a:lnTo>
                    <a:pt x="623677" y="1409036"/>
                  </a:lnTo>
                  <a:lnTo>
                    <a:pt x="621132" y="1407204"/>
                  </a:lnTo>
                  <a:lnTo>
                    <a:pt x="618591" y="1405367"/>
                  </a:lnTo>
                  <a:lnTo>
                    <a:pt x="616054" y="1403525"/>
                  </a:lnTo>
                  <a:lnTo>
                    <a:pt x="613520" y="1401677"/>
                  </a:lnTo>
                  <a:lnTo>
                    <a:pt x="610991" y="1399825"/>
                  </a:lnTo>
                  <a:lnTo>
                    <a:pt x="608465" y="1397966"/>
                  </a:lnTo>
                  <a:lnTo>
                    <a:pt x="605943" y="1396103"/>
                  </a:lnTo>
                  <a:lnTo>
                    <a:pt x="603425" y="1394234"/>
                  </a:lnTo>
                  <a:lnTo>
                    <a:pt x="600911" y="1392360"/>
                  </a:lnTo>
                  <a:lnTo>
                    <a:pt x="598401" y="1390481"/>
                  </a:lnTo>
                  <a:lnTo>
                    <a:pt x="595895" y="1388596"/>
                  </a:lnTo>
                  <a:lnTo>
                    <a:pt x="593392" y="1386706"/>
                  </a:lnTo>
                  <a:lnTo>
                    <a:pt x="590895" y="1384812"/>
                  </a:lnTo>
                  <a:lnTo>
                    <a:pt x="588400" y="1382911"/>
                  </a:lnTo>
                  <a:lnTo>
                    <a:pt x="585910" y="1381006"/>
                  </a:lnTo>
                  <a:lnTo>
                    <a:pt x="583424" y="1379095"/>
                  </a:lnTo>
                  <a:lnTo>
                    <a:pt x="580941" y="1377179"/>
                  </a:lnTo>
                  <a:lnTo>
                    <a:pt x="578463" y="1375258"/>
                  </a:lnTo>
                  <a:lnTo>
                    <a:pt x="575989" y="1373332"/>
                  </a:lnTo>
                  <a:lnTo>
                    <a:pt x="573519" y="1371400"/>
                  </a:lnTo>
                  <a:lnTo>
                    <a:pt x="571053" y="1369464"/>
                  </a:lnTo>
                  <a:lnTo>
                    <a:pt x="568591" y="1367522"/>
                  </a:lnTo>
                  <a:lnTo>
                    <a:pt x="566133" y="1365575"/>
                  </a:lnTo>
                  <a:lnTo>
                    <a:pt x="563679" y="1363623"/>
                  </a:lnTo>
                  <a:lnTo>
                    <a:pt x="561229" y="1361666"/>
                  </a:lnTo>
                  <a:lnTo>
                    <a:pt x="558784" y="1359703"/>
                  </a:lnTo>
                  <a:lnTo>
                    <a:pt x="556342" y="1357736"/>
                  </a:lnTo>
                  <a:lnTo>
                    <a:pt x="553904" y="1355763"/>
                  </a:lnTo>
                  <a:lnTo>
                    <a:pt x="551471" y="1353785"/>
                  </a:lnTo>
                  <a:lnTo>
                    <a:pt x="549042" y="1351803"/>
                  </a:lnTo>
                  <a:lnTo>
                    <a:pt x="546617" y="1349815"/>
                  </a:lnTo>
                  <a:lnTo>
                    <a:pt x="544196" y="1347822"/>
                  </a:lnTo>
                  <a:lnTo>
                    <a:pt x="541780" y="1345824"/>
                  </a:lnTo>
                  <a:lnTo>
                    <a:pt x="539367" y="1343821"/>
                  </a:lnTo>
                  <a:lnTo>
                    <a:pt x="536959" y="1341813"/>
                  </a:lnTo>
                  <a:lnTo>
                    <a:pt x="534555" y="1339799"/>
                  </a:lnTo>
                  <a:lnTo>
                    <a:pt x="532155" y="1337781"/>
                  </a:lnTo>
                  <a:lnTo>
                    <a:pt x="529760" y="1335758"/>
                  </a:lnTo>
                  <a:lnTo>
                    <a:pt x="527368" y="1333730"/>
                  </a:lnTo>
                  <a:lnTo>
                    <a:pt x="524981" y="1331697"/>
                  </a:lnTo>
                  <a:lnTo>
                    <a:pt x="522599" y="1329658"/>
                  </a:lnTo>
                  <a:lnTo>
                    <a:pt x="520220" y="1327615"/>
                  </a:lnTo>
                  <a:lnTo>
                    <a:pt x="517846" y="1325567"/>
                  </a:lnTo>
                  <a:lnTo>
                    <a:pt x="515476" y="1323514"/>
                  </a:lnTo>
                  <a:lnTo>
                    <a:pt x="513110" y="1321456"/>
                  </a:lnTo>
                  <a:lnTo>
                    <a:pt x="510749" y="1319393"/>
                  </a:lnTo>
                  <a:lnTo>
                    <a:pt x="508392" y="1317325"/>
                  </a:lnTo>
                  <a:lnTo>
                    <a:pt x="506039" y="1315252"/>
                  </a:lnTo>
                  <a:lnTo>
                    <a:pt x="503691" y="1313174"/>
                  </a:lnTo>
                  <a:lnTo>
                    <a:pt x="501347" y="1311091"/>
                  </a:lnTo>
                  <a:lnTo>
                    <a:pt x="499007" y="1309003"/>
                  </a:lnTo>
                  <a:lnTo>
                    <a:pt x="496672" y="1306910"/>
                  </a:lnTo>
                  <a:lnTo>
                    <a:pt x="494341" y="1304813"/>
                  </a:lnTo>
                  <a:lnTo>
                    <a:pt x="492015" y="1302710"/>
                  </a:lnTo>
                  <a:lnTo>
                    <a:pt x="489693" y="1300604"/>
                  </a:lnTo>
                  <a:lnTo>
                    <a:pt x="487375" y="1298491"/>
                  </a:lnTo>
                  <a:lnTo>
                    <a:pt x="485062" y="1296374"/>
                  </a:lnTo>
                  <a:lnTo>
                    <a:pt x="482754" y="1294253"/>
                  </a:lnTo>
                  <a:lnTo>
                    <a:pt x="480449" y="1292126"/>
                  </a:lnTo>
                  <a:lnTo>
                    <a:pt x="478149" y="1289995"/>
                  </a:lnTo>
                  <a:lnTo>
                    <a:pt x="475854" y="1287858"/>
                  </a:lnTo>
                  <a:lnTo>
                    <a:pt x="473563" y="1285717"/>
                  </a:lnTo>
                  <a:lnTo>
                    <a:pt x="471277" y="1283571"/>
                  </a:lnTo>
                  <a:lnTo>
                    <a:pt x="468995" y="1281421"/>
                  </a:lnTo>
                  <a:lnTo>
                    <a:pt x="466718" y="1279265"/>
                  </a:lnTo>
                  <a:lnTo>
                    <a:pt x="464445" y="1277105"/>
                  </a:lnTo>
                  <a:lnTo>
                    <a:pt x="462176" y="1274940"/>
                  </a:lnTo>
                  <a:lnTo>
                    <a:pt x="459913" y="1272770"/>
                  </a:lnTo>
                  <a:lnTo>
                    <a:pt x="457654" y="1270596"/>
                  </a:lnTo>
                  <a:lnTo>
                    <a:pt x="455399" y="1268417"/>
                  </a:lnTo>
                  <a:lnTo>
                    <a:pt x="453149" y="1266233"/>
                  </a:lnTo>
                  <a:lnTo>
                    <a:pt x="450903" y="1264044"/>
                  </a:lnTo>
                  <a:lnTo>
                    <a:pt x="448662" y="1261851"/>
                  </a:lnTo>
                  <a:lnTo>
                    <a:pt x="446426" y="1259653"/>
                  </a:lnTo>
                  <a:lnTo>
                    <a:pt x="444195" y="1257451"/>
                  </a:lnTo>
                  <a:lnTo>
                    <a:pt x="441967" y="1255243"/>
                  </a:lnTo>
                  <a:lnTo>
                    <a:pt x="439745" y="1253031"/>
                  </a:lnTo>
                  <a:lnTo>
                    <a:pt x="437527" y="1250814"/>
                  </a:lnTo>
                  <a:lnTo>
                    <a:pt x="435314" y="1248593"/>
                  </a:lnTo>
                  <a:lnTo>
                    <a:pt x="433105" y="1246367"/>
                  </a:lnTo>
                  <a:lnTo>
                    <a:pt x="430902" y="1244137"/>
                  </a:lnTo>
                  <a:lnTo>
                    <a:pt x="428703" y="1241901"/>
                  </a:lnTo>
                  <a:lnTo>
                    <a:pt x="426508" y="1239662"/>
                  </a:lnTo>
                  <a:lnTo>
                    <a:pt x="424318" y="1237417"/>
                  </a:lnTo>
                  <a:lnTo>
                    <a:pt x="422133" y="1235168"/>
                  </a:lnTo>
                  <a:lnTo>
                    <a:pt x="419953" y="1232915"/>
                  </a:lnTo>
                  <a:lnTo>
                    <a:pt x="417777" y="1230657"/>
                  </a:lnTo>
                  <a:lnTo>
                    <a:pt x="415607" y="1228394"/>
                  </a:lnTo>
                  <a:lnTo>
                    <a:pt x="413440" y="1226127"/>
                  </a:lnTo>
                  <a:lnTo>
                    <a:pt x="411279" y="1223856"/>
                  </a:lnTo>
                  <a:lnTo>
                    <a:pt x="409122" y="1221579"/>
                  </a:lnTo>
                  <a:lnTo>
                    <a:pt x="406971" y="1219299"/>
                  </a:lnTo>
                  <a:lnTo>
                    <a:pt x="404823" y="1217013"/>
                  </a:lnTo>
                  <a:lnTo>
                    <a:pt x="402681" y="1214724"/>
                  </a:lnTo>
                  <a:lnTo>
                    <a:pt x="400544" y="1212429"/>
                  </a:lnTo>
                  <a:lnTo>
                    <a:pt x="398411" y="1210131"/>
                  </a:lnTo>
                  <a:lnTo>
                    <a:pt x="396283" y="1207828"/>
                  </a:lnTo>
                  <a:lnTo>
                    <a:pt x="394160" y="1205520"/>
                  </a:lnTo>
                  <a:lnTo>
                    <a:pt x="392042" y="1203208"/>
                  </a:lnTo>
                  <a:lnTo>
                    <a:pt x="389928" y="1200891"/>
                  </a:lnTo>
                  <a:lnTo>
                    <a:pt x="387820" y="1198570"/>
                  </a:lnTo>
                  <a:lnTo>
                    <a:pt x="385717" y="1196245"/>
                  </a:lnTo>
                  <a:lnTo>
                    <a:pt x="383618" y="1193915"/>
                  </a:lnTo>
                  <a:lnTo>
                    <a:pt x="381524" y="1191581"/>
                  </a:lnTo>
                  <a:lnTo>
                    <a:pt x="379435" y="1189243"/>
                  </a:lnTo>
                  <a:lnTo>
                    <a:pt x="377351" y="1186900"/>
                  </a:lnTo>
                  <a:lnTo>
                    <a:pt x="375272" y="1184553"/>
                  </a:lnTo>
                  <a:lnTo>
                    <a:pt x="373198" y="1182201"/>
                  </a:lnTo>
                  <a:lnTo>
                    <a:pt x="371129" y="1179845"/>
                  </a:lnTo>
                  <a:lnTo>
                    <a:pt x="369064" y="1177485"/>
                  </a:lnTo>
                  <a:lnTo>
                    <a:pt x="367005" y="1175120"/>
                  </a:lnTo>
                  <a:lnTo>
                    <a:pt x="364950" y="1172752"/>
                  </a:lnTo>
                  <a:lnTo>
                    <a:pt x="362901" y="1170379"/>
                  </a:lnTo>
                  <a:lnTo>
                    <a:pt x="360856" y="1168001"/>
                  </a:lnTo>
                  <a:lnTo>
                    <a:pt x="358817" y="1165619"/>
                  </a:lnTo>
                  <a:lnTo>
                    <a:pt x="356782" y="1163233"/>
                  </a:lnTo>
                  <a:lnTo>
                    <a:pt x="354753" y="1160843"/>
                  </a:lnTo>
                  <a:lnTo>
                    <a:pt x="352728" y="1158448"/>
                  </a:lnTo>
                  <a:lnTo>
                    <a:pt x="350709" y="1156050"/>
                  </a:lnTo>
                  <a:lnTo>
                    <a:pt x="348695" y="1153647"/>
                  </a:lnTo>
                  <a:lnTo>
                    <a:pt x="346685" y="1151240"/>
                  </a:lnTo>
                  <a:lnTo>
                    <a:pt x="344681" y="1148828"/>
                  </a:lnTo>
                  <a:lnTo>
                    <a:pt x="342682" y="1146413"/>
                  </a:lnTo>
                  <a:lnTo>
                    <a:pt x="340687" y="1143993"/>
                  </a:lnTo>
                  <a:lnTo>
                    <a:pt x="338698" y="1141569"/>
                  </a:lnTo>
                  <a:lnTo>
                    <a:pt x="336714" y="1139141"/>
                  </a:lnTo>
                  <a:lnTo>
                    <a:pt x="334735" y="1136708"/>
                  </a:lnTo>
                  <a:lnTo>
                    <a:pt x="332762" y="1134272"/>
                  </a:lnTo>
                  <a:lnTo>
                    <a:pt x="330793" y="1131832"/>
                  </a:lnTo>
                  <a:lnTo>
                    <a:pt x="328829" y="1129387"/>
                  </a:lnTo>
                  <a:lnTo>
                    <a:pt x="326870" y="1126938"/>
                  </a:lnTo>
                  <a:lnTo>
                    <a:pt x="324917" y="1124485"/>
                  </a:lnTo>
                  <a:lnTo>
                    <a:pt x="322969" y="1122029"/>
                  </a:lnTo>
                  <a:lnTo>
                    <a:pt x="321026" y="1119568"/>
                  </a:lnTo>
                  <a:lnTo>
                    <a:pt x="319088" y="1117102"/>
                  </a:lnTo>
                  <a:lnTo>
                    <a:pt x="317155" y="1114633"/>
                  </a:lnTo>
                  <a:lnTo>
                    <a:pt x="315228" y="1112160"/>
                  </a:lnTo>
                  <a:lnTo>
                    <a:pt x="313305" y="1109683"/>
                  </a:lnTo>
                  <a:lnTo>
                    <a:pt x="311388" y="1107202"/>
                  </a:lnTo>
                  <a:lnTo>
                    <a:pt x="309476" y="1104716"/>
                  </a:lnTo>
                  <a:lnTo>
                    <a:pt x="307569" y="1102227"/>
                  </a:lnTo>
                  <a:lnTo>
                    <a:pt x="305668" y="1099734"/>
                  </a:lnTo>
                  <a:lnTo>
                    <a:pt x="303771" y="1097237"/>
                  </a:lnTo>
                  <a:lnTo>
                    <a:pt x="301880" y="1094736"/>
                  </a:lnTo>
                  <a:lnTo>
                    <a:pt x="299994" y="1092231"/>
                  </a:lnTo>
                  <a:lnTo>
                    <a:pt x="298114" y="1089721"/>
                  </a:lnTo>
                  <a:lnTo>
                    <a:pt x="296238" y="1087209"/>
                  </a:lnTo>
                  <a:lnTo>
                    <a:pt x="294368" y="1084692"/>
                  </a:lnTo>
                  <a:lnTo>
                    <a:pt x="292503" y="1082170"/>
                  </a:lnTo>
                  <a:lnTo>
                    <a:pt x="290644" y="1079646"/>
                  </a:lnTo>
                  <a:lnTo>
                    <a:pt x="288790" y="1077117"/>
                  </a:lnTo>
                  <a:lnTo>
                    <a:pt x="286941" y="1074585"/>
                  </a:lnTo>
                  <a:lnTo>
                    <a:pt x="285097" y="1072048"/>
                  </a:lnTo>
                  <a:lnTo>
                    <a:pt x="283259" y="1069508"/>
                  </a:lnTo>
                  <a:lnTo>
                    <a:pt x="281426" y="1066964"/>
                  </a:lnTo>
                  <a:lnTo>
                    <a:pt x="279598" y="1064416"/>
                  </a:lnTo>
                  <a:lnTo>
                    <a:pt x="277776" y="1061864"/>
                  </a:lnTo>
                  <a:lnTo>
                    <a:pt x="275959" y="1059309"/>
                  </a:lnTo>
                  <a:lnTo>
                    <a:pt x="274147" y="1056749"/>
                  </a:lnTo>
                  <a:lnTo>
                    <a:pt x="272341" y="1054186"/>
                  </a:lnTo>
                  <a:lnTo>
                    <a:pt x="270540" y="1051619"/>
                  </a:lnTo>
                  <a:lnTo>
                    <a:pt x="268745" y="1049048"/>
                  </a:lnTo>
                  <a:lnTo>
                    <a:pt x="266955" y="1046474"/>
                  </a:lnTo>
                  <a:lnTo>
                    <a:pt x="265170" y="1043896"/>
                  </a:lnTo>
                  <a:lnTo>
                    <a:pt x="263391" y="1041314"/>
                  </a:lnTo>
                  <a:lnTo>
                    <a:pt x="261617" y="1038728"/>
                  </a:lnTo>
                  <a:lnTo>
                    <a:pt x="259849" y="1036139"/>
                  </a:lnTo>
                  <a:lnTo>
                    <a:pt x="258086" y="1033546"/>
                  </a:lnTo>
                  <a:lnTo>
                    <a:pt x="256328" y="1030949"/>
                  </a:lnTo>
                  <a:lnTo>
                    <a:pt x="254576" y="1028349"/>
                  </a:lnTo>
                  <a:lnTo>
                    <a:pt x="252829" y="1025745"/>
                  </a:lnTo>
                  <a:lnTo>
                    <a:pt x="251088" y="1023137"/>
                  </a:lnTo>
                  <a:lnTo>
                    <a:pt x="249352" y="1020526"/>
                  </a:lnTo>
                  <a:lnTo>
                    <a:pt x="247622" y="1017911"/>
                  </a:lnTo>
                  <a:lnTo>
                    <a:pt x="245897" y="1015292"/>
                  </a:lnTo>
                  <a:lnTo>
                    <a:pt x="244178" y="1012670"/>
                  </a:lnTo>
                  <a:lnTo>
                    <a:pt x="242464" y="1010044"/>
                  </a:lnTo>
                  <a:lnTo>
                    <a:pt x="240756" y="1007414"/>
                  </a:lnTo>
                  <a:lnTo>
                    <a:pt x="239053" y="1004781"/>
                  </a:lnTo>
                  <a:lnTo>
                    <a:pt x="237356" y="1002145"/>
                  </a:lnTo>
                  <a:lnTo>
                    <a:pt x="235664" y="999505"/>
                  </a:lnTo>
                  <a:lnTo>
                    <a:pt x="233978" y="996861"/>
                  </a:lnTo>
                  <a:lnTo>
                    <a:pt x="232297" y="994214"/>
                  </a:lnTo>
                  <a:lnTo>
                    <a:pt x="230623" y="991563"/>
                  </a:lnTo>
                  <a:lnTo>
                    <a:pt x="228953" y="988909"/>
                  </a:lnTo>
                  <a:lnTo>
                    <a:pt x="227289" y="986251"/>
                  </a:lnTo>
                  <a:lnTo>
                    <a:pt x="225630" y="983590"/>
                  </a:lnTo>
                  <a:lnTo>
                    <a:pt x="223978" y="980925"/>
                  </a:lnTo>
                  <a:lnTo>
                    <a:pt x="222330" y="978257"/>
                  </a:lnTo>
                  <a:lnTo>
                    <a:pt x="220689" y="975586"/>
                  </a:lnTo>
                  <a:lnTo>
                    <a:pt x="219053" y="972911"/>
                  </a:lnTo>
                  <a:lnTo>
                    <a:pt x="217422" y="970232"/>
                  </a:lnTo>
                  <a:lnTo>
                    <a:pt x="215797" y="967550"/>
                  </a:lnTo>
                  <a:lnTo>
                    <a:pt x="214178" y="964865"/>
                  </a:lnTo>
                  <a:lnTo>
                    <a:pt x="212565" y="962177"/>
                  </a:lnTo>
                  <a:lnTo>
                    <a:pt x="210956" y="959485"/>
                  </a:lnTo>
                  <a:lnTo>
                    <a:pt x="209354" y="956789"/>
                  </a:lnTo>
                  <a:lnTo>
                    <a:pt x="207758" y="954091"/>
                  </a:lnTo>
                  <a:lnTo>
                    <a:pt x="206167" y="951389"/>
                  </a:lnTo>
                  <a:lnTo>
                    <a:pt x="204581" y="948683"/>
                  </a:lnTo>
                  <a:lnTo>
                    <a:pt x="203002" y="945975"/>
                  </a:lnTo>
                  <a:lnTo>
                    <a:pt x="201428" y="943263"/>
                  </a:lnTo>
                  <a:lnTo>
                    <a:pt x="199860" y="940547"/>
                  </a:lnTo>
                  <a:lnTo>
                    <a:pt x="198297" y="937829"/>
                  </a:lnTo>
                  <a:lnTo>
                    <a:pt x="196740" y="935107"/>
                  </a:lnTo>
                  <a:lnTo>
                    <a:pt x="195189" y="932382"/>
                  </a:lnTo>
                  <a:lnTo>
                    <a:pt x="193643" y="929654"/>
                  </a:lnTo>
                  <a:lnTo>
                    <a:pt x="192104" y="926922"/>
                  </a:lnTo>
                  <a:lnTo>
                    <a:pt x="190569" y="924187"/>
                  </a:lnTo>
                  <a:lnTo>
                    <a:pt x="189041" y="921449"/>
                  </a:lnTo>
                  <a:lnTo>
                    <a:pt x="187519" y="918708"/>
                  </a:lnTo>
                  <a:lnTo>
                    <a:pt x="186002" y="915964"/>
                  </a:lnTo>
                  <a:lnTo>
                    <a:pt x="184491" y="913217"/>
                  </a:lnTo>
                  <a:lnTo>
                    <a:pt x="182986" y="910466"/>
                  </a:lnTo>
                  <a:lnTo>
                    <a:pt x="181486" y="907712"/>
                  </a:lnTo>
                  <a:lnTo>
                    <a:pt x="179992" y="904955"/>
                  </a:lnTo>
                  <a:lnTo>
                    <a:pt x="178504" y="902195"/>
                  </a:lnTo>
                  <a:lnTo>
                    <a:pt x="177022" y="899432"/>
                  </a:lnTo>
                  <a:lnTo>
                    <a:pt x="175546" y="896666"/>
                  </a:lnTo>
                  <a:lnTo>
                    <a:pt x="174075" y="893896"/>
                  </a:lnTo>
                  <a:lnTo>
                    <a:pt x="172610" y="891123"/>
                  </a:lnTo>
                  <a:lnTo>
                    <a:pt x="171151" y="888348"/>
                  </a:lnTo>
                  <a:lnTo>
                    <a:pt x="169698" y="885569"/>
                  </a:lnTo>
                  <a:lnTo>
                    <a:pt x="168251" y="882788"/>
                  </a:lnTo>
                  <a:lnTo>
                    <a:pt x="166809" y="880003"/>
                  </a:lnTo>
                  <a:lnTo>
                    <a:pt x="165374" y="877216"/>
                  </a:lnTo>
                  <a:lnTo>
                    <a:pt x="163944" y="874425"/>
                  </a:lnTo>
                  <a:lnTo>
                    <a:pt x="162520" y="871631"/>
                  </a:lnTo>
                  <a:lnTo>
                    <a:pt x="161101" y="868835"/>
                  </a:lnTo>
                  <a:lnTo>
                    <a:pt x="159689" y="866035"/>
                  </a:lnTo>
                  <a:lnTo>
                    <a:pt x="158283" y="863233"/>
                  </a:lnTo>
                  <a:lnTo>
                    <a:pt x="156882" y="860427"/>
                  </a:lnTo>
                  <a:lnTo>
                    <a:pt x="155488" y="857619"/>
                  </a:lnTo>
                  <a:lnTo>
                    <a:pt x="154099" y="854808"/>
                  </a:lnTo>
                  <a:lnTo>
                    <a:pt x="152716" y="851993"/>
                  </a:lnTo>
                  <a:lnTo>
                    <a:pt x="151339" y="849176"/>
                  </a:lnTo>
                  <a:lnTo>
                    <a:pt x="149968" y="846356"/>
                  </a:lnTo>
                  <a:lnTo>
                    <a:pt x="148603" y="843533"/>
                  </a:lnTo>
                  <a:lnTo>
                    <a:pt x="147244" y="840708"/>
                  </a:lnTo>
                  <a:lnTo>
                    <a:pt x="145890" y="837879"/>
                  </a:lnTo>
                  <a:lnTo>
                    <a:pt x="144543" y="835048"/>
                  </a:lnTo>
                  <a:lnTo>
                    <a:pt x="143202" y="832213"/>
                  </a:lnTo>
                  <a:lnTo>
                    <a:pt x="141866" y="829376"/>
                  </a:lnTo>
                  <a:lnTo>
                    <a:pt x="140537" y="826536"/>
                  </a:lnTo>
                  <a:lnTo>
                    <a:pt x="139213" y="823694"/>
                  </a:lnTo>
                  <a:lnTo>
                    <a:pt x="137895" y="820848"/>
                  </a:lnTo>
                  <a:lnTo>
                    <a:pt x="136584" y="818001"/>
                  </a:lnTo>
                  <a:lnTo>
                    <a:pt x="135278" y="815150"/>
                  </a:lnTo>
                  <a:lnTo>
                    <a:pt x="133978" y="812296"/>
                  </a:lnTo>
                  <a:lnTo>
                    <a:pt x="132685" y="809440"/>
                  </a:lnTo>
                  <a:lnTo>
                    <a:pt x="131397" y="806581"/>
                  </a:lnTo>
                  <a:lnTo>
                    <a:pt x="130115" y="803719"/>
                  </a:lnTo>
                  <a:lnTo>
                    <a:pt x="128839" y="800855"/>
                  </a:lnTo>
                  <a:lnTo>
                    <a:pt x="127569" y="797988"/>
                  </a:lnTo>
                  <a:lnTo>
                    <a:pt x="126305" y="795118"/>
                  </a:lnTo>
                  <a:lnTo>
                    <a:pt x="125048" y="792246"/>
                  </a:lnTo>
                  <a:lnTo>
                    <a:pt x="123796" y="789371"/>
                  </a:lnTo>
                  <a:lnTo>
                    <a:pt x="122550" y="786493"/>
                  </a:lnTo>
                  <a:lnTo>
                    <a:pt x="121311" y="783613"/>
                  </a:lnTo>
                  <a:lnTo>
                    <a:pt x="120077" y="780730"/>
                  </a:lnTo>
                  <a:lnTo>
                    <a:pt x="118849" y="777845"/>
                  </a:lnTo>
                  <a:lnTo>
                    <a:pt x="117628" y="774957"/>
                  </a:lnTo>
                  <a:lnTo>
                    <a:pt x="116413" y="772067"/>
                  </a:lnTo>
                  <a:lnTo>
                    <a:pt x="115203" y="769174"/>
                  </a:lnTo>
                  <a:lnTo>
                    <a:pt x="114000" y="766278"/>
                  </a:lnTo>
                  <a:lnTo>
                    <a:pt x="112802" y="763380"/>
                  </a:lnTo>
                  <a:lnTo>
                    <a:pt x="111611" y="760479"/>
                  </a:lnTo>
                  <a:lnTo>
                    <a:pt x="110426" y="757576"/>
                  </a:lnTo>
                  <a:lnTo>
                    <a:pt x="109247" y="754671"/>
                  </a:lnTo>
                  <a:lnTo>
                    <a:pt x="108074" y="751763"/>
                  </a:lnTo>
                  <a:lnTo>
                    <a:pt x="106907" y="748853"/>
                  </a:lnTo>
                  <a:lnTo>
                    <a:pt x="105746" y="745940"/>
                  </a:lnTo>
                  <a:lnTo>
                    <a:pt x="104592" y="743024"/>
                  </a:lnTo>
                  <a:lnTo>
                    <a:pt x="103443" y="740107"/>
                  </a:lnTo>
                  <a:lnTo>
                    <a:pt x="102301" y="737187"/>
                  </a:lnTo>
                  <a:lnTo>
                    <a:pt x="101164" y="734264"/>
                  </a:lnTo>
                  <a:lnTo>
                    <a:pt x="100034" y="731339"/>
                  </a:lnTo>
                  <a:lnTo>
                    <a:pt x="98910" y="728412"/>
                  </a:lnTo>
                  <a:lnTo>
                    <a:pt x="97792" y="725482"/>
                  </a:lnTo>
                  <a:lnTo>
                    <a:pt x="96680" y="722551"/>
                  </a:lnTo>
                  <a:lnTo>
                    <a:pt x="95575" y="719616"/>
                  </a:lnTo>
                  <a:lnTo>
                    <a:pt x="94475" y="716680"/>
                  </a:lnTo>
                  <a:lnTo>
                    <a:pt x="93382" y="713741"/>
                  </a:lnTo>
                  <a:lnTo>
                    <a:pt x="92295" y="710800"/>
                  </a:lnTo>
                  <a:lnTo>
                    <a:pt x="91214" y="707856"/>
                  </a:lnTo>
                  <a:lnTo>
                    <a:pt x="90139" y="704911"/>
                  </a:lnTo>
                  <a:lnTo>
                    <a:pt x="89070" y="701963"/>
                  </a:lnTo>
                  <a:lnTo>
                    <a:pt x="88008" y="699013"/>
                  </a:lnTo>
                  <a:lnTo>
                    <a:pt x="86951" y="696061"/>
                  </a:lnTo>
                  <a:lnTo>
                    <a:pt x="85901" y="693106"/>
                  </a:lnTo>
                  <a:lnTo>
                    <a:pt x="84857" y="690149"/>
                  </a:lnTo>
                  <a:lnTo>
                    <a:pt x="83820" y="687190"/>
                  </a:lnTo>
                  <a:lnTo>
                    <a:pt x="82788" y="684229"/>
                  </a:lnTo>
                  <a:lnTo>
                    <a:pt x="81763" y="681266"/>
                  </a:lnTo>
                  <a:lnTo>
                    <a:pt x="80744" y="678300"/>
                  </a:lnTo>
                  <a:lnTo>
                    <a:pt x="79731" y="675333"/>
                  </a:lnTo>
                  <a:lnTo>
                    <a:pt x="78724" y="672363"/>
                  </a:lnTo>
                  <a:lnTo>
                    <a:pt x="77724" y="669392"/>
                  </a:lnTo>
                  <a:lnTo>
                    <a:pt x="76729" y="666418"/>
                  </a:lnTo>
                  <a:lnTo>
                    <a:pt x="75741" y="663442"/>
                  </a:lnTo>
                  <a:lnTo>
                    <a:pt x="74760" y="660464"/>
                  </a:lnTo>
                  <a:lnTo>
                    <a:pt x="73784" y="657484"/>
                  </a:lnTo>
                  <a:lnTo>
                    <a:pt x="72815" y="654502"/>
                  </a:lnTo>
                  <a:lnTo>
                    <a:pt x="71852" y="651518"/>
                  </a:lnTo>
                  <a:lnTo>
                    <a:pt x="70895" y="648532"/>
                  </a:lnTo>
                  <a:lnTo>
                    <a:pt x="69944" y="645544"/>
                  </a:lnTo>
                  <a:lnTo>
                    <a:pt x="69000" y="642553"/>
                  </a:lnTo>
                  <a:lnTo>
                    <a:pt x="68062" y="639561"/>
                  </a:lnTo>
                  <a:lnTo>
                    <a:pt x="67130" y="636567"/>
                  </a:lnTo>
                  <a:lnTo>
                    <a:pt x="66205" y="633572"/>
                  </a:lnTo>
                  <a:lnTo>
                    <a:pt x="65286" y="630574"/>
                  </a:lnTo>
                  <a:lnTo>
                    <a:pt x="64373" y="627574"/>
                  </a:lnTo>
                  <a:lnTo>
                    <a:pt x="63467" y="624572"/>
                  </a:lnTo>
                  <a:lnTo>
                    <a:pt x="62566" y="621568"/>
                  </a:lnTo>
                  <a:lnTo>
                    <a:pt x="61672" y="618563"/>
                  </a:lnTo>
                  <a:lnTo>
                    <a:pt x="60785" y="615556"/>
                  </a:lnTo>
                  <a:lnTo>
                    <a:pt x="59903" y="612547"/>
                  </a:lnTo>
                  <a:lnTo>
                    <a:pt x="59028" y="609535"/>
                  </a:lnTo>
                  <a:lnTo>
                    <a:pt x="58159" y="606523"/>
                  </a:lnTo>
                  <a:lnTo>
                    <a:pt x="57297" y="603508"/>
                  </a:lnTo>
                  <a:lnTo>
                    <a:pt x="56441" y="600491"/>
                  </a:lnTo>
                  <a:lnTo>
                    <a:pt x="55591" y="597473"/>
                  </a:lnTo>
                  <a:lnTo>
                    <a:pt x="54747" y="594453"/>
                  </a:lnTo>
                  <a:lnTo>
                    <a:pt x="53910" y="591431"/>
                  </a:lnTo>
                  <a:lnTo>
                    <a:pt x="53079" y="588408"/>
                  </a:lnTo>
                  <a:lnTo>
                    <a:pt x="52255" y="585382"/>
                  </a:lnTo>
                  <a:lnTo>
                    <a:pt x="51436" y="582355"/>
                  </a:lnTo>
                  <a:lnTo>
                    <a:pt x="50625" y="579327"/>
                  </a:lnTo>
                  <a:lnTo>
                    <a:pt x="49819" y="576296"/>
                  </a:lnTo>
                  <a:lnTo>
                    <a:pt x="49020" y="573264"/>
                  </a:lnTo>
                  <a:lnTo>
                    <a:pt x="48227" y="570231"/>
                  </a:lnTo>
                  <a:lnTo>
                    <a:pt x="47441" y="567195"/>
                  </a:lnTo>
                  <a:lnTo>
                    <a:pt x="46661" y="564158"/>
                  </a:lnTo>
                  <a:lnTo>
                    <a:pt x="45887" y="561119"/>
                  </a:lnTo>
                  <a:lnTo>
                    <a:pt x="45120" y="558079"/>
                  </a:lnTo>
                  <a:lnTo>
                    <a:pt x="44359" y="555037"/>
                  </a:lnTo>
                  <a:lnTo>
                    <a:pt x="43604" y="551993"/>
                  </a:lnTo>
                  <a:lnTo>
                    <a:pt x="42856" y="548949"/>
                  </a:lnTo>
                  <a:lnTo>
                    <a:pt x="42114" y="545902"/>
                  </a:lnTo>
                  <a:lnTo>
                    <a:pt x="41379" y="542854"/>
                  </a:lnTo>
                  <a:lnTo>
                    <a:pt x="40650" y="539804"/>
                  </a:lnTo>
                  <a:lnTo>
                    <a:pt x="39927" y="536753"/>
                  </a:lnTo>
                  <a:lnTo>
                    <a:pt x="39211" y="533700"/>
                  </a:lnTo>
                  <a:lnTo>
                    <a:pt x="38501" y="530646"/>
                  </a:lnTo>
                  <a:lnTo>
                    <a:pt x="37797" y="527590"/>
                  </a:lnTo>
                  <a:lnTo>
                    <a:pt x="37100" y="524533"/>
                  </a:lnTo>
                  <a:lnTo>
                    <a:pt x="36410" y="521474"/>
                  </a:lnTo>
                  <a:lnTo>
                    <a:pt x="35726" y="518415"/>
                  </a:lnTo>
                  <a:lnTo>
                    <a:pt x="35048" y="515353"/>
                  </a:lnTo>
                  <a:lnTo>
                    <a:pt x="34376" y="512290"/>
                  </a:lnTo>
                  <a:lnTo>
                    <a:pt x="33711" y="509226"/>
                  </a:lnTo>
                  <a:lnTo>
                    <a:pt x="33053" y="506160"/>
                  </a:lnTo>
                  <a:lnTo>
                    <a:pt x="32401" y="503093"/>
                  </a:lnTo>
                  <a:lnTo>
                    <a:pt x="31755" y="500024"/>
                  </a:lnTo>
                  <a:lnTo>
                    <a:pt x="31116" y="496955"/>
                  </a:lnTo>
                  <a:lnTo>
                    <a:pt x="30483" y="493884"/>
                  </a:lnTo>
                  <a:lnTo>
                    <a:pt x="29856" y="490811"/>
                  </a:lnTo>
                  <a:lnTo>
                    <a:pt x="29236" y="487738"/>
                  </a:lnTo>
                  <a:lnTo>
                    <a:pt x="28623" y="484662"/>
                  </a:lnTo>
                  <a:lnTo>
                    <a:pt x="28016" y="481586"/>
                  </a:lnTo>
                  <a:lnTo>
                    <a:pt x="27415" y="478509"/>
                  </a:lnTo>
                  <a:lnTo>
                    <a:pt x="26821" y="475430"/>
                  </a:lnTo>
                  <a:lnTo>
                    <a:pt x="26233" y="472350"/>
                  </a:lnTo>
                  <a:lnTo>
                    <a:pt x="25652" y="469269"/>
                  </a:lnTo>
                  <a:lnTo>
                    <a:pt x="25077" y="466186"/>
                  </a:lnTo>
                  <a:lnTo>
                    <a:pt x="24509" y="463102"/>
                  </a:lnTo>
                  <a:lnTo>
                    <a:pt x="23947" y="460017"/>
                  </a:lnTo>
                  <a:lnTo>
                    <a:pt x="23391" y="456931"/>
                  </a:lnTo>
                  <a:lnTo>
                    <a:pt x="22842" y="453844"/>
                  </a:lnTo>
                  <a:lnTo>
                    <a:pt x="22300" y="450756"/>
                  </a:lnTo>
                  <a:lnTo>
                    <a:pt x="21764" y="447666"/>
                  </a:lnTo>
                  <a:lnTo>
                    <a:pt x="21234" y="444576"/>
                  </a:lnTo>
                  <a:lnTo>
                    <a:pt x="20711" y="441484"/>
                  </a:lnTo>
                  <a:lnTo>
                    <a:pt x="20195" y="438391"/>
                  </a:lnTo>
                  <a:lnTo>
                    <a:pt x="19684" y="435298"/>
                  </a:lnTo>
                  <a:lnTo>
                    <a:pt x="19181" y="432202"/>
                  </a:lnTo>
                  <a:lnTo>
                    <a:pt x="18683" y="429107"/>
                  </a:lnTo>
                  <a:lnTo>
                    <a:pt x="18193" y="426010"/>
                  </a:lnTo>
                  <a:lnTo>
                    <a:pt x="17709" y="422912"/>
                  </a:lnTo>
                  <a:lnTo>
                    <a:pt x="17231" y="419812"/>
                  </a:lnTo>
                  <a:lnTo>
                    <a:pt x="16760" y="416712"/>
                  </a:lnTo>
                  <a:lnTo>
                    <a:pt x="16295" y="413611"/>
                  </a:lnTo>
                  <a:lnTo>
                    <a:pt x="15837" y="410510"/>
                  </a:lnTo>
                  <a:lnTo>
                    <a:pt x="15385" y="407407"/>
                  </a:lnTo>
                  <a:lnTo>
                    <a:pt x="14940" y="404303"/>
                  </a:lnTo>
                  <a:lnTo>
                    <a:pt x="14501" y="401198"/>
                  </a:lnTo>
                  <a:lnTo>
                    <a:pt x="14069" y="398092"/>
                  </a:lnTo>
                  <a:lnTo>
                    <a:pt x="13643" y="394986"/>
                  </a:lnTo>
                  <a:lnTo>
                    <a:pt x="13224" y="391878"/>
                  </a:lnTo>
                  <a:lnTo>
                    <a:pt x="12811" y="388770"/>
                  </a:lnTo>
                  <a:lnTo>
                    <a:pt x="12405" y="385661"/>
                  </a:lnTo>
                  <a:lnTo>
                    <a:pt x="12006" y="382551"/>
                  </a:lnTo>
                  <a:lnTo>
                    <a:pt x="11612" y="379440"/>
                  </a:lnTo>
                  <a:lnTo>
                    <a:pt x="11226" y="376328"/>
                  </a:lnTo>
                  <a:lnTo>
                    <a:pt x="10846" y="373216"/>
                  </a:lnTo>
                  <a:lnTo>
                    <a:pt x="10472" y="370102"/>
                  </a:lnTo>
                  <a:lnTo>
                    <a:pt x="10105" y="366988"/>
                  </a:lnTo>
                  <a:lnTo>
                    <a:pt x="9745" y="363874"/>
                  </a:lnTo>
                  <a:lnTo>
                    <a:pt x="9391" y="360758"/>
                  </a:lnTo>
                  <a:lnTo>
                    <a:pt x="9043" y="357641"/>
                  </a:lnTo>
                  <a:lnTo>
                    <a:pt x="8702" y="354524"/>
                  </a:lnTo>
                  <a:lnTo>
                    <a:pt x="8368" y="351407"/>
                  </a:lnTo>
                  <a:lnTo>
                    <a:pt x="8040" y="348288"/>
                  </a:lnTo>
                  <a:lnTo>
                    <a:pt x="7718" y="345169"/>
                  </a:lnTo>
                  <a:lnTo>
                    <a:pt x="7404" y="342049"/>
                  </a:lnTo>
                  <a:lnTo>
                    <a:pt x="7096" y="338929"/>
                  </a:lnTo>
                  <a:lnTo>
                    <a:pt x="6794" y="335808"/>
                  </a:lnTo>
                  <a:lnTo>
                    <a:pt x="6499" y="332686"/>
                  </a:lnTo>
                  <a:lnTo>
                    <a:pt x="6210" y="329564"/>
                  </a:lnTo>
                  <a:lnTo>
                    <a:pt x="5928" y="326441"/>
                  </a:lnTo>
                  <a:lnTo>
                    <a:pt x="5652" y="323317"/>
                  </a:lnTo>
                  <a:lnTo>
                    <a:pt x="5383" y="320193"/>
                  </a:lnTo>
                  <a:lnTo>
                    <a:pt x="5121" y="317069"/>
                  </a:lnTo>
                  <a:lnTo>
                    <a:pt x="4865" y="313944"/>
                  </a:lnTo>
                  <a:lnTo>
                    <a:pt x="4616" y="310818"/>
                  </a:lnTo>
                  <a:lnTo>
                    <a:pt x="4373" y="307692"/>
                  </a:lnTo>
                  <a:lnTo>
                    <a:pt x="4136" y="304565"/>
                  </a:lnTo>
                  <a:lnTo>
                    <a:pt x="3907" y="301438"/>
                  </a:lnTo>
                  <a:lnTo>
                    <a:pt x="3684" y="298310"/>
                  </a:lnTo>
                  <a:lnTo>
                    <a:pt x="3467" y="295182"/>
                  </a:lnTo>
                  <a:lnTo>
                    <a:pt x="3257" y="292053"/>
                  </a:lnTo>
                  <a:lnTo>
                    <a:pt x="3053" y="288924"/>
                  </a:lnTo>
                  <a:lnTo>
                    <a:pt x="2856" y="285795"/>
                  </a:lnTo>
                  <a:lnTo>
                    <a:pt x="2666" y="282665"/>
                  </a:lnTo>
                  <a:lnTo>
                    <a:pt x="2482" y="279535"/>
                  </a:lnTo>
                  <a:lnTo>
                    <a:pt x="2305" y="276404"/>
                  </a:lnTo>
                  <a:lnTo>
                    <a:pt x="2134" y="273273"/>
                  </a:lnTo>
                  <a:lnTo>
                    <a:pt x="1970" y="270142"/>
                  </a:lnTo>
                  <a:lnTo>
                    <a:pt x="1812" y="267010"/>
                  </a:lnTo>
                  <a:lnTo>
                    <a:pt x="1661" y="263878"/>
                  </a:lnTo>
                  <a:lnTo>
                    <a:pt x="1517" y="260746"/>
                  </a:lnTo>
                  <a:lnTo>
                    <a:pt x="1379" y="257613"/>
                  </a:lnTo>
                  <a:lnTo>
                    <a:pt x="1248" y="254481"/>
                  </a:lnTo>
                  <a:lnTo>
                    <a:pt x="1123" y="251347"/>
                  </a:lnTo>
                  <a:lnTo>
                    <a:pt x="1005" y="248214"/>
                  </a:lnTo>
                  <a:lnTo>
                    <a:pt x="893" y="245080"/>
                  </a:lnTo>
                  <a:lnTo>
                    <a:pt x="788" y="241946"/>
                  </a:lnTo>
                  <a:lnTo>
                    <a:pt x="689" y="238812"/>
                  </a:lnTo>
                  <a:lnTo>
                    <a:pt x="597" y="235678"/>
                  </a:lnTo>
                  <a:lnTo>
                    <a:pt x="512" y="232544"/>
                  </a:lnTo>
                  <a:lnTo>
                    <a:pt x="433" y="229409"/>
                  </a:lnTo>
                  <a:lnTo>
                    <a:pt x="361" y="226274"/>
                  </a:lnTo>
                  <a:lnTo>
                    <a:pt x="295" y="223139"/>
                  </a:lnTo>
                  <a:lnTo>
                    <a:pt x="236" y="220004"/>
                  </a:lnTo>
                  <a:lnTo>
                    <a:pt x="184" y="216869"/>
                  </a:lnTo>
                  <a:lnTo>
                    <a:pt x="138" y="213734"/>
                  </a:lnTo>
                  <a:lnTo>
                    <a:pt x="98" y="210598"/>
                  </a:lnTo>
                  <a:lnTo>
                    <a:pt x="65" y="207463"/>
                  </a:lnTo>
                  <a:lnTo>
                    <a:pt x="39" y="204327"/>
                  </a:lnTo>
                  <a:lnTo>
                    <a:pt x="19" y="201192"/>
                  </a:lnTo>
                  <a:lnTo>
                    <a:pt x="6" y="198056"/>
                  </a:lnTo>
                  <a:lnTo>
                    <a:pt x="0" y="194920"/>
                  </a:lnTo>
                  <a:lnTo>
                    <a:pt x="0" y="191785"/>
                  </a:lnTo>
                  <a:lnTo>
                    <a:pt x="6" y="188649"/>
                  </a:lnTo>
                  <a:lnTo>
                    <a:pt x="19" y="185514"/>
                  </a:lnTo>
                  <a:lnTo>
                    <a:pt x="39" y="182378"/>
                  </a:lnTo>
                  <a:lnTo>
                    <a:pt x="65" y="179243"/>
                  </a:lnTo>
                  <a:lnTo>
                    <a:pt x="98" y="176107"/>
                  </a:lnTo>
                  <a:lnTo>
                    <a:pt x="138" y="172972"/>
                  </a:lnTo>
                  <a:lnTo>
                    <a:pt x="184" y="169837"/>
                  </a:lnTo>
                  <a:lnTo>
                    <a:pt x="236" y="166701"/>
                  </a:lnTo>
                  <a:lnTo>
                    <a:pt x="295" y="163566"/>
                  </a:lnTo>
                  <a:lnTo>
                    <a:pt x="361" y="160431"/>
                  </a:lnTo>
                  <a:lnTo>
                    <a:pt x="433" y="157296"/>
                  </a:lnTo>
                  <a:lnTo>
                    <a:pt x="512" y="154162"/>
                  </a:lnTo>
                  <a:lnTo>
                    <a:pt x="597" y="151027"/>
                  </a:lnTo>
                  <a:lnTo>
                    <a:pt x="689" y="147893"/>
                  </a:lnTo>
                  <a:lnTo>
                    <a:pt x="788" y="144759"/>
                  </a:lnTo>
                  <a:lnTo>
                    <a:pt x="893" y="141625"/>
                  </a:lnTo>
                  <a:lnTo>
                    <a:pt x="1005" y="138491"/>
                  </a:lnTo>
                  <a:lnTo>
                    <a:pt x="1123" y="135358"/>
                  </a:lnTo>
                  <a:lnTo>
                    <a:pt x="1248" y="132225"/>
                  </a:lnTo>
                  <a:lnTo>
                    <a:pt x="1379" y="129092"/>
                  </a:lnTo>
                  <a:lnTo>
                    <a:pt x="1517" y="125960"/>
                  </a:lnTo>
                  <a:lnTo>
                    <a:pt x="1661" y="122827"/>
                  </a:lnTo>
                  <a:lnTo>
                    <a:pt x="1812" y="119695"/>
                  </a:lnTo>
                  <a:lnTo>
                    <a:pt x="1970" y="116564"/>
                  </a:lnTo>
                  <a:lnTo>
                    <a:pt x="2134" y="113432"/>
                  </a:lnTo>
                  <a:lnTo>
                    <a:pt x="2305" y="110301"/>
                  </a:lnTo>
                  <a:lnTo>
                    <a:pt x="2482" y="107171"/>
                  </a:lnTo>
                  <a:lnTo>
                    <a:pt x="2666" y="104040"/>
                  </a:lnTo>
                  <a:lnTo>
                    <a:pt x="2856" y="100910"/>
                  </a:lnTo>
                  <a:lnTo>
                    <a:pt x="3053" y="97781"/>
                  </a:lnTo>
                  <a:lnTo>
                    <a:pt x="3257" y="94652"/>
                  </a:lnTo>
                  <a:lnTo>
                    <a:pt x="3467" y="91523"/>
                  </a:lnTo>
                  <a:lnTo>
                    <a:pt x="3684" y="88395"/>
                  </a:lnTo>
                  <a:lnTo>
                    <a:pt x="3907" y="85268"/>
                  </a:lnTo>
                  <a:lnTo>
                    <a:pt x="4136" y="82141"/>
                  </a:lnTo>
                  <a:lnTo>
                    <a:pt x="4373" y="79014"/>
                  </a:lnTo>
                  <a:lnTo>
                    <a:pt x="4616" y="75888"/>
                  </a:lnTo>
                  <a:lnTo>
                    <a:pt x="4865" y="72762"/>
                  </a:lnTo>
                  <a:lnTo>
                    <a:pt x="5121" y="69637"/>
                  </a:lnTo>
                  <a:lnTo>
                    <a:pt x="5383" y="66512"/>
                  </a:lnTo>
                  <a:lnTo>
                    <a:pt x="5652" y="63388"/>
                  </a:lnTo>
                  <a:lnTo>
                    <a:pt x="5928" y="60265"/>
                  </a:lnTo>
                  <a:lnTo>
                    <a:pt x="6210" y="57142"/>
                  </a:lnTo>
                  <a:lnTo>
                    <a:pt x="6499" y="54019"/>
                  </a:lnTo>
                  <a:lnTo>
                    <a:pt x="6794" y="50898"/>
                  </a:lnTo>
                  <a:lnTo>
                    <a:pt x="7096" y="47777"/>
                  </a:lnTo>
                  <a:lnTo>
                    <a:pt x="7404" y="44656"/>
                  </a:lnTo>
                  <a:lnTo>
                    <a:pt x="7718" y="41536"/>
                  </a:lnTo>
                  <a:lnTo>
                    <a:pt x="8040" y="38417"/>
                  </a:lnTo>
                  <a:lnTo>
                    <a:pt x="8368" y="35299"/>
                  </a:lnTo>
                  <a:lnTo>
                    <a:pt x="8702" y="32181"/>
                  </a:lnTo>
                  <a:lnTo>
                    <a:pt x="9043" y="29064"/>
                  </a:lnTo>
                  <a:lnTo>
                    <a:pt x="9391" y="25948"/>
                  </a:lnTo>
                  <a:lnTo>
                    <a:pt x="9745" y="22832"/>
                  </a:lnTo>
                  <a:lnTo>
                    <a:pt x="10105" y="19717"/>
                  </a:lnTo>
                  <a:lnTo>
                    <a:pt x="10472" y="16603"/>
                  </a:lnTo>
                  <a:lnTo>
                    <a:pt x="10846" y="13490"/>
                  </a:lnTo>
                  <a:lnTo>
                    <a:pt x="11226" y="10378"/>
                  </a:lnTo>
                  <a:lnTo>
                    <a:pt x="11612" y="7266"/>
                  </a:lnTo>
                  <a:lnTo>
                    <a:pt x="12006" y="4155"/>
                  </a:lnTo>
                  <a:lnTo>
                    <a:pt x="12405" y="1045"/>
                  </a:lnTo>
                  <a:lnTo>
                    <a:pt x="12542" y="0"/>
                  </a:lnTo>
                  <a:lnTo>
                    <a:pt x="12707" y="94"/>
                  </a:lnTo>
                  <a:lnTo>
                    <a:pt x="15439" y="1632"/>
                  </a:lnTo>
                  <a:lnTo>
                    <a:pt x="18175" y="3164"/>
                  </a:lnTo>
                  <a:lnTo>
                    <a:pt x="20913" y="4691"/>
                  </a:lnTo>
                  <a:lnTo>
                    <a:pt x="23656" y="6213"/>
                  </a:lnTo>
                  <a:lnTo>
                    <a:pt x="26400" y="7728"/>
                  </a:lnTo>
                  <a:lnTo>
                    <a:pt x="29149" y="9237"/>
                  </a:lnTo>
                  <a:lnTo>
                    <a:pt x="31900" y="10742"/>
                  </a:lnTo>
                  <a:lnTo>
                    <a:pt x="34655" y="12239"/>
                  </a:lnTo>
                  <a:lnTo>
                    <a:pt x="37413" y="13732"/>
                  </a:lnTo>
                  <a:lnTo>
                    <a:pt x="40173" y="15218"/>
                  </a:lnTo>
                  <a:lnTo>
                    <a:pt x="42938" y="16699"/>
                  </a:lnTo>
                  <a:lnTo>
                    <a:pt x="45705" y="18174"/>
                  </a:lnTo>
                  <a:lnTo>
                    <a:pt x="48475" y="19643"/>
                  </a:lnTo>
                  <a:lnTo>
                    <a:pt x="51248" y="21107"/>
                  </a:lnTo>
                  <a:lnTo>
                    <a:pt x="54024" y="22564"/>
                  </a:lnTo>
                  <a:lnTo>
                    <a:pt x="56803" y="24016"/>
                  </a:lnTo>
                  <a:lnTo>
                    <a:pt x="59586" y="25462"/>
                  </a:lnTo>
                  <a:lnTo>
                    <a:pt x="62371" y="26902"/>
                  </a:lnTo>
                  <a:lnTo>
                    <a:pt x="65160" y="28336"/>
                  </a:lnTo>
                  <a:lnTo>
                    <a:pt x="67951" y="29764"/>
                  </a:lnTo>
                  <a:lnTo>
                    <a:pt x="70746" y="31187"/>
                  </a:lnTo>
                  <a:lnTo>
                    <a:pt x="73543" y="32604"/>
                  </a:lnTo>
                  <a:lnTo>
                    <a:pt x="76343" y="34014"/>
                  </a:lnTo>
                  <a:lnTo>
                    <a:pt x="79147" y="35419"/>
                  </a:lnTo>
                  <a:lnTo>
                    <a:pt x="81953" y="36818"/>
                  </a:lnTo>
                  <a:lnTo>
                    <a:pt x="84762" y="38212"/>
                  </a:lnTo>
                  <a:lnTo>
                    <a:pt x="87574" y="39599"/>
                  </a:lnTo>
                  <a:lnTo>
                    <a:pt x="90389" y="40980"/>
                  </a:lnTo>
                  <a:lnTo>
                    <a:pt x="93207" y="42356"/>
                  </a:lnTo>
                  <a:lnTo>
                    <a:pt x="96027" y="43725"/>
                  </a:lnTo>
                  <a:lnTo>
                    <a:pt x="98851" y="45089"/>
                  </a:lnTo>
                  <a:lnTo>
                    <a:pt x="101677" y="46447"/>
                  </a:lnTo>
                  <a:lnTo>
                    <a:pt x="104507" y="47798"/>
                  </a:lnTo>
                  <a:lnTo>
                    <a:pt x="107339" y="49144"/>
                  </a:lnTo>
                  <a:lnTo>
                    <a:pt x="110174" y="50484"/>
                  </a:lnTo>
                  <a:lnTo>
                    <a:pt x="113011" y="51818"/>
                  </a:lnTo>
                  <a:lnTo>
                    <a:pt x="115852" y="53146"/>
                  </a:lnTo>
                  <a:lnTo>
                    <a:pt x="118695" y="54469"/>
                  </a:lnTo>
                  <a:lnTo>
                    <a:pt x="121541" y="55784"/>
                  </a:lnTo>
                  <a:lnTo>
                    <a:pt x="124390" y="57095"/>
                  </a:lnTo>
                  <a:lnTo>
                    <a:pt x="127242" y="58399"/>
                  </a:lnTo>
                  <a:lnTo>
                    <a:pt x="130096" y="59697"/>
                  </a:lnTo>
                  <a:lnTo>
                    <a:pt x="132953" y="60989"/>
                  </a:lnTo>
                  <a:lnTo>
                    <a:pt x="135812" y="62276"/>
                  </a:lnTo>
                  <a:lnTo>
                    <a:pt x="138675" y="63556"/>
                  </a:lnTo>
                  <a:lnTo>
                    <a:pt x="141540" y="64830"/>
                  </a:lnTo>
                  <a:lnTo>
                    <a:pt x="144407" y="66099"/>
                  </a:lnTo>
                  <a:lnTo>
                    <a:pt x="147278" y="67361"/>
                  </a:lnTo>
                  <a:lnTo>
                    <a:pt x="150151" y="68617"/>
                  </a:lnTo>
                  <a:lnTo>
                    <a:pt x="153026" y="69867"/>
                  </a:lnTo>
                  <a:lnTo>
                    <a:pt x="155904" y="71112"/>
                  </a:lnTo>
                  <a:lnTo>
                    <a:pt x="158785" y="72350"/>
                  </a:lnTo>
                  <a:lnTo>
                    <a:pt x="161669" y="73582"/>
                  </a:lnTo>
                  <a:lnTo>
                    <a:pt x="164555" y="74808"/>
                  </a:lnTo>
                  <a:lnTo>
                    <a:pt x="167443" y="76028"/>
                  </a:lnTo>
                  <a:lnTo>
                    <a:pt x="170334" y="77242"/>
                  </a:lnTo>
                  <a:lnTo>
                    <a:pt x="173228" y="78450"/>
                  </a:lnTo>
                  <a:lnTo>
                    <a:pt x="176124" y="79652"/>
                  </a:lnTo>
                  <a:lnTo>
                    <a:pt x="179023" y="80847"/>
                  </a:lnTo>
                  <a:lnTo>
                    <a:pt x="181924" y="82037"/>
                  </a:lnTo>
                  <a:lnTo>
                    <a:pt x="184828" y="83221"/>
                  </a:lnTo>
                  <a:lnTo>
                    <a:pt x="187734" y="84398"/>
                  </a:lnTo>
                  <a:lnTo>
                    <a:pt x="190642" y="85570"/>
                  </a:lnTo>
                  <a:lnTo>
                    <a:pt x="193553" y="86735"/>
                  </a:lnTo>
                  <a:lnTo>
                    <a:pt x="196467" y="87894"/>
                  </a:lnTo>
                  <a:lnTo>
                    <a:pt x="199383" y="89048"/>
                  </a:lnTo>
                  <a:lnTo>
                    <a:pt x="202301" y="90194"/>
                  </a:lnTo>
                  <a:lnTo>
                    <a:pt x="205222" y="91336"/>
                  </a:lnTo>
                  <a:lnTo>
                    <a:pt x="208145" y="92470"/>
                  </a:lnTo>
                  <a:lnTo>
                    <a:pt x="211070" y="93599"/>
                  </a:lnTo>
                  <a:lnTo>
                    <a:pt x="213998" y="94721"/>
                  </a:lnTo>
                  <a:lnTo>
                    <a:pt x="216928" y="95838"/>
                  </a:lnTo>
                  <a:lnTo>
                    <a:pt x="219861" y="96948"/>
                  </a:lnTo>
                  <a:lnTo>
                    <a:pt x="222795" y="98052"/>
                  </a:lnTo>
                  <a:lnTo>
                    <a:pt x="225733" y="99150"/>
                  </a:lnTo>
                  <a:lnTo>
                    <a:pt x="228672" y="100242"/>
                  </a:lnTo>
                  <a:lnTo>
                    <a:pt x="231614" y="101328"/>
                  </a:lnTo>
                  <a:lnTo>
                    <a:pt x="234558" y="102407"/>
                  </a:lnTo>
                  <a:lnTo>
                    <a:pt x="237504" y="103480"/>
                  </a:lnTo>
                  <a:lnTo>
                    <a:pt x="240453" y="104547"/>
                  </a:lnTo>
                  <a:lnTo>
                    <a:pt x="243403" y="105608"/>
                  </a:lnTo>
                  <a:lnTo>
                    <a:pt x="246356" y="106663"/>
                  </a:lnTo>
                  <a:lnTo>
                    <a:pt x="249311" y="107712"/>
                  </a:lnTo>
                  <a:lnTo>
                    <a:pt x="252268" y="108754"/>
                  </a:lnTo>
                  <a:lnTo>
                    <a:pt x="255228" y="109790"/>
                  </a:lnTo>
                  <a:lnTo>
                    <a:pt x="258189" y="110820"/>
                  </a:lnTo>
                  <a:lnTo>
                    <a:pt x="261153" y="111844"/>
                  </a:lnTo>
                  <a:lnTo>
                    <a:pt x="264119" y="112862"/>
                  </a:lnTo>
                  <a:lnTo>
                    <a:pt x="267087" y="113873"/>
                  </a:lnTo>
                  <a:lnTo>
                    <a:pt x="270057" y="114878"/>
                  </a:lnTo>
                  <a:lnTo>
                    <a:pt x="273030" y="115877"/>
                  </a:lnTo>
                  <a:lnTo>
                    <a:pt x="276004" y="116870"/>
                  </a:lnTo>
                  <a:lnTo>
                    <a:pt x="278980" y="117856"/>
                  </a:lnTo>
                  <a:lnTo>
                    <a:pt x="281959" y="118836"/>
                  </a:lnTo>
                  <a:lnTo>
                    <a:pt x="284939" y="119810"/>
                  </a:lnTo>
                  <a:lnTo>
                    <a:pt x="287922" y="120778"/>
                  </a:lnTo>
                  <a:lnTo>
                    <a:pt x="290907" y="121739"/>
                  </a:lnTo>
                  <a:lnTo>
                    <a:pt x="293893" y="122695"/>
                  </a:lnTo>
                  <a:lnTo>
                    <a:pt x="296882" y="123643"/>
                  </a:lnTo>
                  <a:lnTo>
                    <a:pt x="299872" y="124586"/>
                  </a:lnTo>
                  <a:lnTo>
                    <a:pt x="302865" y="125523"/>
                  </a:lnTo>
                  <a:lnTo>
                    <a:pt x="305859" y="126453"/>
                  </a:lnTo>
                  <a:lnTo>
                    <a:pt x="308856" y="127377"/>
                  </a:lnTo>
                  <a:lnTo>
                    <a:pt x="311854" y="128294"/>
                  </a:lnTo>
                  <a:lnTo>
                    <a:pt x="314855" y="129206"/>
                  </a:lnTo>
                  <a:lnTo>
                    <a:pt x="317857" y="130111"/>
                  </a:lnTo>
                  <a:lnTo>
                    <a:pt x="320861" y="131009"/>
                  </a:lnTo>
                  <a:lnTo>
                    <a:pt x="323867" y="131902"/>
                  </a:lnTo>
                  <a:lnTo>
                    <a:pt x="326875" y="132788"/>
                  </a:lnTo>
                  <a:lnTo>
                    <a:pt x="329884" y="133668"/>
                  </a:lnTo>
                  <a:lnTo>
                    <a:pt x="332896" y="134541"/>
                  </a:lnTo>
                  <a:lnTo>
                    <a:pt x="335909" y="135409"/>
                  </a:lnTo>
                  <a:lnTo>
                    <a:pt x="338924" y="136269"/>
                  </a:lnTo>
                  <a:lnTo>
                    <a:pt x="341941" y="137124"/>
                  </a:lnTo>
                  <a:lnTo>
                    <a:pt x="344960" y="137972"/>
                  </a:lnTo>
                  <a:lnTo>
                    <a:pt x="347980" y="138814"/>
                  </a:lnTo>
                  <a:lnTo>
                    <a:pt x="351002" y="139650"/>
                  </a:lnTo>
                  <a:lnTo>
                    <a:pt x="354026" y="140479"/>
                  </a:lnTo>
                  <a:lnTo>
                    <a:pt x="357052" y="141302"/>
                  </a:lnTo>
                  <a:lnTo>
                    <a:pt x="360080" y="142119"/>
                  </a:lnTo>
                  <a:lnTo>
                    <a:pt x="363109" y="142929"/>
                  </a:lnTo>
                  <a:lnTo>
                    <a:pt x="366140" y="143733"/>
                  </a:lnTo>
                  <a:lnTo>
                    <a:pt x="369172" y="144530"/>
                  </a:lnTo>
                  <a:lnTo>
                    <a:pt x="372206" y="145321"/>
                  </a:lnTo>
                  <a:lnTo>
                    <a:pt x="375242" y="146106"/>
                  </a:lnTo>
                  <a:lnTo>
                    <a:pt x="378280" y="146885"/>
                  </a:lnTo>
                  <a:lnTo>
                    <a:pt x="381319" y="147657"/>
                  </a:lnTo>
                  <a:lnTo>
                    <a:pt x="384359" y="148422"/>
                  </a:lnTo>
                  <a:lnTo>
                    <a:pt x="387402" y="149182"/>
                  </a:lnTo>
                  <a:lnTo>
                    <a:pt x="390446" y="149935"/>
                  </a:lnTo>
                  <a:lnTo>
                    <a:pt x="393491" y="150681"/>
                  </a:lnTo>
                  <a:lnTo>
                    <a:pt x="396538" y="151422"/>
                  </a:lnTo>
                  <a:lnTo>
                    <a:pt x="399586" y="152155"/>
                  </a:lnTo>
                  <a:lnTo>
                    <a:pt x="402637" y="152883"/>
                  </a:lnTo>
                  <a:lnTo>
                    <a:pt x="405688" y="153604"/>
                  </a:lnTo>
                  <a:lnTo>
                    <a:pt x="408741" y="154319"/>
                  </a:lnTo>
                  <a:lnTo>
                    <a:pt x="411796" y="155027"/>
                  </a:lnTo>
                  <a:lnTo>
                    <a:pt x="414852" y="155729"/>
                  </a:lnTo>
                  <a:lnTo>
                    <a:pt x="417910" y="156424"/>
                  </a:lnTo>
                  <a:lnTo>
                    <a:pt x="420968" y="157113"/>
                  </a:lnTo>
                  <a:lnTo>
                    <a:pt x="424029" y="157796"/>
                  </a:lnTo>
                  <a:lnTo>
                    <a:pt x="427091" y="158472"/>
                  </a:lnTo>
                  <a:lnTo>
                    <a:pt x="430154" y="159142"/>
                  </a:lnTo>
                  <a:lnTo>
                    <a:pt x="433218" y="159805"/>
                  </a:lnTo>
                  <a:lnTo>
                    <a:pt x="436285" y="160462"/>
                  </a:lnTo>
                  <a:lnTo>
                    <a:pt x="439352" y="161113"/>
                  </a:lnTo>
                  <a:lnTo>
                    <a:pt x="442421" y="161757"/>
                  </a:lnTo>
                  <a:lnTo>
                    <a:pt x="445491" y="162394"/>
                  </a:lnTo>
                  <a:lnTo>
                    <a:pt x="448562" y="163026"/>
                  </a:lnTo>
                  <a:lnTo>
                    <a:pt x="451635" y="163651"/>
                  </a:lnTo>
                  <a:lnTo>
                    <a:pt x="454709" y="164269"/>
                  </a:lnTo>
                  <a:lnTo>
                    <a:pt x="457784" y="164881"/>
                  </a:lnTo>
                  <a:lnTo>
                    <a:pt x="460861" y="165487"/>
                  </a:lnTo>
                  <a:lnTo>
                    <a:pt x="463939" y="166086"/>
                  </a:lnTo>
                  <a:lnTo>
                    <a:pt x="467018" y="166678"/>
                  </a:lnTo>
                  <a:lnTo>
                    <a:pt x="470099" y="167264"/>
                  </a:lnTo>
                  <a:lnTo>
                    <a:pt x="473180" y="167844"/>
                  </a:lnTo>
                  <a:lnTo>
                    <a:pt x="476263" y="168417"/>
                  </a:lnTo>
                  <a:lnTo>
                    <a:pt x="479347" y="168984"/>
                  </a:lnTo>
                  <a:lnTo>
                    <a:pt x="482432" y="169544"/>
                  </a:lnTo>
                  <a:lnTo>
                    <a:pt x="485518" y="170098"/>
                  </a:lnTo>
                  <a:lnTo>
                    <a:pt x="488606" y="170646"/>
                  </a:lnTo>
                  <a:lnTo>
                    <a:pt x="491695" y="171186"/>
                  </a:lnTo>
                  <a:lnTo>
                    <a:pt x="494784" y="171721"/>
                  </a:lnTo>
                  <a:lnTo>
                    <a:pt x="497875" y="172249"/>
                  </a:lnTo>
                  <a:lnTo>
                    <a:pt x="500967" y="172770"/>
                  </a:lnTo>
                  <a:lnTo>
                    <a:pt x="504060" y="173285"/>
                  </a:lnTo>
                  <a:lnTo>
                    <a:pt x="507154" y="173794"/>
                  </a:lnTo>
                  <a:lnTo>
                    <a:pt x="510249" y="174296"/>
                  </a:lnTo>
                  <a:lnTo>
                    <a:pt x="513345" y="174791"/>
                  </a:lnTo>
                  <a:lnTo>
                    <a:pt x="516443" y="175280"/>
                  </a:lnTo>
                  <a:lnTo>
                    <a:pt x="519541" y="175763"/>
                  </a:lnTo>
                  <a:lnTo>
                    <a:pt x="522640" y="176239"/>
                  </a:lnTo>
                  <a:lnTo>
                    <a:pt x="525740" y="176708"/>
                  </a:lnTo>
                  <a:lnTo>
                    <a:pt x="528842" y="177172"/>
                  </a:lnTo>
                  <a:lnTo>
                    <a:pt x="531944" y="177628"/>
                  </a:lnTo>
                  <a:lnTo>
                    <a:pt x="535047" y="178078"/>
                  </a:lnTo>
                  <a:lnTo>
                    <a:pt x="538151" y="178522"/>
                  </a:lnTo>
                  <a:lnTo>
                    <a:pt x="541256" y="178959"/>
                  </a:lnTo>
                  <a:lnTo>
                    <a:pt x="544362" y="179390"/>
                  </a:lnTo>
                  <a:lnTo>
                    <a:pt x="547469" y="179814"/>
                  </a:lnTo>
                  <a:lnTo>
                    <a:pt x="550577" y="180231"/>
                  </a:lnTo>
                  <a:lnTo>
                    <a:pt x="553685" y="180642"/>
                  </a:lnTo>
                  <a:lnTo>
                    <a:pt x="556795" y="181047"/>
                  </a:lnTo>
                  <a:lnTo>
                    <a:pt x="559905" y="181445"/>
                  </a:lnTo>
                  <a:lnTo>
                    <a:pt x="563016" y="181836"/>
                  </a:lnTo>
                  <a:lnTo>
                    <a:pt x="566128" y="182221"/>
                  </a:lnTo>
                  <a:lnTo>
                    <a:pt x="569241" y="182600"/>
                  </a:lnTo>
                  <a:lnTo>
                    <a:pt x="572354" y="182972"/>
                  </a:lnTo>
                  <a:lnTo>
                    <a:pt x="575469" y="183337"/>
                  </a:lnTo>
                  <a:lnTo>
                    <a:pt x="578583" y="183696"/>
                  </a:lnTo>
                  <a:lnTo>
                    <a:pt x="581699" y="184048"/>
                  </a:lnTo>
                  <a:lnTo>
                    <a:pt x="584816" y="184394"/>
                  </a:lnTo>
                  <a:lnTo>
                    <a:pt x="587933" y="184734"/>
                  </a:lnTo>
                  <a:lnTo>
                    <a:pt x="591051" y="185066"/>
                  </a:lnTo>
                  <a:lnTo>
                    <a:pt x="594170" y="185392"/>
                  </a:lnTo>
                  <a:lnTo>
                    <a:pt x="597289" y="185712"/>
                  </a:lnTo>
                  <a:lnTo>
                    <a:pt x="600409" y="186025"/>
                  </a:lnTo>
                  <a:lnTo>
                    <a:pt x="603529" y="186332"/>
                  </a:lnTo>
                  <a:lnTo>
                    <a:pt x="606651" y="186632"/>
                  </a:lnTo>
                  <a:lnTo>
                    <a:pt x="609772" y="186926"/>
                  </a:lnTo>
                  <a:lnTo>
                    <a:pt x="612895" y="187213"/>
                  </a:lnTo>
                  <a:lnTo>
                    <a:pt x="616018" y="187493"/>
                  </a:lnTo>
                  <a:lnTo>
                    <a:pt x="619142" y="187767"/>
                  </a:lnTo>
                  <a:lnTo>
                    <a:pt x="622266" y="188034"/>
                  </a:lnTo>
                  <a:lnTo>
                    <a:pt x="625391" y="188295"/>
                  </a:lnTo>
                  <a:lnTo>
                    <a:pt x="628516" y="188550"/>
                  </a:lnTo>
                  <a:lnTo>
                    <a:pt x="631642" y="188797"/>
                  </a:lnTo>
                  <a:lnTo>
                    <a:pt x="634768" y="189039"/>
                  </a:lnTo>
                  <a:lnTo>
                    <a:pt x="637895" y="189273"/>
                  </a:lnTo>
                  <a:lnTo>
                    <a:pt x="641022" y="189501"/>
                  </a:lnTo>
                  <a:lnTo>
                    <a:pt x="644150" y="189723"/>
                  </a:lnTo>
                  <a:lnTo>
                    <a:pt x="647278" y="189938"/>
                  </a:lnTo>
                  <a:lnTo>
                    <a:pt x="650407" y="190146"/>
                  </a:lnTo>
                  <a:lnTo>
                    <a:pt x="653536" y="190348"/>
                  </a:lnTo>
                  <a:lnTo>
                    <a:pt x="656665" y="190544"/>
                  </a:lnTo>
                  <a:lnTo>
                    <a:pt x="659796" y="190732"/>
                  </a:lnTo>
                  <a:lnTo>
                    <a:pt x="662926" y="190914"/>
                  </a:lnTo>
                  <a:lnTo>
                    <a:pt x="666056" y="191090"/>
                  </a:lnTo>
                  <a:lnTo>
                    <a:pt x="669187" y="191259"/>
                  </a:lnTo>
                  <a:lnTo>
                    <a:pt x="672319" y="191422"/>
                  </a:lnTo>
                  <a:lnTo>
                    <a:pt x="675451" y="191577"/>
                  </a:lnTo>
                  <a:lnTo>
                    <a:pt x="678583" y="191727"/>
                  </a:lnTo>
                  <a:lnTo>
                    <a:pt x="681715" y="191870"/>
                  </a:lnTo>
                  <a:lnTo>
                    <a:pt x="684848" y="192006"/>
                  </a:lnTo>
                  <a:lnTo>
                    <a:pt x="687981" y="192136"/>
                  </a:lnTo>
                  <a:lnTo>
                    <a:pt x="691114" y="192259"/>
                  </a:lnTo>
                  <a:lnTo>
                    <a:pt x="694247" y="192375"/>
                  </a:lnTo>
                  <a:lnTo>
                    <a:pt x="697381" y="192485"/>
                  </a:lnTo>
                  <a:lnTo>
                    <a:pt x="700515" y="192589"/>
                  </a:lnTo>
                  <a:lnTo>
                    <a:pt x="703649" y="192686"/>
                  </a:lnTo>
                  <a:lnTo>
                    <a:pt x="706783" y="192776"/>
                  </a:lnTo>
                  <a:lnTo>
                    <a:pt x="709918" y="192860"/>
                  </a:lnTo>
                  <a:lnTo>
                    <a:pt x="713053" y="192937"/>
                  </a:lnTo>
                  <a:lnTo>
                    <a:pt x="716188" y="193008"/>
                  </a:lnTo>
                  <a:lnTo>
                    <a:pt x="719322" y="193072"/>
                  </a:lnTo>
                  <a:lnTo>
                    <a:pt x="722457" y="193129"/>
                  </a:lnTo>
                  <a:lnTo>
                    <a:pt x="725593" y="193180"/>
                  </a:lnTo>
                  <a:lnTo>
                    <a:pt x="728728" y="193224"/>
                  </a:lnTo>
                  <a:lnTo>
                    <a:pt x="731864" y="193262"/>
                  </a:lnTo>
                  <a:lnTo>
                    <a:pt x="734999" y="193293"/>
                  </a:lnTo>
                  <a:lnTo>
                    <a:pt x="738135" y="193318"/>
                  </a:lnTo>
                  <a:lnTo>
                    <a:pt x="741270" y="193336"/>
                  </a:lnTo>
                  <a:lnTo>
                    <a:pt x="744406" y="193347"/>
                  </a:lnTo>
                  <a:lnTo>
                    <a:pt x="747541" y="193352"/>
                  </a:lnTo>
                  <a:lnTo>
                    <a:pt x="750677" y="193351"/>
                  </a:lnTo>
                  <a:lnTo>
                    <a:pt x="753813" y="193343"/>
                  </a:lnTo>
                  <a:lnTo>
                    <a:pt x="756948" y="193328"/>
                  </a:lnTo>
                  <a:lnTo>
                    <a:pt x="760084" y="193307"/>
                  </a:lnTo>
                  <a:lnTo>
                    <a:pt x="763219" y="193279"/>
                  </a:lnTo>
                  <a:lnTo>
                    <a:pt x="766355" y="193244"/>
                  </a:lnTo>
                  <a:lnTo>
                    <a:pt x="769490" y="193203"/>
                  </a:lnTo>
                  <a:lnTo>
                    <a:pt x="772625" y="193156"/>
                  </a:lnTo>
                  <a:lnTo>
                    <a:pt x="775760" y="193101"/>
                  </a:lnTo>
                  <a:lnTo>
                    <a:pt x="778896" y="193040"/>
                  </a:lnTo>
                  <a:lnTo>
                    <a:pt x="782030" y="192973"/>
                  </a:lnTo>
                  <a:lnTo>
                    <a:pt x="785165" y="192899"/>
                  </a:lnTo>
                  <a:lnTo>
                    <a:pt x="788300" y="192819"/>
                  </a:lnTo>
                  <a:lnTo>
                    <a:pt x="791434" y="192732"/>
                  </a:lnTo>
                  <a:lnTo>
                    <a:pt x="794568" y="192638"/>
                  </a:lnTo>
                  <a:lnTo>
                    <a:pt x="797702" y="192538"/>
                  </a:lnTo>
                  <a:lnTo>
                    <a:pt x="800836" y="192431"/>
                  </a:lnTo>
                  <a:lnTo>
                    <a:pt x="803970" y="192318"/>
                  </a:lnTo>
                  <a:lnTo>
                    <a:pt x="807103" y="192198"/>
                  </a:lnTo>
                  <a:lnTo>
                    <a:pt x="810236" y="192072"/>
                  </a:lnTo>
                  <a:lnTo>
                    <a:pt x="813369" y="191939"/>
                  </a:lnTo>
                  <a:lnTo>
                    <a:pt x="816502" y="191799"/>
                  </a:lnTo>
                  <a:lnTo>
                    <a:pt x="819634" y="191653"/>
                  </a:lnTo>
                  <a:lnTo>
                    <a:pt x="822766" y="191500"/>
                  </a:lnTo>
                  <a:lnTo>
                    <a:pt x="825897" y="191341"/>
                  </a:lnTo>
                  <a:lnTo>
                    <a:pt x="829029" y="191175"/>
                  </a:lnTo>
                  <a:lnTo>
                    <a:pt x="832160" y="191003"/>
                  </a:lnTo>
                  <a:lnTo>
                    <a:pt x="835290" y="190824"/>
                  </a:lnTo>
                  <a:lnTo>
                    <a:pt x="838420" y="190639"/>
                  </a:lnTo>
                  <a:lnTo>
                    <a:pt x="841550" y="190447"/>
                  </a:lnTo>
                  <a:lnTo>
                    <a:pt x="844679" y="190248"/>
                  </a:lnTo>
                  <a:lnTo>
                    <a:pt x="847808" y="190043"/>
                  </a:lnTo>
                  <a:lnTo>
                    <a:pt x="850937" y="189831"/>
                  </a:lnTo>
                  <a:lnTo>
                    <a:pt x="854065" y="189613"/>
                  </a:lnTo>
                  <a:lnTo>
                    <a:pt x="857192" y="189388"/>
                  </a:lnTo>
                  <a:lnTo>
                    <a:pt x="860319" y="189156"/>
                  </a:lnTo>
                  <a:lnTo>
                    <a:pt x="863446" y="188919"/>
                  </a:lnTo>
                  <a:lnTo>
                    <a:pt x="866572" y="188674"/>
                  </a:lnTo>
                  <a:lnTo>
                    <a:pt x="869697" y="188423"/>
                  </a:lnTo>
                  <a:lnTo>
                    <a:pt x="872822" y="188166"/>
                  </a:lnTo>
                  <a:lnTo>
                    <a:pt x="875947" y="187902"/>
                  </a:lnTo>
                  <a:lnTo>
                    <a:pt x="879071" y="187631"/>
                  </a:lnTo>
                  <a:lnTo>
                    <a:pt x="882194" y="187354"/>
                  </a:lnTo>
                  <a:lnTo>
                    <a:pt x="885317" y="187070"/>
                  </a:lnTo>
                  <a:lnTo>
                    <a:pt x="888439" y="186780"/>
                  </a:lnTo>
                  <a:lnTo>
                    <a:pt x="891561" y="186483"/>
                  </a:lnTo>
                  <a:lnTo>
                    <a:pt x="894681" y="186180"/>
                  </a:lnTo>
                  <a:lnTo>
                    <a:pt x="897802" y="185869"/>
                  </a:lnTo>
                  <a:lnTo>
                    <a:pt x="900921" y="185553"/>
                  </a:lnTo>
                  <a:lnTo>
                    <a:pt x="904040" y="185230"/>
                  </a:lnTo>
                  <a:lnTo>
                    <a:pt x="907159" y="184901"/>
                  </a:lnTo>
                  <a:lnTo>
                    <a:pt x="910276" y="184565"/>
                  </a:lnTo>
                  <a:lnTo>
                    <a:pt x="913393" y="184222"/>
                  </a:lnTo>
                  <a:lnTo>
                    <a:pt x="916509" y="183873"/>
                  </a:lnTo>
                  <a:lnTo>
                    <a:pt x="919625" y="183517"/>
                  </a:lnTo>
                  <a:lnTo>
                    <a:pt x="922739" y="183155"/>
                  </a:lnTo>
                  <a:lnTo>
                    <a:pt x="925853" y="182787"/>
                  </a:lnTo>
                  <a:lnTo>
                    <a:pt x="928966" y="182411"/>
                  </a:lnTo>
                  <a:lnTo>
                    <a:pt x="932079" y="182030"/>
                  </a:lnTo>
                  <a:lnTo>
                    <a:pt x="935190" y="181641"/>
                  </a:lnTo>
                  <a:lnTo>
                    <a:pt x="938301" y="181247"/>
                  </a:lnTo>
                  <a:lnTo>
                    <a:pt x="941411" y="180845"/>
                  </a:lnTo>
                  <a:lnTo>
                    <a:pt x="944520" y="180438"/>
                  </a:lnTo>
                  <a:lnTo>
                    <a:pt x="947628" y="180023"/>
                  </a:lnTo>
                  <a:lnTo>
                    <a:pt x="950735" y="179603"/>
                  </a:lnTo>
                  <a:lnTo>
                    <a:pt x="953842" y="179175"/>
                  </a:lnTo>
                  <a:lnTo>
                    <a:pt x="956947" y="178741"/>
                  </a:lnTo>
                  <a:lnTo>
                    <a:pt x="960052" y="178301"/>
                  </a:lnTo>
                  <a:lnTo>
                    <a:pt x="963155" y="177854"/>
                  </a:lnTo>
                  <a:lnTo>
                    <a:pt x="966258" y="177401"/>
                  </a:lnTo>
                  <a:lnTo>
                    <a:pt x="969360" y="176941"/>
                  </a:lnTo>
                  <a:lnTo>
                    <a:pt x="972460" y="176475"/>
                  </a:lnTo>
                  <a:lnTo>
                    <a:pt x="975560" y="176002"/>
                  </a:lnTo>
                  <a:lnTo>
                    <a:pt x="978659" y="175522"/>
                  </a:lnTo>
                  <a:lnTo>
                    <a:pt x="981756" y="175037"/>
                  </a:lnTo>
                  <a:lnTo>
                    <a:pt x="984853" y="174544"/>
                  </a:lnTo>
                  <a:lnTo>
                    <a:pt x="987949" y="174046"/>
                  </a:lnTo>
                  <a:lnTo>
                    <a:pt x="991043" y="173540"/>
                  </a:lnTo>
                  <a:lnTo>
                    <a:pt x="994137" y="173029"/>
                  </a:lnTo>
                  <a:lnTo>
                    <a:pt x="997230" y="172510"/>
                  </a:lnTo>
                  <a:lnTo>
                    <a:pt x="1000321" y="171985"/>
                  </a:lnTo>
                  <a:lnTo>
                    <a:pt x="1003411" y="171454"/>
                  </a:lnTo>
                  <a:lnTo>
                    <a:pt x="1006501" y="170917"/>
                  </a:lnTo>
                  <a:lnTo>
                    <a:pt x="1009588" y="170373"/>
                  </a:lnTo>
                  <a:lnTo>
                    <a:pt x="1012676" y="169822"/>
                  </a:lnTo>
                  <a:lnTo>
                    <a:pt x="1015761" y="169265"/>
                  </a:lnTo>
                  <a:lnTo>
                    <a:pt x="1018846" y="168701"/>
                  </a:lnTo>
                  <a:lnTo>
                    <a:pt x="1021929" y="168132"/>
                  </a:lnTo>
                  <a:lnTo>
                    <a:pt x="1025012" y="167555"/>
                  </a:lnTo>
                  <a:lnTo>
                    <a:pt x="1028092" y="166972"/>
                  </a:lnTo>
                  <a:lnTo>
                    <a:pt x="1031172" y="166383"/>
                  </a:lnTo>
                  <a:lnTo>
                    <a:pt x="1034251" y="165787"/>
                  </a:lnTo>
                  <a:lnTo>
                    <a:pt x="1037328" y="165185"/>
                  </a:lnTo>
                  <a:lnTo>
                    <a:pt x="1040404" y="164576"/>
                  </a:lnTo>
                  <a:lnTo>
                    <a:pt x="1043479" y="163961"/>
                  </a:lnTo>
                  <a:lnTo>
                    <a:pt x="1046552" y="163339"/>
                  </a:lnTo>
                  <a:lnTo>
                    <a:pt x="1049624" y="162711"/>
                  </a:lnTo>
                  <a:lnTo>
                    <a:pt x="1052695" y="162076"/>
                  </a:lnTo>
                  <a:lnTo>
                    <a:pt x="1055764" y="161436"/>
                  </a:lnTo>
                  <a:lnTo>
                    <a:pt x="1058832" y="160789"/>
                  </a:lnTo>
                  <a:lnTo>
                    <a:pt x="1061899" y="160135"/>
                  </a:lnTo>
                  <a:lnTo>
                    <a:pt x="1064964" y="159474"/>
                  </a:lnTo>
                  <a:lnTo>
                    <a:pt x="1068028" y="158808"/>
                  </a:lnTo>
                  <a:lnTo>
                    <a:pt x="1071091" y="158135"/>
                  </a:lnTo>
                  <a:lnTo>
                    <a:pt x="1074152" y="157456"/>
                  </a:lnTo>
                  <a:lnTo>
                    <a:pt x="1077212" y="156770"/>
                  </a:lnTo>
                  <a:lnTo>
                    <a:pt x="1080270" y="156077"/>
                  </a:lnTo>
                  <a:lnTo>
                    <a:pt x="1083327" y="155379"/>
                  </a:lnTo>
                  <a:lnTo>
                    <a:pt x="1086382" y="154674"/>
                  </a:lnTo>
                  <a:lnTo>
                    <a:pt x="1089436" y="153962"/>
                  </a:lnTo>
                  <a:lnTo>
                    <a:pt x="1092488" y="153244"/>
                  </a:lnTo>
                  <a:lnTo>
                    <a:pt x="1095539" y="152520"/>
                  </a:lnTo>
                  <a:lnTo>
                    <a:pt x="1098588" y="151790"/>
                  </a:lnTo>
                  <a:lnTo>
                    <a:pt x="1101636" y="151052"/>
                  </a:lnTo>
                  <a:lnTo>
                    <a:pt x="1104682" y="150309"/>
                  </a:lnTo>
                  <a:lnTo>
                    <a:pt x="1107727" y="149559"/>
                  </a:lnTo>
                  <a:lnTo>
                    <a:pt x="1110770" y="148803"/>
                  </a:lnTo>
                  <a:lnTo>
                    <a:pt x="1113812" y="148040"/>
                  </a:lnTo>
                  <a:lnTo>
                    <a:pt x="1116852" y="147272"/>
                  </a:lnTo>
                  <a:lnTo>
                    <a:pt x="1119890" y="146496"/>
                  </a:lnTo>
                  <a:lnTo>
                    <a:pt x="1122927" y="145715"/>
                  </a:lnTo>
                  <a:lnTo>
                    <a:pt x="1125961" y="144927"/>
                  </a:lnTo>
                  <a:lnTo>
                    <a:pt x="1128995" y="144132"/>
                  </a:lnTo>
                  <a:lnTo>
                    <a:pt x="1132027" y="143332"/>
                  </a:lnTo>
                  <a:lnTo>
                    <a:pt x="1135057" y="142525"/>
                  </a:lnTo>
                  <a:lnTo>
                    <a:pt x="1138085" y="141711"/>
                  </a:lnTo>
                  <a:lnTo>
                    <a:pt x="1141111" y="140891"/>
                  </a:lnTo>
                  <a:lnTo>
                    <a:pt x="1144136" y="140065"/>
                  </a:lnTo>
                  <a:lnTo>
                    <a:pt x="1147159" y="139233"/>
                  </a:lnTo>
                  <a:lnTo>
                    <a:pt x="1150181" y="138394"/>
                  </a:lnTo>
                  <a:lnTo>
                    <a:pt x="1153200" y="137549"/>
                  </a:lnTo>
                  <a:lnTo>
                    <a:pt x="1156218" y="136698"/>
                  </a:lnTo>
                  <a:lnTo>
                    <a:pt x="1159234" y="135840"/>
                  </a:lnTo>
                  <a:lnTo>
                    <a:pt x="1162248" y="134976"/>
                  </a:lnTo>
                  <a:lnTo>
                    <a:pt x="1165261" y="134105"/>
                  </a:lnTo>
                  <a:lnTo>
                    <a:pt x="1168272" y="133229"/>
                  </a:lnTo>
                  <a:lnTo>
                    <a:pt x="1171280" y="132346"/>
                  </a:lnTo>
                  <a:lnTo>
                    <a:pt x="1174287" y="131456"/>
                  </a:lnTo>
                  <a:lnTo>
                    <a:pt x="1177292" y="130561"/>
                  </a:lnTo>
                  <a:lnTo>
                    <a:pt x="1180295" y="129659"/>
                  </a:lnTo>
                  <a:lnTo>
                    <a:pt x="1183296" y="128751"/>
                  </a:lnTo>
                  <a:lnTo>
                    <a:pt x="1186296" y="127836"/>
                  </a:lnTo>
                  <a:lnTo>
                    <a:pt x="1189293" y="126916"/>
                  </a:lnTo>
                  <a:lnTo>
                    <a:pt x="1192289" y="125989"/>
                  </a:lnTo>
                  <a:lnTo>
                    <a:pt x="1195282" y="125055"/>
                  </a:lnTo>
                  <a:lnTo>
                    <a:pt x="1198274" y="124116"/>
                  </a:lnTo>
                  <a:lnTo>
                    <a:pt x="1201263" y="123170"/>
                  </a:lnTo>
                  <a:lnTo>
                    <a:pt x="1204251" y="122218"/>
                  </a:lnTo>
                  <a:lnTo>
                    <a:pt x="1207236" y="121260"/>
                  </a:lnTo>
                  <a:lnTo>
                    <a:pt x="1210220" y="120295"/>
                  </a:lnTo>
                  <a:lnTo>
                    <a:pt x="1213201" y="119324"/>
                  </a:lnTo>
                  <a:lnTo>
                    <a:pt x="1216181" y="118347"/>
                  </a:lnTo>
                  <a:lnTo>
                    <a:pt x="1219158" y="117364"/>
                  </a:lnTo>
                  <a:lnTo>
                    <a:pt x="1222134" y="116374"/>
                  </a:lnTo>
                  <a:lnTo>
                    <a:pt x="1225107" y="115378"/>
                  </a:lnTo>
                  <a:lnTo>
                    <a:pt x="1228079" y="114376"/>
                  </a:lnTo>
                  <a:lnTo>
                    <a:pt x="1231047" y="113368"/>
                  </a:lnTo>
                  <a:lnTo>
                    <a:pt x="1234015" y="112354"/>
                  </a:lnTo>
                  <a:lnTo>
                    <a:pt x="1236979" y="111333"/>
                  </a:lnTo>
                  <a:lnTo>
                    <a:pt x="1239942" y="110306"/>
                  </a:lnTo>
                  <a:lnTo>
                    <a:pt x="1242902" y="109273"/>
                  </a:lnTo>
                  <a:lnTo>
                    <a:pt x="1245861" y="108234"/>
                  </a:lnTo>
                  <a:lnTo>
                    <a:pt x="1248817" y="107188"/>
                  </a:lnTo>
                  <a:lnTo>
                    <a:pt x="1251771" y="106137"/>
                  </a:lnTo>
                  <a:lnTo>
                    <a:pt x="1254723" y="105079"/>
                  </a:lnTo>
                  <a:lnTo>
                    <a:pt x="1257673" y="104015"/>
                  </a:lnTo>
                  <a:lnTo>
                    <a:pt x="1260620" y="102944"/>
                  </a:lnTo>
                  <a:lnTo>
                    <a:pt x="1263565" y="101868"/>
                  </a:lnTo>
                  <a:lnTo>
                    <a:pt x="1266508" y="100785"/>
                  </a:lnTo>
                  <a:lnTo>
                    <a:pt x="1269448" y="99697"/>
                  </a:lnTo>
                  <a:lnTo>
                    <a:pt x="1272387" y="98602"/>
                  </a:lnTo>
                  <a:lnTo>
                    <a:pt x="1275323" y="97501"/>
                  </a:lnTo>
                  <a:lnTo>
                    <a:pt x="1278256" y="96394"/>
                  </a:lnTo>
                  <a:lnTo>
                    <a:pt x="1281188" y="95280"/>
                  </a:lnTo>
                  <a:lnTo>
                    <a:pt x="1284117" y="94161"/>
                  </a:lnTo>
                  <a:lnTo>
                    <a:pt x="1287043" y="93035"/>
                  </a:lnTo>
                  <a:lnTo>
                    <a:pt x="1289967" y="91904"/>
                  </a:lnTo>
                  <a:lnTo>
                    <a:pt x="1292890" y="90766"/>
                  </a:lnTo>
                  <a:lnTo>
                    <a:pt x="1295809" y="89622"/>
                  </a:lnTo>
                  <a:lnTo>
                    <a:pt x="1298726" y="88472"/>
                  </a:lnTo>
                  <a:lnTo>
                    <a:pt x="1301641" y="87316"/>
                  </a:lnTo>
                  <a:lnTo>
                    <a:pt x="1304553" y="86153"/>
                  </a:lnTo>
                  <a:lnTo>
                    <a:pt x="1307463" y="84985"/>
                  </a:lnTo>
                  <a:lnTo>
                    <a:pt x="1310370" y="83810"/>
                  </a:lnTo>
                  <a:lnTo>
                    <a:pt x="1313275" y="82630"/>
                  </a:lnTo>
                  <a:lnTo>
                    <a:pt x="1316177" y="81443"/>
                  </a:lnTo>
                  <a:lnTo>
                    <a:pt x="1319077" y="80250"/>
                  </a:lnTo>
                  <a:lnTo>
                    <a:pt x="1321975" y="79051"/>
                  </a:lnTo>
                  <a:lnTo>
                    <a:pt x="1324870" y="77847"/>
                  </a:lnTo>
                  <a:lnTo>
                    <a:pt x="1327762" y="76636"/>
                  </a:lnTo>
                  <a:lnTo>
                    <a:pt x="1330652" y="75419"/>
                  </a:lnTo>
                  <a:lnTo>
                    <a:pt x="1333539" y="74196"/>
                  </a:lnTo>
                  <a:lnTo>
                    <a:pt x="1336424" y="72966"/>
                  </a:lnTo>
                  <a:lnTo>
                    <a:pt x="1339306" y="71731"/>
                  </a:lnTo>
                  <a:lnTo>
                    <a:pt x="1342186" y="70490"/>
                  </a:lnTo>
                  <a:lnTo>
                    <a:pt x="1345063" y="69243"/>
                  </a:lnTo>
                  <a:lnTo>
                    <a:pt x="1347936" y="67990"/>
                  </a:lnTo>
                  <a:lnTo>
                    <a:pt x="1350808" y="66731"/>
                  </a:lnTo>
                  <a:lnTo>
                    <a:pt x="1353677" y="65465"/>
                  </a:lnTo>
                  <a:lnTo>
                    <a:pt x="1356544" y="64194"/>
                  </a:lnTo>
                  <a:lnTo>
                    <a:pt x="1359407" y="62917"/>
                  </a:lnTo>
                  <a:lnTo>
                    <a:pt x="1362268" y="61633"/>
                  </a:lnTo>
                  <a:lnTo>
                    <a:pt x="1365127" y="60344"/>
                  </a:lnTo>
                  <a:lnTo>
                    <a:pt x="1367982" y="59049"/>
                  </a:lnTo>
                  <a:lnTo>
                    <a:pt x="1370835" y="57748"/>
                  </a:lnTo>
                  <a:lnTo>
                    <a:pt x="1373685" y="56440"/>
                  </a:lnTo>
                  <a:lnTo>
                    <a:pt x="1376533" y="55127"/>
                  </a:lnTo>
                  <a:lnTo>
                    <a:pt x="1379377" y="53808"/>
                  </a:lnTo>
                  <a:lnTo>
                    <a:pt x="1382219" y="52483"/>
                  </a:lnTo>
                  <a:lnTo>
                    <a:pt x="1385058" y="51152"/>
                  </a:lnTo>
                  <a:lnTo>
                    <a:pt x="1387895" y="49815"/>
                  </a:lnTo>
                  <a:lnTo>
                    <a:pt x="1390728" y="48472"/>
                  </a:lnTo>
                  <a:lnTo>
                    <a:pt x="1393559" y="47123"/>
                  </a:lnTo>
                  <a:lnTo>
                    <a:pt x="1396387" y="45769"/>
                  </a:lnTo>
                  <a:lnTo>
                    <a:pt x="1399212" y="44408"/>
                  </a:lnTo>
                  <a:lnTo>
                    <a:pt x="1402034" y="43041"/>
                  </a:lnTo>
                  <a:lnTo>
                    <a:pt x="1404853" y="41669"/>
                  </a:lnTo>
                  <a:lnTo>
                    <a:pt x="1407669" y="40290"/>
                  </a:lnTo>
                  <a:lnTo>
                    <a:pt x="1410483" y="38906"/>
                  </a:lnTo>
                  <a:lnTo>
                    <a:pt x="1413293" y="37516"/>
                  </a:lnTo>
                  <a:lnTo>
                    <a:pt x="1416101" y="36120"/>
                  </a:lnTo>
                  <a:lnTo>
                    <a:pt x="1418906" y="34718"/>
                  </a:lnTo>
                  <a:lnTo>
                    <a:pt x="1421708" y="33310"/>
                  </a:lnTo>
                  <a:lnTo>
                    <a:pt x="1424507" y="31896"/>
                  </a:lnTo>
                  <a:lnTo>
                    <a:pt x="1427302" y="30476"/>
                  </a:lnTo>
                  <a:lnTo>
                    <a:pt x="1430096" y="29051"/>
                  </a:lnTo>
                  <a:lnTo>
                    <a:pt x="1432885" y="27620"/>
                  </a:lnTo>
                  <a:lnTo>
                    <a:pt x="1435672" y="26183"/>
                  </a:lnTo>
                  <a:lnTo>
                    <a:pt x="1438456" y="24739"/>
                  </a:lnTo>
                  <a:lnTo>
                    <a:pt x="1441237" y="23291"/>
                  </a:lnTo>
                  <a:lnTo>
                    <a:pt x="1444015" y="21836"/>
                  </a:lnTo>
                  <a:lnTo>
                    <a:pt x="1446790" y="20376"/>
                  </a:lnTo>
                  <a:lnTo>
                    <a:pt x="1449561" y="18909"/>
                  </a:lnTo>
                  <a:lnTo>
                    <a:pt x="1452330" y="17437"/>
                  </a:lnTo>
                  <a:lnTo>
                    <a:pt x="1455095" y="15959"/>
                  </a:lnTo>
                  <a:lnTo>
                    <a:pt x="1457858" y="14476"/>
                  </a:lnTo>
                  <a:lnTo>
                    <a:pt x="1460617" y="12986"/>
                  </a:lnTo>
                  <a:lnTo>
                    <a:pt x="1463373" y="11491"/>
                  </a:lnTo>
                  <a:lnTo>
                    <a:pt x="1466126" y="9990"/>
                  </a:lnTo>
                  <a:lnTo>
                    <a:pt x="1468876" y="8484"/>
                  </a:lnTo>
                  <a:lnTo>
                    <a:pt x="1471623" y="6971"/>
                  </a:lnTo>
                  <a:lnTo>
                    <a:pt x="1474367" y="5453"/>
                  </a:lnTo>
                  <a:lnTo>
                    <a:pt x="1477107" y="3929"/>
                  </a:lnTo>
                  <a:lnTo>
                    <a:pt x="1479844" y="2399"/>
                  </a:lnTo>
                  <a:lnTo>
                    <a:pt x="1482578" y="864"/>
                  </a:lnTo>
                  <a:lnTo>
                    <a:pt x="1484109" y="0"/>
                  </a:lnTo>
                  <a:lnTo>
                    <a:pt x="1484446" y="2600"/>
                  </a:lnTo>
                  <a:lnTo>
                    <a:pt x="1484842" y="5710"/>
                  </a:lnTo>
                  <a:lnTo>
                    <a:pt x="1485232" y="8821"/>
                  </a:lnTo>
                  <a:lnTo>
                    <a:pt x="1485615" y="11934"/>
                  </a:lnTo>
                  <a:lnTo>
                    <a:pt x="1485992" y="15046"/>
                  </a:lnTo>
                  <a:lnTo>
                    <a:pt x="1486363" y="18160"/>
                  </a:lnTo>
                  <a:lnTo>
                    <a:pt x="1486726" y="21275"/>
                  </a:lnTo>
                  <a:lnTo>
                    <a:pt x="1487084" y="24390"/>
                  </a:lnTo>
                  <a:lnTo>
                    <a:pt x="1487435" y="27506"/>
                  </a:lnTo>
                  <a:lnTo>
                    <a:pt x="1487779" y="30622"/>
                  </a:lnTo>
                  <a:lnTo>
                    <a:pt x="1488116" y="33740"/>
                  </a:lnTo>
                  <a:lnTo>
                    <a:pt x="1488447" y="36858"/>
                  </a:lnTo>
                  <a:lnTo>
                    <a:pt x="1488772" y="39977"/>
                  </a:lnTo>
                  <a:lnTo>
                    <a:pt x="1489090" y="43096"/>
                  </a:lnTo>
                  <a:lnTo>
                    <a:pt x="1489402" y="46216"/>
                  </a:lnTo>
                  <a:lnTo>
                    <a:pt x="1489707" y="49337"/>
                  </a:lnTo>
                  <a:lnTo>
                    <a:pt x="1490005" y="52459"/>
                  </a:lnTo>
                  <a:lnTo>
                    <a:pt x="1490297" y="55581"/>
                  </a:lnTo>
                  <a:lnTo>
                    <a:pt x="1490582" y="58703"/>
                  </a:lnTo>
                  <a:lnTo>
                    <a:pt x="1490861" y="61826"/>
                  </a:lnTo>
                  <a:lnTo>
                    <a:pt x="1491134" y="64950"/>
                  </a:lnTo>
                  <a:lnTo>
                    <a:pt x="1491399" y="68074"/>
                  </a:lnTo>
                  <a:lnTo>
                    <a:pt x="1491659" y="71199"/>
                  </a:lnTo>
                  <a:lnTo>
                    <a:pt x="1491911" y="74325"/>
                  </a:lnTo>
                  <a:lnTo>
                    <a:pt x="1492157" y="77451"/>
                  </a:lnTo>
                  <a:lnTo>
                    <a:pt x="1492397" y="80577"/>
                  </a:lnTo>
                  <a:lnTo>
                    <a:pt x="1492630" y="83704"/>
                  </a:lnTo>
                  <a:lnTo>
                    <a:pt x="1492856" y="86831"/>
                  </a:lnTo>
                  <a:lnTo>
                    <a:pt x="1493076" y="89959"/>
                  </a:lnTo>
                  <a:lnTo>
                    <a:pt x="1493290" y="93088"/>
                  </a:lnTo>
                  <a:lnTo>
                    <a:pt x="1493496" y="96217"/>
                  </a:lnTo>
                  <a:lnTo>
                    <a:pt x="1493697" y="99346"/>
                  </a:lnTo>
                  <a:lnTo>
                    <a:pt x="1493890" y="102476"/>
                  </a:lnTo>
                  <a:lnTo>
                    <a:pt x="1494077" y="105605"/>
                  </a:lnTo>
                  <a:lnTo>
                    <a:pt x="1494258" y="108736"/>
                  </a:lnTo>
                  <a:lnTo>
                    <a:pt x="1494432" y="111867"/>
                  </a:lnTo>
                  <a:lnTo>
                    <a:pt x="1494599" y="114998"/>
                  </a:lnTo>
                  <a:lnTo>
                    <a:pt x="1494760" y="118129"/>
                  </a:lnTo>
                  <a:lnTo>
                    <a:pt x="1494915" y="121261"/>
                  </a:lnTo>
                  <a:lnTo>
                    <a:pt x="1495062" y="124393"/>
                  </a:lnTo>
                  <a:lnTo>
                    <a:pt x="1495203" y="127526"/>
                  </a:lnTo>
                  <a:lnTo>
                    <a:pt x="1495338" y="130659"/>
                  </a:lnTo>
                  <a:lnTo>
                    <a:pt x="1495466" y="133792"/>
                  </a:lnTo>
                  <a:lnTo>
                    <a:pt x="1495588" y="136925"/>
                  </a:lnTo>
                  <a:lnTo>
                    <a:pt x="1495703" y="140058"/>
                  </a:lnTo>
                  <a:lnTo>
                    <a:pt x="1495811" y="143192"/>
                  </a:lnTo>
                  <a:lnTo>
                    <a:pt x="1495913" y="146326"/>
                  </a:lnTo>
                  <a:lnTo>
                    <a:pt x="1496008" y="149460"/>
                  </a:lnTo>
                  <a:lnTo>
                    <a:pt x="1496097" y="152595"/>
                  </a:lnTo>
                  <a:lnTo>
                    <a:pt x="1496179" y="155729"/>
                  </a:lnTo>
                  <a:lnTo>
                    <a:pt x="1496254" y="158864"/>
                  </a:lnTo>
                  <a:lnTo>
                    <a:pt x="1496323" y="161999"/>
                  </a:lnTo>
                  <a:lnTo>
                    <a:pt x="1496386" y="165134"/>
                  </a:lnTo>
                  <a:lnTo>
                    <a:pt x="1496441" y="168269"/>
                  </a:lnTo>
                  <a:lnTo>
                    <a:pt x="1496491" y="171404"/>
                  </a:lnTo>
                  <a:lnTo>
                    <a:pt x="1496534" y="174539"/>
                  </a:lnTo>
                  <a:lnTo>
                    <a:pt x="1496570" y="177675"/>
                  </a:lnTo>
                  <a:lnTo>
                    <a:pt x="1496599" y="180810"/>
                  </a:lnTo>
                  <a:lnTo>
                    <a:pt x="1496622" y="183946"/>
                  </a:lnTo>
                  <a:lnTo>
                    <a:pt x="1496639" y="187081"/>
                  </a:lnTo>
                  <a:lnTo>
                    <a:pt x="1496648" y="190217"/>
                  </a:lnTo>
                  <a:lnTo>
                    <a:pt x="1496652" y="193353"/>
                  </a:lnTo>
                  <a:lnTo>
                    <a:pt x="1496648" y="196488"/>
                  </a:lnTo>
                  <a:lnTo>
                    <a:pt x="1496639" y="199624"/>
                  </a:lnTo>
                  <a:lnTo>
                    <a:pt x="1496622" y="202760"/>
                  </a:lnTo>
                  <a:lnTo>
                    <a:pt x="1496599" y="205895"/>
                  </a:lnTo>
                  <a:lnTo>
                    <a:pt x="1496570" y="209031"/>
                  </a:lnTo>
                  <a:lnTo>
                    <a:pt x="1496534" y="212166"/>
                  </a:lnTo>
                  <a:lnTo>
                    <a:pt x="1496491" y="215302"/>
                  </a:lnTo>
                  <a:lnTo>
                    <a:pt x="1496441" y="218437"/>
                  </a:lnTo>
                  <a:lnTo>
                    <a:pt x="1496386" y="221572"/>
                  </a:lnTo>
                  <a:lnTo>
                    <a:pt x="1496323" y="224707"/>
                  </a:lnTo>
                  <a:lnTo>
                    <a:pt x="1496254" y="227842"/>
                  </a:lnTo>
                  <a:lnTo>
                    <a:pt x="1496179" y="230976"/>
                  </a:lnTo>
                  <a:lnTo>
                    <a:pt x="1496097" y="234111"/>
                  </a:lnTo>
                  <a:lnTo>
                    <a:pt x="1496008" y="237245"/>
                  </a:lnTo>
                  <a:lnTo>
                    <a:pt x="1495913" y="240379"/>
                  </a:lnTo>
                  <a:lnTo>
                    <a:pt x="1495811" y="243513"/>
                  </a:lnTo>
                  <a:lnTo>
                    <a:pt x="1495703" y="246647"/>
                  </a:lnTo>
                  <a:lnTo>
                    <a:pt x="1495588" y="249781"/>
                  </a:lnTo>
                  <a:lnTo>
                    <a:pt x="1495466" y="252914"/>
                  </a:lnTo>
                  <a:lnTo>
                    <a:pt x="1495338" y="256047"/>
                  </a:lnTo>
                  <a:lnTo>
                    <a:pt x="1495203" y="259180"/>
                  </a:lnTo>
                  <a:lnTo>
                    <a:pt x="1495062" y="262312"/>
                  </a:lnTo>
                  <a:lnTo>
                    <a:pt x="1494915" y="265444"/>
                  </a:lnTo>
                  <a:lnTo>
                    <a:pt x="1494760" y="268576"/>
                  </a:lnTo>
                  <a:lnTo>
                    <a:pt x="1494599" y="271708"/>
                  </a:lnTo>
                  <a:lnTo>
                    <a:pt x="1494432" y="274839"/>
                  </a:lnTo>
                  <a:lnTo>
                    <a:pt x="1494258" y="277969"/>
                  </a:lnTo>
                  <a:lnTo>
                    <a:pt x="1494077" y="281100"/>
                  </a:lnTo>
                  <a:lnTo>
                    <a:pt x="1493890" y="284230"/>
                  </a:lnTo>
                  <a:lnTo>
                    <a:pt x="1493697" y="287360"/>
                  </a:lnTo>
                  <a:lnTo>
                    <a:pt x="1493496" y="290489"/>
                  </a:lnTo>
                  <a:lnTo>
                    <a:pt x="1493290" y="293618"/>
                  </a:lnTo>
                  <a:lnTo>
                    <a:pt x="1493076" y="296746"/>
                  </a:lnTo>
                  <a:lnTo>
                    <a:pt x="1492856" y="299874"/>
                  </a:lnTo>
                  <a:lnTo>
                    <a:pt x="1492630" y="303001"/>
                  </a:lnTo>
                  <a:lnTo>
                    <a:pt x="1492397" y="306129"/>
                  </a:lnTo>
                  <a:lnTo>
                    <a:pt x="1492157" y="309255"/>
                  </a:lnTo>
                  <a:lnTo>
                    <a:pt x="1491911" y="312381"/>
                  </a:lnTo>
                  <a:lnTo>
                    <a:pt x="1491659" y="315506"/>
                  </a:lnTo>
                  <a:lnTo>
                    <a:pt x="1491399" y="318631"/>
                  </a:lnTo>
                  <a:lnTo>
                    <a:pt x="1491134" y="321755"/>
                  </a:lnTo>
                  <a:lnTo>
                    <a:pt x="1490861" y="324879"/>
                  </a:lnTo>
                  <a:lnTo>
                    <a:pt x="1490582" y="328002"/>
                  </a:lnTo>
                  <a:lnTo>
                    <a:pt x="1490297" y="331125"/>
                  </a:lnTo>
                  <a:lnTo>
                    <a:pt x="1490005" y="334247"/>
                  </a:lnTo>
                  <a:lnTo>
                    <a:pt x="1489707" y="337369"/>
                  </a:lnTo>
                  <a:lnTo>
                    <a:pt x="1489402" y="340489"/>
                  </a:lnTo>
                  <a:lnTo>
                    <a:pt x="1489090" y="343609"/>
                  </a:lnTo>
                  <a:lnTo>
                    <a:pt x="1488772" y="346729"/>
                  </a:lnTo>
                  <a:lnTo>
                    <a:pt x="1488447" y="349848"/>
                  </a:lnTo>
                  <a:lnTo>
                    <a:pt x="1488116" y="352966"/>
                  </a:lnTo>
                  <a:lnTo>
                    <a:pt x="1487779" y="356083"/>
                  </a:lnTo>
                  <a:lnTo>
                    <a:pt x="1487435" y="359200"/>
                  </a:lnTo>
                  <a:lnTo>
                    <a:pt x="1487084" y="362315"/>
                  </a:lnTo>
                  <a:lnTo>
                    <a:pt x="1486726" y="365431"/>
                  </a:lnTo>
                  <a:lnTo>
                    <a:pt x="1486363" y="368545"/>
                  </a:lnTo>
                  <a:lnTo>
                    <a:pt x="1485992" y="371659"/>
                  </a:lnTo>
                  <a:lnTo>
                    <a:pt x="1485615" y="374772"/>
                  </a:lnTo>
                  <a:lnTo>
                    <a:pt x="1485232" y="377884"/>
                  </a:lnTo>
                  <a:lnTo>
                    <a:pt x="1484842" y="380995"/>
                  </a:lnTo>
                  <a:lnTo>
                    <a:pt x="1484446" y="384106"/>
                  </a:lnTo>
                  <a:lnTo>
                    <a:pt x="1484043" y="387215"/>
                  </a:lnTo>
                  <a:lnTo>
                    <a:pt x="1483634" y="390324"/>
                  </a:lnTo>
                  <a:lnTo>
                    <a:pt x="1483218" y="393432"/>
                  </a:lnTo>
                  <a:lnTo>
                    <a:pt x="1482795" y="396539"/>
                  </a:lnTo>
                  <a:lnTo>
                    <a:pt x="1482366" y="399645"/>
                  </a:lnTo>
                  <a:lnTo>
                    <a:pt x="1481931" y="402751"/>
                  </a:lnTo>
                  <a:lnTo>
                    <a:pt x="1481489" y="405855"/>
                  </a:lnTo>
                  <a:lnTo>
                    <a:pt x="1481041" y="408958"/>
                  </a:lnTo>
                  <a:lnTo>
                    <a:pt x="1480586" y="412061"/>
                  </a:lnTo>
                  <a:lnTo>
                    <a:pt x="1480124" y="415162"/>
                  </a:lnTo>
                  <a:lnTo>
                    <a:pt x="1479656" y="418263"/>
                  </a:lnTo>
                  <a:lnTo>
                    <a:pt x="1479182" y="421362"/>
                  </a:lnTo>
                  <a:lnTo>
                    <a:pt x="1478701" y="424461"/>
                  </a:lnTo>
                  <a:lnTo>
                    <a:pt x="1478213" y="427558"/>
                  </a:lnTo>
                  <a:lnTo>
                    <a:pt x="1477719" y="430655"/>
                  </a:lnTo>
                  <a:lnTo>
                    <a:pt x="1477219" y="433750"/>
                  </a:lnTo>
                  <a:lnTo>
                    <a:pt x="1476712" y="436845"/>
                  </a:lnTo>
                  <a:lnTo>
                    <a:pt x="1476199" y="439938"/>
                  </a:lnTo>
                  <a:lnTo>
                    <a:pt x="1475679" y="443030"/>
                  </a:lnTo>
                  <a:lnTo>
                    <a:pt x="1475152" y="446121"/>
                  </a:lnTo>
                  <a:lnTo>
                    <a:pt x="1474620" y="449211"/>
                  </a:lnTo>
                  <a:lnTo>
                    <a:pt x="1474080" y="452300"/>
                  </a:lnTo>
                  <a:lnTo>
                    <a:pt x="1473534" y="455388"/>
                  </a:lnTo>
                  <a:lnTo>
                    <a:pt x="1472982" y="458475"/>
                  </a:lnTo>
                  <a:lnTo>
                    <a:pt x="1472424" y="461560"/>
                  </a:lnTo>
                  <a:lnTo>
                    <a:pt x="1471859" y="464644"/>
                  </a:lnTo>
                  <a:lnTo>
                    <a:pt x="1471287" y="467727"/>
                  </a:lnTo>
                  <a:lnTo>
                    <a:pt x="1470709" y="470809"/>
                  </a:lnTo>
                  <a:lnTo>
                    <a:pt x="1470124" y="473890"/>
                  </a:lnTo>
                  <a:lnTo>
                    <a:pt x="1469533" y="476969"/>
                  </a:lnTo>
                  <a:lnTo>
                    <a:pt x="1468936" y="480047"/>
                  </a:lnTo>
                  <a:lnTo>
                    <a:pt x="1468332" y="483125"/>
                  </a:lnTo>
                  <a:lnTo>
                    <a:pt x="1467722" y="486200"/>
                  </a:lnTo>
                  <a:lnTo>
                    <a:pt x="1467105" y="489275"/>
                  </a:lnTo>
                  <a:lnTo>
                    <a:pt x="1466482" y="492348"/>
                  </a:lnTo>
                  <a:lnTo>
                    <a:pt x="1465852" y="495419"/>
                  </a:lnTo>
                  <a:lnTo>
                    <a:pt x="1465216" y="498490"/>
                  </a:lnTo>
                  <a:lnTo>
                    <a:pt x="1464574" y="501559"/>
                  </a:lnTo>
                  <a:lnTo>
                    <a:pt x="1463924" y="504627"/>
                  </a:lnTo>
                  <a:lnTo>
                    <a:pt x="1463269" y="507693"/>
                  </a:lnTo>
                  <a:lnTo>
                    <a:pt x="1462607" y="510758"/>
                  </a:lnTo>
                  <a:lnTo>
                    <a:pt x="1461939" y="513822"/>
                  </a:lnTo>
                  <a:lnTo>
                    <a:pt x="1461265" y="516884"/>
                  </a:lnTo>
                  <a:lnTo>
                    <a:pt x="1460584" y="519944"/>
                  </a:lnTo>
                  <a:lnTo>
                    <a:pt x="1459896" y="523004"/>
                  </a:lnTo>
                  <a:lnTo>
                    <a:pt x="1459202" y="526062"/>
                  </a:lnTo>
                  <a:lnTo>
                    <a:pt x="1458502" y="529118"/>
                  </a:lnTo>
                  <a:lnTo>
                    <a:pt x="1457795" y="532173"/>
                  </a:lnTo>
                  <a:lnTo>
                    <a:pt x="1457082" y="535227"/>
                  </a:lnTo>
                  <a:lnTo>
                    <a:pt x="1456363" y="538278"/>
                  </a:lnTo>
                  <a:lnTo>
                    <a:pt x="1455637" y="541329"/>
                  </a:lnTo>
                  <a:lnTo>
                    <a:pt x="1454905" y="544378"/>
                  </a:lnTo>
                  <a:lnTo>
                    <a:pt x="1454166" y="547425"/>
                  </a:lnTo>
                  <a:lnTo>
                    <a:pt x="1453421" y="550471"/>
                  </a:lnTo>
                  <a:lnTo>
                    <a:pt x="1452670" y="553516"/>
                  </a:lnTo>
                  <a:lnTo>
                    <a:pt x="1451912" y="556558"/>
                  </a:lnTo>
                  <a:lnTo>
                    <a:pt x="1451148" y="559599"/>
                  </a:lnTo>
                  <a:lnTo>
                    <a:pt x="1450378" y="562639"/>
                  </a:lnTo>
                  <a:lnTo>
                    <a:pt x="1449600" y="565677"/>
                  </a:lnTo>
                  <a:lnTo>
                    <a:pt x="1448817" y="568713"/>
                  </a:lnTo>
                  <a:lnTo>
                    <a:pt x="1448028" y="571747"/>
                  </a:lnTo>
                  <a:lnTo>
                    <a:pt x="1447232" y="574780"/>
                  </a:lnTo>
                  <a:lnTo>
                    <a:pt x="1446429" y="577812"/>
                  </a:lnTo>
                  <a:lnTo>
                    <a:pt x="1445621" y="580841"/>
                  </a:lnTo>
                  <a:lnTo>
                    <a:pt x="1444806" y="583869"/>
                  </a:lnTo>
                  <a:lnTo>
                    <a:pt x="1443985" y="586895"/>
                  </a:lnTo>
                  <a:lnTo>
                    <a:pt x="1443157" y="589920"/>
                  </a:lnTo>
                  <a:lnTo>
                    <a:pt x="1442323" y="592942"/>
                  </a:lnTo>
                  <a:lnTo>
                    <a:pt x="1441483" y="595963"/>
                  </a:lnTo>
                  <a:lnTo>
                    <a:pt x="1440636" y="598982"/>
                  </a:lnTo>
                  <a:lnTo>
                    <a:pt x="1439783" y="602000"/>
                  </a:lnTo>
                  <a:lnTo>
                    <a:pt x="1438923" y="605015"/>
                  </a:lnTo>
                  <a:lnTo>
                    <a:pt x="1438058" y="608029"/>
                  </a:lnTo>
                  <a:lnTo>
                    <a:pt x="1437186" y="611041"/>
                  </a:lnTo>
                  <a:lnTo>
                    <a:pt x="1436307" y="614051"/>
                  </a:lnTo>
                  <a:lnTo>
                    <a:pt x="1435423" y="617060"/>
                  </a:lnTo>
                  <a:lnTo>
                    <a:pt x="1434532" y="620066"/>
                  </a:lnTo>
                  <a:lnTo>
                    <a:pt x="1433635" y="623071"/>
                  </a:lnTo>
                  <a:lnTo>
                    <a:pt x="1432732" y="626073"/>
                  </a:lnTo>
                  <a:lnTo>
                    <a:pt x="1431822" y="629074"/>
                  </a:lnTo>
                  <a:lnTo>
                    <a:pt x="1430906" y="632073"/>
                  </a:lnTo>
                  <a:lnTo>
                    <a:pt x="1429983" y="635070"/>
                  </a:lnTo>
                  <a:lnTo>
                    <a:pt x="1429055" y="638064"/>
                  </a:lnTo>
                  <a:lnTo>
                    <a:pt x="1428120" y="641058"/>
                  </a:lnTo>
                  <a:lnTo>
                    <a:pt x="1427179" y="644049"/>
                  </a:lnTo>
                  <a:lnTo>
                    <a:pt x="1426232" y="647038"/>
                  </a:lnTo>
                  <a:lnTo>
                    <a:pt x="1425278" y="650025"/>
                  </a:lnTo>
                  <a:lnTo>
                    <a:pt x="1424318" y="653010"/>
                  </a:lnTo>
                  <a:lnTo>
                    <a:pt x="1423352" y="655993"/>
                  </a:lnTo>
                  <a:lnTo>
                    <a:pt x="1422380" y="658974"/>
                  </a:lnTo>
                  <a:lnTo>
                    <a:pt x="1421401" y="661953"/>
                  </a:lnTo>
                  <a:lnTo>
                    <a:pt x="1420416" y="664930"/>
                  </a:lnTo>
                  <a:lnTo>
                    <a:pt x="1419425" y="667905"/>
                  </a:lnTo>
                  <a:lnTo>
                    <a:pt x="1418428" y="670878"/>
                  </a:lnTo>
                  <a:lnTo>
                    <a:pt x="1417424" y="673848"/>
                  </a:lnTo>
                  <a:lnTo>
                    <a:pt x="1416414" y="676817"/>
                  </a:lnTo>
                  <a:lnTo>
                    <a:pt x="1415398" y="679783"/>
                  </a:lnTo>
                  <a:lnTo>
                    <a:pt x="1414376" y="682748"/>
                  </a:lnTo>
                  <a:lnTo>
                    <a:pt x="1413347" y="685710"/>
                  </a:lnTo>
                  <a:lnTo>
                    <a:pt x="1412313" y="688670"/>
                  </a:lnTo>
                  <a:lnTo>
                    <a:pt x="1411272" y="691628"/>
                  </a:lnTo>
                  <a:lnTo>
                    <a:pt x="1410225" y="694583"/>
                  </a:lnTo>
                  <a:lnTo>
                    <a:pt x="1409172" y="697537"/>
                  </a:lnTo>
                  <a:lnTo>
                    <a:pt x="1408112" y="700488"/>
                  </a:lnTo>
                  <a:lnTo>
                    <a:pt x="1407047" y="703437"/>
                  </a:lnTo>
                  <a:lnTo>
                    <a:pt x="1405975" y="706384"/>
                  </a:lnTo>
                  <a:lnTo>
                    <a:pt x="1404897" y="709328"/>
                  </a:lnTo>
                  <a:lnTo>
                    <a:pt x="1403813" y="712271"/>
                  </a:lnTo>
                  <a:lnTo>
                    <a:pt x="1402723" y="715211"/>
                  </a:lnTo>
                  <a:lnTo>
                    <a:pt x="1401626" y="718148"/>
                  </a:lnTo>
                  <a:lnTo>
                    <a:pt x="1400524" y="721084"/>
                  </a:lnTo>
                  <a:lnTo>
                    <a:pt x="1399415" y="724017"/>
                  </a:lnTo>
                  <a:lnTo>
                    <a:pt x="1398300" y="726948"/>
                  </a:lnTo>
                  <a:lnTo>
                    <a:pt x="1397179" y="729876"/>
                  </a:lnTo>
                  <a:lnTo>
                    <a:pt x="1396052" y="732802"/>
                  </a:lnTo>
                  <a:lnTo>
                    <a:pt x="1394919" y="735726"/>
                  </a:lnTo>
                  <a:lnTo>
                    <a:pt x="1393779" y="738647"/>
                  </a:lnTo>
                  <a:lnTo>
                    <a:pt x="1392634" y="741566"/>
                  </a:lnTo>
                  <a:lnTo>
                    <a:pt x="1391482" y="744482"/>
                  </a:lnTo>
                  <a:lnTo>
                    <a:pt x="1390325" y="747396"/>
                  </a:lnTo>
                  <a:lnTo>
                    <a:pt x="1389161" y="750308"/>
                  </a:lnTo>
                  <a:lnTo>
                    <a:pt x="1387991" y="753217"/>
                  </a:lnTo>
                  <a:lnTo>
                    <a:pt x="1386815" y="756124"/>
                  </a:lnTo>
                  <a:lnTo>
                    <a:pt x="1385633" y="759028"/>
                  </a:lnTo>
                  <a:lnTo>
                    <a:pt x="1384444" y="761930"/>
                  </a:lnTo>
                  <a:lnTo>
                    <a:pt x="1383250" y="764829"/>
                  </a:lnTo>
                  <a:lnTo>
                    <a:pt x="1382050" y="767726"/>
                  </a:lnTo>
                  <a:lnTo>
                    <a:pt x="1380843" y="770620"/>
                  </a:lnTo>
                  <a:lnTo>
                    <a:pt x="1379631" y="773512"/>
                  </a:lnTo>
                  <a:lnTo>
                    <a:pt x="1378412" y="776401"/>
                  </a:lnTo>
                  <a:lnTo>
                    <a:pt x="1377188" y="779288"/>
                  </a:lnTo>
                  <a:lnTo>
                    <a:pt x="1375957" y="782172"/>
                  </a:lnTo>
                  <a:lnTo>
                    <a:pt x="1374721" y="785053"/>
                  </a:lnTo>
                  <a:lnTo>
                    <a:pt x="1373478" y="787932"/>
                  </a:lnTo>
                  <a:lnTo>
                    <a:pt x="1372229" y="790809"/>
                  </a:lnTo>
                  <a:lnTo>
                    <a:pt x="1370974" y="793682"/>
                  </a:lnTo>
                  <a:lnTo>
                    <a:pt x="1369714" y="796553"/>
                  </a:lnTo>
                  <a:lnTo>
                    <a:pt x="1368447" y="799422"/>
                  </a:lnTo>
                  <a:lnTo>
                    <a:pt x="1367174" y="802287"/>
                  </a:lnTo>
                  <a:lnTo>
                    <a:pt x="1365896" y="805150"/>
                  </a:lnTo>
                  <a:lnTo>
                    <a:pt x="1364611" y="808011"/>
                  </a:lnTo>
                  <a:lnTo>
                    <a:pt x="1363320" y="810868"/>
                  </a:lnTo>
                  <a:lnTo>
                    <a:pt x="1362023" y="813723"/>
                  </a:lnTo>
                  <a:lnTo>
                    <a:pt x="1360721" y="816576"/>
                  </a:lnTo>
                  <a:lnTo>
                    <a:pt x="1359412" y="819425"/>
                  </a:lnTo>
                  <a:lnTo>
                    <a:pt x="1358097" y="822272"/>
                  </a:lnTo>
                  <a:lnTo>
                    <a:pt x="1356776" y="825116"/>
                  </a:lnTo>
                  <a:lnTo>
                    <a:pt x="1355450" y="827957"/>
                  </a:lnTo>
                  <a:lnTo>
                    <a:pt x="1354117" y="830795"/>
                  </a:lnTo>
                  <a:lnTo>
                    <a:pt x="1352779" y="833631"/>
                  </a:lnTo>
                  <a:lnTo>
                    <a:pt x="1351435" y="836463"/>
                  </a:lnTo>
                  <a:lnTo>
                    <a:pt x="1350084" y="839294"/>
                  </a:lnTo>
                  <a:lnTo>
                    <a:pt x="1348728" y="842121"/>
                  </a:lnTo>
                  <a:lnTo>
                    <a:pt x="1347366" y="844945"/>
                  </a:lnTo>
                  <a:lnTo>
                    <a:pt x="1345998" y="847767"/>
                  </a:lnTo>
                  <a:lnTo>
                    <a:pt x="1344624" y="850585"/>
                  </a:lnTo>
                  <a:lnTo>
                    <a:pt x="1343244" y="853401"/>
                  </a:lnTo>
                  <a:lnTo>
                    <a:pt x="1341858" y="856213"/>
                  </a:lnTo>
                  <a:lnTo>
                    <a:pt x="1340466" y="859023"/>
                  </a:lnTo>
                  <a:lnTo>
                    <a:pt x="1339069" y="861830"/>
                  </a:lnTo>
                  <a:lnTo>
                    <a:pt x="1337665" y="864634"/>
                  </a:lnTo>
                  <a:lnTo>
                    <a:pt x="1336256" y="867435"/>
                  </a:lnTo>
                  <a:lnTo>
                    <a:pt x="1334841" y="870234"/>
                  </a:lnTo>
                  <a:lnTo>
                    <a:pt x="1333420" y="873029"/>
                  </a:lnTo>
                  <a:lnTo>
                    <a:pt x="1331993" y="875821"/>
                  </a:lnTo>
                  <a:lnTo>
                    <a:pt x="1330560" y="878610"/>
                  </a:lnTo>
                  <a:lnTo>
                    <a:pt x="1329121" y="881396"/>
                  </a:lnTo>
                  <a:lnTo>
                    <a:pt x="1327677" y="884179"/>
                  </a:lnTo>
                  <a:lnTo>
                    <a:pt x="1326227" y="886959"/>
                  </a:lnTo>
                  <a:lnTo>
                    <a:pt x="1324771" y="889736"/>
                  </a:lnTo>
                  <a:lnTo>
                    <a:pt x="1323309" y="892510"/>
                  </a:lnTo>
                  <a:lnTo>
                    <a:pt x="1321841" y="895281"/>
                  </a:lnTo>
                  <a:lnTo>
                    <a:pt x="1320367" y="898049"/>
                  </a:lnTo>
                  <a:lnTo>
                    <a:pt x="1318888" y="900814"/>
                  </a:lnTo>
                  <a:lnTo>
                    <a:pt x="1317403" y="903575"/>
                  </a:lnTo>
                  <a:lnTo>
                    <a:pt x="1315912" y="906334"/>
                  </a:lnTo>
                  <a:lnTo>
                    <a:pt x="1314416" y="909089"/>
                  </a:lnTo>
                  <a:lnTo>
                    <a:pt x="1312913" y="911842"/>
                  </a:lnTo>
                  <a:lnTo>
                    <a:pt x="1311405" y="914591"/>
                  </a:lnTo>
                  <a:lnTo>
                    <a:pt x="1309891" y="917337"/>
                  </a:lnTo>
                  <a:lnTo>
                    <a:pt x="1308371" y="920079"/>
                  </a:lnTo>
                  <a:lnTo>
                    <a:pt x="1306846" y="922819"/>
                  </a:lnTo>
                  <a:lnTo>
                    <a:pt x="1305315" y="925555"/>
                  </a:lnTo>
                  <a:lnTo>
                    <a:pt x="1303778" y="928288"/>
                  </a:lnTo>
                  <a:lnTo>
                    <a:pt x="1302235" y="931018"/>
                  </a:lnTo>
                  <a:lnTo>
                    <a:pt x="1300687" y="933745"/>
                  </a:lnTo>
                  <a:lnTo>
                    <a:pt x="1299133" y="936468"/>
                  </a:lnTo>
                  <a:lnTo>
                    <a:pt x="1297573" y="939189"/>
                  </a:lnTo>
                  <a:lnTo>
                    <a:pt x="1296007" y="941906"/>
                  </a:lnTo>
                  <a:lnTo>
                    <a:pt x="1294436" y="944619"/>
                  </a:lnTo>
                  <a:lnTo>
                    <a:pt x="1292860" y="947329"/>
                  </a:lnTo>
                  <a:lnTo>
                    <a:pt x="1291277" y="950037"/>
                  </a:lnTo>
                  <a:lnTo>
                    <a:pt x="1289689" y="952740"/>
                  </a:lnTo>
                  <a:lnTo>
                    <a:pt x="1288095" y="955441"/>
                  </a:lnTo>
                  <a:lnTo>
                    <a:pt x="1286496" y="958138"/>
                  </a:lnTo>
                  <a:lnTo>
                    <a:pt x="1284891" y="960831"/>
                  </a:lnTo>
                  <a:lnTo>
                    <a:pt x="1283280" y="963521"/>
                  </a:lnTo>
                  <a:lnTo>
                    <a:pt x="1281664" y="966208"/>
                  </a:lnTo>
                  <a:lnTo>
                    <a:pt x="1280042" y="968892"/>
                  </a:lnTo>
                  <a:lnTo>
                    <a:pt x="1278414" y="971572"/>
                  </a:lnTo>
                  <a:lnTo>
                    <a:pt x="1276781" y="974249"/>
                  </a:lnTo>
                  <a:lnTo>
                    <a:pt x="1275142" y="976922"/>
                  </a:lnTo>
                  <a:lnTo>
                    <a:pt x="1273497" y="979592"/>
                  </a:lnTo>
                  <a:lnTo>
                    <a:pt x="1271847" y="982258"/>
                  </a:lnTo>
                  <a:lnTo>
                    <a:pt x="1270192" y="984921"/>
                  </a:lnTo>
                  <a:lnTo>
                    <a:pt x="1268530" y="987580"/>
                  </a:lnTo>
                  <a:lnTo>
                    <a:pt x="1266864" y="990236"/>
                  </a:lnTo>
                  <a:lnTo>
                    <a:pt x="1265191" y="992889"/>
                  </a:lnTo>
                  <a:lnTo>
                    <a:pt x="1263514" y="995538"/>
                  </a:lnTo>
                  <a:lnTo>
                    <a:pt x="1261830" y="998183"/>
                  </a:lnTo>
                  <a:lnTo>
                    <a:pt x="1260141" y="1000825"/>
                  </a:lnTo>
                  <a:lnTo>
                    <a:pt x="1258447" y="1003463"/>
                  </a:lnTo>
                  <a:lnTo>
                    <a:pt x="1256747" y="1006098"/>
                  </a:lnTo>
                  <a:lnTo>
                    <a:pt x="1255041" y="1008729"/>
                  </a:lnTo>
                  <a:lnTo>
                    <a:pt x="1253330" y="1011357"/>
                  </a:lnTo>
                  <a:lnTo>
                    <a:pt x="1251613" y="1013981"/>
                  </a:lnTo>
                  <a:lnTo>
                    <a:pt x="1249891" y="1016602"/>
                  </a:lnTo>
                  <a:lnTo>
                    <a:pt x="1248164" y="1019219"/>
                  </a:lnTo>
                  <a:lnTo>
                    <a:pt x="1246431" y="1021832"/>
                  </a:lnTo>
                  <a:lnTo>
                    <a:pt x="1244692" y="1024441"/>
                  </a:lnTo>
                  <a:lnTo>
                    <a:pt x="1242949" y="1027047"/>
                  </a:lnTo>
                  <a:lnTo>
                    <a:pt x="1241199" y="1029650"/>
                  </a:lnTo>
                  <a:lnTo>
                    <a:pt x="1239444" y="1032248"/>
                  </a:lnTo>
                  <a:lnTo>
                    <a:pt x="1237684" y="1034843"/>
                  </a:lnTo>
                  <a:lnTo>
                    <a:pt x="1235918" y="1037434"/>
                  </a:lnTo>
                  <a:lnTo>
                    <a:pt x="1234147" y="1040022"/>
                  </a:lnTo>
                  <a:lnTo>
                    <a:pt x="1232371" y="1042605"/>
                  </a:lnTo>
                  <a:lnTo>
                    <a:pt x="1230588" y="1045186"/>
                  </a:lnTo>
                  <a:lnTo>
                    <a:pt x="1228801" y="1047762"/>
                  </a:lnTo>
                  <a:lnTo>
                    <a:pt x="1227008" y="1050334"/>
                  </a:lnTo>
                  <a:lnTo>
                    <a:pt x="1225210" y="1052903"/>
                  </a:lnTo>
                  <a:lnTo>
                    <a:pt x="1223407" y="1055468"/>
                  </a:lnTo>
                  <a:lnTo>
                    <a:pt x="1221598" y="1058029"/>
                  </a:lnTo>
                  <a:lnTo>
                    <a:pt x="1219784" y="1060587"/>
                  </a:lnTo>
                  <a:lnTo>
                    <a:pt x="1217964" y="1063140"/>
                  </a:lnTo>
                  <a:lnTo>
                    <a:pt x="1216139" y="1065690"/>
                  </a:lnTo>
                  <a:lnTo>
                    <a:pt x="1214309" y="1068237"/>
                  </a:lnTo>
                  <a:lnTo>
                    <a:pt x="1212473" y="1070779"/>
                  </a:lnTo>
                  <a:lnTo>
                    <a:pt x="1210632" y="1073317"/>
                  </a:lnTo>
                  <a:lnTo>
                    <a:pt x="1208786" y="1075852"/>
                  </a:lnTo>
                  <a:lnTo>
                    <a:pt x="1206934" y="1078382"/>
                  </a:lnTo>
                  <a:lnTo>
                    <a:pt x="1205078" y="1080909"/>
                  </a:lnTo>
                  <a:lnTo>
                    <a:pt x="1203215" y="1083431"/>
                  </a:lnTo>
                  <a:lnTo>
                    <a:pt x="1201348" y="1085950"/>
                  </a:lnTo>
                  <a:lnTo>
                    <a:pt x="1199475" y="1088465"/>
                  </a:lnTo>
                  <a:lnTo>
                    <a:pt x="1197597" y="1090976"/>
                  </a:lnTo>
                  <a:lnTo>
                    <a:pt x="1195714" y="1093484"/>
                  </a:lnTo>
                  <a:lnTo>
                    <a:pt x="1193825" y="1095987"/>
                  </a:lnTo>
                  <a:lnTo>
                    <a:pt x="1191932" y="1098486"/>
                  </a:lnTo>
                  <a:lnTo>
                    <a:pt x="1190033" y="1100981"/>
                  </a:lnTo>
                  <a:lnTo>
                    <a:pt x="1188129" y="1103472"/>
                  </a:lnTo>
                  <a:lnTo>
                    <a:pt x="1186219" y="1105960"/>
                  </a:lnTo>
                  <a:lnTo>
                    <a:pt x="1184305" y="1108443"/>
                  </a:lnTo>
                  <a:lnTo>
                    <a:pt x="1182385" y="1110922"/>
                  </a:lnTo>
                  <a:lnTo>
                    <a:pt x="1180460" y="1113397"/>
                  </a:lnTo>
                  <a:lnTo>
                    <a:pt x="1178530" y="1115868"/>
                  </a:lnTo>
                  <a:lnTo>
                    <a:pt x="1176594" y="1118336"/>
                  </a:lnTo>
                  <a:lnTo>
                    <a:pt x="1174654" y="1120799"/>
                  </a:lnTo>
                  <a:lnTo>
                    <a:pt x="1172708" y="1123258"/>
                  </a:lnTo>
                  <a:lnTo>
                    <a:pt x="1170757" y="1125713"/>
                  </a:lnTo>
                  <a:lnTo>
                    <a:pt x="1168801" y="1128163"/>
                  </a:lnTo>
                  <a:lnTo>
                    <a:pt x="1166840" y="1130610"/>
                  </a:lnTo>
                  <a:lnTo>
                    <a:pt x="1164874" y="1133053"/>
                  </a:lnTo>
                  <a:lnTo>
                    <a:pt x="1162903" y="1135491"/>
                  </a:lnTo>
                  <a:lnTo>
                    <a:pt x="1160926" y="1137925"/>
                  </a:lnTo>
                  <a:lnTo>
                    <a:pt x="1158945" y="1140355"/>
                  </a:lnTo>
                  <a:lnTo>
                    <a:pt x="1156958" y="1142782"/>
                  </a:lnTo>
                  <a:lnTo>
                    <a:pt x="1154967" y="1145203"/>
                  </a:lnTo>
                  <a:lnTo>
                    <a:pt x="1152970" y="1147621"/>
                  </a:lnTo>
                  <a:lnTo>
                    <a:pt x="1150968" y="1150035"/>
                  </a:lnTo>
                  <a:lnTo>
                    <a:pt x="1148961" y="1152444"/>
                  </a:lnTo>
                  <a:lnTo>
                    <a:pt x="1146949" y="1154849"/>
                  </a:lnTo>
                  <a:lnTo>
                    <a:pt x="1144932" y="1157250"/>
                  </a:lnTo>
                  <a:lnTo>
                    <a:pt x="1142910" y="1159646"/>
                  </a:lnTo>
                  <a:lnTo>
                    <a:pt x="1140884" y="1162039"/>
                  </a:lnTo>
                  <a:lnTo>
                    <a:pt x="1138851" y="1164427"/>
                  </a:lnTo>
                  <a:lnTo>
                    <a:pt x="1136814" y="1166811"/>
                  </a:lnTo>
                  <a:lnTo>
                    <a:pt x="1134772" y="1169190"/>
                  </a:lnTo>
                  <a:lnTo>
                    <a:pt x="1132726" y="1171566"/>
                  </a:lnTo>
                  <a:lnTo>
                    <a:pt x="1130673" y="1173937"/>
                  </a:lnTo>
                  <a:lnTo>
                    <a:pt x="1128617" y="1176304"/>
                  </a:lnTo>
                  <a:lnTo>
                    <a:pt x="1126555" y="1178666"/>
                  </a:lnTo>
                  <a:lnTo>
                    <a:pt x="1124488" y="1181024"/>
                  </a:lnTo>
                  <a:lnTo>
                    <a:pt x="1122416" y="1183377"/>
                  </a:lnTo>
                  <a:lnTo>
                    <a:pt x="1120340" y="1185727"/>
                  </a:lnTo>
                  <a:lnTo>
                    <a:pt x="1118258" y="1188072"/>
                  </a:lnTo>
                  <a:lnTo>
                    <a:pt x="1116172" y="1190413"/>
                  </a:lnTo>
                  <a:lnTo>
                    <a:pt x="1114080" y="1192749"/>
                  </a:lnTo>
                  <a:lnTo>
                    <a:pt x="1111984" y="1195081"/>
                  </a:lnTo>
                  <a:lnTo>
                    <a:pt x="1109883" y="1197409"/>
                  </a:lnTo>
                  <a:lnTo>
                    <a:pt x="1107777" y="1199731"/>
                  </a:lnTo>
                  <a:lnTo>
                    <a:pt x="1105666" y="1202050"/>
                  </a:lnTo>
                  <a:lnTo>
                    <a:pt x="1103550" y="1204364"/>
                  </a:lnTo>
                  <a:lnTo>
                    <a:pt x="1101429" y="1206674"/>
                  </a:lnTo>
                  <a:lnTo>
                    <a:pt x="1099304" y="1208980"/>
                  </a:lnTo>
                  <a:lnTo>
                    <a:pt x="1097174" y="1211281"/>
                  </a:lnTo>
                  <a:lnTo>
                    <a:pt x="1095039" y="1213577"/>
                  </a:lnTo>
                  <a:lnTo>
                    <a:pt x="1092899" y="1215869"/>
                  </a:lnTo>
                  <a:lnTo>
                    <a:pt x="1090754" y="1218156"/>
                  </a:lnTo>
                  <a:lnTo>
                    <a:pt x="1088605" y="1220439"/>
                  </a:lnTo>
                  <a:lnTo>
                    <a:pt x="1086451" y="1222718"/>
                  </a:lnTo>
                  <a:lnTo>
                    <a:pt x="1084292" y="1224992"/>
                  </a:lnTo>
                  <a:lnTo>
                    <a:pt x="1082128" y="1227261"/>
                  </a:lnTo>
                  <a:lnTo>
                    <a:pt x="1079959" y="1229526"/>
                  </a:lnTo>
                  <a:lnTo>
                    <a:pt x="1077786" y="1231787"/>
                  </a:lnTo>
                  <a:lnTo>
                    <a:pt x="1075608" y="1234042"/>
                  </a:lnTo>
                  <a:lnTo>
                    <a:pt x="1073425" y="1236294"/>
                  </a:lnTo>
                  <a:lnTo>
                    <a:pt x="1071238" y="1238540"/>
                  </a:lnTo>
                  <a:lnTo>
                    <a:pt x="1069046" y="1240782"/>
                  </a:lnTo>
                  <a:lnTo>
                    <a:pt x="1066849" y="1243020"/>
                  </a:lnTo>
                  <a:lnTo>
                    <a:pt x="1064647" y="1245252"/>
                  </a:lnTo>
                  <a:lnTo>
                    <a:pt x="1062441" y="1247481"/>
                  </a:lnTo>
                  <a:lnTo>
                    <a:pt x="1060230" y="1249704"/>
                  </a:lnTo>
                  <a:lnTo>
                    <a:pt x="1058015" y="1251923"/>
                  </a:lnTo>
                  <a:lnTo>
                    <a:pt x="1055795" y="1254138"/>
                  </a:lnTo>
                  <a:lnTo>
                    <a:pt x="1053570" y="1256347"/>
                  </a:lnTo>
                  <a:lnTo>
                    <a:pt x="1051341" y="1258552"/>
                  </a:lnTo>
                  <a:lnTo>
                    <a:pt x="1049107" y="1260753"/>
                  </a:lnTo>
                  <a:lnTo>
                    <a:pt x="1046868" y="1262948"/>
                  </a:lnTo>
                  <a:lnTo>
                    <a:pt x="1044625" y="1265139"/>
                  </a:lnTo>
                  <a:lnTo>
                    <a:pt x="1042377" y="1267325"/>
                  </a:lnTo>
                  <a:lnTo>
                    <a:pt x="1040125" y="1269507"/>
                  </a:lnTo>
                  <a:lnTo>
                    <a:pt x="1037868" y="1271684"/>
                  </a:lnTo>
                  <a:lnTo>
                    <a:pt x="1035606" y="1273856"/>
                  </a:lnTo>
                  <a:lnTo>
                    <a:pt x="1033340" y="1276023"/>
                  </a:lnTo>
                  <a:lnTo>
                    <a:pt x="1031070" y="1278186"/>
                  </a:lnTo>
                  <a:lnTo>
                    <a:pt x="1028795" y="1280343"/>
                  </a:lnTo>
                  <a:lnTo>
                    <a:pt x="1026515" y="1282497"/>
                  </a:lnTo>
                  <a:lnTo>
                    <a:pt x="1024231" y="1284645"/>
                  </a:lnTo>
                  <a:lnTo>
                    <a:pt x="1021943" y="1286788"/>
                  </a:lnTo>
                  <a:lnTo>
                    <a:pt x="1019649" y="1288927"/>
                  </a:lnTo>
                  <a:lnTo>
                    <a:pt x="1017352" y="1291061"/>
                  </a:lnTo>
                  <a:lnTo>
                    <a:pt x="1015050" y="1293190"/>
                  </a:lnTo>
                  <a:lnTo>
                    <a:pt x="1012743" y="1295314"/>
                  </a:lnTo>
                  <a:lnTo>
                    <a:pt x="1010432" y="1297433"/>
                  </a:lnTo>
                  <a:lnTo>
                    <a:pt x="1008117" y="1299548"/>
                  </a:lnTo>
                  <a:lnTo>
                    <a:pt x="1005797" y="1301658"/>
                  </a:lnTo>
                  <a:lnTo>
                    <a:pt x="1003473" y="1303763"/>
                  </a:lnTo>
                  <a:lnTo>
                    <a:pt x="1001144" y="1305862"/>
                  </a:lnTo>
                  <a:lnTo>
                    <a:pt x="998811" y="1307957"/>
                  </a:lnTo>
                  <a:lnTo>
                    <a:pt x="996474" y="1310047"/>
                  </a:lnTo>
                  <a:lnTo>
                    <a:pt x="994132" y="1312133"/>
                  </a:lnTo>
                  <a:lnTo>
                    <a:pt x="991786" y="1314213"/>
                  </a:lnTo>
                  <a:lnTo>
                    <a:pt x="989436" y="1316288"/>
                  </a:lnTo>
                  <a:lnTo>
                    <a:pt x="987081" y="1318359"/>
                  </a:lnTo>
                  <a:lnTo>
                    <a:pt x="984722" y="1320424"/>
                  </a:lnTo>
                  <a:lnTo>
                    <a:pt x="982358" y="1322485"/>
                  </a:lnTo>
                  <a:lnTo>
                    <a:pt x="979990" y="1324541"/>
                  </a:lnTo>
                  <a:lnTo>
                    <a:pt x="977618" y="1326591"/>
                  </a:lnTo>
                  <a:lnTo>
                    <a:pt x="975242" y="1328637"/>
                  </a:lnTo>
                  <a:lnTo>
                    <a:pt x="972861" y="1330678"/>
                  </a:lnTo>
                  <a:lnTo>
                    <a:pt x="970476" y="1332714"/>
                  </a:lnTo>
                  <a:lnTo>
                    <a:pt x="968087" y="1334744"/>
                  </a:lnTo>
                  <a:lnTo>
                    <a:pt x="965694" y="1336770"/>
                  </a:lnTo>
                  <a:lnTo>
                    <a:pt x="963296" y="1338791"/>
                  </a:lnTo>
                  <a:lnTo>
                    <a:pt x="960894" y="1340807"/>
                  </a:lnTo>
                  <a:lnTo>
                    <a:pt x="958488" y="1342817"/>
                  </a:lnTo>
                  <a:lnTo>
                    <a:pt x="956078" y="1344823"/>
                  </a:lnTo>
                  <a:lnTo>
                    <a:pt x="953663" y="1346824"/>
                  </a:lnTo>
                  <a:lnTo>
                    <a:pt x="951244" y="1348819"/>
                  </a:lnTo>
                  <a:lnTo>
                    <a:pt x="948821" y="1350810"/>
                  </a:lnTo>
                  <a:lnTo>
                    <a:pt x="946394" y="1352795"/>
                  </a:lnTo>
                  <a:lnTo>
                    <a:pt x="943963" y="1354775"/>
                  </a:lnTo>
                  <a:lnTo>
                    <a:pt x="941528" y="1356750"/>
                  </a:lnTo>
                  <a:lnTo>
                    <a:pt x="939088" y="1358720"/>
                  </a:lnTo>
                  <a:lnTo>
                    <a:pt x="936645" y="1360685"/>
                  </a:lnTo>
                  <a:lnTo>
                    <a:pt x="934197" y="1362645"/>
                  </a:lnTo>
                  <a:lnTo>
                    <a:pt x="931745" y="1364599"/>
                  </a:lnTo>
                  <a:lnTo>
                    <a:pt x="929289" y="1366549"/>
                  </a:lnTo>
                  <a:lnTo>
                    <a:pt x="926829" y="1368493"/>
                  </a:lnTo>
                  <a:lnTo>
                    <a:pt x="924365" y="1370433"/>
                  </a:lnTo>
                  <a:lnTo>
                    <a:pt x="921897" y="1372367"/>
                  </a:lnTo>
                  <a:lnTo>
                    <a:pt x="919425" y="1374295"/>
                  </a:lnTo>
                  <a:lnTo>
                    <a:pt x="916949" y="1376219"/>
                  </a:lnTo>
                  <a:lnTo>
                    <a:pt x="914468" y="1378138"/>
                  </a:lnTo>
                  <a:lnTo>
                    <a:pt x="911984" y="1380051"/>
                  </a:lnTo>
                  <a:lnTo>
                    <a:pt x="909496" y="1381959"/>
                  </a:lnTo>
                  <a:lnTo>
                    <a:pt x="907004" y="1383862"/>
                  </a:lnTo>
                  <a:lnTo>
                    <a:pt x="904507" y="1385760"/>
                  </a:lnTo>
                  <a:lnTo>
                    <a:pt x="902007" y="1387652"/>
                  </a:lnTo>
                  <a:lnTo>
                    <a:pt x="899503" y="1389539"/>
                  </a:lnTo>
                  <a:lnTo>
                    <a:pt x="896995" y="1391421"/>
                  </a:lnTo>
                  <a:lnTo>
                    <a:pt x="894483" y="1393298"/>
                  </a:lnTo>
                  <a:lnTo>
                    <a:pt x="891967" y="1395169"/>
                  </a:lnTo>
                  <a:lnTo>
                    <a:pt x="889447" y="1397035"/>
                  </a:lnTo>
                  <a:lnTo>
                    <a:pt x="886924" y="1398896"/>
                  </a:lnTo>
                  <a:lnTo>
                    <a:pt x="884396" y="1400752"/>
                  </a:lnTo>
                  <a:lnTo>
                    <a:pt x="881864" y="1402602"/>
                  </a:lnTo>
                  <a:lnTo>
                    <a:pt x="879329" y="1404447"/>
                  </a:lnTo>
                  <a:lnTo>
                    <a:pt x="876789" y="1406286"/>
                  </a:lnTo>
                  <a:lnTo>
                    <a:pt x="874246" y="1408121"/>
                  </a:lnTo>
                  <a:lnTo>
                    <a:pt x="871699" y="1409950"/>
                  </a:lnTo>
                  <a:lnTo>
                    <a:pt x="869149" y="1411773"/>
                  </a:lnTo>
                  <a:lnTo>
                    <a:pt x="866594" y="1413592"/>
                  </a:lnTo>
                  <a:lnTo>
                    <a:pt x="864036" y="1415405"/>
                  </a:lnTo>
                  <a:lnTo>
                    <a:pt x="861473" y="1417212"/>
                  </a:lnTo>
                  <a:lnTo>
                    <a:pt x="858907" y="1419014"/>
                  </a:lnTo>
                  <a:lnTo>
                    <a:pt x="856338" y="1420811"/>
                  </a:lnTo>
                  <a:lnTo>
                    <a:pt x="853764" y="1422602"/>
                  </a:lnTo>
                  <a:lnTo>
                    <a:pt x="851187" y="1424388"/>
                  </a:lnTo>
                  <a:lnTo>
                    <a:pt x="848606" y="1426169"/>
                  </a:lnTo>
                  <a:lnTo>
                    <a:pt x="846021" y="1427944"/>
                  </a:lnTo>
                  <a:lnTo>
                    <a:pt x="843433" y="1429714"/>
                  </a:lnTo>
                  <a:lnTo>
                    <a:pt x="840840" y="1431478"/>
                  </a:lnTo>
                  <a:lnTo>
                    <a:pt x="838245" y="1433237"/>
                  </a:lnTo>
                  <a:lnTo>
                    <a:pt x="835645" y="1434991"/>
                  </a:lnTo>
                  <a:lnTo>
                    <a:pt x="833042" y="1436739"/>
                  </a:lnTo>
                  <a:lnTo>
                    <a:pt x="830435" y="1438482"/>
                  </a:lnTo>
                  <a:lnTo>
                    <a:pt x="827825" y="1440218"/>
                  </a:lnTo>
                  <a:lnTo>
                    <a:pt x="825211" y="1441950"/>
                  </a:lnTo>
                  <a:lnTo>
                    <a:pt x="822593" y="1443676"/>
                  </a:lnTo>
                  <a:lnTo>
                    <a:pt x="819972" y="1445397"/>
                  </a:lnTo>
                  <a:lnTo>
                    <a:pt x="817346" y="1447112"/>
                  </a:lnTo>
                  <a:lnTo>
                    <a:pt x="814718" y="1448822"/>
                  </a:lnTo>
                  <a:lnTo>
                    <a:pt x="812086" y="1450526"/>
                  </a:lnTo>
                  <a:lnTo>
                    <a:pt x="809450" y="1452225"/>
                  </a:lnTo>
                  <a:lnTo>
                    <a:pt x="806811" y="1453918"/>
                  </a:lnTo>
                  <a:lnTo>
                    <a:pt x="804168" y="1455606"/>
                  </a:lnTo>
                  <a:lnTo>
                    <a:pt x="801522" y="1457287"/>
                  </a:lnTo>
                  <a:lnTo>
                    <a:pt x="798872" y="1458964"/>
                  </a:lnTo>
                  <a:lnTo>
                    <a:pt x="796219" y="1460635"/>
                  </a:lnTo>
                  <a:lnTo>
                    <a:pt x="793562" y="1462300"/>
                  </a:lnTo>
                  <a:lnTo>
                    <a:pt x="790902" y="1463960"/>
                  </a:lnTo>
                  <a:lnTo>
                    <a:pt x="788238" y="1465614"/>
                  </a:lnTo>
                  <a:lnTo>
                    <a:pt x="785571" y="1467263"/>
                  </a:lnTo>
                  <a:lnTo>
                    <a:pt x="782900" y="1468906"/>
                  </a:lnTo>
                  <a:lnTo>
                    <a:pt x="780226" y="1470543"/>
                  </a:lnTo>
                  <a:lnTo>
                    <a:pt x="777548" y="1472175"/>
                  </a:lnTo>
                  <a:lnTo>
                    <a:pt x="774867" y="1473801"/>
                  </a:lnTo>
                  <a:lnTo>
                    <a:pt x="772183" y="1475422"/>
                  </a:lnTo>
                  <a:lnTo>
                    <a:pt x="769495" y="1477037"/>
                  </a:lnTo>
                  <a:lnTo>
                    <a:pt x="766804" y="1478647"/>
                  </a:lnTo>
                  <a:lnTo>
                    <a:pt x="764110" y="1480250"/>
                  </a:lnTo>
                  <a:lnTo>
                    <a:pt x="761412" y="1481848"/>
                  </a:lnTo>
                  <a:lnTo>
                    <a:pt x="758711" y="1483441"/>
                  </a:lnTo>
                  <a:lnTo>
                    <a:pt x="756006" y="1485027"/>
                  </a:lnTo>
                  <a:lnTo>
                    <a:pt x="753298" y="1486608"/>
                  </a:lnTo>
                  <a:lnTo>
                    <a:pt x="750587" y="1488184"/>
                  </a:lnTo>
                  <a:close/>
                </a:path>
              </a:pathLst>
            </a:custGeom>
            <a:solidFill>
              <a:srgbClr val="CE852C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5075358" y="3319992"/>
              <a:ext cx="2244979" cy="2799952"/>
            </a:xfrm>
            <a:custGeom>
              <a:avLst/>
              <a:pathLst>
                <a:path w="2244979" h="2799952">
                  <a:moveTo>
                    <a:pt x="1484110" y="0"/>
                  </a:moveTo>
                  <a:lnTo>
                    <a:pt x="1485309" y="676"/>
                  </a:lnTo>
                  <a:lnTo>
                    <a:pt x="1488037" y="2224"/>
                  </a:lnTo>
                  <a:lnTo>
                    <a:pt x="1490761" y="3776"/>
                  </a:lnTo>
                  <a:lnTo>
                    <a:pt x="1493482" y="5334"/>
                  </a:lnTo>
                  <a:lnTo>
                    <a:pt x="1496200" y="6898"/>
                  </a:lnTo>
                  <a:lnTo>
                    <a:pt x="1498914" y="8468"/>
                  </a:lnTo>
                  <a:lnTo>
                    <a:pt x="1501625" y="10044"/>
                  </a:lnTo>
                  <a:lnTo>
                    <a:pt x="1504333" y="11625"/>
                  </a:lnTo>
                  <a:lnTo>
                    <a:pt x="1507038" y="13211"/>
                  </a:lnTo>
                  <a:lnTo>
                    <a:pt x="1509739" y="14804"/>
                  </a:lnTo>
                  <a:lnTo>
                    <a:pt x="1512437" y="16402"/>
                  </a:lnTo>
                  <a:lnTo>
                    <a:pt x="1515131" y="18005"/>
                  </a:lnTo>
                  <a:lnTo>
                    <a:pt x="1517822" y="19615"/>
                  </a:lnTo>
                  <a:lnTo>
                    <a:pt x="1520510" y="21230"/>
                  </a:lnTo>
                  <a:lnTo>
                    <a:pt x="1523194" y="22851"/>
                  </a:lnTo>
                  <a:lnTo>
                    <a:pt x="1525875" y="24477"/>
                  </a:lnTo>
                  <a:lnTo>
                    <a:pt x="1528553" y="26109"/>
                  </a:lnTo>
                  <a:lnTo>
                    <a:pt x="1531227" y="27746"/>
                  </a:lnTo>
                  <a:lnTo>
                    <a:pt x="1533898" y="29389"/>
                  </a:lnTo>
                  <a:lnTo>
                    <a:pt x="1536565" y="31038"/>
                  </a:lnTo>
                  <a:lnTo>
                    <a:pt x="1539229" y="32692"/>
                  </a:lnTo>
                  <a:lnTo>
                    <a:pt x="1541889" y="34352"/>
                  </a:lnTo>
                  <a:lnTo>
                    <a:pt x="1544546" y="36017"/>
                  </a:lnTo>
                  <a:lnTo>
                    <a:pt x="1547199" y="37688"/>
                  </a:lnTo>
                  <a:lnTo>
                    <a:pt x="1549849" y="39365"/>
                  </a:lnTo>
                  <a:lnTo>
                    <a:pt x="1552495" y="41046"/>
                  </a:lnTo>
                  <a:lnTo>
                    <a:pt x="1555138" y="42734"/>
                  </a:lnTo>
                  <a:lnTo>
                    <a:pt x="1557777" y="44427"/>
                  </a:lnTo>
                  <a:lnTo>
                    <a:pt x="1560413" y="46126"/>
                  </a:lnTo>
                  <a:lnTo>
                    <a:pt x="1563045" y="47830"/>
                  </a:lnTo>
                  <a:lnTo>
                    <a:pt x="1565673" y="49540"/>
                  </a:lnTo>
                  <a:lnTo>
                    <a:pt x="1568299" y="51255"/>
                  </a:lnTo>
                  <a:lnTo>
                    <a:pt x="1570920" y="52976"/>
                  </a:lnTo>
                  <a:lnTo>
                    <a:pt x="1573538" y="54702"/>
                  </a:lnTo>
                  <a:lnTo>
                    <a:pt x="1576152" y="56434"/>
                  </a:lnTo>
                  <a:lnTo>
                    <a:pt x="1578762" y="58170"/>
                  </a:lnTo>
                  <a:lnTo>
                    <a:pt x="1581369" y="59913"/>
                  </a:lnTo>
                  <a:lnTo>
                    <a:pt x="1583972" y="61661"/>
                  </a:lnTo>
                  <a:lnTo>
                    <a:pt x="1586572" y="63415"/>
                  </a:lnTo>
                  <a:lnTo>
                    <a:pt x="1589168" y="65174"/>
                  </a:lnTo>
                  <a:lnTo>
                    <a:pt x="1591760" y="66938"/>
                  </a:lnTo>
                  <a:lnTo>
                    <a:pt x="1594348" y="68708"/>
                  </a:lnTo>
                  <a:lnTo>
                    <a:pt x="1596933" y="70483"/>
                  </a:lnTo>
                  <a:lnTo>
                    <a:pt x="1599514" y="72264"/>
                  </a:lnTo>
                  <a:lnTo>
                    <a:pt x="1602091" y="74050"/>
                  </a:lnTo>
                  <a:lnTo>
                    <a:pt x="1604665" y="75841"/>
                  </a:lnTo>
                  <a:lnTo>
                    <a:pt x="1607234" y="77638"/>
                  </a:lnTo>
                  <a:lnTo>
                    <a:pt x="1609800" y="79440"/>
                  </a:lnTo>
                  <a:lnTo>
                    <a:pt x="1612363" y="81247"/>
                  </a:lnTo>
                  <a:lnTo>
                    <a:pt x="1614921" y="83060"/>
                  </a:lnTo>
                  <a:lnTo>
                    <a:pt x="1617476" y="84879"/>
                  </a:lnTo>
                  <a:lnTo>
                    <a:pt x="1620026" y="86702"/>
                  </a:lnTo>
                  <a:lnTo>
                    <a:pt x="1622573" y="88531"/>
                  </a:lnTo>
                  <a:lnTo>
                    <a:pt x="1625116" y="90366"/>
                  </a:lnTo>
                  <a:lnTo>
                    <a:pt x="1627656" y="92205"/>
                  </a:lnTo>
                  <a:lnTo>
                    <a:pt x="1630191" y="94050"/>
                  </a:lnTo>
                  <a:lnTo>
                    <a:pt x="1632723" y="95900"/>
                  </a:lnTo>
                  <a:lnTo>
                    <a:pt x="1635251" y="97756"/>
                  </a:lnTo>
                  <a:lnTo>
                    <a:pt x="1637774" y="99617"/>
                  </a:lnTo>
                  <a:lnTo>
                    <a:pt x="1640294" y="101483"/>
                  </a:lnTo>
                  <a:lnTo>
                    <a:pt x="1642810" y="103354"/>
                  </a:lnTo>
                  <a:lnTo>
                    <a:pt x="1645322" y="105231"/>
                  </a:lnTo>
                  <a:lnTo>
                    <a:pt x="1647830" y="107113"/>
                  </a:lnTo>
                  <a:lnTo>
                    <a:pt x="1650334" y="109000"/>
                  </a:lnTo>
                  <a:lnTo>
                    <a:pt x="1652834" y="110892"/>
                  </a:lnTo>
                  <a:lnTo>
                    <a:pt x="1655331" y="112790"/>
                  </a:lnTo>
                  <a:lnTo>
                    <a:pt x="1657823" y="114693"/>
                  </a:lnTo>
                  <a:lnTo>
                    <a:pt x="1660311" y="116601"/>
                  </a:lnTo>
                  <a:lnTo>
                    <a:pt x="1662795" y="118514"/>
                  </a:lnTo>
                  <a:lnTo>
                    <a:pt x="1665276" y="120433"/>
                  </a:lnTo>
                  <a:lnTo>
                    <a:pt x="1667752" y="122357"/>
                  </a:lnTo>
                  <a:lnTo>
                    <a:pt x="1670224" y="124285"/>
                  </a:lnTo>
                  <a:lnTo>
                    <a:pt x="1672692" y="126219"/>
                  </a:lnTo>
                  <a:lnTo>
                    <a:pt x="1675156" y="128159"/>
                  </a:lnTo>
                  <a:lnTo>
                    <a:pt x="1677616" y="130103"/>
                  </a:lnTo>
                  <a:lnTo>
                    <a:pt x="1680072" y="132053"/>
                  </a:lnTo>
                  <a:lnTo>
                    <a:pt x="1682524" y="134007"/>
                  </a:lnTo>
                  <a:lnTo>
                    <a:pt x="1684972" y="135967"/>
                  </a:lnTo>
                  <a:lnTo>
                    <a:pt x="1687415" y="137932"/>
                  </a:lnTo>
                  <a:lnTo>
                    <a:pt x="1689855" y="139902"/>
                  </a:lnTo>
                  <a:lnTo>
                    <a:pt x="1692290" y="141877"/>
                  </a:lnTo>
                  <a:lnTo>
                    <a:pt x="1694721" y="143857"/>
                  </a:lnTo>
                  <a:lnTo>
                    <a:pt x="1697148" y="145842"/>
                  </a:lnTo>
                  <a:lnTo>
                    <a:pt x="1699571" y="147833"/>
                  </a:lnTo>
                  <a:lnTo>
                    <a:pt x="1701990" y="149828"/>
                  </a:lnTo>
                  <a:lnTo>
                    <a:pt x="1704405" y="151829"/>
                  </a:lnTo>
                  <a:lnTo>
                    <a:pt x="1706815" y="153835"/>
                  </a:lnTo>
                  <a:lnTo>
                    <a:pt x="1709221" y="155845"/>
                  </a:lnTo>
                  <a:lnTo>
                    <a:pt x="1711623" y="157861"/>
                  </a:lnTo>
                  <a:lnTo>
                    <a:pt x="1714021" y="159882"/>
                  </a:lnTo>
                  <a:lnTo>
                    <a:pt x="1716414" y="161908"/>
                  </a:lnTo>
                  <a:lnTo>
                    <a:pt x="1718803" y="163938"/>
                  </a:lnTo>
                  <a:lnTo>
                    <a:pt x="1721188" y="165974"/>
                  </a:lnTo>
                  <a:lnTo>
                    <a:pt x="1723569" y="168015"/>
                  </a:lnTo>
                  <a:lnTo>
                    <a:pt x="1725945" y="170061"/>
                  </a:lnTo>
                  <a:lnTo>
                    <a:pt x="1728317" y="172111"/>
                  </a:lnTo>
                  <a:lnTo>
                    <a:pt x="1730685" y="174167"/>
                  </a:lnTo>
                  <a:lnTo>
                    <a:pt x="1733049" y="176228"/>
                  </a:lnTo>
                  <a:lnTo>
                    <a:pt x="1735408" y="178293"/>
                  </a:lnTo>
                  <a:lnTo>
                    <a:pt x="1737763" y="180364"/>
                  </a:lnTo>
                  <a:lnTo>
                    <a:pt x="1740113" y="182439"/>
                  </a:lnTo>
                  <a:lnTo>
                    <a:pt x="1742459" y="184519"/>
                  </a:lnTo>
                  <a:lnTo>
                    <a:pt x="1744801" y="186605"/>
                  </a:lnTo>
                  <a:lnTo>
                    <a:pt x="1747138" y="188695"/>
                  </a:lnTo>
                  <a:lnTo>
                    <a:pt x="1749471" y="190790"/>
                  </a:lnTo>
                  <a:lnTo>
                    <a:pt x="1751800" y="192889"/>
                  </a:lnTo>
                  <a:lnTo>
                    <a:pt x="1754124" y="194994"/>
                  </a:lnTo>
                  <a:lnTo>
                    <a:pt x="1756444" y="197104"/>
                  </a:lnTo>
                  <a:lnTo>
                    <a:pt x="1758759" y="199219"/>
                  </a:lnTo>
                  <a:lnTo>
                    <a:pt x="1761070" y="201338"/>
                  </a:lnTo>
                  <a:lnTo>
                    <a:pt x="1763377" y="203462"/>
                  </a:lnTo>
                  <a:lnTo>
                    <a:pt x="1765679" y="205591"/>
                  </a:lnTo>
                  <a:lnTo>
                    <a:pt x="1767976" y="207725"/>
                  </a:lnTo>
                  <a:lnTo>
                    <a:pt x="1770270" y="209864"/>
                  </a:lnTo>
                  <a:lnTo>
                    <a:pt x="1772558" y="212007"/>
                  </a:lnTo>
                  <a:lnTo>
                    <a:pt x="1774842" y="214155"/>
                  </a:lnTo>
                  <a:lnTo>
                    <a:pt x="1777122" y="216309"/>
                  </a:lnTo>
                  <a:lnTo>
                    <a:pt x="1779397" y="218466"/>
                  </a:lnTo>
                  <a:lnTo>
                    <a:pt x="1781667" y="220629"/>
                  </a:lnTo>
                  <a:lnTo>
                    <a:pt x="1783933" y="222796"/>
                  </a:lnTo>
                  <a:lnTo>
                    <a:pt x="1786195" y="224968"/>
                  </a:lnTo>
                  <a:lnTo>
                    <a:pt x="1788452" y="227145"/>
                  </a:lnTo>
                  <a:lnTo>
                    <a:pt x="1790704" y="229327"/>
                  </a:lnTo>
                  <a:lnTo>
                    <a:pt x="1792952" y="231513"/>
                  </a:lnTo>
                  <a:lnTo>
                    <a:pt x="1795195" y="233704"/>
                  </a:lnTo>
                  <a:lnTo>
                    <a:pt x="1797434" y="235899"/>
                  </a:lnTo>
                  <a:lnTo>
                    <a:pt x="1799668" y="238100"/>
                  </a:lnTo>
                  <a:lnTo>
                    <a:pt x="1801897" y="240305"/>
                  </a:lnTo>
                  <a:lnTo>
                    <a:pt x="1804122" y="242514"/>
                  </a:lnTo>
                  <a:lnTo>
                    <a:pt x="1806342" y="244729"/>
                  </a:lnTo>
                  <a:lnTo>
                    <a:pt x="1808557" y="246948"/>
                  </a:lnTo>
                  <a:lnTo>
                    <a:pt x="1810768" y="249171"/>
                  </a:lnTo>
                  <a:lnTo>
                    <a:pt x="1812974" y="251400"/>
                  </a:lnTo>
                  <a:lnTo>
                    <a:pt x="1815176" y="253632"/>
                  </a:lnTo>
                  <a:lnTo>
                    <a:pt x="1817373" y="255870"/>
                  </a:lnTo>
                  <a:lnTo>
                    <a:pt x="1819565" y="258112"/>
                  </a:lnTo>
                  <a:lnTo>
                    <a:pt x="1821752" y="260359"/>
                  </a:lnTo>
                  <a:lnTo>
                    <a:pt x="1823935" y="262610"/>
                  </a:lnTo>
                  <a:lnTo>
                    <a:pt x="1826113" y="264865"/>
                  </a:lnTo>
                  <a:lnTo>
                    <a:pt x="1828286" y="267126"/>
                  </a:lnTo>
                  <a:lnTo>
                    <a:pt x="1830455" y="269391"/>
                  </a:lnTo>
                  <a:lnTo>
                    <a:pt x="1832619" y="271660"/>
                  </a:lnTo>
                  <a:lnTo>
                    <a:pt x="1834778" y="273934"/>
                  </a:lnTo>
                  <a:lnTo>
                    <a:pt x="1836932" y="276213"/>
                  </a:lnTo>
                  <a:lnTo>
                    <a:pt x="1839081" y="278496"/>
                  </a:lnTo>
                  <a:lnTo>
                    <a:pt x="1841226" y="280783"/>
                  </a:lnTo>
                  <a:lnTo>
                    <a:pt x="1843366" y="283075"/>
                  </a:lnTo>
                  <a:lnTo>
                    <a:pt x="1845501" y="285371"/>
                  </a:lnTo>
                  <a:lnTo>
                    <a:pt x="1847631" y="287672"/>
                  </a:lnTo>
                  <a:lnTo>
                    <a:pt x="1849757" y="289978"/>
                  </a:lnTo>
                  <a:lnTo>
                    <a:pt x="1851877" y="292288"/>
                  </a:lnTo>
                  <a:lnTo>
                    <a:pt x="1853993" y="294602"/>
                  </a:lnTo>
                  <a:lnTo>
                    <a:pt x="1856104" y="296921"/>
                  </a:lnTo>
                  <a:lnTo>
                    <a:pt x="1858210" y="299243"/>
                  </a:lnTo>
                  <a:lnTo>
                    <a:pt x="1860311" y="301571"/>
                  </a:lnTo>
                  <a:lnTo>
                    <a:pt x="1862407" y="303903"/>
                  </a:lnTo>
                  <a:lnTo>
                    <a:pt x="1864499" y="306239"/>
                  </a:lnTo>
                  <a:lnTo>
                    <a:pt x="1866585" y="308580"/>
                  </a:lnTo>
                  <a:lnTo>
                    <a:pt x="1868667" y="310925"/>
                  </a:lnTo>
                  <a:lnTo>
                    <a:pt x="1870743" y="313275"/>
                  </a:lnTo>
                  <a:lnTo>
                    <a:pt x="1872815" y="315628"/>
                  </a:lnTo>
                  <a:lnTo>
                    <a:pt x="1874882" y="317986"/>
                  </a:lnTo>
                  <a:lnTo>
                    <a:pt x="1876944" y="320348"/>
                  </a:lnTo>
                  <a:lnTo>
                    <a:pt x="1879000" y="322715"/>
                  </a:lnTo>
                  <a:lnTo>
                    <a:pt x="1881053" y="325087"/>
                  </a:lnTo>
                  <a:lnTo>
                    <a:pt x="1883099" y="327462"/>
                  </a:lnTo>
                  <a:lnTo>
                    <a:pt x="1885141" y="329841"/>
                  </a:lnTo>
                  <a:lnTo>
                    <a:pt x="1887178" y="332225"/>
                  </a:lnTo>
                  <a:lnTo>
                    <a:pt x="1889211" y="334613"/>
                  </a:lnTo>
                  <a:lnTo>
                    <a:pt x="1891237" y="337006"/>
                  </a:lnTo>
                  <a:lnTo>
                    <a:pt x="1893259" y="339402"/>
                  </a:lnTo>
                  <a:lnTo>
                    <a:pt x="1895276" y="341803"/>
                  </a:lnTo>
                  <a:lnTo>
                    <a:pt x="1897288" y="344208"/>
                  </a:lnTo>
                  <a:lnTo>
                    <a:pt x="1899295" y="346617"/>
                  </a:lnTo>
                  <a:lnTo>
                    <a:pt x="1901297" y="349031"/>
                  </a:lnTo>
                  <a:lnTo>
                    <a:pt x="1903294" y="351449"/>
                  </a:lnTo>
                  <a:lnTo>
                    <a:pt x="1905285" y="353871"/>
                  </a:lnTo>
                  <a:lnTo>
                    <a:pt x="1907272" y="356297"/>
                  </a:lnTo>
                  <a:lnTo>
                    <a:pt x="1909253" y="358727"/>
                  </a:lnTo>
                  <a:lnTo>
                    <a:pt x="1911230" y="361161"/>
                  </a:lnTo>
                  <a:lnTo>
                    <a:pt x="1913201" y="363600"/>
                  </a:lnTo>
                  <a:lnTo>
                    <a:pt x="1915167" y="366042"/>
                  </a:lnTo>
                  <a:lnTo>
                    <a:pt x="1917128" y="368489"/>
                  </a:lnTo>
                  <a:lnTo>
                    <a:pt x="1919084" y="370939"/>
                  </a:lnTo>
                  <a:lnTo>
                    <a:pt x="1921035" y="373394"/>
                  </a:lnTo>
                  <a:lnTo>
                    <a:pt x="1922981" y="375853"/>
                  </a:lnTo>
                  <a:lnTo>
                    <a:pt x="1924921" y="378316"/>
                  </a:lnTo>
                  <a:lnTo>
                    <a:pt x="1926857" y="380784"/>
                  </a:lnTo>
                  <a:lnTo>
                    <a:pt x="1928787" y="383255"/>
                  </a:lnTo>
                  <a:lnTo>
                    <a:pt x="1930712" y="385730"/>
                  </a:lnTo>
                  <a:lnTo>
                    <a:pt x="1932632" y="388209"/>
                  </a:lnTo>
                  <a:lnTo>
                    <a:pt x="1934546" y="390692"/>
                  </a:lnTo>
                  <a:lnTo>
                    <a:pt x="1936456" y="393180"/>
                  </a:lnTo>
                  <a:lnTo>
                    <a:pt x="1938360" y="395671"/>
                  </a:lnTo>
                  <a:lnTo>
                    <a:pt x="1940259" y="398166"/>
                  </a:lnTo>
                  <a:lnTo>
                    <a:pt x="1942152" y="400665"/>
                  </a:lnTo>
                  <a:lnTo>
                    <a:pt x="1944041" y="403168"/>
                  </a:lnTo>
                  <a:lnTo>
                    <a:pt x="1945924" y="405676"/>
                  </a:lnTo>
                  <a:lnTo>
                    <a:pt x="1947802" y="408187"/>
                  </a:lnTo>
                  <a:lnTo>
                    <a:pt x="1949675" y="410702"/>
                  </a:lnTo>
                  <a:lnTo>
                    <a:pt x="1951542" y="413221"/>
                  </a:lnTo>
                  <a:lnTo>
                    <a:pt x="1953405" y="415743"/>
                  </a:lnTo>
                  <a:lnTo>
                    <a:pt x="1955261" y="418270"/>
                  </a:lnTo>
                  <a:lnTo>
                    <a:pt x="1957113" y="420800"/>
                  </a:lnTo>
                  <a:lnTo>
                    <a:pt x="1958959" y="423335"/>
                  </a:lnTo>
                  <a:lnTo>
                    <a:pt x="1960800" y="425873"/>
                  </a:lnTo>
                  <a:lnTo>
                    <a:pt x="1962636" y="428415"/>
                  </a:lnTo>
                  <a:lnTo>
                    <a:pt x="1964466" y="430962"/>
                  </a:lnTo>
                  <a:lnTo>
                    <a:pt x="1966291" y="433512"/>
                  </a:lnTo>
                  <a:lnTo>
                    <a:pt x="1968111" y="436065"/>
                  </a:lnTo>
                  <a:lnTo>
                    <a:pt x="1969925" y="438623"/>
                  </a:lnTo>
                  <a:lnTo>
                    <a:pt x="1971734" y="441184"/>
                  </a:lnTo>
                  <a:lnTo>
                    <a:pt x="1973537" y="443749"/>
                  </a:lnTo>
                  <a:lnTo>
                    <a:pt x="1975335" y="446318"/>
                  </a:lnTo>
                  <a:lnTo>
                    <a:pt x="1977128" y="448890"/>
                  </a:lnTo>
                  <a:lnTo>
                    <a:pt x="1978915" y="451467"/>
                  </a:lnTo>
                  <a:lnTo>
                    <a:pt x="1980698" y="454047"/>
                  </a:lnTo>
                  <a:lnTo>
                    <a:pt x="1982474" y="456630"/>
                  </a:lnTo>
                  <a:lnTo>
                    <a:pt x="1984245" y="459218"/>
                  </a:lnTo>
                  <a:lnTo>
                    <a:pt x="1986011" y="461809"/>
                  </a:lnTo>
                  <a:lnTo>
                    <a:pt x="1987771" y="464404"/>
                  </a:lnTo>
                  <a:lnTo>
                    <a:pt x="1989526" y="467003"/>
                  </a:lnTo>
                  <a:lnTo>
                    <a:pt x="1991276" y="469605"/>
                  </a:lnTo>
                  <a:lnTo>
                    <a:pt x="1993019" y="472211"/>
                  </a:lnTo>
                  <a:lnTo>
                    <a:pt x="1994758" y="474820"/>
                  </a:lnTo>
                  <a:lnTo>
                    <a:pt x="1996491" y="477433"/>
                  </a:lnTo>
                  <a:lnTo>
                    <a:pt x="1998218" y="480050"/>
                  </a:lnTo>
                  <a:lnTo>
                    <a:pt x="1999940" y="482671"/>
                  </a:lnTo>
                  <a:lnTo>
                    <a:pt x="2001657" y="485295"/>
                  </a:lnTo>
                  <a:lnTo>
                    <a:pt x="2003368" y="487923"/>
                  </a:lnTo>
                  <a:lnTo>
                    <a:pt x="2005074" y="490554"/>
                  </a:lnTo>
                  <a:lnTo>
                    <a:pt x="2006774" y="493189"/>
                  </a:lnTo>
                  <a:lnTo>
                    <a:pt x="2008468" y="495827"/>
                  </a:lnTo>
                  <a:lnTo>
                    <a:pt x="2010157" y="498469"/>
                  </a:lnTo>
                  <a:lnTo>
                    <a:pt x="2011841" y="501114"/>
                  </a:lnTo>
                  <a:lnTo>
                    <a:pt x="2013518" y="503763"/>
                  </a:lnTo>
                  <a:lnTo>
                    <a:pt x="2015191" y="506416"/>
                  </a:lnTo>
                  <a:lnTo>
                    <a:pt x="2016857" y="509072"/>
                  </a:lnTo>
                  <a:lnTo>
                    <a:pt x="2018519" y="511731"/>
                  </a:lnTo>
                  <a:lnTo>
                    <a:pt x="2020174" y="514394"/>
                  </a:lnTo>
                  <a:lnTo>
                    <a:pt x="2021824" y="517060"/>
                  </a:lnTo>
                  <a:lnTo>
                    <a:pt x="2023469" y="519730"/>
                  </a:lnTo>
                  <a:lnTo>
                    <a:pt x="2025108" y="522403"/>
                  </a:lnTo>
                  <a:lnTo>
                    <a:pt x="2026741" y="525080"/>
                  </a:lnTo>
                  <a:lnTo>
                    <a:pt x="2028369" y="527760"/>
                  </a:lnTo>
                  <a:lnTo>
                    <a:pt x="2029991" y="530444"/>
                  </a:lnTo>
                  <a:lnTo>
                    <a:pt x="2031607" y="533131"/>
                  </a:lnTo>
                  <a:lnTo>
                    <a:pt x="2033218" y="535821"/>
                  </a:lnTo>
                  <a:lnTo>
                    <a:pt x="2034823" y="538514"/>
                  </a:lnTo>
                  <a:lnTo>
                    <a:pt x="2036422" y="541211"/>
                  </a:lnTo>
                  <a:lnTo>
                    <a:pt x="2038016" y="543912"/>
                  </a:lnTo>
                  <a:lnTo>
                    <a:pt x="2039604" y="546615"/>
                  </a:lnTo>
                  <a:lnTo>
                    <a:pt x="2041187" y="549323"/>
                  </a:lnTo>
                  <a:lnTo>
                    <a:pt x="2042763" y="552033"/>
                  </a:lnTo>
                  <a:lnTo>
                    <a:pt x="2044334" y="554746"/>
                  </a:lnTo>
                  <a:lnTo>
                    <a:pt x="2045900" y="557463"/>
                  </a:lnTo>
                  <a:lnTo>
                    <a:pt x="2047460" y="560184"/>
                  </a:lnTo>
                  <a:lnTo>
                    <a:pt x="2049014" y="562907"/>
                  </a:lnTo>
                  <a:lnTo>
                    <a:pt x="2050562" y="565634"/>
                  </a:lnTo>
                  <a:lnTo>
                    <a:pt x="2052105" y="568364"/>
                  </a:lnTo>
                  <a:lnTo>
                    <a:pt x="2053642" y="571097"/>
                  </a:lnTo>
                  <a:lnTo>
                    <a:pt x="2055173" y="573833"/>
                  </a:lnTo>
                  <a:lnTo>
                    <a:pt x="2056698" y="576573"/>
                  </a:lnTo>
                  <a:lnTo>
                    <a:pt x="2058218" y="579315"/>
                  </a:lnTo>
                  <a:lnTo>
                    <a:pt x="2059732" y="582061"/>
                  </a:lnTo>
                  <a:lnTo>
                    <a:pt x="2061240" y="584810"/>
                  </a:lnTo>
                  <a:lnTo>
                    <a:pt x="2062743" y="587563"/>
                  </a:lnTo>
                  <a:lnTo>
                    <a:pt x="2064239" y="590318"/>
                  </a:lnTo>
                  <a:lnTo>
                    <a:pt x="2065730" y="593077"/>
                  </a:lnTo>
                  <a:lnTo>
                    <a:pt x="2067215" y="595838"/>
                  </a:lnTo>
                  <a:lnTo>
                    <a:pt x="2068694" y="598603"/>
                  </a:lnTo>
                  <a:lnTo>
                    <a:pt x="2070168" y="601371"/>
                  </a:lnTo>
                  <a:lnTo>
                    <a:pt x="2071636" y="604142"/>
                  </a:lnTo>
                  <a:lnTo>
                    <a:pt x="2073098" y="606916"/>
                  </a:lnTo>
                  <a:lnTo>
                    <a:pt x="2074554" y="609693"/>
                  </a:lnTo>
                  <a:lnTo>
                    <a:pt x="2076004" y="612473"/>
                  </a:lnTo>
                  <a:lnTo>
                    <a:pt x="2077448" y="615256"/>
                  </a:lnTo>
                  <a:lnTo>
                    <a:pt x="2078887" y="618042"/>
                  </a:lnTo>
                  <a:lnTo>
                    <a:pt x="2080320" y="620831"/>
                  </a:lnTo>
                  <a:lnTo>
                    <a:pt x="2081747" y="623624"/>
                  </a:lnTo>
                  <a:lnTo>
                    <a:pt x="2083168" y="626419"/>
                  </a:lnTo>
                  <a:lnTo>
                    <a:pt x="2084583" y="629217"/>
                  </a:lnTo>
                  <a:lnTo>
                    <a:pt x="2085992" y="632018"/>
                  </a:lnTo>
                  <a:lnTo>
                    <a:pt x="2087396" y="634822"/>
                  </a:lnTo>
                  <a:lnTo>
                    <a:pt x="2088793" y="637629"/>
                  </a:lnTo>
                  <a:lnTo>
                    <a:pt x="2090185" y="640439"/>
                  </a:lnTo>
                  <a:lnTo>
                    <a:pt x="2091571" y="643251"/>
                  </a:lnTo>
                  <a:lnTo>
                    <a:pt x="2092951" y="646067"/>
                  </a:lnTo>
                  <a:lnTo>
                    <a:pt x="2094325" y="648886"/>
                  </a:lnTo>
                  <a:lnTo>
                    <a:pt x="2095693" y="651707"/>
                  </a:lnTo>
                  <a:lnTo>
                    <a:pt x="2097055" y="654531"/>
                  </a:lnTo>
                  <a:lnTo>
                    <a:pt x="2098411" y="657358"/>
                  </a:lnTo>
                  <a:lnTo>
                    <a:pt x="2099762" y="660189"/>
                  </a:lnTo>
                  <a:lnTo>
                    <a:pt x="2101106" y="663021"/>
                  </a:lnTo>
                  <a:lnTo>
                    <a:pt x="2102444" y="665857"/>
                  </a:lnTo>
                  <a:lnTo>
                    <a:pt x="2103777" y="668695"/>
                  </a:lnTo>
                  <a:lnTo>
                    <a:pt x="2105103" y="671536"/>
                  </a:lnTo>
                  <a:lnTo>
                    <a:pt x="2106424" y="674380"/>
                  </a:lnTo>
                  <a:lnTo>
                    <a:pt x="2107739" y="677227"/>
                  </a:lnTo>
                  <a:lnTo>
                    <a:pt x="2109048" y="680077"/>
                  </a:lnTo>
                  <a:lnTo>
                    <a:pt x="2110350" y="682929"/>
                  </a:lnTo>
                  <a:lnTo>
                    <a:pt x="2111647" y="685784"/>
                  </a:lnTo>
                  <a:lnTo>
                    <a:pt x="2112938" y="688641"/>
                  </a:lnTo>
                  <a:lnTo>
                    <a:pt x="2114223" y="691502"/>
                  </a:lnTo>
                  <a:lnTo>
                    <a:pt x="2115501" y="694365"/>
                  </a:lnTo>
                  <a:lnTo>
                    <a:pt x="2116774" y="697230"/>
                  </a:lnTo>
                  <a:lnTo>
                    <a:pt x="2118041" y="700099"/>
                  </a:lnTo>
                  <a:lnTo>
                    <a:pt x="2119301" y="702970"/>
                  </a:lnTo>
                  <a:lnTo>
                    <a:pt x="2120556" y="705843"/>
                  </a:lnTo>
                  <a:lnTo>
                    <a:pt x="2121805" y="708720"/>
                  </a:lnTo>
                  <a:lnTo>
                    <a:pt x="2123048" y="711599"/>
                  </a:lnTo>
                  <a:lnTo>
                    <a:pt x="2124284" y="714480"/>
                  </a:lnTo>
                  <a:lnTo>
                    <a:pt x="2125515" y="717364"/>
                  </a:lnTo>
                  <a:lnTo>
                    <a:pt x="2126739" y="720251"/>
                  </a:lnTo>
                  <a:lnTo>
                    <a:pt x="2127958" y="723140"/>
                  </a:lnTo>
                  <a:lnTo>
                    <a:pt x="2129170" y="726032"/>
                  </a:lnTo>
                  <a:lnTo>
                    <a:pt x="2130377" y="728926"/>
                  </a:lnTo>
                  <a:lnTo>
                    <a:pt x="2131577" y="731823"/>
                  </a:lnTo>
                  <a:lnTo>
                    <a:pt x="2132771" y="734722"/>
                  </a:lnTo>
                  <a:lnTo>
                    <a:pt x="2133960" y="737624"/>
                  </a:lnTo>
                  <a:lnTo>
                    <a:pt x="2135142" y="740528"/>
                  </a:lnTo>
                  <a:lnTo>
                    <a:pt x="2136318" y="743435"/>
                  </a:lnTo>
                  <a:lnTo>
                    <a:pt x="2137488" y="746344"/>
                  </a:lnTo>
                  <a:lnTo>
                    <a:pt x="2138652" y="749256"/>
                  </a:lnTo>
                  <a:lnTo>
                    <a:pt x="2139809" y="752170"/>
                  </a:lnTo>
                  <a:lnTo>
                    <a:pt x="2140961" y="755086"/>
                  </a:lnTo>
                  <a:lnTo>
                    <a:pt x="2142106" y="758005"/>
                  </a:lnTo>
                  <a:lnTo>
                    <a:pt x="2143246" y="760926"/>
                  </a:lnTo>
                  <a:lnTo>
                    <a:pt x="2144379" y="763850"/>
                  </a:lnTo>
                  <a:lnTo>
                    <a:pt x="2145506" y="766776"/>
                  </a:lnTo>
                  <a:lnTo>
                    <a:pt x="2146627" y="769704"/>
                  </a:lnTo>
                  <a:lnTo>
                    <a:pt x="2147742" y="772635"/>
                  </a:lnTo>
                  <a:lnTo>
                    <a:pt x="2148851" y="775568"/>
                  </a:lnTo>
                  <a:lnTo>
                    <a:pt x="2149953" y="778504"/>
                  </a:lnTo>
                  <a:lnTo>
                    <a:pt x="2151050" y="781441"/>
                  </a:lnTo>
                  <a:lnTo>
                    <a:pt x="2152140" y="784381"/>
                  </a:lnTo>
                  <a:lnTo>
                    <a:pt x="2153224" y="787324"/>
                  </a:lnTo>
                  <a:lnTo>
                    <a:pt x="2154302" y="790268"/>
                  </a:lnTo>
                  <a:lnTo>
                    <a:pt x="2155374" y="793215"/>
                  </a:lnTo>
                  <a:lnTo>
                    <a:pt x="2156439" y="796164"/>
                  </a:lnTo>
                  <a:lnTo>
                    <a:pt x="2157499" y="799115"/>
                  </a:lnTo>
                  <a:lnTo>
                    <a:pt x="2158552" y="802069"/>
                  </a:lnTo>
                  <a:lnTo>
                    <a:pt x="2159599" y="805024"/>
                  </a:lnTo>
                  <a:lnTo>
                    <a:pt x="2160640" y="807982"/>
                  </a:lnTo>
                  <a:lnTo>
                    <a:pt x="2161674" y="810942"/>
                  </a:lnTo>
                  <a:lnTo>
                    <a:pt x="2162703" y="813904"/>
                  </a:lnTo>
                  <a:lnTo>
                    <a:pt x="2163725" y="816869"/>
                  </a:lnTo>
                  <a:lnTo>
                    <a:pt x="2164741" y="819835"/>
                  </a:lnTo>
                  <a:lnTo>
                    <a:pt x="2165751" y="822804"/>
                  </a:lnTo>
                  <a:lnTo>
                    <a:pt x="2166755" y="825774"/>
                  </a:lnTo>
                  <a:lnTo>
                    <a:pt x="2167752" y="828747"/>
                  </a:lnTo>
                  <a:lnTo>
                    <a:pt x="2168743" y="831722"/>
                  </a:lnTo>
                  <a:lnTo>
                    <a:pt x="2169728" y="834699"/>
                  </a:lnTo>
                  <a:lnTo>
                    <a:pt x="2170707" y="837678"/>
                  </a:lnTo>
                  <a:lnTo>
                    <a:pt x="2171679" y="840659"/>
                  </a:lnTo>
                  <a:lnTo>
                    <a:pt x="2172645" y="843642"/>
                  </a:lnTo>
                  <a:lnTo>
                    <a:pt x="2173605" y="846627"/>
                  </a:lnTo>
                  <a:lnTo>
                    <a:pt x="2174559" y="849614"/>
                  </a:lnTo>
                  <a:lnTo>
                    <a:pt x="2175506" y="852603"/>
                  </a:lnTo>
                  <a:lnTo>
                    <a:pt x="2176447" y="855594"/>
                  </a:lnTo>
                  <a:lnTo>
                    <a:pt x="2177382" y="858588"/>
                  </a:lnTo>
                  <a:lnTo>
                    <a:pt x="2178310" y="861582"/>
                  </a:lnTo>
                  <a:lnTo>
                    <a:pt x="2179233" y="864579"/>
                  </a:lnTo>
                  <a:lnTo>
                    <a:pt x="2180149" y="867578"/>
                  </a:lnTo>
                  <a:lnTo>
                    <a:pt x="2181059" y="870579"/>
                  </a:lnTo>
                  <a:lnTo>
                    <a:pt x="2181962" y="873581"/>
                  </a:lnTo>
                  <a:lnTo>
                    <a:pt x="2182859" y="876586"/>
                  </a:lnTo>
                  <a:lnTo>
                    <a:pt x="2183750" y="879592"/>
                  </a:lnTo>
                  <a:lnTo>
                    <a:pt x="2184634" y="882601"/>
                  </a:lnTo>
                  <a:lnTo>
                    <a:pt x="2185513" y="885611"/>
                  </a:lnTo>
                  <a:lnTo>
                    <a:pt x="2186385" y="888623"/>
                  </a:lnTo>
                  <a:lnTo>
                    <a:pt x="2187250" y="891637"/>
                  </a:lnTo>
                  <a:lnTo>
                    <a:pt x="2188110" y="894652"/>
                  </a:lnTo>
                  <a:lnTo>
                    <a:pt x="2188963" y="897670"/>
                  </a:lnTo>
                  <a:lnTo>
                    <a:pt x="2189810" y="900689"/>
                  </a:lnTo>
                  <a:lnTo>
                    <a:pt x="2190650" y="903710"/>
                  </a:lnTo>
                  <a:lnTo>
                    <a:pt x="2191484" y="906732"/>
                  </a:lnTo>
                  <a:lnTo>
                    <a:pt x="2192312" y="909757"/>
                  </a:lnTo>
                  <a:lnTo>
                    <a:pt x="2193133" y="912783"/>
                  </a:lnTo>
                  <a:lnTo>
                    <a:pt x="2193948" y="915811"/>
                  </a:lnTo>
                  <a:lnTo>
                    <a:pt x="2194756" y="918840"/>
                  </a:lnTo>
                  <a:lnTo>
                    <a:pt x="2195559" y="921872"/>
                  </a:lnTo>
                  <a:lnTo>
                    <a:pt x="2196355" y="924905"/>
                  </a:lnTo>
                  <a:lnTo>
                    <a:pt x="2197144" y="927939"/>
                  </a:lnTo>
                  <a:lnTo>
                    <a:pt x="2197927" y="930975"/>
                  </a:lnTo>
                  <a:lnTo>
                    <a:pt x="2198705" y="934013"/>
                  </a:lnTo>
                  <a:lnTo>
                    <a:pt x="2199475" y="937053"/>
                  </a:lnTo>
                  <a:lnTo>
                    <a:pt x="2200239" y="940094"/>
                  </a:lnTo>
                  <a:lnTo>
                    <a:pt x="2200997" y="943136"/>
                  </a:lnTo>
                  <a:lnTo>
                    <a:pt x="2201748" y="946181"/>
                  </a:lnTo>
                  <a:lnTo>
                    <a:pt x="2202493" y="949227"/>
                  </a:lnTo>
                  <a:lnTo>
                    <a:pt x="2203232" y="952274"/>
                  </a:lnTo>
                  <a:lnTo>
                    <a:pt x="2203964" y="955323"/>
                  </a:lnTo>
                  <a:lnTo>
                    <a:pt x="2204690" y="958374"/>
                  </a:lnTo>
                  <a:lnTo>
                    <a:pt x="2205409" y="961425"/>
                  </a:lnTo>
                  <a:lnTo>
                    <a:pt x="2206122" y="964479"/>
                  </a:lnTo>
                  <a:lnTo>
                    <a:pt x="2206829" y="967534"/>
                  </a:lnTo>
                  <a:lnTo>
                    <a:pt x="2207529" y="970590"/>
                  </a:lnTo>
                  <a:lnTo>
                    <a:pt x="2208223" y="973648"/>
                  </a:lnTo>
                  <a:lnTo>
                    <a:pt x="2208911" y="976708"/>
                  </a:lnTo>
                  <a:lnTo>
                    <a:pt x="2209592" y="979768"/>
                  </a:lnTo>
                  <a:lnTo>
                    <a:pt x="2210266" y="982830"/>
                  </a:lnTo>
                  <a:lnTo>
                    <a:pt x="2210934" y="985894"/>
                  </a:lnTo>
                  <a:lnTo>
                    <a:pt x="2211596" y="988959"/>
                  </a:lnTo>
                  <a:lnTo>
                    <a:pt x="2212251" y="992025"/>
                  </a:lnTo>
                  <a:lnTo>
                    <a:pt x="2212901" y="995093"/>
                  </a:lnTo>
                  <a:lnTo>
                    <a:pt x="2213543" y="998162"/>
                  </a:lnTo>
                  <a:lnTo>
                    <a:pt x="2214179" y="1001233"/>
                  </a:lnTo>
                  <a:lnTo>
                    <a:pt x="2214809" y="1004304"/>
                  </a:lnTo>
                  <a:lnTo>
                    <a:pt x="2215432" y="1007377"/>
                  </a:lnTo>
                  <a:lnTo>
                    <a:pt x="2216049" y="1010452"/>
                  </a:lnTo>
                  <a:lnTo>
                    <a:pt x="2216659" y="1013527"/>
                  </a:lnTo>
                  <a:lnTo>
                    <a:pt x="2217263" y="1016605"/>
                  </a:lnTo>
                  <a:lnTo>
                    <a:pt x="2217860" y="1019683"/>
                  </a:lnTo>
                  <a:lnTo>
                    <a:pt x="2218451" y="1022762"/>
                  </a:lnTo>
                  <a:lnTo>
                    <a:pt x="2219036" y="1025843"/>
                  </a:lnTo>
                  <a:lnTo>
                    <a:pt x="2219614" y="1028925"/>
                  </a:lnTo>
                  <a:lnTo>
                    <a:pt x="2220186" y="1032008"/>
                  </a:lnTo>
                  <a:lnTo>
                    <a:pt x="2220751" y="1035092"/>
                  </a:lnTo>
                  <a:lnTo>
                    <a:pt x="2221309" y="1038177"/>
                  </a:lnTo>
                  <a:lnTo>
                    <a:pt x="2221861" y="1041264"/>
                  </a:lnTo>
                  <a:lnTo>
                    <a:pt x="2222407" y="1044352"/>
                  </a:lnTo>
                  <a:lnTo>
                    <a:pt x="2222947" y="1047441"/>
                  </a:lnTo>
                  <a:lnTo>
                    <a:pt x="2223479" y="1050531"/>
                  </a:lnTo>
                  <a:lnTo>
                    <a:pt x="2224006" y="1053622"/>
                  </a:lnTo>
                  <a:lnTo>
                    <a:pt x="2224526" y="1056714"/>
                  </a:lnTo>
                  <a:lnTo>
                    <a:pt x="2225039" y="1059807"/>
                  </a:lnTo>
                  <a:lnTo>
                    <a:pt x="2225546" y="1062902"/>
                  </a:lnTo>
                  <a:lnTo>
                    <a:pt x="2226046" y="1065997"/>
                  </a:lnTo>
                  <a:lnTo>
                    <a:pt x="2226540" y="1069094"/>
                  </a:lnTo>
                  <a:lnTo>
                    <a:pt x="2227028" y="1072191"/>
                  </a:lnTo>
                  <a:lnTo>
                    <a:pt x="2227509" y="1075290"/>
                  </a:lnTo>
                  <a:lnTo>
                    <a:pt x="2227983" y="1078389"/>
                  </a:lnTo>
                  <a:lnTo>
                    <a:pt x="2228451" y="1081490"/>
                  </a:lnTo>
                  <a:lnTo>
                    <a:pt x="2228913" y="1084591"/>
                  </a:lnTo>
                  <a:lnTo>
                    <a:pt x="2229368" y="1087694"/>
                  </a:lnTo>
                  <a:lnTo>
                    <a:pt x="2229816" y="1090797"/>
                  </a:lnTo>
                  <a:lnTo>
                    <a:pt x="2230258" y="1093901"/>
                  </a:lnTo>
                  <a:lnTo>
                    <a:pt x="2230693" y="1097007"/>
                  </a:lnTo>
                  <a:lnTo>
                    <a:pt x="2231122" y="1100113"/>
                  </a:lnTo>
                  <a:lnTo>
                    <a:pt x="2231545" y="1103220"/>
                  </a:lnTo>
                  <a:lnTo>
                    <a:pt x="2231961" y="1106328"/>
                  </a:lnTo>
                  <a:lnTo>
                    <a:pt x="2232370" y="1109437"/>
                  </a:lnTo>
                  <a:lnTo>
                    <a:pt x="2232773" y="1112546"/>
                  </a:lnTo>
                  <a:lnTo>
                    <a:pt x="2233169" y="1115657"/>
                  </a:lnTo>
                  <a:lnTo>
                    <a:pt x="2233559" y="1118768"/>
                  </a:lnTo>
                  <a:lnTo>
                    <a:pt x="2233942" y="1121880"/>
                  </a:lnTo>
                  <a:lnTo>
                    <a:pt x="2234319" y="1124993"/>
                  </a:lnTo>
                  <a:lnTo>
                    <a:pt x="2234690" y="1128107"/>
                  </a:lnTo>
                  <a:lnTo>
                    <a:pt x="2235053" y="1131221"/>
                  </a:lnTo>
                  <a:lnTo>
                    <a:pt x="2235411" y="1134337"/>
                  </a:lnTo>
                  <a:lnTo>
                    <a:pt x="2235762" y="1137452"/>
                  </a:lnTo>
                  <a:lnTo>
                    <a:pt x="2236106" y="1140569"/>
                  </a:lnTo>
                  <a:lnTo>
                    <a:pt x="2236443" y="1143686"/>
                  </a:lnTo>
                  <a:lnTo>
                    <a:pt x="2236775" y="1146804"/>
                  </a:lnTo>
                  <a:lnTo>
                    <a:pt x="2237099" y="1149923"/>
                  </a:lnTo>
                  <a:lnTo>
                    <a:pt x="2237417" y="1153043"/>
                  </a:lnTo>
                  <a:lnTo>
                    <a:pt x="2237729" y="1156163"/>
                  </a:lnTo>
                  <a:lnTo>
                    <a:pt x="2238034" y="1159283"/>
                  </a:lnTo>
                  <a:lnTo>
                    <a:pt x="2238332" y="1162405"/>
                  </a:lnTo>
                  <a:lnTo>
                    <a:pt x="2238624" y="1165527"/>
                  </a:lnTo>
                  <a:lnTo>
                    <a:pt x="2238909" y="1168650"/>
                  </a:lnTo>
                  <a:lnTo>
                    <a:pt x="2239188" y="1171773"/>
                  </a:lnTo>
                  <a:lnTo>
                    <a:pt x="2239461" y="1174897"/>
                  </a:lnTo>
                  <a:lnTo>
                    <a:pt x="2239726" y="1178021"/>
                  </a:lnTo>
                  <a:lnTo>
                    <a:pt x="2239986" y="1181146"/>
                  </a:lnTo>
                  <a:lnTo>
                    <a:pt x="2240238" y="1184271"/>
                  </a:lnTo>
                  <a:lnTo>
                    <a:pt x="2240484" y="1187397"/>
                  </a:lnTo>
                  <a:lnTo>
                    <a:pt x="2240724" y="1190523"/>
                  </a:lnTo>
                  <a:lnTo>
                    <a:pt x="2240957" y="1193651"/>
                  </a:lnTo>
                  <a:lnTo>
                    <a:pt x="2241183" y="1196778"/>
                  </a:lnTo>
                  <a:lnTo>
                    <a:pt x="2241403" y="1199906"/>
                  </a:lnTo>
                  <a:lnTo>
                    <a:pt x="2241617" y="1203034"/>
                  </a:lnTo>
                  <a:lnTo>
                    <a:pt x="2241823" y="1206163"/>
                  </a:lnTo>
                  <a:lnTo>
                    <a:pt x="2242024" y="1209292"/>
                  </a:lnTo>
                  <a:lnTo>
                    <a:pt x="2242217" y="1212422"/>
                  </a:lnTo>
                  <a:lnTo>
                    <a:pt x="2242404" y="1215552"/>
                  </a:lnTo>
                  <a:lnTo>
                    <a:pt x="2242585" y="1218683"/>
                  </a:lnTo>
                  <a:lnTo>
                    <a:pt x="2242759" y="1221813"/>
                  </a:lnTo>
                  <a:lnTo>
                    <a:pt x="2242926" y="1224944"/>
                  </a:lnTo>
                  <a:lnTo>
                    <a:pt x="2243087" y="1228076"/>
                  </a:lnTo>
                  <a:lnTo>
                    <a:pt x="2243242" y="1231208"/>
                  </a:lnTo>
                  <a:lnTo>
                    <a:pt x="2243389" y="1234340"/>
                  </a:lnTo>
                  <a:lnTo>
                    <a:pt x="2243530" y="1237472"/>
                  </a:lnTo>
                  <a:lnTo>
                    <a:pt x="2243665" y="1240605"/>
                  </a:lnTo>
                  <a:lnTo>
                    <a:pt x="2243793" y="1243738"/>
                  </a:lnTo>
                  <a:lnTo>
                    <a:pt x="2243915" y="1246871"/>
                  </a:lnTo>
                  <a:lnTo>
                    <a:pt x="2244030" y="1250005"/>
                  </a:lnTo>
                  <a:lnTo>
                    <a:pt x="2244138" y="1253139"/>
                  </a:lnTo>
                  <a:lnTo>
                    <a:pt x="2244240" y="1256273"/>
                  </a:lnTo>
                  <a:lnTo>
                    <a:pt x="2244335" y="1259407"/>
                  </a:lnTo>
                  <a:lnTo>
                    <a:pt x="2244424" y="1262541"/>
                  </a:lnTo>
                  <a:lnTo>
                    <a:pt x="2244506" y="1265676"/>
                  </a:lnTo>
                  <a:lnTo>
                    <a:pt x="2244581" y="1268810"/>
                  </a:lnTo>
                  <a:lnTo>
                    <a:pt x="2244650" y="1271945"/>
                  </a:lnTo>
                  <a:lnTo>
                    <a:pt x="2244713" y="1275080"/>
                  </a:lnTo>
                  <a:lnTo>
                    <a:pt x="2244769" y="1278215"/>
                  </a:lnTo>
                  <a:lnTo>
                    <a:pt x="2244818" y="1281350"/>
                  </a:lnTo>
                  <a:lnTo>
                    <a:pt x="2244861" y="1284486"/>
                  </a:lnTo>
                  <a:lnTo>
                    <a:pt x="2244897" y="1287621"/>
                  </a:lnTo>
                  <a:lnTo>
                    <a:pt x="2244926" y="1290757"/>
                  </a:lnTo>
                  <a:lnTo>
                    <a:pt x="2244949" y="1293892"/>
                  </a:lnTo>
                  <a:lnTo>
                    <a:pt x="2244966" y="1297028"/>
                  </a:lnTo>
                  <a:lnTo>
                    <a:pt x="2244975" y="1300164"/>
                  </a:lnTo>
                  <a:lnTo>
                    <a:pt x="2244979" y="1303299"/>
                  </a:lnTo>
                  <a:lnTo>
                    <a:pt x="2244975" y="1306435"/>
                  </a:lnTo>
                  <a:lnTo>
                    <a:pt x="2244966" y="1309571"/>
                  </a:lnTo>
                  <a:lnTo>
                    <a:pt x="2244949" y="1312706"/>
                  </a:lnTo>
                  <a:lnTo>
                    <a:pt x="2244926" y="1315842"/>
                  </a:lnTo>
                  <a:lnTo>
                    <a:pt x="2244897" y="1318977"/>
                  </a:lnTo>
                  <a:lnTo>
                    <a:pt x="2244861" y="1322113"/>
                  </a:lnTo>
                  <a:lnTo>
                    <a:pt x="2244818" y="1325248"/>
                  </a:lnTo>
                  <a:lnTo>
                    <a:pt x="2244769" y="1328383"/>
                  </a:lnTo>
                  <a:lnTo>
                    <a:pt x="2244713" y="1331518"/>
                  </a:lnTo>
                  <a:lnTo>
                    <a:pt x="2244650" y="1334653"/>
                  </a:lnTo>
                  <a:lnTo>
                    <a:pt x="2244581" y="1337788"/>
                  </a:lnTo>
                  <a:lnTo>
                    <a:pt x="2244506" y="1340923"/>
                  </a:lnTo>
                  <a:lnTo>
                    <a:pt x="2244424" y="1344057"/>
                  </a:lnTo>
                  <a:lnTo>
                    <a:pt x="2244335" y="1347192"/>
                  </a:lnTo>
                  <a:lnTo>
                    <a:pt x="2244240" y="1350326"/>
                  </a:lnTo>
                  <a:lnTo>
                    <a:pt x="2244138" y="1353460"/>
                  </a:lnTo>
                  <a:lnTo>
                    <a:pt x="2244030" y="1356594"/>
                  </a:lnTo>
                  <a:lnTo>
                    <a:pt x="2243915" y="1359727"/>
                  </a:lnTo>
                  <a:lnTo>
                    <a:pt x="2243793" y="1362860"/>
                  </a:lnTo>
                  <a:lnTo>
                    <a:pt x="2243665" y="1365993"/>
                  </a:lnTo>
                  <a:lnTo>
                    <a:pt x="2243530" y="1369126"/>
                  </a:lnTo>
                  <a:lnTo>
                    <a:pt x="2243389" y="1372259"/>
                  </a:lnTo>
                  <a:lnTo>
                    <a:pt x="2243242" y="1375391"/>
                  </a:lnTo>
                  <a:lnTo>
                    <a:pt x="2243087" y="1378523"/>
                  </a:lnTo>
                  <a:lnTo>
                    <a:pt x="2242926" y="1381654"/>
                  </a:lnTo>
                  <a:lnTo>
                    <a:pt x="2242759" y="1384785"/>
                  </a:lnTo>
                  <a:lnTo>
                    <a:pt x="2242585" y="1387916"/>
                  </a:lnTo>
                  <a:lnTo>
                    <a:pt x="2242404" y="1391047"/>
                  </a:lnTo>
                  <a:lnTo>
                    <a:pt x="2242217" y="1394176"/>
                  </a:lnTo>
                  <a:lnTo>
                    <a:pt x="2242024" y="1397306"/>
                  </a:lnTo>
                  <a:lnTo>
                    <a:pt x="2241823" y="1400435"/>
                  </a:lnTo>
                  <a:lnTo>
                    <a:pt x="2241617" y="1403564"/>
                  </a:lnTo>
                  <a:lnTo>
                    <a:pt x="2241403" y="1406693"/>
                  </a:lnTo>
                  <a:lnTo>
                    <a:pt x="2241183" y="1409821"/>
                  </a:lnTo>
                  <a:lnTo>
                    <a:pt x="2240957" y="1412948"/>
                  </a:lnTo>
                  <a:lnTo>
                    <a:pt x="2240724" y="1416075"/>
                  </a:lnTo>
                  <a:lnTo>
                    <a:pt x="2240484" y="1419201"/>
                  </a:lnTo>
                  <a:lnTo>
                    <a:pt x="2240238" y="1422327"/>
                  </a:lnTo>
                  <a:lnTo>
                    <a:pt x="2239986" y="1425453"/>
                  </a:lnTo>
                  <a:lnTo>
                    <a:pt x="2239726" y="1428578"/>
                  </a:lnTo>
                  <a:lnTo>
                    <a:pt x="2239461" y="1431702"/>
                  </a:lnTo>
                  <a:lnTo>
                    <a:pt x="2239188" y="1434826"/>
                  </a:lnTo>
                  <a:lnTo>
                    <a:pt x="2238909" y="1437949"/>
                  </a:lnTo>
                  <a:lnTo>
                    <a:pt x="2238624" y="1441071"/>
                  </a:lnTo>
                  <a:lnTo>
                    <a:pt x="2238332" y="1444193"/>
                  </a:lnTo>
                  <a:lnTo>
                    <a:pt x="2238034" y="1447315"/>
                  </a:lnTo>
                  <a:lnTo>
                    <a:pt x="2237729" y="1450436"/>
                  </a:lnTo>
                  <a:lnTo>
                    <a:pt x="2237417" y="1453556"/>
                  </a:lnTo>
                  <a:lnTo>
                    <a:pt x="2237099" y="1456675"/>
                  </a:lnTo>
                  <a:lnTo>
                    <a:pt x="2236775" y="1459794"/>
                  </a:lnTo>
                  <a:lnTo>
                    <a:pt x="2236443" y="1462912"/>
                  </a:lnTo>
                  <a:lnTo>
                    <a:pt x="2236106" y="1466030"/>
                  </a:lnTo>
                  <a:lnTo>
                    <a:pt x="2235762" y="1469146"/>
                  </a:lnTo>
                  <a:lnTo>
                    <a:pt x="2235411" y="1472262"/>
                  </a:lnTo>
                  <a:lnTo>
                    <a:pt x="2235053" y="1475377"/>
                  </a:lnTo>
                  <a:lnTo>
                    <a:pt x="2234690" y="1478492"/>
                  </a:lnTo>
                  <a:lnTo>
                    <a:pt x="2234319" y="1481606"/>
                  </a:lnTo>
                  <a:lnTo>
                    <a:pt x="2233942" y="1484718"/>
                  </a:lnTo>
                  <a:lnTo>
                    <a:pt x="2233559" y="1487831"/>
                  </a:lnTo>
                  <a:lnTo>
                    <a:pt x="2233169" y="1490942"/>
                  </a:lnTo>
                  <a:lnTo>
                    <a:pt x="2232773" y="1494052"/>
                  </a:lnTo>
                  <a:lnTo>
                    <a:pt x="2232370" y="1497162"/>
                  </a:lnTo>
                  <a:lnTo>
                    <a:pt x="2231961" y="1500271"/>
                  </a:lnTo>
                  <a:lnTo>
                    <a:pt x="2231545" y="1503379"/>
                  </a:lnTo>
                  <a:lnTo>
                    <a:pt x="2231122" y="1506486"/>
                  </a:lnTo>
                  <a:lnTo>
                    <a:pt x="2230693" y="1509592"/>
                  </a:lnTo>
                  <a:lnTo>
                    <a:pt x="2230258" y="1512697"/>
                  </a:lnTo>
                  <a:lnTo>
                    <a:pt x="2229816" y="1515802"/>
                  </a:lnTo>
                  <a:lnTo>
                    <a:pt x="2229368" y="1518905"/>
                  </a:lnTo>
                  <a:lnTo>
                    <a:pt x="2228913" y="1522007"/>
                  </a:lnTo>
                  <a:lnTo>
                    <a:pt x="2228451" y="1525109"/>
                  </a:lnTo>
                  <a:lnTo>
                    <a:pt x="2227983" y="1528209"/>
                  </a:lnTo>
                  <a:lnTo>
                    <a:pt x="2227509" y="1531309"/>
                  </a:lnTo>
                  <a:lnTo>
                    <a:pt x="2227028" y="1534407"/>
                  </a:lnTo>
                  <a:lnTo>
                    <a:pt x="2226540" y="1537505"/>
                  </a:lnTo>
                  <a:lnTo>
                    <a:pt x="2226046" y="1540601"/>
                  </a:lnTo>
                  <a:lnTo>
                    <a:pt x="2225546" y="1543697"/>
                  </a:lnTo>
                  <a:lnTo>
                    <a:pt x="2225039" y="1546791"/>
                  </a:lnTo>
                  <a:lnTo>
                    <a:pt x="2224526" y="1549884"/>
                  </a:lnTo>
                  <a:lnTo>
                    <a:pt x="2224006" y="1552977"/>
                  </a:lnTo>
                  <a:lnTo>
                    <a:pt x="2223479" y="1556068"/>
                  </a:lnTo>
                  <a:lnTo>
                    <a:pt x="2222947" y="1559158"/>
                  </a:lnTo>
                  <a:lnTo>
                    <a:pt x="2222407" y="1562247"/>
                  </a:lnTo>
                  <a:lnTo>
                    <a:pt x="2221861" y="1565334"/>
                  </a:lnTo>
                  <a:lnTo>
                    <a:pt x="2221309" y="1568421"/>
                  </a:lnTo>
                  <a:lnTo>
                    <a:pt x="2220751" y="1571507"/>
                  </a:lnTo>
                  <a:lnTo>
                    <a:pt x="2220186" y="1574591"/>
                  </a:lnTo>
                  <a:lnTo>
                    <a:pt x="2219614" y="1577674"/>
                  </a:lnTo>
                  <a:lnTo>
                    <a:pt x="2219036" y="1580756"/>
                  </a:lnTo>
                  <a:lnTo>
                    <a:pt x="2218451" y="1583836"/>
                  </a:lnTo>
                  <a:lnTo>
                    <a:pt x="2217860" y="1586916"/>
                  </a:lnTo>
                  <a:lnTo>
                    <a:pt x="2217263" y="1589994"/>
                  </a:lnTo>
                  <a:lnTo>
                    <a:pt x="2216659" y="1593071"/>
                  </a:lnTo>
                  <a:lnTo>
                    <a:pt x="2216049" y="1596147"/>
                  </a:lnTo>
                  <a:lnTo>
                    <a:pt x="2215432" y="1599221"/>
                  </a:lnTo>
                  <a:lnTo>
                    <a:pt x="2214809" y="1602294"/>
                  </a:lnTo>
                  <a:lnTo>
                    <a:pt x="2214179" y="1605366"/>
                  </a:lnTo>
                  <a:lnTo>
                    <a:pt x="2213543" y="1608437"/>
                  </a:lnTo>
                  <a:lnTo>
                    <a:pt x="2212901" y="1611505"/>
                  </a:lnTo>
                  <a:lnTo>
                    <a:pt x="2212251" y="1614573"/>
                  </a:lnTo>
                  <a:lnTo>
                    <a:pt x="2211596" y="1617639"/>
                  </a:lnTo>
                  <a:lnTo>
                    <a:pt x="2210934" y="1620705"/>
                  </a:lnTo>
                  <a:lnTo>
                    <a:pt x="2210266" y="1623768"/>
                  </a:lnTo>
                  <a:lnTo>
                    <a:pt x="2209592" y="1626830"/>
                  </a:lnTo>
                  <a:lnTo>
                    <a:pt x="2208911" y="1629891"/>
                  </a:lnTo>
                  <a:lnTo>
                    <a:pt x="2208223" y="1632951"/>
                  </a:lnTo>
                  <a:lnTo>
                    <a:pt x="2207529" y="1636008"/>
                  </a:lnTo>
                  <a:lnTo>
                    <a:pt x="2206829" y="1639065"/>
                  </a:lnTo>
                  <a:lnTo>
                    <a:pt x="2206122" y="1642120"/>
                  </a:lnTo>
                  <a:lnTo>
                    <a:pt x="2205409" y="1645173"/>
                  </a:lnTo>
                  <a:lnTo>
                    <a:pt x="2204690" y="1648225"/>
                  </a:lnTo>
                  <a:lnTo>
                    <a:pt x="2203964" y="1651276"/>
                  </a:lnTo>
                  <a:lnTo>
                    <a:pt x="2203232" y="1654325"/>
                  </a:lnTo>
                  <a:lnTo>
                    <a:pt x="2202493" y="1657372"/>
                  </a:lnTo>
                  <a:lnTo>
                    <a:pt x="2201748" y="1660418"/>
                  </a:lnTo>
                  <a:lnTo>
                    <a:pt x="2200997" y="1663462"/>
                  </a:lnTo>
                  <a:lnTo>
                    <a:pt x="2200239" y="1666505"/>
                  </a:lnTo>
                  <a:lnTo>
                    <a:pt x="2199475" y="1669546"/>
                  </a:lnTo>
                  <a:lnTo>
                    <a:pt x="2198705" y="1672585"/>
                  </a:lnTo>
                  <a:lnTo>
                    <a:pt x="2197927" y="1675623"/>
                  </a:lnTo>
                  <a:lnTo>
                    <a:pt x="2197144" y="1678659"/>
                  </a:lnTo>
                  <a:lnTo>
                    <a:pt x="2196355" y="1681694"/>
                  </a:lnTo>
                  <a:lnTo>
                    <a:pt x="2195559" y="1684727"/>
                  </a:lnTo>
                  <a:lnTo>
                    <a:pt x="2194756" y="1687758"/>
                  </a:lnTo>
                  <a:lnTo>
                    <a:pt x="2193948" y="1690788"/>
                  </a:lnTo>
                  <a:lnTo>
                    <a:pt x="2193133" y="1693816"/>
                  </a:lnTo>
                  <a:lnTo>
                    <a:pt x="2192312" y="1696842"/>
                  </a:lnTo>
                  <a:lnTo>
                    <a:pt x="2191484" y="1699866"/>
                  </a:lnTo>
                  <a:lnTo>
                    <a:pt x="2190650" y="1702889"/>
                  </a:lnTo>
                  <a:lnTo>
                    <a:pt x="2189810" y="1705910"/>
                  </a:lnTo>
                  <a:lnTo>
                    <a:pt x="2188963" y="1708929"/>
                  </a:lnTo>
                  <a:lnTo>
                    <a:pt x="2188110" y="1711946"/>
                  </a:lnTo>
                  <a:lnTo>
                    <a:pt x="2187250" y="1714962"/>
                  </a:lnTo>
                  <a:lnTo>
                    <a:pt x="2186385" y="1717976"/>
                  </a:lnTo>
                  <a:lnTo>
                    <a:pt x="2185513" y="1720988"/>
                  </a:lnTo>
                  <a:lnTo>
                    <a:pt x="2184634" y="1723998"/>
                  </a:lnTo>
                  <a:lnTo>
                    <a:pt x="2183750" y="1727006"/>
                  </a:lnTo>
                  <a:lnTo>
                    <a:pt x="2182859" y="1730013"/>
                  </a:lnTo>
                  <a:lnTo>
                    <a:pt x="2181962" y="1733017"/>
                  </a:lnTo>
                  <a:lnTo>
                    <a:pt x="2181059" y="1736020"/>
                  </a:lnTo>
                  <a:lnTo>
                    <a:pt x="2180149" y="1739020"/>
                  </a:lnTo>
                  <a:lnTo>
                    <a:pt x="2179233" y="1742019"/>
                  </a:lnTo>
                  <a:lnTo>
                    <a:pt x="2178310" y="1745016"/>
                  </a:lnTo>
                  <a:lnTo>
                    <a:pt x="2177382" y="1748011"/>
                  </a:lnTo>
                  <a:lnTo>
                    <a:pt x="2176447" y="1751004"/>
                  </a:lnTo>
                  <a:lnTo>
                    <a:pt x="2175506" y="1753995"/>
                  </a:lnTo>
                  <a:lnTo>
                    <a:pt x="2174559" y="1756984"/>
                  </a:lnTo>
                  <a:lnTo>
                    <a:pt x="2173605" y="1759972"/>
                  </a:lnTo>
                  <a:lnTo>
                    <a:pt x="2172645" y="1762957"/>
                  </a:lnTo>
                  <a:lnTo>
                    <a:pt x="2171679" y="1765939"/>
                  </a:lnTo>
                  <a:lnTo>
                    <a:pt x="2170707" y="1768921"/>
                  </a:lnTo>
                  <a:lnTo>
                    <a:pt x="2169728" y="1771899"/>
                  </a:lnTo>
                  <a:lnTo>
                    <a:pt x="2168743" y="1774877"/>
                  </a:lnTo>
                  <a:lnTo>
                    <a:pt x="2167752" y="1777851"/>
                  </a:lnTo>
                  <a:lnTo>
                    <a:pt x="2166755" y="1780824"/>
                  </a:lnTo>
                  <a:lnTo>
                    <a:pt x="2165751" y="1783795"/>
                  </a:lnTo>
                  <a:lnTo>
                    <a:pt x="2164741" y="1786763"/>
                  </a:lnTo>
                  <a:lnTo>
                    <a:pt x="2163725" y="1789730"/>
                  </a:lnTo>
                  <a:lnTo>
                    <a:pt x="2162703" y="1792694"/>
                  </a:lnTo>
                  <a:lnTo>
                    <a:pt x="2161674" y="1795657"/>
                  </a:lnTo>
                  <a:lnTo>
                    <a:pt x="2160640" y="1798617"/>
                  </a:lnTo>
                  <a:lnTo>
                    <a:pt x="2159599" y="1801574"/>
                  </a:lnTo>
                  <a:lnTo>
                    <a:pt x="2158552" y="1804530"/>
                  </a:lnTo>
                  <a:lnTo>
                    <a:pt x="2157499" y="1807484"/>
                  </a:lnTo>
                  <a:lnTo>
                    <a:pt x="2156439" y="1810435"/>
                  </a:lnTo>
                  <a:lnTo>
                    <a:pt x="2155374" y="1813384"/>
                  </a:lnTo>
                  <a:lnTo>
                    <a:pt x="2154302" y="1816331"/>
                  </a:lnTo>
                  <a:lnTo>
                    <a:pt x="2153224" y="1819275"/>
                  </a:lnTo>
                  <a:lnTo>
                    <a:pt x="2152140" y="1822217"/>
                  </a:lnTo>
                  <a:lnTo>
                    <a:pt x="2151050" y="1825157"/>
                  </a:lnTo>
                  <a:lnTo>
                    <a:pt x="2149953" y="1828095"/>
                  </a:lnTo>
                  <a:lnTo>
                    <a:pt x="2148851" y="1831030"/>
                  </a:lnTo>
                  <a:lnTo>
                    <a:pt x="2147742" y="1833963"/>
                  </a:lnTo>
                  <a:lnTo>
                    <a:pt x="2146627" y="1836894"/>
                  </a:lnTo>
                  <a:lnTo>
                    <a:pt x="2145506" y="1839822"/>
                  </a:lnTo>
                  <a:lnTo>
                    <a:pt x="2144379" y="1842748"/>
                  </a:lnTo>
                  <a:lnTo>
                    <a:pt x="2143246" y="1845672"/>
                  </a:lnTo>
                  <a:lnTo>
                    <a:pt x="2142106" y="1848594"/>
                  </a:lnTo>
                  <a:lnTo>
                    <a:pt x="2140961" y="1851512"/>
                  </a:lnTo>
                  <a:lnTo>
                    <a:pt x="2139809" y="1854429"/>
                  </a:lnTo>
                  <a:lnTo>
                    <a:pt x="2138652" y="1857343"/>
                  </a:lnTo>
                  <a:lnTo>
                    <a:pt x="2137488" y="1860255"/>
                  </a:lnTo>
                  <a:lnTo>
                    <a:pt x="2136318" y="1863164"/>
                  </a:lnTo>
                  <a:lnTo>
                    <a:pt x="2135142" y="1866071"/>
                  </a:lnTo>
                  <a:lnTo>
                    <a:pt x="2133960" y="1868975"/>
                  </a:lnTo>
                  <a:lnTo>
                    <a:pt x="2132771" y="1871877"/>
                  </a:lnTo>
                  <a:lnTo>
                    <a:pt x="2131577" y="1874776"/>
                  </a:lnTo>
                  <a:lnTo>
                    <a:pt x="2130377" y="1877673"/>
                  </a:lnTo>
                  <a:lnTo>
                    <a:pt x="2129170" y="1880567"/>
                  </a:lnTo>
                  <a:lnTo>
                    <a:pt x="2127958" y="1883459"/>
                  </a:lnTo>
                  <a:lnTo>
                    <a:pt x="2126739" y="1886348"/>
                  </a:lnTo>
                  <a:lnTo>
                    <a:pt x="2125515" y="1889234"/>
                  </a:lnTo>
                  <a:lnTo>
                    <a:pt x="2124284" y="1892119"/>
                  </a:lnTo>
                  <a:lnTo>
                    <a:pt x="2123048" y="1895000"/>
                  </a:lnTo>
                  <a:lnTo>
                    <a:pt x="2121805" y="1897879"/>
                  </a:lnTo>
                  <a:lnTo>
                    <a:pt x="2120556" y="1900755"/>
                  </a:lnTo>
                  <a:lnTo>
                    <a:pt x="2119301" y="1903629"/>
                  </a:lnTo>
                  <a:lnTo>
                    <a:pt x="2118041" y="1906500"/>
                  </a:lnTo>
                  <a:lnTo>
                    <a:pt x="2116774" y="1909368"/>
                  </a:lnTo>
                  <a:lnTo>
                    <a:pt x="2115501" y="1912234"/>
                  </a:lnTo>
                  <a:lnTo>
                    <a:pt x="2114223" y="1915097"/>
                  </a:lnTo>
                  <a:lnTo>
                    <a:pt x="2112938" y="1917957"/>
                  </a:lnTo>
                  <a:lnTo>
                    <a:pt x="2111647" y="1920815"/>
                  </a:lnTo>
                  <a:lnTo>
                    <a:pt x="2110350" y="1923670"/>
                  </a:lnTo>
                  <a:lnTo>
                    <a:pt x="2109048" y="1926522"/>
                  </a:lnTo>
                  <a:lnTo>
                    <a:pt x="2107739" y="1929371"/>
                  </a:lnTo>
                  <a:lnTo>
                    <a:pt x="2106424" y="1932218"/>
                  </a:lnTo>
                  <a:lnTo>
                    <a:pt x="2105103" y="1935062"/>
                  </a:lnTo>
                  <a:lnTo>
                    <a:pt x="2103777" y="1937903"/>
                  </a:lnTo>
                  <a:lnTo>
                    <a:pt x="2102444" y="1940742"/>
                  </a:lnTo>
                  <a:lnTo>
                    <a:pt x="2101106" y="1943577"/>
                  </a:lnTo>
                  <a:lnTo>
                    <a:pt x="2099762" y="1946410"/>
                  </a:lnTo>
                  <a:lnTo>
                    <a:pt x="2098411" y="1949240"/>
                  </a:lnTo>
                  <a:lnTo>
                    <a:pt x="2097055" y="1952067"/>
                  </a:lnTo>
                  <a:lnTo>
                    <a:pt x="2095693" y="1954891"/>
                  </a:lnTo>
                  <a:lnTo>
                    <a:pt x="2094325" y="1957713"/>
                  </a:lnTo>
                  <a:lnTo>
                    <a:pt x="2092951" y="1960532"/>
                  </a:lnTo>
                  <a:lnTo>
                    <a:pt x="2091571" y="1963347"/>
                  </a:lnTo>
                  <a:lnTo>
                    <a:pt x="2090185" y="1966160"/>
                  </a:lnTo>
                  <a:lnTo>
                    <a:pt x="2088793" y="1968970"/>
                  </a:lnTo>
                  <a:lnTo>
                    <a:pt x="2087396" y="1971777"/>
                  </a:lnTo>
                  <a:lnTo>
                    <a:pt x="2085992" y="1974581"/>
                  </a:lnTo>
                  <a:lnTo>
                    <a:pt x="2084583" y="1977382"/>
                  </a:lnTo>
                  <a:lnTo>
                    <a:pt x="2083168" y="1980180"/>
                  </a:lnTo>
                  <a:lnTo>
                    <a:pt x="2081747" y="1982975"/>
                  </a:lnTo>
                  <a:lnTo>
                    <a:pt x="2080320" y="1985767"/>
                  </a:lnTo>
                  <a:lnTo>
                    <a:pt x="2078887" y="1988556"/>
                  </a:lnTo>
                  <a:lnTo>
                    <a:pt x="2077448" y="1991342"/>
                  </a:lnTo>
                  <a:lnTo>
                    <a:pt x="2076004" y="1994126"/>
                  </a:lnTo>
                  <a:lnTo>
                    <a:pt x="2074554" y="1996906"/>
                  </a:lnTo>
                  <a:lnTo>
                    <a:pt x="2073098" y="1999683"/>
                  </a:lnTo>
                  <a:lnTo>
                    <a:pt x="2071636" y="2002457"/>
                  </a:lnTo>
                  <a:lnTo>
                    <a:pt x="2070168" y="2005228"/>
                  </a:lnTo>
                  <a:lnTo>
                    <a:pt x="2068694" y="2007995"/>
                  </a:lnTo>
                  <a:lnTo>
                    <a:pt x="2067215" y="2010760"/>
                  </a:lnTo>
                  <a:lnTo>
                    <a:pt x="2065730" y="2013522"/>
                  </a:lnTo>
                  <a:lnTo>
                    <a:pt x="2064239" y="2016280"/>
                  </a:lnTo>
                  <a:lnTo>
                    <a:pt x="2062743" y="2019036"/>
                  </a:lnTo>
                  <a:lnTo>
                    <a:pt x="2061240" y="2021788"/>
                  </a:lnTo>
                  <a:lnTo>
                    <a:pt x="2059732" y="2024537"/>
                  </a:lnTo>
                  <a:lnTo>
                    <a:pt x="2058218" y="2027283"/>
                  </a:lnTo>
                  <a:lnTo>
                    <a:pt x="2056698" y="2030026"/>
                  </a:lnTo>
                  <a:lnTo>
                    <a:pt x="2055173" y="2032765"/>
                  </a:lnTo>
                  <a:lnTo>
                    <a:pt x="2053642" y="2035502"/>
                  </a:lnTo>
                  <a:lnTo>
                    <a:pt x="2052105" y="2038235"/>
                  </a:lnTo>
                  <a:lnTo>
                    <a:pt x="2050562" y="2040965"/>
                  </a:lnTo>
                  <a:lnTo>
                    <a:pt x="2049014" y="2043692"/>
                  </a:lnTo>
                  <a:lnTo>
                    <a:pt x="2047460" y="2046415"/>
                  </a:lnTo>
                  <a:lnTo>
                    <a:pt x="2045900" y="2049135"/>
                  </a:lnTo>
                  <a:lnTo>
                    <a:pt x="2044334" y="2051852"/>
                  </a:lnTo>
                  <a:lnTo>
                    <a:pt x="2042763" y="2054566"/>
                  </a:lnTo>
                  <a:lnTo>
                    <a:pt x="2041187" y="2057276"/>
                  </a:lnTo>
                  <a:lnTo>
                    <a:pt x="2039604" y="2059983"/>
                  </a:lnTo>
                  <a:lnTo>
                    <a:pt x="2038016" y="2062687"/>
                  </a:lnTo>
                  <a:lnTo>
                    <a:pt x="2036422" y="2065387"/>
                  </a:lnTo>
                  <a:lnTo>
                    <a:pt x="2034823" y="2068084"/>
                  </a:lnTo>
                  <a:lnTo>
                    <a:pt x="2033218" y="2070778"/>
                  </a:lnTo>
                  <a:lnTo>
                    <a:pt x="2031607" y="2073468"/>
                  </a:lnTo>
                  <a:lnTo>
                    <a:pt x="2029991" y="2076155"/>
                  </a:lnTo>
                  <a:lnTo>
                    <a:pt x="2028369" y="2078838"/>
                  </a:lnTo>
                  <a:lnTo>
                    <a:pt x="2026741" y="2081518"/>
                  </a:lnTo>
                  <a:lnTo>
                    <a:pt x="2025108" y="2084195"/>
                  </a:lnTo>
                  <a:lnTo>
                    <a:pt x="2023469" y="2086869"/>
                  </a:lnTo>
                  <a:lnTo>
                    <a:pt x="2021824" y="2089538"/>
                  </a:lnTo>
                  <a:lnTo>
                    <a:pt x="2020174" y="2092205"/>
                  </a:lnTo>
                  <a:lnTo>
                    <a:pt x="2018519" y="2094867"/>
                  </a:lnTo>
                  <a:lnTo>
                    <a:pt x="2016857" y="2097527"/>
                  </a:lnTo>
                  <a:lnTo>
                    <a:pt x="2015191" y="2100183"/>
                  </a:lnTo>
                  <a:lnTo>
                    <a:pt x="2013518" y="2102835"/>
                  </a:lnTo>
                  <a:lnTo>
                    <a:pt x="2011841" y="2105484"/>
                  </a:lnTo>
                  <a:lnTo>
                    <a:pt x="2010157" y="2108130"/>
                  </a:lnTo>
                  <a:lnTo>
                    <a:pt x="2008468" y="2110772"/>
                  </a:lnTo>
                  <a:lnTo>
                    <a:pt x="2006774" y="2113410"/>
                  </a:lnTo>
                  <a:lnTo>
                    <a:pt x="2005074" y="2116045"/>
                  </a:lnTo>
                  <a:lnTo>
                    <a:pt x="2003368" y="2118676"/>
                  </a:lnTo>
                  <a:lnTo>
                    <a:pt x="2001657" y="2121304"/>
                  </a:lnTo>
                  <a:lnTo>
                    <a:pt x="1999940" y="2123928"/>
                  </a:lnTo>
                  <a:lnTo>
                    <a:pt x="1998218" y="2126548"/>
                  </a:lnTo>
                  <a:lnTo>
                    <a:pt x="1996491" y="2129165"/>
                  </a:lnTo>
                  <a:lnTo>
                    <a:pt x="1994758" y="2131778"/>
                  </a:lnTo>
                  <a:lnTo>
                    <a:pt x="1993019" y="2134388"/>
                  </a:lnTo>
                  <a:lnTo>
                    <a:pt x="1991276" y="2136994"/>
                  </a:lnTo>
                  <a:lnTo>
                    <a:pt x="1989526" y="2139596"/>
                  </a:lnTo>
                  <a:lnTo>
                    <a:pt x="1987771" y="2142195"/>
                  </a:lnTo>
                  <a:lnTo>
                    <a:pt x="1986011" y="2144789"/>
                  </a:lnTo>
                  <a:lnTo>
                    <a:pt x="1984245" y="2147381"/>
                  </a:lnTo>
                  <a:lnTo>
                    <a:pt x="1982474" y="2149968"/>
                  </a:lnTo>
                  <a:lnTo>
                    <a:pt x="1980698" y="2152552"/>
                  </a:lnTo>
                  <a:lnTo>
                    <a:pt x="1978915" y="2155132"/>
                  </a:lnTo>
                  <a:lnTo>
                    <a:pt x="1977128" y="2157708"/>
                  </a:lnTo>
                  <a:lnTo>
                    <a:pt x="1975335" y="2160281"/>
                  </a:lnTo>
                  <a:lnTo>
                    <a:pt x="1973537" y="2162850"/>
                  </a:lnTo>
                  <a:lnTo>
                    <a:pt x="1971734" y="2165415"/>
                  </a:lnTo>
                  <a:lnTo>
                    <a:pt x="1969925" y="2167976"/>
                  </a:lnTo>
                  <a:lnTo>
                    <a:pt x="1968111" y="2170533"/>
                  </a:lnTo>
                  <a:lnTo>
                    <a:pt x="1966291" y="2173087"/>
                  </a:lnTo>
                  <a:lnTo>
                    <a:pt x="1964466" y="2175637"/>
                  </a:lnTo>
                  <a:lnTo>
                    <a:pt x="1962636" y="2178183"/>
                  </a:lnTo>
                  <a:lnTo>
                    <a:pt x="1960800" y="2180725"/>
                  </a:lnTo>
                  <a:lnTo>
                    <a:pt x="1958959" y="2183264"/>
                  </a:lnTo>
                  <a:lnTo>
                    <a:pt x="1957113" y="2185798"/>
                  </a:lnTo>
                  <a:lnTo>
                    <a:pt x="1955261" y="2188329"/>
                  </a:lnTo>
                  <a:lnTo>
                    <a:pt x="1953405" y="2190855"/>
                  </a:lnTo>
                  <a:lnTo>
                    <a:pt x="1951542" y="2193378"/>
                  </a:lnTo>
                  <a:lnTo>
                    <a:pt x="1949675" y="2195897"/>
                  </a:lnTo>
                  <a:lnTo>
                    <a:pt x="1947802" y="2198412"/>
                  </a:lnTo>
                  <a:lnTo>
                    <a:pt x="1945924" y="2200923"/>
                  </a:lnTo>
                  <a:lnTo>
                    <a:pt x="1944041" y="2203430"/>
                  </a:lnTo>
                  <a:lnTo>
                    <a:pt x="1942152" y="2205933"/>
                  </a:lnTo>
                  <a:lnTo>
                    <a:pt x="1940259" y="2208432"/>
                  </a:lnTo>
                  <a:lnTo>
                    <a:pt x="1938360" y="2210928"/>
                  </a:lnTo>
                  <a:lnTo>
                    <a:pt x="1936456" y="2213419"/>
                  </a:lnTo>
                  <a:lnTo>
                    <a:pt x="1934546" y="2215906"/>
                  </a:lnTo>
                  <a:lnTo>
                    <a:pt x="1932632" y="2218389"/>
                  </a:lnTo>
                  <a:lnTo>
                    <a:pt x="1930712" y="2220868"/>
                  </a:lnTo>
                  <a:lnTo>
                    <a:pt x="1928787" y="2223344"/>
                  </a:lnTo>
                  <a:lnTo>
                    <a:pt x="1926857" y="2225815"/>
                  </a:lnTo>
                  <a:lnTo>
                    <a:pt x="1924921" y="2228282"/>
                  </a:lnTo>
                  <a:lnTo>
                    <a:pt x="1922981" y="2230745"/>
                  </a:lnTo>
                  <a:lnTo>
                    <a:pt x="1921035" y="2233204"/>
                  </a:lnTo>
                  <a:lnTo>
                    <a:pt x="1919084" y="2235659"/>
                  </a:lnTo>
                  <a:lnTo>
                    <a:pt x="1917128" y="2238110"/>
                  </a:lnTo>
                  <a:lnTo>
                    <a:pt x="1915167" y="2240557"/>
                  </a:lnTo>
                  <a:lnTo>
                    <a:pt x="1913201" y="2242999"/>
                  </a:lnTo>
                  <a:lnTo>
                    <a:pt x="1911230" y="2245437"/>
                  </a:lnTo>
                  <a:lnTo>
                    <a:pt x="1909253" y="2247872"/>
                  </a:lnTo>
                  <a:lnTo>
                    <a:pt x="1907272" y="2250302"/>
                  </a:lnTo>
                  <a:lnTo>
                    <a:pt x="1905285" y="2252728"/>
                  </a:lnTo>
                  <a:lnTo>
                    <a:pt x="1903294" y="2255150"/>
                  </a:lnTo>
                  <a:lnTo>
                    <a:pt x="1901297" y="2257567"/>
                  </a:lnTo>
                  <a:lnTo>
                    <a:pt x="1899295" y="2259981"/>
                  </a:lnTo>
                  <a:lnTo>
                    <a:pt x="1897288" y="2262390"/>
                  </a:lnTo>
                  <a:lnTo>
                    <a:pt x="1895276" y="2264796"/>
                  </a:lnTo>
                  <a:lnTo>
                    <a:pt x="1893259" y="2267196"/>
                  </a:lnTo>
                  <a:lnTo>
                    <a:pt x="1891237" y="2269593"/>
                  </a:lnTo>
                  <a:lnTo>
                    <a:pt x="1889211" y="2271985"/>
                  </a:lnTo>
                  <a:lnTo>
                    <a:pt x="1887178" y="2274373"/>
                  </a:lnTo>
                  <a:lnTo>
                    <a:pt x="1885141" y="2276757"/>
                  </a:lnTo>
                  <a:lnTo>
                    <a:pt x="1883099" y="2279137"/>
                  </a:lnTo>
                  <a:lnTo>
                    <a:pt x="1881053" y="2281512"/>
                  </a:lnTo>
                  <a:lnTo>
                    <a:pt x="1879000" y="2283883"/>
                  </a:lnTo>
                  <a:lnTo>
                    <a:pt x="1876944" y="2286250"/>
                  </a:lnTo>
                  <a:lnTo>
                    <a:pt x="1874882" y="2288612"/>
                  </a:lnTo>
                  <a:lnTo>
                    <a:pt x="1872815" y="2290971"/>
                  </a:lnTo>
                  <a:lnTo>
                    <a:pt x="1870743" y="2293324"/>
                  </a:lnTo>
                  <a:lnTo>
                    <a:pt x="1868667" y="2295673"/>
                  </a:lnTo>
                  <a:lnTo>
                    <a:pt x="1866585" y="2298019"/>
                  </a:lnTo>
                  <a:lnTo>
                    <a:pt x="1864499" y="2300359"/>
                  </a:lnTo>
                  <a:lnTo>
                    <a:pt x="1862407" y="2302696"/>
                  </a:lnTo>
                  <a:lnTo>
                    <a:pt x="1860311" y="2305027"/>
                  </a:lnTo>
                  <a:lnTo>
                    <a:pt x="1858210" y="2307355"/>
                  </a:lnTo>
                  <a:lnTo>
                    <a:pt x="1856104" y="2309678"/>
                  </a:lnTo>
                  <a:lnTo>
                    <a:pt x="1853993" y="2311997"/>
                  </a:lnTo>
                  <a:lnTo>
                    <a:pt x="1851877" y="2314311"/>
                  </a:lnTo>
                  <a:lnTo>
                    <a:pt x="1849757" y="2316621"/>
                  </a:lnTo>
                  <a:lnTo>
                    <a:pt x="1847631" y="2318926"/>
                  </a:lnTo>
                  <a:lnTo>
                    <a:pt x="1845501" y="2321227"/>
                  </a:lnTo>
                  <a:lnTo>
                    <a:pt x="1843366" y="2323523"/>
                  </a:lnTo>
                  <a:lnTo>
                    <a:pt x="1841226" y="2325816"/>
                  </a:lnTo>
                  <a:lnTo>
                    <a:pt x="1839081" y="2328103"/>
                  </a:lnTo>
                  <a:lnTo>
                    <a:pt x="1836932" y="2330386"/>
                  </a:lnTo>
                  <a:lnTo>
                    <a:pt x="1834778" y="2332665"/>
                  </a:lnTo>
                  <a:lnTo>
                    <a:pt x="1832619" y="2334938"/>
                  </a:lnTo>
                  <a:lnTo>
                    <a:pt x="1830455" y="2337208"/>
                  </a:lnTo>
                  <a:lnTo>
                    <a:pt x="1828286" y="2339473"/>
                  </a:lnTo>
                  <a:lnTo>
                    <a:pt x="1826113" y="2341733"/>
                  </a:lnTo>
                  <a:lnTo>
                    <a:pt x="1823935" y="2343989"/>
                  </a:lnTo>
                  <a:lnTo>
                    <a:pt x="1821752" y="2346240"/>
                  </a:lnTo>
                  <a:lnTo>
                    <a:pt x="1819565" y="2348487"/>
                  </a:lnTo>
                  <a:lnTo>
                    <a:pt x="1817373" y="2350729"/>
                  </a:lnTo>
                  <a:lnTo>
                    <a:pt x="1815176" y="2352966"/>
                  </a:lnTo>
                  <a:lnTo>
                    <a:pt x="1812974" y="2355199"/>
                  </a:lnTo>
                  <a:lnTo>
                    <a:pt x="1810768" y="2357427"/>
                  </a:lnTo>
                  <a:lnTo>
                    <a:pt x="1808557" y="2359651"/>
                  </a:lnTo>
                  <a:lnTo>
                    <a:pt x="1806342" y="2361870"/>
                  </a:lnTo>
                  <a:lnTo>
                    <a:pt x="1804122" y="2364084"/>
                  </a:lnTo>
                  <a:lnTo>
                    <a:pt x="1801897" y="2366294"/>
                  </a:lnTo>
                  <a:lnTo>
                    <a:pt x="1799668" y="2368499"/>
                  </a:lnTo>
                  <a:lnTo>
                    <a:pt x="1797434" y="2370699"/>
                  </a:lnTo>
                  <a:lnTo>
                    <a:pt x="1795195" y="2372895"/>
                  </a:lnTo>
                  <a:lnTo>
                    <a:pt x="1792952" y="2375086"/>
                  </a:lnTo>
                  <a:lnTo>
                    <a:pt x="1790704" y="2377272"/>
                  </a:lnTo>
                  <a:lnTo>
                    <a:pt x="1788452" y="2379453"/>
                  </a:lnTo>
                  <a:lnTo>
                    <a:pt x="1786195" y="2381630"/>
                  </a:lnTo>
                  <a:lnTo>
                    <a:pt x="1783933" y="2383802"/>
                  </a:lnTo>
                  <a:lnTo>
                    <a:pt x="1781667" y="2385970"/>
                  </a:lnTo>
                  <a:lnTo>
                    <a:pt x="1779397" y="2388132"/>
                  </a:lnTo>
                  <a:lnTo>
                    <a:pt x="1777122" y="2390290"/>
                  </a:lnTo>
                  <a:lnTo>
                    <a:pt x="1774842" y="2392443"/>
                  </a:lnTo>
                  <a:lnTo>
                    <a:pt x="1772558" y="2394591"/>
                  </a:lnTo>
                  <a:lnTo>
                    <a:pt x="1770270" y="2396735"/>
                  </a:lnTo>
                  <a:lnTo>
                    <a:pt x="1767976" y="2398874"/>
                  </a:lnTo>
                  <a:lnTo>
                    <a:pt x="1765679" y="2401007"/>
                  </a:lnTo>
                  <a:lnTo>
                    <a:pt x="1763377" y="2403136"/>
                  </a:lnTo>
                  <a:lnTo>
                    <a:pt x="1761070" y="2405261"/>
                  </a:lnTo>
                  <a:lnTo>
                    <a:pt x="1758759" y="2407380"/>
                  </a:lnTo>
                  <a:lnTo>
                    <a:pt x="1756444" y="2409495"/>
                  </a:lnTo>
                  <a:lnTo>
                    <a:pt x="1754124" y="2411604"/>
                  </a:lnTo>
                  <a:lnTo>
                    <a:pt x="1751800" y="2413709"/>
                  </a:lnTo>
                  <a:lnTo>
                    <a:pt x="1749471" y="2415809"/>
                  </a:lnTo>
                  <a:lnTo>
                    <a:pt x="1747138" y="2417904"/>
                  </a:lnTo>
                  <a:lnTo>
                    <a:pt x="1744801" y="2419994"/>
                  </a:lnTo>
                  <a:lnTo>
                    <a:pt x="1742459" y="2422079"/>
                  </a:lnTo>
                  <a:lnTo>
                    <a:pt x="1740113" y="2424160"/>
                  </a:lnTo>
                  <a:lnTo>
                    <a:pt x="1737763" y="2426235"/>
                  </a:lnTo>
                  <a:lnTo>
                    <a:pt x="1735408" y="2428306"/>
                  </a:lnTo>
                  <a:lnTo>
                    <a:pt x="1733049" y="2430371"/>
                  </a:lnTo>
                  <a:lnTo>
                    <a:pt x="1730685" y="2432432"/>
                  </a:lnTo>
                  <a:lnTo>
                    <a:pt x="1728317" y="2434488"/>
                  </a:lnTo>
                  <a:lnTo>
                    <a:pt x="1725945" y="2436538"/>
                  </a:lnTo>
                  <a:lnTo>
                    <a:pt x="1723569" y="2438584"/>
                  </a:lnTo>
                  <a:lnTo>
                    <a:pt x="1721188" y="2440625"/>
                  </a:lnTo>
                  <a:lnTo>
                    <a:pt x="1718803" y="2442660"/>
                  </a:lnTo>
                  <a:lnTo>
                    <a:pt x="1716414" y="2444691"/>
                  </a:lnTo>
                  <a:lnTo>
                    <a:pt x="1714021" y="2446717"/>
                  </a:lnTo>
                  <a:lnTo>
                    <a:pt x="1711623" y="2448738"/>
                  </a:lnTo>
                  <a:lnTo>
                    <a:pt x="1709221" y="2450753"/>
                  </a:lnTo>
                  <a:lnTo>
                    <a:pt x="1706815" y="2452764"/>
                  </a:lnTo>
                  <a:lnTo>
                    <a:pt x="1704405" y="2454769"/>
                  </a:lnTo>
                  <a:lnTo>
                    <a:pt x="1701990" y="2456770"/>
                  </a:lnTo>
                  <a:lnTo>
                    <a:pt x="1699571" y="2458766"/>
                  </a:lnTo>
                  <a:lnTo>
                    <a:pt x="1697148" y="2460756"/>
                  </a:lnTo>
                  <a:lnTo>
                    <a:pt x="1694721" y="2462741"/>
                  </a:lnTo>
                  <a:lnTo>
                    <a:pt x="1692290" y="2464721"/>
                  </a:lnTo>
                  <a:lnTo>
                    <a:pt x="1689855" y="2466697"/>
                  </a:lnTo>
                  <a:lnTo>
                    <a:pt x="1687415" y="2468667"/>
                  </a:lnTo>
                  <a:lnTo>
                    <a:pt x="1684972" y="2470632"/>
                  </a:lnTo>
                  <a:lnTo>
                    <a:pt x="1682524" y="2472591"/>
                  </a:lnTo>
                  <a:lnTo>
                    <a:pt x="1680072" y="2474546"/>
                  </a:lnTo>
                  <a:lnTo>
                    <a:pt x="1677616" y="2476496"/>
                  </a:lnTo>
                  <a:lnTo>
                    <a:pt x="1675156" y="2478440"/>
                  </a:lnTo>
                  <a:lnTo>
                    <a:pt x="1672692" y="2480379"/>
                  </a:lnTo>
                  <a:lnTo>
                    <a:pt x="1670224" y="2482313"/>
                  </a:lnTo>
                  <a:lnTo>
                    <a:pt x="1667752" y="2484242"/>
                  </a:lnTo>
                  <a:lnTo>
                    <a:pt x="1665276" y="2486166"/>
                  </a:lnTo>
                  <a:lnTo>
                    <a:pt x="1662795" y="2488084"/>
                  </a:lnTo>
                  <a:lnTo>
                    <a:pt x="1660311" y="2489998"/>
                  </a:lnTo>
                  <a:lnTo>
                    <a:pt x="1657823" y="2491906"/>
                  </a:lnTo>
                  <a:lnTo>
                    <a:pt x="1655331" y="2493809"/>
                  </a:lnTo>
                  <a:lnTo>
                    <a:pt x="1652834" y="2495706"/>
                  </a:lnTo>
                  <a:lnTo>
                    <a:pt x="1650334" y="2497598"/>
                  </a:lnTo>
                  <a:lnTo>
                    <a:pt x="1647830" y="2499486"/>
                  </a:lnTo>
                  <a:lnTo>
                    <a:pt x="1645322" y="2501368"/>
                  </a:lnTo>
                  <a:lnTo>
                    <a:pt x="1642810" y="2503244"/>
                  </a:lnTo>
                  <a:lnTo>
                    <a:pt x="1640294" y="2505116"/>
                  </a:lnTo>
                  <a:lnTo>
                    <a:pt x="1637774" y="2506982"/>
                  </a:lnTo>
                  <a:lnTo>
                    <a:pt x="1635251" y="2508843"/>
                  </a:lnTo>
                  <a:lnTo>
                    <a:pt x="1632723" y="2510698"/>
                  </a:lnTo>
                  <a:lnTo>
                    <a:pt x="1630191" y="2512549"/>
                  </a:lnTo>
                  <a:lnTo>
                    <a:pt x="1627656" y="2514394"/>
                  </a:lnTo>
                  <a:lnTo>
                    <a:pt x="1625116" y="2516233"/>
                  </a:lnTo>
                  <a:lnTo>
                    <a:pt x="1622573" y="2518067"/>
                  </a:lnTo>
                  <a:lnTo>
                    <a:pt x="1620026" y="2519896"/>
                  </a:lnTo>
                  <a:lnTo>
                    <a:pt x="1617476" y="2521720"/>
                  </a:lnTo>
                  <a:lnTo>
                    <a:pt x="1614921" y="2523538"/>
                  </a:lnTo>
                  <a:lnTo>
                    <a:pt x="1612363" y="2525351"/>
                  </a:lnTo>
                  <a:lnTo>
                    <a:pt x="1609800" y="2527158"/>
                  </a:lnTo>
                  <a:lnTo>
                    <a:pt x="1607234" y="2528961"/>
                  </a:lnTo>
                  <a:lnTo>
                    <a:pt x="1604665" y="2530758"/>
                  </a:lnTo>
                  <a:lnTo>
                    <a:pt x="1602091" y="2532549"/>
                  </a:lnTo>
                  <a:lnTo>
                    <a:pt x="1599514" y="2534335"/>
                  </a:lnTo>
                  <a:lnTo>
                    <a:pt x="1596933" y="2536116"/>
                  </a:lnTo>
                  <a:lnTo>
                    <a:pt x="1594348" y="2537891"/>
                  </a:lnTo>
                  <a:lnTo>
                    <a:pt x="1591760" y="2539661"/>
                  </a:lnTo>
                  <a:lnTo>
                    <a:pt x="1589168" y="2541425"/>
                  </a:lnTo>
                  <a:lnTo>
                    <a:pt x="1586572" y="2543184"/>
                  </a:lnTo>
                  <a:lnTo>
                    <a:pt x="1583972" y="2544938"/>
                  </a:lnTo>
                  <a:lnTo>
                    <a:pt x="1581369" y="2546685"/>
                  </a:lnTo>
                  <a:lnTo>
                    <a:pt x="1578762" y="2548428"/>
                  </a:lnTo>
                  <a:lnTo>
                    <a:pt x="1576152" y="2550165"/>
                  </a:lnTo>
                  <a:lnTo>
                    <a:pt x="1573538" y="2551897"/>
                  </a:lnTo>
                  <a:lnTo>
                    <a:pt x="1570920" y="2553623"/>
                  </a:lnTo>
                  <a:lnTo>
                    <a:pt x="1568299" y="2555343"/>
                  </a:lnTo>
                  <a:lnTo>
                    <a:pt x="1565673" y="2557059"/>
                  </a:lnTo>
                  <a:lnTo>
                    <a:pt x="1563045" y="2558769"/>
                  </a:lnTo>
                  <a:lnTo>
                    <a:pt x="1560413" y="2560472"/>
                  </a:lnTo>
                  <a:lnTo>
                    <a:pt x="1557777" y="2562171"/>
                  </a:lnTo>
                  <a:lnTo>
                    <a:pt x="1555138" y="2563864"/>
                  </a:lnTo>
                  <a:lnTo>
                    <a:pt x="1552495" y="2565552"/>
                  </a:lnTo>
                  <a:lnTo>
                    <a:pt x="1549849" y="2567234"/>
                  </a:lnTo>
                  <a:lnTo>
                    <a:pt x="1547199" y="2568911"/>
                  </a:lnTo>
                  <a:lnTo>
                    <a:pt x="1544546" y="2570581"/>
                  </a:lnTo>
                  <a:lnTo>
                    <a:pt x="1541889" y="2572247"/>
                  </a:lnTo>
                  <a:lnTo>
                    <a:pt x="1539229" y="2573906"/>
                  </a:lnTo>
                  <a:lnTo>
                    <a:pt x="1536565" y="2575561"/>
                  </a:lnTo>
                  <a:lnTo>
                    <a:pt x="1533898" y="2577210"/>
                  </a:lnTo>
                  <a:lnTo>
                    <a:pt x="1531227" y="2578853"/>
                  </a:lnTo>
                  <a:lnTo>
                    <a:pt x="1528553" y="2580490"/>
                  </a:lnTo>
                  <a:lnTo>
                    <a:pt x="1525875" y="2582122"/>
                  </a:lnTo>
                  <a:lnTo>
                    <a:pt x="1523194" y="2583748"/>
                  </a:lnTo>
                  <a:lnTo>
                    <a:pt x="1520510" y="2585369"/>
                  </a:lnTo>
                  <a:lnTo>
                    <a:pt x="1517822" y="2586983"/>
                  </a:lnTo>
                  <a:lnTo>
                    <a:pt x="1515131" y="2588593"/>
                  </a:lnTo>
                  <a:lnTo>
                    <a:pt x="1512437" y="2590197"/>
                  </a:lnTo>
                  <a:lnTo>
                    <a:pt x="1509739" y="2591795"/>
                  </a:lnTo>
                  <a:lnTo>
                    <a:pt x="1507038" y="2593387"/>
                  </a:lnTo>
                  <a:lnTo>
                    <a:pt x="1504333" y="2594974"/>
                  </a:lnTo>
                  <a:lnTo>
                    <a:pt x="1501625" y="2596555"/>
                  </a:lnTo>
                  <a:lnTo>
                    <a:pt x="1498914" y="2598131"/>
                  </a:lnTo>
                  <a:lnTo>
                    <a:pt x="1496200" y="2599700"/>
                  </a:lnTo>
                  <a:lnTo>
                    <a:pt x="1493482" y="2601264"/>
                  </a:lnTo>
                  <a:lnTo>
                    <a:pt x="1490761" y="2602823"/>
                  </a:lnTo>
                  <a:lnTo>
                    <a:pt x="1488037" y="2604375"/>
                  </a:lnTo>
                  <a:lnTo>
                    <a:pt x="1485309" y="2605922"/>
                  </a:lnTo>
                  <a:lnTo>
                    <a:pt x="1482579" y="2607463"/>
                  </a:lnTo>
                  <a:lnTo>
                    <a:pt x="1479844" y="2608998"/>
                  </a:lnTo>
                  <a:lnTo>
                    <a:pt x="1477107" y="2610528"/>
                  </a:lnTo>
                  <a:lnTo>
                    <a:pt x="1474367" y="2612052"/>
                  </a:lnTo>
                  <a:lnTo>
                    <a:pt x="1471623" y="2613570"/>
                  </a:lnTo>
                  <a:lnTo>
                    <a:pt x="1468877" y="2615083"/>
                  </a:lnTo>
                  <a:lnTo>
                    <a:pt x="1466127" y="2616590"/>
                  </a:lnTo>
                  <a:lnTo>
                    <a:pt x="1463374" y="2618091"/>
                  </a:lnTo>
                  <a:lnTo>
                    <a:pt x="1460618" y="2619586"/>
                  </a:lnTo>
                  <a:lnTo>
                    <a:pt x="1457858" y="2621075"/>
                  </a:lnTo>
                  <a:lnTo>
                    <a:pt x="1455096" y="2622559"/>
                  </a:lnTo>
                  <a:lnTo>
                    <a:pt x="1452330" y="2624037"/>
                  </a:lnTo>
                  <a:lnTo>
                    <a:pt x="1449562" y="2625509"/>
                  </a:lnTo>
                  <a:lnTo>
                    <a:pt x="1446790" y="2626975"/>
                  </a:lnTo>
                  <a:lnTo>
                    <a:pt x="1444015" y="2628435"/>
                  </a:lnTo>
                  <a:lnTo>
                    <a:pt x="1441238" y="2629890"/>
                  </a:lnTo>
                  <a:lnTo>
                    <a:pt x="1438457" y="2631339"/>
                  </a:lnTo>
                  <a:lnTo>
                    <a:pt x="1435673" y="2632782"/>
                  </a:lnTo>
                  <a:lnTo>
                    <a:pt x="1432886" y="2634219"/>
                  </a:lnTo>
                  <a:lnTo>
                    <a:pt x="1430096" y="2635650"/>
                  </a:lnTo>
                  <a:lnTo>
                    <a:pt x="1427303" y="2637076"/>
                  </a:lnTo>
                  <a:lnTo>
                    <a:pt x="1424507" y="2638496"/>
                  </a:lnTo>
                  <a:lnTo>
                    <a:pt x="1421708" y="2639909"/>
                  </a:lnTo>
                  <a:lnTo>
                    <a:pt x="1418906" y="2641317"/>
                  </a:lnTo>
                  <a:lnTo>
                    <a:pt x="1416102" y="2642719"/>
                  </a:lnTo>
                  <a:lnTo>
                    <a:pt x="1413294" y="2644115"/>
                  </a:lnTo>
                  <a:lnTo>
                    <a:pt x="1410484" y="2645506"/>
                  </a:lnTo>
                  <a:lnTo>
                    <a:pt x="1407670" y="2646890"/>
                  </a:lnTo>
                  <a:lnTo>
                    <a:pt x="1404854" y="2648268"/>
                  </a:lnTo>
                  <a:lnTo>
                    <a:pt x="1402034" y="2649641"/>
                  </a:lnTo>
                  <a:lnTo>
                    <a:pt x="1399212" y="2651007"/>
                  </a:lnTo>
                  <a:lnTo>
                    <a:pt x="1396387" y="2652368"/>
                  </a:lnTo>
                  <a:lnTo>
                    <a:pt x="1393559" y="2653723"/>
                  </a:lnTo>
                  <a:lnTo>
                    <a:pt x="1390729" y="2655072"/>
                  </a:lnTo>
                  <a:lnTo>
                    <a:pt x="1387895" y="2656415"/>
                  </a:lnTo>
                  <a:lnTo>
                    <a:pt x="1385059" y="2657752"/>
                  </a:lnTo>
                  <a:lnTo>
                    <a:pt x="1382220" y="2659083"/>
                  </a:lnTo>
                  <a:lnTo>
                    <a:pt x="1379378" y="2660408"/>
                  </a:lnTo>
                  <a:lnTo>
                    <a:pt x="1376533" y="2661727"/>
                  </a:lnTo>
                  <a:lnTo>
                    <a:pt x="1373686" y="2663040"/>
                  </a:lnTo>
                  <a:lnTo>
                    <a:pt x="1370836" y="2664347"/>
                  </a:lnTo>
                  <a:lnTo>
                    <a:pt x="1367983" y="2665649"/>
                  </a:lnTo>
                  <a:lnTo>
                    <a:pt x="1365127" y="2666944"/>
                  </a:lnTo>
                  <a:lnTo>
                    <a:pt x="1362269" y="2668233"/>
                  </a:lnTo>
                  <a:lnTo>
                    <a:pt x="1359408" y="2669516"/>
                  </a:lnTo>
                  <a:lnTo>
                    <a:pt x="1356544" y="2670793"/>
                  </a:lnTo>
                  <a:lnTo>
                    <a:pt x="1353678" y="2672065"/>
                  </a:lnTo>
                  <a:lnTo>
                    <a:pt x="1350809" y="2673330"/>
                  </a:lnTo>
                  <a:lnTo>
                    <a:pt x="1347937" y="2674589"/>
                  </a:lnTo>
                  <a:lnTo>
                    <a:pt x="1345063" y="2675843"/>
                  </a:lnTo>
                  <a:lnTo>
                    <a:pt x="1342186" y="2677090"/>
                  </a:lnTo>
                  <a:lnTo>
                    <a:pt x="1339307" y="2678331"/>
                  </a:lnTo>
                  <a:lnTo>
                    <a:pt x="1336424" y="2679566"/>
                  </a:lnTo>
                  <a:lnTo>
                    <a:pt x="1333540" y="2680795"/>
                  </a:lnTo>
                  <a:lnTo>
                    <a:pt x="1330653" y="2682018"/>
                  </a:lnTo>
                  <a:lnTo>
                    <a:pt x="1327762" y="2683235"/>
                  </a:lnTo>
                  <a:lnTo>
                    <a:pt x="1324870" y="2684446"/>
                  </a:lnTo>
                  <a:lnTo>
                    <a:pt x="1321975" y="2685651"/>
                  </a:lnTo>
                  <a:lnTo>
                    <a:pt x="1319078" y="2686850"/>
                  </a:lnTo>
                  <a:lnTo>
                    <a:pt x="1316178" y="2688043"/>
                  </a:lnTo>
                  <a:lnTo>
                    <a:pt x="1313276" y="2689229"/>
                  </a:lnTo>
                  <a:lnTo>
                    <a:pt x="1310371" y="2690410"/>
                  </a:lnTo>
                  <a:lnTo>
                    <a:pt x="1307463" y="2691585"/>
                  </a:lnTo>
                  <a:lnTo>
                    <a:pt x="1304553" y="2692753"/>
                  </a:lnTo>
                  <a:lnTo>
                    <a:pt x="1301641" y="2693915"/>
                  </a:lnTo>
                  <a:lnTo>
                    <a:pt x="1298727" y="2695071"/>
                  </a:lnTo>
                  <a:lnTo>
                    <a:pt x="1295809" y="2696222"/>
                  </a:lnTo>
                  <a:lnTo>
                    <a:pt x="1292890" y="2697365"/>
                  </a:lnTo>
                  <a:lnTo>
                    <a:pt x="1289968" y="2698503"/>
                  </a:lnTo>
                  <a:lnTo>
                    <a:pt x="1287044" y="2699635"/>
                  </a:lnTo>
                  <a:lnTo>
                    <a:pt x="1284117" y="2700761"/>
                  </a:lnTo>
                  <a:lnTo>
                    <a:pt x="1281188" y="2701880"/>
                  </a:lnTo>
                  <a:lnTo>
                    <a:pt x="1278257" y="2702993"/>
                  </a:lnTo>
                  <a:lnTo>
                    <a:pt x="1275323" y="2704101"/>
                  </a:lnTo>
                  <a:lnTo>
                    <a:pt x="1272387" y="2705201"/>
                  </a:lnTo>
                  <a:lnTo>
                    <a:pt x="1269449" y="2706296"/>
                  </a:lnTo>
                  <a:lnTo>
                    <a:pt x="1266508" y="2707385"/>
                  </a:lnTo>
                  <a:lnTo>
                    <a:pt x="1263565" y="2708468"/>
                  </a:lnTo>
                  <a:lnTo>
                    <a:pt x="1260620" y="2709544"/>
                  </a:lnTo>
                  <a:lnTo>
                    <a:pt x="1257673" y="2710614"/>
                  </a:lnTo>
                  <a:lnTo>
                    <a:pt x="1254724" y="2711678"/>
                  </a:lnTo>
                  <a:lnTo>
                    <a:pt x="1251772" y="2712736"/>
                  </a:lnTo>
                  <a:lnTo>
                    <a:pt x="1248818" y="2713788"/>
                  </a:lnTo>
                  <a:lnTo>
                    <a:pt x="1245861" y="2714833"/>
                  </a:lnTo>
                  <a:lnTo>
                    <a:pt x="1242903" y="2715873"/>
                  </a:lnTo>
                  <a:lnTo>
                    <a:pt x="1239943" y="2716906"/>
                  </a:lnTo>
                  <a:lnTo>
                    <a:pt x="1236980" y="2717933"/>
                  </a:lnTo>
                  <a:lnTo>
                    <a:pt x="1234015" y="2718953"/>
                  </a:lnTo>
                  <a:lnTo>
                    <a:pt x="1231048" y="2719968"/>
                  </a:lnTo>
                  <a:lnTo>
                    <a:pt x="1228079" y="2720976"/>
                  </a:lnTo>
                  <a:lnTo>
                    <a:pt x="1225108" y="2721978"/>
                  </a:lnTo>
                  <a:lnTo>
                    <a:pt x="1222134" y="2722974"/>
                  </a:lnTo>
                  <a:lnTo>
                    <a:pt x="1219159" y="2723963"/>
                  </a:lnTo>
                  <a:lnTo>
                    <a:pt x="1216182" y="2724947"/>
                  </a:lnTo>
                  <a:lnTo>
                    <a:pt x="1213202" y="2725924"/>
                  </a:lnTo>
                  <a:lnTo>
                    <a:pt x="1210221" y="2726895"/>
                  </a:lnTo>
                  <a:lnTo>
                    <a:pt x="1207237" y="2727859"/>
                  </a:lnTo>
                  <a:lnTo>
                    <a:pt x="1204251" y="2728818"/>
                  </a:lnTo>
                  <a:lnTo>
                    <a:pt x="1201264" y="2729769"/>
                  </a:lnTo>
                  <a:lnTo>
                    <a:pt x="1198274" y="2730715"/>
                  </a:lnTo>
                  <a:lnTo>
                    <a:pt x="1195282" y="2731655"/>
                  </a:lnTo>
                  <a:lnTo>
                    <a:pt x="1192289" y="2732588"/>
                  </a:lnTo>
                  <a:lnTo>
                    <a:pt x="1189294" y="2733515"/>
                  </a:lnTo>
                  <a:lnTo>
                    <a:pt x="1186296" y="2734436"/>
                  </a:lnTo>
                  <a:lnTo>
                    <a:pt x="1183297" y="2735350"/>
                  </a:lnTo>
                  <a:lnTo>
                    <a:pt x="1180296" y="2736258"/>
                  </a:lnTo>
                  <a:lnTo>
                    <a:pt x="1177293" y="2737161"/>
                  </a:lnTo>
                  <a:lnTo>
                    <a:pt x="1174287" y="2738056"/>
                  </a:lnTo>
                  <a:lnTo>
                    <a:pt x="1171281" y="2738945"/>
                  </a:lnTo>
                  <a:lnTo>
                    <a:pt x="1168272" y="2739828"/>
                  </a:lnTo>
                  <a:lnTo>
                    <a:pt x="1165261" y="2740705"/>
                  </a:lnTo>
                  <a:lnTo>
                    <a:pt x="1162249" y="2741575"/>
                  </a:lnTo>
                  <a:lnTo>
                    <a:pt x="1159235" y="2742439"/>
                  </a:lnTo>
                  <a:lnTo>
                    <a:pt x="1156219" y="2743297"/>
                  </a:lnTo>
                  <a:lnTo>
                    <a:pt x="1153201" y="2744148"/>
                  </a:lnTo>
                  <a:lnTo>
                    <a:pt x="1150181" y="2744994"/>
                  </a:lnTo>
                  <a:lnTo>
                    <a:pt x="1147160" y="2745832"/>
                  </a:lnTo>
                  <a:lnTo>
                    <a:pt x="1144137" y="2746665"/>
                  </a:lnTo>
                  <a:lnTo>
                    <a:pt x="1141112" y="2747491"/>
                  </a:lnTo>
                  <a:lnTo>
                    <a:pt x="1138085" y="2748311"/>
                  </a:lnTo>
                  <a:lnTo>
                    <a:pt x="1135057" y="2749124"/>
                  </a:lnTo>
                  <a:lnTo>
                    <a:pt x="1132027" y="2749931"/>
                  </a:lnTo>
                  <a:lnTo>
                    <a:pt x="1128995" y="2750732"/>
                  </a:lnTo>
                  <a:lnTo>
                    <a:pt x="1125962" y="2751526"/>
                  </a:lnTo>
                  <a:lnTo>
                    <a:pt x="1122927" y="2752314"/>
                  </a:lnTo>
                  <a:lnTo>
                    <a:pt x="1119890" y="2753096"/>
                  </a:lnTo>
                  <a:lnTo>
                    <a:pt x="1116852" y="2753871"/>
                  </a:lnTo>
                  <a:lnTo>
                    <a:pt x="1113812" y="2754640"/>
                  </a:lnTo>
                  <a:lnTo>
                    <a:pt x="1110771" y="2755403"/>
                  </a:lnTo>
                  <a:lnTo>
                    <a:pt x="1107728" y="2756159"/>
                  </a:lnTo>
                  <a:lnTo>
                    <a:pt x="1104683" y="2756909"/>
                  </a:lnTo>
                  <a:lnTo>
                    <a:pt x="1101637" y="2757652"/>
                  </a:lnTo>
                  <a:lnTo>
                    <a:pt x="1098589" y="2758389"/>
                  </a:lnTo>
                  <a:lnTo>
                    <a:pt x="1095540" y="2759119"/>
                  </a:lnTo>
                  <a:lnTo>
                    <a:pt x="1092489" y="2759844"/>
                  </a:lnTo>
                  <a:lnTo>
                    <a:pt x="1089437" y="2760562"/>
                  </a:lnTo>
                  <a:lnTo>
                    <a:pt x="1086383" y="2761273"/>
                  </a:lnTo>
                  <a:lnTo>
                    <a:pt x="1083327" y="2761978"/>
                  </a:lnTo>
                  <a:lnTo>
                    <a:pt x="1080271" y="2762677"/>
                  </a:lnTo>
                  <a:lnTo>
                    <a:pt x="1077212" y="2763369"/>
                  </a:lnTo>
                  <a:lnTo>
                    <a:pt x="1074152" y="2764055"/>
                  </a:lnTo>
                  <a:lnTo>
                    <a:pt x="1071091" y="2764735"/>
                  </a:lnTo>
                  <a:lnTo>
                    <a:pt x="1068029" y="2765407"/>
                  </a:lnTo>
                  <a:lnTo>
                    <a:pt x="1064965" y="2766074"/>
                  </a:lnTo>
                  <a:lnTo>
                    <a:pt x="1061900" y="2766734"/>
                  </a:lnTo>
                  <a:lnTo>
                    <a:pt x="1058833" y="2767388"/>
                  </a:lnTo>
                  <a:lnTo>
                    <a:pt x="1055765" y="2768035"/>
                  </a:lnTo>
                  <a:lnTo>
                    <a:pt x="1052695" y="2768676"/>
                  </a:lnTo>
                  <a:lnTo>
                    <a:pt x="1049624" y="2769311"/>
                  </a:lnTo>
                  <a:lnTo>
                    <a:pt x="1046553" y="2769939"/>
                  </a:lnTo>
                  <a:lnTo>
                    <a:pt x="1043479" y="2770560"/>
                  </a:lnTo>
                  <a:lnTo>
                    <a:pt x="1040404" y="2771175"/>
                  </a:lnTo>
                  <a:lnTo>
                    <a:pt x="1037328" y="2771784"/>
                  </a:lnTo>
                  <a:lnTo>
                    <a:pt x="1034251" y="2772387"/>
                  </a:lnTo>
                  <a:lnTo>
                    <a:pt x="1031173" y="2772982"/>
                  </a:lnTo>
                  <a:lnTo>
                    <a:pt x="1028093" y="2773572"/>
                  </a:lnTo>
                  <a:lnTo>
                    <a:pt x="1025012" y="2774154"/>
                  </a:lnTo>
                  <a:lnTo>
                    <a:pt x="1021930" y="2774731"/>
                  </a:lnTo>
                  <a:lnTo>
                    <a:pt x="1018847" y="2775301"/>
                  </a:lnTo>
                  <a:lnTo>
                    <a:pt x="1015762" y="2775864"/>
                  </a:lnTo>
                  <a:lnTo>
                    <a:pt x="1012676" y="2776422"/>
                  </a:lnTo>
                  <a:lnTo>
                    <a:pt x="1009589" y="2776972"/>
                  </a:lnTo>
                  <a:lnTo>
                    <a:pt x="1006501" y="2777516"/>
                  </a:lnTo>
                  <a:lnTo>
                    <a:pt x="1003412" y="2778054"/>
                  </a:lnTo>
                  <a:lnTo>
                    <a:pt x="1000322" y="2778585"/>
                  </a:lnTo>
                  <a:lnTo>
                    <a:pt x="997230" y="2779110"/>
                  </a:lnTo>
                  <a:lnTo>
                    <a:pt x="994138" y="2779628"/>
                  </a:lnTo>
                  <a:lnTo>
                    <a:pt x="991044" y="2780140"/>
                  </a:lnTo>
                  <a:lnTo>
                    <a:pt x="987950" y="2780645"/>
                  </a:lnTo>
                  <a:lnTo>
                    <a:pt x="984854" y="2781144"/>
                  </a:lnTo>
                  <a:lnTo>
                    <a:pt x="981757" y="2781636"/>
                  </a:lnTo>
                  <a:lnTo>
                    <a:pt x="978659" y="2782122"/>
                  </a:lnTo>
                  <a:lnTo>
                    <a:pt x="975560" y="2782601"/>
                  </a:lnTo>
                  <a:lnTo>
                    <a:pt x="972461" y="2783074"/>
                  </a:lnTo>
                  <a:lnTo>
                    <a:pt x="969360" y="2783540"/>
                  </a:lnTo>
                  <a:lnTo>
                    <a:pt x="966258" y="2784000"/>
                  </a:lnTo>
                  <a:lnTo>
                    <a:pt x="963156" y="2784454"/>
                  </a:lnTo>
                  <a:lnTo>
                    <a:pt x="960052" y="2784900"/>
                  </a:lnTo>
                  <a:lnTo>
                    <a:pt x="956947" y="2785341"/>
                  </a:lnTo>
                  <a:lnTo>
                    <a:pt x="953842" y="2785775"/>
                  </a:lnTo>
                  <a:lnTo>
                    <a:pt x="950735" y="2786202"/>
                  </a:lnTo>
                  <a:lnTo>
                    <a:pt x="947628" y="2786623"/>
                  </a:lnTo>
                  <a:lnTo>
                    <a:pt x="944520" y="2787037"/>
                  </a:lnTo>
                  <a:lnTo>
                    <a:pt x="941411" y="2787445"/>
                  </a:lnTo>
                  <a:lnTo>
                    <a:pt x="938301" y="2787846"/>
                  </a:lnTo>
                  <a:lnTo>
                    <a:pt x="935191" y="2788241"/>
                  </a:lnTo>
                  <a:lnTo>
                    <a:pt x="932079" y="2788629"/>
                  </a:lnTo>
                  <a:lnTo>
                    <a:pt x="928967" y="2789011"/>
                  </a:lnTo>
                  <a:lnTo>
                    <a:pt x="925854" y="2789386"/>
                  </a:lnTo>
                  <a:lnTo>
                    <a:pt x="922740" y="2789755"/>
                  </a:lnTo>
                  <a:lnTo>
                    <a:pt x="919625" y="2790117"/>
                  </a:lnTo>
                  <a:lnTo>
                    <a:pt x="916510" y="2790473"/>
                  </a:lnTo>
                  <a:lnTo>
                    <a:pt x="913394" y="2790822"/>
                  </a:lnTo>
                  <a:lnTo>
                    <a:pt x="910277" y="2791164"/>
                  </a:lnTo>
                  <a:lnTo>
                    <a:pt x="907159" y="2791500"/>
                  </a:lnTo>
                  <a:lnTo>
                    <a:pt x="904041" y="2791830"/>
                  </a:lnTo>
                  <a:lnTo>
                    <a:pt x="900922" y="2792153"/>
                  </a:lnTo>
                  <a:lnTo>
                    <a:pt x="897802" y="2792469"/>
                  </a:lnTo>
                  <a:lnTo>
                    <a:pt x="894682" y="2792779"/>
                  </a:lnTo>
                  <a:lnTo>
                    <a:pt x="891561" y="2793082"/>
                  </a:lnTo>
                  <a:lnTo>
                    <a:pt x="888440" y="2793379"/>
                  </a:lnTo>
                  <a:lnTo>
                    <a:pt x="885317" y="2793670"/>
                  </a:lnTo>
                  <a:lnTo>
                    <a:pt x="882195" y="2793953"/>
                  </a:lnTo>
                  <a:lnTo>
                    <a:pt x="879072" y="2794231"/>
                  </a:lnTo>
                  <a:lnTo>
                    <a:pt x="875948" y="2794501"/>
                  </a:lnTo>
                  <a:lnTo>
                    <a:pt x="872823" y="2794765"/>
                  </a:lnTo>
                  <a:lnTo>
                    <a:pt x="869698" y="2795023"/>
                  </a:lnTo>
                  <a:lnTo>
                    <a:pt x="866572" y="2795274"/>
                  </a:lnTo>
                  <a:lnTo>
                    <a:pt x="863446" y="2795518"/>
                  </a:lnTo>
                  <a:lnTo>
                    <a:pt x="860320" y="2795756"/>
                  </a:lnTo>
                  <a:lnTo>
                    <a:pt x="857193" y="2795988"/>
                  </a:lnTo>
                  <a:lnTo>
                    <a:pt x="854065" y="2796213"/>
                  </a:lnTo>
                  <a:lnTo>
                    <a:pt x="850937" y="2796431"/>
                  </a:lnTo>
                  <a:lnTo>
                    <a:pt x="847809" y="2796642"/>
                  </a:lnTo>
                  <a:lnTo>
                    <a:pt x="844680" y="2796847"/>
                  </a:lnTo>
                  <a:lnTo>
                    <a:pt x="841550" y="2797046"/>
                  </a:lnTo>
                  <a:lnTo>
                    <a:pt x="838421" y="2797238"/>
                  </a:lnTo>
                  <a:lnTo>
                    <a:pt x="835290" y="2797424"/>
                  </a:lnTo>
                  <a:lnTo>
                    <a:pt x="832160" y="2797603"/>
                  </a:lnTo>
                  <a:lnTo>
                    <a:pt x="829029" y="2797775"/>
                  </a:lnTo>
                  <a:lnTo>
                    <a:pt x="825898" y="2797941"/>
                  </a:lnTo>
                  <a:lnTo>
                    <a:pt x="822766" y="2798100"/>
                  </a:lnTo>
                  <a:lnTo>
                    <a:pt x="819634" y="2798252"/>
                  </a:lnTo>
                  <a:lnTo>
                    <a:pt x="816502" y="2798399"/>
                  </a:lnTo>
                  <a:lnTo>
                    <a:pt x="813370" y="2798538"/>
                  </a:lnTo>
                  <a:lnTo>
                    <a:pt x="810237" y="2798671"/>
                  </a:lnTo>
                  <a:lnTo>
                    <a:pt x="807104" y="2798798"/>
                  </a:lnTo>
                  <a:lnTo>
                    <a:pt x="803970" y="2798917"/>
                  </a:lnTo>
                  <a:lnTo>
                    <a:pt x="800837" y="2799031"/>
                  </a:lnTo>
                  <a:lnTo>
                    <a:pt x="797703" y="2799137"/>
                  </a:lnTo>
                  <a:lnTo>
                    <a:pt x="794569" y="2799238"/>
                  </a:lnTo>
                  <a:lnTo>
                    <a:pt x="791435" y="2799331"/>
                  </a:lnTo>
                  <a:lnTo>
                    <a:pt x="788300" y="2799418"/>
                  </a:lnTo>
                  <a:lnTo>
                    <a:pt x="785166" y="2799499"/>
                  </a:lnTo>
                  <a:lnTo>
                    <a:pt x="782031" y="2799573"/>
                  </a:lnTo>
                  <a:lnTo>
                    <a:pt x="778896" y="2799640"/>
                  </a:lnTo>
                  <a:lnTo>
                    <a:pt x="775761" y="2799701"/>
                  </a:lnTo>
                  <a:lnTo>
                    <a:pt x="772626" y="2799755"/>
                  </a:lnTo>
                  <a:lnTo>
                    <a:pt x="769491" y="2799803"/>
                  </a:lnTo>
                  <a:lnTo>
                    <a:pt x="766355" y="2799844"/>
                  </a:lnTo>
                  <a:lnTo>
                    <a:pt x="763220" y="2799878"/>
                  </a:lnTo>
                  <a:lnTo>
                    <a:pt x="760084" y="2799906"/>
                  </a:lnTo>
                  <a:lnTo>
                    <a:pt x="756949" y="2799928"/>
                  </a:lnTo>
                  <a:lnTo>
                    <a:pt x="753813" y="2799942"/>
                  </a:lnTo>
                  <a:lnTo>
                    <a:pt x="750677" y="2799950"/>
                  </a:lnTo>
                  <a:lnTo>
                    <a:pt x="747542" y="2799952"/>
                  </a:lnTo>
                  <a:lnTo>
                    <a:pt x="744406" y="2799947"/>
                  </a:lnTo>
                  <a:lnTo>
                    <a:pt x="741271" y="2799936"/>
                  </a:lnTo>
                  <a:lnTo>
                    <a:pt x="738135" y="2799918"/>
                  </a:lnTo>
                  <a:lnTo>
                    <a:pt x="735000" y="2799893"/>
                  </a:lnTo>
                  <a:lnTo>
                    <a:pt x="731864" y="2799862"/>
                  </a:lnTo>
                  <a:lnTo>
                    <a:pt x="728729" y="2799824"/>
                  </a:lnTo>
                  <a:lnTo>
                    <a:pt x="725593" y="2799780"/>
                  </a:lnTo>
                  <a:lnTo>
                    <a:pt x="722458" y="2799729"/>
                  </a:lnTo>
                  <a:lnTo>
                    <a:pt x="719323" y="2799671"/>
                  </a:lnTo>
                  <a:lnTo>
                    <a:pt x="716188" y="2799607"/>
                  </a:lnTo>
                  <a:lnTo>
                    <a:pt x="713053" y="2799537"/>
                  </a:lnTo>
                  <a:lnTo>
                    <a:pt x="709919" y="2799460"/>
                  </a:lnTo>
                  <a:lnTo>
                    <a:pt x="706784" y="2799376"/>
                  </a:lnTo>
                  <a:lnTo>
                    <a:pt x="703650" y="2799285"/>
                  </a:lnTo>
                  <a:lnTo>
                    <a:pt x="700516" y="2799189"/>
                  </a:lnTo>
                  <a:lnTo>
                    <a:pt x="697382" y="2799085"/>
                  </a:lnTo>
                  <a:lnTo>
                    <a:pt x="694248" y="2798975"/>
                  </a:lnTo>
                  <a:lnTo>
                    <a:pt x="691114" y="2798858"/>
                  </a:lnTo>
                  <a:lnTo>
                    <a:pt x="687981" y="2798735"/>
                  </a:lnTo>
                  <a:lnTo>
                    <a:pt x="684848" y="2798606"/>
                  </a:lnTo>
                  <a:lnTo>
                    <a:pt x="681716" y="2798469"/>
                  </a:lnTo>
                  <a:lnTo>
                    <a:pt x="678583" y="2798327"/>
                  </a:lnTo>
                  <a:lnTo>
                    <a:pt x="675451" y="2798177"/>
                  </a:lnTo>
                  <a:lnTo>
                    <a:pt x="672319" y="2798021"/>
                  </a:lnTo>
                  <a:lnTo>
                    <a:pt x="669188" y="2797858"/>
                  </a:lnTo>
                  <a:lnTo>
                    <a:pt x="666057" y="2797689"/>
                  </a:lnTo>
                  <a:lnTo>
                    <a:pt x="662926" y="2797514"/>
                  </a:lnTo>
                  <a:lnTo>
                    <a:pt x="659796" y="2797332"/>
                  </a:lnTo>
                  <a:lnTo>
                    <a:pt x="656666" y="2797143"/>
                  </a:lnTo>
                  <a:lnTo>
                    <a:pt x="653536" y="2796948"/>
                  </a:lnTo>
                  <a:lnTo>
                    <a:pt x="650407" y="2796746"/>
                  </a:lnTo>
                  <a:lnTo>
                    <a:pt x="647279" y="2796537"/>
                  </a:lnTo>
                  <a:lnTo>
                    <a:pt x="644150" y="2796322"/>
                  </a:lnTo>
                  <a:lnTo>
                    <a:pt x="641022" y="2796101"/>
                  </a:lnTo>
                  <a:lnTo>
                    <a:pt x="637895" y="2795873"/>
                  </a:lnTo>
                  <a:lnTo>
                    <a:pt x="634768" y="2795638"/>
                  </a:lnTo>
                  <a:lnTo>
                    <a:pt x="631642" y="2795397"/>
                  </a:lnTo>
                  <a:lnTo>
                    <a:pt x="628516" y="2795149"/>
                  </a:lnTo>
                  <a:lnTo>
                    <a:pt x="625391" y="2794895"/>
                  </a:lnTo>
                  <a:lnTo>
                    <a:pt x="622266" y="2794634"/>
                  </a:lnTo>
                  <a:lnTo>
                    <a:pt x="619142" y="2794367"/>
                  </a:lnTo>
                  <a:lnTo>
                    <a:pt x="616018" y="2794093"/>
                  </a:lnTo>
                  <a:lnTo>
                    <a:pt x="612896" y="2793812"/>
                  </a:lnTo>
                  <a:lnTo>
                    <a:pt x="609773" y="2793525"/>
                  </a:lnTo>
                  <a:lnTo>
                    <a:pt x="606651" y="2793232"/>
                  </a:lnTo>
                  <a:lnTo>
                    <a:pt x="603530" y="2792932"/>
                  </a:lnTo>
                  <a:lnTo>
                    <a:pt x="600409" y="2792625"/>
                  </a:lnTo>
                  <a:lnTo>
                    <a:pt x="597289" y="2792312"/>
                  </a:lnTo>
                  <a:lnTo>
                    <a:pt x="594170" y="2791992"/>
                  </a:lnTo>
                  <a:lnTo>
                    <a:pt x="591051" y="2791666"/>
                  </a:lnTo>
                  <a:lnTo>
                    <a:pt x="587934" y="2791333"/>
                  </a:lnTo>
                  <a:lnTo>
                    <a:pt x="584816" y="2790994"/>
                  </a:lnTo>
                  <a:lnTo>
                    <a:pt x="581700" y="2790648"/>
                  </a:lnTo>
                  <a:lnTo>
                    <a:pt x="578584" y="2790296"/>
                  </a:lnTo>
                  <a:lnTo>
                    <a:pt x="575469" y="2789937"/>
                  </a:lnTo>
                  <a:lnTo>
                    <a:pt x="572355" y="2789571"/>
                  </a:lnTo>
                  <a:lnTo>
                    <a:pt x="569241" y="2789199"/>
                  </a:lnTo>
                  <a:lnTo>
                    <a:pt x="566128" y="2788821"/>
                  </a:lnTo>
                  <a:lnTo>
                    <a:pt x="563017" y="2788436"/>
                  </a:lnTo>
                  <a:lnTo>
                    <a:pt x="559905" y="2788045"/>
                  </a:lnTo>
                  <a:lnTo>
                    <a:pt x="556795" y="2787646"/>
                  </a:lnTo>
                  <a:lnTo>
                    <a:pt x="553686" y="2787242"/>
                  </a:lnTo>
                  <a:lnTo>
                    <a:pt x="550577" y="2786831"/>
                  </a:lnTo>
                  <a:lnTo>
                    <a:pt x="547470" y="2786413"/>
                  </a:lnTo>
                  <a:lnTo>
                    <a:pt x="544363" y="2785989"/>
                  </a:lnTo>
                  <a:lnTo>
                    <a:pt x="541257" y="2785559"/>
                  </a:lnTo>
                  <a:lnTo>
                    <a:pt x="538152" y="2785122"/>
                  </a:lnTo>
                  <a:lnTo>
                    <a:pt x="535048" y="2784678"/>
                  </a:lnTo>
                  <a:lnTo>
                    <a:pt x="531945" y="2784228"/>
                  </a:lnTo>
                  <a:lnTo>
                    <a:pt x="528842" y="2783771"/>
                  </a:lnTo>
                  <a:lnTo>
                    <a:pt x="525741" y="2783308"/>
                  </a:lnTo>
                  <a:lnTo>
                    <a:pt x="522641" y="2782838"/>
                  </a:lnTo>
                  <a:lnTo>
                    <a:pt x="519541" y="2782363"/>
                  </a:lnTo>
                  <a:lnTo>
                    <a:pt x="516443" y="2781880"/>
                  </a:lnTo>
                  <a:lnTo>
                    <a:pt x="513346" y="2781391"/>
                  </a:lnTo>
                  <a:lnTo>
                    <a:pt x="510250" y="2780895"/>
                  </a:lnTo>
                  <a:lnTo>
                    <a:pt x="507155" y="2780393"/>
                  </a:lnTo>
                  <a:lnTo>
                    <a:pt x="504060" y="2779885"/>
                  </a:lnTo>
                  <a:lnTo>
                    <a:pt x="500968" y="2779370"/>
                  </a:lnTo>
                  <a:lnTo>
                    <a:pt x="497875" y="2778848"/>
                  </a:lnTo>
                  <a:lnTo>
                    <a:pt x="494785" y="2778320"/>
                  </a:lnTo>
                  <a:lnTo>
                    <a:pt x="491695" y="2777786"/>
                  </a:lnTo>
                  <a:lnTo>
                    <a:pt x="488606" y="2777245"/>
                  </a:lnTo>
                  <a:lnTo>
                    <a:pt x="485519" y="2776698"/>
                  </a:lnTo>
                  <a:lnTo>
                    <a:pt x="482432" y="2776144"/>
                  </a:lnTo>
                  <a:lnTo>
                    <a:pt x="479347" y="2775583"/>
                  </a:lnTo>
                  <a:lnTo>
                    <a:pt x="476263" y="2775017"/>
                  </a:lnTo>
                  <a:lnTo>
                    <a:pt x="473181" y="2774443"/>
                  </a:lnTo>
                  <a:lnTo>
                    <a:pt x="470099" y="2773864"/>
                  </a:lnTo>
                  <a:lnTo>
                    <a:pt x="467019" y="2773278"/>
                  </a:lnTo>
                  <a:lnTo>
                    <a:pt x="463940" y="2772685"/>
                  </a:lnTo>
                  <a:lnTo>
                    <a:pt x="460862" y="2772086"/>
                  </a:lnTo>
                  <a:lnTo>
                    <a:pt x="457785" y="2771481"/>
                  </a:lnTo>
                  <a:lnTo>
                    <a:pt x="454710" y="2770869"/>
                  </a:lnTo>
                  <a:lnTo>
                    <a:pt x="451636" y="2770250"/>
                  </a:lnTo>
                  <a:lnTo>
                    <a:pt x="448563" y="2769626"/>
                  </a:lnTo>
                  <a:lnTo>
                    <a:pt x="445492" y="2768994"/>
                  </a:lnTo>
                  <a:lnTo>
                    <a:pt x="442421" y="2768356"/>
                  </a:lnTo>
                  <a:lnTo>
                    <a:pt x="439353" y="2767713"/>
                  </a:lnTo>
                  <a:lnTo>
                    <a:pt x="436285" y="2767062"/>
                  </a:lnTo>
                  <a:lnTo>
                    <a:pt x="433219" y="2766405"/>
                  </a:lnTo>
                  <a:lnTo>
                    <a:pt x="430155" y="2765741"/>
                  </a:lnTo>
                  <a:lnTo>
                    <a:pt x="427091" y="2765072"/>
                  </a:lnTo>
                  <a:lnTo>
                    <a:pt x="424029" y="2764396"/>
                  </a:lnTo>
                  <a:lnTo>
                    <a:pt x="420969" y="2763713"/>
                  </a:lnTo>
                  <a:lnTo>
                    <a:pt x="417910" y="2763024"/>
                  </a:lnTo>
                  <a:lnTo>
                    <a:pt x="414852" y="2762328"/>
                  </a:lnTo>
                  <a:lnTo>
                    <a:pt x="411796" y="2761626"/>
                  </a:lnTo>
                  <a:lnTo>
                    <a:pt x="408742" y="2760918"/>
                  </a:lnTo>
                  <a:lnTo>
                    <a:pt x="405689" y="2760203"/>
                  </a:lnTo>
                  <a:lnTo>
                    <a:pt x="402637" y="2759482"/>
                  </a:lnTo>
                  <a:lnTo>
                    <a:pt x="399587" y="2758755"/>
                  </a:lnTo>
                  <a:lnTo>
                    <a:pt x="396539" y="2758021"/>
                  </a:lnTo>
                  <a:lnTo>
                    <a:pt x="393491" y="2757281"/>
                  </a:lnTo>
                  <a:lnTo>
                    <a:pt x="390446" y="2756534"/>
                  </a:lnTo>
                  <a:lnTo>
                    <a:pt x="387402" y="2755782"/>
                  </a:lnTo>
                  <a:lnTo>
                    <a:pt x="384360" y="2755022"/>
                  </a:lnTo>
                  <a:lnTo>
                    <a:pt x="381319" y="2754256"/>
                  </a:lnTo>
                  <a:lnTo>
                    <a:pt x="378280" y="2753484"/>
                  </a:lnTo>
                  <a:lnTo>
                    <a:pt x="375243" y="2752706"/>
                  </a:lnTo>
                  <a:lnTo>
                    <a:pt x="372207" y="2751921"/>
                  </a:lnTo>
                  <a:lnTo>
                    <a:pt x="369173" y="2751130"/>
                  </a:lnTo>
                  <a:lnTo>
                    <a:pt x="366140" y="2750332"/>
                  </a:lnTo>
                  <a:lnTo>
                    <a:pt x="363109" y="2749528"/>
                  </a:lnTo>
                  <a:lnTo>
                    <a:pt x="360080" y="2748718"/>
                  </a:lnTo>
                  <a:lnTo>
                    <a:pt x="357053" y="2747902"/>
                  </a:lnTo>
                  <a:lnTo>
                    <a:pt x="354027" y="2747079"/>
                  </a:lnTo>
                  <a:lnTo>
                    <a:pt x="351003" y="2746249"/>
                  </a:lnTo>
                  <a:lnTo>
                    <a:pt x="347981" y="2745414"/>
                  </a:lnTo>
                  <a:lnTo>
                    <a:pt x="344960" y="2744572"/>
                  </a:lnTo>
                  <a:lnTo>
                    <a:pt x="341941" y="2743723"/>
                  </a:lnTo>
                  <a:lnTo>
                    <a:pt x="338925" y="2742869"/>
                  </a:lnTo>
                  <a:lnTo>
                    <a:pt x="335910" y="2742008"/>
                  </a:lnTo>
                  <a:lnTo>
                    <a:pt x="332896" y="2741141"/>
                  </a:lnTo>
                  <a:lnTo>
                    <a:pt x="329885" y="2740267"/>
                  </a:lnTo>
                  <a:lnTo>
                    <a:pt x="326875" y="2739388"/>
                  </a:lnTo>
                  <a:lnTo>
                    <a:pt x="323867" y="2738502"/>
                  </a:lnTo>
                  <a:lnTo>
                    <a:pt x="320861" y="2737609"/>
                  </a:lnTo>
                  <a:lnTo>
                    <a:pt x="317857" y="2736710"/>
                  </a:lnTo>
                  <a:lnTo>
                    <a:pt x="314855" y="2735805"/>
                  </a:lnTo>
                  <a:lnTo>
                    <a:pt x="311855" y="2734894"/>
                  </a:lnTo>
                  <a:lnTo>
                    <a:pt x="308856" y="2733976"/>
                  </a:lnTo>
                  <a:lnTo>
                    <a:pt x="305860" y="2733053"/>
                  </a:lnTo>
                  <a:lnTo>
                    <a:pt x="302865" y="2732122"/>
                  </a:lnTo>
                  <a:lnTo>
                    <a:pt x="299873" y="2731186"/>
                  </a:lnTo>
                  <a:lnTo>
                    <a:pt x="296882" y="2730243"/>
                  </a:lnTo>
                  <a:lnTo>
                    <a:pt x="293894" y="2729294"/>
                  </a:lnTo>
                  <a:lnTo>
                    <a:pt x="290907" y="2728339"/>
                  </a:lnTo>
                  <a:lnTo>
                    <a:pt x="287922" y="2727378"/>
                  </a:lnTo>
                  <a:lnTo>
                    <a:pt x="284940" y="2726410"/>
                  </a:lnTo>
                  <a:lnTo>
                    <a:pt x="281959" y="2725436"/>
                  </a:lnTo>
                  <a:lnTo>
                    <a:pt x="278981" y="2724456"/>
                  </a:lnTo>
                  <a:lnTo>
                    <a:pt x="276005" y="2723469"/>
                  </a:lnTo>
                  <a:lnTo>
                    <a:pt x="273030" y="2722477"/>
                  </a:lnTo>
                  <a:lnTo>
                    <a:pt x="270058" y="2721478"/>
                  </a:lnTo>
                  <a:lnTo>
                    <a:pt x="267088" y="2720473"/>
                  </a:lnTo>
                  <a:lnTo>
                    <a:pt x="264120" y="2719461"/>
                  </a:lnTo>
                  <a:lnTo>
                    <a:pt x="261154" y="2718444"/>
                  </a:lnTo>
                  <a:lnTo>
                    <a:pt x="258190" y="2717420"/>
                  </a:lnTo>
                  <a:lnTo>
                    <a:pt x="255228" y="2716390"/>
                  </a:lnTo>
                  <a:lnTo>
                    <a:pt x="252269" y="2715354"/>
                  </a:lnTo>
                  <a:lnTo>
                    <a:pt x="249312" y="2714311"/>
                  </a:lnTo>
                  <a:lnTo>
                    <a:pt x="246357" y="2713263"/>
                  </a:lnTo>
                  <a:lnTo>
                    <a:pt x="243404" y="2712208"/>
                  </a:lnTo>
                  <a:lnTo>
                    <a:pt x="240453" y="2711147"/>
                  </a:lnTo>
                  <a:lnTo>
                    <a:pt x="237505" y="2710080"/>
                  </a:lnTo>
                  <a:lnTo>
                    <a:pt x="234558" y="2709007"/>
                  </a:lnTo>
                  <a:lnTo>
                    <a:pt x="231614" y="2707927"/>
                  </a:lnTo>
                  <a:lnTo>
                    <a:pt x="228673" y="2706841"/>
                  </a:lnTo>
                  <a:lnTo>
                    <a:pt x="225733" y="2705750"/>
                  </a:lnTo>
                  <a:lnTo>
                    <a:pt x="222796" y="2704652"/>
                  </a:lnTo>
                  <a:lnTo>
                    <a:pt x="219861" y="2703548"/>
                  </a:lnTo>
                  <a:lnTo>
                    <a:pt x="216929" y="2702438"/>
                  </a:lnTo>
                  <a:lnTo>
                    <a:pt x="213999" y="2701321"/>
                  </a:lnTo>
                  <a:lnTo>
                    <a:pt x="211071" y="2700199"/>
                  </a:lnTo>
                  <a:lnTo>
                    <a:pt x="208146" y="2699070"/>
                  </a:lnTo>
                  <a:lnTo>
                    <a:pt x="205222" y="2697935"/>
                  </a:lnTo>
                  <a:lnTo>
                    <a:pt x="202301" y="2696794"/>
                  </a:lnTo>
                  <a:lnTo>
                    <a:pt x="199383" y="2695647"/>
                  </a:lnTo>
                  <a:lnTo>
                    <a:pt x="196468" y="2694494"/>
                  </a:lnTo>
                  <a:lnTo>
                    <a:pt x="193554" y="2693335"/>
                  </a:lnTo>
                  <a:lnTo>
                    <a:pt x="190643" y="2692169"/>
                  </a:lnTo>
                  <a:lnTo>
                    <a:pt x="187734" y="2690998"/>
                  </a:lnTo>
                  <a:lnTo>
                    <a:pt x="184828" y="2689820"/>
                  </a:lnTo>
                  <a:lnTo>
                    <a:pt x="181925" y="2688637"/>
                  </a:lnTo>
                  <a:lnTo>
                    <a:pt x="179023" y="2687447"/>
                  </a:lnTo>
                  <a:lnTo>
                    <a:pt x="176125" y="2686251"/>
                  </a:lnTo>
                  <a:lnTo>
                    <a:pt x="173229" y="2685049"/>
                  </a:lnTo>
                  <a:lnTo>
                    <a:pt x="170335" y="2683842"/>
                  </a:lnTo>
                  <a:lnTo>
                    <a:pt x="167444" y="2682627"/>
                  </a:lnTo>
                  <a:lnTo>
                    <a:pt x="164555" y="2681408"/>
                  </a:lnTo>
                  <a:lnTo>
                    <a:pt x="161669" y="2680182"/>
                  </a:lnTo>
                  <a:lnTo>
                    <a:pt x="158786" y="2678949"/>
                  </a:lnTo>
                  <a:lnTo>
                    <a:pt x="155905" y="2677711"/>
                  </a:lnTo>
                  <a:lnTo>
                    <a:pt x="153027" y="2676467"/>
                  </a:lnTo>
                  <a:lnTo>
                    <a:pt x="150151" y="2675217"/>
                  </a:lnTo>
                  <a:lnTo>
                    <a:pt x="147278" y="2673960"/>
                  </a:lnTo>
                  <a:lnTo>
                    <a:pt x="144408" y="2672698"/>
                  </a:lnTo>
                  <a:lnTo>
                    <a:pt x="141540" y="2671430"/>
                  </a:lnTo>
                  <a:lnTo>
                    <a:pt x="138675" y="2670156"/>
                  </a:lnTo>
                  <a:lnTo>
                    <a:pt x="135813" y="2668875"/>
                  </a:lnTo>
                  <a:lnTo>
                    <a:pt x="132953" y="2667589"/>
                  </a:lnTo>
                  <a:lnTo>
                    <a:pt x="130096" y="2666297"/>
                  </a:lnTo>
                  <a:lnTo>
                    <a:pt x="127242" y="2664999"/>
                  </a:lnTo>
                  <a:lnTo>
                    <a:pt x="124391" y="2663694"/>
                  </a:lnTo>
                  <a:lnTo>
                    <a:pt x="121542" y="2662384"/>
                  </a:lnTo>
                  <a:lnTo>
                    <a:pt x="118695" y="2661068"/>
                  </a:lnTo>
                  <a:lnTo>
                    <a:pt x="115852" y="2659746"/>
                  </a:lnTo>
                  <a:lnTo>
                    <a:pt x="113012" y="2658418"/>
                  </a:lnTo>
                  <a:lnTo>
                    <a:pt x="110174" y="2657084"/>
                  </a:lnTo>
                  <a:lnTo>
                    <a:pt x="107339" y="2655744"/>
                  </a:lnTo>
                  <a:lnTo>
                    <a:pt x="104507" y="2654398"/>
                  </a:lnTo>
                  <a:lnTo>
                    <a:pt x="101678" y="2653046"/>
                  </a:lnTo>
                  <a:lnTo>
                    <a:pt x="98851" y="2651689"/>
                  </a:lnTo>
                  <a:lnTo>
                    <a:pt x="96028" y="2650325"/>
                  </a:lnTo>
                  <a:lnTo>
                    <a:pt x="93207" y="2648955"/>
                  </a:lnTo>
                  <a:lnTo>
                    <a:pt x="90389" y="2647580"/>
                  </a:lnTo>
                  <a:lnTo>
                    <a:pt x="87574" y="2646199"/>
                  </a:lnTo>
                  <a:lnTo>
                    <a:pt x="84762" y="2644811"/>
                  </a:lnTo>
                  <a:lnTo>
                    <a:pt x="81953" y="2643418"/>
                  </a:lnTo>
                  <a:lnTo>
                    <a:pt x="79147" y="2642019"/>
                  </a:lnTo>
                  <a:lnTo>
                    <a:pt x="76344" y="2640614"/>
                  </a:lnTo>
                  <a:lnTo>
                    <a:pt x="73543" y="2639203"/>
                  </a:lnTo>
                  <a:lnTo>
                    <a:pt x="70746" y="2637787"/>
                  </a:lnTo>
                  <a:lnTo>
                    <a:pt x="67952" y="2636364"/>
                  </a:lnTo>
                  <a:lnTo>
                    <a:pt x="65160" y="2634935"/>
                  </a:lnTo>
                  <a:lnTo>
                    <a:pt x="62372" y="2633501"/>
                  </a:lnTo>
                  <a:lnTo>
                    <a:pt x="59587" y="2632061"/>
                  </a:lnTo>
                  <a:lnTo>
                    <a:pt x="56804" y="2630615"/>
                  </a:lnTo>
                  <a:lnTo>
                    <a:pt x="54025" y="2629164"/>
                  </a:lnTo>
                  <a:lnTo>
                    <a:pt x="51248" y="2627706"/>
                  </a:lnTo>
                  <a:lnTo>
                    <a:pt x="48475" y="2626243"/>
                  </a:lnTo>
                  <a:lnTo>
                    <a:pt x="45705" y="2624774"/>
                  </a:lnTo>
                  <a:lnTo>
                    <a:pt x="42938" y="2623299"/>
                  </a:lnTo>
                  <a:lnTo>
                    <a:pt x="40174" y="2621818"/>
                  </a:lnTo>
                  <a:lnTo>
                    <a:pt x="37413" y="2620331"/>
                  </a:lnTo>
                  <a:lnTo>
                    <a:pt x="34655" y="2618839"/>
                  </a:lnTo>
                  <a:lnTo>
                    <a:pt x="31901" y="2617341"/>
                  </a:lnTo>
                  <a:lnTo>
                    <a:pt x="29150" y="2615837"/>
                  </a:lnTo>
                  <a:lnTo>
                    <a:pt x="26401" y="2614328"/>
                  </a:lnTo>
                  <a:lnTo>
                    <a:pt x="23656" y="2612812"/>
                  </a:lnTo>
                  <a:lnTo>
                    <a:pt x="20914" y="2611291"/>
                  </a:lnTo>
                  <a:lnTo>
                    <a:pt x="18175" y="2609764"/>
                  </a:lnTo>
                  <a:lnTo>
                    <a:pt x="15439" y="2608231"/>
                  </a:lnTo>
                  <a:lnTo>
                    <a:pt x="12707" y="2606693"/>
                  </a:lnTo>
                  <a:lnTo>
                    <a:pt x="9978" y="2605149"/>
                  </a:lnTo>
                  <a:lnTo>
                    <a:pt x="7252" y="2603599"/>
                  </a:lnTo>
                  <a:lnTo>
                    <a:pt x="4530" y="2602044"/>
                  </a:lnTo>
                  <a:lnTo>
                    <a:pt x="1810" y="2600483"/>
                  </a:lnTo>
                  <a:lnTo>
                    <a:pt x="0" y="2599438"/>
                  </a:lnTo>
                  <a:lnTo>
                    <a:pt x="2261" y="2598131"/>
                  </a:lnTo>
                  <a:lnTo>
                    <a:pt x="4972" y="2596555"/>
                  </a:lnTo>
                  <a:lnTo>
                    <a:pt x="7680" y="2594974"/>
                  </a:lnTo>
                  <a:lnTo>
                    <a:pt x="10385" y="2593387"/>
                  </a:lnTo>
                  <a:lnTo>
                    <a:pt x="13086" y="2591795"/>
                  </a:lnTo>
                  <a:lnTo>
                    <a:pt x="15784" y="2590197"/>
                  </a:lnTo>
                  <a:lnTo>
                    <a:pt x="18478" y="2588593"/>
                  </a:lnTo>
                  <a:lnTo>
                    <a:pt x="21169" y="2586983"/>
                  </a:lnTo>
                  <a:lnTo>
                    <a:pt x="23857" y="2585369"/>
                  </a:lnTo>
                  <a:lnTo>
                    <a:pt x="26541" y="2583748"/>
                  </a:lnTo>
                  <a:lnTo>
                    <a:pt x="29222" y="2582122"/>
                  </a:lnTo>
                  <a:lnTo>
                    <a:pt x="31900" y="2580490"/>
                  </a:lnTo>
                  <a:lnTo>
                    <a:pt x="34574" y="2578853"/>
                  </a:lnTo>
                  <a:lnTo>
                    <a:pt x="37245" y="2577210"/>
                  </a:lnTo>
                  <a:lnTo>
                    <a:pt x="39912" y="2575561"/>
                  </a:lnTo>
                  <a:lnTo>
                    <a:pt x="42576" y="2573906"/>
                  </a:lnTo>
                  <a:lnTo>
                    <a:pt x="45236" y="2572247"/>
                  </a:lnTo>
                  <a:lnTo>
                    <a:pt x="47893" y="2570581"/>
                  </a:lnTo>
                  <a:lnTo>
                    <a:pt x="50546" y="2568911"/>
                  </a:lnTo>
                  <a:lnTo>
                    <a:pt x="53196" y="2567234"/>
                  </a:lnTo>
                  <a:lnTo>
                    <a:pt x="55842" y="2565552"/>
                  </a:lnTo>
                  <a:lnTo>
                    <a:pt x="58485" y="2563864"/>
                  </a:lnTo>
                  <a:lnTo>
                    <a:pt x="61124" y="2562171"/>
                  </a:lnTo>
                  <a:lnTo>
                    <a:pt x="63760" y="2560472"/>
                  </a:lnTo>
                  <a:lnTo>
                    <a:pt x="66392" y="2558769"/>
                  </a:lnTo>
                  <a:lnTo>
                    <a:pt x="69020" y="2557059"/>
                  </a:lnTo>
                  <a:lnTo>
                    <a:pt x="71646" y="2555343"/>
                  </a:lnTo>
                  <a:lnTo>
                    <a:pt x="74267" y="2553623"/>
                  </a:lnTo>
                  <a:lnTo>
                    <a:pt x="76885" y="2551897"/>
                  </a:lnTo>
                  <a:lnTo>
                    <a:pt x="79499" y="2550165"/>
                  </a:lnTo>
                  <a:lnTo>
                    <a:pt x="82109" y="2548428"/>
                  </a:lnTo>
                  <a:lnTo>
                    <a:pt x="84716" y="2546685"/>
                  </a:lnTo>
                  <a:lnTo>
                    <a:pt x="87319" y="2544938"/>
                  </a:lnTo>
                  <a:lnTo>
                    <a:pt x="89919" y="2543184"/>
                  </a:lnTo>
                  <a:lnTo>
                    <a:pt x="92514" y="2541425"/>
                  </a:lnTo>
                  <a:lnTo>
                    <a:pt x="95107" y="2539661"/>
                  </a:lnTo>
                  <a:lnTo>
                    <a:pt x="97695" y="2537891"/>
                  </a:lnTo>
                  <a:lnTo>
                    <a:pt x="100280" y="2536116"/>
                  </a:lnTo>
                  <a:lnTo>
                    <a:pt x="102861" y="2534335"/>
                  </a:lnTo>
                  <a:lnTo>
                    <a:pt x="105438" y="2532549"/>
                  </a:lnTo>
                  <a:lnTo>
                    <a:pt x="108012" y="2530758"/>
                  </a:lnTo>
                  <a:lnTo>
                    <a:pt x="110581" y="2528961"/>
                  </a:lnTo>
                  <a:lnTo>
                    <a:pt x="113147" y="2527158"/>
                  </a:lnTo>
                  <a:lnTo>
                    <a:pt x="115710" y="2525351"/>
                  </a:lnTo>
                  <a:lnTo>
                    <a:pt x="118268" y="2523538"/>
                  </a:lnTo>
                  <a:lnTo>
                    <a:pt x="120823" y="2521720"/>
                  </a:lnTo>
                  <a:lnTo>
                    <a:pt x="123373" y="2519896"/>
                  </a:lnTo>
                  <a:lnTo>
                    <a:pt x="125920" y="2518067"/>
                  </a:lnTo>
                  <a:lnTo>
                    <a:pt x="128463" y="2516233"/>
                  </a:lnTo>
                  <a:lnTo>
                    <a:pt x="131003" y="2514394"/>
                  </a:lnTo>
                  <a:lnTo>
                    <a:pt x="133538" y="2512549"/>
                  </a:lnTo>
                  <a:lnTo>
                    <a:pt x="136070" y="2510698"/>
                  </a:lnTo>
                  <a:lnTo>
                    <a:pt x="138598" y="2508843"/>
                  </a:lnTo>
                  <a:lnTo>
                    <a:pt x="141121" y="2506982"/>
                  </a:lnTo>
                  <a:lnTo>
                    <a:pt x="143641" y="2505116"/>
                  </a:lnTo>
                  <a:lnTo>
                    <a:pt x="146157" y="2503244"/>
                  </a:lnTo>
                  <a:lnTo>
                    <a:pt x="148669" y="2501368"/>
                  </a:lnTo>
                  <a:lnTo>
                    <a:pt x="151177" y="2499486"/>
                  </a:lnTo>
                  <a:lnTo>
                    <a:pt x="153681" y="2497598"/>
                  </a:lnTo>
                  <a:lnTo>
                    <a:pt x="156181" y="2495706"/>
                  </a:lnTo>
                  <a:lnTo>
                    <a:pt x="158678" y="2493809"/>
                  </a:lnTo>
                  <a:lnTo>
                    <a:pt x="161170" y="2491906"/>
                  </a:lnTo>
                  <a:lnTo>
                    <a:pt x="163658" y="2489998"/>
                  </a:lnTo>
                  <a:lnTo>
                    <a:pt x="166142" y="2488084"/>
                  </a:lnTo>
                  <a:lnTo>
                    <a:pt x="168623" y="2486166"/>
                  </a:lnTo>
                  <a:lnTo>
                    <a:pt x="171099" y="2484242"/>
                  </a:lnTo>
                  <a:lnTo>
                    <a:pt x="173571" y="2482313"/>
                  </a:lnTo>
                  <a:lnTo>
                    <a:pt x="176039" y="2480379"/>
                  </a:lnTo>
                  <a:lnTo>
                    <a:pt x="178503" y="2478440"/>
                  </a:lnTo>
                  <a:lnTo>
                    <a:pt x="180963" y="2476496"/>
                  </a:lnTo>
                  <a:lnTo>
                    <a:pt x="183419" y="2474546"/>
                  </a:lnTo>
                  <a:lnTo>
                    <a:pt x="185871" y="2472591"/>
                  </a:lnTo>
                  <a:lnTo>
                    <a:pt x="188319" y="2470632"/>
                  </a:lnTo>
                  <a:lnTo>
                    <a:pt x="190762" y="2468667"/>
                  </a:lnTo>
                  <a:lnTo>
                    <a:pt x="193202" y="2466697"/>
                  </a:lnTo>
                  <a:lnTo>
                    <a:pt x="195637" y="2464721"/>
                  </a:lnTo>
                  <a:lnTo>
                    <a:pt x="198068" y="2462741"/>
                  </a:lnTo>
                  <a:lnTo>
                    <a:pt x="200495" y="2460756"/>
                  </a:lnTo>
                  <a:lnTo>
                    <a:pt x="202918" y="2458766"/>
                  </a:lnTo>
                  <a:lnTo>
                    <a:pt x="205337" y="2456770"/>
                  </a:lnTo>
                  <a:lnTo>
                    <a:pt x="207752" y="2454769"/>
                  </a:lnTo>
                  <a:lnTo>
                    <a:pt x="210162" y="2452764"/>
                  </a:lnTo>
                  <a:lnTo>
                    <a:pt x="212568" y="2450753"/>
                  </a:lnTo>
                  <a:lnTo>
                    <a:pt x="214970" y="2448738"/>
                  </a:lnTo>
                  <a:lnTo>
                    <a:pt x="217368" y="2446717"/>
                  </a:lnTo>
                  <a:lnTo>
                    <a:pt x="219761" y="2444691"/>
                  </a:lnTo>
                  <a:lnTo>
                    <a:pt x="222150" y="2442660"/>
                  </a:lnTo>
                  <a:lnTo>
                    <a:pt x="224535" y="2440625"/>
                  </a:lnTo>
                  <a:lnTo>
                    <a:pt x="226916" y="2438584"/>
                  </a:lnTo>
                  <a:lnTo>
                    <a:pt x="229292" y="2436538"/>
                  </a:lnTo>
                  <a:lnTo>
                    <a:pt x="231664" y="2434488"/>
                  </a:lnTo>
                  <a:lnTo>
                    <a:pt x="234032" y="2432432"/>
                  </a:lnTo>
                  <a:lnTo>
                    <a:pt x="236396" y="2430371"/>
                  </a:lnTo>
                  <a:lnTo>
                    <a:pt x="238755" y="2428306"/>
                  </a:lnTo>
                  <a:lnTo>
                    <a:pt x="241110" y="2426235"/>
                  </a:lnTo>
                  <a:lnTo>
                    <a:pt x="243460" y="2424160"/>
                  </a:lnTo>
                  <a:lnTo>
                    <a:pt x="245806" y="2422079"/>
                  </a:lnTo>
                  <a:lnTo>
                    <a:pt x="248148" y="2419994"/>
                  </a:lnTo>
                  <a:lnTo>
                    <a:pt x="250485" y="2417904"/>
                  </a:lnTo>
                  <a:lnTo>
                    <a:pt x="252818" y="2415809"/>
                  </a:lnTo>
                  <a:lnTo>
                    <a:pt x="255147" y="2413709"/>
                  </a:lnTo>
                  <a:lnTo>
                    <a:pt x="257471" y="2411604"/>
                  </a:lnTo>
                  <a:lnTo>
                    <a:pt x="259791" y="2409495"/>
                  </a:lnTo>
                  <a:lnTo>
                    <a:pt x="262106" y="2407380"/>
                  </a:lnTo>
                  <a:lnTo>
                    <a:pt x="264417" y="2405261"/>
                  </a:lnTo>
                  <a:lnTo>
                    <a:pt x="266724" y="2403136"/>
                  </a:lnTo>
                  <a:lnTo>
                    <a:pt x="269026" y="2401007"/>
                  </a:lnTo>
                  <a:lnTo>
                    <a:pt x="271323" y="2398874"/>
                  </a:lnTo>
                  <a:lnTo>
                    <a:pt x="273617" y="2396735"/>
                  </a:lnTo>
                  <a:lnTo>
                    <a:pt x="275905" y="2394591"/>
                  </a:lnTo>
                  <a:lnTo>
                    <a:pt x="278189" y="2392443"/>
                  </a:lnTo>
                  <a:lnTo>
                    <a:pt x="280469" y="2390290"/>
                  </a:lnTo>
                  <a:lnTo>
                    <a:pt x="282744" y="2388132"/>
                  </a:lnTo>
                  <a:lnTo>
                    <a:pt x="285014" y="2385970"/>
                  </a:lnTo>
                  <a:lnTo>
                    <a:pt x="287280" y="2383802"/>
                  </a:lnTo>
                  <a:lnTo>
                    <a:pt x="289542" y="2381630"/>
                  </a:lnTo>
                  <a:lnTo>
                    <a:pt x="291799" y="2379453"/>
                  </a:lnTo>
                  <a:lnTo>
                    <a:pt x="294051" y="2377272"/>
                  </a:lnTo>
                  <a:lnTo>
                    <a:pt x="296299" y="2375086"/>
                  </a:lnTo>
                  <a:lnTo>
                    <a:pt x="298542" y="2372895"/>
                  </a:lnTo>
                  <a:lnTo>
                    <a:pt x="300781" y="2370699"/>
                  </a:lnTo>
                  <a:lnTo>
                    <a:pt x="303015" y="2368499"/>
                  </a:lnTo>
                  <a:lnTo>
                    <a:pt x="305244" y="2366294"/>
                  </a:lnTo>
                  <a:lnTo>
                    <a:pt x="307469" y="2364084"/>
                  </a:lnTo>
                  <a:lnTo>
                    <a:pt x="309689" y="2361870"/>
                  </a:lnTo>
                  <a:lnTo>
                    <a:pt x="311904" y="2359651"/>
                  </a:lnTo>
                  <a:lnTo>
                    <a:pt x="314115" y="2357427"/>
                  </a:lnTo>
                  <a:lnTo>
                    <a:pt x="316321" y="2355199"/>
                  </a:lnTo>
                  <a:lnTo>
                    <a:pt x="318523" y="2352966"/>
                  </a:lnTo>
                  <a:lnTo>
                    <a:pt x="320720" y="2350729"/>
                  </a:lnTo>
                  <a:lnTo>
                    <a:pt x="322912" y="2348487"/>
                  </a:lnTo>
                  <a:lnTo>
                    <a:pt x="325099" y="2346240"/>
                  </a:lnTo>
                  <a:lnTo>
                    <a:pt x="327282" y="2343989"/>
                  </a:lnTo>
                  <a:lnTo>
                    <a:pt x="329460" y="2341733"/>
                  </a:lnTo>
                  <a:lnTo>
                    <a:pt x="331633" y="2339473"/>
                  </a:lnTo>
                  <a:lnTo>
                    <a:pt x="333802" y="2337208"/>
                  </a:lnTo>
                  <a:lnTo>
                    <a:pt x="335966" y="2334938"/>
                  </a:lnTo>
                  <a:lnTo>
                    <a:pt x="338125" y="2332665"/>
                  </a:lnTo>
                  <a:lnTo>
                    <a:pt x="340279" y="2330386"/>
                  </a:lnTo>
                  <a:lnTo>
                    <a:pt x="342428" y="2328103"/>
                  </a:lnTo>
                  <a:lnTo>
                    <a:pt x="344573" y="2325816"/>
                  </a:lnTo>
                  <a:lnTo>
                    <a:pt x="346713" y="2323523"/>
                  </a:lnTo>
                  <a:lnTo>
                    <a:pt x="348848" y="2321227"/>
                  </a:lnTo>
                  <a:lnTo>
                    <a:pt x="350978" y="2318926"/>
                  </a:lnTo>
                  <a:lnTo>
                    <a:pt x="353103" y="2316621"/>
                  </a:lnTo>
                  <a:lnTo>
                    <a:pt x="355224" y="2314311"/>
                  </a:lnTo>
                  <a:lnTo>
                    <a:pt x="357340" y="2311997"/>
                  </a:lnTo>
                  <a:lnTo>
                    <a:pt x="359451" y="2309678"/>
                  </a:lnTo>
                  <a:lnTo>
                    <a:pt x="361557" y="2307355"/>
                  </a:lnTo>
                  <a:lnTo>
                    <a:pt x="363658" y="2305027"/>
                  </a:lnTo>
                  <a:lnTo>
                    <a:pt x="365754" y="2302696"/>
                  </a:lnTo>
                  <a:lnTo>
                    <a:pt x="367846" y="2300359"/>
                  </a:lnTo>
                  <a:lnTo>
                    <a:pt x="369932" y="2298019"/>
                  </a:lnTo>
                  <a:lnTo>
                    <a:pt x="372014" y="2295673"/>
                  </a:lnTo>
                  <a:lnTo>
                    <a:pt x="374090" y="2293324"/>
                  </a:lnTo>
                  <a:lnTo>
                    <a:pt x="376162" y="2290971"/>
                  </a:lnTo>
                  <a:lnTo>
                    <a:pt x="378229" y="2288612"/>
                  </a:lnTo>
                  <a:lnTo>
                    <a:pt x="380291" y="2286250"/>
                  </a:lnTo>
                  <a:lnTo>
                    <a:pt x="382347" y="2283883"/>
                  </a:lnTo>
                  <a:lnTo>
                    <a:pt x="384400" y="2281512"/>
                  </a:lnTo>
                  <a:lnTo>
                    <a:pt x="386446" y="2279137"/>
                  </a:lnTo>
                  <a:lnTo>
                    <a:pt x="388488" y="2276757"/>
                  </a:lnTo>
                  <a:lnTo>
                    <a:pt x="390525" y="2274373"/>
                  </a:lnTo>
                  <a:lnTo>
                    <a:pt x="392558" y="2271985"/>
                  </a:lnTo>
                  <a:lnTo>
                    <a:pt x="394584" y="2269593"/>
                  </a:lnTo>
                  <a:lnTo>
                    <a:pt x="396606" y="2267196"/>
                  </a:lnTo>
                  <a:lnTo>
                    <a:pt x="398623" y="2264796"/>
                  </a:lnTo>
                  <a:lnTo>
                    <a:pt x="400635" y="2262390"/>
                  </a:lnTo>
                  <a:lnTo>
                    <a:pt x="402642" y="2259981"/>
                  </a:lnTo>
                  <a:lnTo>
                    <a:pt x="404644" y="2257567"/>
                  </a:lnTo>
                  <a:lnTo>
                    <a:pt x="406641" y="2255150"/>
                  </a:lnTo>
                  <a:lnTo>
                    <a:pt x="408632" y="2252728"/>
                  </a:lnTo>
                  <a:lnTo>
                    <a:pt x="410619" y="2250302"/>
                  </a:lnTo>
                  <a:lnTo>
                    <a:pt x="412600" y="2247872"/>
                  </a:lnTo>
                  <a:lnTo>
                    <a:pt x="414577" y="2245437"/>
                  </a:lnTo>
                  <a:lnTo>
                    <a:pt x="416548" y="2242999"/>
                  </a:lnTo>
                  <a:lnTo>
                    <a:pt x="418514" y="2240557"/>
                  </a:lnTo>
                  <a:lnTo>
                    <a:pt x="420475" y="2238110"/>
                  </a:lnTo>
                  <a:lnTo>
                    <a:pt x="422431" y="2235659"/>
                  </a:lnTo>
                  <a:lnTo>
                    <a:pt x="424382" y="2233204"/>
                  </a:lnTo>
                  <a:lnTo>
                    <a:pt x="426328" y="2230745"/>
                  </a:lnTo>
                  <a:lnTo>
                    <a:pt x="428268" y="2228282"/>
                  </a:lnTo>
                  <a:lnTo>
                    <a:pt x="430204" y="2225815"/>
                  </a:lnTo>
                  <a:lnTo>
                    <a:pt x="432134" y="2223344"/>
                  </a:lnTo>
                  <a:lnTo>
                    <a:pt x="434059" y="2220868"/>
                  </a:lnTo>
                  <a:lnTo>
                    <a:pt x="435979" y="2218389"/>
                  </a:lnTo>
                  <a:lnTo>
                    <a:pt x="437893" y="2215906"/>
                  </a:lnTo>
                  <a:lnTo>
                    <a:pt x="439803" y="2213419"/>
                  </a:lnTo>
                  <a:lnTo>
                    <a:pt x="441707" y="2210928"/>
                  </a:lnTo>
                  <a:lnTo>
                    <a:pt x="443606" y="2208432"/>
                  </a:lnTo>
                  <a:lnTo>
                    <a:pt x="445499" y="2205933"/>
                  </a:lnTo>
                  <a:lnTo>
                    <a:pt x="447388" y="2203430"/>
                  </a:lnTo>
                  <a:lnTo>
                    <a:pt x="449271" y="2200923"/>
                  </a:lnTo>
                  <a:lnTo>
                    <a:pt x="451149" y="2198412"/>
                  </a:lnTo>
                  <a:lnTo>
                    <a:pt x="453022" y="2195897"/>
                  </a:lnTo>
                  <a:lnTo>
                    <a:pt x="454889" y="2193378"/>
                  </a:lnTo>
                  <a:lnTo>
                    <a:pt x="456752" y="2190855"/>
                  </a:lnTo>
                  <a:lnTo>
                    <a:pt x="458608" y="2188329"/>
                  </a:lnTo>
                  <a:lnTo>
                    <a:pt x="460460" y="2185798"/>
                  </a:lnTo>
                  <a:lnTo>
                    <a:pt x="462306" y="2183264"/>
                  </a:lnTo>
                  <a:lnTo>
                    <a:pt x="464147" y="2180725"/>
                  </a:lnTo>
                  <a:lnTo>
                    <a:pt x="465983" y="2178183"/>
                  </a:lnTo>
                  <a:lnTo>
                    <a:pt x="467813" y="2175637"/>
                  </a:lnTo>
                  <a:lnTo>
                    <a:pt x="469638" y="2173087"/>
                  </a:lnTo>
                  <a:lnTo>
                    <a:pt x="471458" y="2170533"/>
                  </a:lnTo>
                  <a:lnTo>
                    <a:pt x="473272" y="2167976"/>
                  </a:lnTo>
                  <a:lnTo>
                    <a:pt x="475081" y="2165415"/>
                  </a:lnTo>
                  <a:lnTo>
                    <a:pt x="476884" y="2162850"/>
                  </a:lnTo>
                  <a:lnTo>
                    <a:pt x="478682" y="2160281"/>
                  </a:lnTo>
                  <a:lnTo>
                    <a:pt x="480475" y="2157708"/>
                  </a:lnTo>
                  <a:lnTo>
                    <a:pt x="482262" y="2155132"/>
                  </a:lnTo>
                  <a:lnTo>
                    <a:pt x="484045" y="2152552"/>
                  </a:lnTo>
                  <a:lnTo>
                    <a:pt x="485821" y="2149968"/>
                  </a:lnTo>
                  <a:lnTo>
                    <a:pt x="487592" y="2147381"/>
                  </a:lnTo>
                  <a:lnTo>
                    <a:pt x="489358" y="2144789"/>
                  </a:lnTo>
                  <a:lnTo>
                    <a:pt x="491118" y="2142195"/>
                  </a:lnTo>
                  <a:lnTo>
                    <a:pt x="492873" y="2139596"/>
                  </a:lnTo>
                  <a:lnTo>
                    <a:pt x="494623" y="2136994"/>
                  </a:lnTo>
                  <a:lnTo>
                    <a:pt x="496366" y="2134388"/>
                  </a:lnTo>
                  <a:lnTo>
                    <a:pt x="498105" y="2131778"/>
                  </a:lnTo>
                  <a:lnTo>
                    <a:pt x="499838" y="2129165"/>
                  </a:lnTo>
                  <a:lnTo>
                    <a:pt x="501565" y="2126548"/>
                  </a:lnTo>
                  <a:lnTo>
                    <a:pt x="503287" y="2123928"/>
                  </a:lnTo>
                  <a:lnTo>
                    <a:pt x="505004" y="2121304"/>
                  </a:lnTo>
                  <a:lnTo>
                    <a:pt x="506715" y="2118676"/>
                  </a:lnTo>
                  <a:lnTo>
                    <a:pt x="508421" y="2116045"/>
                  </a:lnTo>
                  <a:lnTo>
                    <a:pt x="510121" y="2113410"/>
                  </a:lnTo>
                  <a:lnTo>
                    <a:pt x="511815" y="2110772"/>
                  </a:lnTo>
                  <a:lnTo>
                    <a:pt x="513504" y="2108130"/>
                  </a:lnTo>
                  <a:lnTo>
                    <a:pt x="515188" y="2105484"/>
                  </a:lnTo>
                  <a:lnTo>
                    <a:pt x="516865" y="2102835"/>
                  </a:lnTo>
                  <a:lnTo>
                    <a:pt x="518538" y="2100183"/>
                  </a:lnTo>
                  <a:lnTo>
                    <a:pt x="520204" y="2097527"/>
                  </a:lnTo>
                  <a:lnTo>
                    <a:pt x="521866" y="2094867"/>
                  </a:lnTo>
                  <a:lnTo>
                    <a:pt x="523521" y="2092205"/>
                  </a:lnTo>
                  <a:lnTo>
                    <a:pt x="525171" y="2089538"/>
                  </a:lnTo>
                  <a:lnTo>
                    <a:pt x="526816" y="2086869"/>
                  </a:lnTo>
                  <a:lnTo>
                    <a:pt x="528455" y="2084195"/>
                  </a:lnTo>
                  <a:lnTo>
                    <a:pt x="530088" y="2081518"/>
                  </a:lnTo>
                  <a:lnTo>
                    <a:pt x="531716" y="2078838"/>
                  </a:lnTo>
                  <a:lnTo>
                    <a:pt x="533338" y="2076155"/>
                  </a:lnTo>
                  <a:lnTo>
                    <a:pt x="534954" y="2073468"/>
                  </a:lnTo>
                  <a:lnTo>
                    <a:pt x="536565" y="2070778"/>
                  </a:lnTo>
                  <a:lnTo>
                    <a:pt x="538170" y="2068084"/>
                  </a:lnTo>
                  <a:lnTo>
                    <a:pt x="539769" y="2065387"/>
                  </a:lnTo>
                  <a:lnTo>
                    <a:pt x="541363" y="2062687"/>
                  </a:lnTo>
                  <a:lnTo>
                    <a:pt x="542951" y="2059983"/>
                  </a:lnTo>
                  <a:lnTo>
                    <a:pt x="544534" y="2057276"/>
                  </a:lnTo>
                  <a:lnTo>
                    <a:pt x="546110" y="2054566"/>
                  </a:lnTo>
                  <a:lnTo>
                    <a:pt x="547681" y="2051852"/>
                  </a:lnTo>
                  <a:lnTo>
                    <a:pt x="549247" y="2049135"/>
                  </a:lnTo>
                  <a:lnTo>
                    <a:pt x="550807" y="2046415"/>
                  </a:lnTo>
                  <a:lnTo>
                    <a:pt x="552361" y="2043692"/>
                  </a:lnTo>
                  <a:lnTo>
                    <a:pt x="553909" y="2040965"/>
                  </a:lnTo>
                  <a:lnTo>
                    <a:pt x="555452" y="2038235"/>
                  </a:lnTo>
                  <a:lnTo>
                    <a:pt x="556989" y="2035502"/>
                  </a:lnTo>
                  <a:lnTo>
                    <a:pt x="558520" y="2032765"/>
                  </a:lnTo>
                  <a:lnTo>
                    <a:pt x="560045" y="2030026"/>
                  </a:lnTo>
                  <a:lnTo>
                    <a:pt x="561565" y="2027283"/>
                  </a:lnTo>
                  <a:lnTo>
                    <a:pt x="563079" y="2024537"/>
                  </a:lnTo>
                  <a:lnTo>
                    <a:pt x="564587" y="2021788"/>
                  </a:lnTo>
                  <a:lnTo>
                    <a:pt x="566090" y="2019036"/>
                  </a:lnTo>
                  <a:lnTo>
                    <a:pt x="567586" y="2016280"/>
                  </a:lnTo>
                  <a:lnTo>
                    <a:pt x="569077" y="2013522"/>
                  </a:lnTo>
                  <a:lnTo>
                    <a:pt x="570562" y="2010760"/>
                  </a:lnTo>
                  <a:lnTo>
                    <a:pt x="572041" y="2007995"/>
                  </a:lnTo>
                  <a:lnTo>
                    <a:pt x="573515" y="2005228"/>
                  </a:lnTo>
                  <a:lnTo>
                    <a:pt x="574983" y="2002457"/>
                  </a:lnTo>
                  <a:lnTo>
                    <a:pt x="576445" y="1999683"/>
                  </a:lnTo>
                  <a:lnTo>
                    <a:pt x="577901" y="1996906"/>
                  </a:lnTo>
                  <a:lnTo>
                    <a:pt x="579351" y="1994126"/>
                  </a:lnTo>
                  <a:lnTo>
                    <a:pt x="580795" y="1991342"/>
                  </a:lnTo>
                  <a:lnTo>
                    <a:pt x="582234" y="1988556"/>
                  </a:lnTo>
                  <a:lnTo>
                    <a:pt x="583667" y="1985767"/>
                  </a:lnTo>
                  <a:lnTo>
                    <a:pt x="585094" y="1982975"/>
                  </a:lnTo>
                  <a:lnTo>
                    <a:pt x="586515" y="1980180"/>
                  </a:lnTo>
                  <a:lnTo>
                    <a:pt x="587930" y="1977382"/>
                  </a:lnTo>
                  <a:lnTo>
                    <a:pt x="589339" y="1974581"/>
                  </a:lnTo>
                  <a:lnTo>
                    <a:pt x="590743" y="1971777"/>
                  </a:lnTo>
                  <a:lnTo>
                    <a:pt x="592140" y="1968970"/>
                  </a:lnTo>
                  <a:lnTo>
                    <a:pt x="593532" y="1966160"/>
                  </a:lnTo>
                  <a:lnTo>
                    <a:pt x="594918" y="1963347"/>
                  </a:lnTo>
                  <a:lnTo>
                    <a:pt x="596298" y="1960532"/>
                  </a:lnTo>
                  <a:lnTo>
                    <a:pt x="597672" y="1957713"/>
                  </a:lnTo>
                  <a:lnTo>
                    <a:pt x="599040" y="1954891"/>
                  </a:lnTo>
                  <a:lnTo>
                    <a:pt x="600402" y="1952067"/>
                  </a:lnTo>
                  <a:lnTo>
                    <a:pt x="601758" y="1949240"/>
                  </a:lnTo>
                  <a:lnTo>
                    <a:pt x="603109" y="1946410"/>
                  </a:lnTo>
                  <a:lnTo>
                    <a:pt x="604453" y="1943577"/>
                  </a:lnTo>
                  <a:lnTo>
                    <a:pt x="605791" y="1940742"/>
                  </a:lnTo>
                  <a:lnTo>
                    <a:pt x="607124" y="1937903"/>
                  </a:lnTo>
                  <a:lnTo>
                    <a:pt x="608450" y="1935062"/>
                  </a:lnTo>
                  <a:lnTo>
                    <a:pt x="609771" y="1932218"/>
                  </a:lnTo>
                  <a:lnTo>
                    <a:pt x="611086" y="1929371"/>
                  </a:lnTo>
                  <a:lnTo>
                    <a:pt x="612395" y="1926522"/>
                  </a:lnTo>
                  <a:lnTo>
                    <a:pt x="613697" y="1923670"/>
                  </a:lnTo>
                  <a:lnTo>
                    <a:pt x="614994" y="1920815"/>
                  </a:lnTo>
                  <a:lnTo>
                    <a:pt x="616285" y="1917957"/>
                  </a:lnTo>
                  <a:lnTo>
                    <a:pt x="617570" y="1915097"/>
                  </a:lnTo>
                  <a:lnTo>
                    <a:pt x="618848" y="1912234"/>
                  </a:lnTo>
                  <a:lnTo>
                    <a:pt x="620121" y="1909368"/>
                  </a:lnTo>
                  <a:lnTo>
                    <a:pt x="621388" y="1906500"/>
                  </a:lnTo>
                  <a:lnTo>
                    <a:pt x="622648" y="1903629"/>
                  </a:lnTo>
                  <a:lnTo>
                    <a:pt x="623903" y="1900755"/>
                  </a:lnTo>
                  <a:lnTo>
                    <a:pt x="625152" y="1897879"/>
                  </a:lnTo>
                  <a:lnTo>
                    <a:pt x="626395" y="1895000"/>
                  </a:lnTo>
                  <a:lnTo>
                    <a:pt x="627631" y="1892119"/>
                  </a:lnTo>
                  <a:lnTo>
                    <a:pt x="628862" y="1889234"/>
                  </a:lnTo>
                  <a:lnTo>
                    <a:pt x="630086" y="1886348"/>
                  </a:lnTo>
                  <a:lnTo>
                    <a:pt x="631305" y="1883459"/>
                  </a:lnTo>
                  <a:lnTo>
                    <a:pt x="632517" y="1880567"/>
                  </a:lnTo>
                  <a:lnTo>
                    <a:pt x="633724" y="1877673"/>
                  </a:lnTo>
                  <a:lnTo>
                    <a:pt x="634924" y="1874776"/>
                  </a:lnTo>
                  <a:lnTo>
                    <a:pt x="636118" y="1871877"/>
                  </a:lnTo>
                  <a:lnTo>
                    <a:pt x="637307" y="1868975"/>
                  </a:lnTo>
                  <a:lnTo>
                    <a:pt x="638489" y="1866071"/>
                  </a:lnTo>
                  <a:lnTo>
                    <a:pt x="639665" y="1863164"/>
                  </a:lnTo>
                  <a:lnTo>
                    <a:pt x="640835" y="1860255"/>
                  </a:lnTo>
                  <a:lnTo>
                    <a:pt x="641999" y="1857343"/>
                  </a:lnTo>
                  <a:lnTo>
                    <a:pt x="643156" y="1854429"/>
                  </a:lnTo>
                  <a:lnTo>
                    <a:pt x="644308" y="1851512"/>
                  </a:lnTo>
                  <a:lnTo>
                    <a:pt x="645453" y="1848594"/>
                  </a:lnTo>
                  <a:lnTo>
                    <a:pt x="646593" y="1845672"/>
                  </a:lnTo>
                  <a:lnTo>
                    <a:pt x="647726" y="1842748"/>
                  </a:lnTo>
                  <a:lnTo>
                    <a:pt x="648853" y="1839822"/>
                  </a:lnTo>
                  <a:lnTo>
                    <a:pt x="649974" y="1836894"/>
                  </a:lnTo>
                  <a:lnTo>
                    <a:pt x="651089" y="1833963"/>
                  </a:lnTo>
                  <a:lnTo>
                    <a:pt x="652198" y="1831030"/>
                  </a:lnTo>
                  <a:lnTo>
                    <a:pt x="653300" y="1828095"/>
                  </a:lnTo>
                  <a:lnTo>
                    <a:pt x="654397" y="1825157"/>
                  </a:lnTo>
                  <a:lnTo>
                    <a:pt x="655487" y="1822217"/>
                  </a:lnTo>
                  <a:lnTo>
                    <a:pt x="656571" y="1819275"/>
                  </a:lnTo>
                  <a:lnTo>
                    <a:pt x="657649" y="1816331"/>
                  </a:lnTo>
                  <a:lnTo>
                    <a:pt x="658721" y="1813384"/>
                  </a:lnTo>
                  <a:lnTo>
                    <a:pt x="659786" y="1810435"/>
                  </a:lnTo>
                  <a:lnTo>
                    <a:pt x="660846" y="1807484"/>
                  </a:lnTo>
                  <a:lnTo>
                    <a:pt x="661899" y="1804530"/>
                  </a:lnTo>
                  <a:lnTo>
                    <a:pt x="662946" y="1801574"/>
                  </a:lnTo>
                  <a:lnTo>
                    <a:pt x="663987" y="1798617"/>
                  </a:lnTo>
                  <a:lnTo>
                    <a:pt x="665021" y="1795657"/>
                  </a:lnTo>
                  <a:lnTo>
                    <a:pt x="666050" y="1792694"/>
                  </a:lnTo>
                  <a:lnTo>
                    <a:pt x="667072" y="1789730"/>
                  </a:lnTo>
                  <a:lnTo>
                    <a:pt x="668088" y="1786763"/>
                  </a:lnTo>
                  <a:lnTo>
                    <a:pt x="669098" y="1783795"/>
                  </a:lnTo>
                  <a:lnTo>
                    <a:pt x="670102" y="1780824"/>
                  </a:lnTo>
                  <a:lnTo>
                    <a:pt x="671099" y="1777851"/>
                  </a:lnTo>
                  <a:lnTo>
                    <a:pt x="672090" y="1774877"/>
                  </a:lnTo>
                  <a:lnTo>
                    <a:pt x="673075" y="1771899"/>
                  </a:lnTo>
                  <a:lnTo>
                    <a:pt x="674054" y="1768921"/>
                  </a:lnTo>
                  <a:lnTo>
                    <a:pt x="675026" y="1765939"/>
                  </a:lnTo>
                  <a:lnTo>
                    <a:pt x="675992" y="1762957"/>
                  </a:lnTo>
                  <a:lnTo>
                    <a:pt x="676952" y="1759972"/>
                  </a:lnTo>
                  <a:lnTo>
                    <a:pt x="677906" y="1756984"/>
                  </a:lnTo>
                  <a:lnTo>
                    <a:pt x="678853" y="1753995"/>
                  </a:lnTo>
                  <a:lnTo>
                    <a:pt x="679794" y="1751004"/>
                  </a:lnTo>
                  <a:lnTo>
                    <a:pt x="680729" y="1748011"/>
                  </a:lnTo>
                  <a:lnTo>
                    <a:pt x="681657" y="1745016"/>
                  </a:lnTo>
                  <a:lnTo>
                    <a:pt x="682580" y="1742019"/>
                  </a:lnTo>
                  <a:lnTo>
                    <a:pt x="683496" y="1739020"/>
                  </a:lnTo>
                  <a:lnTo>
                    <a:pt x="684406" y="1736020"/>
                  </a:lnTo>
                  <a:lnTo>
                    <a:pt x="685309" y="1733017"/>
                  </a:lnTo>
                  <a:lnTo>
                    <a:pt x="686206" y="1730013"/>
                  </a:lnTo>
                  <a:lnTo>
                    <a:pt x="687097" y="1727006"/>
                  </a:lnTo>
                  <a:lnTo>
                    <a:pt x="687981" y="1723998"/>
                  </a:lnTo>
                  <a:lnTo>
                    <a:pt x="688860" y="1720988"/>
                  </a:lnTo>
                  <a:lnTo>
                    <a:pt x="689732" y="1717976"/>
                  </a:lnTo>
                  <a:lnTo>
                    <a:pt x="690597" y="1714962"/>
                  </a:lnTo>
                  <a:lnTo>
                    <a:pt x="691457" y="1711946"/>
                  </a:lnTo>
                  <a:lnTo>
                    <a:pt x="692310" y="1708929"/>
                  </a:lnTo>
                  <a:lnTo>
                    <a:pt x="693157" y="1705910"/>
                  </a:lnTo>
                  <a:lnTo>
                    <a:pt x="693997" y="1702889"/>
                  </a:lnTo>
                  <a:lnTo>
                    <a:pt x="694831" y="1699866"/>
                  </a:lnTo>
                  <a:lnTo>
                    <a:pt x="695659" y="1696842"/>
                  </a:lnTo>
                  <a:lnTo>
                    <a:pt x="696480" y="1693816"/>
                  </a:lnTo>
                  <a:lnTo>
                    <a:pt x="697295" y="1690788"/>
                  </a:lnTo>
                  <a:lnTo>
                    <a:pt x="698103" y="1687758"/>
                  </a:lnTo>
                  <a:lnTo>
                    <a:pt x="698906" y="1684727"/>
                  </a:lnTo>
                  <a:lnTo>
                    <a:pt x="699702" y="1681694"/>
                  </a:lnTo>
                  <a:lnTo>
                    <a:pt x="700491" y="1678659"/>
                  </a:lnTo>
                  <a:lnTo>
                    <a:pt x="701274" y="1675623"/>
                  </a:lnTo>
                  <a:lnTo>
                    <a:pt x="702052" y="1672585"/>
                  </a:lnTo>
                  <a:lnTo>
                    <a:pt x="702822" y="1669546"/>
                  </a:lnTo>
                  <a:lnTo>
                    <a:pt x="703586" y="1666505"/>
                  </a:lnTo>
                  <a:lnTo>
                    <a:pt x="704344" y="1663462"/>
                  </a:lnTo>
                  <a:lnTo>
                    <a:pt x="705095" y="1660418"/>
                  </a:lnTo>
                  <a:lnTo>
                    <a:pt x="705840" y="1657372"/>
                  </a:lnTo>
                  <a:lnTo>
                    <a:pt x="706579" y="1654325"/>
                  </a:lnTo>
                  <a:lnTo>
                    <a:pt x="707311" y="1651276"/>
                  </a:lnTo>
                  <a:lnTo>
                    <a:pt x="708037" y="1648225"/>
                  </a:lnTo>
                  <a:lnTo>
                    <a:pt x="708756" y="1645173"/>
                  </a:lnTo>
                  <a:lnTo>
                    <a:pt x="709469" y="1642120"/>
                  </a:lnTo>
                  <a:lnTo>
                    <a:pt x="710176" y="1639065"/>
                  </a:lnTo>
                  <a:lnTo>
                    <a:pt x="710876" y="1636008"/>
                  </a:lnTo>
                  <a:lnTo>
                    <a:pt x="711570" y="1632951"/>
                  </a:lnTo>
                  <a:lnTo>
                    <a:pt x="712258" y="1629891"/>
                  </a:lnTo>
                  <a:lnTo>
                    <a:pt x="712939" y="1626830"/>
                  </a:lnTo>
                  <a:lnTo>
                    <a:pt x="713613" y="1623768"/>
                  </a:lnTo>
                  <a:lnTo>
                    <a:pt x="714281" y="1620705"/>
                  </a:lnTo>
                  <a:lnTo>
                    <a:pt x="714943" y="1617639"/>
                  </a:lnTo>
                  <a:lnTo>
                    <a:pt x="715598" y="1614573"/>
                  </a:lnTo>
                  <a:lnTo>
                    <a:pt x="716248" y="1611505"/>
                  </a:lnTo>
                  <a:lnTo>
                    <a:pt x="716890" y="1608437"/>
                  </a:lnTo>
                  <a:lnTo>
                    <a:pt x="717526" y="1605366"/>
                  </a:lnTo>
                  <a:lnTo>
                    <a:pt x="718156" y="1602294"/>
                  </a:lnTo>
                  <a:lnTo>
                    <a:pt x="718779" y="1599221"/>
                  </a:lnTo>
                  <a:lnTo>
                    <a:pt x="719396" y="1596147"/>
                  </a:lnTo>
                  <a:lnTo>
                    <a:pt x="720006" y="1593071"/>
                  </a:lnTo>
                  <a:lnTo>
                    <a:pt x="720610" y="1589994"/>
                  </a:lnTo>
                  <a:lnTo>
                    <a:pt x="721207" y="1586916"/>
                  </a:lnTo>
                  <a:lnTo>
                    <a:pt x="721798" y="1583836"/>
                  </a:lnTo>
                  <a:lnTo>
                    <a:pt x="722383" y="1580756"/>
                  </a:lnTo>
                  <a:lnTo>
                    <a:pt x="722961" y="1577674"/>
                  </a:lnTo>
                  <a:lnTo>
                    <a:pt x="723533" y="1574591"/>
                  </a:lnTo>
                  <a:lnTo>
                    <a:pt x="724098" y="1571507"/>
                  </a:lnTo>
                  <a:lnTo>
                    <a:pt x="724656" y="1568421"/>
                  </a:lnTo>
                  <a:lnTo>
                    <a:pt x="725208" y="1565334"/>
                  </a:lnTo>
                  <a:lnTo>
                    <a:pt x="725754" y="1562247"/>
                  </a:lnTo>
                  <a:lnTo>
                    <a:pt x="726294" y="1559158"/>
                  </a:lnTo>
                  <a:lnTo>
                    <a:pt x="726826" y="1556068"/>
                  </a:lnTo>
                  <a:lnTo>
                    <a:pt x="727353" y="1552977"/>
                  </a:lnTo>
                  <a:lnTo>
                    <a:pt x="727873" y="1549884"/>
                  </a:lnTo>
                  <a:lnTo>
                    <a:pt x="728386" y="1546791"/>
                  </a:lnTo>
                  <a:lnTo>
                    <a:pt x="728893" y="1543697"/>
                  </a:lnTo>
                  <a:lnTo>
                    <a:pt x="729393" y="1540601"/>
                  </a:lnTo>
                  <a:lnTo>
                    <a:pt x="729887" y="1537505"/>
                  </a:lnTo>
                  <a:lnTo>
                    <a:pt x="730375" y="1534407"/>
                  </a:lnTo>
                  <a:lnTo>
                    <a:pt x="730856" y="1531309"/>
                  </a:lnTo>
                  <a:lnTo>
                    <a:pt x="731330" y="1528209"/>
                  </a:lnTo>
                  <a:lnTo>
                    <a:pt x="731798" y="1525109"/>
                  </a:lnTo>
                  <a:lnTo>
                    <a:pt x="732260" y="1522007"/>
                  </a:lnTo>
                  <a:lnTo>
                    <a:pt x="732715" y="1518905"/>
                  </a:lnTo>
                  <a:lnTo>
                    <a:pt x="733163" y="1515802"/>
                  </a:lnTo>
                  <a:lnTo>
                    <a:pt x="733605" y="1512697"/>
                  </a:lnTo>
                  <a:lnTo>
                    <a:pt x="734040" y="1509592"/>
                  </a:lnTo>
                  <a:lnTo>
                    <a:pt x="734469" y="1506486"/>
                  </a:lnTo>
                  <a:lnTo>
                    <a:pt x="734892" y="1503379"/>
                  </a:lnTo>
                  <a:lnTo>
                    <a:pt x="735308" y="1500271"/>
                  </a:lnTo>
                  <a:lnTo>
                    <a:pt x="735717" y="1497162"/>
                  </a:lnTo>
                  <a:lnTo>
                    <a:pt x="736120" y="1494052"/>
                  </a:lnTo>
                  <a:lnTo>
                    <a:pt x="736516" y="1490942"/>
                  </a:lnTo>
                  <a:lnTo>
                    <a:pt x="736906" y="1487831"/>
                  </a:lnTo>
                  <a:lnTo>
                    <a:pt x="737289" y="1484718"/>
                  </a:lnTo>
                  <a:lnTo>
                    <a:pt x="737666" y="1481606"/>
                  </a:lnTo>
                  <a:lnTo>
                    <a:pt x="738037" y="1478492"/>
                  </a:lnTo>
                  <a:lnTo>
                    <a:pt x="738400" y="1475377"/>
                  </a:lnTo>
                  <a:lnTo>
                    <a:pt x="738758" y="1472262"/>
                  </a:lnTo>
                  <a:lnTo>
                    <a:pt x="739109" y="1469146"/>
                  </a:lnTo>
                  <a:lnTo>
                    <a:pt x="739453" y="1466030"/>
                  </a:lnTo>
                  <a:lnTo>
                    <a:pt x="739790" y="1462912"/>
                  </a:lnTo>
                  <a:lnTo>
                    <a:pt x="740121" y="1459794"/>
                  </a:lnTo>
                  <a:lnTo>
                    <a:pt x="740446" y="1456675"/>
                  </a:lnTo>
                  <a:lnTo>
                    <a:pt x="740764" y="1453556"/>
                  </a:lnTo>
                  <a:lnTo>
                    <a:pt x="741076" y="1450436"/>
                  </a:lnTo>
                  <a:lnTo>
                    <a:pt x="741381" y="1447315"/>
                  </a:lnTo>
                  <a:lnTo>
                    <a:pt x="741679" y="1444193"/>
                  </a:lnTo>
                  <a:lnTo>
                    <a:pt x="741971" y="1441071"/>
                  </a:lnTo>
                  <a:lnTo>
                    <a:pt x="742256" y="1437949"/>
                  </a:lnTo>
                  <a:lnTo>
                    <a:pt x="742535" y="1434826"/>
                  </a:lnTo>
                  <a:lnTo>
                    <a:pt x="742808" y="1431702"/>
                  </a:lnTo>
                  <a:lnTo>
                    <a:pt x="743073" y="1428578"/>
                  </a:lnTo>
                  <a:lnTo>
                    <a:pt x="743333" y="1425453"/>
                  </a:lnTo>
                  <a:lnTo>
                    <a:pt x="743585" y="1422327"/>
                  </a:lnTo>
                  <a:lnTo>
                    <a:pt x="743831" y="1419201"/>
                  </a:lnTo>
                  <a:lnTo>
                    <a:pt x="744071" y="1416075"/>
                  </a:lnTo>
                  <a:lnTo>
                    <a:pt x="744304" y="1412948"/>
                  </a:lnTo>
                  <a:lnTo>
                    <a:pt x="744530" y="1409821"/>
                  </a:lnTo>
                  <a:lnTo>
                    <a:pt x="744750" y="1406693"/>
                  </a:lnTo>
                  <a:lnTo>
                    <a:pt x="744964" y="1403564"/>
                  </a:lnTo>
                  <a:lnTo>
                    <a:pt x="745170" y="1400435"/>
                  </a:lnTo>
                  <a:lnTo>
                    <a:pt x="745371" y="1397306"/>
                  </a:lnTo>
                  <a:lnTo>
                    <a:pt x="745564" y="1394176"/>
                  </a:lnTo>
                  <a:lnTo>
                    <a:pt x="745751" y="1391047"/>
                  </a:lnTo>
                  <a:lnTo>
                    <a:pt x="745932" y="1387916"/>
                  </a:lnTo>
                  <a:lnTo>
                    <a:pt x="746106" y="1384785"/>
                  </a:lnTo>
                  <a:lnTo>
                    <a:pt x="746273" y="1381654"/>
                  </a:lnTo>
                  <a:lnTo>
                    <a:pt x="746434" y="1378523"/>
                  </a:lnTo>
                  <a:lnTo>
                    <a:pt x="746589" y="1375391"/>
                  </a:lnTo>
                  <a:lnTo>
                    <a:pt x="746736" y="1372259"/>
                  </a:lnTo>
                  <a:lnTo>
                    <a:pt x="746877" y="1369126"/>
                  </a:lnTo>
                  <a:lnTo>
                    <a:pt x="747012" y="1365993"/>
                  </a:lnTo>
                  <a:lnTo>
                    <a:pt x="747140" y="1362860"/>
                  </a:lnTo>
                  <a:lnTo>
                    <a:pt x="747262" y="1359727"/>
                  </a:lnTo>
                  <a:lnTo>
                    <a:pt x="747377" y="1356594"/>
                  </a:lnTo>
                  <a:lnTo>
                    <a:pt x="747485" y="1353460"/>
                  </a:lnTo>
                  <a:lnTo>
                    <a:pt x="747587" y="1350326"/>
                  </a:lnTo>
                  <a:lnTo>
                    <a:pt x="747682" y="1347192"/>
                  </a:lnTo>
                  <a:lnTo>
                    <a:pt x="747771" y="1344057"/>
                  </a:lnTo>
                  <a:lnTo>
                    <a:pt x="747853" y="1340923"/>
                  </a:lnTo>
                  <a:lnTo>
                    <a:pt x="747928" y="1337788"/>
                  </a:lnTo>
                  <a:lnTo>
                    <a:pt x="747997" y="1334653"/>
                  </a:lnTo>
                  <a:lnTo>
                    <a:pt x="748060" y="1331518"/>
                  </a:lnTo>
                  <a:lnTo>
                    <a:pt x="748115" y="1328383"/>
                  </a:lnTo>
                  <a:lnTo>
                    <a:pt x="748165" y="1325248"/>
                  </a:lnTo>
                  <a:lnTo>
                    <a:pt x="748208" y="1322113"/>
                  </a:lnTo>
                  <a:lnTo>
                    <a:pt x="748244" y="1318977"/>
                  </a:lnTo>
                  <a:lnTo>
                    <a:pt x="748273" y="1315842"/>
                  </a:lnTo>
                  <a:lnTo>
                    <a:pt x="748296" y="1312706"/>
                  </a:lnTo>
                  <a:lnTo>
                    <a:pt x="748313" y="1309571"/>
                  </a:lnTo>
                  <a:lnTo>
                    <a:pt x="748322" y="1306435"/>
                  </a:lnTo>
                  <a:lnTo>
                    <a:pt x="748326" y="1303299"/>
                  </a:lnTo>
                  <a:lnTo>
                    <a:pt x="748322" y="1300164"/>
                  </a:lnTo>
                  <a:lnTo>
                    <a:pt x="748313" y="1297028"/>
                  </a:lnTo>
                  <a:lnTo>
                    <a:pt x="748296" y="1293892"/>
                  </a:lnTo>
                  <a:lnTo>
                    <a:pt x="748273" y="1290757"/>
                  </a:lnTo>
                  <a:lnTo>
                    <a:pt x="748244" y="1287621"/>
                  </a:lnTo>
                  <a:lnTo>
                    <a:pt x="748208" y="1284486"/>
                  </a:lnTo>
                  <a:lnTo>
                    <a:pt x="748165" y="1281350"/>
                  </a:lnTo>
                  <a:lnTo>
                    <a:pt x="748115" y="1278215"/>
                  </a:lnTo>
                  <a:lnTo>
                    <a:pt x="748060" y="1275080"/>
                  </a:lnTo>
                  <a:lnTo>
                    <a:pt x="747997" y="1271945"/>
                  </a:lnTo>
                  <a:lnTo>
                    <a:pt x="747928" y="1268810"/>
                  </a:lnTo>
                  <a:lnTo>
                    <a:pt x="747853" y="1265676"/>
                  </a:lnTo>
                  <a:lnTo>
                    <a:pt x="747771" y="1262541"/>
                  </a:lnTo>
                  <a:lnTo>
                    <a:pt x="747682" y="1259407"/>
                  </a:lnTo>
                  <a:lnTo>
                    <a:pt x="747587" y="1256273"/>
                  </a:lnTo>
                  <a:lnTo>
                    <a:pt x="747485" y="1253139"/>
                  </a:lnTo>
                  <a:lnTo>
                    <a:pt x="747377" y="1250005"/>
                  </a:lnTo>
                  <a:lnTo>
                    <a:pt x="747262" y="1246871"/>
                  </a:lnTo>
                  <a:lnTo>
                    <a:pt x="747140" y="1243738"/>
                  </a:lnTo>
                  <a:lnTo>
                    <a:pt x="747012" y="1240605"/>
                  </a:lnTo>
                  <a:lnTo>
                    <a:pt x="746877" y="1237472"/>
                  </a:lnTo>
                  <a:lnTo>
                    <a:pt x="746736" y="1234340"/>
                  </a:lnTo>
                  <a:lnTo>
                    <a:pt x="746589" y="1231208"/>
                  </a:lnTo>
                  <a:lnTo>
                    <a:pt x="746434" y="1228076"/>
                  </a:lnTo>
                  <a:lnTo>
                    <a:pt x="746273" y="1224944"/>
                  </a:lnTo>
                  <a:lnTo>
                    <a:pt x="746106" y="1221813"/>
                  </a:lnTo>
                  <a:lnTo>
                    <a:pt x="745932" y="1218683"/>
                  </a:lnTo>
                  <a:lnTo>
                    <a:pt x="745751" y="1215552"/>
                  </a:lnTo>
                  <a:lnTo>
                    <a:pt x="745564" y="1212422"/>
                  </a:lnTo>
                  <a:lnTo>
                    <a:pt x="745371" y="1209292"/>
                  </a:lnTo>
                  <a:lnTo>
                    <a:pt x="745170" y="1206163"/>
                  </a:lnTo>
                  <a:lnTo>
                    <a:pt x="744964" y="1203034"/>
                  </a:lnTo>
                  <a:lnTo>
                    <a:pt x="744750" y="1199906"/>
                  </a:lnTo>
                  <a:lnTo>
                    <a:pt x="744530" y="1196778"/>
                  </a:lnTo>
                  <a:lnTo>
                    <a:pt x="744304" y="1193651"/>
                  </a:lnTo>
                  <a:lnTo>
                    <a:pt x="744071" y="1190523"/>
                  </a:lnTo>
                  <a:lnTo>
                    <a:pt x="743831" y="1187397"/>
                  </a:lnTo>
                  <a:lnTo>
                    <a:pt x="743585" y="1184271"/>
                  </a:lnTo>
                  <a:lnTo>
                    <a:pt x="743333" y="1181146"/>
                  </a:lnTo>
                  <a:lnTo>
                    <a:pt x="743073" y="1178021"/>
                  </a:lnTo>
                  <a:lnTo>
                    <a:pt x="742808" y="1174897"/>
                  </a:lnTo>
                  <a:lnTo>
                    <a:pt x="742535" y="1171773"/>
                  </a:lnTo>
                  <a:lnTo>
                    <a:pt x="742256" y="1168650"/>
                  </a:lnTo>
                  <a:lnTo>
                    <a:pt x="741971" y="1165527"/>
                  </a:lnTo>
                  <a:lnTo>
                    <a:pt x="741679" y="1162405"/>
                  </a:lnTo>
                  <a:lnTo>
                    <a:pt x="741381" y="1159283"/>
                  </a:lnTo>
                  <a:lnTo>
                    <a:pt x="741076" y="1156163"/>
                  </a:lnTo>
                  <a:lnTo>
                    <a:pt x="740764" y="1153043"/>
                  </a:lnTo>
                  <a:lnTo>
                    <a:pt x="740446" y="1149923"/>
                  </a:lnTo>
                  <a:lnTo>
                    <a:pt x="740121" y="1146804"/>
                  </a:lnTo>
                  <a:lnTo>
                    <a:pt x="739790" y="1143686"/>
                  </a:lnTo>
                  <a:lnTo>
                    <a:pt x="739453" y="1140569"/>
                  </a:lnTo>
                  <a:lnTo>
                    <a:pt x="739109" y="1137452"/>
                  </a:lnTo>
                  <a:lnTo>
                    <a:pt x="738758" y="1134337"/>
                  </a:lnTo>
                  <a:lnTo>
                    <a:pt x="738400" y="1131221"/>
                  </a:lnTo>
                  <a:lnTo>
                    <a:pt x="738037" y="1128107"/>
                  </a:lnTo>
                  <a:lnTo>
                    <a:pt x="737666" y="1124993"/>
                  </a:lnTo>
                  <a:lnTo>
                    <a:pt x="737289" y="1121880"/>
                  </a:lnTo>
                  <a:lnTo>
                    <a:pt x="736906" y="1118768"/>
                  </a:lnTo>
                  <a:lnTo>
                    <a:pt x="736516" y="1115657"/>
                  </a:lnTo>
                  <a:lnTo>
                    <a:pt x="736120" y="1112546"/>
                  </a:lnTo>
                  <a:lnTo>
                    <a:pt x="735783" y="1109946"/>
                  </a:lnTo>
                  <a:lnTo>
                    <a:pt x="736983" y="1109269"/>
                  </a:lnTo>
                  <a:lnTo>
                    <a:pt x="739710" y="1107722"/>
                  </a:lnTo>
                  <a:lnTo>
                    <a:pt x="742435" y="1106170"/>
                  </a:lnTo>
                  <a:lnTo>
                    <a:pt x="745155" y="1104611"/>
                  </a:lnTo>
                  <a:lnTo>
                    <a:pt x="747873" y="1103047"/>
                  </a:lnTo>
                  <a:lnTo>
                    <a:pt x="750588" y="1101477"/>
                  </a:lnTo>
                  <a:lnTo>
                    <a:pt x="753299" y="1099902"/>
                  </a:lnTo>
                  <a:lnTo>
                    <a:pt x="756007" y="1098321"/>
                  </a:lnTo>
                  <a:lnTo>
                    <a:pt x="758711" y="1096734"/>
                  </a:lnTo>
                  <a:lnTo>
                    <a:pt x="761412" y="1095142"/>
                  </a:lnTo>
                  <a:lnTo>
                    <a:pt x="764110" y="1093544"/>
                  </a:lnTo>
                  <a:lnTo>
                    <a:pt x="766805" y="1091940"/>
                  </a:lnTo>
                  <a:lnTo>
                    <a:pt x="769496" y="1090330"/>
                  </a:lnTo>
                  <a:lnTo>
                    <a:pt x="772184" y="1088716"/>
                  </a:lnTo>
                  <a:lnTo>
                    <a:pt x="774868" y="1087095"/>
                  </a:lnTo>
                  <a:lnTo>
                    <a:pt x="777549" y="1085469"/>
                  </a:lnTo>
                  <a:lnTo>
                    <a:pt x="780226" y="1083837"/>
                  </a:lnTo>
                  <a:lnTo>
                    <a:pt x="782900" y="1082199"/>
                  </a:lnTo>
                  <a:lnTo>
                    <a:pt x="785571" y="1080557"/>
                  </a:lnTo>
                  <a:lnTo>
                    <a:pt x="788239" y="1078908"/>
                  </a:lnTo>
                  <a:lnTo>
                    <a:pt x="790902" y="1077253"/>
                  </a:lnTo>
                  <a:lnTo>
                    <a:pt x="793562" y="1075594"/>
                  </a:lnTo>
                  <a:lnTo>
                    <a:pt x="796219" y="1073928"/>
                  </a:lnTo>
                  <a:lnTo>
                    <a:pt x="798873" y="1072258"/>
                  </a:lnTo>
                  <a:lnTo>
                    <a:pt x="801522" y="1070581"/>
                  </a:lnTo>
                  <a:lnTo>
                    <a:pt x="804169" y="1068899"/>
                  </a:lnTo>
                  <a:lnTo>
                    <a:pt x="806812" y="1067211"/>
                  </a:lnTo>
                  <a:lnTo>
                    <a:pt x="809451" y="1065518"/>
                  </a:lnTo>
                  <a:lnTo>
                    <a:pt x="812087" y="1063819"/>
                  </a:lnTo>
                  <a:lnTo>
                    <a:pt x="814718" y="1062116"/>
                  </a:lnTo>
                  <a:lnTo>
                    <a:pt x="817347" y="1060406"/>
                  </a:lnTo>
                  <a:lnTo>
                    <a:pt x="819972" y="1058690"/>
                  </a:lnTo>
                  <a:lnTo>
                    <a:pt x="822593" y="1056970"/>
                  </a:lnTo>
                  <a:lnTo>
                    <a:pt x="825211" y="1055244"/>
                  </a:lnTo>
                  <a:lnTo>
                    <a:pt x="827825" y="1053512"/>
                  </a:lnTo>
                  <a:lnTo>
                    <a:pt x="830436" y="1051775"/>
                  </a:lnTo>
                  <a:lnTo>
                    <a:pt x="833042" y="1050032"/>
                  </a:lnTo>
                  <a:lnTo>
                    <a:pt x="835646" y="1048285"/>
                  </a:lnTo>
                  <a:lnTo>
                    <a:pt x="838245" y="1046531"/>
                  </a:lnTo>
                  <a:lnTo>
                    <a:pt x="840841" y="1044772"/>
                  </a:lnTo>
                  <a:lnTo>
                    <a:pt x="843433" y="1043008"/>
                  </a:lnTo>
                  <a:lnTo>
                    <a:pt x="846022" y="1041238"/>
                  </a:lnTo>
                  <a:lnTo>
                    <a:pt x="848606" y="1039463"/>
                  </a:lnTo>
                  <a:lnTo>
                    <a:pt x="851187" y="1037682"/>
                  </a:lnTo>
                  <a:lnTo>
                    <a:pt x="853765" y="1035896"/>
                  </a:lnTo>
                  <a:lnTo>
                    <a:pt x="856338" y="1034105"/>
                  </a:lnTo>
                  <a:lnTo>
                    <a:pt x="858908" y="1032308"/>
                  </a:lnTo>
                  <a:lnTo>
                    <a:pt x="861474" y="1030505"/>
                  </a:lnTo>
                  <a:lnTo>
                    <a:pt x="864036" y="1028698"/>
                  </a:lnTo>
                  <a:lnTo>
                    <a:pt x="866595" y="1026885"/>
                  </a:lnTo>
                  <a:lnTo>
                    <a:pt x="869149" y="1025067"/>
                  </a:lnTo>
                  <a:lnTo>
                    <a:pt x="871700" y="1023243"/>
                  </a:lnTo>
                  <a:lnTo>
                    <a:pt x="874247" y="1021414"/>
                  </a:lnTo>
                  <a:lnTo>
                    <a:pt x="876790" y="1019580"/>
                  </a:lnTo>
                  <a:lnTo>
                    <a:pt x="879329" y="1017741"/>
                  </a:lnTo>
                  <a:lnTo>
                    <a:pt x="881865" y="1015896"/>
                  </a:lnTo>
                  <a:lnTo>
                    <a:pt x="884396" y="1014045"/>
                  </a:lnTo>
                  <a:lnTo>
                    <a:pt x="886924" y="1012190"/>
                  </a:lnTo>
                  <a:lnTo>
                    <a:pt x="889448" y="1010329"/>
                  </a:lnTo>
                  <a:lnTo>
                    <a:pt x="891967" y="1008463"/>
                  </a:lnTo>
                  <a:lnTo>
                    <a:pt x="894484" y="1006591"/>
                  </a:lnTo>
                  <a:lnTo>
                    <a:pt x="896995" y="1004715"/>
                  </a:lnTo>
                  <a:lnTo>
                    <a:pt x="899504" y="1002833"/>
                  </a:lnTo>
                  <a:lnTo>
                    <a:pt x="902008" y="1000945"/>
                  </a:lnTo>
                  <a:lnTo>
                    <a:pt x="904508" y="999053"/>
                  </a:lnTo>
                  <a:lnTo>
                    <a:pt x="907004" y="997156"/>
                  </a:lnTo>
                  <a:lnTo>
                    <a:pt x="909497" y="995253"/>
                  </a:lnTo>
                  <a:lnTo>
                    <a:pt x="911985" y="993345"/>
                  </a:lnTo>
                  <a:lnTo>
                    <a:pt x="914469" y="991431"/>
                  </a:lnTo>
                  <a:lnTo>
                    <a:pt x="916949" y="989513"/>
                  </a:lnTo>
                  <a:lnTo>
                    <a:pt x="919425" y="987589"/>
                  </a:lnTo>
                  <a:lnTo>
                    <a:pt x="921897" y="985660"/>
                  </a:lnTo>
                  <a:lnTo>
                    <a:pt x="924365" y="983726"/>
                  </a:lnTo>
                  <a:lnTo>
                    <a:pt x="926830" y="981787"/>
                  </a:lnTo>
                  <a:lnTo>
                    <a:pt x="929290" y="979843"/>
                  </a:lnTo>
                  <a:lnTo>
                    <a:pt x="931745" y="977893"/>
                  </a:lnTo>
                  <a:lnTo>
                    <a:pt x="934197" y="975938"/>
                  </a:lnTo>
                  <a:lnTo>
                    <a:pt x="936645" y="973979"/>
                  </a:lnTo>
                  <a:lnTo>
                    <a:pt x="939089" y="972014"/>
                  </a:lnTo>
                  <a:lnTo>
                    <a:pt x="941528" y="970044"/>
                  </a:lnTo>
                  <a:lnTo>
                    <a:pt x="943964" y="968068"/>
                  </a:lnTo>
                  <a:lnTo>
                    <a:pt x="946395" y="966088"/>
                  </a:lnTo>
                  <a:lnTo>
                    <a:pt x="948822" y="964103"/>
                  </a:lnTo>
                  <a:lnTo>
                    <a:pt x="951245" y="962113"/>
                  </a:lnTo>
                  <a:lnTo>
                    <a:pt x="953664" y="960117"/>
                  </a:lnTo>
                  <a:lnTo>
                    <a:pt x="956078" y="958116"/>
                  </a:lnTo>
                  <a:lnTo>
                    <a:pt x="958488" y="956111"/>
                  </a:lnTo>
                  <a:lnTo>
                    <a:pt x="960895" y="954100"/>
                  </a:lnTo>
                  <a:lnTo>
                    <a:pt x="963296" y="952085"/>
                  </a:lnTo>
                  <a:lnTo>
                    <a:pt x="965694" y="950064"/>
                  </a:lnTo>
                  <a:lnTo>
                    <a:pt x="968088" y="948038"/>
                  </a:lnTo>
                  <a:lnTo>
                    <a:pt x="970477" y="946007"/>
                  </a:lnTo>
                  <a:lnTo>
                    <a:pt x="972862" y="943972"/>
                  </a:lnTo>
                  <a:lnTo>
                    <a:pt x="975242" y="941931"/>
                  </a:lnTo>
                  <a:lnTo>
                    <a:pt x="977619" y="939885"/>
                  </a:lnTo>
                  <a:lnTo>
                    <a:pt x="979991" y="937835"/>
                  </a:lnTo>
                  <a:lnTo>
                    <a:pt x="982359" y="935779"/>
                  </a:lnTo>
                  <a:lnTo>
                    <a:pt x="984722" y="933718"/>
                  </a:lnTo>
                  <a:lnTo>
                    <a:pt x="987081" y="931653"/>
                  </a:lnTo>
                  <a:lnTo>
                    <a:pt x="989436" y="929582"/>
                  </a:lnTo>
                  <a:lnTo>
                    <a:pt x="991787" y="927507"/>
                  </a:lnTo>
                  <a:lnTo>
                    <a:pt x="994133" y="925426"/>
                  </a:lnTo>
                  <a:lnTo>
                    <a:pt x="996475" y="923341"/>
                  </a:lnTo>
                  <a:lnTo>
                    <a:pt x="998812" y="921251"/>
                  </a:lnTo>
                  <a:lnTo>
                    <a:pt x="1001145" y="919156"/>
                  </a:lnTo>
                  <a:lnTo>
                    <a:pt x="1003473" y="917056"/>
                  </a:lnTo>
                  <a:lnTo>
                    <a:pt x="1005798" y="914951"/>
                  </a:lnTo>
                  <a:lnTo>
                    <a:pt x="1008117" y="912842"/>
                  </a:lnTo>
                  <a:lnTo>
                    <a:pt x="1010433" y="910727"/>
                  </a:lnTo>
                  <a:lnTo>
                    <a:pt x="1012744" y="908608"/>
                  </a:lnTo>
                  <a:lnTo>
                    <a:pt x="1015050" y="906483"/>
                  </a:lnTo>
                  <a:lnTo>
                    <a:pt x="1017352" y="904354"/>
                  </a:lnTo>
                  <a:lnTo>
                    <a:pt x="1019650" y="902221"/>
                  </a:lnTo>
                  <a:lnTo>
                    <a:pt x="1021943" y="900082"/>
                  </a:lnTo>
                  <a:lnTo>
                    <a:pt x="1024232" y="897938"/>
                  </a:lnTo>
                  <a:lnTo>
                    <a:pt x="1026516" y="895790"/>
                  </a:lnTo>
                  <a:lnTo>
                    <a:pt x="1028795" y="893637"/>
                  </a:lnTo>
                  <a:lnTo>
                    <a:pt x="1031070" y="891479"/>
                  </a:lnTo>
                  <a:lnTo>
                    <a:pt x="1033341" y="889317"/>
                  </a:lnTo>
                  <a:lnTo>
                    <a:pt x="1035607" y="887149"/>
                  </a:lnTo>
                  <a:lnTo>
                    <a:pt x="1037868" y="884977"/>
                  </a:lnTo>
                  <a:lnTo>
                    <a:pt x="1040125" y="882800"/>
                  </a:lnTo>
                  <a:lnTo>
                    <a:pt x="1042378" y="880619"/>
                  </a:lnTo>
                  <a:lnTo>
                    <a:pt x="1044626" y="878433"/>
                  </a:lnTo>
                  <a:lnTo>
                    <a:pt x="1046869" y="876242"/>
                  </a:lnTo>
                  <a:lnTo>
                    <a:pt x="1049107" y="874046"/>
                  </a:lnTo>
                  <a:lnTo>
                    <a:pt x="1051341" y="871846"/>
                  </a:lnTo>
                  <a:lnTo>
                    <a:pt x="1053571" y="869641"/>
                  </a:lnTo>
                  <a:lnTo>
                    <a:pt x="1055796" y="867431"/>
                  </a:lnTo>
                  <a:lnTo>
                    <a:pt x="1058015" y="865217"/>
                  </a:lnTo>
                  <a:lnTo>
                    <a:pt x="1060231" y="862998"/>
                  </a:lnTo>
                  <a:lnTo>
                    <a:pt x="1062442" y="860774"/>
                  </a:lnTo>
                  <a:lnTo>
                    <a:pt x="1064648" y="858546"/>
                  </a:lnTo>
                  <a:lnTo>
                    <a:pt x="1066849" y="856313"/>
                  </a:lnTo>
                  <a:lnTo>
                    <a:pt x="1069046" y="854076"/>
                  </a:lnTo>
                  <a:lnTo>
                    <a:pt x="1071238" y="851834"/>
                  </a:lnTo>
                  <a:lnTo>
                    <a:pt x="1073426" y="849587"/>
                  </a:lnTo>
                  <a:lnTo>
                    <a:pt x="1075609" y="847336"/>
                  </a:lnTo>
                  <a:lnTo>
                    <a:pt x="1077787" y="845080"/>
                  </a:lnTo>
                  <a:lnTo>
                    <a:pt x="1079960" y="842820"/>
                  </a:lnTo>
                  <a:lnTo>
                    <a:pt x="1082128" y="840555"/>
                  </a:lnTo>
                  <a:lnTo>
                    <a:pt x="1084292" y="838285"/>
                  </a:lnTo>
                  <a:lnTo>
                    <a:pt x="1086451" y="836012"/>
                  </a:lnTo>
                  <a:lnTo>
                    <a:pt x="1088605" y="833733"/>
                  </a:lnTo>
                  <a:lnTo>
                    <a:pt x="1090755" y="831450"/>
                  </a:lnTo>
                  <a:lnTo>
                    <a:pt x="1092899" y="829163"/>
                  </a:lnTo>
                  <a:lnTo>
                    <a:pt x="1095039" y="826870"/>
                  </a:lnTo>
                  <a:lnTo>
                    <a:pt x="1097174" y="824574"/>
                  </a:lnTo>
                  <a:lnTo>
                    <a:pt x="1099305" y="822273"/>
                  </a:lnTo>
                  <a:lnTo>
                    <a:pt x="1101430" y="819968"/>
                  </a:lnTo>
                  <a:lnTo>
                    <a:pt x="1103551" y="817658"/>
                  </a:lnTo>
                  <a:lnTo>
                    <a:pt x="1105666" y="815344"/>
                  </a:lnTo>
                  <a:lnTo>
                    <a:pt x="1107777" y="813025"/>
                  </a:lnTo>
                  <a:lnTo>
                    <a:pt x="1109883" y="810702"/>
                  </a:lnTo>
                  <a:lnTo>
                    <a:pt x="1111984" y="808374"/>
                  </a:lnTo>
                  <a:lnTo>
                    <a:pt x="1114081" y="806043"/>
                  </a:lnTo>
                  <a:lnTo>
                    <a:pt x="1116172" y="803706"/>
                  </a:lnTo>
                  <a:lnTo>
                    <a:pt x="1118258" y="801366"/>
                  </a:lnTo>
                  <a:lnTo>
                    <a:pt x="1120340" y="799020"/>
                  </a:lnTo>
                  <a:lnTo>
                    <a:pt x="1122417" y="796671"/>
                  </a:lnTo>
                  <a:lnTo>
                    <a:pt x="1124489" y="794318"/>
                  </a:lnTo>
                  <a:lnTo>
                    <a:pt x="1126555" y="791959"/>
                  </a:lnTo>
                  <a:lnTo>
                    <a:pt x="1128617" y="789597"/>
                  </a:lnTo>
                  <a:lnTo>
                    <a:pt x="1130674" y="787230"/>
                  </a:lnTo>
                  <a:lnTo>
                    <a:pt x="1132726" y="784859"/>
                  </a:lnTo>
                  <a:lnTo>
                    <a:pt x="1134773" y="782484"/>
                  </a:lnTo>
                  <a:lnTo>
                    <a:pt x="1136815" y="780104"/>
                  </a:lnTo>
                  <a:lnTo>
                    <a:pt x="1138852" y="777720"/>
                  </a:lnTo>
                  <a:lnTo>
                    <a:pt x="1140884" y="775332"/>
                  </a:lnTo>
                  <a:lnTo>
                    <a:pt x="1142911" y="772940"/>
                  </a:lnTo>
                  <a:lnTo>
                    <a:pt x="1144933" y="770543"/>
                  </a:lnTo>
                  <a:lnTo>
                    <a:pt x="1146950" y="768143"/>
                  </a:lnTo>
                  <a:lnTo>
                    <a:pt x="1148962" y="765737"/>
                  </a:lnTo>
                  <a:lnTo>
                    <a:pt x="1150968" y="763328"/>
                  </a:lnTo>
                  <a:lnTo>
                    <a:pt x="1152970" y="760914"/>
                  </a:lnTo>
                  <a:lnTo>
                    <a:pt x="1154967" y="758497"/>
                  </a:lnTo>
                  <a:lnTo>
                    <a:pt x="1156959" y="756075"/>
                  </a:lnTo>
                  <a:lnTo>
                    <a:pt x="1158945" y="753649"/>
                  </a:lnTo>
                  <a:lnTo>
                    <a:pt x="1160927" y="751219"/>
                  </a:lnTo>
                  <a:lnTo>
                    <a:pt x="1162903" y="748784"/>
                  </a:lnTo>
                  <a:lnTo>
                    <a:pt x="1164875" y="746346"/>
                  </a:lnTo>
                  <a:lnTo>
                    <a:pt x="1166841" y="743904"/>
                  </a:lnTo>
                  <a:lnTo>
                    <a:pt x="1168802" y="741457"/>
                  </a:lnTo>
                  <a:lnTo>
                    <a:pt x="1170758" y="739006"/>
                  </a:lnTo>
                  <a:lnTo>
                    <a:pt x="1172709" y="736551"/>
                  </a:lnTo>
                  <a:lnTo>
                    <a:pt x="1174654" y="734092"/>
                  </a:lnTo>
                  <a:lnTo>
                    <a:pt x="1176595" y="731629"/>
                  </a:lnTo>
                  <a:lnTo>
                    <a:pt x="1178530" y="729162"/>
                  </a:lnTo>
                  <a:lnTo>
                    <a:pt x="1180460" y="726691"/>
                  </a:lnTo>
                  <a:lnTo>
                    <a:pt x="1182385" y="724215"/>
                  </a:lnTo>
                  <a:lnTo>
                    <a:pt x="1184305" y="721736"/>
                  </a:lnTo>
                  <a:lnTo>
                    <a:pt x="1186220" y="719253"/>
                  </a:lnTo>
                  <a:lnTo>
                    <a:pt x="1188129" y="716766"/>
                  </a:lnTo>
                  <a:lnTo>
                    <a:pt x="1190033" y="714275"/>
                  </a:lnTo>
                  <a:lnTo>
                    <a:pt x="1191932" y="711779"/>
                  </a:lnTo>
                  <a:lnTo>
                    <a:pt x="1193826" y="709280"/>
                  </a:lnTo>
                  <a:lnTo>
                    <a:pt x="1195714" y="706777"/>
                  </a:lnTo>
                  <a:lnTo>
                    <a:pt x="1197598" y="704270"/>
                  </a:lnTo>
                  <a:lnTo>
                    <a:pt x="1199476" y="701759"/>
                  </a:lnTo>
                  <a:lnTo>
                    <a:pt x="1201348" y="699244"/>
                  </a:lnTo>
                  <a:lnTo>
                    <a:pt x="1203216" y="696725"/>
                  </a:lnTo>
                  <a:lnTo>
                    <a:pt x="1205078" y="694202"/>
                  </a:lnTo>
                  <a:lnTo>
                    <a:pt x="1206935" y="691676"/>
                  </a:lnTo>
                  <a:lnTo>
                    <a:pt x="1208786" y="689145"/>
                  </a:lnTo>
                  <a:lnTo>
                    <a:pt x="1210633" y="686611"/>
                  </a:lnTo>
                  <a:lnTo>
                    <a:pt x="1212473" y="684072"/>
                  </a:lnTo>
                  <a:lnTo>
                    <a:pt x="1214309" y="681530"/>
                  </a:lnTo>
                  <a:lnTo>
                    <a:pt x="1216139" y="678984"/>
                  </a:lnTo>
                  <a:lnTo>
                    <a:pt x="1217965" y="676434"/>
                  </a:lnTo>
                  <a:lnTo>
                    <a:pt x="1219784" y="673880"/>
                  </a:lnTo>
                  <a:lnTo>
                    <a:pt x="1221599" y="671323"/>
                  </a:lnTo>
                  <a:lnTo>
                    <a:pt x="1223407" y="668762"/>
                  </a:lnTo>
                  <a:lnTo>
                    <a:pt x="1225211" y="666197"/>
                  </a:lnTo>
                  <a:lnTo>
                    <a:pt x="1227009" y="663628"/>
                  </a:lnTo>
                  <a:lnTo>
                    <a:pt x="1228802" y="661055"/>
                  </a:lnTo>
                  <a:lnTo>
                    <a:pt x="1230589" y="658479"/>
                  </a:lnTo>
                  <a:lnTo>
                    <a:pt x="1232371" y="655899"/>
                  </a:lnTo>
                  <a:lnTo>
                    <a:pt x="1234148" y="653315"/>
                  </a:lnTo>
                  <a:lnTo>
                    <a:pt x="1235919" y="650728"/>
                  </a:lnTo>
                  <a:lnTo>
                    <a:pt x="1237685" y="648136"/>
                  </a:lnTo>
                  <a:lnTo>
                    <a:pt x="1239445" y="645542"/>
                  </a:lnTo>
                  <a:lnTo>
                    <a:pt x="1241199" y="642943"/>
                  </a:lnTo>
                  <a:lnTo>
                    <a:pt x="1242949" y="640341"/>
                  </a:lnTo>
                  <a:lnTo>
                    <a:pt x="1244693" y="637735"/>
                  </a:lnTo>
                  <a:lnTo>
                    <a:pt x="1246431" y="635125"/>
                  </a:lnTo>
                  <a:lnTo>
                    <a:pt x="1248164" y="632512"/>
                  </a:lnTo>
                  <a:lnTo>
                    <a:pt x="1249892" y="629895"/>
                  </a:lnTo>
                  <a:lnTo>
                    <a:pt x="1251614" y="627275"/>
                  </a:lnTo>
                  <a:lnTo>
                    <a:pt x="1253331" y="624651"/>
                  </a:lnTo>
                  <a:lnTo>
                    <a:pt x="1255042" y="622023"/>
                  </a:lnTo>
                  <a:lnTo>
                    <a:pt x="1256747" y="619392"/>
                  </a:lnTo>
                  <a:lnTo>
                    <a:pt x="1258447" y="616757"/>
                  </a:lnTo>
                  <a:lnTo>
                    <a:pt x="1260141" y="614119"/>
                  </a:lnTo>
                  <a:lnTo>
                    <a:pt x="1261830" y="611477"/>
                  </a:lnTo>
                  <a:lnTo>
                    <a:pt x="1263514" y="608831"/>
                  </a:lnTo>
                  <a:lnTo>
                    <a:pt x="1265192" y="606182"/>
                  </a:lnTo>
                  <a:lnTo>
                    <a:pt x="1266864" y="603530"/>
                  </a:lnTo>
                  <a:lnTo>
                    <a:pt x="1268531" y="600874"/>
                  </a:lnTo>
                  <a:lnTo>
                    <a:pt x="1270192" y="598214"/>
                  </a:lnTo>
                  <a:lnTo>
                    <a:pt x="1271848" y="595552"/>
                  </a:lnTo>
                  <a:lnTo>
                    <a:pt x="1273498" y="592885"/>
                  </a:lnTo>
                  <a:lnTo>
                    <a:pt x="1275142" y="590216"/>
                  </a:lnTo>
                  <a:lnTo>
                    <a:pt x="1276781" y="587542"/>
                  </a:lnTo>
                  <a:lnTo>
                    <a:pt x="1278414" y="584865"/>
                  </a:lnTo>
                  <a:lnTo>
                    <a:pt x="1280042" y="582185"/>
                  </a:lnTo>
                  <a:lnTo>
                    <a:pt x="1281664" y="579502"/>
                  </a:lnTo>
                  <a:lnTo>
                    <a:pt x="1283280" y="576815"/>
                  </a:lnTo>
                  <a:lnTo>
                    <a:pt x="1284891" y="574125"/>
                  </a:lnTo>
                  <a:lnTo>
                    <a:pt x="1286496" y="571431"/>
                  </a:lnTo>
                  <a:lnTo>
                    <a:pt x="1288096" y="568734"/>
                  </a:lnTo>
                  <a:lnTo>
                    <a:pt x="1289689" y="566034"/>
                  </a:lnTo>
                  <a:lnTo>
                    <a:pt x="1291278" y="563330"/>
                  </a:lnTo>
                  <a:lnTo>
                    <a:pt x="1292860" y="560623"/>
                  </a:lnTo>
                  <a:lnTo>
                    <a:pt x="1294437" y="557913"/>
                  </a:lnTo>
                  <a:lnTo>
                    <a:pt x="1296008" y="555199"/>
                  </a:lnTo>
                  <a:lnTo>
                    <a:pt x="1297573" y="552482"/>
                  </a:lnTo>
                  <a:lnTo>
                    <a:pt x="1299133" y="549762"/>
                  </a:lnTo>
                  <a:lnTo>
                    <a:pt x="1300687" y="547039"/>
                  </a:lnTo>
                  <a:lnTo>
                    <a:pt x="1302236" y="544312"/>
                  </a:lnTo>
                  <a:lnTo>
                    <a:pt x="1303778" y="541582"/>
                  </a:lnTo>
                  <a:lnTo>
                    <a:pt x="1305315" y="538849"/>
                  </a:lnTo>
                  <a:lnTo>
                    <a:pt x="1306846" y="536112"/>
                  </a:lnTo>
                  <a:lnTo>
                    <a:pt x="1308372" y="533373"/>
                  </a:lnTo>
                  <a:lnTo>
                    <a:pt x="1309891" y="530630"/>
                  </a:lnTo>
                  <a:lnTo>
                    <a:pt x="1311406" y="527884"/>
                  </a:lnTo>
                  <a:lnTo>
                    <a:pt x="1312914" y="525135"/>
                  </a:lnTo>
                  <a:lnTo>
                    <a:pt x="1314416" y="522383"/>
                  </a:lnTo>
                  <a:lnTo>
                    <a:pt x="1315913" y="519627"/>
                  </a:lnTo>
                  <a:lnTo>
                    <a:pt x="1317403" y="516869"/>
                  </a:lnTo>
                  <a:lnTo>
                    <a:pt x="1318889" y="514107"/>
                  </a:lnTo>
                  <a:lnTo>
                    <a:pt x="1320368" y="511342"/>
                  </a:lnTo>
                  <a:lnTo>
                    <a:pt x="1321841" y="508575"/>
                  </a:lnTo>
                  <a:lnTo>
                    <a:pt x="1323309" y="505804"/>
                  </a:lnTo>
                  <a:lnTo>
                    <a:pt x="1324771" y="503030"/>
                  </a:lnTo>
                  <a:lnTo>
                    <a:pt x="1326227" y="500253"/>
                  </a:lnTo>
                  <a:lnTo>
                    <a:pt x="1327678" y="497472"/>
                  </a:lnTo>
                  <a:lnTo>
                    <a:pt x="1329122" y="494689"/>
                  </a:lnTo>
                  <a:lnTo>
                    <a:pt x="1330560" y="491903"/>
                  </a:lnTo>
                  <a:lnTo>
                    <a:pt x="1331993" y="489114"/>
                  </a:lnTo>
                  <a:lnTo>
                    <a:pt x="1333420" y="486322"/>
                  </a:lnTo>
                  <a:lnTo>
                    <a:pt x="1334841" y="483527"/>
                  </a:lnTo>
                  <a:lnTo>
                    <a:pt x="1336256" y="480729"/>
                  </a:lnTo>
                  <a:lnTo>
                    <a:pt x="1337666" y="477928"/>
                  </a:lnTo>
                  <a:lnTo>
                    <a:pt x="1339069" y="475124"/>
                  </a:lnTo>
                  <a:lnTo>
                    <a:pt x="1340467" y="472317"/>
                  </a:lnTo>
                  <a:lnTo>
                    <a:pt x="1341858" y="469507"/>
                  </a:lnTo>
                  <a:lnTo>
                    <a:pt x="1343244" y="466694"/>
                  </a:lnTo>
                  <a:lnTo>
                    <a:pt x="1344624" y="463879"/>
                  </a:lnTo>
                  <a:lnTo>
                    <a:pt x="1345998" y="461060"/>
                  </a:lnTo>
                  <a:lnTo>
                    <a:pt x="1347366" y="458238"/>
                  </a:lnTo>
                  <a:lnTo>
                    <a:pt x="1348728" y="455414"/>
                  </a:lnTo>
                  <a:lnTo>
                    <a:pt x="1350085" y="452587"/>
                  </a:lnTo>
                  <a:lnTo>
                    <a:pt x="1351435" y="449757"/>
                  </a:lnTo>
                  <a:lnTo>
                    <a:pt x="1352779" y="446924"/>
                  </a:lnTo>
                  <a:lnTo>
                    <a:pt x="1354118" y="444089"/>
                  </a:lnTo>
                  <a:lnTo>
                    <a:pt x="1355451" y="441250"/>
                  </a:lnTo>
                  <a:lnTo>
                    <a:pt x="1356777" y="438409"/>
                  </a:lnTo>
                  <a:lnTo>
                    <a:pt x="1358098" y="435565"/>
                  </a:lnTo>
                  <a:lnTo>
                    <a:pt x="1359412" y="432718"/>
                  </a:lnTo>
                  <a:lnTo>
                    <a:pt x="1360721" y="429869"/>
                  </a:lnTo>
                  <a:lnTo>
                    <a:pt x="1362024" y="427017"/>
                  </a:lnTo>
                  <a:lnTo>
                    <a:pt x="1363320" y="424162"/>
                  </a:lnTo>
                  <a:lnTo>
                    <a:pt x="1364611" y="421304"/>
                  </a:lnTo>
                  <a:lnTo>
                    <a:pt x="1365896" y="418444"/>
                  </a:lnTo>
                  <a:lnTo>
                    <a:pt x="1367175" y="415581"/>
                  </a:lnTo>
                  <a:lnTo>
                    <a:pt x="1368447" y="412715"/>
                  </a:lnTo>
                  <a:lnTo>
                    <a:pt x="1369714" y="409847"/>
                  </a:lnTo>
                  <a:lnTo>
                    <a:pt x="1370975" y="406976"/>
                  </a:lnTo>
                  <a:lnTo>
                    <a:pt x="1372230" y="404102"/>
                  </a:lnTo>
                  <a:lnTo>
                    <a:pt x="1373478" y="401226"/>
                  </a:lnTo>
                  <a:lnTo>
                    <a:pt x="1374721" y="398347"/>
                  </a:lnTo>
                  <a:lnTo>
                    <a:pt x="1375958" y="395465"/>
                  </a:lnTo>
                  <a:lnTo>
                    <a:pt x="1377188" y="392581"/>
                  </a:lnTo>
                  <a:lnTo>
                    <a:pt x="1378413" y="389695"/>
                  </a:lnTo>
                  <a:lnTo>
                    <a:pt x="1379632" y="386806"/>
                  </a:lnTo>
                  <a:lnTo>
                    <a:pt x="1380844" y="383914"/>
                  </a:lnTo>
                  <a:lnTo>
                    <a:pt x="1382051" y="381020"/>
                  </a:lnTo>
                  <a:lnTo>
                    <a:pt x="1383251" y="378123"/>
                  </a:lnTo>
                  <a:lnTo>
                    <a:pt x="1384445" y="375224"/>
                  </a:lnTo>
                  <a:lnTo>
                    <a:pt x="1385633" y="372322"/>
                  </a:lnTo>
                  <a:lnTo>
                    <a:pt x="1386815" y="369418"/>
                  </a:lnTo>
                  <a:lnTo>
                    <a:pt x="1387991" y="366511"/>
                  </a:lnTo>
                  <a:lnTo>
                    <a:pt x="1389161" y="363602"/>
                  </a:lnTo>
                  <a:lnTo>
                    <a:pt x="1390325" y="360690"/>
                  </a:lnTo>
                  <a:lnTo>
                    <a:pt x="1391483" y="357776"/>
                  </a:lnTo>
                  <a:lnTo>
                    <a:pt x="1392635" y="354859"/>
                  </a:lnTo>
                  <a:lnTo>
                    <a:pt x="1393780" y="351941"/>
                  </a:lnTo>
                  <a:lnTo>
                    <a:pt x="1394919" y="349019"/>
                  </a:lnTo>
                  <a:lnTo>
                    <a:pt x="1396052" y="346095"/>
                  </a:lnTo>
                  <a:lnTo>
                    <a:pt x="1397179" y="343169"/>
                  </a:lnTo>
                  <a:lnTo>
                    <a:pt x="1398301" y="340241"/>
                  </a:lnTo>
                  <a:lnTo>
                    <a:pt x="1399415" y="337310"/>
                  </a:lnTo>
                  <a:lnTo>
                    <a:pt x="1400524" y="334377"/>
                  </a:lnTo>
                  <a:lnTo>
                    <a:pt x="1401627" y="331442"/>
                  </a:lnTo>
                  <a:lnTo>
                    <a:pt x="1402723" y="328504"/>
                  </a:lnTo>
                  <a:lnTo>
                    <a:pt x="1403813" y="325564"/>
                  </a:lnTo>
                  <a:lnTo>
                    <a:pt x="1404898" y="322622"/>
                  </a:lnTo>
                  <a:lnTo>
                    <a:pt x="1405976" y="319678"/>
                  </a:lnTo>
                  <a:lnTo>
                    <a:pt x="1407047" y="316731"/>
                  </a:lnTo>
                  <a:lnTo>
                    <a:pt x="1408113" y="313782"/>
                  </a:lnTo>
                  <a:lnTo>
                    <a:pt x="1409172" y="310831"/>
                  </a:lnTo>
                  <a:lnTo>
                    <a:pt x="1410225" y="307877"/>
                  </a:lnTo>
                  <a:lnTo>
                    <a:pt x="1411273" y="304921"/>
                  </a:lnTo>
                  <a:lnTo>
                    <a:pt x="1412313" y="301964"/>
                  </a:lnTo>
                  <a:lnTo>
                    <a:pt x="1413348" y="299004"/>
                  </a:lnTo>
                  <a:lnTo>
                    <a:pt x="1414376" y="296041"/>
                  </a:lnTo>
                  <a:lnTo>
                    <a:pt x="1415399" y="293077"/>
                  </a:lnTo>
                  <a:lnTo>
                    <a:pt x="1416415" y="290110"/>
                  </a:lnTo>
                  <a:lnTo>
                    <a:pt x="1417424" y="287142"/>
                  </a:lnTo>
                  <a:lnTo>
                    <a:pt x="1418428" y="284171"/>
                  </a:lnTo>
                  <a:lnTo>
                    <a:pt x="1419425" y="281198"/>
                  </a:lnTo>
                  <a:lnTo>
                    <a:pt x="1420417" y="278224"/>
                  </a:lnTo>
                  <a:lnTo>
                    <a:pt x="1421401" y="275246"/>
                  </a:lnTo>
                  <a:lnTo>
                    <a:pt x="1422380" y="272268"/>
                  </a:lnTo>
                  <a:lnTo>
                    <a:pt x="1423353" y="269286"/>
                  </a:lnTo>
                  <a:lnTo>
                    <a:pt x="1424319" y="266304"/>
                  </a:lnTo>
                  <a:lnTo>
                    <a:pt x="1425278" y="263319"/>
                  </a:lnTo>
                  <a:lnTo>
                    <a:pt x="1426232" y="260331"/>
                  </a:lnTo>
                  <a:lnTo>
                    <a:pt x="1427180" y="257342"/>
                  </a:lnTo>
                  <a:lnTo>
                    <a:pt x="1428121" y="254351"/>
                  </a:lnTo>
                  <a:lnTo>
                    <a:pt x="1429056" y="251358"/>
                  </a:lnTo>
                  <a:lnTo>
                    <a:pt x="1429984" y="248363"/>
                  </a:lnTo>
                  <a:lnTo>
                    <a:pt x="1430906" y="245366"/>
                  </a:lnTo>
                  <a:lnTo>
                    <a:pt x="1431823" y="242367"/>
                  </a:lnTo>
                  <a:lnTo>
                    <a:pt x="1432732" y="239367"/>
                  </a:lnTo>
                  <a:lnTo>
                    <a:pt x="1433636" y="236364"/>
                  </a:lnTo>
                  <a:lnTo>
                    <a:pt x="1434533" y="233360"/>
                  </a:lnTo>
                  <a:lnTo>
                    <a:pt x="1435423" y="230353"/>
                  </a:lnTo>
                  <a:lnTo>
                    <a:pt x="1436308" y="227345"/>
                  </a:lnTo>
                  <a:lnTo>
                    <a:pt x="1437187" y="224335"/>
                  </a:lnTo>
                  <a:lnTo>
                    <a:pt x="1438058" y="221323"/>
                  </a:lnTo>
                  <a:lnTo>
                    <a:pt x="1438924" y="218309"/>
                  </a:lnTo>
                  <a:lnTo>
                    <a:pt x="1439783" y="215293"/>
                  </a:lnTo>
                  <a:lnTo>
                    <a:pt x="1440636" y="212276"/>
                  </a:lnTo>
                  <a:lnTo>
                    <a:pt x="1441483" y="209257"/>
                  </a:lnTo>
                  <a:lnTo>
                    <a:pt x="1442323" y="206236"/>
                  </a:lnTo>
                  <a:lnTo>
                    <a:pt x="1443157" y="203213"/>
                  </a:lnTo>
                  <a:lnTo>
                    <a:pt x="1443985" y="200189"/>
                  </a:lnTo>
                  <a:lnTo>
                    <a:pt x="1444806" y="197163"/>
                  </a:lnTo>
                  <a:lnTo>
                    <a:pt x="1445621" y="194135"/>
                  </a:lnTo>
                  <a:lnTo>
                    <a:pt x="1446430" y="191105"/>
                  </a:lnTo>
                  <a:lnTo>
                    <a:pt x="1447232" y="188074"/>
                  </a:lnTo>
                  <a:lnTo>
                    <a:pt x="1448028" y="185041"/>
                  </a:lnTo>
                  <a:lnTo>
                    <a:pt x="1448818" y="182006"/>
                  </a:lnTo>
                  <a:lnTo>
                    <a:pt x="1449601" y="178970"/>
                  </a:lnTo>
                  <a:lnTo>
                    <a:pt x="1450378" y="175932"/>
                  </a:lnTo>
                  <a:lnTo>
                    <a:pt x="1451148" y="172893"/>
                  </a:lnTo>
                  <a:lnTo>
                    <a:pt x="1451912" y="169852"/>
                  </a:lnTo>
                  <a:lnTo>
                    <a:pt x="1452670" y="166809"/>
                  </a:lnTo>
                  <a:lnTo>
                    <a:pt x="1453421" y="163765"/>
                  </a:lnTo>
                  <a:lnTo>
                    <a:pt x="1454167" y="160719"/>
                  </a:lnTo>
                  <a:lnTo>
                    <a:pt x="1454905" y="157672"/>
                  </a:lnTo>
                  <a:lnTo>
                    <a:pt x="1455638" y="154623"/>
                  </a:lnTo>
                  <a:lnTo>
                    <a:pt x="1456364" y="151572"/>
                  </a:lnTo>
                  <a:lnTo>
                    <a:pt x="1457083" y="148520"/>
                  </a:lnTo>
                  <a:lnTo>
                    <a:pt x="1457796" y="145467"/>
                  </a:lnTo>
                  <a:lnTo>
                    <a:pt x="1458503" y="142412"/>
                  </a:lnTo>
                  <a:lnTo>
                    <a:pt x="1459203" y="139355"/>
                  </a:lnTo>
                  <a:lnTo>
                    <a:pt x="1459897" y="136298"/>
                  </a:lnTo>
                  <a:lnTo>
                    <a:pt x="1460584" y="133238"/>
                  </a:lnTo>
                  <a:lnTo>
                    <a:pt x="1461265" y="130177"/>
                  </a:lnTo>
                  <a:lnTo>
                    <a:pt x="1461940" y="127115"/>
                  </a:lnTo>
                  <a:lnTo>
                    <a:pt x="1462608" y="124052"/>
                  </a:lnTo>
                  <a:lnTo>
                    <a:pt x="1463270" y="120986"/>
                  </a:lnTo>
                  <a:lnTo>
                    <a:pt x="1463925" y="117920"/>
                  </a:lnTo>
                  <a:lnTo>
                    <a:pt x="1464574" y="114852"/>
                  </a:lnTo>
                  <a:lnTo>
                    <a:pt x="1465217" y="111784"/>
                  </a:lnTo>
                  <a:lnTo>
                    <a:pt x="1465853" y="108713"/>
                  </a:lnTo>
                  <a:lnTo>
                    <a:pt x="1466482" y="105641"/>
                  </a:lnTo>
                  <a:lnTo>
                    <a:pt x="1467105" y="102568"/>
                  </a:lnTo>
                  <a:lnTo>
                    <a:pt x="1467722" y="99494"/>
                  </a:lnTo>
                  <a:lnTo>
                    <a:pt x="1468333" y="96418"/>
                  </a:lnTo>
                  <a:lnTo>
                    <a:pt x="1468937" y="93341"/>
                  </a:lnTo>
                  <a:lnTo>
                    <a:pt x="1469534" y="90263"/>
                  </a:lnTo>
                  <a:lnTo>
                    <a:pt x="1470125" y="87183"/>
                  </a:lnTo>
                  <a:lnTo>
                    <a:pt x="1470709" y="84103"/>
                  </a:lnTo>
                  <a:lnTo>
                    <a:pt x="1471287" y="81021"/>
                  </a:lnTo>
                  <a:lnTo>
                    <a:pt x="1471859" y="77938"/>
                  </a:lnTo>
                  <a:lnTo>
                    <a:pt x="1472424" y="74854"/>
                  </a:lnTo>
                  <a:lnTo>
                    <a:pt x="1472983" y="71768"/>
                  </a:lnTo>
                  <a:lnTo>
                    <a:pt x="1473535" y="68681"/>
                  </a:lnTo>
                  <a:lnTo>
                    <a:pt x="1474081" y="65594"/>
                  </a:lnTo>
                  <a:lnTo>
                    <a:pt x="1474620" y="62505"/>
                  </a:lnTo>
                  <a:lnTo>
                    <a:pt x="1475153" y="59415"/>
                  </a:lnTo>
                  <a:lnTo>
                    <a:pt x="1475679" y="56324"/>
                  </a:lnTo>
                  <a:lnTo>
                    <a:pt x="1476199" y="53231"/>
                  </a:lnTo>
                  <a:lnTo>
                    <a:pt x="1476712" y="50138"/>
                  </a:lnTo>
                  <a:lnTo>
                    <a:pt x="1477219" y="47044"/>
                  </a:lnTo>
                  <a:lnTo>
                    <a:pt x="1477720" y="43948"/>
                  </a:lnTo>
                  <a:lnTo>
                    <a:pt x="1478214" y="40852"/>
                  </a:lnTo>
                  <a:lnTo>
                    <a:pt x="1478701" y="37754"/>
                  </a:lnTo>
                  <a:lnTo>
                    <a:pt x="1479182" y="34656"/>
                  </a:lnTo>
                  <a:lnTo>
                    <a:pt x="1479657" y="31556"/>
                  </a:lnTo>
                  <a:lnTo>
                    <a:pt x="1480124" y="28456"/>
                  </a:lnTo>
                  <a:lnTo>
                    <a:pt x="1480586" y="25354"/>
                  </a:lnTo>
                  <a:lnTo>
                    <a:pt x="1481041" y="22252"/>
                  </a:lnTo>
                  <a:lnTo>
                    <a:pt x="1481489" y="19149"/>
                  </a:lnTo>
                  <a:lnTo>
                    <a:pt x="1481931" y="16044"/>
                  </a:lnTo>
                  <a:lnTo>
                    <a:pt x="1482367" y="12939"/>
                  </a:lnTo>
                  <a:lnTo>
                    <a:pt x="1482796" y="9833"/>
                  </a:lnTo>
                  <a:lnTo>
                    <a:pt x="1483218" y="6726"/>
                  </a:lnTo>
                  <a:lnTo>
                    <a:pt x="1483634" y="3618"/>
                  </a:lnTo>
                  <a:lnTo>
                    <a:pt x="1484044" y="509"/>
                  </a:lnTo>
                  <a:close/>
                </a:path>
              </a:pathLst>
            </a:custGeom>
            <a:solidFill>
              <a:srgbClr val="F0D51E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4"/>
            <p:cNvSpPr/>
            <p:nvPr/>
          </p:nvSpPr>
          <p:spPr>
            <a:xfrm>
              <a:off x="4958319" y="2378393"/>
              <a:ext cx="234076" cy="984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222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790725" y="2547941"/>
              <a:ext cx="569265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(12.67%)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4115803" y="3464076"/>
              <a:ext cx="234076" cy="1010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253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3948209" y="3636204"/>
              <a:ext cx="569265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(14.44%)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4958319" y="3930424"/>
              <a:ext cx="234076" cy="1010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416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4790725" y="4102552"/>
              <a:ext cx="569265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(23.74%)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800835" y="3464076"/>
              <a:ext cx="234076" cy="1010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362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633241" y="3636204"/>
              <a:ext cx="569265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(20.66%)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3647464" y="4787492"/>
              <a:ext cx="156051" cy="1010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76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3479870" y="4959620"/>
              <a:ext cx="491239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(4.34%)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958319" y="4942414"/>
              <a:ext cx="234076" cy="101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278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790725" y="5114740"/>
              <a:ext cx="569265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(15.87%)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6308187" y="4787690"/>
              <a:ext cx="234076" cy="1008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145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179606" y="4959620"/>
              <a:ext cx="491239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(8.28%)</a:t>
              </a:r>
            </a:p>
          </p:txBody>
        </p:sp>
        <p:pic>
          <p:nvPicPr>
            <p:cNvPr id="28" name="pic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6835" y="3333163"/>
              <a:ext cx="219455" cy="1097280"/>
            </a:xfrm>
            <a:prstGeom prst="rect">
              <a:avLst/>
            </a:prstGeom>
          </p:spPr>
        </p:pic>
        <p:sp>
          <p:nvSpPr>
            <p:cNvPr id="29" name="tx29"/>
            <p:cNvSpPr/>
            <p:nvPr/>
          </p:nvSpPr>
          <p:spPr>
            <a:xfrm>
              <a:off x="7905880" y="4289145"/>
              <a:ext cx="186400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905880" y="3982354"/>
              <a:ext cx="186400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905880" y="3675960"/>
              <a:ext cx="186400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905880" y="3369168"/>
              <a:ext cx="186400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400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616835" y="3152052"/>
              <a:ext cx="341746" cy="96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34" name="pl34"/>
            <p:cNvSpPr/>
            <p:nvPr/>
          </p:nvSpPr>
          <p:spPr>
            <a:xfrm>
              <a:off x="7616835" y="432942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616835" y="40228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616835" y="37162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616835" y="34096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792400" y="432942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792400" y="402283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792400" y="371624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7792400" y="34096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macmini</cp:lastModifiedBy>
  <cp:revision>5</cp:revision>
  <dcterms:created xsi:type="dcterms:W3CDTF">2015-07-14T21:05:00Z</dcterms:created>
  <dcterms:modified xsi:type="dcterms:W3CDTF">2019-12-19T22:41:11Z</dcterms:modified>
</cp:coreProperties>
</file>