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2cd2aecf958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9568" y="2424253"/>
              <a:ext cx="732920" cy="130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deseq2_up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3373002" y="1959822"/>
              <a:ext cx="927744" cy="130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deseq2_down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5819938" y="2010235"/>
              <a:ext cx="678186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edgeR_up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6593991" y="2423063"/>
              <a:ext cx="678186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edgeR_up</a:t>
              </a:r>
            </a:p>
          </p:txBody>
        </p:sp>
        <p:sp>
          <p:nvSpPr>
            <p:cNvPr id="8" name="pg8"/>
            <p:cNvSpPr/>
            <p:nvPr/>
          </p:nvSpPr>
          <p:spPr>
            <a:xfrm>
              <a:off x="2830379" y="2581303"/>
              <a:ext cx="2244979" cy="2941853"/>
            </a:xfrm>
            <a:custGeom>
              <a:avLst/>
              <a:pathLst>
                <a:path w="2244979" h="2941853">
                  <a:moveTo>
                    <a:pt x="2244979" y="2941507"/>
                  </a:moveTo>
                  <a:lnTo>
                    <a:pt x="2243750" y="2941538"/>
                  </a:lnTo>
                  <a:lnTo>
                    <a:pt x="2241129" y="2941600"/>
                  </a:lnTo>
                  <a:lnTo>
                    <a:pt x="2238502" y="2941652"/>
                  </a:lnTo>
                  <a:lnTo>
                    <a:pt x="2235871" y="2941698"/>
                  </a:lnTo>
                  <a:lnTo>
                    <a:pt x="2233239" y="2941739"/>
                  </a:lnTo>
                  <a:lnTo>
                    <a:pt x="2230602" y="2941776"/>
                  </a:lnTo>
                  <a:lnTo>
                    <a:pt x="2227960" y="2941801"/>
                  </a:lnTo>
                  <a:lnTo>
                    <a:pt x="2225318" y="2941827"/>
                  </a:lnTo>
                  <a:lnTo>
                    <a:pt x="2222670" y="2941843"/>
                  </a:lnTo>
                  <a:lnTo>
                    <a:pt x="2220023" y="2941848"/>
                  </a:lnTo>
                  <a:lnTo>
                    <a:pt x="2217371" y="2941853"/>
                  </a:lnTo>
                  <a:lnTo>
                    <a:pt x="2214713" y="2941848"/>
                  </a:lnTo>
                  <a:lnTo>
                    <a:pt x="2212056" y="2941837"/>
                  </a:lnTo>
                  <a:lnTo>
                    <a:pt x="2209393" y="2941822"/>
                  </a:lnTo>
                  <a:lnTo>
                    <a:pt x="2206725" y="2941796"/>
                  </a:lnTo>
                  <a:lnTo>
                    <a:pt x="2204057" y="2941765"/>
                  </a:lnTo>
                  <a:lnTo>
                    <a:pt x="2201384" y="2941729"/>
                  </a:lnTo>
                  <a:lnTo>
                    <a:pt x="2198706" y="2941688"/>
                  </a:lnTo>
                  <a:lnTo>
                    <a:pt x="2196028" y="2941641"/>
                  </a:lnTo>
                  <a:lnTo>
                    <a:pt x="2193349" y="2941585"/>
                  </a:lnTo>
                  <a:lnTo>
                    <a:pt x="2190661" y="2941523"/>
                  </a:lnTo>
                  <a:lnTo>
                    <a:pt x="2187972" y="2941450"/>
                  </a:lnTo>
                  <a:lnTo>
                    <a:pt x="2185284" y="2941378"/>
                  </a:lnTo>
                  <a:lnTo>
                    <a:pt x="2182590" y="2941296"/>
                  </a:lnTo>
                  <a:lnTo>
                    <a:pt x="2179891" y="2941208"/>
                  </a:lnTo>
                  <a:lnTo>
                    <a:pt x="2177187" y="2941115"/>
                  </a:lnTo>
                  <a:lnTo>
                    <a:pt x="2174483" y="2941012"/>
                  </a:lnTo>
                  <a:lnTo>
                    <a:pt x="2171779" y="2940909"/>
                  </a:lnTo>
                  <a:lnTo>
                    <a:pt x="2169070" y="2940790"/>
                  </a:lnTo>
                  <a:lnTo>
                    <a:pt x="2166356" y="2940671"/>
                  </a:lnTo>
                  <a:lnTo>
                    <a:pt x="2163641" y="2940547"/>
                  </a:lnTo>
                  <a:lnTo>
                    <a:pt x="2160922" y="2940413"/>
                  </a:lnTo>
                  <a:lnTo>
                    <a:pt x="2158197" y="2940274"/>
                  </a:lnTo>
                  <a:lnTo>
                    <a:pt x="2155472" y="2940129"/>
                  </a:lnTo>
                  <a:lnTo>
                    <a:pt x="2152743" y="2939975"/>
                  </a:lnTo>
                  <a:lnTo>
                    <a:pt x="2150013" y="2939815"/>
                  </a:lnTo>
                  <a:lnTo>
                    <a:pt x="2147278" y="2939649"/>
                  </a:lnTo>
                  <a:lnTo>
                    <a:pt x="2144543" y="2939479"/>
                  </a:lnTo>
                  <a:lnTo>
                    <a:pt x="2141803" y="2939299"/>
                  </a:lnTo>
                  <a:lnTo>
                    <a:pt x="2139057" y="2939118"/>
                  </a:lnTo>
                  <a:lnTo>
                    <a:pt x="2136312" y="2938927"/>
                  </a:lnTo>
                  <a:lnTo>
                    <a:pt x="2133562" y="2938726"/>
                  </a:lnTo>
                  <a:lnTo>
                    <a:pt x="2130811" y="2938524"/>
                  </a:lnTo>
                  <a:lnTo>
                    <a:pt x="2128055" y="2938313"/>
                  </a:lnTo>
                  <a:lnTo>
                    <a:pt x="2125300" y="2938096"/>
                  </a:lnTo>
                  <a:lnTo>
                    <a:pt x="2122539" y="2937874"/>
                  </a:lnTo>
                  <a:lnTo>
                    <a:pt x="2119773" y="2937642"/>
                  </a:lnTo>
                  <a:lnTo>
                    <a:pt x="2117007" y="2937410"/>
                  </a:lnTo>
                  <a:lnTo>
                    <a:pt x="2114241" y="2937167"/>
                  </a:lnTo>
                  <a:lnTo>
                    <a:pt x="2111470" y="2936914"/>
                  </a:lnTo>
                  <a:lnTo>
                    <a:pt x="2108694" y="2936662"/>
                  </a:lnTo>
                  <a:lnTo>
                    <a:pt x="2105918" y="2936398"/>
                  </a:lnTo>
                  <a:lnTo>
                    <a:pt x="2103136" y="2936130"/>
                  </a:lnTo>
                  <a:lnTo>
                    <a:pt x="2100355" y="2935857"/>
                  </a:lnTo>
                  <a:lnTo>
                    <a:pt x="2097568" y="2935573"/>
                  </a:lnTo>
                  <a:lnTo>
                    <a:pt x="2094776" y="2935289"/>
                  </a:lnTo>
                  <a:lnTo>
                    <a:pt x="2091990" y="2934995"/>
                  </a:lnTo>
                  <a:lnTo>
                    <a:pt x="2089193" y="2934696"/>
                  </a:lnTo>
                  <a:lnTo>
                    <a:pt x="2086396" y="2934386"/>
                  </a:lnTo>
                  <a:lnTo>
                    <a:pt x="2083599" y="2934071"/>
                  </a:lnTo>
                  <a:lnTo>
                    <a:pt x="2080797" y="2933751"/>
                  </a:lnTo>
                  <a:lnTo>
                    <a:pt x="2077990" y="2933426"/>
                  </a:lnTo>
                  <a:lnTo>
                    <a:pt x="2075183" y="2933096"/>
                  </a:lnTo>
                  <a:lnTo>
                    <a:pt x="2072375" y="2932755"/>
                  </a:lnTo>
                  <a:lnTo>
                    <a:pt x="2069558" y="2932409"/>
                  </a:lnTo>
                  <a:lnTo>
                    <a:pt x="2066745" y="2932059"/>
                  </a:lnTo>
                  <a:lnTo>
                    <a:pt x="2063928" y="2931702"/>
                  </a:lnTo>
                  <a:lnTo>
                    <a:pt x="2061105" y="2931336"/>
                  </a:lnTo>
                  <a:lnTo>
                    <a:pt x="2058282" y="2930965"/>
                  </a:lnTo>
                  <a:lnTo>
                    <a:pt x="2055460" y="2930588"/>
                  </a:lnTo>
                  <a:lnTo>
                    <a:pt x="2052632" y="2930206"/>
                  </a:lnTo>
                  <a:lnTo>
                    <a:pt x="2049799" y="2929814"/>
                  </a:lnTo>
                  <a:lnTo>
                    <a:pt x="2046966" y="2929416"/>
                  </a:lnTo>
                  <a:lnTo>
                    <a:pt x="2044128" y="2929014"/>
                  </a:lnTo>
                  <a:lnTo>
                    <a:pt x="2041289" y="2928606"/>
                  </a:lnTo>
                  <a:lnTo>
                    <a:pt x="2038451" y="2928188"/>
                  </a:lnTo>
                  <a:lnTo>
                    <a:pt x="2035608" y="2927770"/>
                  </a:lnTo>
                  <a:lnTo>
                    <a:pt x="2032759" y="2927342"/>
                  </a:lnTo>
                  <a:lnTo>
                    <a:pt x="2029911" y="2926903"/>
                  </a:lnTo>
                  <a:lnTo>
                    <a:pt x="2027062" y="2926465"/>
                  </a:lnTo>
                  <a:lnTo>
                    <a:pt x="2024209" y="2926016"/>
                  </a:lnTo>
                  <a:lnTo>
                    <a:pt x="2021355" y="2925562"/>
                  </a:lnTo>
                  <a:lnTo>
                    <a:pt x="2018496" y="2925102"/>
                  </a:lnTo>
                  <a:lnTo>
                    <a:pt x="2015632" y="2924633"/>
                  </a:lnTo>
                  <a:lnTo>
                    <a:pt x="2012773" y="2924163"/>
                  </a:lnTo>
                  <a:lnTo>
                    <a:pt x="2009904" y="2923683"/>
                  </a:lnTo>
                  <a:lnTo>
                    <a:pt x="2007040" y="2923198"/>
                  </a:lnTo>
                  <a:lnTo>
                    <a:pt x="2004166" y="2922703"/>
                  </a:lnTo>
                  <a:lnTo>
                    <a:pt x="2001297" y="2922207"/>
                  </a:lnTo>
                  <a:lnTo>
                    <a:pt x="1998422" y="2921702"/>
                  </a:lnTo>
                  <a:lnTo>
                    <a:pt x="1995543" y="2921191"/>
                  </a:lnTo>
                  <a:lnTo>
                    <a:pt x="1992663" y="2920670"/>
                  </a:lnTo>
                  <a:lnTo>
                    <a:pt x="1989784" y="2920148"/>
                  </a:lnTo>
                  <a:lnTo>
                    <a:pt x="1986899" y="2919617"/>
                  </a:lnTo>
                  <a:lnTo>
                    <a:pt x="1984015" y="2919080"/>
                  </a:lnTo>
                  <a:lnTo>
                    <a:pt x="1981125" y="2918538"/>
                  </a:lnTo>
                  <a:lnTo>
                    <a:pt x="1978235" y="2917986"/>
                  </a:lnTo>
                  <a:lnTo>
                    <a:pt x="1975340" y="2917429"/>
                  </a:lnTo>
                  <a:lnTo>
                    <a:pt x="1972445" y="2916866"/>
                  </a:lnTo>
                  <a:lnTo>
                    <a:pt x="1969550" y="2916299"/>
                  </a:lnTo>
                  <a:lnTo>
                    <a:pt x="1966650" y="2915726"/>
                  </a:lnTo>
                  <a:lnTo>
                    <a:pt x="1963750" y="2915143"/>
                  </a:lnTo>
                  <a:lnTo>
                    <a:pt x="1960845" y="2914555"/>
                  </a:lnTo>
                  <a:lnTo>
                    <a:pt x="1957939" y="2913961"/>
                  </a:lnTo>
                  <a:lnTo>
                    <a:pt x="1955029" y="2913363"/>
                  </a:lnTo>
                  <a:lnTo>
                    <a:pt x="1952124" y="2912754"/>
                  </a:lnTo>
                  <a:lnTo>
                    <a:pt x="1949208" y="2912145"/>
                  </a:lnTo>
                  <a:lnTo>
                    <a:pt x="1946292" y="2911526"/>
                  </a:lnTo>
                  <a:lnTo>
                    <a:pt x="1943377" y="2910896"/>
                  </a:lnTo>
                  <a:lnTo>
                    <a:pt x="1940461" y="2910266"/>
                  </a:lnTo>
                  <a:lnTo>
                    <a:pt x="1937540" y="2909627"/>
                  </a:lnTo>
                  <a:lnTo>
                    <a:pt x="1934615" y="2908981"/>
                  </a:lnTo>
                  <a:lnTo>
                    <a:pt x="1931694" y="2908331"/>
                  </a:lnTo>
                  <a:lnTo>
                    <a:pt x="1928763" y="2907676"/>
                  </a:lnTo>
                  <a:lnTo>
                    <a:pt x="1925837" y="2907010"/>
                  </a:lnTo>
                  <a:lnTo>
                    <a:pt x="1922906" y="2906345"/>
                  </a:lnTo>
                  <a:lnTo>
                    <a:pt x="1919975" y="2905669"/>
                  </a:lnTo>
                  <a:lnTo>
                    <a:pt x="1917038" y="2904982"/>
                  </a:lnTo>
                  <a:lnTo>
                    <a:pt x="1914102" y="2904296"/>
                  </a:lnTo>
                  <a:lnTo>
                    <a:pt x="1911166" y="2903599"/>
                  </a:lnTo>
                  <a:lnTo>
                    <a:pt x="1908225" y="2902897"/>
                  </a:lnTo>
                  <a:lnTo>
                    <a:pt x="1905283" y="2902190"/>
                  </a:lnTo>
                  <a:lnTo>
                    <a:pt x="1902337" y="2901478"/>
                  </a:lnTo>
                  <a:lnTo>
                    <a:pt x="1899390" y="2900761"/>
                  </a:lnTo>
                  <a:lnTo>
                    <a:pt x="1896443" y="2900033"/>
                  </a:lnTo>
                  <a:lnTo>
                    <a:pt x="1893492" y="2899301"/>
                  </a:lnTo>
                  <a:lnTo>
                    <a:pt x="1890540" y="2898563"/>
                  </a:lnTo>
                  <a:lnTo>
                    <a:pt x="1887588" y="2897814"/>
                  </a:lnTo>
                  <a:lnTo>
                    <a:pt x="1884631" y="2897066"/>
                  </a:lnTo>
                  <a:lnTo>
                    <a:pt x="1881675" y="2896308"/>
                  </a:lnTo>
                  <a:lnTo>
                    <a:pt x="1878718" y="2895544"/>
                  </a:lnTo>
                  <a:lnTo>
                    <a:pt x="1875756" y="2894775"/>
                  </a:lnTo>
                  <a:lnTo>
                    <a:pt x="1872794" y="2893996"/>
                  </a:lnTo>
                  <a:lnTo>
                    <a:pt x="1869826" y="2893217"/>
                  </a:lnTo>
                  <a:lnTo>
                    <a:pt x="1866859" y="2892427"/>
                  </a:lnTo>
                  <a:lnTo>
                    <a:pt x="1863892" y="2891632"/>
                  </a:lnTo>
                  <a:lnTo>
                    <a:pt x="1860925" y="2890827"/>
                  </a:lnTo>
                  <a:lnTo>
                    <a:pt x="1857952" y="2890022"/>
                  </a:lnTo>
                  <a:lnTo>
                    <a:pt x="1854980" y="2889207"/>
                  </a:lnTo>
                  <a:lnTo>
                    <a:pt x="1852003" y="2888387"/>
                  </a:lnTo>
                  <a:lnTo>
                    <a:pt x="1849030" y="2887561"/>
                  </a:lnTo>
                  <a:lnTo>
                    <a:pt x="1846053" y="2886730"/>
                  </a:lnTo>
                  <a:lnTo>
                    <a:pt x="1843070" y="2885894"/>
                  </a:lnTo>
                  <a:lnTo>
                    <a:pt x="1840087" y="2885048"/>
                  </a:lnTo>
                  <a:lnTo>
                    <a:pt x="1837105" y="2884196"/>
                  </a:lnTo>
                  <a:lnTo>
                    <a:pt x="1834122" y="2883340"/>
                  </a:lnTo>
                  <a:lnTo>
                    <a:pt x="1831134" y="2882478"/>
                  </a:lnTo>
                  <a:lnTo>
                    <a:pt x="1828146" y="2881606"/>
                  </a:lnTo>
                  <a:lnTo>
                    <a:pt x="1825158" y="2880729"/>
                  </a:lnTo>
                  <a:lnTo>
                    <a:pt x="1822171" y="2879846"/>
                  </a:lnTo>
                  <a:lnTo>
                    <a:pt x="1819178" y="2878959"/>
                  </a:lnTo>
                  <a:lnTo>
                    <a:pt x="1816179" y="2878066"/>
                  </a:lnTo>
                  <a:lnTo>
                    <a:pt x="1813186" y="2877163"/>
                  </a:lnTo>
                  <a:lnTo>
                    <a:pt x="1810188" y="2876260"/>
                  </a:lnTo>
                  <a:lnTo>
                    <a:pt x="1807190" y="2875346"/>
                  </a:lnTo>
                  <a:lnTo>
                    <a:pt x="1804192" y="2874428"/>
                  </a:lnTo>
                  <a:lnTo>
                    <a:pt x="1801189" y="2873504"/>
                  </a:lnTo>
                  <a:lnTo>
                    <a:pt x="1798185" y="2872570"/>
                  </a:lnTo>
                  <a:lnTo>
                    <a:pt x="1795182" y="2871631"/>
                  </a:lnTo>
                  <a:lnTo>
                    <a:pt x="1792179" y="2870692"/>
                  </a:lnTo>
                  <a:lnTo>
                    <a:pt x="1789170" y="2869742"/>
                  </a:lnTo>
                  <a:lnTo>
                    <a:pt x="1786162" y="2868782"/>
                  </a:lnTo>
                  <a:lnTo>
                    <a:pt x="1783153" y="2867823"/>
                  </a:lnTo>
                  <a:lnTo>
                    <a:pt x="1780140" y="2866852"/>
                  </a:lnTo>
                  <a:lnTo>
                    <a:pt x="1777131" y="2865882"/>
                  </a:lnTo>
                  <a:lnTo>
                    <a:pt x="1774112" y="2864902"/>
                  </a:lnTo>
                  <a:lnTo>
                    <a:pt x="1771099" y="2863911"/>
                  </a:lnTo>
                  <a:lnTo>
                    <a:pt x="1768085" y="2862920"/>
                  </a:lnTo>
                  <a:lnTo>
                    <a:pt x="1765066" y="2861924"/>
                  </a:lnTo>
                  <a:lnTo>
                    <a:pt x="1762047" y="2860918"/>
                  </a:lnTo>
                  <a:lnTo>
                    <a:pt x="1759023" y="2859907"/>
                  </a:lnTo>
                  <a:lnTo>
                    <a:pt x="1756005" y="2858890"/>
                  </a:lnTo>
                  <a:lnTo>
                    <a:pt x="1752981" y="2857868"/>
                  </a:lnTo>
                  <a:lnTo>
                    <a:pt x="1749957" y="2856836"/>
                  </a:lnTo>
                  <a:lnTo>
                    <a:pt x="1746933" y="2855804"/>
                  </a:lnTo>
                  <a:lnTo>
                    <a:pt x="1743904" y="2854762"/>
                  </a:lnTo>
                  <a:lnTo>
                    <a:pt x="1740880" y="2853714"/>
                  </a:lnTo>
                  <a:lnTo>
                    <a:pt x="1737850" y="2852661"/>
                  </a:lnTo>
                  <a:lnTo>
                    <a:pt x="1734816" y="2851598"/>
                  </a:lnTo>
                  <a:lnTo>
                    <a:pt x="1731787" y="2850535"/>
                  </a:lnTo>
                  <a:lnTo>
                    <a:pt x="1728753" y="2849462"/>
                  </a:lnTo>
                  <a:lnTo>
                    <a:pt x="1725718" y="2848383"/>
                  </a:lnTo>
                  <a:lnTo>
                    <a:pt x="1722684" y="2847300"/>
                  </a:lnTo>
                  <a:lnTo>
                    <a:pt x="1719650" y="2846211"/>
                  </a:lnTo>
                  <a:lnTo>
                    <a:pt x="1716616" y="2845117"/>
                  </a:lnTo>
                  <a:lnTo>
                    <a:pt x="1713576" y="2844013"/>
                  </a:lnTo>
                  <a:lnTo>
                    <a:pt x="1710537" y="2842908"/>
                  </a:lnTo>
                  <a:lnTo>
                    <a:pt x="1707497" y="2841794"/>
                  </a:lnTo>
                  <a:lnTo>
                    <a:pt x="1704453" y="2840674"/>
                  </a:lnTo>
                  <a:lnTo>
                    <a:pt x="1701413" y="2839549"/>
                  </a:lnTo>
                  <a:lnTo>
                    <a:pt x="1698369" y="2838414"/>
                  </a:lnTo>
                  <a:lnTo>
                    <a:pt x="1695324" y="2837278"/>
                  </a:lnTo>
                  <a:lnTo>
                    <a:pt x="1692279" y="2836133"/>
                  </a:lnTo>
                  <a:lnTo>
                    <a:pt x="1689235" y="2834982"/>
                  </a:lnTo>
                  <a:lnTo>
                    <a:pt x="1686185" y="2833826"/>
                  </a:lnTo>
                  <a:lnTo>
                    <a:pt x="1683140" y="2832665"/>
                  </a:lnTo>
                  <a:lnTo>
                    <a:pt x="1680091" y="2831499"/>
                  </a:lnTo>
                  <a:lnTo>
                    <a:pt x="1677041" y="2830327"/>
                  </a:lnTo>
                  <a:lnTo>
                    <a:pt x="1673991" y="2829146"/>
                  </a:lnTo>
                  <a:lnTo>
                    <a:pt x="1670936" y="2827959"/>
                  </a:lnTo>
                  <a:lnTo>
                    <a:pt x="1667886" y="2826767"/>
                  </a:lnTo>
                  <a:lnTo>
                    <a:pt x="1664832" y="2825570"/>
                  </a:lnTo>
                  <a:lnTo>
                    <a:pt x="1661777" y="2824367"/>
                  </a:lnTo>
                  <a:lnTo>
                    <a:pt x="1658722" y="2823160"/>
                  </a:lnTo>
                  <a:lnTo>
                    <a:pt x="1655667" y="2821942"/>
                  </a:lnTo>
                  <a:lnTo>
                    <a:pt x="1652612" y="2820719"/>
                  </a:lnTo>
                  <a:lnTo>
                    <a:pt x="1649552" y="2819496"/>
                  </a:lnTo>
                  <a:lnTo>
                    <a:pt x="1646497" y="2818263"/>
                  </a:lnTo>
                  <a:lnTo>
                    <a:pt x="1643437" y="2817024"/>
                  </a:lnTo>
                  <a:lnTo>
                    <a:pt x="1640377" y="2815775"/>
                  </a:lnTo>
                  <a:lnTo>
                    <a:pt x="1637317" y="2814526"/>
                  </a:lnTo>
                  <a:lnTo>
                    <a:pt x="1634256" y="2813267"/>
                  </a:lnTo>
                  <a:lnTo>
                    <a:pt x="1631191" y="2812008"/>
                  </a:lnTo>
                  <a:lnTo>
                    <a:pt x="1628131" y="2810739"/>
                  </a:lnTo>
                  <a:lnTo>
                    <a:pt x="1625066" y="2809464"/>
                  </a:lnTo>
                  <a:lnTo>
                    <a:pt x="1622001" y="2808184"/>
                  </a:lnTo>
                  <a:lnTo>
                    <a:pt x="1618935" y="2806899"/>
                  </a:lnTo>
                  <a:lnTo>
                    <a:pt x="1615870" y="2805604"/>
                  </a:lnTo>
                  <a:lnTo>
                    <a:pt x="1612805" y="2804309"/>
                  </a:lnTo>
                  <a:lnTo>
                    <a:pt x="1609740" y="2803003"/>
                  </a:lnTo>
                  <a:lnTo>
                    <a:pt x="1606669" y="2801693"/>
                  </a:lnTo>
                  <a:lnTo>
                    <a:pt x="1603604" y="2800377"/>
                  </a:lnTo>
                  <a:lnTo>
                    <a:pt x="1600534" y="2799056"/>
                  </a:lnTo>
                  <a:lnTo>
                    <a:pt x="1597468" y="2797730"/>
                  </a:lnTo>
                  <a:lnTo>
                    <a:pt x="1594398" y="2796398"/>
                  </a:lnTo>
                  <a:lnTo>
                    <a:pt x="1591327" y="2795062"/>
                  </a:lnTo>
                  <a:lnTo>
                    <a:pt x="1588257" y="2793715"/>
                  </a:lnTo>
                  <a:lnTo>
                    <a:pt x="1585187" y="2792363"/>
                  </a:lnTo>
                  <a:lnTo>
                    <a:pt x="1582111" y="2791011"/>
                  </a:lnTo>
                  <a:lnTo>
                    <a:pt x="1579041" y="2789648"/>
                  </a:lnTo>
                  <a:lnTo>
                    <a:pt x="1575970" y="2788281"/>
                  </a:lnTo>
                  <a:lnTo>
                    <a:pt x="1572895" y="2786908"/>
                  </a:lnTo>
                  <a:lnTo>
                    <a:pt x="1569824" y="2785525"/>
                  </a:lnTo>
                  <a:lnTo>
                    <a:pt x="1566749" y="2784142"/>
                  </a:lnTo>
                  <a:lnTo>
                    <a:pt x="1563673" y="2782749"/>
                  </a:lnTo>
                  <a:lnTo>
                    <a:pt x="1560598" y="2781356"/>
                  </a:lnTo>
                  <a:lnTo>
                    <a:pt x="1557522" y="2779952"/>
                  </a:lnTo>
                  <a:lnTo>
                    <a:pt x="1554446" y="2778543"/>
                  </a:lnTo>
                  <a:lnTo>
                    <a:pt x="1551371" y="2777129"/>
                  </a:lnTo>
                  <a:lnTo>
                    <a:pt x="1548295" y="2775710"/>
                  </a:lnTo>
                  <a:lnTo>
                    <a:pt x="1545220" y="2774286"/>
                  </a:lnTo>
                  <a:lnTo>
                    <a:pt x="1542144" y="2772857"/>
                  </a:lnTo>
                  <a:lnTo>
                    <a:pt x="1539063" y="2771417"/>
                  </a:lnTo>
                  <a:lnTo>
                    <a:pt x="1535988" y="2769977"/>
                  </a:lnTo>
                  <a:lnTo>
                    <a:pt x="1532912" y="2768527"/>
                  </a:lnTo>
                  <a:lnTo>
                    <a:pt x="1529832" y="2767077"/>
                  </a:lnTo>
                  <a:lnTo>
                    <a:pt x="1526756" y="2765617"/>
                  </a:lnTo>
                  <a:lnTo>
                    <a:pt x="1523675" y="2764151"/>
                  </a:lnTo>
                  <a:lnTo>
                    <a:pt x="1520595" y="2762680"/>
                  </a:lnTo>
                  <a:lnTo>
                    <a:pt x="1517519" y="2761205"/>
                  </a:lnTo>
                  <a:lnTo>
                    <a:pt x="1514438" y="2759724"/>
                  </a:lnTo>
                  <a:lnTo>
                    <a:pt x="1511358" y="2758232"/>
                  </a:lnTo>
                  <a:lnTo>
                    <a:pt x="1508277" y="2756741"/>
                  </a:lnTo>
                  <a:lnTo>
                    <a:pt x="1505201" y="2755239"/>
                  </a:lnTo>
                  <a:lnTo>
                    <a:pt x="1502121" y="2753738"/>
                  </a:lnTo>
                  <a:lnTo>
                    <a:pt x="1499040" y="2752226"/>
                  </a:lnTo>
                  <a:lnTo>
                    <a:pt x="1495959" y="2750708"/>
                  </a:lnTo>
                  <a:lnTo>
                    <a:pt x="1492878" y="2749191"/>
                  </a:lnTo>
                  <a:lnTo>
                    <a:pt x="1489798" y="2747664"/>
                  </a:lnTo>
                  <a:lnTo>
                    <a:pt x="1486717" y="2746131"/>
                  </a:lnTo>
                  <a:lnTo>
                    <a:pt x="1483636" y="2744593"/>
                  </a:lnTo>
                  <a:lnTo>
                    <a:pt x="1480555" y="2743045"/>
                  </a:lnTo>
                  <a:lnTo>
                    <a:pt x="1477475" y="2741497"/>
                  </a:lnTo>
                  <a:lnTo>
                    <a:pt x="1474394" y="2739944"/>
                  </a:lnTo>
                  <a:lnTo>
                    <a:pt x="1471313" y="2738380"/>
                  </a:lnTo>
                  <a:lnTo>
                    <a:pt x="1468233" y="2736817"/>
                  </a:lnTo>
                  <a:lnTo>
                    <a:pt x="1465152" y="2735243"/>
                  </a:lnTo>
                  <a:lnTo>
                    <a:pt x="1462071" y="2733669"/>
                  </a:lnTo>
                  <a:lnTo>
                    <a:pt x="1458990" y="2732085"/>
                  </a:lnTo>
                  <a:lnTo>
                    <a:pt x="1455910" y="2730495"/>
                  </a:lnTo>
                  <a:lnTo>
                    <a:pt x="1452829" y="2728901"/>
                  </a:lnTo>
                  <a:lnTo>
                    <a:pt x="1449748" y="2727301"/>
                  </a:lnTo>
                  <a:lnTo>
                    <a:pt x="1446667" y="2725696"/>
                  </a:lnTo>
                  <a:lnTo>
                    <a:pt x="1443592" y="2724086"/>
                  </a:lnTo>
                  <a:lnTo>
                    <a:pt x="1440511" y="2722471"/>
                  </a:lnTo>
                  <a:lnTo>
                    <a:pt x="1437430" y="2720851"/>
                  </a:lnTo>
                  <a:lnTo>
                    <a:pt x="1434350" y="2719225"/>
                  </a:lnTo>
                  <a:lnTo>
                    <a:pt x="1431269" y="2717589"/>
                  </a:lnTo>
                  <a:lnTo>
                    <a:pt x="1428188" y="2715953"/>
                  </a:lnTo>
                  <a:lnTo>
                    <a:pt x="1425113" y="2714312"/>
                  </a:lnTo>
                  <a:lnTo>
                    <a:pt x="1422032" y="2712661"/>
                  </a:lnTo>
                  <a:lnTo>
                    <a:pt x="1418951" y="2711010"/>
                  </a:lnTo>
                  <a:lnTo>
                    <a:pt x="1415876" y="2709348"/>
                  </a:lnTo>
                  <a:lnTo>
                    <a:pt x="1412795" y="2707681"/>
                  </a:lnTo>
                  <a:lnTo>
                    <a:pt x="1409719" y="2706015"/>
                  </a:lnTo>
                  <a:lnTo>
                    <a:pt x="1406639" y="2704337"/>
                  </a:lnTo>
                  <a:lnTo>
                    <a:pt x="1403563" y="2702655"/>
                  </a:lnTo>
                  <a:lnTo>
                    <a:pt x="1400487" y="2700968"/>
                  </a:lnTo>
                  <a:lnTo>
                    <a:pt x="1397407" y="2699275"/>
                  </a:lnTo>
                  <a:lnTo>
                    <a:pt x="1394331" y="2697577"/>
                  </a:lnTo>
                  <a:lnTo>
                    <a:pt x="1391256" y="2695875"/>
                  </a:lnTo>
                  <a:lnTo>
                    <a:pt x="1388180" y="2694166"/>
                  </a:lnTo>
                  <a:lnTo>
                    <a:pt x="1385104" y="2692453"/>
                  </a:lnTo>
                  <a:lnTo>
                    <a:pt x="1382029" y="2690735"/>
                  </a:lnTo>
                  <a:lnTo>
                    <a:pt x="1378953" y="2689011"/>
                  </a:lnTo>
                  <a:lnTo>
                    <a:pt x="1375878" y="2687283"/>
                  </a:lnTo>
                  <a:lnTo>
                    <a:pt x="1372807" y="2685549"/>
                  </a:lnTo>
                  <a:lnTo>
                    <a:pt x="1369732" y="2683810"/>
                  </a:lnTo>
                  <a:lnTo>
                    <a:pt x="1366656" y="2682060"/>
                  </a:lnTo>
                  <a:lnTo>
                    <a:pt x="1363586" y="2680311"/>
                  </a:lnTo>
                  <a:lnTo>
                    <a:pt x="1360515" y="2678556"/>
                  </a:lnTo>
                  <a:lnTo>
                    <a:pt x="1357440" y="2676792"/>
                  </a:lnTo>
                  <a:lnTo>
                    <a:pt x="1354369" y="2675027"/>
                  </a:lnTo>
                  <a:lnTo>
                    <a:pt x="1351299" y="2673252"/>
                  </a:lnTo>
                  <a:lnTo>
                    <a:pt x="1348229" y="2671476"/>
                  </a:lnTo>
                  <a:lnTo>
                    <a:pt x="1345158" y="2669696"/>
                  </a:lnTo>
                  <a:lnTo>
                    <a:pt x="1342088" y="2667905"/>
                  </a:lnTo>
                  <a:lnTo>
                    <a:pt x="1339023" y="2666115"/>
                  </a:lnTo>
                  <a:lnTo>
                    <a:pt x="1335952" y="2664314"/>
                  </a:lnTo>
                  <a:lnTo>
                    <a:pt x="1332887" y="2662513"/>
                  </a:lnTo>
                  <a:lnTo>
                    <a:pt x="1329822" y="2660702"/>
                  </a:lnTo>
                  <a:lnTo>
                    <a:pt x="1326751" y="2658890"/>
                  </a:lnTo>
                  <a:lnTo>
                    <a:pt x="1323686" y="2657069"/>
                  </a:lnTo>
                  <a:lnTo>
                    <a:pt x="1320621" y="2655242"/>
                  </a:lnTo>
                  <a:lnTo>
                    <a:pt x="1317561" y="2653415"/>
                  </a:lnTo>
                  <a:lnTo>
                    <a:pt x="1314495" y="2651578"/>
                  </a:lnTo>
                  <a:lnTo>
                    <a:pt x="1311430" y="2649741"/>
                  </a:lnTo>
                  <a:lnTo>
                    <a:pt x="1308370" y="2647894"/>
                  </a:lnTo>
                  <a:lnTo>
                    <a:pt x="1305310" y="2646046"/>
                  </a:lnTo>
                  <a:lnTo>
                    <a:pt x="1302250" y="2644188"/>
                  </a:lnTo>
                  <a:lnTo>
                    <a:pt x="1299190" y="2642326"/>
                  </a:lnTo>
                  <a:lnTo>
                    <a:pt x="1296130" y="2640463"/>
                  </a:lnTo>
                  <a:lnTo>
                    <a:pt x="1293070" y="2638589"/>
                  </a:lnTo>
                  <a:lnTo>
                    <a:pt x="1290015" y="2636716"/>
                  </a:lnTo>
                  <a:lnTo>
                    <a:pt x="1286955" y="2634833"/>
                  </a:lnTo>
                  <a:lnTo>
                    <a:pt x="1283900" y="2632949"/>
                  </a:lnTo>
                  <a:lnTo>
                    <a:pt x="1280845" y="2631055"/>
                  </a:lnTo>
                  <a:lnTo>
                    <a:pt x="1277790" y="2629162"/>
                  </a:lnTo>
                  <a:lnTo>
                    <a:pt x="1274735" y="2627257"/>
                  </a:lnTo>
                  <a:lnTo>
                    <a:pt x="1271685" y="2625353"/>
                  </a:lnTo>
                  <a:lnTo>
                    <a:pt x="1268630" y="2623439"/>
                  </a:lnTo>
                  <a:lnTo>
                    <a:pt x="1265580" y="2621524"/>
                  </a:lnTo>
                  <a:lnTo>
                    <a:pt x="1262531" y="2619599"/>
                  </a:lnTo>
                  <a:lnTo>
                    <a:pt x="1259481" y="2617675"/>
                  </a:lnTo>
                  <a:lnTo>
                    <a:pt x="1256431" y="2615745"/>
                  </a:lnTo>
                  <a:lnTo>
                    <a:pt x="1253387" y="2613804"/>
                  </a:lnTo>
                  <a:lnTo>
                    <a:pt x="1250337" y="2611864"/>
                  </a:lnTo>
                  <a:lnTo>
                    <a:pt x="1247292" y="2609919"/>
                  </a:lnTo>
                  <a:lnTo>
                    <a:pt x="1244248" y="2607968"/>
                  </a:lnTo>
                  <a:lnTo>
                    <a:pt x="1241208" y="2606007"/>
                  </a:lnTo>
                  <a:lnTo>
                    <a:pt x="1238163" y="2604046"/>
                  </a:lnTo>
                  <a:lnTo>
                    <a:pt x="1235124" y="2602080"/>
                  </a:lnTo>
                  <a:lnTo>
                    <a:pt x="1232079" y="2600109"/>
                  </a:lnTo>
                  <a:lnTo>
                    <a:pt x="1229045" y="2598132"/>
                  </a:lnTo>
                  <a:lnTo>
                    <a:pt x="1226006" y="2596151"/>
                  </a:lnTo>
                  <a:lnTo>
                    <a:pt x="1222966" y="2594164"/>
                  </a:lnTo>
                  <a:lnTo>
                    <a:pt x="1219932" y="2592172"/>
                  </a:lnTo>
                  <a:lnTo>
                    <a:pt x="1216898" y="2590175"/>
                  </a:lnTo>
                  <a:lnTo>
                    <a:pt x="1213863" y="2588173"/>
                  </a:lnTo>
                  <a:lnTo>
                    <a:pt x="1210829" y="2586165"/>
                  </a:lnTo>
                  <a:lnTo>
                    <a:pt x="1207800" y="2584158"/>
                  </a:lnTo>
                  <a:lnTo>
                    <a:pt x="1204766" y="2582140"/>
                  </a:lnTo>
                  <a:lnTo>
                    <a:pt x="1201737" y="2580118"/>
                  </a:lnTo>
                  <a:lnTo>
                    <a:pt x="1198713" y="2578095"/>
                  </a:lnTo>
                  <a:lnTo>
                    <a:pt x="1195683" y="2576062"/>
                  </a:lnTo>
                  <a:lnTo>
                    <a:pt x="1192660" y="2574028"/>
                  </a:lnTo>
                  <a:lnTo>
                    <a:pt x="1189636" y="2571985"/>
                  </a:lnTo>
                  <a:lnTo>
                    <a:pt x="1186612" y="2569941"/>
                  </a:lnTo>
                  <a:lnTo>
                    <a:pt x="1183588" y="2567893"/>
                  </a:lnTo>
                  <a:lnTo>
                    <a:pt x="1180569" y="2565839"/>
                  </a:lnTo>
                  <a:lnTo>
                    <a:pt x="1177550" y="2563780"/>
                  </a:lnTo>
                  <a:lnTo>
                    <a:pt x="1174531" y="2561711"/>
                  </a:lnTo>
                  <a:lnTo>
                    <a:pt x="1171512" y="2559646"/>
                  </a:lnTo>
                  <a:lnTo>
                    <a:pt x="1168499" y="2557572"/>
                  </a:lnTo>
                  <a:lnTo>
                    <a:pt x="1165485" y="2555492"/>
                  </a:lnTo>
                  <a:lnTo>
                    <a:pt x="1162471" y="2553408"/>
                  </a:lnTo>
                  <a:lnTo>
                    <a:pt x="1159458" y="2551318"/>
                  </a:lnTo>
                  <a:lnTo>
                    <a:pt x="1156449" y="2549228"/>
                  </a:lnTo>
                  <a:lnTo>
                    <a:pt x="1153441" y="2547127"/>
                  </a:lnTo>
                  <a:lnTo>
                    <a:pt x="1150432" y="2545027"/>
                  </a:lnTo>
                  <a:lnTo>
                    <a:pt x="1147429" y="2542922"/>
                  </a:lnTo>
                  <a:lnTo>
                    <a:pt x="1144421" y="2540806"/>
                  </a:lnTo>
                  <a:lnTo>
                    <a:pt x="1141417" y="2538690"/>
                  </a:lnTo>
                  <a:lnTo>
                    <a:pt x="1138419" y="2536569"/>
                  </a:lnTo>
                  <a:lnTo>
                    <a:pt x="1135416" y="2534443"/>
                  </a:lnTo>
                  <a:lnTo>
                    <a:pt x="1132418" y="2532312"/>
                  </a:lnTo>
                  <a:lnTo>
                    <a:pt x="1129419" y="2530176"/>
                  </a:lnTo>
                  <a:lnTo>
                    <a:pt x="1126426" y="2528039"/>
                  </a:lnTo>
                  <a:lnTo>
                    <a:pt x="1123428" y="2525893"/>
                  </a:lnTo>
                  <a:lnTo>
                    <a:pt x="1120440" y="2523746"/>
                  </a:lnTo>
                  <a:lnTo>
                    <a:pt x="1117447" y="2521589"/>
                  </a:lnTo>
                  <a:lnTo>
                    <a:pt x="1114460" y="2519432"/>
                  </a:lnTo>
                  <a:lnTo>
                    <a:pt x="1111472" y="2517270"/>
                  </a:lnTo>
                  <a:lnTo>
                    <a:pt x="1108484" y="2515102"/>
                  </a:lnTo>
                  <a:lnTo>
                    <a:pt x="1105496" y="2512930"/>
                  </a:lnTo>
                  <a:lnTo>
                    <a:pt x="1102513" y="2510752"/>
                  </a:lnTo>
                  <a:lnTo>
                    <a:pt x="1099531" y="2508574"/>
                  </a:lnTo>
                  <a:lnTo>
                    <a:pt x="1096553" y="2506386"/>
                  </a:lnTo>
                  <a:lnTo>
                    <a:pt x="1093576" y="2504198"/>
                  </a:lnTo>
                  <a:lnTo>
                    <a:pt x="1090598" y="2502000"/>
                  </a:lnTo>
                  <a:lnTo>
                    <a:pt x="1087621" y="2499802"/>
                  </a:lnTo>
                  <a:lnTo>
                    <a:pt x="1084648" y="2497598"/>
                  </a:lnTo>
                  <a:lnTo>
                    <a:pt x="1081676" y="2495390"/>
                  </a:lnTo>
                  <a:lnTo>
                    <a:pt x="1078709" y="2493176"/>
                  </a:lnTo>
                  <a:lnTo>
                    <a:pt x="1075741" y="2490957"/>
                  </a:lnTo>
                  <a:lnTo>
                    <a:pt x="1072774" y="2488738"/>
                  </a:lnTo>
                  <a:lnTo>
                    <a:pt x="1069807" y="2486509"/>
                  </a:lnTo>
                  <a:lnTo>
                    <a:pt x="1066845" y="2484280"/>
                  </a:lnTo>
                  <a:lnTo>
                    <a:pt x="1063883" y="2482045"/>
                  </a:lnTo>
                  <a:lnTo>
                    <a:pt x="1060926" y="2479806"/>
                  </a:lnTo>
                  <a:lnTo>
                    <a:pt x="1057964" y="2477561"/>
                  </a:lnTo>
                  <a:lnTo>
                    <a:pt x="1055012" y="2475311"/>
                  </a:lnTo>
                  <a:lnTo>
                    <a:pt x="1052055" y="2473061"/>
                  </a:lnTo>
                  <a:lnTo>
                    <a:pt x="1049104" y="2470801"/>
                  </a:lnTo>
                  <a:lnTo>
                    <a:pt x="1046152" y="2468540"/>
                  </a:lnTo>
                  <a:lnTo>
                    <a:pt x="1043205" y="2466275"/>
                  </a:lnTo>
                  <a:lnTo>
                    <a:pt x="1040259" y="2464005"/>
                  </a:lnTo>
                  <a:lnTo>
                    <a:pt x="1037312" y="2461729"/>
                  </a:lnTo>
                  <a:lnTo>
                    <a:pt x="1034371" y="2459453"/>
                  </a:lnTo>
                  <a:lnTo>
                    <a:pt x="1031430" y="2457167"/>
                  </a:lnTo>
                  <a:lnTo>
                    <a:pt x="1028488" y="2454881"/>
                  </a:lnTo>
                  <a:lnTo>
                    <a:pt x="1025552" y="2452585"/>
                  </a:lnTo>
                  <a:lnTo>
                    <a:pt x="1022621" y="2450288"/>
                  </a:lnTo>
                  <a:lnTo>
                    <a:pt x="1019685" y="2447992"/>
                  </a:lnTo>
                  <a:lnTo>
                    <a:pt x="1016754" y="2445685"/>
                  </a:lnTo>
                  <a:lnTo>
                    <a:pt x="1013828" y="2443373"/>
                  </a:lnTo>
                  <a:lnTo>
                    <a:pt x="1010897" y="2441062"/>
                  </a:lnTo>
                  <a:lnTo>
                    <a:pt x="1007971" y="2438745"/>
                  </a:lnTo>
                  <a:lnTo>
                    <a:pt x="1005050" y="2436422"/>
                  </a:lnTo>
                  <a:lnTo>
                    <a:pt x="1002129" y="2434095"/>
                  </a:lnTo>
                  <a:lnTo>
                    <a:pt x="999208" y="2431768"/>
                  </a:lnTo>
                  <a:lnTo>
                    <a:pt x="996293" y="2429430"/>
                  </a:lnTo>
                  <a:lnTo>
                    <a:pt x="993377" y="2427093"/>
                  </a:lnTo>
                  <a:lnTo>
                    <a:pt x="990467" y="2424750"/>
                  </a:lnTo>
                  <a:lnTo>
                    <a:pt x="987556" y="2422402"/>
                  </a:lnTo>
                  <a:lnTo>
                    <a:pt x="984646" y="2420049"/>
                  </a:lnTo>
                  <a:lnTo>
                    <a:pt x="981741" y="2417696"/>
                  </a:lnTo>
                  <a:lnTo>
                    <a:pt x="978835" y="2415337"/>
                  </a:lnTo>
                  <a:lnTo>
                    <a:pt x="975935" y="2412969"/>
                  </a:lnTo>
                  <a:lnTo>
                    <a:pt x="973035" y="2410605"/>
                  </a:lnTo>
                  <a:lnTo>
                    <a:pt x="970135" y="2408231"/>
                  </a:lnTo>
                  <a:lnTo>
                    <a:pt x="967240" y="2405853"/>
                  </a:lnTo>
                  <a:lnTo>
                    <a:pt x="964345" y="2403474"/>
                  </a:lnTo>
                  <a:lnTo>
                    <a:pt x="961455" y="2401090"/>
                  </a:lnTo>
                  <a:lnTo>
                    <a:pt x="958565" y="2398700"/>
                  </a:lnTo>
                  <a:lnTo>
                    <a:pt x="955681" y="2396306"/>
                  </a:lnTo>
                  <a:lnTo>
                    <a:pt x="952796" y="2393911"/>
                  </a:lnTo>
                  <a:lnTo>
                    <a:pt x="949912" y="2391512"/>
                  </a:lnTo>
                  <a:lnTo>
                    <a:pt x="947032" y="2389107"/>
                  </a:lnTo>
                  <a:lnTo>
                    <a:pt x="944158" y="2386697"/>
                  </a:lnTo>
                  <a:lnTo>
                    <a:pt x="941278" y="2384282"/>
                  </a:lnTo>
                  <a:lnTo>
                    <a:pt x="938409" y="2381867"/>
                  </a:lnTo>
                  <a:lnTo>
                    <a:pt x="935535" y="2379447"/>
                  </a:lnTo>
                  <a:lnTo>
                    <a:pt x="932671" y="2377022"/>
                  </a:lnTo>
                  <a:lnTo>
                    <a:pt x="929802" y="2374591"/>
                  </a:lnTo>
                  <a:lnTo>
                    <a:pt x="926938" y="2372161"/>
                  </a:lnTo>
                  <a:lnTo>
                    <a:pt x="924079" y="2369725"/>
                  </a:lnTo>
                  <a:lnTo>
                    <a:pt x="921220" y="2367284"/>
                  </a:lnTo>
                  <a:lnTo>
                    <a:pt x="918361" y="2364838"/>
                  </a:lnTo>
                  <a:lnTo>
                    <a:pt x="915507" y="2362392"/>
                  </a:lnTo>
                  <a:lnTo>
                    <a:pt x="912659" y="2359936"/>
                  </a:lnTo>
                  <a:lnTo>
                    <a:pt x="909810" y="2357479"/>
                  </a:lnTo>
                  <a:lnTo>
                    <a:pt x="906962" y="2355023"/>
                  </a:lnTo>
                  <a:lnTo>
                    <a:pt x="904119" y="2352556"/>
                  </a:lnTo>
                  <a:lnTo>
                    <a:pt x="901275" y="2350090"/>
                  </a:lnTo>
                  <a:lnTo>
                    <a:pt x="898437" y="2347618"/>
                  </a:lnTo>
                  <a:lnTo>
                    <a:pt x="895604" y="2345141"/>
                  </a:lnTo>
                  <a:lnTo>
                    <a:pt x="892766" y="2342664"/>
                  </a:lnTo>
                  <a:lnTo>
                    <a:pt x="889938" y="2340177"/>
                  </a:lnTo>
                  <a:lnTo>
                    <a:pt x="887105" y="2337689"/>
                  </a:lnTo>
                  <a:lnTo>
                    <a:pt x="884282" y="2335202"/>
                  </a:lnTo>
                  <a:lnTo>
                    <a:pt x="881459" y="2332705"/>
                  </a:lnTo>
                  <a:lnTo>
                    <a:pt x="878637" y="2330207"/>
                  </a:lnTo>
                  <a:lnTo>
                    <a:pt x="875819" y="2327704"/>
                  </a:lnTo>
                  <a:lnTo>
                    <a:pt x="873002" y="2325201"/>
                  </a:lnTo>
                  <a:lnTo>
                    <a:pt x="870189" y="2322688"/>
                  </a:lnTo>
                  <a:lnTo>
                    <a:pt x="867377" y="2320175"/>
                  </a:lnTo>
                  <a:lnTo>
                    <a:pt x="864570" y="2317657"/>
                  </a:lnTo>
                  <a:lnTo>
                    <a:pt x="861762" y="2315139"/>
                  </a:lnTo>
                  <a:lnTo>
                    <a:pt x="858960" y="2312615"/>
                  </a:lnTo>
                  <a:lnTo>
                    <a:pt x="856158" y="2310087"/>
                  </a:lnTo>
                  <a:lnTo>
                    <a:pt x="853361" y="2307553"/>
                  </a:lnTo>
                  <a:lnTo>
                    <a:pt x="850570" y="2305019"/>
                  </a:lnTo>
                  <a:lnTo>
                    <a:pt x="847778" y="2302475"/>
                  </a:lnTo>
                  <a:lnTo>
                    <a:pt x="844986" y="2299936"/>
                  </a:lnTo>
                  <a:lnTo>
                    <a:pt x="842200" y="2297387"/>
                  </a:lnTo>
                  <a:lnTo>
                    <a:pt x="839418" y="2294838"/>
                  </a:lnTo>
                  <a:lnTo>
                    <a:pt x="836637" y="2292284"/>
                  </a:lnTo>
                  <a:lnTo>
                    <a:pt x="833860" y="2289724"/>
                  </a:lnTo>
                  <a:lnTo>
                    <a:pt x="831084" y="2287165"/>
                  </a:lnTo>
                  <a:lnTo>
                    <a:pt x="828308" y="2284600"/>
                  </a:lnTo>
                  <a:lnTo>
                    <a:pt x="825542" y="2282035"/>
                  </a:lnTo>
                  <a:lnTo>
                    <a:pt x="822776" y="2279460"/>
                  </a:lnTo>
                  <a:lnTo>
                    <a:pt x="820010" y="2276885"/>
                  </a:lnTo>
                  <a:lnTo>
                    <a:pt x="817249" y="2274305"/>
                  </a:lnTo>
                  <a:lnTo>
                    <a:pt x="814488" y="2271725"/>
                  </a:lnTo>
                  <a:lnTo>
                    <a:pt x="811733" y="2269139"/>
                  </a:lnTo>
                  <a:lnTo>
                    <a:pt x="808982" y="2266549"/>
                  </a:lnTo>
                  <a:lnTo>
                    <a:pt x="806232" y="2263958"/>
                  </a:lnTo>
                  <a:lnTo>
                    <a:pt x="803487" y="2261358"/>
                  </a:lnTo>
                  <a:lnTo>
                    <a:pt x="800741" y="2258762"/>
                  </a:lnTo>
                  <a:lnTo>
                    <a:pt x="798001" y="2256156"/>
                  </a:lnTo>
                  <a:lnTo>
                    <a:pt x="795261" y="2253550"/>
                  </a:lnTo>
                  <a:lnTo>
                    <a:pt x="792526" y="2250939"/>
                  </a:lnTo>
                  <a:lnTo>
                    <a:pt x="789796" y="2248328"/>
                  </a:lnTo>
                  <a:lnTo>
                    <a:pt x="787066" y="2245711"/>
                  </a:lnTo>
                  <a:lnTo>
                    <a:pt x="784342" y="2243090"/>
                  </a:lnTo>
                  <a:lnTo>
                    <a:pt x="781617" y="2240463"/>
                  </a:lnTo>
                  <a:lnTo>
                    <a:pt x="778898" y="2237837"/>
                  </a:lnTo>
                  <a:lnTo>
                    <a:pt x="776183" y="2235205"/>
                  </a:lnTo>
                  <a:lnTo>
                    <a:pt x="773469" y="2232573"/>
                  </a:lnTo>
                  <a:lnTo>
                    <a:pt x="770754" y="2229936"/>
                  </a:lnTo>
                  <a:lnTo>
                    <a:pt x="768050" y="2227294"/>
                  </a:lnTo>
                  <a:lnTo>
                    <a:pt x="765346" y="2224652"/>
                  </a:lnTo>
                  <a:lnTo>
                    <a:pt x="762642" y="2222005"/>
                  </a:lnTo>
                  <a:lnTo>
                    <a:pt x="759944" y="2219352"/>
                  </a:lnTo>
                  <a:lnTo>
                    <a:pt x="757250" y="2216700"/>
                  </a:lnTo>
                  <a:lnTo>
                    <a:pt x="754556" y="2214042"/>
                  </a:lnTo>
                  <a:lnTo>
                    <a:pt x="751868" y="2211385"/>
                  </a:lnTo>
                  <a:lnTo>
                    <a:pt x="749179" y="2208722"/>
                  </a:lnTo>
                  <a:lnTo>
                    <a:pt x="746501" y="2206054"/>
                  </a:lnTo>
                  <a:lnTo>
                    <a:pt x="743817" y="2203381"/>
                  </a:lnTo>
                  <a:lnTo>
                    <a:pt x="741144" y="2200708"/>
                  </a:lnTo>
                  <a:lnTo>
                    <a:pt x="738471" y="2198035"/>
                  </a:lnTo>
                  <a:lnTo>
                    <a:pt x="735798" y="2195352"/>
                  </a:lnTo>
                  <a:lnTo>
                    <a:pt x="733130" y="2192673"/>
                  </a:lnTo>
                  <a:lnTo>
                    <a:pt x="730468" y="2189985"/>
                  </a:lnTo>
                  <a:lnTo>
                    <a:pt x="727810" y="2187296"/>
                  </a:lnTo>
                  <a:lnTo>
                    <a:pt x="725152" y="2184603"/>
                  </a:lnTo>
                  <a:lnTo>
                    <a:pt x="722500" y="2181909"/>
                  </a:lnTo>
                  <a:lnTo>
                    <a:pt x="719848" y="2179210"/>
                  </a:lnTo>
                  <a:lnTo>
                    <a:pt x="717200" y="2176506"/>
                  </a:lnTo>
                  <a:lnTo>
                    <a:pt x="714558" y="2173802"/>
                  </a:lnTo>
                  <a:lnTo>
                    <a:pt x="711916" y="2171098"/>
                  </a:lnTo>
                  <a:lnTo>
                    <a:pt x="709279" y="2168384"/>
                  </a:lnTo>
                  <a:lnTo>
                    <a:pt x="706647" y="2165669"/>
                  </a:lnTo>
                  <a:lnTo>
                    <a:pt x="704016" y="2162955"/>
                  </a:lnTo>
                  <a:lnTo>
                    <a:pt x="701389" y="2160235"/>
                  </a:lnTo>
                  <a:lnTo>
                    <a:pt x="698762" y="2157511"/>
                  </a:lnTo>
                  <a:lnTo>
                    <a:pt x="696141" y="2154786"/>
                  </a:lnTo>
                  <a:lnTo>
                    <a:pt x="693525" y="2152056"/>
                  </a:lnTo>
                  <a:lnTo>
                    <a:pt x="690914" y="2149326"/>
                  </a:lnTo>
                  <a:lnTo>
                    <a:pt x="688302" y="2146591"/>
                  </a:lnTo>
                  <a:lnTo>
                    <a:pt x="685696" y="2143851"/>
                  </a:lnTo>
                  <a:lnTo>
                    <a:pt x="683090" y="2141111"/>
                  </a:lnTo>
                  <a:lnTo>
                    <a:pt x="680495" y="2138366"/>
                  </a:lnTo>
                  <a:lnTo>
                    <a:pt x="677894" y="2135621"/>
                  </a:lnTo>
                  <a:lnTo>
                    <a:pt x="675303" y="2132870"/>
                  </a:lnTo>
                  <a:lnTo>
                    <a:pt x="672713" y="2130120"/>
                  </a:lnTo>
                  <a:lnTo>
                    <a:pt x="670128" y="2127364"/>
                  </a:lnTo>
                  <a:lnTo>
                    <a:pt x="667547" y="2124603"/>
                  </a:lnTo>
                  <a:lnTo>
                    <a:pt x="664967" y="2121842"/>
                  </a:lnTo>
                  <a:lnTo>
                    <a:pt x="662392" y="2119076"/>
                  </a:lnTo>
                  <a:lnTo>
                    <a:pt x="659817" y="2116310"/>
                  </a:lnTo>
                  <a:lnTo>
                    <a:pt x="657253" y="2113545"/>
                  </a:lnTo>
                  <a:lnTo>
                    <a:pt x="654688" y="2110768"/>
                  </a:lnTo>
                  <a:lnTo>
                    <a:pt x="652128" y="2107992"/>
                  </a:lnTo>
                  <a:lnTo>
                    <a:pt x="649569" y="2105216"/>
                  </a:lnTo>
                  <a:lnTo>
                    <a:pt x="647014" y="2102434"/>
                  </a:lnTo>
                  <a:lnTo>
                    <a:pt x="644465" y="2099653"/>
                  </a:lnTo>
                  <a:lnTo>
                    <a:pt x="641916" y="2096866"/>
                  </a:lnTo>
                  <a:lnTo>
                    <a:pt x="639377" y="2094075"/>
                  </a:lnTo>
                  <a:lnTo>
                    <a:pt x="636833" y="2091283"/>
                  </a:lnTo>
                  <a:lnTo>
                    <a:pt x="634299" y="2088491"/>
                  </a:lnTo>
                  <a:lnTo>
                    <a:pt x="631766" y="2085694"/>
                  </a:lnTo>
                  <a:lnTo>
                    <a:pt x="629237" y="2082892"/>
                  </a:lnTo>
                  <a:lnTo>
                    <a:pt x="626714" y="2080090"/>
                  </a:lnTo>
                  <a:lnTo>
                    <a:pt x="624195" y="2077283"/>
                  </a:lnTo>
                  <a:lnTo>
                    <a:pt x="621677" y="2074476"/>
                  </a:lnTo>
                  <a:lnTo>
                    <a:pt x="619164" y="2071663"/>
                  </a:lnTo>
                  <a:lnTo>
                    <a:pt x="616651" y="2068851"/>
                  </a:lnTo>
                  <a:lnTo>
                    <a:pt x="614148" y="2066033"/>
                  </a:lnTo>
                  <a:lnTo>
                    <a:pt x="611645" y="2063216"/>
                  </a:lnTo>
                  <a:lnTo>
                    <a:pt x="609148" y="2060393"/>
                  </a:lnTo>
                  <a:lnTo>
                    <a:pt x="606650" y="2057570"/>
                  </a:lnTo>
                  <a:lnTo>
                    <a:pt x="604163" y="2054748"/>
                  </a:lnTo>
                  <a:lnTo>
                    <a:pt x="601676" y="2051914"/>
                  </a:lnTo>
                  <a:lnTo>
                    <a:pt x="599188" y="2049087"/>
                  </a:lnTo>
                  <a:lnTo>
                    <a:pt x="596711" y="2046248"/>
                  </a:lnTo>
                  <a:lnTo>
                    <a:pt x="594234" y="2043415"/>
                  </a:lnTo>
                  <a:lnTo>
                    <a:pt x="591763" y="2040577"/>
                  </a:lnTo>
                  <a:lnTo>
                    <a:pt x="589296" y="2037734"/>
                  </a:lnTo>
                  <a:lnTo>
                    <a:pt x="586829" y="2034890"/>
                  </a:lnTo>
                  <a:lnTo>
                    <a:pt x="584373" y="2032042"/>
                  </a:lnTo>
                  <a:lnTo>
                    <a:pt x="581917" y="2029193"/>
                  </a:lnTo>
                  <a:lnTo>
                    <a:pt x="579460" y="2026345"/>
                  </a:lnTo>
                  <a:lnTo>
                    <a:pt x="577014" y="2023491"/>
                  </a:lnTo>
                  <a:lnTo>
                    <a:pt x="574568" y="2020632"/>
                  </a:lnTo>
                  <a:lnTo>
                    <a:pt x="572127" y="2017774"/>
                  </a:lnTo>
                  <a:lnTo>
                    <a:pt x="569692" y="2014915"/>
                  </a:lnTo>
                  <a:lnTo>
                    <a:pt x="567261" y="2012051"/>
                  </a:lnTo>
                  <a:lnTo>
                    <a:pt x="564831" y="2009182"/>
                  </a:lnTo>
                  <a:lnTo>
                    <a:pt x="562405" y="2006318"/>
                  </a:lnTo>
                  <a:lnTo>
                    <a:pt x="559985" y="2003443"/>
                  </a:lnTo>
                  <a:lnTo>
                    <a:pt x="557570" y="2000574"/>
                  </a:lnTo>
                  <a:lnTo>
                    <a:pt x="555155" y="1997695"/>
                  </a:lnTo>
                  <a:lnTo>
                    <a:pt x="552745" y="1994820"/>
                  </a:lnTo>
                  <a:lnTo>
                    <a:pt x="550340" y="1991941"/>
                  </a:lnTo>
                  <a:lnTo>
                    <a:pt x="547941" y="1989056"/>
                  </a:lnTo>
                  <a:lnTo>
                    <a:pt x="545547" y="1986172"/>
                  </a:lnTo>
                  <a:lnTo>
                    <a:pt x="543152" y="1983287"/>
                  </a:lnTo>
                  <a:lnTo>
                    <a:pt x="540763" y="1980397"/>
                  </a:lnTo>
                  <a:lnTo>
                    <a:pt x="538379" y="1977507"/>
                  </a:lnTo>
                  <a:lnTo>
                    <a:pt x="536000" y="1974612"/>
                  </a:lnTo>
                  <a:lnTo>
                    <a:pt x="533621" y="1971717"/>
                  </a:lnTo>
                  <a:lnTo>
                    <a:pt x="531247" y="1968817"/>
                  </a:lnTo>
                  <a:lnTo>
                    <a:pt x="528884" y="1965917"/>
                  </a:lnTo>
                  <a:lnTo>
                    <a:pt x="526515" y="1963017"/>
                  </a:lnTo>
                  <a:lnTo>
                    <a:pt x="524157" y="1960112"/>
                  </a:lnTo>
                  <a:lnTo>
                    <a:pt x="521804" y="1957207"/>
                  </a:lnTo>
                  <a:lnTo>
                    <a:pt x="519451" y="1954296"/>
                  </a:lnTo>
                  <a:lnTo>
                    <a:pt x="517103" y="1951386"/>
                  </a:lnTo>
                  <a:lnTo>
                    <a:pt x="514760" y="1948475"/>
                  </a:lnTo>
                  <a:lnTo>
                    <a:pt x="512422" y="1945560"/>
                  </a:lnTo>
                  <a:lnTo>
                    <a:pt x="510085" y="1942644"/>
                  </a:lnTo>
                  <a:lnTo>
                    <a:pt x="507757" y="1939723"/>
                  </a:lnTo>
                  <a:lnTo>
                    <a:pt x="505430" y="1936803"/>
                  </a:lnTo>
                  <a:lnTo>
                    <a:pt x="503108" y="1933882"/>
                  </a:lnTo>
                  <a:lnTo>
                    <a:pt x="500791" y="1930956"/>
                  </a:lnTo>
                  <a:lnTo>
                    <a:pt x="498479" y="1928025"/>
                  </a:lnTo>
                  <a:lnTo>
                    <a:pt x="496167" y="1925099"/>
                  </a:lnTo>
                  <a:lnTo>
                    <a:pt x="493860" y="1922168"/>
                  </a:lnTo>
                  <a:lnTo>
                    <a:pt x="491564" y="1919232"/>
                  </a:lnTo>
                  <a:lnTo>
                    <a:pt x="489268" y="1916300"/>
                  </a:lnTo>
                  <a:lnTo>
                    <a:pt x="486971" y="1913364"/>
                  </a:lnTo>
                  <a:lnTo>
                    <a:pt x="484685" y="1910423"/>
                  </a:lnTo>
                  <a:lnTo>
                    <a:pt x="482399" y="1907481"/>
                  </a:lnTo>
                  <a:lnTo>
                    <a:pt x="480124" y="1904540"/>
                  </a:lnTo>
                  <a:lnTo>
                    <a:pt x="477848" y="1901594"/>
                  </a:lnTo>
                  <a:lnTo>
                    <a:pt x="475577" y="1898647"/>
                  </a:lnTo>
                  <a:lnTo>
                    <a:pt x="473312" y="1895700"/>
                  </a:lnTo>
                  <a:lnTo>
                    <a:pt x="471052" y="1892749"/>
                  </a:lnTo>
                  <a:lnTo>
                    <a:pt x="468791" y="1889797"/>
                  </a:lnTo>
                  <a:lnTo>
                    <a:pt x="466542" y="1886840"/>
                  </a:lnTo>
                  <a:lnTo>
                    <a:pt x="464292" y="1883888"/>
                  </a:lnTo>
                  <a:lnTo>
                    <a:pt x="462047" y="1880926"/>
                  </a:lnTo>
                  <a:lnTo>
                    <a:pt x="459807" y="1877969"/>
                  </a:lnTo>
                  <a:lnTo>
                    <a:pt x="457573" y="1875007"/>
                  </a:lnTo>
                  <a:lnTo>
                    <a:pt x="455344" y="1872045"/>
                  </a:lnTo>
                  <a:lnTo>
                    <a:pt x="453114" y="1869078"/>
                  </a:lnTo>
                  <a:lnTo>
                    <a:pt x="450895" y="1866111"/>
                  </a:lnTo>
                  <a:lnTo>
                    <a:pt x="448676" y="1863144"/>
                  </a:lnTo>
                  <a:lnTo>
                    <a:pt x="446463" y="1860177"/>
                  </a:lnTo>
                  <a:lnTo>
                    <a:pt x="444254" y="1857204"/>
                  </a:lnTo>
                  <a:lnTo>
                    <a:pt x="442051" y="1854232"/>
                  </a:lnTo>
                  <a:lnTo>
                    <a:pt x="439852" y="1851254"/>
                  </a:lnTo>
                  <a:lnTo>
                    <a:pt x="437654" y="1848277"/>
                  </a:lnTo>
                  <a:lnTo>
                    <a:pt x="435466" y="1845299"/>
                  </a:lnTo>
                  <a:lnTo>
                    <a:pt x="433278" y="1842322"/>
                  </a:lnTo>
                  <a:lnTo>
                    <a:pt x="431100" y="1839339"/>
                  </a:lnTo>
                  <a:lnTo>
                    <a:pt x="428923" y="1836356"/>
                  </a:lnTo>
                  <a:lnTo>
                    <a:pt x="426750" y="1833369"/>
                  </a:lnTo>
                  <a:lnTo>
                    <a:pt x="424583" y="1830381"/>
                  </a:lnTo>
                  <a:lnTo>
                    <a:pt x="422421" y="1827393"/>
                  </a:lnTo>
                  <a:lnTo>
                    <a:pt x="420264" y="1824405"/>
                  </a:lnTo>
                  <a:lnTo>
                    <a:pt x="418107" y="1821412"/>
                  </a:lnTo>
                  <a:lnTo>
                    <a:pt x="415960" y="1818424"/>
                  </a:lnTo>
                  <a:lnTo>
                    <a:pt x="413813" y="1815426"/>
                  </a:lnTo>
                  <a:lnTo>
                    <a:pt x="411677" y="1812433"/>
                  </a:lnTo>
                  <a:lnTo>
                    <a:pt x="409540" y="1809435"/>
                  </a:lnTo>
                  <a:lnTo>
                    <a:pt x="407409" y="1806437"/>
                  </a:lnTo>
                  <a:lnTo>
                    <a:pt x="405283" y="1803433"/>
                  </a:lnTo>
                  <a:lnTo>
                    <a:pt x="403162" y="1800435"/>
                  </a:lnTo>
                  <a:lnTo>
                    <a:pt x="401046" y="1797432"/>
                  </a:lnTo>
                  <a:lnTo>
                    <a:pt x="398931" y="1794423"/>
                  </a:lnTo>
                  <a:lnTo>
                    <a:pt x="396825" y="1791420"/>
                  </a:lnTo>
                  <a:lnTo>
                    <a:pt x="394725" y="1788412"/>
                  </a:lnTo>
                  <a:lnTo>
                    <a:pt x="392625" y="1785403"/>
                  </a:lnTo>
                  <a:lnTo>
                    <a:pt x="390535" y="1782395"/>
                  </a:lnTo>
                  <a:lnTo>
                    <a:pt x="388445" y="1779381"/>
                  </a:lnTo>
                  <a:lnTo>
                    <a:pt x="386360" y="1776367"/>
                  </a:lnTo>
                  <a:lnTo>
                    <a:pt x="384280" y="1773354"/>
                  </a:lnTo>
                  <a:lnTo>
                    <a:pt x="382206" y="1770340"/>
                  </a:lnTo>
                  <a:lnTo>
                    <a:pt x="380142" y="1767321"/>
                  </a:lnTo>
                  <a:lnTo>
                    <a:pt x="378073" y="1764302"/>
                  </a:lnTo>
                  <a:lnTo>
                    <a:pt x="376014" y="1761284"/>
                  </a:lnTo>
                  <a:lnTo>
                    <a:pt x="373960" y="1758265"/>
                  </a:lnTo>
                  <a:lnTo>
                    <a:pt x="371911" y="1755241"/>
                  </a:lnTo>
                  <a:lnTo>
                    <a:pt x="369868" y="1752217"/>
                  </a:lnTo>
                  <a:lnTo>
                    <a:pt x="367824" y="1749193"/>
                  </a:lnTo>
                  <a:lnTo>
                    <a:pt x="365791" y="1746169"/>
                  </a:lnTo>
                  <a:lnTo>
                    <a:pt x="363758" y="1743140"/>
                  </a:lnTo>
                  <a:lnTo>
                    <a:pt x="361735" y="1740116"/>
                  </a:lnTo>
                  <a:lnTo>
                    <a:pt x="359712" y="1737087"/>
                  </a:lnTo>
                  <a:lnTo>
                    <a:pt x="357694" y="1734052"/>
                  </a:lnTo>
                  <a:lnTo>
                    <a:pt x="355687" y="1731023"/>
                  </a:lnTo>
                  <a:lnTo>
                    <a:pt x="353680" y="1727989"/>
                  </a:lnTo>
                  <a:lnTo>
                    <a:pt x="351677" y="1724955"/>
                  </a:lnTo>
                  <a:lnTo>
                    <a:pt x="349680" y="1721920"/>
                  </a:lnTo>
                  <a:lnTo>
                    <a:pt x="347688" y="1718886"/>
                  </a:lnTo>
                  <a:lnTo>
                    <a:pt x="345702" y="1715847"/>
                  </a:lnTo>
                  <a:lnTo>
                    <a:pt x="343720" y="1712807"/>
                  </a:lnTo>
                  <a:lnTo>
                    <a:pt x="341744" y="1709773"/>
                  </a:lnTo>
                  <a:lnTo>
                    <a:pt x="339772" y="1706728"/>
                  </a:lnTo>
                  <a:lnTo>
                    <a:pt x="337806" y="1703689"/>
                  </a:lnTo>
                  <a:lnTo>
                    <a:pt x="335845" y="1700644"/>
                  </a:lnTo>
                  <a:lnTo>
                    <a:pt x="333884" y="1697605"/>
                  </a:lnTo>
                  <a:lnTo>
                    <a:pt x="331934" y="1694560"/>
                  </a:lnTo>
                  <a:lnTo>
                    <a:pt x="329988" y="1691516"/>
                  </a:lnTo>
                  <a:lnTo>
                    <a:pt x="328048" y="1688466"/>
                  </a:lnTo>
                  <a:lnTo>
                    <a:pt x="326108" y="1685421"/>
                  </a:lnTo>
                  <a:lnTo>
                    <a:pt x="324178" y="1682372"/>
                  </a:lnTo>
                  <a:lnTo>
                    <a:pt x="322253" y="1679322"/>
                  </a:lnTo>
                  <a:lnTo>
                    <a:pt x="320328" y="1676272"/>
                  </a:lnTo>
                  <a:lnTo>
                    <a:pt x="318414" y="1673222"/>
                  </a:lnTo>
                  <a:lnTo>
                    <a:pt x="316499" y="1670167"/>
                  </a:lnTo>
                  <a:lnTo>
                    <a:pt x="314595" y="1667118"/>
                  </a:lnTo>
                  <a:lnTo>
                    <a:pt x="312691" y="1664063"/>
                  </a:lnTo>
                  <a:lnTo>
                    <a:pt x="310797" y="1661008"/>
                  </a:lnTo>
                  <a:lnTo>
                    <a:pt x="308903" y="1657953"/>
                  </a:lnTo>
                  <a:lnTo>
                    <a:pt x="307020" y="1654898"/>
                  </a:lnTo>
                  <a:lnTo>
                    <a:pt x="305136" y="1651838"/>
                  </a:lnTo>
                  <a:lnTo>
                    <a:pt x="303263" y="1648783"/>
                  </a:lnTo>
                  <a:lnTo>
                    <a:pt x="301390" y="1645723"/>
                  </a:lnTo>
                  <a:lnTo>
                    <a:pt x="299527" y="1642663"/>
                  </a:lnTo>
                  <a:lnTo>
                    <a:pt x="297664" y="1639603"/>
                  </a:lnTo>
                  <a:lnTo>
                    <a:pt x="295806" y="1636542"/>
                  </a:lnTo>
                  <a:lnTo>
                    <a:pt x="293959" y="1633482"/>
                  </a:lnTo>
                  <a:lnTo>
                    <a:pt x="292111" y="1630422"/>
                  </a:lnTo>
                  <a:lnTo>
                    <a:pt x="290274" y="1627357"/>
                  </a:lnTo>
                  <a:lnTo>
                    <a:pt x="288437" y="1624292"/>
                  </a:lnTo>
                  <a:lnTo>
                    <a:pt x="286610" y="1621232"/>
                  </a:lnTo>
                  <a:lnTo>
                    <a:pt x="284784" y="1618166"/>
                  </a:lnTo>
                  <a:lnTo>
                    <a:pt x="282962" y="1615101"/>
                  </a:lnTo>
                  <a:lnTo>
                    <a:pt x="281151" y="1612031"/>
                  </a:lnTo>
                  <a:lnTo>
                    <a:pt x="279340" y="1608966"/>
                  </a:lnTo>
                  <a:lnTo>
                    <a:pt x="277539" y="1605900"/>
                  </a:lnTo>
                  <a:lnTo>
                    <a:pt x="275738" y="1602830"/>
                  </a:lnTo>
                  <a:lnTo>
                    <a:pt x="273947" y="1599765"/>
                  </a:lnTo>
                  <a:lnTo>
                    <a:pt x="272156" y="1596694"/>
                  </a:lnTo>
                  <a:lnTo>
                    <a:pt x="270376" y="1593624"/>
                  </a:lnTo>
                  <a:lnTo>
                    <a:pt x="268601" y="1590553"/>
                  </a:lnTo>
                  <a:lnTo>
                    <a:pt x="266826" y="1587483"/>
                  </a:lnTo>
                  <a:lnTo>
                    <a:pt x="265061" y="1584413"/>
                  </a:lnTo>
                  <a:lnTo>
                    <a:pt x="263296" y="1581337"/>
                  </a:lnTo>
                  <a:lnTo>
                    <a:pt x="261542" y="1578267"/>
                  </a:lnTo>
                  <a:lnTo>
                    <a:pt x="259792" y="1575196"/>
                  </a:lnTo>
                  <a:lnTo>
                    <a:pt x="258043" y="1572121"/>
                  </a:lnTo>
                  <a:lnTo>
                    <a:pt x="256304" y="1569045"/>
                  </a:lnTo>
                  <a:lnTo>
                    <a:pt x="254570" y="1565975"/>
                  </a:lnTo>
                  <a:lnTo>
                    <a:pt x="252841" y="1562899"/>
                  </a:lnTo>
                  <a:lnTo>
                    <a:pt x="251118" y="1559824"/>
                  </a:lnTo>
                  <a:lnTo>
                    <a:pt x="249399" y="1556748"/>
                  </a:lnTo>
                  <a:lnTo>
                    <a:pt x="247686" y="1553672"/>
                  </a:lnTo>
                  <a:lnTo>
                    <a:pt x="245978" y="1550597"/>
                  </a:lnTo>
                  <a:lnTo>
                    <a:pt x="244275" y="1547521"/>
                  </a:lnTo>
                  <a:lnTo>
                    <a:pt x="242577" y="1544446"/>
                  </a:lnTo>
                  <a:lnTo>
                    <a:pt x="240885" y="1541365"/>
                  </a:lnTo>
                  <a:lnTo>
                    <a:pt x="239197" y="1538289"/>
                  </a:lnTo>
                  <a:lnTo>
                    <a:pt x="237515" y="1535214"/>
                  </a:lnTo>
                  <a:lnTo>
                    <a:pt x="235838" y="1532133"/>
                  </a:lnTo>
                  <a:lnTo>
                    <a:pt x="234171" y="1529058"/>
                  </a:lnTo>
                  <a:lnTo>
                    <a:pt x="232504" y="1525977"/>
                  </a:lnTo>
                  <a:lnTo>
                    <a:pt x="230843" y="1522901"/>
                  </a:lnTo>
                  <a:lnTo>
                    <a:pt x="229191" y="1519821"/>
                  </a:lnTo>
                  <a:lnTo>
                    <a:pt x="227540" y="1516740"/>
                  </a:lnTo>
                  <a:lnTo>
                    <a:pt x="225899" y="1513664"/>
                  </a:lnTo>
                  <a:lnTo>
                    <a:pt x="224263" y="1510583"/>
                  </a:lnTo>
                  <a:lnTo>
                    <a:pt x="222627" y="1507503"/>
                  </a:lnTo>
                  <a:lnTo>
                    <a:pt x="221002" y="1504422"/>
                  </a:lnTo>
                  <a:lnTo>
                    <a:pt x="219381" y="1501341"/>
                  </a:lnTo>
                  <a:lnTo>
                    <a:pt x="217766" y="1498261"/>
                  </a:lnTo>
                  <a:lnTo>
                    <a:pt x="216156" y="1495185"/>
                  </a:lnTo>
                  <a:lnTo>
                    <a:pt x="214551" y="1492104"/>
                  </a:lnTo>
                  <a:lnTo>
                    <a:pt x="212952" y="1489024"/>
                  </a:lnTo>
                  <a:lnTo>
                    <a:pt x="211357" y="1485943"/>
                  </a:lnTo>
                  <a:lnTo>
                    <a:pt x="209768" y="1482862"/>
                  </a:lnTo>
                  <a:lnTo>
                    <a:pt x="208183" y="1479781"/>
                  </a:lnTo>
                  <a:lnTo>
                    <a:pt x="206610" y="1476701"/>
                  </a:lnTo>
                  <a:lnTo>
                    <a:pt x="205036" y="1473620"/>
                  </a:lnTo>
                  <a:lnTo>
                    <a:pt x="203472" y="1470539"/>
                  </a:lnTo>
                  <a:lnTo>
                    <a:pt x="201909" y="1467458"/>
                  </a:lnTo>
                  <a:lnTo>
                    <a:pt x="200355" y="1464378"/>
                  </a:lnTo>
                  <a:lnTo>
                    <a:pt x="198807" y="1461297"/>
                  </a:lnTo>
                  <a:lnTo>
                    <a:pt x="197259" y="1458216"/>
                  </a:lnTo>
                  <a:lnTo>
                    <a:pt x="195721" y="1455136"/>
                  </a:lnTo>
                  <a:lnTo>
                    <a:pt x="194189" y="1452055"/>
                  </a:lnTo>
                  <a:lnTo>
                    <a:pt x="192661" y="1448974"/>
                  </a:lnTo>
                  <a:lnTo>
                    <a:pt x="191144" y="1445893"/>
                  </a:lnTo>
                  <a:lnTo>
                    <a:pt x="189627" y="1442813"/>
                  </a:lnTo>
                  <a:lnTo>
                    <a:pt x="188115" y="1439732"/>
                  </a:lnTo>
                  <a:lnTo>
                    <a:pt x="186613" y="1436651"/>
                  </a:lnTo>
                  <a:lnTo>
                    <a:pt x="185112" y="1433576"/>
                  </a:lnTo>
                  <a:lnTo>
                    <a:pt x="183620" y="1430495"/>
                  </a:lnTo>
                  <a:lnTo>
                    <a:pt x="182129" y="1427414"/>
                  </a:lnTo>
                  <a:lnTo>
                    <a:pt x="180648" y="1424333"/>
                  </a:lnTo>
                  <a:lnTo>
                    <a:pt x="179172" y="1421258"/>
                  </a:lnTo>
                  <a:lnTo>
                    <a:pt x="177701" y="1418177"/>
                  </a:lnTo>
                  <a:lnTo>
                    <a:pt x="176236" y="1415096"/>
                  </a:lnTo>
                  <a:lnTo>
                    <a:pt x="174775" y="1412021"/>
                  </a:lnTo>
                  <a:lnTo>
                    <a:pt x="173325" y="1408940"/>
                  </a:lnTo>
                  <a:lnTo>
                    <a:pt x="171875" y="1405865"/>
                  </a:lnTo>
                  <a:lnTo>
                    <a:pt x="170436" y="1402789"/>
                  </a:lnTo>
                  <a:lnTo>
                    <a:pt x="168996" y="1399708"/>
                  </a:lnTo>
                  <a:lnTo>
                    <a:pt x="167566" y="1396633"/>
                  </a:lnTo>
                  <a:lnTo>
                    <a:pt x="166142" y="1393557"/>
                  </a:lnTo>
                  <a:lnTo>
                    <a:pt x="164723" y="1390482"/>
                  </a:lnTo>
                  <a:lnTo>
                    <a:pt x="163309" y="1387406"/>
                  </a:lnTo>
                  <a:lnTo>
                    <a:pt x="161900" y="1384330"/>
                  </a:lnTo>
                  <a:lnTo>
                    <a:pt x="160497" y="1381255"/>
                  </a:lnTo>
                  <a:lnTo>
                    <a:pt x="159103" y="1378179"/>
                  </a:lnTo>
                  <a:lnTo>
                    <a:pt x="157710" y="1375104"/>
                  </a:lnTo>
                  <a:lnTo>
                    <a:pt x="156327" y="1372028"/>
                  </a:lnTo>
                  <a:lnTo>
                    <a:pt x="154944" y="1368958"/>
                  </a:lnTo>
                  <a:lnTo>
                    <a:pt x="153572" y="1365882"/>
                  </a:lnTo>
                  <a:lnTo>
                    <a:pt x="152204" y="1362812"/>
                  </a:lnTo>
                  <a:lnTo>
                    <a:pt x="150842" y="1359741"/>
                  </a:lnTo>
                  <a:lnTo>
                    <a:pt x="149490" y="1356666"/>
                  </a:lnTo>
                  <a:lnTo>
                    <a:pt x="148138" y="1353595"/>
                  </a:lnTo>
                  <a:lnTo>
                    <a:pt x="146791" y="1350525"/>
                  </a:lnTo>
                  <a:lnTo>
                    <a:pt x="145454" y="1347455"/>
                  </a:lnTo>
                  <a:lnTo>
                    <a:pt x="144123" y="1344384"/>
                  </a:lnTo>
                  <a:lnTo>
                    <a:pt x="142797" y="1341319"/>
                  </a:lnTo>
                  <a:lnTo>
                    <a:pt x="141476" y="1338248"/>
                  </a:lnTo>
                  <a:lnTo>
                    <a:pt x="140160" y="1335183"/>
                  </a:lnTo>
                  <a:lnTo>
                    <a:pt x="138849" y="1332113"/>
                  </a:lnTo>
                  <a:lnTo>
                    <a:pt x="137543" y="1329048"/>
                  </a:lnTo>
                  <a:lnTo>
                    <a:pt x="136248" y="1325982"/>
                  </a:lnTo>
                  <a:lnTo>
                    <a:pt x="134953" y="1322917"/>
                  </a:lnTo>
                  <a:lnTo>
                    <a:pt x="133668" y="1319852"/>
                  </a:lnTo>
                  <a:lnTo>
                    <a:pt x="132388" y="1316787"/>
                  </a:lnTo>
                  <a:lnTo>
                    <a:pt x="131114" y="1313721"/>
                  </a:lnTo>
                  <a:lnTo>
                    <a:pt x="129844" y="1310661"/>
                  </a:lnTo>
                  <a:lnTo>
                    <a:pt x="128585" y="1307596"/>
                  </a:lnTo>
                  <a:lnTo>
                    <a:pt x="127326" y="1304536"/>
                  </a:lnTo>
                  <a:lnTo>
                    <a:pt x="126077" y="1301476"/>
                  </a:lnTo>
                  <a:lnTo>
                    <a:pt x="124828" y="1298416"/>
                  </a:lnTo>
                  <a:lnTo>
                    <a:pt x="123590" y="1295356"/>
                  </a:lnTo>
                  <a:lnTo>
                    <a:pt x="122357" y="1292301"/>
                  </a:lnTo>
                  <a:lnTo>
                    <a:pt x="121134" y="1289241"/>
                  </a:lnTo>
                  <a:lnTo>
                    <a:pt x="119911" y="1286186"/>
                  </a:lnTo>
                  <a:lnTo>
                    <a:pt x="118693" y="1283131"/>
                  </a:lnTo>
                  <a:lnTo>
                    <a:pt x="117485" y="1280076"/>
                  </a:lnTo>
                  <a:lnTo>
                    <a:pt x="116283" y="1277021"/>
                  </a:lnTo>
                  <a:lnTo>
                    <a:pt x="115086" y="1273966"/>
                  </a:lnTo>
                  <a:lnTo>
                    <a:pt x="113894" y="1270916"/>
                  </a:lnTo>
                  <a:lnTo>
                    <a:pt x="112707" y="1267861"/>
                  </a:lnTo>
                  <a:lnTo>
                    <a:pt x="111525" y="1264812"/>
                  </a:lnTo>
                  <a:lnTo>
                    <a:pt x="110354" y="1261762"/>
                  </a:lnTo>
                  <a:lnTo>
                    <a:pt x="109187" y="1258712"/>
                  </a:lnTo>
                  <a:lnTo>
                    <a:pt x="108026" y="1255667"/>
                  </a:lnTo>
                  <a:lnTo>
                    <a:pt x="106870" y="1252618"/>
                  </a:lnTo>
                  <a:lnTo>
                    <a:pt x="105720" y="1249573"/>
                  </a:lnTo>
                  <a:lnTo>
                    <a:pt x="104574" y="1246528"/>
                  </a:lnTo>
                  <a:lnTo>
                    <a:pt x="103439" y="1243484"/>
                  </a:lnTo>
                  <a:lnTo>
                    <a:pt x="102303" y="1240439"/>
                  </a:lnTo>
                  <a:lnTo>
                    <a:pt x="101178" y="1237400"/>
                  </a:lnTo>
                  <a:lnTo>
                    <a:pt x="100059" y="1234355"/>
                  </a:lnTo>
                  <a:lnTo>
                    <a:pt x="98944" y="1231316"/>
                  </a:lnTo>
                  <a:lnTo>
                    <a:pt x="97840" y="1228276"/>
                  </a:lnTo>
                  <a:lnTo>
                    <a:pt x="96735" y="1225237"/>
                  </a:lnTo>
                  <a:lnTo>
                    <a:pt x="95641" y="1222203"/>
                  </a:lnTo>
                  <a:lnTo>
                    <a:pt x="94553" y="1219168"/>
                  </a:lnTo>
                  <a:lnTo>
                    <a:pt x="93469" y="1216134"/>
                  </a:lnTo>
                  <a:lnTo>
                    <a:pt x="92390" y="1213100"/>
                  </a:lnTo>
                  <a:lnTo>
                    <a:pt x="91317" y="1210065"/>
                  </a:lnTo>
                  <a:lnTo>
                    <a:pt x="90254" y="1207036"/>
                  </a:lnTo>
                  <a:lnTo>
                    <a:pt x="89191" y="1204002"/>
                  </a:lnTo>
                  <a:lnTo>
                    <a:pt x="88138" y="1200973"/>
                  </a:lnTo>
                  <a:lnTo>
                    <a:pt x="87091" y="1197949"/>
                  </a:lnTo>
                  <a:lnTo>
                    <a:pt x="86048" y="1194920"/>
                  </a:lnTo>
                  <a:lnTo>
                    <a:pt x="85016" y="1191896"/>
                  </a:lnTo>
                  <a:lnTo>
                    <a:pt x="83984" y="1188872"/>
                  </a:lnTo>
                  <a:lnTo>
                    <a:pt x="82962" y="1185848"/>
                  </a:lnTo>
                  <a:lnTo>
                    <a:pt x="81946" y="1182829"/>
                  </a:lnTo>
                  <a:lnTo>
                    <a:pt x="80934" y="1179805"/>
                  </a:lnTo>
                  <a:lnTo>
                    <a:pt x="79928" y="1176786"/>
                  </a:lnTo>
                  <a:lnTo>
                    <a:pt x="78932" y="1173767"/>
                  </a:lnTo>
                  <a:lnTo>
                    <a:pt x="77941" y="1170754"/>
                  </a:lnTo>
                  <a:lnTo>
                    <a:pt x="76951" y="1167740"/>
                  </a:lnTo>
                  <a:lnTo>
                    <a:pt x="75970" y="1164721"/>
                  </a:lnTo>
                  <a:lnTo>
                    <a:pt x="75000" y="1161713"/>
                  </a:lnTo>
                  <a:lnTo>
                    <a:pt x="74030" y="1158699"/>
                  </a:lnTo>
                  <a:lnTo>
                    <a:pt x="73070" y="1155691"/>
                  </a:lnTo>
                  <a:lnTo>
                    <a:pt x="72110" y="1152682"/>
                  </a:lnTo>
                  <a:lnTo>
                    <a:pt x="71161" y="1149674"/>
                  </a:lnTo>
                  <a:lnTo>
                    <a:pt x="70222" y="1146670"/>
                  </a:lnTo>
                  <a:lnTo>
                    <a:pt x="69282" y="1143667"/>
                  </a:lnTo>
                  <a:lnTo>
                    <a:pt x="68348" y="1140664"/>
                  </a:lnTo>
                  <a:lnTo>
                    <a:pt x="67425" y="1137661"/>
                  </a:lnTo>
                  <a:lnTo>
                    <a:pt x="66506" y="1134662"/>
                  </a:lnTo>
                  <a:lnTo>
                    <a:pt x="65593" y="1131664"/>
                  </a:lnTo>
                  <a:lnTo>
                    <a:pt x="64690" y="1128666"/>
                  </a:lnTo>
                  <a:lnTo>
                    <a:pt x="63787" y="1125673"/>
                  </a:lnTo>
                  <a:lnTo>
                    <a:pt x="62894" y="1122675"/>
                  </a:lnTo>
                  <a:lnTo>
                    <a:pt x="62006" y="1119682"/>
                  </a:lnTo>
                  <a:lnTo>
                    <a:pt x="61124" y="1116694"/>
                  </a:lnTo>
                  <a:lnTo>
                    <a:pt x="60247" y="1113706"/>
                  </a:lnTo>
                  <a:lnTo>
                    <a:pt x="59374" y="1110718"/>
                  </a:lnTo>
                  <a:lnTo>
                    <a:pt x="58513" y="1107730"/>
                  </a:lnTo>
                  <a:lnTo>
                    <a:pt x="57656" y="1104748"/>
                  </a:lnTo>
                  <a:lnTo>
                    <a:pt x="56805" y="1101765"/>
                  </a:lnTo>
                  <a:lnTo>
                    <a:pt x="55958" y="1098782"/>
                  </a:lnTo>
                  <a:lnTo>
                    <a:pt x="55122" y="1095800"/>
                  </a:lnTo>
                  <a:lnTo>
                    <a:pt x="54292" y="1092822"/>
                  </a:lnTo>
                  <a:lnTo>
                    <a:pt x="53466" y="1089850"/>
                  </a:lnTo>
                  <a:lnTo>
                    <a:pt x="52645" y="1086872"/>
                  </a:lnTo>
                  <a:lnTo>
                    <a:pt x="51830" y="1083900"/>
                  </a:lnTo>
                  <a:lnTo>
                    <a:pt x="51025" y="1080928"/>
                  </a:lnTo>
                  <a:lnTo>
                    <a:pt x="50220" y="1077960"/>
                  </a:lnTo>
                  <a:lnTo>
                    <a:pt x="49425" y="1074993"/>
                  </a:lnTo>
                  <a:lnTo>
                    <a:pt x="48636" y="1072026"/>
                  </a:lnTo>
                  <a:lnTo>
                    <a:pt x="47857" y="1069059"/>
                  </a:lnTo>
                  <a:lnTo>
                    <a:pt x="47077" y="1066097"/>
                  </a:lnTo>
                  <a:lnTo>
                    <a:pt x="46308" y="1063135"/>
                  </a:lnTo>
                  <a:lnTo>
                    <a:pt x="45545" y="1060178"/>
                  </a:lnTo>
                  <a:lnTo>
                    <a:pt x="44786" y="1057221"/>
                  </a:lnTo>
                  <a:lnTo>
                    <a:pt x="44038" y="1054264"/>
                  </a:lnTo>
                  <a:lnTo>
                    <a:pt x="43290" y="1051312"/>
                  </a:lnTo>
                  <a:lnTo>
                    <a:pt x="42552" y="1048361"/>
                  </a:lnTo>
                  <a:lnTo>
                    <a:pt x="41819" y="1045409"/>
                  </a:lnTo>
                  <a:lnTo>
                    <a:pt x="41091" y="1042462"/>
                  </a:lnTo>
                  <a:lnTo>
                    <a:pt x="40374" y="1039516"/>
                  </a:lnTo>
                  <a:lnTo>
                    <a:pt x="39662" y="1036569"/>
                  </a:lnTo>
                  <a:lnTo>
                    <a:pt x="38955" y="1033628"/>
                  </a:lnTo>
                  <a:lnTo>
                    <a:pt x="38253" y="1030686"/>
                  </a:lnTo>
                  <a:lnTo>
                    <a:pt x="37557" y="1027750"/>
                  </a:lnTo>
                  <a:lnTo>
                    <a:pt x="36870" y="1024814"/>
                  </a:lnTo>
                  <a:lnTo>
                    <a:pt x="36184" y="1021878"/>
                  </a:lnTo>
                  <a:lnTo>
                    <a:pt x="35508" y="1018947"/>
                  </a:lnTo>
                  <a:lnTo>
                    <a:pt x="34842" y="1016016"/>
                  </a:lnTo>
                  <a:lnTo>
                    <a:pt x="34176" y="1013090"/>
                  </a:lnTo>
                  <a:lnTo>
                    <a:pt x="33521" y="1010159"/>
                  </a:lnTo>
                  <a:lnTo>
                    <a:pt x="32871" y="1007238"/>
                  </a:lnTo>
                  <a:lnTo>
                    <a:pt x="32226" y="1004312"/>
                  </a:lnTo>
                  <a:lnTo>
                    <a:pt x="31586" y="1001391"/>
                  </a:lnTo>
                  <a:lnTo>
                    <a:pt x="30956" y="998476"/>
                  </a:lnTo>
                  <a:lnTo>
                    <a:pt x="30327" y="995560"/>
                  </a:lnTo>
                  <a:lnTo>
                    <a:pt x="29708" y="992644"/>
                  </a:lnTo>
                  <a:lnTo>
                    <a:pt x="29099" y="989729"/>
                  </a:lnTo>
                  <a:lnTo>
                    <a:pt x="28490" y="986823"/>
                  </a:lnTo>
                  <a:lnTo>
                    <a:pt x="27891" y="983913"/>
                  </a:lnTo>
                  <a:lnTo>
                    <a:pt x="27298" y="981008"/>
                  </a:lnTo>
                  <a:lnTo>
                    <a:pt x="26709" y="978102"/>
                  </a:lnTo>
                  <a:lnTo>
                    <a:pt x="26126" y="975202"/>
                  </a:lnTo>
                  <a:lnTo>
                    <a:pt x="25554" y="972302"/>
                  </a:lnTo>
                  <a:lnTo>
                    <a:pt x="24986" y="969407"/>
                  </a:lnTo>
                  <a:lnTo>
                    <a:pt x="24423" y="966512"/>
                  </a:lnTo>
                  <a:lnTo>
                    <a:pt x="23866" y="963617"/>
                  </a:lnTo>
                  <a:lnTo>
                    <a:pt x="23314" y="960728"/>
                  </a:lnTo>
                  <a:lnTo>
                    <a:pt x="22772" y="957838"/>
                  </a:lnTo>
                  <a:lnTo>
                    <a:pt x="22235" y="954953"/>
                  </a:lnTo>
                  <a:lnTo>
                    <a:pt x="21704" y="952069"/>
                  </a:lnTo>
                  <a:lnTo>
                    <a:pt x="21183" y="949189"/>
                  </a:lnTo>
                  <a:lnTo>
                    <a:pt x="20662" y="946310"/>
                  </a:lnTo>
                  <a:lnTo>
                    <a:pt x="20151" y="943430"/>
                  </a:lnTo>
                  <a:lnTo>
                    <a:pt x="19645" y="940556"/>
                  </a:lnTo>
                  <a:lnTo>
                    <a:pt x="19150" y="937687"/>
                  </a:lnTo>
                  <a:lnTo>
                    <a:pt x="18654" y="934812"/>
                  </a:lnTo>
                  <a:lnTo>
                    <a:pt x="18169" y="931948"/>
                  </a:lnTo>
                  <a:lnTo>
                    <a:pt x="17689" y="929079"/>
                  </a:lnTo>
                  <a:lnTo>
                    <a:pt x="17220" y="926220"/>
                  </a:lnTo>
                  <a:lnTo>
                    <a:pt x="16750" y="923356"/>
                  </a:lnTo>
                  <a:lnTo>
                    <a:pt x="16291" y="920498"/>
                  </a:lnTo>
                  <a:lnTo>
                    <a:pt x="15837" y="917644"/>
                  </a:lnTo>
                  <a:lnTo>
                    <a:pt x="15388" y="914790"/>
                  </a:lnTo>
                  <a:lnTo>
                    <a:pt x="14949" y="911942"/>
                  </a:lnTo>
                  <a:lnTo>
                    <a:pt x="14510" y="909093"/>
                  </a:lnTo>
                  <a:lnTo>
                    <a:pt x="14082" y="906245"/>
                  </a:lnTo>
                  <a:lnTo>
                    <a:pt x="13664" y="903401"/>
                  </a:lnTo>
                  <a:lnTo>
                    <a:pt x="13246" y="900563"/>
                  </a:lnTo>
                  <a:lnTo>
                    <a:pt x="12838" y="897725"/>
                  </a:lnTo>
                  <a:lnTo>
                    <a:pt x="12436" y="894887"/>
                  </a:lnTo>
                  <a:lnTo>
                    <a:pt x="12039" y="892054"/>
                  </a:lnTo>
                  <a:lnTo>
                    <a:pt x="11646" y="889221"/>
                  </a:lnTo>
                  <a:lnTo>
                    <a:pt x="11265" y="886393"/>
                  </a:lnTo>
                  <a:lnTo>
                    <a:pt x="10888" y="883570"/>
                  </a:lnTo>
                  <a:lnTo>
                    <a:pt x="10516" y="880747"/>
                  </a:lnTo>
                  <a:lnTo>
                    <a:pt x="10150" y="877925"/>
                  </a:lnTo>
                  <a:lnTo>
                    <a:pt x="9794" y="875107"/>
                  </a:lnTo>
                  <a:lnTo>
                    <a:pt x="9443" y="872295"/>
                  </a:lnTo>
                  <a:lnTo>
                    <a:pt x="9097" y="869477"/>
                  </a:lnTo>
                  <a:lnTo>
                    <a:pt x="8757" y="866670"/>
                  </a:lnTo>
                  <a:lnTo>
                    <a:pt x="8426" y="863863"/>
                  </a:lnTo>
                  <a:lnTo>
                    <a:pt x="8101" y="861055"/>
                  </a:lnTo>
                  <a:lnTo>
                    <a:pt x="7781" y="858253"/>
                  </a:lnTo>
                  <a:lnTo>
                    <a:pt x="7467" y="855456"/>
                  </a:lnTo>
                  <a:lnTo>
                    <a:pt x="7157" y="852660"/>
                  </a:lnTo>
                  <a:lnTo>
                    <a:pt x="6858" y="849863"/>
                  </a:lnTo>
                  <a:lnTo>
                    <a:pt x="6563" y="847076"/>
                  </a:lnTo>
                  <a:lnTo>
                    <a:pt x="6280" y="844284"/>
                  </a:lnTo>
                  <a:lnTo>
                    <a:pt x="5996" y="841498"/>
                  </a:lnTo>
                  <a:lnTo>
                    <a:pt x="5722" y="838716"/>
                  </a:lnTo>
                  <a:lnTo>
                    <a:pt x="5454" y="835935"/>
                  </a:lnTo>
                  <a:lnTo>
                    <a:pt x="5191" y="833159"/>
                  </a:lnTo>
                  <a:lnTo>
                    <a:pt x="4938" y="830382"/>
                  </a:lnTo>
                  <a:lnTo>
                    <a:pt x="4685" y="827611"/>
                  </a:lnTo>
                  <a:lnTo>
                    <a:pt x="4443" y="824845"/>
                  </a:lnTo>
                  <a:lnTo>
                    <a:pt x="4210" y="822079"/>
                  </a:lnTo>
                  <a:lnTo>
                    <a:pt x="3978" y="819313"/>
                  </a:lnTo>
                  <a:lnTo>
                    <a:pt x="3756" y="816553"/>
                  </a:lnTo>
                  <a:lnTo>
                    <a:pt x="3539" y="813797"/>
                  </a:lnTo>
                  <a:lnTo>
                    <a:pt x="3328" y="811041"/>
                  </a:lnTo>
                  <a:lnTo>
                    <a:pt x="3127" y="808291"/>
                  </a:lnTo>
                  <a:lnTo>
                    <a:pt x="2925" y="805540"/>
                  </a:lnTo>
                  <a:lnTo>
                    <a:pt x="2734" y="802795"/>
                  </a:lnTo>
                  <a:lnTo>
                    <a:pt x="2554" y="800050"/>
                  </a:lnTo>
                  <a:lnTo>
                    <a:pt x="2373" y="797310"/>
                  </a:lnTo>
                  <a:lnTo>
                    <a:pt x="2203" y="794575"/>
                  </a:lnTo>
                  <a:lnTo>
                    <a:pt x="2038" y="791840"/>
                  </a:lnTo>
                  <a:lnTo>
                    <a:pt x="1878" y="789110"/>
                  </a:lnTo>
                  <a:lnTo>
                    <a:pt x="1723" y="786380"/>
                  </a:lnTo>
                  <a:lnTo>
                    <a:pt x="1579" y="783655"/>
                  </a:lnTo>
                  <a:lnTo>
                    <a:pt x="1439" y="780931"/>
                  </a:lnTo>
                  <a:lnTo>
                    <a:pt x="1305" y="778211"/>
                  </a:lnTo>
                  <a:lnTo>
                    <a:pt x="1181" y="775497"/>
                  </a:lnTo>
                  <a:lnTo>
                    <a:pt x="1063" y="772782"/>
                  </a:lnTo>
                  <a:lnTo>
                    <a:pt x="944" y="770073"/>
                  </a:lnTo>
                  <a:lnTo>
                    <a:pt x="841" y="767369"/>
                  </a:lnTo>
                  <a:lnTo>
                    <a:pt x="737" y="764665"/>
                  </a:lnTo>
                  <a:lnTo>
                    <a:pt x="645" y="761961"/>
                  </a:lnTo>
                  <a:lnTo>
                    <a:pt x="557" y="759262"/>
                  </a:lnTo>
                  <a:lnTo>
                    <a:pt x="474" y="756569"/>
                  </a:lnTo>
                  <a:lnTo>
                    <a:pt x="402" y="753880"/>
                  </a:lnTo>
                  <a:lnTo>
                    <a:pt x="330" y="751192"/>
                  </a:lnTo>
                  <a:lnTo>
                    <a:pt x="268" y="748503"/>
                  </a:lnTo>
                  <a:lnTo>
                    <a:pt x="211" y="745825"/>
                  </a:lnTo>
                  <a:lnTo>
                    <a:pt x="165" y="743147"/>
                  </a:lnTo>
                  <a:lnTo>
                    <a:pt x="123" y="740468"/>
                  </a:lnTo>
                  <a:lnTo>
                    <a:pt x="87" y="737795"/>
                  </a:lnTo>
                  <a:lnTo>
                    <a:pt x="56" y="735127"/>
                  </a:lnTo>
                  <a:lnTo>
                    <a:pt x="30" y="732460"/>
                  </a:lnTo>
                  <a:lnTo>
                    <a:pt x="15" y="729797"/>
                  </a:lnTo>
                  <a:lnTo>
                    <a:pt x="5" y="727139"/>
                  </a:lnTo>
                  <a:lnTo>
                    <a:pt x="0" y="724482"/>
                  </a:lnTo>
                  <a:lnTo>
                    <a:pt x="5" y="721829"/>
                  </a:lnTo>
                  <a:lnTo>
                    <a:pt x="10" y="719182"/>
                  </a:lnTo>
                  <a:lnTo>
                    <a:pt x="25" y="716535"/>
                  </a:lnTo>
                  <a:lnTo>
                    <a:pt x="51" y="713893"/>
                  </a:lnTo>
                  <a:lnTo>
                    <a:pt x="77" y="711250"/>
                  </a:lnTo>
                  <a:lnTo>
                    <a:pt x="113" y="708614"/>
                  </a:lnTo>
                  <a:lnTo>
                    <a:pt x="154" y="705982"/>
                  </a:lnTo>
                  <a:lnTo>
                    <a:pt x="201" y="703350"/>
                  </a:lnTo>
                  <a:lnTo>
                    <a:pt x="252" y="700723"/>
                  </a:lnTo>
                  <a:lnTo>
                    <a:pt x="314" y="698102"/>
                  </a:lnTo>
                  <a:lnTo>
                    <a:pt x="381" y="695486"/>
                  </a:lnTo>
                  <a:lnTo>
                    <a:pt x="454" y="692869"/>
                  </a:lnTo>
                  <a:lnTo>
                    <a:pt x="536" y="690253"/>
                  </a:lnTo>
                  <a:lnTo>
                    <a:pt x="619" y="687647"/>
                  </a:lnTo>
                  <a:lnTo>
                    <a:pt x="712" y="685041"/>
                  </a:lnTo>
                  <a:lnTo>
                    <a:pt x="815" y="682435"/>
                  </a:lnTo>
                  <a:lnTo>
                    <a:pt x="918" y="679839"/>
                  </a:lnTo>
                  <a:lnTo>
                    <a:pt x="1032" y="677244"/>
                  </a:lnTo>
                  <a:lnTo>
                    <a:pt x="1150" y="674648"/>
                  </a:lnTo>
                  <a:lnTo>
                    <a:pt x="1274" y="672063"/>
                  </a:lnTo>
                  <a:lnTo>
                    <a:pt x="1408" y="669477"/>
                  </a:lnTo>
                  <a:lnTo>
                    <a:pt x="1542" y="666897"/>
                  </a:lnTo>
                  <a:lnTo>
                    <a:pt x="1687" y="664317"/>
                  </a:lnTo>
                  <a:lnTo>
                    <a:pt x="1837" y="661742"/>
                  </a:lnTo>
                  <a:lnTo>
                    <a:pt x="1997" y="659172"/>
                  </a:lnTo>
                  <a:lnTo>
                    <a:pt x="2162" y="656602"/>
                  </a:lnTo>
                  <a:lnTo>
                    <a:pt x="2332" y="654043"/>
                  </a:lnTo>
                  <a:lnTo>
                    <a:pt x="2507" y="651483"/>
                  </a:lnTo>
                  <a:lnTo>
                    <a:pt x="2688" y="648924"/>
                  </a:lnTo>
                  <a:lnTo>
                    <a:pt x="2879" y="646369"/>
                  </a:lnTo>
                  <a:lnTo>
                    <a:pt x="3075" y="643820"/>
                  </a:lnTo>
                  <a:lnTo>
                    <a:pt x="3276" y="641276"/>
                  </a:lnTo>
                  <a:lnTo>
                    <a:pt x="3483" y="638732"/>
                  </a:lnTo>
                  <a:lnTo>
                    <a:pt x="3699" y="636198"/>
                  </a:lnTo>
                  <a:lnTo>
                    <a:pt x="3921" y="633659"/>
                  </a:lnTo>
                  <a:lnTo>
                    <a:pt x="4148" y="631131"/>
                  </a:lnTo>
                  <a:lnTo>
                    <a:pt x="4386" y="628602"/>
                  </a:lnTo>
                  <a:lnTo>
                    <a:pt x="4623" y="626079"/>
                  </a:lnTo>
                  <a:lnTo>
                    <a:pt x="4871" y="623561"/>
                  </a:lnTo>
                  <a:lnTo>
                    <a:pt x="5129" y="621042"/>
                  </a:lnTo>
                  <a:lnTo>
                    <a:pt x="5387" y="618529"/>
                  </a:lnTo>
                  <a:lnTo>
                    <a:pt x="5655" y="616021"/>
                  </a:lnTo>
                  <a:lnTo>
                    <a:pt x="5929" y="613519"/>
                  </a:lnTo>
                  <a:lnTo>
                    <a:pt x="6207" y="611016"/>
                  </a:lnTo>
                  <a:lnTo>
                    <a:pt x="6491" y="608518"/>
                  </a:lnTo>
                  <a:lnTo>
                    <a:pt x="6785" y="606026"/>
                  </a:lnTo>
                  <a:lnTo>
                    <a:pt x="7085" y="603533"/>
                  </a:lnTo>
                  <a:lnTo>
                    <a:pt x="7389" y="601046"/>
                  </a:lnTo>
                  <a:lnTo>
                    <a:pt x="7699" y="598564"/>
                  </a:lnTo>
                  <a:lnTo>
                    <a:pt x="8019" y="596087"/>
                  </a:lnTo>
                  <a:lnTo>
                    <a:pt x="8344" y="593610"/>
                  </a:lnTo>
                  <a:lnTo>
                    <a:pt x="8674" y="591143"/>
                  </a:lnTo>
                  <a:lnTo>
                    <a:pt x="9009" y="588677"/>
                  </a:lnTo>
                  <a:lnTo>
                    <a:pt x="9355" y="586210"/>
                  </a:lnTo>
                  <a:lnTo>
                    <a:pt x="9706" y="583754"/>
                  </a:lnTo>
                  <a:lnTo>
                    <a:pt x="10062" y="581297"/>
                  </a:lnTo>
                  <a:lnTo>
                    <a:pt x="10423" y="578846"/>
                  </a:lnTo>
                  <a:lnTo>
                    <a:pt x="10795" y="576395"/>
                  </a:lnTo>
                  <a:lnTo>
                    <a:pt x="11166" y="573954"/>
                  </a:lnTo>
                  <a:lnTo>
                    <a:pt x="11548" y="571513"/>
                  </a:lnTo>
                  <a:lnTo>
                    <a:pt x="11941" y="569078"/>
                  </a:lnTo>
                  <a:lnTo>
                    <a:pt x="12333" y="566647"/>
                  </a:lnTo>
                  <a:lnTo>
                    <a:pt x="12735" y="564217"/>
                  </a:lnTo>
                  <a:lnTo>
                    <a:pt x="13143" y="561796"/>
                  </a:lnTo>
                  <a:lnTo>
                    <a:pt x="13556" y="559376"/>
                  </a:lnTo>
                  <a:lnTo>
                    <a:pt x="13979" y="556961"/>
                  </a:lnTo>
                  <a:lnTo>
                    <a:pt x="14402" y="554546"/>
                  </a:lnTo>
                  <a:lnTo>
                    <a:pt x="14836" y="552141"/>
                  </a:lnTo>
                  <a:lnTo>
                    <a:pt x="15279" y="549737"/>
                  </a:lnTo>
                  <a:lnTo>
                    <a:pt x="15723" y="547337"/>
                  </a:lnTo>
                  <a:lnTo>
                    <a:pt x="16177" y="544943"/>
                  </a:lnTo>
                  <a:lnTo>
                    <a:pt x="16636" y="542548"/>
                  </a:lnTo>
                  <a:lnTo>
                    <a:pt x="17101" y="540164"/>
                  </a:lnTo>
                  <a:lnTo>
                    <a:pt x="17570" y="537780"/>
                  </a:lnTo>
                  <a:lnTo>
                    <a:pt x="18050" y="535401"/>
                  </a:lnTo>
                  <a:lnTo>
                    <a:pt x="18535" y="533022"/>
                  </a:lnTo>
                  <a:lnTo>
                    <a:pt x="19026" y="530654"/>
                  </a:lnTo>
                  <a:lnTo>
                    <a:pt x="19521" y="528285"/>
                  </a:lnTo>
                  <a:lnTo>
                    <a:pt x="20027" y="525922"/>
                  </a:lnTo>
                  <a:lnTo>
                    <a:pt x="20533" y="523563"/>
                  </a:lnTo>
                  <a:lnTo>
                    <a:pt x="21049" y="521210"/>
                  </a:lnTo>
                  <a:lnTo>
                    <a:pt x="21575" y="518857"/>
                  </a:lnTo>
                  <a:lnTo>
                    <a:pt x="22101" y="516514"/>
                  </a:lnTo>
                  <a:lnTo>
                    <a:pt x="22638" y="514172"/>
                  </a:lnTo>
                  <a:lnTo>
                    <a:pt x="23180" y="511834"/>
                  </a:lnTo>
                  <a:lnTo>
                    <a:pt x="23727" y="509501"/>
                  </a:lnTo>
                  <a:lnTo>
                    <a:pt x="24279" y="507169"/>
                  </a:lnTo>
                  <a:lnTo>
                    <a:pt x="24841" y="504847"/>
                  </a:lnTo>
                  <a:lnTo>
                    <a:pt x="25409" y="502525"/>
                  </a:lnTo>
                  <a:lnTo>
                    <a:pt x="25982" y="500208"/>
                  </a:lnTo>
                  <a:lnTo>
                    <a:pt x="26560" y="497896"/>
                  </a:lnTo>
                  <a:lnTo>
                    <a:pt x="27148" y="495584"/>
                  </a:lnTo>
                  <a:lnTo>
                    <a:pt x="27742" y="493282"/>
                  </a:lnTo>
                  <a:lnTo>
                    <a:pt x="28340" y="490981"/>
                  </a:lnTo>
                  <a:lnTo>
                    <a:pt x="28944" y="488690"/>
                  </a:lnTo>
                  <a:lnTo>
                    <a:pt x="29553" y="486399"/>
                  </a:lnTo>
                  <a:lnTo>
                    <a:pt x="30172" y="484107"/>
                  </a:lnTo>
                  <a:lnTo>
                    <a:pt x="30796" y="481827"/>
                  </a:lnTo>
                  <a:lnTo>
                    <a:pt x="31426" y="479551"/>
                  </a:lnTo>
                  <a:lnTo>
                    <a:pt x="32061" y="477275"/>
                  </a:lnTo>
                  <a:lnTo>
                    <a:pt x="32706" y="475005"/>
                  </a:lnTo>
                  <a:lnTo>
                    <a:pt x="33356" y="472739"/>
                  </a:lnTo>
                  <a:lnTo>
                    <a:pt x="34011" y="470479"/>
                  </a:lnTo>
                  <a:lnTo>
                    <a:pt x="34672" y="468224"/>
                  </a:lnTo>
                  <a:lnTo>
                    <a:pt x="35343" y="465974"/>
                  </a:lnTo>
                  <a:lnTo>
                    <a:pt x="36014" y="463724"/>
                  </a:lnTo>
                  <a:lnTo>
                    <a:pt x="36695" y="461484"/>
                  </a:lnTo>
                  <a:lnTo>
                    <a:pt x="37381" y="459245"/>
                  </a:lnTo>
                  <a:lnTo>
                    <a:pt x="38078" y="457010"/>
                  </a:lnTo>
                  <a:lnTo>
                    <a:pt x="38774" y="454781"/>
                  </a:lnTo>
                  <a:lnTo>
                    <a:pt x="39481" y="452557"/>
                  </a:lnTo>
                  <a:lnTo>
                    <a:pt x="40193" y="450333"/>
                  </a:lnTo>
                  <a:lnTo>
                    <a:pt x="40911" y="448119"/>
                  </a:lnTo>
                  <a:lnTo>
                    <a:pt x="41638" y="445905"/>
                  </a:lnTo>
                  <a:lnTo>
                    <a:pt x="42366" y="443697"/>
                  </a:lnTo>
                  <a:lnTo>
                    <a:pt x="43104" y="441498"/>
                  </a:lnTo>
                  <a:lnTo>
                    <a:pt x="43847" y="439300"/>
                  </a:lnTo>
                  <a:lnTo>
                    <a:pt x="44595" y="437102"/>
                  </a:lnTo>
                  <a:lnTo>
                    <a:pt x="45354" y="434914"/>
                  </a:lnTo>
                  <a:lnTo>
                    <a:pt x="46118" y="432731"/>
                  </a:lnTo>
                  <a:lnTo>
                    <a:pt x="46886" y="430548"/>
                  </a:lnTo>
                  <a:lnTo>
                    <a:pt x="47660" y="428376"/>
                  </a:lnTo>
                  <a:lnTo>
                    <a:pt x="48440" y="426203"/>
                  </a:lnTo>
                  <a:lnTo>
                    <a:pt x="49229" y="424036"/>
                  </a:lnTo>
                  <a:lnTo>
                    <a:pt x="50019" y="421874"/>
                  </a:lnTo>
                  <a:lnTo>
                    <a:pt x="50819" y="419717"/>
                  </a:lnTo>
                  <a:lnTo>
                    <a:pt x="51624" y="417565"/>
                  </a:lnTo>
                  <a:lnTo>
                    <a:pt x="52439" y="415418"/>
                  </a:lnTo>
                  <a:lnTo>
                    <a:pt x="53254" y="413276"/>
                  </a:lnTo>
                  <a:lnTo>
                    <a:pt x="54080" y="411135"/>
                  </a:lnTo>
                  <a:lnTo>
                    <a:pt x="54911" y="409004"/>
                  </a:lnTo>
                  <a:lnTo>
                    <a:pt x="55747" y="406872"/>
                  </a:lnTo>
                  <a:lnTo>
                    <a:pt x="56593" y="404746"/>
                  </a:lnTo>
                  <a:lnTo>
                    <a:pt x="57439" y="402625"/>
                  </a:lnTo>
                  <a:lnTo>
                    <a:pt x="58296" y="400515"/>
                  </a:lnTo>
                  <a:lnTo>
                    <a:pt x="59158" y="398399"/>
                  </a:lnTo>
                  <a:lnTo>
                    <a:pt x="60025" y="396294"/>
                  </a:lnTo>
                  <a:lnTo>
                    <a:pt x="60902" y="394193"/>
                  </a:lnTo>
                  <a:lnTo>
                    <a:pt x="61779" y="392098"/>
                  </a:lnTo>
                  <a:lnTo>
                    <a:pt x="62667" y="390008"/>
                  </a:lnTo>
                  <a:lnTo>
                    <a:pt x="63560" y="387918"/>
                  </a:lnTo>
                  <a:lnTo>
                    <a:pt x="64457" y="385839"/>
                  </a:lnTo>
                  <a:lnTo>
                    <a:pt x="65366" y="383759"/>
                  </a:lnTo>
                  <a:lnTo>
                    <a:pt x="66274" y="381685"/>
                  </a:lnTo>
                  <a:lnTo>
                    <a:pt x="67192" y="379621"/>
                  </a:lnTo>
                  <a:lnTo>
                    <a:pt x="68116" y="377556"/>
                  </a:lnTo>
                  <a:lnTo>
                    <a:pt x="69045" y="375498"/>
                  </a:lnTo>
                  <a:lnTo>
                    <a:pt x="69984" y="373444"/>
                  </a:lnTo>
                  <a:lnTo>
                    <a:pt x="70923" y="371395"/>
                  </a:lnTo>
                  <a:lnTo>
                    <a:pt x="71873" y="369352"/>
                  </a:lnTo>
                  <a:lnTo>
                    <a:pt x="72828" y="367313"/>
                  </a:lnTo>
                  <a:lnTo>
                    <a:pt x="73787" y="365280"/>
                  </a:lnTo>
                  <a:lnTo>
                    <a:pt x="74752" y="363247"/>
                  </a:lnTo>
                  <a:lnTo>
                    <a:pt x="75728" y="361224"/>
                  </a:lnTo>
                  <a:lnTo>
                    <a:pt x="76703" y="359206"/>
                  </a:lnTo>
                  <a:lnTo>
                    <a:pt x="77689" y="357189"/>
                  </a:lnTo>
                  <a:lnTo>
                    <a:pt x="78679" y="355181"/>
                  </a:lnTo>
                  <a:lnTo>
                    <a:pt x="79680" y="353174"/>
                  </a:lnTo>
                  <a:lnTo>
                    <a:pt x="80682" y="351172"/>
                  </a:lnTo>
                  <a:lnTo>
                    <a:pt x="81693" y="349180"/>
                  </a:lnTo>
                  <a:lnTo>
                    <a:pt x="82704" y="347188"/>
                  </a:lnTo>
                  <a:lnTo>
                    <a:pt x="83726" y="345201"/>
                  </a:lnTo>
                  <a:lnTo>
                    <a:pt x="84753" y="343225"/>
                  </a:lnTo>
                  <a:lnTo>
                    <a:pt x="85790" y="341248"/>
                  </a:lnTo>
                  <a:lnTo>
                    <a:pt x="86828" y="339277"/>
                  </a:lnTo>
                  <a:lnTo>
                    <a:pt x="87875" y="337311"/>
                  </a:lnTo>
                  <a:lnTo>
                    <a:pt x="88928" y="335350"/>
                  </a:lnTo>
                  <a:lnTo>
                    <a:pt x="89986" y="333394"/>
                  </a:lnTo>
                  <a:lnTo>
                    <a:pt x="91049" y="331444"/>
                  </a:lnTo>
                  <a:lnTo>
                    <a:pt x="92117" y="329498"/>
                  </a:lnTo>
                  <a:lnTo>
                    <a:pt x="93195" y="327558"/>
                  </a:lnTo>
                  <a:lnTo>
                    <a:pt x="94279" y="325623"/>
                  </a:lnTo>
                  <a:lnTo>
                    <a:pt x="95363" y="323693"/>
                  </a:lnTo>
                  <a:lnTo>
                    <a:pt x="96457" y="321768"/>
                  </a:lnTo>
                  <a:lnTo>
                    <a:pt x="97561" y="319843"/>
                  </a:lnTo>
                  <a:lnTo>
                    <a:pt x="98665" y="317929"/>
                  </a:lnTo>
                  <a:lnTo>
                    <a:pt x="99780" y="316019"/>
                  </a:lnTo>
                  <a:lnTo>
                    <a:pt x="100895" y="314115"/>
                  </a:lnTo>
                  <a:lnTo>
                    <a:pt x="102020" y="312216"/>
                  </a:lnTo>
                  <a:lnTo>
                    <a:pt x="103150" y="310317"/>
                  </a:lnTo>
                  <a:lnTo>
                    <a:pt x="104285" y="308428"/>
                  </a:lnTo>
                  <a:lnTo>
                    <a:pt x="105431" y="306545"/>
                  </a:lnTo>
                  <a:lnTo>
                    <a:pt x="106576" y="304661"/>
                  </a:lnTo>
                  <a:lnTo>
                    <a:pt x="107732" y="302788"/>
                  </a:lnTo>
                  <a:lnTo>
                    <a:pt x="108893" y="300920"/>
                  </a:lnTo>
                  <a:lnTo>
                    <a:pt x="110059" y="299057"/>
                  </a:lnTo>
                  <a:lnTo>
                    <a:pt x="111231" y="297194"/>
                  </a:lnTo>
                  <a:lnTo>
                    <a:pt x="112407" y="295342"/>
                  </a:lnTo>
                  <a:lnTo>
                    <a:pt x="113594" y="293494"/>
                  </a:lnTo>
                  <a:lnTo>
                    <a:pt x="114781" y="291647"/>
                  </a:lnTo>
                  <a:lnTo>
                    <a:pt x="115978" y="289810"/>
                  </a:lnTo>
                  <a:lnTo>
                    <a:pt x="117181" y="287978"/>
                  </a:lnTo>
                  <a:lnTo>
                    <a:pt x="118388" y="286146"/>
                  </a:lnTo>
                  <a:lnTo>
                    <a:pt x="119601" y="284324"/>
                  </a:lnTo>
                  <a:lnTo>
                    <a:pt x="120824" y="282508"/>
                  </a:lnTo>
                  <a:lnTo>
                    <a:pt x="122047" y="280692"/>
                  </a:lnTo>
                  <a:lnTo>
                    <a:pt x="123280" y="278885"/>
                  </a:lnTo>
                  <a:lnTo>
                    <a:pt x="124519" y="277084"/>
                  </a:lnTo>
                  <a:lnTo>
                    <a:pt x="125762" y="275289"/>
                  </a:lnTo>
                  <a:lnTo>
                    <a:pt x="127011" y="273493"/>
                  </a:lnTo>
                  <a:lnTo>
                    <a:pt x="128265" y="271707"/>
                  </a:lnTo>
                  <a:lnTo>
                    <a:pt x="129529" y="269927"/>
                  </a:lnTo>
                  <a:lnTo>
                    <a:pt x="130794" y="268152"/>
                  </a:lnTo>
                  <a:lnTo>
                    <a:pt x="132068" y="266382"/>
                  </a:lnTo>
                  <a:lnTo>
                    <a:pt x="133348" y="264617"/>
                  </a:lnTo>
                  <a:lnTo>
                    <a:pt x="134628" y="262857"/>
                  </a:lnTo>
                  <a:lnTo>
                    <a:pt x="135923" y="261098"/>
                  </a:lnTo>
                  <a:lnTo>
                    <a:pt x="137218" y="259348"/>
                  </a:lnTo>
                  <a:lnTo>
                    <a:pt x="138519" y="257604"/>
                  </a:lnTo>
                  <a:lnTo>
                    <a:pt x="139829" y="255865"/>
                  </a:lnTo>
                  <a:lnTo>
                    <a:pt x="141140" y="254131"/>
                  </a:lnTo>
                  <a:lnTo>
                    <a:pt x="142461" y="252408"/>
                  </a:lnTo>
                  <a:lnTo>
                    <a:pt x="143787" y="250684"/>
                  </a:lnTo>
                  <a:lnTo>
                    <a:pt x="145119" y="248966"/>
                  </a:lnTo>
                  <a:lnTo>
                    <a:pt x="146455" y="247252"/>
                  </a:lnTo>
                  <a:lnTo>
                    <a:pt x="147797" y="245544"/>
                  </a:lnTo>
                  <a:lnTo>
                    <a:pt x="149149" y="243847"/>
                  </a:lnTo>
                  <a:lnTo>
                    <a:pt x="150501" y="242149"/>
                  </a:lnTo>
                  <a:lnTo>
                    <a:pt x="151863" y="240456"/>
                  </a:lnTo>
                  <a:lnTo>
                    <a:pt x="153226" y="238774"/>
                  </a:lnTo>
                  <a:lnTo>
                    <a:pt x="154598" y="237092"/>
                  </a:lnTo>
                  <a:lnTo>
                    <a:pt x="155976" y="235420"/>
                  </a:lnTo>
                  <a:lnTo>
                    <a:pt x="157359" y="233748"/>
                  </a:lnTo>
                  <a:lnTo>
                    <a:pt x="158752" y="232086"/>
                  </a:lnTo>
                  <a:lnTo>
                    <a:pt x="160146" y="230425"/>
                  </a:lnTo>
                  <a:lnTo>
                    <a:pt x="161544" y="228773"/>
                  </a:lnTo>
                  <a:lnTo>
                    <a:pt x="162953" y="227127"/>
                  </a:lnTo>
                  <a:lnTo>
                    <a:pt x="164367" y="225486"/>
                  </a:lnTo>
                  <a:lnTo>
                    <a:pt x="165781" y="223850"/>
                  </a:lnTo>
                  <a:lnTo>
                    <a:pt x="167205" y="222220"/>
                  </a:lnTo>
                  <a:lnTo>
                    <a:pt x="168635" y="220594"/>
                  </a:lnTo>
                  <a:lnTo>
                    <a:pt x="170069" y="218974"/>
                  </a:lnTo>
                  <a:lnTo>
                    <a:pt x="171514" y="217359"/>
                  </a:lnTo>
                  <a:lnTo>
                    <a:pt x="172959" y="215749"/>
                  </a:lnTo>
                  <a:lnTo>
                    <a:pt x="174409" y="214144"/>
                  </a:lnTo>
                  <a:lnTo>
                    <a:pt x="175869" y="212549"/>
                  </a:lnTo>
                  <a:lnTo>
                    <a:pt x="177330" y="210955"/>
                  </a:lnTo>
                  <a:lnTo>
                    <a:pt x="178800" y="209370"/>
                  </a:lnTo>
                  <a:lnTo>
                    <a:pt x="180276" y="207786"/>
                  </a:lnTo>
                  <a:lnTo>
                    <a:pt x="181757" y="206212"/>
                  </a:lnTo>
                  <a:lnTo>
                    <a:pt x="183244" y="204638"/>
                  </a:lnTo>
                  <a:lnTo>
                    <a:pt x="184735" y="203075"/>
                  </a:lnTo>
                  <a:lnTo>
                    <a:pt x="186231" y="201516"/>
                  </a:lnTo>
                  <a:lnTo>
                    <a:pt x="187738" y="199963"/>
                  </a:lnTo>
                  <a:lnTo>
                    <a:pt x="189245" y="198415"/>
                  </a:lnTo>
                  <a:lnTo>
                    <a:pt x="190757" y="196872"/>
                  </a:lnTo>
                  <a:lnTo>
                    <a:pt x="192279" y="195334"/>
                  </a:lnTo>
                  <a:lnTo>
                    <a:pt x="193807" y="193807"/>
                  </a:lnTo>
                  <a:lnTo>
                    <a:pt x="195334" y="192279"/>
                  </a:lnTo>
                  <a:lnTo>
                    <a:pt x="196872" y="190757"/>
                  </a:lnTo>
                  <a:lnTo>
                    <a:pt x="198415" y="189245"/>
                  </a:lnTo>
                  <a:lnTo>
                    <a:pt x="199963" y="187738"/>
                  </a:lnTo>
                  <a:lnTo>
                    <a:pt x="201516" y="186231"/>
                  </a:lnTo>
                  <a:lnTo>
                    <a:pt x="203075" y="184735"/>
                  </a:lnTo>
                  <a:lnTo>
                    <a:pt x="204638" y="183244"/>
                  </a:lnTo>
                  <a:lnTo>
                    <a:pt x="206212" y="181757"/>
                  </a:lnTo>
                  <a:lnTo>
                    <a:pt x="207786" y="180276"/>
                  </a:lnTo>
                  <a:lnTo>
                    <a:pt x="209370" y="178800"/>
                  </a:lnTo>
                  <a:lnTo>
                    <a:pt x="210955" y="177330"/>
                  </a:lnTo>
                  <a:lnTo>
                    <a:pt x="212549" y="175869"/>
                  </a:lnTo>
                  <a:lnTo>
                    <a:pt x="214144" y="174409"/>
                  </a:lnTo>
                  <a:lnTo>
                    <a:pt x="215749" y="172959"/>
                  </a:lnTo>
                  <a:lnTo>
                    <a:pt x="217359" y="171514"/>
                  </a:lnTo>
                  <a:lnTo>
                    <a:pt x="218974" y="170069"/>
                  </a:lnTo>
                  <a:lnTo>
                    <a:pt x="220594" y="168635"/>
                  </a:lnTo>
                  <a:lnTo>
                    <a:pt x="222220" y="167205"/>
                  </a:lnTo>
                  <a:lnTo>
                    <a:pt x="223850" y="165781"/>
                  </a:lnTo>
                  <a:lnTo>
                    <a:pt x="225486" y="164367"/>
                  </a:lnTo>
                  <a:lnTo>
                    <a:pt x="227127" y="162953"/>
                  </a:lnTo>
                  <a:lnTo>
                    <a:pt x="228773" y="161544"/>
                  </a:lnTo>
                  <a:lnTo>
                    <a:pt x="230425" y="160146"/>
                  </a:lnTo>
                  <a:lnTo>
                    <a:pt x="232086" y="158752"/>
                  </a:lnTo>
                  <a:lnTo>
                    <a:pt x="233748" y="157359"/>
                  </a:lnTo>
                  <a:lnTo>
                    <a:pt x="235420" y="155976"/>
                  </a:lnTo>
                  <a:lnTo>
                    <a:pt x="237092" y="154598"/>
                  </a:lnTo>
                  <a:lnTo>
                    <a:pt x="238774" y="153226"/>
                  </a:lnTo>
                  <a:lnTo>
                    <a:pt x="240456" y="151863"/>
                  </a:lnTo>
                  <a:lnTo>
                    <a:pt x="242149" y="150501"/>
                  </a:lnTo>
                  <a:lnTo>
                    <a:pt x="243847" y="149149"/>
                  </a:lnTo>
                  <a:lnTo>
                    <a:pt x="245544" y="147797"/>
                  </a:lnTo>
                  <a:lnTo>
                    <a:pt x="247252" y="146455"/>
                  </a:lnTo>
                  <a:lnTo>
                    <a:pt x="248966" y="145119"/>
                  </a:lnTo>
                  <a:lnTo>
                    <a:pt x="250684" y="143787"/>
                  </a:lnTo>
                  <a:lnTo>
                    <a:pt x="252408" y="142461"/>
                  </a:lnTo>
                  <a:lnTo>
                    <a:pt x="254131" y="141140"/>
                  </a:lnTo>
                  <a:lnTo>
                    <a:pt x="255865" y="139829"/>
                  </a:lnTo>
                  <a:lnTo>
                    <a:pt x="257604" y="138519"/>
                  </a:lnTo>
                  <a:lnTo>
                    <a:pt x="259348" y="137218"/>
                  </a:lnTo>
                  <a:lnTo>
                    <a:pt x="261098" y="135923"/>
                  </a:lnTo>
                  <a:lnTo>
                    <a:pt x="262857" y="134628"/>
                  </a:lnTo>
                  <a:lnTo>
                    <a:pt x="264617" y="133348"/>
                  </a:lnTo>
                  <a:lnTo>
                    <a:pt x="266382" y="132068"/>
                  </a:lnTo>
                  <a:lnTo>
                    <a:pt x="268152" y="130794"/>
                  </a:lnTo>
                  <a:lnTo>
                    <a:pt x="269927" y="129529"/>
                  </a:lnTo>
                  <a:lnTo>
                    <a:pt x="271707" y="128265"/>
                  </a:lnTo>
                  <a:lnTo>
                    <a:pt x="273493" y="127011"/>
                  </a:lnTo>
                  <a:lnTo>
                    <a:pt x="275289" y="125762"/>
                  </a:lnTo>
                  <a:lnTo>
                    <a:pt x="277084" y="124519"/>
                  </a:lnTo>
                  <a:lnTo>
                    <a:pt x="278885" y="123280"/>
                  </a:lnTo>
                  <a:lnTo>
                    <a:pt x="280692" y="122047"/>
                  </a:lnTo>
                  <a:lnTo>
                    <a:pt x="282508" y="120824"/>
                  </a:lnTo>
                  <a:lnTo>
                    <a:pt x="284324" y="119601"/>
                  </a:lnTo>
                  <a:lnTo>
                    <a:pt x="286146" y="118388"/>
                  </a:lnTo>
                  <a:lnTo>
                    <a:pt x="287978" y="117181"/>
                  </a:lnTo>
                  <a:lnTo>
                    <a:pt x="289810" y="115978"/>
                  </a:lnTo>
                  <a:lnTo>
                    <a:pt x="291647" y="114781"/>
                  </a:lnTo>
                  <a:lnTo>
                    <a:pt x="293494" y="113594"/>
                  </a:lnTo>
                  <a:lnTo>
                    <a:pt x="295342" y="112407"/>
                  </a:lnTo>
                  <a:lnTo>
                    <a:pt x="297194" y="111231"/>
                  </a:lnTo>
                  <a:lnTo>
                    <a:pt x="299057" y="110059"/>
                  </a:lnTo>
                  <a:lnTo>
                    <a:pt x="300920" y="108893"/>
                  </a:lnTo>
                  <a:lnTo>
                    <a:pt x="302788" y="107732"/>
                  </a:lnTo>
                  <a:lnTo>
                    <a:pt x="304661" y="106576"/>
                  </a:lnTo>
                  <a:lnTo>
                    <a:pt x="306545" y="105431"/>
                  </a:lnTo>
                  <a:lnTo>
                    <a:pt x="308428" y="104285"/>
                  </a:lnTo>
                  <a:lnTo>
                    <a:pt x="310317" y="103150"/>
                  </a:lnTo>
                  <a:lnTo>
                    <a:pt x="312216" y="102020"/>
                  </a:lnTo>
                  <a:lnTo>
                    <a:pt x="314115" y="100895"/>
                  </a:lnTo>
                  <a:lnTo>
                    <a:pt x="316019" y="99780"/>
                  </a:lnTo>
                  <a:lnTo>
                    <a:pt x="317929" y="98665"/>
                  </a:lnTo>
                  <a:lnTo>
                    <a:pt x="319843" y="97561"/>
                  </a:lnTo>
                  <a:lnTo>
                    <a:pt x="321768" y="96457"/>
                  </a:lnTo>
                  <a:lnTo>
                    <a:pt x="323693" y="95363"/>
                  </a:lnTo>
                  <a:lnTo>
                    <a:pt x="325623" y="94279"/>
                  </a:lnTo>
                  <a:lnTo>
                    <a:pt x="327558" y="93195"/>
                  </a:lnTo>
                  <a:lnTo>
                    <a:pt x="329498" y="92117"/>
                  </a:lnTo>
                  <a:lnTo>
                    <a:pt x="331444" y="91049"/>
                  </a:lnTo>
                  <a:lnTo>
                    <a:pt x="333394" y="89986"/>
                  </a:lnTo>
                  <a:lnTo>
                    <a:pt x="335350" y="88928"/>
                  </a:lnTo>
                  <a:lnTo>
                    <a:pt x="337311" y="87875"/>
                  </a:lnTo>
                  <a:lnTo>
                    <a:pt x="339277" y="86828"/>
                  </a:lnTo>
                  <a:lnTo>
                    <a:pt x="341248" y="85790"/>
                  </a:lnTo>
                  <a:lnTo>
                    <a:pt x="343225" y="84753"/>
                  </a:lnTo>
                  <a:lnTo>
                    <a:pt x="345201" y="83726"/>
                  </a:lnTo>
                  <a:lnTo>
                    <a:pt x="347188" y="82704"/>
                  </a:lnTo>
                  <a:lnTo>
                    <a:pt x="349180" y="81693"/>
                  </a:lnTo>
                  <a:lnTo>
                    <a:pt x="351172" y="80682"/>
                  </a:lnTo>
                  <a:lnTo>
                    <a:pt x="353174" y="79680"/>
                  </a:lnTo>
                  <a:lnTo>
                    <a:pt x="355181" y="78679"/>
                  </a:lnTo>
                  <a:lnTo>
                    <a:pt x="357189" y="77689"/>
                  </a:lnTo>
                  <a:lnTo>
                    <a:pt x="359206" y="76703"/>
                  </a:lnTo>
                  <a:lnTo>
                    <a:pt x="361224" y="75728"/>
                  </a:lnTo>
                  <a:lnTo>
                    <a:pt x="363247" y="74752"/>
                  </a:lnTo>
                  <a:lnTo>
                    <a:pt x="365280" y="73787"/>
                  </a:lnTo>
                  <a:lnTo>
                    <a:pt x="367313" y="72828"/>
                  </a:lnTo>
                  <a:lnTo>
                    <a:pt x="369352" y="71873"/>
                  </a:lnTo>
                  <a:lnTo>
                    <a:pt x="371395" y="70923"/>
                  </a:lnTo>
                  <a:lnTo>
                    <a:pt x="373444" y="69984"/>
                  </a:lnTo>
                  <a:lnTo>
                    <a:pt x="375498" y="69045"/>
                  </a:lnTo>
                  <a:lnTo>
                    <a:pt x="377556" y="68116"/>
                  </a:lnTo>
                  <a:lnTo>
                    <a:pt x="379621" y="67192"/>
                  </a:lnTo>
                  <a:lnTo>
                    <a:pt x="381685" y="66274"/>
                  </a:lnTo>
                  <a:lnTo>
                    <a:pt x="383759" y="65366"/>
                  </a:lnTo>
                  <a:lnTo>
                    <a:pt x="385839" y="64457"/>
                  </a:lnTo>
                  <a:lnTo>
                    <a:pt x="387918" y="63560"/>
                  </a:lnTo>
                  <a:lnTo>
                    <a:pt x="390008" y="62667"/>
                  </a:lnTo>
                  <a:lnTo>
                    <a:pt x="392098" y="61779"/>
                  </a:lnTo>
                  <a:lnTo>
                    <a:pt x="394193" y="60902"/>
                  </a:lnTo>
                  <a:lnTo>
                    <a:pt x="396294" y="60025"/>
                  </a:lnTo>
                  <a:lnTo>
                    <a:pt x="398399" y="59158"/>
                  </a:lnTo>
                  <a:lnTo>
                    <a:pt x="400515" y="58296"/>
                  </a:lnTo>
                  <a:lnTo>
                    <a:pt x="402625" y="57439"/>
                  </a:lnTo>
                  <a:lnTo>
                    <a:pt x="404746" y="56593"/>
                  </a:lnTo>
                  <a:lnTo>
                    <a:pt x="406872" y="55747"/>
                  </a:lnTo>
                  <a:lnTo>
                    <a:pt x="409004" y="54911"/>
                  </a:lnTo>
                  <a:lnTo>
                    <a:pt x="411135" y="54080"/>
                  </a:lnTo>
                  <a:lnTo>
                    <a:pt x="413276" y="53254"/>
                  </a:lnTo>
                  <a:lnTo>
                    <a:pt x="415418" y="52439"/>
                  </a:lnTo>
                  <a:lnTo>
                    <a:pt x="417565" y="51624"/>
                  </a:lnTo>
                  <a:lnTo>
                    <a:pt x="419717" y="50819"/>
                  </a:lnTo>
                  <a:lnTo>
                    <a:pt x="421874" y="50019"/>
                  </a:lnTo>
                  <a:lnTo>
                    <a:pt x="424036" y="49229"/>
                  </a:lnTo>
                  <a:lnTo>
                    <a:pt x="426203" y="48440"/>
                  </a:lnTo>
                  <a:lnTo>
                    <a:pt x="428376" y="47660"/>
                  </a:lnTo>
                  <a:lnTo>
                    <a:pt x="430548" y="46886"/>
                  </a:lnTo>
                  <a:lnTo>
                    <a:pt x="432731" y="46118"/>
                  </a:lnTo>
                  <a:lnTo>
                    <a:pt x="434914" y="45354"/>
                  </a:lnTo>
                  <a:lnTo>
                    <a:pt x="437102" y="44595"/>
                  </a:lnTo>
                  <a:lnTo>
                    <a:pt x="439300" y="43847"/>
                  </a:lnTo>
                  <a:lnTo>
                    <a:pt x="441498" y="43104"/>
                  </a:lnTo>
                  <a:lnTo>
                    <a:pt x="443697" y="42366"/>
                  </a:lnTo>
                  <a:lnTo>
                    <a:pt x="445905" y="41638"/>
                  </a:lnTo>
                  <a:lnTo>
                    <a:pt x="448119" y="40911"/>
                  </a:lnTo>
                  <a:lnTo>
                    <a:pt x="450333" y="40193"/>
                  </a:lnTo>
                  <a:lnTo>
                    <a:pt x="452557" y="39481"/>
                  </a:lnTo>
                  <a:lnTo>
                    <a:pt x="454781" y="38774"/>
                  </a:lnTo>
                  <a:lnTo>
                    <a:pt x="457010" y="38078"/>
                  </a:lnTo>
                  <a:lnTo>
                    <a:pt x="459245" y="37381"/>
                  </a:lnTo>
                  <a:lnTo>
                    <a:pt x="461484" y="36695"/>
                  </a:lnTo>
                  <a:lnTo>
                    <a:pt x="463724" y="36014"/>
                  </a:lnTo>
                  <a:lnTo>
                    <a:pt x="465974" y="35343"/>
                  </a:lnTo>
                  <a:lnTo>
                    <a:pt x="468224" y="34672"/>
                  </a:lnTo>
                  <a:lnTo>
                    <a:pt x="470479" y="34011"/>
                  </a:lnTo>
                  <a:lnTo>
                    <a:pt x="472739" y="33356"/>
                  </a:lnTo>
                  <a:lnTo>
                    <a:pt x="475005" y="32706"/>
                  </a:lnTo>
                  <a:lnTo>
                    <a:pt x="477275" y="32061"/>
                  </a:lnTo>
                  <a:lnTo>
                    <a:pt x="479551" y="31426"/>
                  </a:lnTo>
                  <a:lnTo>
                    <a:pt x="481827" y="30796"/>
                  </a:lnTo>
                  <a:lnTo>
                    <a:pt x="484107" y="30172"/>
                  </a:lnTo>
                  <a:lnTo>
                    <a:pt x="486399" y="29553"/>
                  </a:lnTo>
                  <a:lnTo>
                    <a:pt x="488690" y="28944"/>
                  </a:lnTo>
                  <a:lnTo>
                    <a:pt x="490981" y="28340"/>
                  </a:lnTo>
                  <a:lnTo>
                    <a:pt x="493282" y="27742"/>
                  </a:lnTo>
                  <a:lnTo>
                    <a:pt x="495584" y="27148"/>
                  </a:lnTo>
                  <a:lnTo>
                    <a:pt x="497896" y="26560"/>
                  </a:lnTo>
                  <a:lnTo>
                    <a:pt x="500208" y="25982"/>
                  </a:lnTo>
                  <a:lnTo>
                    <a:pt x="502525" y="25409"/>
                  </a:lnTo>
                  <a:lnTo>
                    <a:pt x="504847" y="24841"/>
                  </a:lnTo>
                  <a:lnTo>
                    <a:pt x="507169" y="24279"/>
                  </a:lnTo>
                  <a:lnTo>
                    <a:pt x="509501" y="23727"/>
                  </a:lnTo>
                  <a:lnTo>
                    <a:pt x="511834" y="23180"/>
                  </a:lnTo>
                  <a:lnTo>
                    <a:pt x="514172" y="22638"/>
                  </a:lnTo>
                  <a:lnTo>
                    <a:pt x="516514" y="22101"/>
                  </a:lnTo>
                  <a:lnTo>
                    <a:pt x="518857" y="21575"/>
                  </a:lnTo>
                  <a:lnTo>
                    <a:pt x="521210" y="21049"/>
                  </a:lnTo>
                  <a:lnTo>
                    <a:pt x="523563" y="20533"/>
                  </a:lnTo>
                  <a:lnTo>
                    <a:pt x="525922" y="20027"/>
                  </a:lnTo>
                  <a:lnTo>
                    <a:pt x="528285" y="19521"/>
                  </a:lnTo>
                  <a:lnTo>
                    <a:pt x="530654" y="19026"/>
                  </a:lnTo>
                  <a:lnTo>
                    <a:pt x="533022" y="18535"/>
                  </a:lnTo>
                  <a:lnTo>
                    <a:pt x="535401" y="18050"/>
                  </a:lnTo>
                  <a:lnTo>
                    <a:pt x="537780" y="17570"/>
                  </a:lnTo>
                  <a:lnTo>
                    <a:pt x="540164" y="17101"/>
                  </a:lnTo>
                  <a:lnTo>
                    <a:pt x="542548" y="16636"/>
                  </a:lnTo>
                  <a:lnTo>
                    <a:pt x="544943" y="16177"/>
                  </a:lnTo>
                  <a:lnTo>
                    <a:pt x="547337" y="15723"/>
                  </a:lnTo>
                  <a:lnTo>
                    <a:pt x="549737" y="15279"/>
                  </a:lnTo>
                  <a:lnTo>
                    <a:pt x="552141" y="14836"/>
                  </a:lnTo>
                  <a:lnTo>
                    <a:pt x="554546" y="14402"/>
                  </a:lnTo>
                  <a:lnTo>
                    <a:pt x="556961" y="13979"/>
                  </a:lnTo>
                  <a:lnTo>
                    <a:pt x="559376" y="13556"/>
                  </a:lnTo>
                  <a:lnTo>
                    <a:pt x="561796" y="13143"/>
                  </a:lnTo>
                  <a:lnTo>
                    <a:pt x="564217" y="12735"/>
                  </a:lnTo>
                  <a:lnTo>
                    <a:pt x="566647" y="12333"/>
                  </a:lnTo>
                  <a:lnTo>
                    <a:pt x="569078" y="11941"/>
                  </a:lnTo>
                  <a:lnTo>
                    <a:pt x="571513" y="11548"/>
                  </a:lnTo>
                  <a:lnTo>
                    <a:pt x="573954" y="11166"/>
                  </a:lnTo>
                  <a:lnTo>
                    <a:pt x="576395" y="10795"/>
                  </a:lnTo>
                  <a:lnTo>
                    <a:pt x="578846" y="10423"/>
                  </a:lnTo>
                  <a:lnTo>
                    <a:pt x="581297" y="10062"/>
                  </a:lnTo>
                  <a:lnTo>
                    <a:pt x="583754" y="9706"/>
                  </a:lnTo>
                  <a:lnTo>
                    <a:pt x="586210" y="9355"/>
                  </a:lnTo>
                  <a:lnTo>
                    <a:pt x="588677" y="9009"/>
                  </a:lnTo>
                  <a:lnTo>
                    <a:pt x="591143" y="8674"/>
                  </a:lnTo>
                  <a:lnTo>
                    <a:pt x="593610" y="8344"/>
                  </a:lnTo>
                  <a:lnTo>
                    <a:pt x="596087" y="8019"/>
                  </a:lnTo>
                  <a:lnTo>
                    <a:pt x="598564" y="7699"/>
                  </a:lnTo>
                  <a:lnTo>
                    <a:pt x="601046" y="7389"/>
                  </a:lnTo>
                  <a:lnTo>
                    <a:pt x="603533" y="7085"/>
                  </a:lnTo>
                  <a:lnTo>
                    <a:pt x="606026" y="6785"/>
                  </a:lnTo>
                  <a:lnTo>
                    <a:pt x="608518" y="6491"/>
                  </a:lnTo>
                  <a:lnTo>
                    <a:pt x="611016" y="6207"/>
                  </a:lnTo>
                  <a:lnTo>
                    <a:pt x="613519" y="5929"/>
                  </a:lnTo>
                  <a:lnTo>
                    <a:pt x="616021" y="5655"/>
                  </a:lnTo>
                  <a:lnTo>
                    <a:pt x="618529" y="5387"/>
                  </a:lnTo>
                  <a:lnTo>
                    <a:pt x="621042" y="5129"/>
                  </a:lnTo>
                  <a:lnTo>
                    <a:pt x="623561" y="4871"/>
                  </a:lnTo>
                  <a:lnTo>
                    <a:pt x="626079" y="4623"/>
                  </a:lnTo>
                  <a:lnTo>
                    <a:pt x="628602" y="4386"/>
                  </a:lnTo>
                  <a:lnTo>
                    <a:pt x="631131" y="4148"/>
                  </a:lnTo>
                  <a:lnTo>
                    <a:pt x="633659" y="3921"/>
                  </a:lnTo>
                  <a:lnTo>
                    <a:pt x="636198" y="3699"/>
                  </a:lnTo>
                  <a:lnTo>
                    <a:pt x="638732" y="3483"/>
                  </a:lnTo>
                  <a:lnTo>
                    <a:pt x="641276" y="3276"/>
                  </a:lnTo>
                  <a:lnTo>
                    <a:pt x="643820" y="3075"/>
                  </a:lnTo>
                  <a:lnTo>
                    <a:pt x="646369" y="2879"/>
                  </a:lnTo>
                  <a:lnTo>
                    <a:pt x="648924" y="2688"/>
                  </a:lnTo>
                  <a:lnTo>
                    <a:pt x="651483" y="2507"/>
                  </a:lnTo>
                  <a:lnTo>
                    <a:pt x="654043" y="2332"/>
                  </a:lnTo>
                  <a:lnTo>
                    <a:pt x="656602" y="2162"/>
                  </a:lnTo>
                  <a:lnTo>
                    <a:pt x="659172" y="1997"/>
                  </a:lnTo>
                  <a:lnTo>
                    <a:pt x="661742" y="1837"/>
                  </a:lnTo>
                  <a:lnTo>
                    <a:pt x="664317" y="1687"/>
                  </a:lnTo>
                  <a:lnTo>
                    <a:pt x="666897" y="1542"/>
                  </a:lnTo>
                  <a:lnTo>
                    <a:pt x="669477" y="1408"/>
                  </a:lnTo>
                  <a:lnTo>
                    <a:pt x="672063" y="1274"/>
                  </a:lnTo>
                  <a:lnTo>
                    <a:pt x="674648" y="1150"/>
                  </a:lnTo>
                  <a:lnTo>
                    <a:pt x="677244" y="1032"/>
                  </a:lnTo>
                  <a:lnTo>
                    <a:pt x="679839" y="918"/>
                  </a:lnTo>
                  <a:lnTo>
                    <a:pt x="682435" y="815"/>
                  </a:lnTo>
                  <a:lnTo>
                    <a:pt x="685041" y="712"/>
                  </a:lnTo>
                  <a:lnTo>
                    <a:pt x="687647" y="619"/>
                  </a:lnTo>
                  <a:lnTo>
                    <a:pt x="690253" y="536"/>
                  </a:lnTo>
                  <a:lnTo>
                    <a:pt x="692869" y="454"/>
                  </a:lnTo>
                  <a:lnTo>
                    <a:pt x="695486" y="381"/>
                  </a:lnTo>
                  <a:lnTo>
                    <a:pt x="698102" y="314"/>
                  </a:lnTo>
                  <a:lnTo>
                    <a:pt x="700723" y="252"/>
                  </a:lnTo>
                  <a:lnTo>
                    <a:pt x="703350" y="201"/>
                  </a:lnTo>
                  <a:lnTo>
                    <a:pt x="705982" y="154"/>
                  </a:lnTo>
                  <a:lnTo>
                    <a:pt x="708614" y="113"/>
                  </a:lnTo>
                  <a:lnTo>
                    <a:pt x="711250" y="77"/>
                  </a:lnTo>
                  <a:lnTo>
                    <a:pt x="713893" y="51"/>
                  </a:lnTo>
                  <a:lnTo>
                    <a:pt x="716535" y="25"/>
                  </a:lnTo>
                  <a:lnTo>
                    <a:pt x="719182" y="10"/>
                  </a:lnTo>
                  <a:lnTo>
                    <a:pt x="721829" y="5"/>
                  </a:lnTo>
                  <a:lnTo>
                    <a:pt x="724482" y="0"/>
                  </a:lnTo>
                  <a:lnTo>
                    <a:pt x="727139" y="5"/>
                  </a:lnTo>
                  <a:lnTo>
                    <a:pt x="729797" y="15"/>
                  </a:lnTo>
                  <a:lnTo>
                    <a:pt x="732460" y="30"/>
                  </a:lnTo>
                  <a:lnTo>
                    <a:pt x="735127" y="56"/>
                  </a:lnTo>
                  <a:lnTo>
                    <a:pt x="737795" y="87"/>
                  </a:lnTo>
                  <a:lnTo>
                    <a:pt x="740468" y="123"/>
                  </a:lnTo>
                  <a:lnTo>
                    <a:pt x="743147" y="165"/>
                  </a:lnTo>
                  <a:lnTo>
                    <a:pt x="745825" y="211"/>
                  </a:lnTo>
                  <a:lnTo>
                    <a:pt x="748503" y="268"/>
                  </a:lnTo>
                  <a:lnTo>
                    <a:pt x="751192" y="330"/>
                  </a:lnTo>
                  <a:lnTo>
                    <a:pt x="753880" y="402"/>
                  </a:lnTo>
                  <a:lnTo>
                    <a:pt x="756569" y="474"/>
                  </a:lnTo>
                  <a:lnTo>
                    <a:pt x="759262" y="557"/>
                  </a:lnTo>
                  <a:lnTo>
                    <a:pt x="761961" y="645"/>
                  </a:lnTo>
                  <a:lnTo>
                    <a:pt x="764665" y="737"/>
                  </a:lnTo>
                  <a:lnTo>
                    <a:pt x="767369" y="841"/>
                  </a:lnTo>
                  <a:lnTo>
                    <a:pt x="770073" y="944"/>
                  </a:lnTo>
                  <a:lnTo>
                    <a:pt x="772782" y="1063"/>
                  </a:lnTo>
                  <a:lnTo>
                    <a:pt x="775497" y="1181"/>
                  </a:lnTo>
                  <a:lnTo>
                    <a:pt x="778211" y="1305"/>
                  </a:lnTo>
                  <a:lnTo>
                    <a:pt x="780931" y="1439"/>
                  </a:lnTo>
                  <a:lnTo>
                    <a:pt x="783655" y="1579"/>
                  </a:lnTo>
                  <a:lnTo>
                    <a:pt x="786380" y="1723"/>
                  </a:lnTo>
                  <a:lnTo>
                    <a:pt x="789110" y="1878"/>
                  </a:lnTo>
                  <a:lnTo>
                    <a:pt x="791840" y="2038"/>
                  </a:lnTo>
                  <a:lnTo>
                    <a:pt x="794575" y="2203"/>
                  </a:lnTo>
                  <a:lnTo>
                    <a:pt x="797310" y="2373"/>
                  </a:lnTo>
                  <a:lnTo>
                    <a:pt x="800050" y="2554"/>
                  </a:lnTo>
                  <a:lnTo>
                    <a:pt x="802795" y="2734"/>
                  </a:lnTo>
                  <a:lnTo>
                    <a:pt x="805540" y="2925"/>
                  </a:lnTo>
                  <a:lnTo>
                    <a:pt x="808291" y="3127"/>
                  </a:lnTo>
                  <a:lnTo>
                    <a:pt x="811041" y="3328"/>
                  </a:lnTo>
                  <a:lnTo>
                    <a:pt x="813797" y="3539"/>
                  </a:lnTo>
                  <a:lnTo>
                    <a:pt x="816553" y="3756"/>
                  </a:lnTo>
                  <a:lnTo>
                    <a:pt x="819313" y="3978"/>
                  </a:lnTo>
                  <a:lnTo>
                    <a:pt x="822079" y="4210"/>
                  </a:lnTo>
                  <a:lnTo>
                    <a:pt x="824845" y="4443"/>
                  </a:lnTo>
                  <a:lnTo>
                    <a:pt x="827611" y="4685"/>
                  </a:lnTo>
                  <a:lnTo>
                    <a:pt x="830382" y="4938"/>
                  </a:lnTo>
                  <a:lnTo>
                    <a:pt x="833159" y="5191"/>
                  </a:lnTo>
                  <a:lnTo>
                    <a:pt x="835935" y="5454"/>
                  </a:lnTo>
                  <a:lnTo>
                    <a:pt x="838716" y="5722"/>
                  </a:lnTo>
                  <a:lnTo>
                    <a:pt x="841498" y="5996"/>
                  </a:lnTo>
                  <a:lnTo>
                    <a:pt x="844284" y="6280"/>
                  </a:lnTo>
                  <a:lnTo>
                    <a:pt x="847076" y="6563"/>
                  </a:lnTo>
                  <a:lnTo>
                    <a:pt x="849863" y="6858"/>
                  </a:lnTo>
                  <a:lnTo>
                    <a:pt x="852660" y="7157"/>
                  </a:lnTo>
                  <a:lnTo>
                    <a:pt x="855456" y="7467"/>
                  </a:lnTo>
                  <a:lnTo>
                    <a:pt x="855594" y="7482"/>
                  </a:lnTo>
                  <a:lnTo>
                    <a:pt x="855611" y="8674"/>
                  </a:lnTo>
                  <a:lnTo>
                    <a:pt x="855647" y="10805"/>
                  </a:lnTo>
                  <a:lnTo>
                    <a:pt x="855694" y="12942"/>
                  </a:lnTo>
                  <a:lnTo>
                    <a:pt x="855740" y="15083"/>
                  </a:lnTo>
                  <a:lnTo>
                    <a:pt x="855797" y="17230"/>
                  </a:lnTo>
                  <a:lnTo>
                    <a:pt x="855859" y="19377"/>
                  </a:lnTo>
                  <a:lnTo>
                    <a:pt x="855926" y="21534"/>
                  </a:lnTo>
                  <a:lnTo>
                    <a:pt x="856003" y="23691"/>
                  </a:lnTo>
                  <a:lnTo>
                    <a:pt x="856081" y="25853"/>
                  </a:lnTo>
                  <a:lnTo>
                    <a:pt x="856169" y="28020"/>
                  </a:lnTo>
                  <a:lnTo>
                    <a:pt x="856261" y="30188"/>
                  </a:lnTo>
                  <a:lnTo>
                    <a:pt x="856360" y="32360"/>
                  </a:lnTo>
                  <a:lnTo>
                    <a:pt x="856463" y="34543"/>
                  </a:lnTo>
                  <a:lnTo>
                    <a:pt x="856576" y="36721"/>
                  </a:lnTo>
                  <a:lnTo>
                    <a:pt x="856690" y="38909"/>
                  </a:lnTo>
                  <a:lnTo>
                    <a:pt x="856814" y="41097"/>
                  </a:lnTo>
                  <a:lnTo>
                    <a:pt x="856943" y="43295"/>
                  </a:lnTo>
                  <a:lnTo>
                    <a:pt x="857077" y="45493"/>
                  </a:lnTo>
                  <a:lnTo>
                    <a:pt x="857221" y="47691"/>
                  </a:lnTo>
                  <a:lnTo>
                    <a:pt x="857366" y="49900"/>
                  </a:lnTo>
                  <a:lnTo>
                    <a:pt x="857521" y="52109"/>
                  </a:lnTo>
                  <a:lnTo>
                    <a:pt x="857681" y="54323"/>
                  </a:lnTo>
                  <a:lnTo>
                    <a:pt x="857846" y="56541"/>
                  </a:lnTo>
                  <a:lnTo>
                    <a:pt x="858016" y="58766"/>
                  </a:lnTo>
                  <a:lnTo>
                    <a:pt x="858197" y="60990"/>
                  </a:lnTo>
                  <a:lnTo>
                    <a:pt x="858377" y="63219"/>
                  </a:lnTo>
                  <a:lnTo>
                    <a:pt x="858568" y="65453"/>
                  </a:lnTo>
                  <a:lnTo>
                    <a:pt x="858764" y="67693"/>
                  </a:lnTo>
                  <a:lnTo>
                    <a:pt x="858965" y="69933"/>
                  </a:lnTo>
                  <a:lnTo>
                    <a:pt x="859177" y="72177"/>
                  </a:lnTo>
                  <a:lnTo>
                    <a:pt x="859389" y="74427"/>
                  </a:lnTo>
                  <a:lnTo>
                    <a:pt x="859611" y="76682"/>
                  </a:lnTo>
                  <a:lnTo>
                    <a:pt x="859838" y="78937"/>
                  </a:lnTo>
                  <a:lnTo>
                    <a:pt x="860070" y="81198"/>
                  </a:lnTo>
                  <a:lnTo>
                    <a:pt x="860307" y="83463"/>
                  </a:lnTo>
                  <a:lnTo>
                    <a:pt x="860550" y="85734"/>
                  </a:lnTo>
                  <a:lnTo>
                    <a:pt x="860803" y="88004"/>
                  </a:lnTo>
                  <a:lnTo>
                    <a:pt x="861061" y="90280"/>
                  </a:lnTo>
                  <a:lnTo>
                    <a:pt x="861324" y="92561"/>
                  </a:lnTo>
                  <a:lnTo>
                    <a:pt x="861592" y="94847"/>
                  </a:lnTo>
                  <a:lnTo>
                    <a:pt x="861866" y="97133"/>
                  </a:lnTo>
                  <a:lnTo>
                    <a:pt x="862144" y="99424"/>
                  </a:lnTo>
                  <a:lnTo>
                    <a:pt x="862433" y="101720"/>
                  </a:lnTo>
                  <a:lnTo>
                    <a:pt x="862727" y="104017"/>
                  </a:lnTo>
                  <a:lnTo>
                    <a:pt x="863027" y="106318"/>
                  </a:lnTo>
                  <a:lnTo>
                    <a:pt x="863331" y="108625"/>
                  </a:lnTo>
                  <a:lnTo>
                    <a:pt x="863641" y="110937"/>
                  </a:lnTo>
                  <a:lnTo>
                    <a:pt x="863961" y="113249"/>
                  </a:lnTo>
                  <a:lnTo>
                    <a:pt x="864286" y="115566"/>
                  </a:lnTo>
                  <a:lnTo>
                    <a:pt x="864611" y="117888"/>
                  </a:lnTo>
                  <a:lnTo>
                    <a:pt x="864946" y="120210"/>
                  </a:lnTo>
                  <a:lnTo>
                    <a:pt x="865292" y="122542"/>
                  </a:lnTo>
                  <a:lnTo>
                    <a:pt x="865638" y="124875"/>
                  </a:lnTo>
                  <a:lnTo>
                    <a:pt x="865994" y="127207"/>
                  </a:lnTo>
                  <a:lnTo>
                    <a:pt x="866350" y="129545"/>
                  </a:lnTo>
                  <a:lnTo>
                    <a:pt x="866716" y="131888"/>
                  </a:lnTo>
                  <a:lnTo>
                    <a:pt x="867088" y="134236"/>
                  </a:lnTo>
                  <a:lnTo>
                    <a:pt x="867465" y="136589"/>
                  </a:lnTo>
                  <a:lnTo>
                    <a:pt x="867852" y="138942"/>
                  </a:lnTo>
                  <a:lnTo>
                    <a:pt x="868239" y="141300"/>
                  </a:lnTo>
                  <a:lnTo>
                    <a:pt x="868636" y="143658"/>
                  </a:lnTo>
                  <a:lnTo>
                    <a:pt x="869039" y="146022"/>
                  </a:lnTo>
                  <a:lnTo>
                    <a:pt x="869446" y="148391"/>
                  </a:lnTo>
                  <a:lnTo>
                    <a:pt x="869859" y="150764"/>
                  </a:lnTo>
                  <a:lnTo>
                    <a:pt x="870282" y="153138"/>
                  </a:lnTo>
                  <a:lnTo>
                    <a:pt x="870705" y="155517"/>
                  </a:lnTo>
                  <a:lnTo>
                    <a:pt x="871139" y="157896"/>
                  </a:lnTo>
                  <a:lnTo>
                    <a:pt x="871577" y="160285"/>
                  </a:lnTo>
                  <a:lnTo>
                    <a:pt x="872021" y="162674"/>
                  </a:lnTo>
                  <a:lnTo>
                    <a:pt x="872470" y="165064"/>
                  </a:lnTo>
                  <a:lnTo>
                    <a:pt x="872929" y="167463"/>
                  </a:lnTo>
                  <a:lnTo>
                    <a:pt x="873389" y="169863"/>
                  </a:lnTo>
                  <a:lnTo>
                    <a:pt x="873858" y="172262"/>
                  </a:lnTo>
                  <a:lnTo>
                    <a:pt x="874333" y="174667"/>
                  </a:lnTo>
                  <a:lnTo>
                    <a:pt x="874813" y="177077"/>
                  </a:lnTo>
                  <a:lnTo>
                    <a:pt x="875303" y="179492"/>
                  </a:lnTo>
                  <a:lnTo>
                    <a:pt x="875793" y="181907"/>
                  </a:lnTo>
                  <a:lnTo>
                    <a:pt x="876294" y="184327"/>
                  </a:lnTo>
                  <a:lnTo>
                    <a:pt x="876795" y="186753"/>
                  </a:lnTo>
                  <a:lnTo>
                    <a:pt x="877305" y="189178"/>
                  </a:lnTo>
                  <a:lnTo>
                    <a:pt x="877821" y="191608"/>
                  </a:lnTo>
                  <a:lnTo>
                    <a:pt x="878343" y="194044"/>
                  </a:lnTo>
                  <a:lnTo>
                    <a:pt x="878874" y="196480"/>
                  </a:lnTo>
                  <a:lnTo>
                    <a:pt x="879406" y="198921"/>
                  </a:lnTo>
                  <a:lnTo>
                    <a:pt x="879947" y="201362"/>
                  </a:lnTo>
                  <a:lnTo>
                    <a:pt x="880494" y="203808"/>
                  </a:lnTo>
                  <a:lnTo>
                    <a:pt x="881047" y="206259"/>
                  </a:lnTo>
                  <a:lnTo>
                    <a:pt x="881604" y="208710"/>
                  </a:lnTo>
                  <a:lnTo>
                    <a:pt x="882172" y="211166"/>
                  </a:lnTo>
                  <a:lnTo>
                    <a:pt x="882739" y="213628"/>
                  </a:lnTo>
                  <a:lnTo>
                    <a:pt x="883317" y="216089"/>
                  </a:lnTo>
                  <a:lnTo>
                    <a:pt x="883900" y="218556"/>
                  </a:lnTo>
                  <a:lnTo>
                    <a:pt x="884489" y="221028"/>
                  </a:lnTo>
                  <a:lnTo>
                    <a:pt x="885082" y="223499"/>
                  </a:lnTo>
                  <a:lnTo>
                    <a:pt x="885681" y="225976"/>
                  </a:lnTo>
                  <a:lnTo>
                    <a:pt x="886290" y="228453"/>
                  </a:lnTo>
                  <a:lnTo>
                    <a:pt x="886898" y="230935"/>
                  </a:lnTo>
                  <a:lnTo>
                    <a:pt x="887518" y="233423"/>
                  </a:lnTo>
                  <a:lnTo>
                    <a:pt x="888142" y="235910"/>
                  </a:lnTo>
                  <a:lnTo>
                    <a:pt x="888772" y="238402"/>
                  </a:lnTo>
                  <a:lnTo>
                    <a:pt x="889406" y="240895"/>
                  </a:lnTo>
                  <a:lnTo>
                    <a:pt x="890046" y="243398"/>
                  </a:lnTo>
                  <a:lnTo>
                    <a:pt x="890696" y="245895"/>
                  </a:lnTo>
                  <a:lnTo>
                    <a:pt x="891352" y="248403"/>
                  </a:lnTo>
                  <a:lnTo>
                    <a:pt x="892012" y="250906"/>
                  </a:lnTo>
                  <a:lnTo>
                    <a:pt x="892673" y="253419"/>
                  </a:lnTo>
                  <a:lnTo>
                    <a:pt x="893349" y="255932"/>
                  </a:lnTo>
                  <a:lnTo>
                    <a:pt x="894025" y="258450"/>
                  </a:lnTo>
                  <a:lnTo>
                    <a:pt x="894706" y="260969"/>
                  </a:lnTo>
                  <a:lnTo>
                    <a:pt x="895398" y="263492"/>
                  </a:lnTo>
                  <a:lnTo>
                    <a:pt x="896094" y="266016"/>
                  </a:lnTo>
                  <a:lnTo>
                    <a:pt x="896791" y="268544"/>
                  </a:lnTo>
                  <a:lnTo>
                    <a:pt x="897498" y="271078"/>
                  </a:lnTo>
                  <a:lnTo>
                    <a:pt x="898215" y="273612"/>
                  </a:lnTo>
                  <a:lnTo>
                    <a:pt x="898932" y="276150"/>
                  </a:lnTo>
                  <a:lnTo>
                    <a:pt x="899655" y="278689"/>
                  </a:lnTo>
                  <a:lnTo>
                    <a:pt x="900388" y="281233"/>
                  </a:lnTo>
                  <a:lnTo>
                    <a:pt x="901126" y="283783"/>
                  </a:lnTo>
                  <a:lnTo>
                    <a:pt x="901869" y="286332"/>
                  </a:lnTo>
                  <a:lnTo>
                    <a:pt x="902617" y="288881"/>
                  </a:lnTo>
                  <a:lnTo>
                    <a:pt x="903370" y="291441"/>
                  </a:lnTo>
                  <a:lnTo>
                    <a:pt x="904129" y="293995"/>
                  </a:lnTo>
                  <a:lnTo>
                    <a:pt x="904898" y="296560"/>
                  </a:lnTo>
                  <a:lnTo>
                    <a:pt x="905667" y="299124"/>
                  </a:lnTo>
                  <a:lnTo>
                    <a:pt x="906446" y="301689"/>
                  </a:lnTo>
                  <a:lnTo>
                    <a:pt x="907230" y="304259"/>
                  </a:lnTo>
                  <a:lnTo>
                    <a:pt x="908020" y="306834"/>
                  </a:lnTo>
                  <a:lnTo>
                    <a:pt x="908814" y="309409"/>
                  </a:lnTo>
                  <a:lnTo>
                    <a:pt x="909614" y="311984"/>
                  </a:lnTo>
                  <a:lnTo>
                    <a:pt x="910419" y="314569"/>
                  </a:lnTo>
                  <a:lnTo>
                    <a:pt x="911235" y="317149"/>
                  </a:lnTo>
                  <a:lnTo>
                    <a:pt x="912055" y="319740"/>
                  </a:lnTo>
                  <a:lnTo>
                    <a:pt x="912876" y="322330"/>
                  </a:lnTo>
                  <a:lnTo>
                    <a:pt x="913706" y="324921"/>
                  </a:lnTo>
                  <a:lnTo>
                    <a:pt x="914542" y="327517"/>
                  </a:lnTo>
                  <a:lnTo>
                    <a:pt x="915389" y="330112"/>
                  </a:lnTo>
                  <a:lnTo>
                    <a:pt x="916235" y="332713"/>
                  </a:lnTo>
                  <a:lnTo>
                    <a:pt x="917087" y="335319"/>
                  </a:lnTo>
                  <a:lnTo>
                    <a:pt x="917948" y="337925"/>
                  </a:lnTo>
                  <a:lnTo>
                    <a:pt x="918815" y="340531"/>
                  </a:lnTo>
                  <a:lnTo>
                    <a:pt x="919687" y="343142"/>
                  </a:lnTo>
                  <a:lnTo>
                    <a:pt x="920565" y="345758"/>
                  </a:lnTo>
                  <a:lnTo>
                    <a:pt x="921447" y="348375"/>
                  </a:lnTo>
                  <a:lnTo>
                    <a:pt x="922335" y="350996"/>
                  </a:lnTo>
                  <a:lnTo>
                    <a:pt x="923227" y="353618"/>
                  </a:lnTo>
                  <a:lnTo>
                    <a:pt x="924130" y="356244"/>
                  </a:lnTo>
                  <a:lnTo>
                    <a:pt x="925033" y="358871"/>
                  </a:lnTo>
                  <a:lnTo>
                    <a:pt x="925947" y="361497"/>
                  </a:lnTo>
                  <a:lnTo>
                    <a:pt x="926865" y="364134"/>
                  </a:lnTo>
                  <a:lnTo>
                    <a:pt x="927789" y="366766"/>
                  </a:lnTo>
                  <a:lnTo>
                    <a:pt x="928718" y="369403"/>
                  </a:lnTo>
                  <a:lnTo>
                    <a:pt x="929652" y="372045"/>
                  </a:lnTo>
                  <a:lnTo>
                    <a:pt x="930591" y="374687"/>
                  </a:lnTo>
                  <a:lnTo>
                    <a:pt x="931541" y="377335"/>
                  </a:lnTo>
                  <a:lnTo>
                    <a:pt x="932490" y="379982"/>
                  </a:lnTo>
                  <a:lnTo>
                    <a:pt x="933450" y="382634"/>
                  </a:lnTo>
                  <a:lnTo>
                    <a:pt x="934415" y="385287"/>
                  </a:lnTo>
                  <a:lnTo>
                    <a:pt x="935385" y="387939"/>
                  </a:lnTo>
                  <a:lnTo>
                    <a:pt x="936360" y="390602"/>
                  </a:lnTo>
                  <a:lnTo>
                    <a:pt x="937341" y="393259"/>
                  </a:lnTo>
                  <a:lnTo>
                    <a:pt x="938327" y="395922"/>
                  </a:lnTo>
                  <a:lnTo>
                    <a:pt x="939317" y="398590"/>
                  </a:lnTo>
                  <a:lnTo>
                    <a:pt x="940318" y="401258"/>
                  </a:lnTo>
                  <a:lnTo>
                    <a:pt x="941320" y="403926"/>
                  </a:lnTo>
                  <a:lnTo>
                    <a:pt x="942331" y="406599"/>
                  </a:lnTo>
                  <a:lnTo>
                    <a:pt x="943348" y="409272"/>
                  </a:lnTo>
                  <a:lnTo>
                    <a:pt x="944369" y="411950"/>
                  </a:lnTo>
                  <a:lnTo>
                    <a:pt x="945396" y="414634"/>
                  </a:lnTo>
                  <a:lnTo>
                    <a:pt x="946428" y="417312"/>
                  </a:lnTo>
                  <a:lnTo>
                    <a:pt x="947465" y="420000"/>
                  </a:lnTo>
                  <a:lnTo>
                    <a:pt x="948508" y="422684"/>
                  </a:lnTo>
                  <a:lnTo>
                    <a:pt x="949561" y="425377"/>
                  </a:lnTo>
                  <a:lnTo>
                    <a:pt x="950613" y="428066"/>
                  </a:lnTo>
                  <a:lnTo>
                    <a:pt x="951676" y="430760"/>
                  </a:lnTo>
                  <a:lnTo>
                    <a:pt x="952739" y="433459"/>
                  </a:lnTo>
                  <a:lnTo>
                    <a:pt x="953813" y="436157"/>
                  </a:lnTo>
                  <a:lnTo>
                    <a:pt x="954891" y="438856"/>
                  </a:lnTo>
                  <a:lnTo>
                    <a:pt x="955975" y="441560"/>
                  </a:lnTo>
                  <a:lnTo>
                    <a:pt x="957064" y="444264"/>
                  </a:lnTo>
                  <a:lnTo>
                    <a:pt x="958158" y="446974"/>
                  </a:lnTo>
                  <a:lnTo>
                    <a:pt x="959262" y="449683"/>
                  </a:lnTo>
                  <a:lnTo>
                    <a:pt x="960366" y="452392"/>
                  </a:lnTo>
                  <a:lnTo>
                    <a:pt x="961476" y="455106"/>
                  </a:lnTo>
                  <a:lnTo>
                    <a:pt x="962596" y="457826"/>
                  </a:lnTo>
                  <a:lnTo>
                    <a:pt x="963721" y="460545"/>
                  </a:lnTo>
                  <a:lnTo>
                    <a:pt x="964846" y="463265"/>
                  </a:lnTo>
                  <a:lnTo>
                    <a:pt x="965981" y="465989"/>
                  </a:lnTo>
                  <a:lnTo>
                    <a:pt x="967121" y="468714"/>
                  </a:lnTo>
                  <a:lnTo>
                    <a:pt x="968267" y="471439"/>
                  </a:lnTo>
                  <a:lnTo>
                    <a:pt x="969418" y="474169"/>
                  </a:lnTo>
                  <a:lnTo>
                    <a:pt x="970574" y="476898"/>
                  </a:lnTo>
                  <a:lnTo>
                    <a:pt x="971735" y="479633"/>
                  </a:lnTo>
                  <a:lnTo>
                    <a:pt x="972906" y="482368"/>
                  </a:lnTo>
                  <a:lnTo>
                    <a:pt x="974077" y="485108"/>
                  </a:lnTo>
                  <a:lnTo>
                    <a:pt x="975259" y="487849"/>
                  </a:lnTo>
                  <a:lnTo>
                    <a:pt x="976441" y="490589"/>
                  </a:lnTo>
                  <a:lnTo>
                    <a:pt x="977633" y="493334"/>
                  </a:lnTo>
                  <a:lnTo>
                    <a:pt x="978830" y="496079"/>
                  </a:lnTo>
                  <a:lnTo>
                    <a:pt x="980027" y="498825"/>
                  </a:lnTo>
                  <a:lnTo>
                    <a:pt x="981235" y="501575"/>
                  </a:lnTo>
                  <a:lnTo>
                    <a:pt x="982448" y="504326"/>
                  </a:lnTo>
                  <a:lnTo>
                    <a:pt x="983665" y="507081"/>
                  </a:lnTo>
                  <a:lnTo>
                    <a:pt x="984888" y="509837"/>
                  </a:lnTo>
                  <a:lnTo>
                    <a:pt x="986117" y="512593"/>
                  </a:lnTo>
                  <a:lnTo>
                    <a:pt x="987355" y="515353"/>
                  </a:lnTo>
                  <a:lnTo>
                    <a:pt x="988593" y="518114"/>
                  </a:lnTo>
                  <a:lnTo>
                    <a:pt x="989837" y="520880"/>
                  </a:lnTo>
                  <a:lnTo>
                    <a:pt x="991091" y="523646"/>
                  </a:lnTo>
                  <a:lnTo>
                    <a:pt x="992345" y="526412"/>
                  </a:lnTo>
                  <a:lnTo>
                    <a:pt x="993609" y="529183"/>
                  </a:lnTo>
                  <a:lnTo>
                    <a:pt x="994879" y="531954"/>
                  </a:lnTo>
                  <a:lnTo>
                    <a:pt x="996148" y="534725"/>
                  </a:lnTo>
                  <a:lnTo>
                    <a:pt x="997428" y="537502"/>
                  </a:lnTo>
                  <a:lnTo>
                    <a:pt x="998713" y="540278"/>
                  </a:lnTo>
                  <a:lnTo>
                    <a:pt x="1000003" y="543054"/>
                  </a:lnTo>
                  <a:lnTo>
                    <a:pt x="1001298" y="545835"/>
                  </a:lnTo>
                  <a:lnTo>
                    <a:pt x="1002599" y="548617"/>
                  </a:lnTo>
                  <a:lnTo>
                    <a:pt x="1003904" y="551404"/>
                  </a:lnTo>
                  <a:lnTo>
                    <a:pt x="1005215" y="554185"/>
                  </a:lnTo>
                  <a:lnTo>
                    <a:pt x="1006531" y="556977"/>
                  </a:lnTo>
                  <a:lnTo>
                    <a:pt x="1007852" y="559763"/>
                  </a:lnTo>
                  <a:lnTo>
                    <a:pt x="1009178" y="562555"/>
                  </a:lnTo>
                  <a:lnTo>
                    <a:pt x="1010515" y="565347"/>
                  </a:lnTo>
                  <a:lnTo>
                    <a:pt x="1011851" y="568144"/>
                  </a:lnTo>
                  <a:lnTo>
                    <a:pt x="1013193" y="570935"/>
                  </a:lnTo>
                  <a:lnTo>
                    <a:pt x="1014545" y="573732"/>
                  </a:lnTo>
                  <a:lnTo>
                    <a:pt x="1015897" y="576534"/>
                  </a:lnTo>
                  <a:lnTo>
                    <a:pt x="1017259" y="579336"/>
                  </a:lnTo>
                  <a:lnTo>
                    <a:pt x="1018627" y="582139"/>
                  </a:lnTo>
                  <a:lnTo>
                    <a:pt x="1019994" y="584941"/>
                  </a:lnTo>
                  <a:lnTo>
                    <a:pt x="1021372" y="587748"/>
                  </a:lnTo>
                  <a:lnTo>
                    <a:pt x="1022755" y="590555"/>
                  </a:lnTo>
                  <a:lnTo>
                    <a:pt x="1024138" y="593362"/>
                  </a:lnTo>
                  <a:lnTo>
                    <a:pt x="1025531" y="596175"/>
                  </a:lnTo>
                  <a:lnTo>
                    <a:pt x="1026930" y="598987"/>
                  </a:lnTo>
                  <a:lnTo>
                    <a:pt x="1028333" y="601799"/>
                  </a:lnTo>
                  <a:lnTo>
                    <a:pt x="1029742" y="604617"/>
                  </a:lnTo>
                  <a:lnTo>
                    <a:pt x="1031156" y="607435"/>
                  </a:lnTo>
                  <a:lnTo>
                    <a:pt x="1032575" y="610252"/>
                  </a:lnTo>
                  <a:lnTo>
                    <a:pt x="1033999" y="613070"/>
                  </a:lnTo>
                  <a:lnTo>
                    <a:pt x="1035429" y="615892"/>
                  </a:lnTo>
                  <a:lnTo>
                    <a:pt x="1036863" y="618715"/>
                  </a:lnTo>
                  <a:lnTo>
                    <a:pt x="1038303" y="621538"/>
                  </a:lnTo>
                  <a:lnTo>
                    <a:pt x="1039748" y="624366"/>
                  </a:lnTo>
                  <a:lnTo>
                    <a:pt x="1041198" y="627194"/>
                  </a:lnTo>
                  <a:lnTo>
                    <a:pt x="1042653" y="630021"/>
                  </a:lnTo>
                  <a:lnTo>
                    <a:pt x="1044114" y="632854"/>
                  </a:lnTo>
                  <a:lnTo>
                    <a:pt x="1045579" y="635682"/>
                  </a:lnTo>
                  <a:lnTo>
                    <a:pt x="1047055" y="638515"/>
                  </a:lnTo>
                  <a:lnTo>
                    <a:pt x="1048531" y="641348"/>
                  </a:lnTo>
                  <a:lnTo>
                    <a:pt x="1050012" y="644187"/>
                  </a:lnTo>
                  <a:lnTo>
                    <a:pt x="1051498" y="647025"/>
                  </a:lnTo>
                  <a:lnTo>
                    <a:pt x="1052995" y="649863"/>
                  </a:lnTo>
                  <a:lnTo>
                    <a:pt x="1054491" y="652701"/>
                  </a:lnTo>
                  <a:lnTo>
                    <a:pt x="1055993" y="655545"/>
                  </a:lnTo>
                  <a:lnTo>
                    <a:pt x="1057505" y="658388"/>
                  </a:lnTo>
                  <a:lnTo>
                    <a:pt x="1059017" y="661231"/>
                  </a:lnTo>
                  <a:lnTo>
                    <a:pt x="1060534" y="664075"/>
                  </a:lnTo>
                  <a:lnTo>
                    <a:pt x="1062061" y="666918"/>
                  </a:lnTo>
                  <a:lnTo>
                    <a:pt x="1063589" y="669766"/>
                  </a:lnTo>
                  <a:lnTo>
                    <a:pt x="1065121" y="672615"/>
                  </a:lnTo>
                  <a:lnTo>
                    <a:pt x="1066664" y="675469"/>
                  </a:lnTo>
                  <a:lnTo>
                    <a:pt x="1068207" y="678317"/>
                  </a:lnTo>
                  <a:lnTo>
                    <a:pt x="1069755" y="681171"/>
                  </a:lnTo>
                  <a:lnTo>
                    <a:pt x="1071314" y="684024"/>
                  </a:lnTo>
                  <a:lnTo>
                    <a:pt x="1072872" y="686878"/>
                  </a:lnTo>
                  <a:lnTo>
                    <a:pt x="1074436" y="689737"/>
                  </a:lnTo>
                  <a:lnTo>
                    <a:pt x="1076010" y="692591"/>
                  </a:lnTo>
                  <a:lnTo>
                    <a:pt x="1077584" y="695450"/>
                  </a:lnTo>
                  <a:lnTo>
                    <a:pt x="1079163" y="698308"/>
                  </a:lnTo>
                  <a:lnTo>
                    <a:pt x="1080752" y="701172"/>
                  </a:lnTo>
                  <a:lnTo>
                    <a:pt x="1082342" y="704031"/>
                  </a:lnTo>
                  <a:lnTo>
                    <a:pt x="1083936" y="706895"/>
                  </a:lnTo>
                  <a:lnTo>
                    <a:pt x="1085541" y="709759"/>
                  </a:lnTo>
                  <a:lnTo>
                    <a:pt x="1087146" y="712623"/>
                  </a:lnTo>
                  <a:lnTo>
                    <a:pt x="1088756" y="715492"/>
                  </a:lnTo>
                  <a:lnTo>
                    <a:pt x="1090371" y="718356"/>
                  </a:lnTo>
                  <a:lnTo>
                    <a:pt x="1091991" y="721225"/>
                  </a:lnTo>
                  <a:lnTo>
                    <a:pt x="1093622" y="724095"/>
                  </a:lnTo>
                  <a:lnTo>
                    <a:pt x="1095253" y="726964"/>
                  </a:lnTo>
                  <a:lnTo>
                    <a:pt x="1096889" y="729838"/>
                  </a:lnTo>
                  <a:lnTo>
                    <a:pt x="1098530" y="732707"/>
                  </a:lnTo>
                  <a:lnTo>
                    <a:pt x="1100176" y="735582"/>
                  </a:lnTo>
                  <a:lnTo>
                    <a:pt x="1101827" y="738456"/>
                  </a:lnTo>
                  <a:lnTo>
                    <a:pt x="1103484" y="741330"/>
                  </a:lnTo>
                  <a:lnTo>
                    <a:pt x="1105145" y="744204"/>
                  </a:lnTo>
                  <a:lnTo>
                    <a:pt x="1106812" y="747084"/>
                  </a:lnTo>
                  <a:lnTo>
                    <a:pt x="1108484" y="749963"/>
                  </a:lnTo>
                  <a:lnTo>
                    <a:pt x="1110161" y="752838"/>
                  </a:lnTo>
                  <a:lnTo>
                    <a:pt x="1111843" y="755717"/>
                  </a:lnTo>
                  <a:lnTo>
                    <a:pt x="1113531" y="758602"/>
                  </a:lnTo>
                  <a:lnTo>
                    <a:pt x="1115223" y="761481"/>
                  </a:lnTo>
                  <a:lnTo>
                    <a:pt x="1116921" y="764361"/>
                  </a:lnTo>
                  <a:lnTo>
                    <a:pt x="1118619" y="767245"/>
                  </a:lnTo>
                  <a:lnTo>
                    <a:pt x="1120327" y="770130"/>
                  </a:lnTo>
                  <a:lnTo>
                    <a:pt x="1122040" y="773015"/>
                  </a:lnTo>
                  <a:lnTo>
                    <a:pt x="1123753" y="775899"/>
                  </a:lnTo>
                  <a:lnTo>
                    <a:pt x="1125477" y="778784"/>
                  </a:lnTo>
                  <a:lnTo>
                    <a:pt x="1127200" y="781674"/>
                  </a:lnTo>
                  <a:lnTo>
                    <a:pt x="1128934" y="784564"/>
                  </a:lnTo>
                  <a:lnTo>
                    <a:pt x="1130668" y="787448"/>
                  </a:lnTo>
                  <a:lnTo>
                    <a:pt x="1132407" y="790338"/>
                  </a:lnTo>
                  <a:lnTo>
                    <a:pt x="1134157" y="793228"/>
                  </a:lnTo>
                  <a:lnTo>
                    <a:pt x="1135906" y="796118"/>
                  </a:lnTo>
                  <a:lnTo>
                    <a:pt x="1137661" y="799013"/>
                  </a:lnTo>
                  <a:lnTo>
                    <a:pt x="1139420" y="801902"/>
                  </a:lnTo>
                  <a:lnTo>
                    <a:pt x="1141185" y="804797"/>
                  </a:lnTo>
                  <a:lnTo>
                    <a:pt x="1142955" y="807687"/>
                  </a:lnTo>
                  <a:lnTo>
                    <a:pt x="1144730" y="810582"/>
                  </a:lnTo>
                  <a:lnTo>
                    <a:pt x="1146511" y="813477"/>
                  </a:lnTo>
                  <a:lnTo>
                    <a:pt x="1148296" y="816372"/>
                  </a:lnTo>
                  <a:lnTo>
                    <a:pt x="1150087" y="819267"/>
                  </a:lnTo>
                  <a:lnTo>
                    <a:pt x="1151877" y="822167"/>
                  </a:lnTo>
                  <a:lnTo>
                    <a:pt x="1153678" y="825062"/>
                  </a:lnTo>
                  <a:lnTo>
                    <a:pt x="1155479" y="827962"/>
                  </a:lnTo>
                  <a:lnTo>
                    <a:pt x="1157290" y="830857"/>
                  </a:lnTo>
                  <a:lnTo>
                    <a:pt x="1159102" y="833757"/>
                  </a:lnTo>
                  <a:lnTo>
                    <a:pt x="1160923" y="836657"/>
                  </a:lnTo>
                  <a:lnTo>
                    <a:pt x="1162745" y="839557"/>
                  </a:lnTo>
                  <a:lnTo>
                    <a:pt x="1164572" y="842458"/>
                  </a:lnTo>
                  <a:lnTo>
                    <a:pt x="1166404" y="845358"/>
                  </a:lnTo>
                  <a:lnTo>
                    <a:pt x="1168241" y="848258"/>
                  </a:lnTo>
                  <a:lnTo>
                    <a:pt x="1170083" y="851158"/>
                  </a:lnTo>
                  <a:lnTo>
                    <a:pt x="1171930" y="854063"/>
                  </a:lnTo>
                  <a:lnTo>
                    <a:pt x="1173778" y="856963"/>
                  </a:lnTo>
                  <a:lnTo>
                    <a:pt x="1175636" y="859869"/>
                  </a:lnTo>
                  <a:lnTo>
                    <a:pt x="1177498" y="862774"/>
                  </a:lnTo>
                  <a:lnTo>
                    <a:pt x="1179361" y="865674"/>
                  </a:lnTo>
                  <a:lnTo>
                    <a:pt x="1181229" y="868579"/>
                  </a:lnTo>
                  <a:lnTo>
                    <a:pt x="1183108" y="871485"/>
                  </a:lnTo>
                  <a:lnTo>
                    <a:pt x="1184986" y="874390"/>
                  </a:lnTo>
                  <a:lnTo>
                    <a:pt x="1186870" y="877295"/>
                  </a:lnTo>
                  <a:lnTo>
                    <a:pt x="1188758" y="880200"/>
                  </a:lnTo>
                  <a:lnTo>
                    <a:pt x="1190652" y="883106"/>
                  </a:lnTo>
                  <a:lnTo>
                    <a:pt x="1192546" y="886011"/>
                  </a:lnTo>
                  <a:lnTo>
                    <a:pt x="1194450" y="888921"/>
                  </a:lnTo>
                  <a:lnTo>
                    <a:pt x="1196359" y="891827"/>
                  </a:lnTo>
                  <a:lnTo>
                    <a:pt x="1198269" y="894732"/>
                  </a:lnTo>
                  <a:lnTo>
                    <a:pt x="1200183" y="897642"/>
                  </a:lnTo>
                  <a:lnTo>
                    <a:pt x="1202108" y="900548"/>
                  </a:lnTo>
                  <a:lnTo>
                    <a:pt x="1204033" y="903458"/>
                  </a:lnTo>
                  <a:lnTo>
                    <a:pt x="1205963" y="906363"/>
                  </a:lnTo>
                  <a:lnTo>
                    <a:pt x="1207893" y="909274"/>
                  </a:lnTo>
                  <a:lnTo>
                    <a:pt x="1209833" y="912184"/>
                  </a:lnTo>
                  <a:lnTo>
                    <a:pt x="1211779" y="915089"/>
                  </a:lnTo>
                  <a:lnTo>
                    <a:pt x="1213724" y="918000"/>
                  </a:lnTo>
                  <a:lnTo>
                    <a:pt x="1215680" y="920910"/>
                  </a:lnTo>
                  <a:lnTo>
                    <a:pt x="1217636" y="923821"/>
                  </a:lnTo>
                  <a:lnTo>
                    <a:pt x="1219597" y="926726"/>
                  </a:lnTo>
                  <a:lnTo>
                    <a:pt x="1221563" y="929636"/>
                  </a:lnTo>
                  <a:lnTo>
                    <a:pt x="1223534" y="932547"/>
                  </a:lnTo>
                  <a:lnTo>
                    <a:pt x="1225510" y="935457"/>
                  </a:lnTo>
                  <a:lnTo>
                    <a:pt x="1227487" y="938368"/>
                  </a:lnTo>
                  <a:lnTo>
                    <a:pt x="1229473" y="941278"/>
                  </a:lnTo>
                  <a:lnTo>
                    <a:pt x="1231460" y="944189"/>
                  </a:lnTo>
                  <a:lnTo>
                    <a:pt x="1233452" y="947099"/>
                  </a:lnTo>
                  <a:lnTo>
                    <a:pt x="1235449" y="950004"/>
                  </a:lnTo>
                  <a:lnTo>
                    <a:pt x="1237451" y="952915"/>
                  </a:lnTo>
                  <a:lnTo>
                    <a:pt x="1239459" y="955825"/>
                  </a:lnTo>
                  <a:lnTo>
                    <a:pt x="1241471" y="958736"/>
                  </a:lnTo>
                  <a:lnTo>
                    <a:pt x="1243484" y="961646"/>
                  </a:lnTo>
                  <a:lnTo>
                    <a:pt x="1243746" y="962025"/>
                  </a:lnTo>
                  <a:lnTo>
                    <a:pt x="1242436" y="964035"/>
                  </a:lnTo>
                  <a:lnTo>
                    <a:pt x="1240630" y="966806"/>
                  </a:lnTo>
                  <a:lnTo>
                    <a:pt x="1238829" y="969572"/>
                  </a:lnTo>
                  <a:lnTo>
                    <a:pt x="1237033" y="972344"/>
                  </a:lnTo>
                  <a:lnTo>
                    <a:pt x="1235243" y="975115"/>
                  </a:lnTo>
                  <a:lnTo>
                    <a:pt x="1233457" y="977886"/>
                  </a:lnTo>
                  <a:lnTo>
                    <a:pt x="1231672" y="980652"/>
                  </a:lnTo>
                  <a:lnTo>
                    <a:pt x="1229891" y="983423"/>
                  </a:lnTo>
                  <a:lnTo>
                    <a:pt x="1228121" y="986194"/>
                  </a:lnTo>
                  <a:lnTo>
                    <a:pt x="1226351" y="988965"/>
                  </a:lnTo>
                  <a:lnTo>
                    <a:pt x="1224587" y="991731"/>
                  </a:lnTo>
                  <a:lnTo>
                    <a:pt x="1222827" y="994502"/>
                  </a:lnTo>
                  <a:lnTo>
                    <a:pt x="1221067" y="997268"/>
                  </a:lnTo>
                  <a:lnTo>
                    <a:pt x="1219318" y="1000039"/>
                  </a:lnTo>
                  <a:lnTo>
                    <a:pt x="1217569" y="1002805"/>
                  </a:lnTo>
                  <a:lnTo>
                    <a:pt x="1215829" y="1005576"/>
                  </a:lnTo>
                  <a:lnTo>
                    <a:pt x="1214090" y="1008342"/>
                  </a:lnTo>
                  <a:lnTo>
                    <a:pt x="1212357" y="1011113"/>
                  </a:lnTo>
                  <a:lnTo>
                    <a:pt x="1210628" y="1013879"/>
                  </a:lnTo>
                  <a:lnTo>
                    <a:pt x="1208904" y="1016645"/>
                  </a:lnTo>
                  <a:lnTo>
                    <a:pt x="1207186" y="1019416"/>
                  </a:lnTo>
                  <a:lnTo>
                    <a:pt x="1205467" y="1022182"/>
                  </a:lnTo>
                  <a:lnTo>
                    <a:pt x="1203759" y="1024948"/>
                  </a:lnTo>
                  <a:lnTo>
                    <a:pt x="1202051" y="1027714"/>
                  </a:lnTo>
                  <a:lnTo>
                    <a:pt x="1200348" y="1030480"/>
                  </a:lnTo>
                  <a:lnTo>
                    <a:pt x="1198651" y="1033246"/>
                  </a:lnTo>
                  <a:lnTo>
                    <a:pt x="1196958" y="1036012"/>
                  </a:lnTo>
                  <a:lnTo>
                    <a:pt x="1195271" y="1038773"/>
                  </a:lnTo>
                  <a:lnTo>
                    <a:pt x="1193588" y="1041539"/>
                  </a:lnTo>
                  <a:lnTo>
                    <a:pt x="1191911" y="1044305"/>
                  </a:lnTo>
                  <a:lnTo>
                    <a:pt x="1190239" y="1047065"/>
                  </a:lnTo>
                  <a:lnTo>
                    <a:pt x="1188567" y="1049831"/>
                  </a:lnTo>
                  <a:lnTo>
                    <a:pt x="1186901" y="1052592"/>
                  </a:lnTo>
                  <a:lnTo>
                    <a:pt x="1185244" y="1055358"/>
                  </a:lnTo>
                  <a:lnTo>
                    <a:pt x="1183588" y="1058119"/>
                  </a:lnTo>
                  <a:lnTo>
                    <a:pt x="1181936" y="1060880"/>
                  </a:lnTo>
                  <a:lnTo>
                    <a:pt x="1180290" y="1063640"/>
                  </a:lnTo>
                  <a:lnTo>
                    <a:pt x="1178649" y="1066401"/>
                  </a:lnTo>
                  <a:lnTo>
                    <a:pt x="1177013" y="1069162"/>
                  </a:lnTo>
                  <a:lnTo>
                    <a:pt x="1175377" y="1071923"/>
                  </a:lnTo>
                  <a:lnTo>
                    <a:pt x="1173752" y="1074678"/>
                  </a:lnTo>
                  <a:lnTo>
                    <a:pt x="1172132" y="1077439"/>
                  </a:lnTo>
                  <a:lnTo>
                    <a:pt x="1170511" y="1080195"/>
                  </a:lnTo>
                  <a:lnTo>
                    <a:pt x="1168901" y="1082956"/>
                  </a:lnTo>
                  <a:lnTo>
                    <a:pt x="1167291" y="1085711"/>
                  </a:lnTo>
                  <a:lnTo>
                    <a:pt x="1165686" y="1088467"/>
                  </a:lnTo>
                  <a:lnTo>
                    <a:pt x="1164087" y="1091223"/>
                  </a:lnTo>
                  <a:lnTo>
                    <a:pt x="1162492" y="1093978"/>
                  </a:lnTo>
                  <a:lnTo>
                    <a:pt x="1160903" y="1096734"/>
                  </a:lnTo>
                  <a:lnTo>
                    <a:pt x="1159318" y="1099489"/>
                  </a:lnTo>
                  <a:lnTo>
                    <a:pt x="1157739" y="1102240"/>
                  </a:lnTo>
                  <a:lnTo>
                    <a:pt x="1156166" y="1104995"/>
                  </a:lnTo>
                  <a:lnTo>
                    <a:pt x="1154592" y="1107746"/>
                  </a:lnTo>
                  <a:lnTo>
                    <a:pt x="1153028" y="1110496"/>
                  </a:lnTo>
                  <a:lnTo>
                    <a:pt x="1151464" y="1113247"/>
                  </a:lnTo>
                  <a:lnTo>
                    <a:pt x="1149911" y="1115997"/>
                  </a:lnTo>
                  <a:lnTo>
                    <a:pt x="1148358" y="1118748"/>
                  </a:lnTo>
                  <a:lnTo>
                    <a:pt x="1146810" y="1121493"/>
                  </a:lnTo>
                  <a:lnTo>
                    <a:pt x="1145272" y="1124244"/>
                  </a:lnTo>
                  <a:lnTo>
                    <a:pt x="1143734" y="1126989"/>
                  </a:lnTo>
                  <a:lnTo>
                    <a:pt x="1142202" y="1129734"/>
                  </a:lnTo>
                  <a:lnTo>
                    <a:pt x="1140674" y="1132480"/>
                  </a:lnTo>
                  <a:lnTo>
                    <a:pt x="1139152" y="1135225"/>
                  </a:lnTo>
                  <a:lnTo>
                    <a:pt x="1137635" y="1137970"/>
                  </a:lnTo>
                  <a:lnTo>
                    <a:pt x="1136123" y="1140715"/>
                  </a:lnTo>
                  <a:lnTo>
                    <a:pt x="1134616" y="1143456"/>
                  </a:lnTo>
                  <a:lnTo>
                    <a:pt x="1133109" y="1146196"/>
                  </a:lnTo>
                  <a:lnTo>
                    <a:pt x="1131613" y="1148941"/>
                  </a:lnTo>
                  <a:lnTo>
                    <a:pt x="1130121" y="1151676"/>
                  </a:lnTo>
                  <a:lnTo>
                    <a:pt x="1128630" y="1154416"/>
                  </a:lnTo>
                  <a:lnTo>
                    <a:pt x="1127149" y="1157156"/>
                  </a:lnTo>
                  <a:lnTo>
                    <a:pt x="1125668" y="1159891"/>
                  </a:lnTo>
                  <a:lnTo>
                    <a:pt x="1124197" y="1162631"/>
                  </a:lnTo>
                  <a:lnTo>
                    <a:pt x="1122726" y="1165366"/>
                  </a:lnTo>
                  <a:lnTo>
                    <a:pt x="1121261" y="1168101"/>
                  </a:lnTo>
                  <a:lnTo>
                    <a:pt x="1119806" y="1170831"/>
                  </a:lnTo>
                  <a:lnTo>
                    <a:pt x="1118350" y="1173566"/>
                  </a:lnTo>
                  <a:lnTo>
                    <a:pt x="1116900" y="1176296"/>
                  </a:lnTo>
                  <a:lnTo>
                    <a:pt x="1115456" y="1179026"/>
                  </a:lnTo>
                  <a:lnTo>
                    <a:pt x="1114021" y="1181756"/>
                  </a:lnTo>
                  <a:lnTo>
                    <a:pt x="1112586" y="1184486"/>
                  </a:lnTo>
                  <a:lnTo>
                    <a:pt x="1111157" y="1187215"/>
                  </a:lnTo>
                  <a:lnTo>
                    <a:pt x="1109733" y="1189940"/>
                  </a:lnTo>
                  <a:lnTo>
                    <a:pt x="1108314" y="1192665"/>
                  </a:lnTo>
                  <a:lnTo>
                    <a:pt x="1106900" y="1195389"/>
                  </a:lnTo>
                  <a:lnTo>
                    <a:pt x="1105491" y="1198114"/>
                  </a:lnTo>
                  <a:lnTo>
                    <a:pt x="1104082" y="1200839"/>
                  </a:lnTo>
                  <a:lnTo>
                    <a:pt x="1102684" y="1203558"/>
                  </a:lnTo>
                  <a:lnTo>
                    <a:pt x="1101290" y="1206278"/>
                  </a:lnTo>
                  <a:lnTo>
                    <a:pt x="1099902" y="1208997"/>
                  </a:lnTo>
                  <a:lnTo>
                    <a:pt x="1098519" y="1211717"/>
                  </a:lnTo>
                  <a:lnTo>
                    <a:pt x="1097136" y="1214431"/>
                  </a:lnTo>
                  <a:lnTo>
                    <a:pt x="1095764" y="1217151"/>
                  </a:lnTo>
                  <a:lnTo>
                    <a:pt x="1094396" y="1219865"/>
                  </a:lnTo>
                  <a:lnTo>
                    <a:pt x="1093034" y="1222579"/>
                  </a:lnTo>
                  <a:lnTo>
                    <a:pt x="1091671" y="1225288"/>
                  </a:lnTo>
                  <a:lnTo>
                    <a:pt x="1090319" y="1228003"/>
                  </a:lnTo>
                  <a:lnTo>
                    <a:pt x="1088973" y="1230712"/>
                  </a:lnTo>
                  <a:lnTo>
                    <a:pt x="1087626" y="1233421"/>
                  </a:lnTo>
                  <a:lnTo>
                    <a:pt x="1086289" y="1236125"/>
                  </a:lnTo>
                  <a:lnTo>
                    <a:pt x="1084953" y="1238834"/>
                  </a:lnTo>
                  <a:lnTo>
                    <a:pt x="1083626" y="1241538"/>
                  </a:lnTo>
                  <a:lnTo>
                    <a:pt x="1082300" y="1244242"/>
                  </a:lnTo>
                  <a:lnTo>
                    <a:pt x="1080984" y="1246946"/>
                  </a:lnTo>
                  <a:lnTo>
                    <a:pt x="1079668" y="1249645"/>
                  </a:lnTo>
                  <a:lnTo>
                    <a:pt x="1078363" y="1252344"/>
                  </a:lnTo>
                  <a:lnTo>
                    <a:pt x="1077057" y="1255043"/>
                  </a:lnTo>
                  <a:lnTo>
                    <a:pt x="1075762" y="1257742"/>
                  </a:lnTo>
                  <a:lnTo>
                    <a:pt x="1074467" y="1260436"/>
                  </a:lnTo>
                  <a:lnTo>
                    <a:pt x="1073182" y="1263134"/>
                  </a:lnTo>
                  <a:lnTo>
                    <a:pt x="1071897" y="1265823"/>
                  </a:lnTo>
                  <a:lnTo>
                    <a:pt x="1070622" y="1268517"/>
                  </a:lnTo>
                  <a:lnTo>
                    <a:pt x="1069348" y="1271210"/>
                  </a:lnTo>
                  <a:lnTo>
                    <a:pt x="1068084" y="1273899"/>
                  </a:lnTo>
                  <a:lnTo>
                    <a:pt x="1066819" y="1276582"/>
                  </a:lnTo>
                  <a:lnTo>
                    <a:pt x="1065565" y="1279271"/>
                  </a:lnTo>
                  <a:lnTo>
                    <a:pt x="1064311" y="1281954"/>
                  </a:lnTo>
                  <a:lnTo>
                    <a:pt x="1063068" y="1284638"/>
                  </a:lnTo>
                  <a:lnTo>
                    <a:pt x="1061824" y="1287321"/>
                  </a:lnTo>
                  <a:lnTo>
                    <a:pt x="1060591" y="1290004"/>
                  </a:lnTo>
                  <a:lnTo>
                    <a:pt x="1059357" y="1292683"/>
                  </a:lnTo>
                  <a:lnTo>
                    <a:pt x="1058134" y="1295361"/>
                  </a:lnTo>
                  <a:lnTo>
                    <a:pt x="1056911" y="1298034"/>
                  </a:lnTo>
                  <a:lnTo>
                    <a:pt x="1055699" y="1300712"/>
                  </a:lnTo>
                  <a:lnTo>
                    <a:pt x="1054486" y="1303385"/>
                  </a:lnTo>
                  <a:lnTo>
                    <a:pt x="1053284" y="1306053"/>
                  </a:lnTo>
                  <a:lnTo>
                    <a:pt x="1052086" y="1308726"/>
                  </a:lnTo>
                  <a:lnTo>
                    <a:pt x="1050889" y="1311394"/>
                  </a:lnTo>
                  <a:lnTo>
                    <a:pt x="1049702" y="1314062"/>
                  </a:lnTo>
                  <a:lnTo>
                    <a:pt x="1048515" y="1316725"/>
                  </a:lnTo>
                  <a:lnTo>
                    <a:pt x="1047339" y="1319387"/>
                  </a:lnTo>
                  <a:lnTo>
                    <a:pt x="1046168" y="1322050"/>
                  </a:lnTo>
                  <a:lnTo>
                    <a:pt x="1044996" y="1324713"/>
                  </a:lnTo>
                  <a:lnTo>
                    <a:pt x="1043835" y="1327370"/>
                  </a:lnTo>
                  <a:lnTo>
                    <a:pt x="1042679" y="1330028"/>
                  </a:lnTo>
                  <a:lnTo>
                    <a:pt x="1041523" y="1332686"/>
                  </a:lnTo>
                  <a:lnTo>
                    <a:pt x="1040378" y="1335338"/>
                  </a:lnTo>
                  <a:lnTo>
                    <a:pt x="1039237" y="1337990"/>
                  </a:lnTo>
                  <a:lnTo>
                    <a:pt x="1038102" y="1340643"/>
                  </a:lnTo>
                  <a:lnTo>
                    <a:pt x="1036972" y="1343290"/>
                  </a:lnTo>
                  <a:lnTo>
                    <a:pt x="1035842" y="1345937"/>
                  </a:lnTo>
                  <a:lnTo>
                    <a:pt x="1034722" y="1348585"/>
                  </a:lnTo>
                  <a:lnTo>
                    <a:pt x="1033607" y="1351227"/>
                  </a:lnTo>
                  <a:lnTo>
                    <a:pt x="1032498" y="1353869"/>
                  </a:lnTo>
                  <a:lnTo>
                    <a:pt x="1031393" y="1356511"/>
                  </a:lnTo>
                  <a:lnTo>
                    <a:pt x="1030294" y="1359148"/>
                  </a:lnTo>
                  <a:lnTo>
                    <a:pt x="1029200" y="1361785"/>
                  </a:lnTo>
                  <a:lnTo>
                    <a:pt x="1028111" y="1364422"/>
                  </a:lnTo>
                  <a:lnTo>
                    <a:pt x="1027028" y="1367054"/>
                  </a:lnTo>
                  <a:lnTo>
                    <a:pt x="1025949" y="1369685"/>
                  </a:lnTo>
                  <a:lnTo>
                    <a:pt x="1024881" y="1372312"/>
                  </a:lnTo>
                  <a:lnTo>
                    <a:pt x="1023813" y="1374944"/>
                  </a:lnTo>
                  <a:lnTo>
                    <a:pt x="1022750" y="1377570"/>
                  </a:lnTo>
                  <a:lnTo>
                    <a:pt x="1021692" y="1380192"/>
                  </a:lnTo>
                  <a:lnTo>
                    <a:pt x="1020644" y="1382813"/>
                  </a:lnTo>
                  <a:lnTo>
                    <a:pt x="1019597" y="1385435"/>
                  </a:lnTo>
                  <a:lnTo>
                    <a:pt x="1018560" y="1388051"/>
                  </a:lnTo>
                  <a:lnTo>
                    <a:pt x="1017522" y="1390667"/>
                  </a:lnTo>
                  <a:lnTo>
                    <a:pt x="1016490" y="1393284"/>
                  </a:lnTo>
                  <a:lnTo>
                    <a:pt x="1015469" y="1395895"/>
                  </a:lnTo>
                  <a:lnTo>
                    <a:pt x="1014452" y="1398506"/>
                  </a:lnTo>
                  <a:lnTo>
                    <a:pt x="1013435" y="1401117"/>
                  </a:lnTo>
                  <a:lnTo>
                    <a:pt x="1012429" y="1403723"/>
                  </a:lnTo>
                  <a:lnTo>
                    <a:pt x="1011428" y="1406329"/>
                  </a:lnTo>
                  <a:lnTo>
                    <a:pt x="1010427" y="1408930"/>
                  </a:lnTo>
                  <a:lnTo>
                    <a:pt x="1009436" y="1411531"/>
                  </a:lnTo>
                  <a:lnTo>
                    <a:pt x="1008451" y="1414131"/>
                  </a:lnTo>
                  <a:lnTo>
                    <a:pt x="1007470" y="1416727"/>
                  </a:lnTo>
                  <a:lnTo>
                    <a:pt x="1006495" y="1419323"/>
                  </a:lnTo>
                  <a:lnTo>
                    <a:pt x="1005525" y="1421913"/>
                  </a:lnTo>
                  <a:lnTo>
                    <a:pt x="1004560" y="1424509"/>
                  </a:lnTo>
                  <a:lnTo>
                    <a:pt x="1003600" y="1427094"/>
                  </a:lnTo>
                  <a:lnTo>
                    <a:pt x="1002645" y="1429680"/>
                  </a:lnTo>
                  <a:lnTo>
                    <a:pt x="1001701" y="1432265"/>
                  </a:lnTo>
                  <a:lnTo>
                    <a:pt x="1000756" y="1434850"/>
                  </a:lnTo>
                  <a:lnTo>
                    <a:pt x="999817" y="1437430"/>
                  </a:lnTo>
                  <a:lnTo>
                    <a:pt x="998888" y="1440005"/>
                  </a:lnTo>
                  <a:lnTo>
                    <a:pt x="997960" y="1442586"/>
                  </a:lnTo>
                  <a:lnTo>
                    <a:pt x="997041" y="1445155"/>
                  </a:lnTo>
                  <a:lnTo>
                    <a:pt x="996122" y="1447730"/>
                  </a:lnTo>
                  <a:lnTo>
                    <a:pt x="995214" y="1450300"/>
                  </a:lnTo>
                  <a:lnTo>
                    <a:pt x="994311" y="1452865"/>
                  </a:lnTo>
                  <a:lnTo>
                    <a:pt x="993413" y="1455430"/>
                  </a:lnTo>
                  <a:lnTo>
                    <a:pt x="992515" y="1457994"/>
                  </a:lnTo>
                  <a:lnTo>
                    <a:pt x="991628" y="1460554"/>
                  </a:lnTo>
                  <a:lnTo>
                    <a:pt x="990745" y="1463113"/>
                  </a:lnTo>
                  <a:lnTo>
                    <a:pt x="989868" y="1465673"/>
                  </a:lnTo>
                  <a:lnTo>
                    <a:pt x="989001" y="1468227"/>
                  </a:lnTo>
                  <a:lnTo>
                    <a:pt x="988134" y="1470777"/>
                  </a:lnTo>
                  <a:lnTo>
                    <a:pt x="987272" y="1473326"/>
                  </a:lnTo>
                  <a:lnTo>
                    <a:pt x="986416" y="1475875"/>
                  </a:lnTo>
                  <a:lnTo>
                    <a:pt x="985570" y="1478419"/>
                  </a:lnTo>
                  <a:lnTo>
                    <a:pt x="984723" y="1480963"/>
                  </a:lnTo>
                  <a:lnTo>
                    <a:pt x="983887" y="1483502"/>
                  </a:lnTo>
                  <a:lnTo>
                    <a:pt x="983051" y="1486041"/>
                  </a:lnTo>
                  <a:lnTo>
                    <a:pt x="982226" y="1488580"/>
                  </a:lnTo>
                  <a:lnTo>
                    <a:pt x="981405" y="1491113"/>
                  </a:lnTo>
                  <a:lnTo>
                    <a:pt x="980590" y="1493642"/>
                  </a:lnTo>
                  <a:lnTo>
                    <a:pt x="979774" y="1496171"/>
                  </a:lnTo>
                  <a:lnTo>
                    <a:pt x="978969" y="1498699"/>
                  </a:lnTo>
                  <a:lnTo>
                    <a:pt x="978170" y="1501223"/>
                  </a:lnTo>
                  <a:lnTo>
                    <a:pt x="977380" y="1503746"/>
                  </a:lnTo>
                  <a:lnTo>
                    <a:pt x="976591" y="1506264"/>
                  </a:lnTo>
                  <a:lnTo>
                    <a:pt x="975806" y="1508777"/>
                  </a:lnTo>
                  <a:lnTo>
                    <a:pt x="975027" y="1511296"/>
                  </a:lnTo>
                  <a:lnTo>
                    <a:pt x="974258" y="1513809"/>
                  </a:lnTo>
                  <a:lnTo>
                    <a:pt x="973489" y="1516317"/>
                  </a:lnTo>
                  <a:lnTo>
                    <a:pt x="972731" y="1518825"/>
                  </a:lnTo>
                  <a:lnTo>
                    <a:pt x="971977" y="1521327"/>
                  </a:lnTo>
                  <a:lnTo>
                    <a:pt x="971224" y="1523830"/>
                  </a:lnTo>
                  <a:lnTo>
                    <a:pt x="970481" y="1526328"/>
                  </a:lnTo>
                  <a:lnTo>
                    <a:pt x="969743" y="1528825"/>
                  </a:lnTo>
                  <a:lnTo>
                    <a:pt x="969010" y="1531323"/>
                  </a:lnTo>
                  <a:lnTo>
                    <a:pt x="968282" y="1533815"/>
                  </a:lnTo>
                  <a:lnTo>
                    <a:pt x="967565" y="1536303"/>
                  </a:lnTo>
                  <a:lnTo>
                    <a:pt x="966848" y="1538790"/>
                  </a:lnTo>
                  <a:lnTo>
                    <a:pt x="966136" y="1541272"/>
                  </a:lnTo>
                  <a:lnTo>
                    <a:pt x="965434" y="1543754"/>
                  </a:lnTo>
                  <a:lnTo>
                    <a:pt x="964732" y="1546236"/>
                  </a:lnTo>
                  <a:lnTo>
                    <a:pt x="964041" y="1548713"/>
                  </a:lnTo>
                  <a:lnTo>
                    <a:pt x="963354" y="1551185"/>
                  </a:lnTo>
                  <a:lnTo>
                    <a:pt x="962668" y="1553657"/>
                  </a:lnTo>
                  <a:lnTo>
                    <a:pt x="961992" y="1556129"/>
                  </a:lnTo>
                  <a:lnTo>
                    <a:pt x="961321" y="1558590"/>
                  </a:lnTo>
                  <a:lnTo>
                    <a:pt x="960655" y="1561057"/>
                  </a:lnTo>
                  <a:lnTo>
                    <a:pt x="959995" y="1563518"/>
                  </a:lnTo>
                  <a:lnTo>
                    <a:pt x="959345" y="1565975"/>
                  </a:lnTo>
                  <a:lnTo>
                    <a:pt x="958694" y="1568431"/>
                  </a:lnTo>
                  <a:lnTo>
                    <a:pt x="958049" y="1570882"/>
                  </a:lnTo>
                  <a:lnTo>
                    <a:pt x="957415" y="1573333"/>
                  </a:lnTo>
                  <a:lnTo>
                    <a:pt x="956785" y="1575779"/>
                  </a:lnTo>
                  <a:lnTo>
                    <a:pt x="956156" y="1578225"/>
                  </a:lnTo>
                  <a:lnTo>
                    <a:pt x="955536" y="1580666"/>
                  </a:lnTo>
                  <a:lnTo>
                    <a:pt x="954922" y="1583107"/>
                  </a:lnTo>
                  <a:lnTo>
                    <a:pt x="954313" y="1585543"/>
                  </a:lnTo>
                  <a:lnTo>
                    <a:pt x="953710" y="1587978"/>
                  </a:lnTo>
                  <a:lnTo>
                    <a:pt x="953111" y="1590409"/>
                  </a:lnTo>
                  <a:lnTo>
                    <a:pt x="952523" y="1592834"/>
                  </a:lnTo>
                  <a:lnTo>
                    <a:pt x="951934" y="1595260"/>
                  </a:lnTo>
                  <a:lnTo>
                    <a:pt x="951356" y="1597685"/>
                  </a:lnTo>
                  <a:lnTo>
                    <a:pt x="950778" y="1600105"/>
                  </a:lnTo>
                  <a:lnTo>
                    <a:pt x="950211" y="1602520"/>
                  </a:lnTo>
                  <a:lnTo>
                    <a:pt x="949648" y="1604935"/>
                  </a:lnTo>
                  <a:lnTo>
                    <a:pt x="949091" y="1607345"/>
                  </a:lnTo>
                  <a:lnTo>
                    <a:pt x="948539" y="1609755"/>
                  </a:lnTo>
                  <a:lnTo>
                    <a:pt x="947992" y="1612160"/>
                  </a:lnTo>
                  <a:lnTo>
                    <a:pt x="947450" y="1614565"/>
                  </a:lnTo>
                  <a:lnTo>
                    <a:pt x="946913" y="1616964"/>
                  </a:lnTo>
                  <a:lnTo>
                    <a:pt x="946387" y="1619358"/>
                  </a:lnTo>
                  <a:lnTo>
                    <a:pt x="945861" y="1621753"/>
                  </a:lnTo>
                  <a:lnTo>
                    <a:pt x="945345" y="1624142"/>
                  </a:lnTo>
                  <a:lnTo>
                    <a:pt x="944834" y="1626531"/>
                  </a:lnTo>
                  <a:lnTo>
                    <a:pt x="944323" y="1628915"/>
                  </a:lnTo>
                  <a:lnTo>
                    <a:pt x="943822" y="1631300"/>
                  </a:lnTo>
                  <a:lnTo>
                    <a:pt x="943327" y="1633678"/>
                  </a:lnTo>
                  <a:lnTo>
                    <a:pt x="942842" y="1636052"/>
                  </a:lnTo>
                  <a:lnTo>
                    <a:pt x="942357" y="1638426"/>
                  </a:lnTo>
                  <a:lnTo>
                    <a:pt x="941877" y="1640800"/>
                  </a:lnTo>
                  <a:lnTo>
                    <a:pt x="941407" y="1643163"/>
                  </a:lnTo>
                  <a:lnTo>
                    <a:pt x="940938" y="1645532"/>
                  </a:lnTo>
                  <a:lnTo>
                    <a:pt x="940478" y="1647890"/>
                  </a:lnTo>
                  <a:lnTo>
                    <a:pt x="940024" y="1650248"/>
                  </a:lnTo>
                  <a:lnTo>
                    <a:pt x="939575" y="1652601"/>
                  </a:lnTo>
                  <a:lnTo>
                    <a:pt x="939132" y="1654955"/>
                  </a:lnTo>
                  <a:lnTo>
                    <a:pt x="938693" y="1657303"/>
                  </a:lnTo>
                  <a:lnTo>
                    <a:pt x="938259" y="1659651"/>
                  </a:lnTo>
                  <a:lnTo>
                    <a:pt x="937831" y="1661993"/>
                  </a:lnTo>
                  <a:lnTo>
                    <a:pt x="937413" y="1664331"/>
                  </a:lnTo>
                  <a:lnTo>
                    <a:pt x="937000" y="1666669"/>
                  </a:lnTo>
                  <a:lnTo>
                    <a:pt x="936587" y="1669001"/>
                  </a:lnTo>
                  <a:lnTo>
                    <a:pt x="936185" y="1671334"/>
                  </a:lnTo>
                  <a:lnTo>
                    <a:pt x="935788" y="1673661"/>
                  </a:lnTo>
                  <a:lnTo>
                    <a:pt x="935395" y="1675983"/>
                  </a:lnTo>
                  <a:lnTo>
                    <a:pt x="935008" y="1678305"/>
                  </a:lnTo>
                  <a:lnTo>
                    <a:pt x="934627" y="1680622"/>
                  </a:lnTo>
                  <a:lnTo>
                    <a:pt x="934255" y="1682939"/>
                  </a:lnTo>
                  <a:lnTo>
                    <a:pt x="933883" y="1685246"/>
                  </a:lnTo>
                  <a:lnTo>
                    <a:pt x="933522" y="1687558"/>
                  </a:lnTo>
                  <a:lnTo>
                    <a:pt x="933161" y="1689859"/>
                  </a:lnTo>
                  <a:lnTo>
                    <a:pt x="932810" y="1692161"/>
                  </a:lnTo>
                  <a:lnTo>
                    <a:pt x="932464" y="1694462"/>
                  </a:lnTo>
                  <a:lnTo>
                    <a:pt x="932124" y="1696753"/>
                  </a:lnTo>
                  <a:lnTo>
                    <a:pt x="931788" y="1699050"/>
                  </a:lnTo>
                  <a:lnTo>
                    <a:pt x="931463" y="1701336"/>
                  </a:lnTo>
                  <a:lnTo>
                    <a:pt x="931138" y="1703622"/>
                  </a:lnTo>
                  <a:lnTo>
                    <a:pt x="930823" y="1705903"/>
                  </a:lnTo>
                  <a:lnTo>
                    <a:pt x="930509" y="1708184"/>
                  </a:lnTo>
                  <a:lnTo>
                    <a:pt x="930204" y="1710459"/>
                  </a:lnTo>
                  <a:lnTo>
                    <a:pt x="929905" y="1712730"/>
                  </a:lnTo>
                  <a:lnTo>
                    <a:pt x="929611" y="1715000"/>
                  </a:lnTo>
                  <a:lnTo>
                    <a:pt x="929322" y="1717266"/>
                  </a:lnTo>
                  <a:lnTo>
                    <a:pt x="929038" y="1719526"/>
                  </a:lnTo>
                  <a:lnTo>
                    <a:pt x="928764" y="1721786"/>
                  </a:lnTo>
                  <a:lnTo>
                    <a:pt x="928491" y="1724041"/>
                  </a:lnTo>
                  <a:lnTo>
                    <a:pt x="928228" y="1726291"/>
                  </a:lnTo>
                  <a:lnTo>
                    <a:pt x="927965" y="1728541"/>
                  </a:lnTo>
                  <a:lnTo>
                    <a:pt x="927712" y="1730786"/>
                  </a:lnTo>
                  <a:lnTo>
                    <a:pt x="927464" y="1733031"/>
                  </a:lnTo>
                  <a:lnTo>
                    <a:pt x="927221" y="1735265"/>
                  </a:lnTo>
                  <a:lnTo>
                    <a:pt x="926984" y="1737505"/>
                  </a:lnTo>
                  <a:lnTo>
                    <a:pt x="926757" y="1739734"/>
                  </a:lnTo>
                  <a:lnTo>
                    <a:pt x="926530" y="1741963"/>
                  </a:lnTo>
                  <a:lnTo>
                    <a:pt x="926313" y="1744187"/>
                  </a:lnTo>
                  <a:lnTo>
                    <a:pt x="926096" y="1746406"/>
                  </a:lnTo>
                  <a:lnTo>
                    <a:pt x="925890" y="1748625"/>
                  </a:lnTo>
                  <a:lnTo>
                    <a:pt x="925689" y="1750839"/>
                  </a:lnTo>
                  <a:lnTo>
                    <a:pt x="925493" y="1753053"/>
                  </a:lnTo>
                  <a:lnTo>
                    <a:pt x="925302" y="1755256"/>
                  </a:lnTo>
                  <a:lnTo>
                    <a:pt x="925116" y="1757460"/>
                  </a:lnTo>
                  <a:lnTo>
                    <a:pt x="924941" y="1759663"/>
                  </a:lnTo>
                  <a:lnTo>
                    <a:pt x="924765" y="1761856"/>
                  </a:lnTo>
                  <a:lnTo>
                    <a:pt x="924600" y="1764050"/>
                  </a:lnTo>
                  <a:lnTo>
                    <a:pt x="924440" y="1766243"/>
                  </a:lnTo>
                  <a:lnTo>
                    <a:pt x="924285" y="1768426"/>
                  </a:lnTo>
                  <a:lnTo>
                    <a:pt x="924136" y="1770608"/>
                  </a:lnTo>
                  <a:lnTo>
                    <a:pt x="923991" y="1772791"/>
                  </a:lnTo>
                  <a:lnTo>
                    <a:pt x="923852" y="1774964"/>
                  </a:lnTo>
                  <a:lnTo>
                    <a:pt x="923718" y="1777136"/>
                  </a:lnTo>
                  <a:lnTo>
                    <a:pt x="923594" y="1779304"/>
                  </a:lnTo>
                  <a:lnTo>
                    <a:pt x="923475" y="1781471"/>
                  </a:lnTo>
                  <a:lnTo>
                    <a:pt x="923356" y="1783628"/>
                  </a:lnTo>
                  <a:lnTo>
                    <a:pt x="923248" y="1785785"/>
                  </a:lnTo>
                  <a:lnTo>
                    <a:pt x="923145" y="1787942"/>
                  </a:lnTo>
                  <a:lnTo>
                    <a:pt x="923047" y="1790089"/>
                  </a:lnTo>
                  <a:lnTo>
                    <a:pt x="922954" y="1792235"/>
                  </a:lnTo>
                  <a:lnTo>
                    <a:pt x="922871" y="1794382"/>
                  </a:lnTo>
                  <a:lnTo>
                    <a:pt x="922789" y="1796518"/>
                  </a:lnTo>
                  <a:lnTo>
                    <a:pt x="922716" y="1798655"/>
                  </a:lnTo>
                  <a:lnTo>
                    <a:pt x="922649" y="1800786"/>
                  </a:lnTo>
                  <a:lnTo>
                    <a:pt x="922587" y="1802912"/>
                  </a:lnTo>
                  <a:lnTo>
                    <a:pt x="922531" y="1805038"/>
                  </a:lnTo>
                  <a:lnTo>
                    <a:pt x="922479" y="1807159"/>
                  </a:lnTo>
                  <a:lnTo>
                    <a:pt x="922433" y="1809275"/>
                  </a:lnTo>
                  <a:lnTo>
                    <a:pt x="922391" y="1811385"/>
                  </a:lnTo>
                  <a:lnTo>
                    <a:pt x="922360" y="1813496"/>
                  </a:lnTo>
                  <a:lnTo>
                    <a:pt x="922329" y="1815601"/>
                  </a:lnTo>
                  <a:lnTo>
                    <a:pt x="922309" y="1817702"/>
                  </a:lnTo>
                  <a:lnTo>
                    <a:pt x="922293" y="1819802"/>
                  </a:lnTo>
                  <a:lnTo>
                    <a:pt x="922283" y="1821897"/>
                  </a:lnTo>
                  <a:lnTo>
                    <a:pt x="922278" y="1823987"/>
                  </a:lnTo>
                  <a:lnTo>
                    <a:pt x="922278" y="1826072"/>
                  </a:lnTo>
                  <a:lnTo>
                    <a:pt x="922288" y="1828157"/>
                  </a:lnTo>
                  <a:lnTo>
                    <a:pt x="922298" y="1830231"/>
                  </a:lnTo>
                  <a:lnTo>
                    <a:pt x="922319" y="1832311"/>
                  </a:lnTo>
                  <a:lnTo>
                    <a:pt x="922340" y="1834380"/>
                  </a:lnTo>
                  <a:lnTo>
                    <a:pt x="922371" y="1836444"/>
                  </a:lnTo>
                  <a:lnTo>
                    <a:pt x="922407" y="1838508"/>
                  </a:lnTo>
                  <a:lnTo>
                    <a:pt x="922448" y="1840567"/>
                  </a:lnTo>
                  <a:lnTo>
                    <a:pt x="922495" y="1842626"/>
                  </a:lnTo>
                  <a:lnTo>
                    <a:pt x="922551" y="1844675"/>
                  </a:lnTo>
                  <a:lnTo>
                    <a:pt x="922608" y="1846724"/>
                  </a:lnTo>
                  <a:lnTo>
                    <a:pt x="922675" y="1848767"/>
                  </a:lnTo>
                  <a:lnTo>
                    <a:pt x="922747" y="1850811"/>
                  </a:lnTo>
                  <a:lnTo>
                    <a:pt x="922820" y="1852844"/>
                  </a:lnTo>
                  <a:lnTo>
                    <a:pt x="922902" y="1854877"/>
                  </a:lnTo>
                  <a:lnTo>
                    <a:pt x="922990" y="1856905"/>
                  </a:lnTo>
                  <a:lnTo>
                    <a:pt x="923088" y="1858928"/>
                  </a:lnTo>
                  <a:lnTo>
                    <a:pt x="923186" y="1860951"/>
                  </a:lnTo>
                  <a:lnTo>
                    <a:pt x="923289" y="1862963"/>
                  </a:lnTo>
                  <a:lnTo>
                    <a:pt x="923403" y="1864976"/>
                  </a:lnTo>
                  <a:lnTo>
                    <a:pt x="923521" y="1866988"/>
                  </a:lnTo>
                  <a:lnTo>
                    <a:pt x="923645" y="1868990"/>
                  </a:lnTo>
                  <a:lnTo>
                    <a:pt x="923774" y="1870993"/>
                  </a:lnTo>
                  <a:lnTo>
                    <a:pt x="923908" y="1872985"/>
                  </a:lnTo>
                  <a:lnTo>
                    <a:pt x="924048" y="1874976"/>
                  </a:lnTo>
                  <a:lnTo>
                    <a:pt x="924192" y="1876968"/>
                  </a:lnTo>
                  <a:lnTo>
                    <a:pt x="924347" y="1878950"/>
                  </a:lnTo>
                  <a:lnTo>
                    <a:pt x="924502" y="1880931"/>
                  </a:lnTo>
                  <a:lnTo>
                    <a:pt x="924667" y="1882908"/>
                  </a:lnTo>
                  <a:lnTo>
                    <a:pt x="924837" y="1884879"/>
                  </a:lnTo>
                  <a:lnTo>
                    <a:pt x="925013" y="1886845"/>
                  </a:lnTo>
                  <a:lnTo>
                    <a:pt x="925193" y="1888811"/>
                  </a:lnTo>
                  <a:lnTo>
                    <a:pt x="925379" y="1890772"/>
                  </a:lnTo>
                  <a:lnTo>
                    <a:pt x="925570" y="1892728"/>
                  </a:lnTo>
                  <a:lnTo>
                    <a:pt x="925766" y="1894679"/>
                  </a:lnTo>
                  <a:lnTo>
                    <a:pt x="925973" y="1896624"/>
                  </a:lnTo>
                  <a:lnTo>
                    <a:pt x="926184" y="1898570"/>
                  </a:lnTo>
                  <a:lnTo>
                    <a:pt x="926396" y="1900510"/>
                  </a:lnTo>
                  <a:lnTo>
                    <a:pt x="926618" y="1902440"/>
                  </a:lnTo>
                  <a:lnTo>
                    <a:pt x="926845" y="1904375"/>
                  </a:lnTo>
                  <a:lnTo>
                    <a:pt x="927082" y="1906300"/>
                  </a:lnTo>
                  <a:lnTo>
                    <a:pt x="927319" y="1908225"/>
                  </a:lnTo>
                  <a:lnTo>
                    <a:pt x="927562" y="1910139"/>
                  </a:lnTo>
                  <a:lnTo>
                    <a:pt x="927815" y="1912054"/>
                  </a:lnTo>
                  <a:lnTo>
                    <a:pt x="928068" y="1913963"/>
                  </a:lnTo>
                  <a:lnTo>
                    <a:pt x="928331" y="1915872"/>
                  </a:lnTo>
                  <a:lnTo>
                    <a:pt x="928599" y="1917771"/>
                  </a:lnTo>
                  <a:lnTo>
                    <a:pt x="928873" y="1919670"/>
                  </a:lnTo>
                  <a:lnTo>
                    <a:pt x="929151" y="1921564"/>
                  </a:lnTo>
                  <a:lnTo>
                    <a:pt x="929435" y="1923453"/>
                  </a:lnTo>
                  <a:lnTo>
                    <a:pt x="929729" y="1925336"/>
                  </a:lnTo>
                  <a:lnTo>
                    <a:pt x="930024" y="1927215"/>
                  </a:lnTo>
                  <a:lnTo>
                    <a:pt x="930328" y="1929093"/>
                  </a:lnTo>
                  <a:lnTo>
                    <a:pt x="930632" y="1930961"/>
                  </a:lnTo>
                  <a:lnTo>
                    <a:pt x="930947" y="1932829"/>
                  </a:lnTo>
                  <a:lnTo>
                    <a:pt x="931267" y="1934692"/>
                  </a:lnTo>
                  <a:lnTo>
                    <a:pt x="931592" y="1936550"/>
                  </a:lnTo>
                  <a:lnTo>
                    <a:pt x="931923" y="1938407"/>
                  </a:lnTo>
                  <a:lnTo>
                    <a:pt x="932258" y="1940255"/>
                  </a:lnTo>
                  <a:lnTo>
                    <a:pt x="932604" y="1942102"/>
                  </a:lnTo>
                  <a:lnTo>
                    <a:pt x="932949" y="1943944"/>
                  </a:lnTo>
                  <a:lnTo>
                    <a:pt x="933305" y="1945782"/>
                  </a:lnTo>
                  <a:lnTo>
                    <a:pt x="933667" y="1947614"/>
                  </a:lnTo>
                  <a:lnTo>
                    <a:pt x="934033" y="1949440"/>
                  </a:lnTo>
                  <a:lnTo>
                    <a:pt x="934405" y="1951267"/>
                  </a:lnTo>
                  <a:lnTo>
                    <a:pt x="934781" y="1953089"/>
                  </a:lnTo>
                  <a:lnTo>
                    <a:pt x="935163" y="1954900"/>
                  </a:lnTo>
                  <a:lnTo>
                    <a:pt x="935550" y="1956711"/>
                  </a:lnTo>
                  <a:lnTo>
                    <a:pt x="935948" y="1958517"/>
                  </a:lnTo>
                  <a:lnTo>
                    <a:pt x="936345" y="1960323"/>
                  </a:lnTo>
                  <a:lnTo>
                    <a:pt x="936753" y="1962119"/>
                  </a:lnTo>
                  <a:lnTo>
                    <a:pt x="937160" y="1963915"/>
                  </a:lnTo>
                  <a:lnTo>
                    <a:pt x="937578" y="1965701"/>
                  </a:lnTo>
                  <a:lnTo>
                    <a:pt x="938001" y="1967486"/>
                  </a:lnTo>
                  <a:lnTo>
                    <a:pt x="938430" y="1969266"/>
                  </a:lnTo>
                  <a:lnTo>
                    <a:pt x="938868" y="1971041"/>
                  </a:lnTo>
                  <a:lnTo>
                    <a:pt x="939307" y="1972811"/>
                  </a:lnTo>
                  <a:lnTo>
                    <a:pt x="939751" y="1974581"/>
                  </a:lnTo>
                  <a:lnTo>
                    <a:pt x="940205" y="1976341"/>
                  </a:lnTo>
                  <a:lnTo>
                    <a:pt x="940664" y="1978101"/>
                  </a:lnTo>
                  <a:lnTo>
                    <a:pt x="941123" y="1979855"/>
                  </a:lnTo>
                  <a:lnTo>
                    <a:pt x="941593" y="1981605"/>
                  </a:lnTo>
                  <a:lnTo>
                    <a:pt x="942068" y="1983349"/>
                  </a:lnTo>
                  <a:lnTo>
                    <a:pt x="942548" y="1985088"/>
                  </a:lnTo>
                  <a:lnTo>
                    <a:pt x="943033" y="1986822"/>
                  </a:lnTo>
                  <a:lnTo>
                    <a:pt x="943528" y="1988551"/>
                  </a:lnTo>
                  <a:lnTo>
                    <a:pt x="944024" y="1990279"/>
                  </a:lnTo>
                  <a:lnTo>
                    <a:pt x="944529" y="1992003"/>
                  </a:lnTo>
                  <a:lnTo>
                    <a:pt x="945035" y="1993716"/>
                  </a:lnTo>
                  <a:lnTo>
                    <a:pt x="945551" y="1995429"/>
                  </a:lnTo>
                  <a:lnTo>
                    <a:pt x="946072" y="1997137"/>
                  </a:lnTo>
                  <a:lnTo>
                    <a:pt x="946599" y="1998840"/>
                  </a:lnTo>
                  <a:lnTo>
                    <a:pt x="947130" y="2000538"/>
                  </a:lnTo>
                  <a:lnTo>
                    <a:pt x="947667" y="2002236"/>
                  </a:lnTo>
                  <a:lnTo>
                    <a:pt x="948209" y="2003923"/>
                  </a:lnTo>
                  <a:lnTo>
                    <a:pt x="948756" y="2005611"/>
                  </a:lnTo>
                  <a:lnTo>
                    <a:pt x="949313" y="2007288"/>
                  </a:lnTo>
                  <a:lnTo>
                    <a:pt x="949870" y="2008965"/>
                  </a:lnTo>
                  <a:lnTo>
                    <a:pt x="950438" y="2010637"/>
                  </a:lnTo>
                  <a:lnTo>
                    <a:pt x="951011" y="2012304"/>
                  </a:lnTo>
                  <a:lnTo>
                    <a:pt x="951583" y="2013965"/>
                  </a:lnTo>
                  <a:lnTo>
                    <a:pt x="952167" y="2015622"/>
                  </a:lnTo>
                  <a:lnTo>
                    <a:pt x="952755" y="2017273"/>
                  </a:lnTo>
                  <a:lnTo>
                    <a:pt x="953353" y="2018924"/>
                  </a:lnTo>
                  <a:lnTo>
                    <a:pt x="953952" y="2020565"/>
                  </a:lnTo>
                  <a:lnTo>
                    <a:pt x="954556" y="2022206"/>
                  </a:lnTo>
                  <a:lnTo>
                    <a:pt x="955170" y="2023837"/>
                  </a:lnTo>
                  <a:lnTo>
                    <a:pt x="955784" y="2025468"/>
                  </a:lnTo>
                  <a:lnTo>
                    <a:pt x="956408" y="2027093"/>
                  </a:lnTo>
                  <a:lnTo>
                    <a:pt x="957033" y="2028714"/>
                  </a:lnTo>
                  <a:lnTo>
                    <a:pt x="957668" y="2030329"/>
                  </a:lnTo>
                  <a:lnTo>
                    <a:pt x="958307" y="2031939"/>
                  </a:lnTo>
                  <a:lnTo>
                    <a:pt x="958952" y="2033544"/>
                  </a:lnTo>
                  <a:lnTo>
                    <a:pt x="959603" y="2035143"/>
                  </a:lnTo>
                  <a:lnTo>
                    <a:pt x="960258" y="2036743"/>
                  </a:lnTo>
                  <a:lnTo>
                    <a:pt x="960924" y="2038332"/>
                  </a:lnTo>
                  <a:lnTo>
                    <a:pt x="961589" y="2039917"/>
                  </a:lnTo>
                  <a:lnTo>
                    <a:pt x="962260" y="2041501"/>
                  </a:lnTo>
                  <a:lnTo>
                    <a:pt x="962941" y="2043080"/>
                  </a:lnTo>
                  <a:lnTo>
                    <a:pt x="963628" y="2044649"/>
                  </a:lnTo>
                  <a:lnTo>
                    <a:pt x="964314" y="2046217"/>
                  </a:lnTo>
                  <a:lnTo>
                    <a:pt x="965011" y="2047781"/>
                  </a:lnTo>
                  <a:lnTo>
                    <a:pt x="965712" y="2049339"/>
                  </a:lnTo>
                  <a:lnTo>
                    <a:pt x="966419" y="2050893"/>
                  </a:lnTo>
                  <a:lnTo>
                    <a:pt x="967132" y="2052441"/>
                  </a:lnTo>
                  <a:lnTo>
                    <a:pt x="967849" y="2053984"/>
                  </a:lnTo>
                  <a:lnTo>
                    <a:pt x="968576" y="2055522"/>
                  </a:lnTo>
                  <a:lnTo>
                    <a:pt x="969304" y="2057059"/>
                  </a:lnTo>
                  <a:lnTo>
                    <a:pt x="970037" y="2058587"/>
                  </a:lnTo>
                  <a:lnTo>
                    <a:pt x="970780" y="2060109"/>
                  </a:lnTo>
                  <a:lnTo>
                    <a:pt x="971523" y="2061631"/>
                  </a:lnTo>
                  <a:lnTo>
                    <a:pt x="972276" y="2063143"/>
                  </a:lnTo>
                  <a:lnTo>
                    <a:pt x="973035" y="2064655"/>
                  </a:lnTo>
                  <a:lnTo>
                    <a:pt x="973799" y="2066162"/>
                  </a:lnTo>
                  <a:lnTo>
                    <a:pt x="974562" y="2067659"/>
                  </a:lnTo>
                  <a:lnTo>
                    <a:pt x="975337" y="2069155"/>
                  </a:lnTo>
                  <a:lnTo>
                    <a:pt x="976121" y="2070647"/>
                  </a:lnTo>
                  <a:lnTo>
                    <a:pt x="976905" y="2072133"/>
                  </a:lnTo>
                  <a:lnTo>
                    <a:pt x="977695" y="2073609"/>
                  </a:lnTo>
                  <a:lnTo>
                    <a:pt x="978490" y="2075084"/>
                  </a:lnTo>
                  <a:lnTo>
                    <a:pt x="979295" y="2076555"/>
                  </a:lnTo>
                  <a:lnTo>
                    <a:pt x="980100" y="2078021"/>
                  </a:lnTo>
                  <a:lnTo>
                    <a:pt x="980915" y="2079486"/>
                  </a:lnTo>
                  <a:lnTo>
                    <a:pt x="981730" y="2080941"/>
                  </a:lnTo>
                  <a:lnTo>
                    <a:pt x="982556" y="2082392"/>
                  </a:lnTo>
                  <a:lnTo>
                    <a:pt x="983387" y="2083836"/>
                  </a:lnTo>
                  <a:lnTo>
                    <a:pt x="984218" y="2085276"/>
                  </a:lnTo>
                  <a:lnTo>
                    <a:pt x="985059" y="2086716"/>
                  </a:lnTo>
                  <a:lnTo>
                    <a:pt x="985905" y="2088145"/>
                  </a:lnTo>
                  <a:lnTo>
                    <a:pt x="986756" y="2089570"/>
                  </a:lnTo>
                  <a:lnTo>
                    <a:pt x="987613" y="2090994"/>
                  </a:lnTo>
                  <a:lnTo>
                    <a:pt x="988480" y="2092408"/>
                  </a:lnTo>
                  <a:lnTo>
                    <a:pt x="989347" y="2093822"/>
                  </a:lnTo>
                  <a:lnTo>
                    <a:pt x="990219" y="2095225"/>
                  </a:lnTo>
                  <a:lnTo>
                    <a:pt x="991101" y="2096629"/>
                  </a:lnTo>
                  <a:lnTo>
                    <a:pt x="991984" y="2098022"/>
                  </a:lnTo>
                  <a:lnTo>
                    <a:pt x="992871" y="2099416"/>
                  </a:lnTo>
                  <a:lnTo>
                    <a:pt x="993769" y="2100798"/>
                  </a:lnTo>
                  <a:lnTo>
                    <a:pt x="994672" y="2102181"/>
                  </a:lnTo>
                  <a:lnTo>
                    <a:pt x="995575" y="2103559"/>
                  </a:lnTo>
                  <a:lnTo>
                    <a:pt x="996489" y="2104927"/>
                  </a:lnTo>
                  <a:lnTo>
                    <a:pt x="997407" y="2106294"/>
                  </a:lnTo>
                  <a:lnTo>
                    <a:pt x="998331" y="2107657"/>
                  </a:lnTo>
                  <a:lnTo>
                    <a:pt x="999260" y="2109009"/>
                  </a:lnTo>
                  <a:lnTo>
                    <a:pt x="1000194" y="2110361"/>
                  </a:lnTo>
                  <a:lnTo>
                    <a:pt x="1001133" y="2111707"/>
                  </a:lnTo>
                  <a:lnTo>
                    <a:pt x="1002077" y="2113049"/>
                  </a:lnTo>
                  <a:lnTo>
                    <a:pt x="1003027" y="2114386"/>
                  </a:lnTo>
                  <a:lnTo>
                    <a:pt x="1003982" y="2115712"/>
                  </a:lnTo>
                  <a:lnTo>
                    <a:pt x="1004947" y="2117038"/>
                  </a:lnTo>
                  <a:lnTo>
                    <a:pt x="1005912" y="2118359"/>
                  </a:lnTo>
                  <a:lnTo>
                    <a:pt x="1006882" y="2119675"/>
                  </a:lnTo>
                  <a:lnTo>
                    <a:pt x="1007862" y="2120986"/>
                  </a:lnTo>
                  <a:lnTo>
                    <a:pt x="1008843" y="2122291"/>
                  </a:lnTo>
                  <a:lnTo>
                    <a:pt x="1009833" y="2123592"/>
                  </a:lnTo>
                  <a:lnTo>
                    <a:pt x="1010824" y="2124887"/>
                  </a:lnTo>
                  <a:lnTo>
                    <a:pt x="1011825" y="2126177"/>
                  </a:lnTo>
                  <a:lnTo>
                    <a:pt x="1012832" y="2127457"/>
                  </a:lnTo>
                  <a:lnTo>
                    <a:pt x="1013838" y="2128737"/>
                  </a:lnTo>
                  <a:lnTo>
                    <a:pt x="1014855" y="2130011"/>
                  </a:lnTo>
                  <a:lnTo>
                    <a:pt x="1015876" y="2131281"/>
                  </a:lnTo>
                  <a:lnTo>
                    <a:pt x="1016903" y="2132545"/>
                  </a:lnTo>
                  <a:lnTo>
                    <a:pt x="1017935" y="2133804"/>
                  </a:lnTo>
                  <a:lnTo>
                    <a:pt x="1018972" y="2135058"/>
                  </a:lnTo>
                  <a:lnTo>
                    <a:pt x="1020015" y="2136307"/>
                  </a:lnTo>
                  <a:lnTo>
                    <a:pt x="1021062" y="2137550"/>
                  </a:lnTo>
                  <a:lnTo>
                    <a:pt x="1022115" y="2138789"/>
                  </a:lnTo>
                  <a:lnTo>
                    <a:pt x="1023173" y="2140022"/>
                  </a:lnTo>
                  <a:lnTo>
                    <a:pt x="1024236" y="2141245"/>
                  </a:lnTo>
                  <a:lnTo>
                    <a:pt x="1025304" y="2142468"/>
                  </a:lnTo>
                  <a:lnTo>
                    <a:pt x="1026383" y="2143686"/>
                  </a:lnTo>
                  <a:lnTo>
                    <a:pt x="1027461" y="2144899"/>
                  </a:lnTo>
                  <a:lnTo>
                    <a:pt x="1028545" y="2146106"/>
                  </a:lnTo>
                  <a:lnTo>
                    <a:pt x="1029639" y="2147309"/>
                  </a:lnTo>
                  <a:lnTo>
                    <a:pt x="1030733" y="2148506"/>
                  </a:lnTo>
                  <a:lnTo>
                    <a:pt x="1031832" y="2149693"/>
                  </a:lnTo>
                  <a:lnTo>
                    <a:pt x="1032942" y="2150880"/>
                  </a:lnTo>
                  <a:lnTo>
                    <a:pt x="1034051" y="2152061"/>
                  </a:lnTo>
                  <a:lnTo>
                    <a:pt x="1035171" y="2153238"/>
                  </a:lnTo>
                  <a:lnTo>
                    <a:pt x="1036291" y="2154404"/>
                  </a:lnTo>
                  <a:lnTo>
                    <a:pt x="1037421" y="2155570"/>
                  </a:lnTo>
                  <a:lnTo>
                    <a:pt x="1038556" y="2156732"/>
                  </a:lnTo>
                  <a:lnTo>
                    <a:pt x="1039691" y="2157887"/>
                  </a:lnTo>
                  <a:lnTo>
                    <a:pt x="1040837" y="2159033"/>
                  </a:lnTo>
                  <a:lnTo>
                    <a:pt x="1041982" y="2160179"/>
                  </a:lnTo>
                  <a:lnTo>
                    <a:pt x="1043138" y="2161314"/>
                  </a:lnTo>
                  <a:lnTo>
                    <a:pt x="1044299" y="2162449"/>
                  </a:lnTo>
                  <a:lnTo>
                    <a:pt x="1045466" y="2163579"/>
                  </a:lnTo>
                  <a:lnTo>
                    <a:pt x="1046632" y="2164699"/>
                  </a:lnTo>
                  <a:lnTo>
                    <a:pt x="1047808" y="2165819"/>
                  </a:lnTo>
                  <a:lnTo>
                    <a:pt x="1048990" y="2166928"/>
                  </a:lnTo>
                  <a:lnTo>
                    <a:pt x="1050177" y="2168038"/>
                  </a:lnTo>
                  <a:lnTo>
                    <a:pt x="1051364" y="2169137"/>
                  </a:lnTo>
                  <a:lnTo>
                    <a:pt x="1052561" y="2170231"/>
                  </a:lnTo>
                  <a:lnTo>
                    <a:pt x="1053764" y="2171325"/>
                  </a:lnTo>
                  <a:lnTo>
                    <a:pt x="1054971" y="2172409"/>
                  </a:lnTo>
                  <a:lnTo>
                    <a:pt x="1056184" y="2173487"/>
                  </a:lnTo>
                  <a:lnTo>
                    <a:pt x="1057402" y="2174566"/>
                  </a:lnTo>
                  <a:lnTo>
                    <a:pt x="1058625" y="2175634"/>
                  </a:lnTo>
                  <a:lnTo>
                    <a:pt x="1059848" y="2176697"/>
                  </a:lnTo>
                  <a:lnTo>
                    <a:pt x="1061081" y="2177755"/>
                  </a:lnTo>
                  <a:lnTo>
                    <a:pt x="1062319" y="2178807"/>
                  </a:lnTo>
                  <a:lnTo>
                    <a:pt x="1063563" y="2179855"/>
                  </a:lnTo>
                  <a:lnTo>
                    <a:pt x="1064812" y="2180897"/>
                  </a:lnTo>
                  <a:lnTo>
                    <a:pt x="1066066" y="2181935"/>
                  </a:lnTo>
                  <a:lnTo>
                    <a:pt x="1067325" y="2182967"/>
                  </a:lnTo>
                  <a:lnTo>
                    <a:pt x="1068589" y="2183994"/>
                  </a:lnTo>
                  <a:lnTo>
                    <a:pt x="1069859" y="2185015"/>
                  </a:lnTo>
                  <a:lnTo>
                    <a:pt x="1071133" y="2186032"/>
                  </a:lnTo>
                  <a:lnTo>
                    <a:pt x="1072413" y="2187038"/>
                  </a:lnTo>
                  <a:lnTo>
                    <a:pt x="1073693" y="2188045"/>
                  </a:lnTo>
                  <a:lnTo>
                    <a:pt x="1074983" y="2189046"/>
                  </a:lnTo>
                  <a:lnTo>
                    <a:pt x="1076278" y="2190036"/>
                  </a:lnTo>
                  <a:lnTo>
                    <a:pt x="1077579" y="2191027"/>
                  </a:lnTo>
                  <a:lnTo>
                    <a:pt x="1078884" y="2192008"/>
                  </a:lnTo>
                  <a:lnTo>
                    <a:pt x="1080195" y="2192988"/>
                  </a:lnTo>
                  <a:lnTo>
                    <a:pt x="1081511" y="2193958"/>
                  </a:lnTo>
                  <a:lnTo>
                    <a:pt x="1082832" y="2194923"/>
                  </a:lnTo>
                  <a:lnTo>
                    <a:pt x="1084158" y="2195888"/>
                  </a:lnTo>
                  <a:lnTo>
                    <a:pt x="1085484" y="2196843"/>
                  </a:lnTo>
                  <a:lnTo>
                    <a:pt x="1086821" y="2197792"/>
                  </a:lnTo>
                  <a:lnTo>
                    <a:pt x="1088162" y="2198737"/>
                  </a:lnTo>
                  <a:lnTo>
                    <a:pt x="1089509" y="2199676"/>
                  </a:lnTo>
                  <a:lnTo>
                    <a:pt x="1090861" y="2200610"/>
                  </a:lnTo>
                  <a:lnTo>
                    <a:pt x="1092213" y="2201539"/>
                  </a:lnTo>
                  <a:lnTo>
                    <a:pt x="1093576" y="2202463"/>
                  </a:lnTo>
                  <a:lnTo>
                    <a:pt x="1094943" y="2203381"/>
                  </a:lnTo>
                  <a:lnTo>
                    <a:pt x="1096311" y="2204294"/>
                  </a:lnTo>
                  <a:lnTo>
                    <a:pt x="1097688" y="2205198"/>
                  </a:lnTo>
                  <a:lnTo>
                    <a:pt x="1099071" y="2206101"/>
                  </a:lnTo>
                  <a:lnTo>
                    <a:pt x="1100454" y="2206998"/>
                  </a:lnTo>
                  <a:lnTo>
                    <a:pt x="1101848" y="2207886"/>
                  </a:lnTo>
                  <a:lnTo>
                    <a:pt x="1103241" y="2208768"/>
                  </a:lnTo>
                  <a:lnTo>
                    <a:pt x="1104645" y="2209651"/>
                  </a:lnTo>
                  <a:lnTo>
                    <a:pt x="1106048" y="2210523"/>
                  </a:lnTo>
                  <a:lnTo>
                    <a:pt x="1107462" y="2211390"/>
                  </a:lnTo>
                  <a:lnTo>
                    <a:pt x="1108876" y="2212257"/>
                  </a:lnTo>
                  <a:lnTo>
                    <a:pt x="1110300" y="2213113"/>
                  </a:lnTo>
                  <a:lnTo>
                    <a:pt x="1111725" y="2213965"/>
                  </a:lnTo>
                  <a:lnTo>
                    <a:pt x="1113154" y="2214811"/>
                  </a:lnTo>
                  <a:lnTo>
                    <a:pt x="1114594" y="2215652"/>
                  </a:lnTo>
                  <a:lnTo>
                    <a:pt x="1116033" y="2216483"/>
                  </a:lnTo>
                  <a:lnTo>
                    <a:pt x="1117478" y="2217314"/>
                  </a:lnTo>
                  <a:lnTo>
                    <a:pt x="1118928" y="2218140"/>
                  </a:lnTo>
                  <a:lnTo>
                    <a:pt x="1120384" y="2218955"/>
                  </a:lnTo>
                  <a:lnTo>
                    <a:pt x="1121849" y="2219770"/>
                  </a:lnTo>
                  <a:lnTo>
                    <a:pt x="1123315" y="2220575"/>
                  </a:lnTo>
                  <a:lnTo>
                    <a:pt x="1124785" y="2221380"/>
                  </a:lnTo>
                  <a:lnTo>
                    <a:pt x="1126261" y="2222175"/>
                  </a:lnTo>
                  <a:lnTo>
                    <a:pt x="1127737" y="2222965"/>
                  </a:lnTo>
                  <a:lnTo>
                    <a:pt x="1129223" y="2223749"/>
                  </a:lnTo>
                  <a:lnTo>
                    <a:pt x="1130715" y="2224533"/>
                  </a:lnTo>
                  <a:lnTo>
                    <a:pt x="1132211" y="2225307"/>
                  </a:lnTo>
                  <a:lnTo>
                    <a:pt x="1133708" y="2226071"/>
                  </a:lnTo>
                  <a:lnTo>
                    <a:pt x="1135214" y="2226835"/>
                  </a:lnTo>
                  <a:lnTo>
                    <a:pt x="1136726" y="2227593"/>
                  </a:lnTo>
                  <a:lnTo>
                    <a:pt x="1138238" y="2228347"/>
                  </a:lnTo>
                  <a:lnTo>
                    <a:pt x="1139761" y="2229090"/>
                  </a:lnTo>
                  <a:lnTo>
                    <a:pt x="1141283" y="2229833"/>
                  </a:lnTo>
                  <a:lnTo>
                    <a:pt x="1142811" y="2230566"/>
                  </a:lnTo>
                  <a:lnTo>
                    <a:pt x="1144348" y="2231293"/>
                  </a:lnTo>
                  <a:lnTo>
                    <a:pt x="1145886" y="2232021"/>
                  </a:lnTo>
                  <a:lnTo>
                    <a:pt x="1147429" y="2232738"/>
                  </a:lnTo>
                  <a:lnTo>
                    <a:pt x="1148977" y="2233450"/>
                  </a:lnTo>
                  <a:lnTo>
                    <a:pt x="1150530" y="2234157"/>
                  </a:lnTo>
                  <a:lnTo>
                    <a:pt x="1152089" y="2234859"/>
                  </a:lnTo>
                  <a:lnTo>
                    <a:pt x="1153652" y="2235556"/>
                  </a:lnTo>
                  <a:lnTo>
                    <a:pt x="1155221" y="2236242"/>
                  </a:lnTo>
                  <a:lnTo>
                    <a:pt x="1156790" y="2236929"/>
                  </a:lnTo>
                  <a:lnTo>
                    <a:pt x="1158369" y="2237610"/>
                  </a:lnTo>
                  <a:lnTo>
                    <a:pt x="1159953" y="2238281"/>
                  </a:lnTo>
                  <a:lnTo>
                    <a:pt x="1161537" y="2238946"/>
                  </a:lnTo>
                  <a:lnTo>
                    <a:pt x="1163127" y="2239612"/>
                  </a:lnTo>
                  <a:lnTo>
                    <a:pt x="1164727" y="2240267"/>
                  </a:lnTo>
                  <a:lnTo>
                    <a:pt x="1166326" y="2240917"/>
                  </a:lnTo>
                  <a:lnTo>
                    <a:pt x="1167931" y="2241562"/>
                  </a:lnTo>
                  <a:lnTo>
                    <a:pt x="1169541" y="2242202"/>
                  </a:lnTo>
                  <a:lnTo>
                    <a:pt x="1171156" y="2242837"/>
                  </a:lnTo>
                  <a:lnTo>
                    <a:pt x="1172777" y="2243462"/>
                  </a:lnTo>
                  <a:lnTo>
                    <a:pt x="1174402" y="2244086"/>
                  </a:lnTo>
                  <a:lnTo>
                    <a:pt x="1176033" y="2244700"/>
                  </a:lnTo>
                  <a:lnTo>
                    <a:pt x="1177664" y="2245314"/>
                  </a:lnTo>
                  <a:lnTo>
                    <a:pt x="1179305" y="2245918"/>
                  </a:lnTo>
                  <a:lnTo>
                    <a:pt x="1180946" y="2246516"/>
                  </a:lnTo>
                  <a:lnTo>
                    <a:pt x="1182597" y="2247115"/>
                  </a:lnTo>
                  <a:lnTo>
                    <a:pt x="1184248" y="2247703"/>
                  </a:lnTo>
                  <a:lnTo>
                    <a:pt x="1185905" y="2248286"/>
                  </a:lnTo>
                  <a:lnTo>
                    <a:pt x="1187566" y="2248859"/>
                  </a:lnTo>
                  <a:lnTo>
                    <a:pt x="1189233" y="2249432"/>
                  </a:lnTo>
                  <a:lnTo>
                    <a:pt x="1190905" y="2250000"/>
                  </a:lnTo>
                  <a:lnTo>
                    <a:pt x="1192582" y="2250557"/>
                  </a:lnTo>
                  <a:lnTo>
                    <a:pt x="1194259" y="2251114"/>
                  </a:lnTo>
                  <a:lnTo>
                    <a:pt x="1195947" y="2251661"/>
                  </a:lnTo>
                  <a:lnTo>
                    <a:pt x="1197634" y="2252203"/>
                  </a:lnTo>
                  <a:lnTo>
                    <a:pt x="1199332" y="2252740"/>
                  </a:lnTo>
                  <a:lnTo>
                    <a:pt x="1201030" y="2253271"/>
                  </a:lnTo>
                  <a:lnTo>
                    <a:pt x="1202733" y="2253798"/>
                  </a:lnTo>
                  <a:lnTo>
                    <a:pt x="1204441" y="2254319"/>
                  </a:lnTo>
                  <a:lnTo>
                    <a:pt x="1206154" y="2254835"/>
                  </a:lnTo>
                  <a:lnTo>
                    <a:pt x="1207867" y="2255341"/>
                  </a:lnTo>
                  <a:lnTo>
                    <a:pt x="1209591" y="2255846"/>
                  </a:lnTo>
                  <a:lnTo>
                    <a:pt x="1211319" y="2256342"/>
                  </a:lnTo>
                  <a:lnTo>
                    <a:pt x="1213048" y="2256837"/>
                  </a:lnTo>
                  <a:lnTo>
                    <a:pt x="1214782" y="2257322"/>
                  </a:lnTo>
                  <a:lnTo>
                    <a:pt x="1216521" y="2257802"/>
                  </a:lnTo>
                  <a:lnTo>
                    <a:pt x="1218265" y="2258277"/>
                  </a:lnTo>
                  <a:lnTo>
                    <a:pt x="1220015" y="2258746"/>
                  </a:lnTo>
                  <a:lnTo>
                    <a:pt x="1221769" y="2259206"/>
                  </a:lnTo>
                  <a:lnTo>
                    <a:pt x="1223529" y="2259665"/>
                  </a:lnTo>
                  <a:lnTo>
                    <a:pt x="1225288" y="2260119"/>
                  </a:lnTo>
                  <a:lnTo>
                    <a:pt x="1227058" y="2260563"/>
                  </a:lnTo>
                  <a:lnTo>
                    <a:pt x="1228828" y="2261002"/>
                  </a:lnTo>
                  <a:lnTo>
                    <a:pt x="1230604" y="2261440"/>
                  </a:lnTo>
                  <a:lnTo>
                    <a:pt x="1232384" y="2261868"/>
                  </a:lnTo>
                  <a:lnTo>
                    <a:pt x="1234169" y="2262292"/>
                  </a:lnTo>
                  <a:lnTo>
                    <a:pt x="1235955" y="2262710"/>
                  </a:lnTo>
                  <a:lnTo>
                    <a:pt x="1237751" y="2263117"/>
                  </a:lnTo>
                  <a:lnTo>
                    <a:pt x="1239546" y="2263525"/>
                  </a:lnTo>
                  <a:lnTo>
                    <a:pt x="1241353" y="2263922"/>
                  </a:lnTo>
                  <a:lnTo>
                    <a:pt x="1243159" y="2264320"/>
                  </a:lnTo>
                  <a:lnTo>
                    <a:pt x="1244970" y="2264707"/>
                  </a:lnTo>
                  <a:lnTo>
                    <a:pt x="1246781" y="2265089"/>
                  </a:lnTo>
                  <a:lnTo>
                    <a:pt x="1248603" y="2265465"/>
                  </a:lnTo>
                  <a:lnTo>
                    <a:pt x="1250430" y="2265837"/>
                  </a:lnTo>
                  <a:lnTo>
                    <a:pt x="1252256" y="2266203"/>
                  </a:lnTo>
                  <a:lnTo>
                    <a:pt x="1254088" y="2266564"/>
                  </a:lnTo>
                  <a:lnTo>
                    <a:pt x="1255925" y="2266920"/>
                  </a:lnTo>
                  <a:lnTo>
                    <a:pt x="1257768" y="2267266"/>
                  </a:lnTo>
                  <a:lnTo>
                    <a:pt x="1259615" y="2267612"/>
                  </a:lnTo>
                  <a:lnTo>
                    <a:pt x="1261462" y="2267947"/>
                  </a:lnTo>
                  <a:lnTo>
                    <a:pt x="1263320" y="2268278"/>
                  </a:lnTo>
                  <a:lnTo>
                    <a:pt x="1265178" y="2268603"/>
                  </a:lnTo>
                  <a:lnTo>
                    <a:pt x="1267041" y="2268923"/>
                  </a:lnTo>
                  <a:lnTo>
                    <a:pt x="1268909" y="2269237"/>
                  </a:lnTo>
                  <a:lnTo>
                    <a:pt x="1270777" y="2269542"/>
                  </a:lnTo>
                  <a:lnTo>
                    <a:pt x="1272655" y="2269846"/>
                  </a:lnTo>
                  <a:lnTo>
                    <a:pt x="1274534" y="2270141"/>
                  </a:lnTo>
                  <a:lnTo>
                    <a:pt x="1276417" y="2270435"/>
                  </a:lnTo>
                  <a:lnTo>
                    <a:pt x="1278306" y="2270718"/>
                  </a:lnTo>
                  <a:lnTo>
                    <a:pt x="1280200" y="2270997"/>
                  </a:lnTo>
                  <a:lnTo>
                    <a:pt x="1282099" y="2271271"/>
                  </a:lnTo>
                  <a:lnTo>
                    <a:pt x="1283998" y="2271539"/>
                  </a:lnTo>
                  <a:lnTo>
                    <a:pt x="1285907" y="2271802"/>
                  </a:lnTo>
                  <a:lnTo>
                    <a:pt x="1287816" y="2272055"/>
                  </a:lnTo>
                  <a:lnTo>
                    <a:pt x="1289731" y="2272308"/>
                  </a:lnTo>
                  <a:lnTo>
                    <a:pt x="1291645" y="2272550"/>
                  </a:lnTo>
                  <a:lnTo>
                    <a:pt x="1293570" y="2272788"/>
                  </a:lnTo>
                  <a:lnTo>
                    <a:pt x="1295495" y="2273025"/>
                  </a:lnTo>
                  <a:lnTo>
                    <a:pt x="1297430" y="2273252"/>
                  </a:lnTo>
                  <a:lnTo>
                    <a:pt x="1299360" y="2273474"/>
                  </a:lnTo>
                  <a:lnTo>
                    <a:pt x="1301300" y="2273686"/>
                  </a:lnTo>
                  <a:lnTo>
                    <a:pt x="1303246" y="2273897"/>
                  </a:lnTo>
                  <a:lnTo>
                    <a:pt x="1305191" y="2274104"/>
                  </a:lnTo>
                  <a:lnTo>
                    <a:pt x="1307142" y="2274300"/>
                  </a:lnTo>
                  <a:lnTo>
                    <a:pt x="1309098" y="2274491"/>
                  </a:lnTo>
                  <a:lnTo>
                    <a:pt x="1311059" y="2274676"/>
                  </a:lnTo>
                  <a:lnTo>
                    <a:pt x="1313025" y="2274857"/>
                  </a:lnTo>
                  <a:lnTo>
                    <a:pt x="1314991" y="2275033"/>
                  </a:lnTo>
                  <a:lnTo>
                    <a:pt x="1316962" y="2275203"/>
                  </a:lnTo>
                  <a:lnTo>
                    <a:pt x="1318938" y="2275368"/>
                  </a:lnTo>
                  <a:lnTo>
                    <a:pt x="1320920" y="2275523"/>
                  </a:lnTo>
                  <a:lnTo>
                    <a:pt x="1322902" y="2275678"/>
                  </a:lnTo>
                  <a:lnTo>
                    <a:pt x="1324893" y="2275822"/>
                  </a:lnTo>
                  <a:lnTo>
                    <a:pt x="1326885" y="2275961"/>
                  </a:lnTo>
                  <a:lnTo>
                    <a:pt x="1328877" y="2276096"/>
                  </a:lnTo>
                  <a:lnTo>
                    <a:pt x="1330879" y="2276225"/>
                  </a:lnTo>
                  <a:lnTo>
                    <a:pt x="1332882" y="2276348"/>
                  </a:lnTo>
                  <a:lnTo>
                    <a:pt x="1334894" y="2276467"/>
                  </a:lnTo>
                  <a:lnTo>
                    <a:pt x="1336907" y="2276581"/>
                  </a:lnTo>
                  <a:lnTo>
                    <a:pt x="1338919" y="2276684"/>
                  </a:lnTo>
                  <a:lnTo>
                    <a:pt x="1340942" y="2276782"/>
                  </a:lnTo>
                  <a:lnTo>
                    <a:pt x="1342965" y="2276880"/>
                  </a:lnTo>
                  <a:lnTo>
                    <a:pt x="1344993" y="2276968"/>
                  </a:lnTo>
                  <a:lnTo>
                    <a:pt x="1347026" y="2277050"/>
                  </a:lnTo>
                  <a:lnTo>
                    <a:pt x="1349059" y="2277122"/>
                  </a:lnTo>
                  <a:lnTo>
                    <a:pt x="1351103" y="2277195"/>
                  </a:lnTo>
                  <a:lnTo>
                    <a:pt x="1353146" y="2277262"/>
                  </a:lnTo>
                  <a:lnTo>
                    <a:pt x="1355195" y="2277319"/>
                  </a:lnTo>
                  <a:lnTo>
                    <a:pt x="1357244" y="2277375"/>
                  </a:lnTo>
                  <a:lnTo>
                    <a:pt x="1359303" y="2277422"/>
                  </a:lnTo>
                  <a:lnTo>
                    <a:pt x="1361362" y="2277463"/>
                  </a:lnTo>
                  <a:lnTo>
                    <a:pt x="1363426" y="2277499"/>
                  </a:lnTo>
                  <a:lnTo>
                    <a:pt x="1365490" y="2277530"/>
                  </a:lnTo>
                  <a:lnTo>
                    <a:pt x="1367559" y="2277551"/>
                  </a:lnTo>
                  <a:lnTo>
                    <a:pt x="1369639" y="2277571"/>
                  </a:lnTo>
                  <a:lnTo>
                    <a:pt x="1371713" y="2277582"/>
                  </a:lnTo>
                  <a:lnTo>
                    <a:pt x="1373798" y="2277592"/>
                  </a:lnTo>
                  <a:lnTo>
                    <a:pt x="1375883" y="2277592"/>
                  </a:lnTo>
                  <a:lnTo>
                    <a:pt x="1377973" y="2277587"/>
                  </a:lnTo>
                  <a:lnTo>
                    <a:pt x="1380068" y="2277577"/>
                  </a:lnTo>
                  <a:lnTo>
                    <a:pt x="1382168" y="2277561"/>
                  </a:lnTo>
                  <a:lnTo>
                    <a:pt x="1384268" y="2277540"/>
                  </a:lnTo>
                  <a:lnTo>
                    <a:pt x="1386374" y="2277509"/>
                  </a:lnTo>
                  <a:lnTo>
                    <a:pt x="1388484" y="2277479"/>
                  </a:lnTo>
                  <a:lnTo>
                    <a:pt x="1390595" y="2277437"/>
                  </a:lnTo>
                  <a:lnTo>
                    <a:pt x="1392711" y="2277391"/>
                  </a:lnTo>
                  <a:lnTo>
                    <a:pt x="1394832" y="2277339"/>
                  </a:lnTo>
                  <a:lnTo>
                    <a:pt x="1396958" y="2277282"/>
                  </a:lnTo>
                  <a:lnTo>
                    <a:pt x="1399084" y="2277221"/>
                  </a:lnTo>
                  <a:lnTo>
                    <a:pt x="1401215" y="2277153"/>
                  </a:lnTo>
                  <a:lnTo>
                    <a:pt x="1403351" y="2277081"/>
                  </a:lnTo>
                  <a:lnTo>
                    <a:pt x="1405488" y="2276999"/>
                  </a:lnTo>
                  <a:lnTo>
                    <a:pt x="1407635" y="2276916"/>
                  </a:lnTo>
                  <a:lnTo>
                    <a:pt x="1409781" y="2276823"/>
                  </a:lnTo>
                  <a:lnTo>
                    <a:pt x="1411928" y="2276725"/>
                  </a:lnTo>
                  <a:lnTo>
                    <a:pt x="1414085" y="2276622"/>
                  </a:lnTo>
                  <a:lnTo>
                    <a:pt x="1416242" y="2276514"/>
                  </a:lnTo>
                  <a:lnTo>
                    <a:pt x="1418399" y="2276395"/>
                  </a:lnTo>
                  <a:lnTo>
                    <a:pt x="1420566" y="2276276"/>
                  </a:lnTo>
                  <a:lnTo>
                    <a:pt x="1422734" y="2276152"/>
                  </a:lnTo>
                  <a:lnTo>
                    <a:pt x="1424906" y="2276018"/>
                  </a:lnTo>
                  <a:lnTo>
                    <a:pt x="1427079" y="2275879"/>
                  </a:lnTo>
                  <a:lnTo>
                    <a:pt x="1429262" y="2275734"/>
                  </a:lnTo>
                  <a:lnTo>
                    <a:pt x="1431444" y="2275585"/>
                  </a:lnTo>
                  <a:lnTo>
                    <a:pt x="1433627" y="2275430"/>
                  </a:lnTo>
                  <a:lnTo>
                    <a:pt x="1435820" y="2275270"/>
                  </a:lnTo>
                  <a:lnTo>
                    <a:pt x="1438013" y="2275105"/>
                  </a:lnTo>
                  <a:lnTo>
                    <a:pt x="1440207" y="2274929"/>
                  </a:lnTo>
                  <a:lnTo>
                    <a:pt x="1442410" y="2274754"/>
                  </a:lnTo>
                  <a:lnTo>
                    <a:pt x="1444614" y="2274568"/>
                  </a:lnTo>
                  <a:lnTo>
                    <a:pt x="1446817" y="2274377"/>
                  </a:lnTo>
                  <a:lnTo>
                    <a:pt x="1449031" y="2274181"/>
                  </a:lnTo>
                  <a:lnTo>
                    <a:pt x="1451245" y="2273980"/>
                  </a:lnTo>
                  <a:lnTo>
                    <a:pt x="1453464" y="2273773"/>
                  </a:lnTo>
                  <a:lnTo>
                    <a:pt x="1455683" y="2273557"/>
                  </a:lnTo>
                  <a:lnTo>
                    <a:pt x="1457907" y="2273340"/>
                  </a:lnTo>
                  <a:lnTo>
                    <a:pt x="1460136" y="2273113"/>
                  </a:lnTo>
                  <a:lnTo>
                    <a:pt x="1462365" y="2272886"/>
                  </a:lnTo>
                  <a:lnTo>
                    <a:pt x="1464605" y="2272648"/>
                  </a:lnTo>
                  <a:lnTo>
                    <a:pt x="1466839" y="2272406"/>
                  </a:lnTo>
                  <a:lnTo>
                    <a:pt x="1469084" y="2272158"/>
                  </a:lnTo>
                  <a:lnTo>
                    <a:pt x="1471329" y="2271905"/>
                  </a:lnTo>
                  <a:lnTo>
                    <a:pt x="1473579" y="2271642"/>
                  </a:lnTo>
                  <a:lnTo>
                    <a:pt x="1475829" y="2271379"/>
                  </a:lnTo>
                  <a:lnTo>
                    <a:pt x="1478084" y="2271105"/>
                  </a:lnTo>
                  <a:lnTo>
                    <a:pt x="1480344" y="2270832"/>
                  </a:lnTo>
                  <a:lnTo>
                    <a:pt x="1482604" y="2270548"/>
                  </a:lnTo>
                  <a:lnTo>
                    <a:pt x="1484869" y="2270259"/>
                  </a:lnTo>
                  <a:lnTo>
                    <a:pt x="1487140" y="2269965"/>
                  </a:lnTo>
                  <a:lnTo>
                    <a:pt x="1489411" y="2269666"/>
                  </a:lnTo>
                  <a:lnTo>
                    <a:pt x="1491686" y="2269361"/>
                  </a:lnTo>
                  <a:lnTo>
                    <a:pt x="1493967" y="2269047"/>
                  </a:lnTo>
                  <a:lnTo>
                    <a:pt x="1496248" y="2268732"/>
                  </a:lnTo>
                  <a:lnTo>
                    <a:pt x="1498534" y="2268407"/>
                  </a:lnTo>
                  <a:lnTo>
                    <a:pt x="1500820" y="2268082"/>
                  </a:lnTo>
                  <a:lnTo>
                    <a:pt x="1503116" y="2267746"/>
                  </a:lnTo>
                  <a:lnTo>
                    <a:pt x="1505408" y="2267406"/>
                  </a:lnTo>
                  <a:lnTo>
                    <a:pt x="1507709" y="2267060"/>
                  </a:lnTo>
                  <a:lnTo>
                    <a:pt x="1510011" y="2266709"/>
                  </a:lnTo>
                  <a:lnTo>
                    <a:pt x="1512312" y="2266348"/>
                  </a:lnTo>
                  <a:lnTo>
                    <a:pt x="1514624" y="2265986"/>
                  </a:lnTo>
                  <a:lnTo>
                    <a:pt x="1516931" y="2265615"/>
                  </a:lnTo>
                  <a:lnTo>
                    <a:pt x="1519248" y="2265243"/>
                  </a:lnTo>
                  <a:lnTo>
                    <a:pt x="1521565" y="2264861"/>
                  </a:lnTo>
                  <a:lnTo>
                    <a:pt x="1523887" y="2264474"/>
                  </a:lnTo>
                  <a:lnTo>
                    <a:pt x="1526209" y="2264082"/>
                  </a:lnTo>
                  <a:lnTo>
                    <a:pt x="1528536" y="2263685"/>
                  </a:lnTo>
                  <a:lnTo>
                    <a:pt x="1530869" y="2263282"/>
                  </a:lnTo>
                  <a:lnTo>
                    <a:pt x="1533201" y="2262870"/>
                  </a:lnTo>
                  <a:lnTo>
                    <a:pt x="1535539" y="2262457"/>
                  </a:lnTo>
                  <a:lnTo>
                    <a:pt x="1537877" y="2262039"/>
                  </a:lnTo>
                  <a:lnTo>
                    <a:pt x="1540219" y="2261610"/>
                  </a:lnTo>
                  <a:lnTo>
                    <a:pt x="1542567" y="2261177"/>
                  </a:lnTo>
                  <a:lnTo>
                    <a:pt x="1544915" y="2260738"/>
                  </a:lnTo>
                  <a:lnTo>
                    <a:pt x="1547268" y="2260295"/>
                  </a:lnTo>
                  <a:lnTo>
                    <a:pt x="1548942" y="2259975"/>
                  </a:lnTo>
                  <a:lnTo>
                    <a:pt x="1549023" y="2262013"/>
                  </a:lnTo>
                  <a:lnTo>
                    <a:pt x="1549136" y="2264609"/>
                  </a:lnTo>
                  <a:lnTo>
                    <a:pt x="1549255" y="2267204"/>
                  </a:lnTo>
                  <a:lnTo>
                    <a:pt x="1549379" y="2269790"/>
                  </a:lnTo>
                  <a:lnTo>
                    <a:pt x="1549513" y="2272375"/>
                  </a:lnTo>
                  <a:lnTo>
                    <a:pt x="1549647" y="2274955"/>
                  </a:lnTo>
                  <a:lnTo>
                    <a:pt x="1549792" y="2277535"/>
                  </a:lnTo>
                  <a:lnTo>
                    <a:pt x="1549941" y="2280110"/>
                  </a:lnTo>
                  <a:lnTo>
                    <a:pt x="1550101" y="2282680"/>
                  </a:lnTo>
                  <a:lnTo>
                    <a:pt x="1550267" y="2285250"/>
                  </a:lnTo>
                  <a:lnTo>
                    <a:pt x="1550437" y="2287810"/>
                  </a:lnTo>
                  <a:lnTo>
                    <a:pt x="1550612" y="2290369"/>
                  </a:lnTo>
                  <a:lnTo>
                    <a:pt x="1550793" y="2292929"/>
                  </a:lnTo>
                  <a:lnTo>
                    <a:pt x="1550984" y="2295483"/>
                  </a:lnTo>
                  <a:lnTo>
                    <a:pt x="1551180" y="2298032"/>
                  </a:lnTo>
                  <a:lnTo>
                    <a:pt x="1551381" y="2300576"/>
                  </a:lnTo>
                  <a:lnTo>
                    <a:pt x="1551588" y="2303120"/>
                  </a:lnTo>
                  <a:lnTo>
                    <a:pt x="1551804" y="2305654"/>
                  </a:lnTo>
                  <a:lnTo>
                    <a:pt x="1552026" y="2308193"/>
                  </a:lnTo>
                  <a:lnTo>
                    <a:pt x="1552253" y="2310722"/>
                  </a:lnTo>
                  <a:lnTo>
                    <a:pt x="1552491" y="2313250"/>
                  </a:lnTo>
                  <a:lnTo>
                    <a:pt x="1552728" y="2315773"/>
                  </a:lnTo>
                  <a:lnTo>
                    <a:pt x="1552976" y="2318292"/>
                  </a:lnTo>
                  <a:lnTo>
                    <a:pt x="1553234" y="2320810"/>
                  </a:lnTo>
                  <a:lnTo>
                    <a:pt x="1553492" y="2323323"/>
                  </a:lnTo>
                  <a:lnTo>
                    <a:pt x="1553760" y="2325831"/>
                  </a:lnTo>
                  <a:lnTo>
                    <a:pt x="1554034" y="2328334"/>
                  </a:lnTo>
                  <a:lnTo>
                    <a:pt x="1554312" y="2330837"/>
                  </a:lnTo>
                  <a:lnTo>
                    <a:pt x="1554596" y="2333334"/>
                  </a:lnTo>
                  <a:lnTo>
                    <a:pt x="1554890" y="2335827"/>
                  </a:lnTo>
                  <a:lnTo>
                    <a:pt x="1555190" y="2338319"/>
                  </a:lnTo>
                  <a:lnTo>
                    <a:pt x="1555494" y="2340806"/>
                  </a:lnTo>
                  <a:lnTo>
                    <a:pt x="1555804" y="2343288"/>
                  </a:lnTo>
                  <a:lnTo>
                    <a:pt x="1556124" y="2345765"/>
                  </a:lnTo>
                  <a:lnTo>
                    <a:pt x="1556449" y="2348242"/>
                  </a:lnTo>
                  <a:lnTo>
                    <a:pt x="1556779" y="2350709"/>
                  </a:lnTo>
                  <a:lnTo>
                    <a:pt x="1557114" y="2353176"/>
                  </a:lnTo>
                  <a:lnTo>
                    <a:pt x="1557460" y="2355642"/>
                  </a:lnTo>
                  <a:lnTo>
                    <a:pt x="1557811" y="2358099"/>
                  </a:lnTo>
                  <a:lnTo>
                    <a:pt x="1558167" y="2360555"/>
                  </a:lnTo>
                  <a:lnTo>
                    <a:pt x="1558528" y="2363006"/>
                  </a:lnTo>
                  <a:lnTo>
                    <a:pt x="1558900" y="2365457"/>
                  </a:lnTo>
                  <a:lnTo>
                    <a:pt x="1559271" y="2367898"/>
                  </a:lnTo>
                  <a:lnTo>
                    <a:pt x="1559653" y="2370339"/>
                  </a:lnTo>
                  <a:lnTo>
                    <a:pt x="1560045" y="2372775"/>
                  </a:lnTo>
                  <a:lnTo>
                    <a:pt x="1560438" y="2375205"/>
                  </a:lnTo>
                  <a:lnTo>
                    <a:pt x="1560840" y="2377636"/>
                  </a:lnTo>
                  <a:lnTo>
                    <a:pt x="1561248" y="2380056"/>
                  </a:lnTo>
                  <a:lnTo>
                    <a:pt x="1561661" y="2382476"/>
                  </a:lnTo>
                  <a:lnTo>
                    <a:pt x="1562084" y="2384891"/>
                  </a:lnTo>
                  <a:lnTo>
                    <a:pt x="1562507" y="2387306"/>
                  </a:lnTo>
                  <a:lnTo>
                    <a:pt x="1562940" y="2389711"/>
                  </a:lnTo>
                  <a:lnTo>
                    <a:pt x="1563384" y="2392116"/>
                  </a:lnTo>
                  <a:lnTo>
                    <a:pt x="1563828" y="2394515"/>
                  </a:lnTo>
                  <a:lnTo>
                    <a:pt x="1564282" y="2396910"/>
                  </a:lnTo>
                  <a:lnTo>
                    <a:pt x="1564741" y="2399304"/>
                  </a:lnTo>
                  <a:lnTo>
                    <a:pt x="1565206" y="2401688"/>
                  </a:lnTo>
                  <a:lnTo>
                    <a:pt x="1565675" y="2404072"/>
                  </a:lnTo>
                  <a:lnTo>
                    <a:pt x="1566155" y="2406451"/>
                  </a:lnTo>
                  <a:lnTo>
                    <a:pt x="1566640" y="2408830"/>
                  </a:lnTo>
                  <a:lnTo>
                    <a:pt x="1567131" y="2411199"/>
                  </a:lnTo>
                  <a:lnTo>
                    <a:pt x="1567626" y="2413567"/>
                  </a:lnTo>
                  <a:lnTo>
                    <a:pt x="1568132" y="2415931"/>
                  </a:lnTo>
                  <a:lnTo>
                    <a:pt x="1568637" y="2418289"/>
                  </a:lnTo>
                  <a:lnTo>
                    <a:pt x="1569153" y="2420642"/>
                  </a:lnTo>
                  <a:lnTo>
                    <a:pt x="1569680" y="2422995"/>
                  </a:lnTo>
                  <a:lnTo>
                    <a:pt x="1570206" y="2425338"/>
                  </a:lnTo>
                  <a:lnTo>
                    <a:pt x="1570743" y="2427681"/>
                  </a:lnTo>
                  <a:lnTo>
                    <a:pt x="1571285" y="2430018"/>
                  </a:lnTo>
                  <a:lnTo>
                    <a:pt x="1571832" y="2432351"/>
                  </a:lnTo>
                  <a:lnTo>
                    <a:pt x="1572384" y="2434683"/>
                  </a:lnTo>
                  <a:lnTo>
                    <a:pt x="1572946" y="2437006"/>
                  </a:lnTo>
                  <a:lnTo>
                    <a:pt x="1573514" y="2439328"/>
                  </a:lnTo>
                  <a:lnTo>
                    <a:pt x="1574087" y="2441645"/>
                  </a:lnTo>
                  <a:lnTo>
                    <a:pt x="1574665" y="2443957"/>
                  </a:lnTo>
                  <a:lnTo>
                    <a:pt x="1575253" y="2446268"/>
                  </a:lnTo>
                  <a:lnTo>
                    <a:pt x="1575846" y="2448570"/>
                  </a:lnTo>
                  <a:lnTo>
                    <a:pt x="1576445" y="2450871"/>
                  </a:lnTo>
                  <a:lnTo>
                    <a:pt x="1577049" y="2453163"/>
                  </a:lnTo>
                  <a:lnTo>
                    <a:pt x="1577658" y="2455454"/>
                  </a:lnTo>
                  <a:lnTo>
                    <a:pt x="1578277" y="2457745"/>
                  </a:lnTo>
                  <a:lnTo>
                    <a:pt x="1578901" y="2460026"/>
                  </a:lnTo>
                  <a:lnTo>
                    <a:pt x="1579531" y="2462302"/>
                  </a:lnTo>
                  <a:lnTo>
                    <a:pt x="1580166" y="2464577"/>
                  </a:lnTo>
                  <a:lnTo>
                    <a:pt x="1580811" y="2466848"/>
                  </a:lnTo>
                  <a:lnTo>
                    <a:pt x="1581461" y="2469113"/>
                  </a:lnTo>
                  <a:lnTo>
                    <a:pt x="1582116" y="2471374"/>
                  </a:lnTo>
                  <a:lnTo>
                    <a:pt x="1582777" y="2473629"/>
                  </a:lnTo>
                  <a:lnTo>
                    <a:pt x="1583448" y="2475878"/>
                  </a:lnTo>
                  <a:lnTo>
                    <a:pt x="1584118" y="2478128"/>
                  </a:lnTo>
                  <a:lnTo>
                    <a:pt x="1584800" y="2480368"/>
                  </a:lnTo>
                  <a:lnTo>
                    <a:pt x="1585486" y="2482608"/>
                  </a:lnTo>
                  <a:lnTo>
                    <a:pt x="1586183" y="2484842"/>
                  </a:lnTo>
                  <a:lnTo>
                    <a:pt x="1586879" y="2487071"/>
                  </a:lnTo>
                  <a:lnTo>
                    <a:pt x="1587586" y="2489295"/>
                  </a:lnTo>
                  <a:lnTo>
                    <a:pt x="1588298" y="2491520"/>
                  </a:lnTo>
                  <a:lnTo>
                    <a:pt x="1589016" y="2493733"/>
                  </a:lnTo>
                  <a:lnTo>
                    <a:pt x="1589743" y="2495947"/>
                  </a:lnTo>
                  <a:lnTo>
                    <a:pt x="1590471" y="2498156"/>
                  </a:lnTo>
                  <a:lnTo>
                    <a:pt x="1591209" y="2500354"/>
                  </a:lnTo>
                  <a:lnTo>
                    <a:pt x="1591952" y="2502552"/>
                  </a:lnTo>
                  <a:lnTo>
                    <a:pt x="1592700" y="2504751"/>
                  </a:lnTo>
                  <a:lnTo>
                    <a:pt x="1593459" y="2506939"/>
                  </a:lnTo>
                  <a:lnTo>
                    <a:pt x="1594222" y="2509121"/>
                  </a:lnTo>
                  <a:lnTo>
                    <a:pt x="1594991" y="2511304"/>
                  </a:lnTo>
                  <a:lnTo>
                    <a:pt x="1595765" y="2513477"/>
                  </a:lnTo>
                  <a:lnTo>
                    <a:pt x="1596545" y="2515649"/>
                  </a:lnTo>
                  <a:lnTo>
                    <a:pt x="1597334" y="2517817"/>
                  </a:lnTo>
                  <a:lnTo>
                    <a:pt x="1598124" y="2519979"/>
                  </a:lnTo>
                  <a:lnTo>
                    <a:pt x="1598924" y="2522136"/>
                  </a:lnTo>
                  <a:lnTo>
                    <a:pt x="1599729" y="2524288"/>
                  </a:lnTo>
                  <a:lnTo>
                    <a:pt x="1600544" y="2526434"/>
                  </a:lnTo>
                  <a:lnTo>
                    <a:pt x="1601359" y="2528576"/>
                  </a:lnTo>
                  <a:lnTo>
                    <a:pt x="1602185" y="2530718"/>
                  </a:lnTo>
                  <a:lnTo>
                    <a:pt x="1603016" y="2532849"/>
                  </a:lnTo>
                  <a:lnTo>
                    <a:pt x="1603852" y="2534980"/>
                  </a:lnTo>
                  <a:lnTo>
                    <a:pt x="1604698" y="2537106"/>
                  </a:lnTo>
                  <a:lnTo>
                    <a:pt x="1605544" y="2539227"/>
                  </a:lnTo>
                  <a:lnTo>
                    <a:pt x="1606401" y="2541338"/>
                  </a:lnTo>
                  <a:lnTo>
                    <a:pt x="1607263" y="2543453"/>
                  </a:lnTo>
                  <a:lnTo>
                    <a:pt x="1608130" y="2545559"/>
                  </a:lnTo>
                  <a:lnTo>
                    <a:pt x="1609007" y="2547659"/>
                  </a:lnTo>
                  <a:lnTo>
                    <a:pt x="1609884" y="2549754"/>
                  </a:lnTo>
                  <a:lnTo>
                    <a:pt x="1610772" y="2551844"/>
                  </a:lnTo>
                  <a:lnTo>
                    <a:pt x="1611664" y="2553934"/>
                  </a:lnTo>
                  <a:lnTo>
                    <a:pt x="1612562" y="2556014"/>
                  </a:lnTo>
                  <a:lnTo>
                    <a:pt x="1613471" y="2558093"/>
                  </a:lnTo>
                  <a:lnTo>
                    <a:pt x="1614379" y="2560168"/>
                  </a:lnTo>
                  <a:lnTo>
                    <a:pt x="1615297" y="2562232"/>
                  </a:lnTo>
                  <a:lnTo>
                    <a:pt x="1616221" y="2564296"/>
                  </a:lnTo>
                  <a:lnTo>
                    <a:pt x="1617150" y="2566355"/>
                  </a:lnTo>
                  <a:lnTo>
                    <a:pt x="1618089" y="2568409"/>
                  </a:lnTo>
                  <a:lnTo>
                    <a:pt x="1619028" y="2570457"/>
                  </a:lnTo>
                  <a:lnTo>
                    <a:pt x="1619978" y="2572501"/>
                  </a:lnTo>
                  <a:lnTo>
                    <a:pt x="1620932" y="2574539"/>
                  </a:lnTo>
                  <a:lnTo>
                    <a:pt x="1621892" y="2576572"/>
                  </a:lnTo>
                  <a:lnTo>
                    <a:pt x="1622857" y="2578606"/>
                  </a:lnTo>
                  <a:lnTo>
                    <a:pt x="1623833" y="2580628"/>
                  </a:lnTo>
                  <a:lnTo>
                    <a:pt x="1624808" y="2582646"/>
                  </a:lnTo>
                  <a:lnTo>
                    <a:pt x="1625793" y="2584664"/>
                  </a:lnTo>
                  <a:lnTo>
                    <a:pt x="1626784" y="2586671"/>
                  </a:lnTo>
                  <a:lnTo>
                    <a:pt x="1627785" y="2588679"/>
                  </a:lnTo>
                  <a:lnTo>
                    <a:pt x="1628786" y="2590681"/>
                  </a:lnTo>
                  <a:lnTo>
                    <a:pt x="1629798" y="2592673"/>
                  </a:lnTo>
                  <a:lnTo>
                    <a:pt x="1630809" y="2594665"/>
                  </a:lnTo>
                  <a:lnTo>
                    <a:pt x="1631831" y="2596651"/>
                  </a:lnTo>
                  <a:lnTo>
                    <a:pt x="1632858" y="2598628"/>
                  </a:lnTo>
                  <a:lnTo>
                    <a:pt x="1633895" y="2600604"/>
                  </a:lnTo>
                  <a:lnTo>
                    <a:pt x="1634932" y="2602575"/>
                  </a:lnTo>
                  <a:lnTo>
                    <a:pt x="1635980" y="2604541"/>
                  </a:lnTo>
                  <a:lnTo>
                    <a:pt x="1637033" y="2606502"/>
                  </a:lnTo>
                  <a:lnTo>
                    <a:pt x="1638091" y="2608458"/>
                  </a:lnTo>
                  <a:lnTo>
                    <a:pt x="1639154" y="2610409"/>
                  </a:lnTo>
                  <a:lnTo>
                    <a:pt x="1640222" y="2612354"/>
                  </a:lnTo>
                  <a:lnTo>
                    <a:pt x="1641300" y="2614295"/>
                  </a:lnTo>
                  <a:lnTo>
                    <a:pt x="1642384" y="2616230"/>
                  </a:lnTo>
                  <a:lnTo>
                    <a:pt x="1643468" y="2618160"/>
                  </a:lnTo>
                  <a:lnTo>
                    <a:pt x="1644562" y="2620084"/>
                  </a:lnTo>
                  <a:lnTo>
                    <a:pt x="1645666" y="2622009"/>
                  </a:lnTo>
                  <a:lnTo>
                    <a:pt x="1646770" y="2623924"/>
                  </a:lnTo>
                  <a:lnTo>
                    <a:pt x="1647885" y="2625833"/>
                  </a:lnTo>
                  <a:lnTo>
                    <a:pt x="1649000" y="2627737"/>
                  </a:lnTo>
                  <a:lnTo>
                    <a:pt x="1650125" y="2629636"/>
                  </a:lnTo>
                  <a:lnTo>
                    <a:pt x="1651255" y="2631535"/>
                  </a:lnTo>
                  <a:lnTo>
                    <a:pt x="1652390" y="2633424"/>
                  </a:lnTo>
                  <a:lnTo>
                    <a:pt x="1653535" y="2635307"/>
                  </a:lnTo>
                  <a:lnTo>
                    <a:pt x="1654681" y="2637191"/>
                  </a:lnTo>
                  <a:lnTo>
                    <a:pt x="1655837" y="2639064"/>
                  </a:lnTo>
                  <a:lnTo>
                    <a:pt x="1656998" y="2640932"/>
                  </a:lnTo>
                  <a:lnTo>
                    <a:pt x="1658164" y="2642795"/>
                  </a:lnTo>
                  <a:lnTo>
                    <a:pt x="1659336" y="2644658"/>
                  </a:lnTo>
                  <a:lnTo>
                    <a:pt x="1660512" y="2646511"/>
                  </a:lnTo>
                  <a:lnTo>
                    <a:pt x="1661699" y="2648358"/>
                  </a:lnTo>
                  <a:lnTo>
                    <a:pt x="1662886" y="2650205"/>
                  </a:lnTo>
                  <a:lnTo>
                    <a:pt x="1664083" y="2652043"/>
                  </a:lnTo>
                  <a:lnTo>
                    <a:pt x="1665286" y="2653874"/>
                  </a:lnTo>
                  <a:lnTo>
                    <a:pt x="1666493" y="2655706"/>
                  </a:lnTo>
                  <a:lnTo>
                    <a:pt x="1667706" y="2657528"/>
                  </a:lnTo>
                  <a:lnTo>
                    <a:pt x="1668929" y="2659344"/>
                  </a:lnTo>
                  <a:lnTo>
                    <a:pt x="1670152" y="2661161"/>
                  </a:lnTo>
                  <a:lnTo>
                    <a:pt x="1671385" y="2662967"/>
                  </a:lnTo>
                  <a:lnTo>
                    <a:pt x="1672624" y="2664768"/>
                  </a:lnTo>
                  <a:lnTo>
                    <a:pt x="1673867" y="2666564"/>
                  </a:lnTo>
                  <a:lnTo>
                    <a:pt x="1675116" y="2668360"/>
                  </a:lnTo>
                  <a:lnTo>
                    <a:pt x="1676370" y="2670145"/>
                  </a:lnTo>
                  <a:lnTo>
                    <a:pt x="1677634" y="2671925"/>
                  </a:lnTo>
                  <a:lnTo>
                    <a:pt x="1678899" y="2673700"/>
                  </a:lnTo>
                  <a:lnTo>
                    <a:pt x="1680173" y="2675470"/>
                  </a:lnTo>
                  <a:lnTo>
                    <a:pt x="1681453" y="2677235"/>
                  </a:lnTo>
                  <a:lnTo>
                    <a:pt x="1682733" y="2678995"/>
                  </a:lnTo>
                  <a:lnTo>
                    <a:pt x="1684028" y="2680755"/>
                  </a:lnTo>
                  <a:lnTo>
                    <a:pt x="1685323" y="2682504"/>
                  </a:lnTo>
                  <a:lnTo>
                    <a:pt x="1686624" y="2684248"/>
                  </a:lnTo>
                  <a:lnTo>
                    <a:pt x="1687934" y="2685987"/>
                  </a:lnTo>
                  <a:lnTo>
                    <a:pt x="1689245" y="2687721"/>
                  </a:lnTo>
                  <a:lnTo>
                    <a:pt x="1690566" y="2689445"/>
                  </a:lnTo>
                  <a:lnTo>
                    <a:pt x="1691892" y="2691168"/>
                  </a:lnTo>
                  <a:lnTo>
                    <a:pt x="1693224" y="2692887"/>
                  </a:lnTo>
                  <a:lnTo>
                    <a:pt x="1694560" y="2694600"/>
                  </a:lnTo>
                  <a:lnTo>
                    <a:pt x="1695902" y="2696308"/>
                  </a:lnTo>
                  <a:lnTo>
                    <a:pt x="1697254" y="2698006"/>
                  </a:lnTo>
                  <a:lnTo>
                    <a:pt x="1698606" y="2699703"/>
                  </a:lnTo>
                  <a:lnTo>
                    <a:pt x="1699968" y="2701396"/>
                  </a:lnTo>
                  <a:lnTo>
                    <a:pt x="1701331" y="2703078"/>
                  </a:lnTo>
                  <a:lnTo>
                    <a:pt x="1702703" y="2704761"/>
                  </a:lnTo>
                  <a:lnTo>
                    <a:pt x="1704081" y="2706433"/>
                  </a:lnTo>
                  <a:lnTo>
                    <a:pt x="1705464" y="2708105"/>
                  </a:lnTo>
                  <a:lnTo>
                    <a:pt x="1706857" y="2709766"/>
                  </a:lnTo>
                  <a:lnTo>
                    <a:pt x="1708251" y="2711428"/>
                  </a:lnTo>
                  <a:lnTo>
                    <a:pt x="1709649" y="2713079"/>
                  </a:lnTo>
                  <a:lnTo>
                    <a:pt x="1711058" y="2714725"/>
                  </a:lnTo>
                  <a:lnTo>
                    <a:pt x="1712472" y="2716366"/>
                  </a:lnTo>
                  <a:lnTo>
                    <a:pt x="1713886" y="2718002"/>
                  </a:lnTo>
                  <a:lnTo>
                    <a:pt x="1715310" y="2719633"/>
                  </a:lnTo>
                  <a:lnTo>
                    <a:pt x="1716739" y="2721258"/>
                  </a:lnTo>
                  <a:lnTo>
                    <a:pt x="1718174" y="2722879"/>
                  </a:lnTo>
                  <a:lnTo>
                    <a:pt x="1719619" y="2724494"/>
                  </a:lnTo>
                  <a:lnTo>
                    <a:pt x="1721064" y="2726104"/>
                  </a:lnTo>
                  <a:lnTo>
                    <a:pt x="1722514" y="2727709"/>
                  </a:lnTo>
                  <a:lnTo>
                    <a:pt x="1723974" y="2729303"/>
                  </a:lnTo>
                  <a:lnTo>
                    <a:pt x="1725435" y="2730898"/>
                  </a:lnTo>
                  <a:lnTo>
                    <a:pt x="1726905" y="2732482"/>
                  </a:lnTo>
                  <a:lnTo>
                    <a:pt x="1728381" y="2734066"/>
                  </a:lnTo>
                  <a:lnTo>
                    <a:pt x="1729862" y="2735640"/>
                  </a:lnTo>
                  <a:lnTo>
                    <a:pt x="1731348" y="2737214"/>
                  </a:lnTo>
                  <a:lnTo>
                    <a:pt x="1732840" y="2738778"/>
                  </a:lnTo>
                  <a:lnTo>
                    <a:pt x="1734336" y="2740336"/>
                  </a:lnTo>
                  <a:lnTo>
                    <a:pt x="1735843" y="2741889"/>
                  </a:lnTo>
                  <a:lnTo>
                    <a:pt x="1737350" y="2743437"/>
                  </a:lnTo>
                  <a:lnTo>
                    <a:pt x="1738862" y="2744980"/>
                  </a:lnTo>
                  <a:lnTo>
                    <a:pt x="1740384" y="2746518"/>
                  </a:lnTo>
                  <a:lnTo>
                    <a:pt x="1741912" y="2748046"/>
                  </a:lnTo>
                  <a:lnTo>
                    <a:pt x="1743439" y="2749573"/>
                  </a:lnTo>
                  <a:lnTo>
                    <a:pt x="1744977" y="2751095"/>
                  </a:lnTo>
                  <a:lnTo>
                    <a:pt x="1746520" y="2752607"/>
                  </a:lnTo>
                  <a:lnTo>
                    <a:pt x="1748068" y="2754114"/>
                  </a:lnTo>
                  <a:lnTo>
                    <a:pt x="1749621" y="2755621"/>
                  </a:lnTo>
                  <a:lnTo>
                    <a:pt x="1751180" y="2757118"/>
                  </a:lnTo>
                  <a:lnTo>
                    <a:pt x="1752743" y="2758609"/>
                  </a:lnTo>
                  <a:lnTo>
                    <a:pt x="1754317" y="2760095"/>
                  </a:lnTo>
                  <a:lnTo>
                    <a:pt x="1755891" y="2761576"/>
                  </a:lnTo>
                  <a:lnTo>
                    <a:pt x="1757475" y="2763052"/>
                  </a:lnTo>
                  <a:lnTo>
                    <a:pt x="1759059" y="2764523"/>
                  </a:lnTo>
                  <a:lnTo>
                    <a:pt x="1760654" y="2765983"/>
                  </a:lnTo>
                  <a:lnTo>
                    <a:pt x="1762249" y="2767443"/>
                  </a:lnTo>
                  <a:lnTo>
                    <a:pt x="1763853" y="2768893"/>
                  </a:lnTo>
                  <a:lnTo>
                    <a:pt x="1765463" y="2770338"/>
                  </a:lnTo>
                  <a:lnTo>
                    <a:pt x="1767079" y="2771783"/>
                  </a:lnTo>
                  <a:lnTo>
                    <a:pt x="1768699" y="2773218"/>
                  </a:lnTo>
                  <a:lnTo>
                    <a:pt x="1770325" y="2774647"/>
                  </a:lnTo>
                  <a:lnTo>
                    <a:pt x="1771955" y="2776072"/>
                  </a:lnTo>
                  <a:lnTo>
                    <a:pt x="1773591" y="2777485"/>
                  </a:lnTo>
                  <a:lnTo>
                    <a:pt x="1775232" y="2778899"/>
                  </a:lnTo>
                  <a:lnTo>
                    <a:pt x="1776878" y="2780308"/>
                  </a:lnTo>
                  <a:lnTo>
                    <a:pt x="1778529" y="2781707"/>
                  </a:lnTo>
                  <a:lnTo>
                    <a:pt x="1780191" y="2783100"/>
                  </a:lnTo>
                  <a:lnTo>
                    <a:pt x="1781853" y="2784493"/>
                  </a:lnTo>
                  <a:lnTo>
                    <a:pt x="1783525" y="2785876"/>
                  </a:lnTo>
                  <a:lnTo>
                    <a:pt x="1785197" y="2787254"/>
                  </a:lnTo>
                  <a:lnTo>
                    <a:pt x="1786879" y="2788627"/>
                  </a:lnTo>
                  <a:lnTo>
                    <a:pt x="1788561" y="2789989"/>
                  </a:lnTo>
                  <a:lnTo>
                    <a:pt x="1790254" y="2791351"/>
                  </a:lnTo>
                  <a:lnTo>
                    <a:pt x="1791952" y="2792703"/>
                  </a:lnTo>
                  <a:lnTo>
                    <a:pt x="1793649" y="2794055"/>
                  </a:lnTo>
                  <a:lnTo>
                    <a:pt x="1795357" y="2795397"/>
                  </a:lnTo>
                  <a:lnTo>
                    <a:pt x="1797071" y="2796734"/>
                  </a:lnTo>
                  <a:lnTo>
                    <a:pt x="1798789" y="2798065"/>
                  </a:lnTo>
                  <a:lnTo>
                    <a:pt x="1800513" y="2799391"/>
                  </a:lnTo>
                  <a:lnTo>
                    <a:pt x="1802236" y="2800712"/>
                  </a:lnTo>
                  <a:lnTo>
                    <a:pt x="1803970" y="2802023"/>
                  </a:lnTo>
                  <a:lnTo>
                    <a:pt x="1805709" y="2803334"/>
                  </a:lnTo>
                  <a:lnTo>
                    <a:pt x="1807453" y="2804634"/>
                  </a:lnTo>
                  <a:lnTo>
                    <a:pt x="1809203" y="2805929"/>
                  </a:lnTo>
                  <a:lnTo>
                    <a:pt x="1810962" y="2807225"/>
                  </a:lnTo>
                  <a:lnTo>
                    <a:pt x="1812722" y="2808504"/>
                  </a:lnTo>
                  <a:lnTo>
                    <a:pt x="1814487" y="2809784"/>
                  </a:lnTo>
                  <a:lnTo>
                    <a:pt x="1816257" y="2811059"/>
                  </a:lnTo>
                  <a:lnTo>
                    <a:pt x="1818032" y="2812323"/>
                  </a:lnTo>
                  <a:lnTo>
                    <a:pt x="1819812" y="2813587"/>
                  </a:lnTo>
                  <a:lnTo>
                    <a:pt x="1821598" y="2814841"/>
                  </a:lnTo>
                  <a:lnTo>
                    <a:pt x="1823394" y="2816090"/>
                  </a:lnTo>
                  <a:lnTo>
                    <a:pt x="1825189" y="2817334"/>
                  </a:lnTo>
                  <a:lnTo>
                    <a:pt x="1826990" y="2818572"/>
                  </a:lnTo>
                  <a:lnTo>
                    <a:pt x="1828796" y="2819805"/>
                  </a:lnTo>
                  <a:lnTo>
                    <a:pt x="1830613" y="2821028"/>
                  </a:lnTo>
                  <a:lnTo>
                    <a:pt x="1832429" y="2822251"/>
                  </a:lnTo>
                  <a:lnTo>
                    <a:pt x="1834251" y="2823464"/>
                  </a:lnTo>
                  <a:lnTo>
                    <a:pt x="1836083" y="2824672"/>
                  </a:lnTo>
                  <a:lnTo>
                    <a:pt x="1837915" y="2825874"/>
                  </a:lnTo>
                  <a:lnTo>
                    <a:pt x="1839752" y="2827071"/>
                  </a:lnTo>
                  <a:lnTo>
                    <a:pt x="1841599" y="2828258"/>
                  </a:lnTo>
                  <a:lnTo>
                    <a:pt x="1843447" y="2829445"/>
                  </a:lnTo>
                  <a:lnTo>
                    <a:pt x="1845299" y="2830622"/>
                  </a:lnTo>
                  <a:lnTo>
                    <a:pt x="1847162" y="2831793"/>
                  </a:lnTo>
                  <a:lnTo>
                    <a:pt x="1849025" y="2832959"/>
                  </a:lnTo>
                  <a:lnTo>
                    <a:pt x="1850893" y="2834120"/>
                  </a:lnTo>
                  <a:lnTo>
                    <a:pt x="1852766" y="2835276"/>
                  </a:lnTo>
                  <a:lnTo>
                    <a:pt x="1854650" y="2836422"/>
                  </a:lnTo>
                  <a:lnTo>
                    <a:pt x="1856533" y="2837567"/>
                  </a:lnTo>
                  <a:lnTo>
                    <a:pt x="1858422" y="2838703"/>
                  </a:lnTo>
                  <a:lnTo>
                    <a:pt x="1860321" y="2839833"/>
                  </a:lnTo>
                  <a:lnTo>
                    <a:pt x="1862220" y="2840958"/>
                  </a:lnTo>
                  <a:lnTo>
                    <a:pt x="1864124" y="2842072"/>
                  </a:lnTo>
                  <a:lnTo>
                    <a:pt x="1866034" y="2843187"/>
                  </a:lnTo>
                  <a:lnTo>
                    <a:pt x="1867948" y="2844291"/>
                  </a:lnTo>
                  <a:lnTo>
                    <a:pt x="1869873" y="2845396"/>
                  </a:lnTo>
                  <a:lnTo>
                    <a:pt x="1871798" y="2846490"/>
                  </a:lnTo>
                  <a:lnTo>
                    <a:pt x="1873728" y="2847573"/>
                  </a:lnTo>
                  <a:lnTo>
                    <a:pt x="1875663" y="2848657"/>
                  </a:lnTo>
                  <a:lnTo>
                    <a:pt x="1877603" y="2849736"/>
                  </a:lnTo>
                  <a:lnTo>
                    <a:pt x="1879548" y="2850804"/>
                  </a:lnTo>
                  <a:lnTo>
                    <a:pt x="1881499" y="2851867"/>
                  </a:lnTo>
                  <a:lnTo>
                    <a:pt x="1883455" y="2852925"/>
                  </a:lnTo>
                  <a:lnTo>
                    <a:pt x="1885416" y="2853977"/>
                  </a:lnTo>
                  <a:lnTo>
                    <a:pt x="1887382" y="2855025"/>
                  </a:lnTo>
                  <a:lnTo>
                    <a:pt x="1889353" y="2856062"/>
                  </a:lnTo>
                  <a:lnTo>
                    <a:pt x="1891330" y="2857099"/>
                  </a:lnTo>
                  <a:lnTo>
                    <a:pt x="1893306" y="2858126"/>
                  </a:lnTo>
                  <a:lnTo>
                    <a:pt x="1895293" y="2859148"/>
                  </a:lnTo>
                  <a:lnTo>
                    <a:pt x="1897285" y="2860159"/>
                  </a:lnTo>
                  <a:lnTo>
                    <a:pt x="1899277" y="2861171"/>
                  </a:lnTo>
                  <a:lnTo>
                    <a:pt x="1901279" y="2862172"/>
                  </a:lnTo>
                  <a:lnTo>
                    <a:pt x="1903286" y="2863173"/>
                  </a:lnTo>
                  <a:lnTo>
                    <a:pt x="1905293" y="2864164"/>
                  </a:lnTo>
                  <a:lnTo>
                    <a:pt x="1907311" y="2865149"/>
                  </a:lnTo>
                  <a:lnTo>
                    <a:pt x="1909329" y="2866125"/>
                  </a:lnTo>
                  <a:lnTo>
                    <a:pt x="1911352" y="2867100"/>
                  </a:lnTo>
                  <a:lnTo>
                    <a:pt x="1913385" y="2868065"/>
                  </a:lnTo>
                  <a:lnTo>
                    <a:pt x="1915418" y="2869025"/>
                  </a:lnTo>
                  <a:lnTo>
                    <a:pt x="1917456" y="2869980"/>
                  </a:lnTo>
                  <a:lnTo>
                    <a:pt x="1919500" y="2870929"/>
                  </a:lnTo>
                  <a:lnTo>
                    <a:pt x="1921549" y="2871868"/>
                  </a:lnTo>
                  <a:lnTo>
                    <a:pt x="1923602" y="2872807"/>
                  </a:lnTo>
                  <a:lnTo>
                    <a:pt x="1925661" y="2873736"/>
                  </a:lnTo>
                  <a:lnTo>
                    <a:pt x="1927726" y="2874660"/>
                  </a:lnTo>
                  <a:lnTo>
                    <a:pt x="1929790" y="2875579"/>
                  </a:lnTo>
                  <a:lnTo>
                    <a:pt x="1931864" y="2876487"/>
                  </a:lnTo>
                  <a:lnTo>
                    <a:pt x="1933944" y="2877395"/>
                  </a:lnTo>
                  <a:lnTo>
                    <a:pt x="1936023" y="2878293"/>
                  </a:lnTo>
                  <a:lnTo>
                    <a:pt x="1938113" y="2879186"/>
                  </a:lnTo>
                  <a:lnTo>
                    <a:pt x="1940203" y="2880073"/>
                  </a:lnTo>
                  <a:lnTo>
                    <a:pt x="1942298" y="2880950"/>
                  </a:lnTo>
                  <a:lnTo>
                    <a:pt x="1944399" y="2881828"/>
                  </a:lnTo>
                  <a:lnTo>
                    <a:pt x="1946504" y="2882695"/>
                  </a:lnTo>
                  <a:lnTo>
                    <a:pt x="1948620" y="2883556"/>
                  </a:lnTo>
                  <a:lnTo>
                    <a:pt x="1950730" y="2884413"/>
                  </a:lnTo>
                  <a:lnTo>
                    <a:pt x="1952851" y="2885259"/>
                  </a:lnTo>
                  <a:lnTo>
                    <a:pt x="1954977" y="2886106"/>
                  </a:lnTo>
                  <a:lnTo>
                    <a:pt x="1957109" y="2886942"/>
                  </a:lnTo>
                  <a:lnTo>
                    <a:pt x="1959240" y="2887772"/>
                  </a:lnTo>
                  <a:lnTo>
                    <a:pt x="1961381" y="2888598"/>
                  </a:lnTo>
                  <a:lnTo>
                    <a:pt x="1963523" y="2889413"/>
                  </a:lnTo>
                  <a:lnTo>
                    <a:pt x="1965670" y="2890229"/>
                  </a:lnTo>
                  <a:lnTo>
                    <a:pt x="1967821" y="2891034"/>
                  </a:lnTo>
                  <a:lnTo>
                    <a:pt x="1969978" y="2891834"/>
                  </a:lnTo>
                  <a:lnTo>
                    <a:pt x="1972141" y="2892623"/>
                  </a:lnTo>
                  <a:lnTo>
                    <a:pt x="1974308" y="2893413"/>
                  </a:lnTo>
                  <a:lnTo>
                    <a:pt x="1976480" y="2894192"/>
                  </a:lnTo>
                  <a:lnTo>
                    <a:pt x="1978653" y="2894966"/>
                  </a:lnTo>
                  <a:lnTo>
                    <a:pt x="1980836" y="2895735"/>
                  </a:lnTo>
                  <a:lnTo>
                    <a:pt x="1983019" y="2896499"/>
                  </a:lnTo>
                  <a:lnTo>
                    <a:pt x="1985207" y="2897257"/>
                  </a:lnTo>
                  <a:lnTo>
                    <a:pt x="1987405" y="2898005"/>
                  </a:lnTo>
                  <a:lnTo>
                    <a:pt x="1989603" y="2898749"/>
                  </a:lnTo>
                  <a:lnTo>
                    <a:pt x="1991802" y="2899486"/>
                  </a:lnTo>
                  <a:lnTo>
                    <a:pt x="1994010" y="2900214"/>
                  </a:lnTo>
                  <a:lnTo>
                    <a:pt x="1996224" y="2900942"/>
                  </a:lnTo>
                  <a:lnTo>
                    <a:pt x="1998438" y="2901659"/>
                  </a:lnTo>
                  <a:lnTo>
                    <a:pt x="2000662" y="2902371"/>
                  </a:lnTo>
                  <a:lnTo>
                    <a:pt x="2002886" y="2903078"/>
                  </a:lnTo>
                  <a:lnTo>
                    <a:pt x="2005115" y="2903775"/>
                  </a:lnTo>
                  <a:lnTo>
                    <a:pt x="2007350" y="2904471"/>
                  </a:lnTo>
                  <a:lnTo>
                    <a:pt x="2009589" y="2905158"/>
                  </a:lnTo>
                  <a:lnTo>
                    <a:pt x="2011829" y="2905839"/>
                  </a:lnTo>
                  <a:lnTo>
                    <a:pt x="2014079" y="2906510"/>
                  </a:lnTo>
                  <a:lnTo>
                    <a:pt x="2016329" y="2907181"/>
                  </a:lnTo>
                  <a:lnTo>
                    <a:pt x="2018584" y="2907841"/>
                  </a:lnTo>
                  <a:lnTo>
                    <a:pt x="2020844" y="2908496"/>
                  </a:lnTo>
                  <a:lnTo>
                    <a:pt x="2023109" y="2909147"/>
                  </a:lnTo>
                  <a:lnTo>
                    <a:pt x="2025380" y="2909792"/>
                  </a:lnTo>
                  <a:lnTo>
                    <a:pt x="2027656" y="2910426"/>
                  </a:lnTo>
                  <a:lnTo>
                    <a:pt x="2029931" y="2911056"/>
                  </a:lnTo>
                  <a:lnTo>
                    <a:pt x="2032212" y="2911680"/>
                  </a:lnTo>
                  <a:lnTo>
                    <a:pt x="2034503" y="2912300"/>
                  </a:lnTo>
                  <a:lnTo>
                    <a:pt x="2036795" y="2912909"/>
                  </a:lnTo>
                  <a:lnTo>
                    <a:pt x="2039086" y="2913512"/>
                  </a:lnTo>
                  <a:lnTo>
                    <a:pt x="2041387" y="2914111"/>
                  </a:lnTo>
                  <a:lnTo>
                    <a:pt x="2043689" y="2914704"/>
                  </a:lnTo>
                  <a:lnTo>
                    <a:pt x="2046001" y="2915293"/>
                  </a:lnTo>
                  <a:lnTo>
                    <a:pt x="2048313" y="2915871"/>
                  </a:lnTo>
                  <a:lnTo>
                    <a:pt x="2050630" y="2916443"/>
                  </a:lnTo>
                  <a:lnTo>
                    <a:pt x="2052952" y="2917011"/>
                  </a:lnTo>
                  <a:lnTo>
                    <a:pt x="2055274" y="2917573"/>
                  </a:lnTo>
                  <a:lnTo>
                    <a:pt x="2057606" y="2918126"/>
                  </a:lnTo>
                  <a:lnTo>
                    <a:pt x="2059939" y="2918673"/>
                  </a:lnTo>
                  <a:lnTo>
                    <a:pt x="2062276" y="2919214"/>
                  </a:lnTo>
                  <a:lnTo>
                    <a:pt x="2064619" y="2919751"/>
                  </a:lnTo>
                  <a:lnTo>
                    <a:pt x="2066962" y="2920277"/>
                  </a:lnTo>
                  <a:lnTo>
                    <a:pt x="2069315" y="2920804"/>
                  </a:lnTo>
                  <a:lnTo>
                    <a:pt x="2071668" y="2921320"/>
                  </a:lnTo>
                  <a:lnTo>
                    <a:pt x="2074027" y="2921826"/>
                  </a:lnTo>
                  <a:lnTo>
                    <a:pt x="2076390" y="2922331"/>
                  </a:lnTo>
                  <a:lnTo>
                    <a:pt x="2078759" y="2922827"/>
                  </a:lnTo>
                  <a:lnTo>
                    <a:pt x="2081127" y="2923317"/>
                  </a:lnTo>
                  <a:lnTo>
                    <a:pt x="2083506" y="2923802"/>
                  </a:lnTo>
                  <a:lnTo>
                    <a:pt x="2085885" y="2924282"/>
                  </a:lnTo>
                  <a:lnTo>
                    <a:pt x="2088269" y="2924752"/>
                  </a:lnTo>
                  <a:lnTo>
                    <a:pt x="2090653" y="2925216"/>
                  </a:lnTo>
                  <a:lnTo>
                    <a:pt x="2093048" y="2925675"/>
                  </a:lnTo>
                  <a:lnTo>
                    <a:pt x="2095442" y="2926129"/>
                  </a:lnTo>
                  <a:lnTo>
                    <a:pt x="2097842" y="2926573"/>
                  </a:lnTo>
                  <a:lnTo>
                    <a:pt x="2100246" y="2927017"/>
                  </a:lnTo>
                  <a:lnTo>
                    <a:pt x="2102651" y="2927450"/>
                  </a:lnTo>
                  <a:lnTo>
                    <a:pt x="2105066" y="2927874"/>
                  </a:lnTo>
                  <a:lnTo>
                    <a:pt x="2107481" y="2928297"/>
                  </a:lnTo>
                  <a:lnTo>
                    <a:pt x="2109901" y="2928709"/>
                  </a:lnTo>
                  <a:lnTo>
                    <a:pt x="2112322" y="2929117"/>
                  </a:lnTo>
                  <a:lnTo>
                    <a:pt x="2114752" y="2929520"/>
                  </a:lnTo>
                  <a:lnTo>
                    <a:pt x="2117183" y="2929912"/>
                  </a:lnTo>
                  <a:lnTo>
                    <a:pt x="2119618" y="2930304"/>
                  </a:lnTo>
                  <a:lnTo>
                    <a:pt x="2122059" y="2930686"/>
                  </a:lnTo>
                  <a:lnTo>
                    <a:pt x="2124500" y="2931057"/>
                  </a:lnTo>
                  <a:lnTo>
                    <a:pt x="2126951" y="2931429"/>
                  </a:lnTo>
                  <a:lnTo>
                    <a:pt x="2129402" y="2931790"/>
                  </a:lnTo>
                  <a:lnTo>
                    <a:pt x="2131859" y="2932146"/>
                  </a:lnTo>
                  <a:lnTo>
                    <a:pt x="2134315" y="2932497"/>
                  </a:lnTo>
                  <a:lnTo>
                    <a:pt x="2136782" y="2932843"/>
                  </a:lnTo>
                  <a:lnTo>
                    <a:pt x="2139248" y="2933178"/>
                  </a:lnTo>
                  <a:lnTo>
                    <a:pt x="2141715" y="2933509"/>
                  </a:lnTo>
                  <a:lnTo>
                    <a:pt x="2144192" y="2933834"/>
                  </a:lnTo>
                  <a:lnTo>
                    <a:pt x="2146669" y="2934154"/>
                  </a:lnTo>
                  <a:lnTo>
                    <a:pt x="2149151" y="2934463"/>
                  </a:lnTo>
                  <a:lnTo>
                    <a:pt x="2151638" y="2934768"/>
                  </a:lnTo>
                  <a:lnTo>
                    <a:pt x="2154131" y="2935067"/>
                  </a:lnTo>
                  <a:lnTo>
                    <a:pt x="2156623" y="2935361"/>
                  </a:lnTo>
                  <a:lnTo>
                    <a:pt x="2159121" y="2935645"/>
                  </a:lnTo>
                  <a:lnTo>
                    <a:pt x="2161624" y="2935924"/>
                  </a:lnTo>
                  <a:lnTo>
                    <a:pt x="2164126" y="2936197"/>
                  </a:lnTo>
                  <a:lnTo>
                    <a:pt x="2166634" y="2936466"/>
                  </a:lnTo>
                  <a:lnTo>
                    <a:pt x="2169147" y="2936724"/>
                  </a:lnTo>
                  <a:lnTo>
                    <a:pt x="2171666" y="2936982"/>
                  </a:lnTo>
                  <a:lnTo>
                    <a:pt x="2174184" y="2937229"/>
                  </a:lnTo>
                  <a:lnTo>
                    <a:pt x="2176707" y="2937467"/>
                  </a:lnTo>
                  <a:lnTo>
                    <a:pt x="2179236" y="2937704"/>
                  </a:lnTo>
                  <a:lnTo>
                    <a:pt x="2181764" y="2937931"/>
                  </a:lnTo>
                  <a:lnTo>
                    <a:pt x="2184303" y="2938153"/>
                  </a:lnTo>
                  <a:lnTo>
                    <a:pt x="2186837" y="2938370"/>
                  </a:lnTo>
                  <a:lnTo>
                    <a:pt x="2189381" y="2938576"/>
                  </a:lnTo>
                  <a:lnTo>
                    <a:pt x="2191925" y="2938777"/>
                  </a:lnTo>
                  <a:lnTo>
                    <a:pt x="2194474" y="2938973"/>
                  </a:lnTo>
                  <a:lnTo>
                    <a:pt x="2197029" y="2939164"/>
                  </a:lnTo>
                  <a:lnTo>
                    <a:pt x="2199588" y="2939345"/>
                  </a:lnTo>
                  <a:lnTo>
                    <a:pt x="2202148" y="2939520"/>
                  </a:lnTo>
                  <a:lnTo>
                    <a:pt x="2204707" y="2939691"/>
                  </a:lnTo>
                  <a:lnTo>
                    <a:pt x="2207277" y="2939856"/>
                  </a:lnTo>
                  <a:lnTo>
                    <a:pt x="2209847" y="2940016"/>
                  </a:lnTo>
                  <a:lnTo>
                    <a:pt x="2212422" y="2940165"/>
                  </a:lnTo>
                  <a:lnTo>
                    <a:pt x="2215002" y="2940310"/>
                  </a:lnTo>
                  <a:lnTo>
                    <a:pt x="2217582" y="2940444"/>
                  </a:lnTo>
                  <a:lnTo>
                    <a:pt x="2220168" y="2940578"/>
                  </a:lnTo>
                  <a:lnTo>
                    <a:pt x="2222753" y="2940702"/>
                  </a:lnTo>
                  <a:lnTo>
                    <a:pt x="2225349" y="2940821"/>
                  </a:lnTo>
                  <a:lnTo>
                    <a:pt x="2227944" y="2940934"/>
                  </a:lnTo>
                  <a:lnTo>
                    <a:pt x="2230540" y="2941038"/>
                  </a:lnTo>
                  <a:lnTo>
                    <a:pt x="2233146" y="2941141"/>
                  </a:lnTo>
                  <a:lnTo>
                    <a:pt x="2235752" y="2941234"/>
                  </a:lnTo>
                  <a:lnTo>
                    <a:pt x="2238358" y="2941316"/>
                  </a:lnTo>
                  <a:lnTo>
                    <a:pt x="2240974" y="2941399"/>
                  </a:lnTo>
                  <a:lnTo>
                    <a:pt x="2243591" y="2941471"/>
                  </a:lnTo>
                  <a:close/>
                </a:path>
              </a:pathLst>
            </a:custGeom>
            <a:solidFill>
              <a:srgbClr val="FAFDFE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685973" y="2588785"/>
              <a:ext cx="886976" cy="954543"/>
            </a:xfrm>
            <a:custGeom>
              <a:avLst/>
              <a:pathLst>
                <a:path w="886976" h="954543">
                  <a:moveTo>
                    <a:pt x="0" y="0"/>
                  </a:moveTo>
                  <a:lnTo>
                    <a:pt x="2659" y="299"/>
                  </a:lnTo>
                  <a:lnTo>
                    <a:pt x="5461" y="619"/>
                  </a:lnTo>
                  <a:lnTo>
                    <a:pt x="8268" y="944"/>
                  </a:lnTo>
                  <a:lnTo>
                    <a:pt x="11075" y="1274"/>
                  </a:lnTo>
                  <a:lnTo>
                    <a:pt x="13883" y="1615"/>
                  </a:lnTo>
                  <a:lnTo>
                    <a:pt x="16700" y="1960"/>
                  </a:lnTo>
                  <a:lnTo>
                    <a:pt x="19513" y="2311"/>
                  </a:lnTo>
                  <a:lnTo>
                    <a:pt x="22330" y="2667"/>
                  </a:lnTo>
                  <a:lnTo>
                    <a:pt x="25153" y="3034"/>
                  </a:lnTo>
                  <a:lnTo>
                    <a:pt x="27976" y="3405"/>
                  </a:lnTo>
                  <a:lnTo>
                    <a:pt x="30798" y="3782"/>
                  </a:lnTo>
                  <a:lnTo>
                    <a:pt x="33626" y="4164"/>
                  </a:lnTo>
                  <a:lnTo>
                    <a:pt x="36459" y="4556"/>
                  </a:lnTo>
                  <a:lnTo>
                    <a:pt x="39292" y="4953"/>
                  </a:lnTo>
                  <a:lnTo>
                    <a:pt x="42130" y="5356"/>
                  </a:lnTo>
                  <a:lnTo>
                    <a:pt x="44969" y="5764"/>
                  </a:lnTo>
                  <a:lnTo>
                    <a:pt x="47807" y="6182"/>
                  </a:lnTo>
                  <a:lnTo>
                    <a:pt x="50650" y="6600"/>
                  </a:lnTo>
                  <a:lnTo>
                    <a:pt x="53499" y="7028"/>
                  </a:lnTo>
                  <a:lnTo>
                    <a:pt x="56347" y="7467"/>
                  </a:lnTo>
                  <a:lnTo>
                    <a:pt x="59196" y="7905"/>
                  </a:lnTo>
                  <a:lnTo>
                    <a:pt x="62049" y="8354"/>
                  </a:lnTo>
                  <a:lnTo>
                    <a:pt x="64903" y="8808"/>
                  </a:lnTo>
                  <a:lnTo>
                    <a:pt x="67762" y="9267"/>
                  </a:lnTo>
                  <a:lnTo>
                    <a:pt x="70626" y="9737"/>
                  </a:lnTo>
                  <a:lnTo>
                    <a:pt x="73485" y="10207"/>
                  </a:lnTo>
                  <a:lnTo>
                    <a:pt x="76354" y="10687"/>
                  </a:lnTo>
                  <a:lnTo>
                    <a:pt x="79218" y="11172"/>
                  </a:lnTo>
                  <a:lnTo>
                    <a:pt x="82092" y="11667"/>
                  </a:lnTo>
                  <a:lnTo>
                    <a:pt x="84961" y="12162"/>
                  </a:lnTo>
                  <a:lnTo>
                    <a:pt x="87836" y="12668"/>
                  </a:lnTo>
                  <a:lnTo>
                    <a:pt x="90715" y="13179"/>
                  </a:lnTo>
                  <a:lnTo>
                    <a:pt x="93595" y="13700"/>
                  </a:lnTo>
                  <a:lnTo>
                    <a:pt x="96474" y="14221"/>
                  </a:lnTo>
                  <a:lnTo>
                    <a:pt x="99359" y="14753"/>
                  </a:lnTo>
                  <a:lnTo>
                    <a:pt x="102243" y="15290"/>
                  </a:lnTo>
                  <a:lnTo>
                    <a:pt x="105133" y="15831"/>
                  </a:lnTo>
                  <a:lnTo>
                    <a:pt x="108023" y="16384"/>
                  </a:lnTo>
                  <a:lnTo>
                    <a:pt x="110918" y="16941"/>
                  </a:lnTo>
                  <a:lnTo>
                    <a:pt x="113813" y="17503"/>
                  </a:lnTo>
                  <a:lnTo>
                    <a:pt x="116708" y="18071"/>
                  </a:lnTo>
                  <a:lnTo>
                    <a:pt x="119608" y="18644"/>
                  </a:lnTo>
                  <a:lnTo>
                    <a:pt x="122508" y="19227"/>
                  </a:lnTo>
                  <a:lnTo>
                    <a:pt x="125413" y="19815"/>
                  </a:lnTo>
                  <a:lnTo>
                    <a:pt x="128319" y="20409"/>
                  </a:lnTo>
                  <a:lnTo>
                    <a:pt x="131229" y="21007"/>
                  </a:lnTo>
                  <a:lnTo>
                    <a:pt x="134134" y="21616"/>
                  </a:lnTo>
                  <a:lnTo>
                    <a:pt x="137050" y="22225"/>
                  </a:lnTo>
                  <a:lnTo>
                    <a:pt x="139966" y="22844"/>
                  </a:lnTo>
                  <a:lnTo>
                    <a:pt x="142881" y="23474"/>
                  </a:lnTo>
                  <a:lnTo>
                    <a:pt x="145797" y="24103"/>
                  </a:lnTo>
                  <a:lnTo>
                    <a:pt x="148717" y="24743"/>
                  </a:lnTo>
                  <a:lnTo>
                    <a:pt x="151643" y="25388"/>
                  </a:lnTo>
                  <a:lnTo>
                    <a:pt x="154564" y="26039"/>
                  </a:lnTo>
                  <a:lnTo>
                    <a:pt x="157495" y="26694"/>
                  </a:lnTo>
                  <a:lnTo>
                    <a:pt x="160421" y="27360"/>
                  </a:lnTo>
                  <a:lnTo>
                    <a:pt x="163352" y="28025"/>
                  </a:lnTo>
                  <a:lnTo>
                    <a:pt x="166283" y="28701"/>
                  </a:lnTo>
                  <a:lnTo>
                    <a:pt x="169220" y="29388"/>
                  </a:lnTo>
                  <a:lnTo>
                    <a:pt x="172156" y="30074"/>
                  </a:lnTo>
                  <a:lnTo>
                    <a:pt x="175092" y="30771"/>
                  </a:lnTo>
                  <a:lnTo>
                    <a:pt x="178033" y="31472"/>
                  </a:lnTo>
                  <a:lnTo>
                    <a:pt x="180975" y="32179"/>
                  </a:lnTo>
                  <a:lnTo>
                    <a:pt x="183921" y="32892"/>
                  </a:lnTo>
                  <a:lnTo>
                    <a:pt x="186868" y="33609"/>
                  </a:lnTo>
                  <a:lnTo>
                    <a:pt x="189814" y="34336"/>
                  </a:lnTo>
                  <a:lnTo>
                    <a:pt x="192766" y="35069"/>
                  </a:lnTo>
                  <a:lnTo>
                    <a:pt x="195718" y="35807"/>
                  </a:lnTo>
                  <a:lnTo>
                    <a:pt x="198670" y="36555"/>
                  </a:lnTo>
                  <a:lnTo>
                    <a:pt x="201627" y="37304"/>
                  </a:lnTo>
                  <a:lnTo>
                    <a:pt x="204583" y="38062"/>
                  </a:lnTo>
                  <a:lnTo>
                    <a:pt x="207540" y="38826"/>
                  </a:lnTo>
                  <a:lnTo>
                    <a:pt x="210502" y="39595"/>
                  </a:lnTo>
                  <a:lnTo>
                    <a:pt x="213464" y="40374"/>
                  </a:lnTo>
                  <a:lnTo>
                    <a:pt x="216432" y="41153"/>
                  </a:lnTo>
                  <a:lnTo>
                    <a:pt x="219399" y="41943"/>
                  </a:lnTo>
                  <a:lnTo>
                    <a:pt x="222366" y="42738"/>
                  </a:lnTo>
                  <a:lnTo>
                    <a:pt x="225333" y="43543"/>
                  </a:lnTo>
                  <a:lnTo>
                    <a:pt x="228306" y="44348"/>
                  </a:lnTo>
                  <a:lnTo>
                    <a:pt x="231278" y="45163"/>
                  </a:lnTo>
                  <a:lnTo>
                    <a:pt x="234255" y="45983"/>
                  </a:lnTo>
                  <a:lnTo>
                    <a:pt x="237228" y="46809"/>
                  </a:lnTo>
                  <a:lnTo>
                    <a:pt x="240205" y="47640"/>
                  </a:lnTo>
                  <a:lnTo>
                    <a:pt x="243188" y="48476"/>
                  </a:lnTo>
                  <a:lnTo>
                    <a:pt x="246171" y="49322"/>
                  </a:lnTo>
                  <a:lnTo>
                    <a:pt x="249153" y="50174"/>
                  </a:lnTo>
                  <a:lnTo>
                    <a:pt x="252136" y="51030"/>
                  </a:lnTo>
                  <a:lnTo>
                    <a:pt x="255124" y="51892"/>
                  </a:lnTo>
                  <a:lnTo>
                    <a:pt x="258112" y="52764"/>
                  </a:lnTo>
                  <a:lnTo>
                    <a:pt x="261100" y="53641"/>
                  </a:lnTo>
                  <a:lnTo>
                    <a:pt x="264087" y="54524"/>
                  </a:lnTo>
                  <a:lnTo>
                    <a:pt x="267080" y="55411"/>
                  </a:lnTo>
                  <a:lnTo>
                    <a:pt x="270079" y="56304"/>
                  </a:lnTo>
                  <a:lnTo>
                    <a:pt x="273072" y="57207"/>
                  </a:lnTo>
                  <a:lnTo>
                    <a:pt x="276070" y="58110"/>
                  </a:lnTo>
                  <a:lnTo>
                    <a:pt x="279068" y="59024"/>
                  </a:lnTo>
                  <a:lnTo>
                    <a:pt x="282066" y="59942"/>
                  </a:lnTo>
                  <a:lnTo>
                    <a:pt x="285069" y="60866"/>
                  </a:lnTo>
                  <a:lnTo>
                    <a:pt x="288073" y="61800"/>
                  </a:lnTo>
                  <a:lnTo>
                    <a:pt x="291076" y="62739"/>
                  </a:lnTo>
                  <a:lnTo>
                    <a:pt x="294079" y="63678"/>
                  </a:lnTo>
                  <a:lnTo>
                    <a:pt x="297088" y="64628"/>
                  </a:lnTo>
                  <a:lnTo>
                    <a:pt x="300096" y="65588"/>
                  </a:lnTo>
                  <a:lnTo>
                    <a:pt x="303105" y="66547"/>
                  </a:lnTo>
                  <a:lnTo>
                    <a:pt x="306118" y="67518"/>
                  </a:lnTo>
                  <a:lnTo>
                    <a:pt x="309127" y="68488"/>
                  </a:lnTo>
                  <a:lnTo>
                    <a:pt x="312146" y="69468"/>
                  </a:lnTo>
                  <a:lnTo>
                    <a:pt x="315159" y="70459"/>
                  </a:lnTo>
                  <a:lnTo>
                    <a:pt x="318173" y="71450"/>
                  </a:lnTo>
                  <a:lnTo>
                    <a:pt x="321192" y="72446"/>
                  </a:lnTo>
                  <a:lnTo>
                    <a:pt x="324211" y="73452"/>
                  </a:lnTo>
                  <a:lnTo>
                    <a:pt x="327235" y="74463"/>
                  </a:lnTo>
                  <a:lnTo>
                    <a:pt x="330253" y="75480"/>
                  </a:lnTo>
                  <a:lnTo>
                    <a:pt x="333277" y="76502"/>
                  </a:lnTo>
                  <a:lnTo>
                    <a:pt x="336301" y="77534"/>
                  </a:lnTo>
                  <a:lnTo>
                    <a:pt x="339325" y="78566"/>
                  </a:lnTo>
                  <a:lnTo>
                    <a:pt x="342354" y="79608"/>
                  </a:lnTo>
                  <a:lnTo>
                    <a:pt x="345378" y="80656"/>
                  </a:lnTo>
                  <a:lnTo>
                    <a:pt x="348408" y="81708"/>
                  </a:lnTo>
                  <a:lnTo>
                    <a:pt x="351442" y="82772"/>
                  </a:lnTo>
                  <a:lnTo>
                    <a:pt x="354471" y="83835"/>
                  </a:lnTo>
                  <a:lnTo>
                    <a:pt x="357505" y="84908"/>
                  </a:lnTo>
                  <a:lnTo>
                    <a:pt x="360539" y="85986"/>
                  </a:lnTo>
                  <a:lnTo>
                    <a:pt x="363574" y="87070"/>
                  </a:lnTo>
                  <a:lnTo>
                    <a:pt x="366608" y="88159"/>
                  </a:lnTo>
                  <a:lnTo>
                    <a:pt x="369642" y="89253"/>
                  </a:lnTo>
                  <a:lnTo>
                    <a:pt x="372682" y="90357"/>
                  </a:lnTo>
                  <a:lnTo>
                    <a:pt x="375721" y="91462"/>
                  </a:lnTo>
                  <a:lnTo>
                    <a:pt x="378761" y="92576"/>
                  </a:lnTo>
                  <a:lnTo>
                    <a:pt x="381805" y="93696"/>
                  </a:lnTo>
                  <a:lnTo>
                    <a:pt x="384845" y="94821"/>
                  </a:lnTo>
                  <a:lnTo>
                    <a:pt x="387889" y="95956"/>
                  </a:lnTo>
                  <a:lnTo>
                    <a:pt x="390934" y="97091"/>
                  </a:lnTo>
                  <a:lnTo>
                    <a:pt x="393979" y="98237"/>
                  </a:lnTo>
                  <a:lnTo>
                    <a:pt x="397023" y="99388"/>
                  </a:lnTo>
                  <a:lnTo>
                    <a:pt x="400073" y="100544"/>
                  </a:lnTo>
                  <a:lnTo>
                    <a:pt x="403118" y="101705"/>
                  </a:lnTo>
                  <a:lnTo>
                    <a:pt x="406167" y="102871"/>
                  </a:lnTo>
                  <a:lnTo>
                    <a:pt x="409217" y="104042"/>
                  </a:lnTo>
                  <a:lnTo>
                    <a:pt x="412267" y="105224"/>
                  </a:lnTo>
                  <a:lnTo>
                    <a:pt x="415322" y="106411"/>
                  </a:lnTo>
                  <a:lnTo>
                    <a:pt x="418372" y="107603"/>
                  </a:lnTo>
                  <a:lnTo>
                    <a:pt x="421426" y="108800"/>
                  </a:lnTo>
                  <a:lnTo>
                    <a:pt x="424481" y="110003"/>
                  </a:lnTo>
                  <a:lnTo>
                    <a:pt x="427536" y="111210"/>
                  </a:lnTo>
                  <a:lnTo>
                    <a:pt x="430591" y="112428"/>
                  </a:lnTo>
                  <a:lnTo>
                    <a:pt x="433646" y="113651"/>
                  </a:lnTo>
                  <a:lnTo>
                    <a:pt x="436706" y="114874"/>
                  </a:lnTo>
                  <a:lnTo>
                    <a:pt x="439761" y="116107"/>
                  </a:lnTo>
                  <a:lnTo>
                    <a:pt x="442821" y="117346"/>
                  </a:lnTo>
                  <a:lnTo>
                    <a:pt x="445881" y="118595"/>
                  </a:lnTo>
                  <a:lnTo>
                    <a:pt x="448941" y="119843"/>
                  </a:lnTo>
                  <a:lnTo>
                    <a:pt x="452002" y="121103"/>
                  </a:lnTo>
                  <a:lnTo>
                    <a:pt x="455067" y="122362"/>
                  </a:lnTo>
                  <a:lnTo>
                    <a:pt x="458127" y="123631"/>
                  </a:lnTo>
                  <a:lnTo>
                    <a:pt x="461192" y="124906"/>
                  </a:lnTo>
                  <a:lnTo>
                    <a:pt x="464257" y="126186"/>
                  </a:lnTo>
                  <a:lnTo>
                    <a:pt x="467323" y="127470"/>
                  </a:lnTo>
                  <a:lnTo>
                    <a:pt x="470388" y="128766"/>
                  </a:lnTo>
                  <a:lnTo>
                    <a:pt x="473453" y="130061"/>
                  </a:lnTo>
                  <a:lnTo>
                    <a:pt x="476518" y="131367"/>
                  </a:lnTo>
                  <a:lnTo>
                    <a:pt x="479589" y="132677"/>
                  </a:lnTo>
                  <a:lnTo>
                    <a:pt x="482654" y="133993"/>
                  </a:lnTo>
                  <a:lnTo>
                    <a:pt x="485724" y="135314"/>
                  </a:lnTo>
                  <a:lnTo>
                    <a:pt x="488790" y="136640"/>
                  </a:lnTo>
                  <a:lnTo>
                    <a:pt x="491860" y="137972"/>
                  </a:lnTo>
                  <a:lnTo>
                    <a:pt x="494930" y="139308"/>
                  </a:lnTo>
                  <a:lnTo>
                    <a:pt x="498001" y="140655"/>
                  </a:lnTo>
                  <a:lnTo>
                    <a:pt x="501071" y="142007"/>
                  </a:lnTo>
                  <a:lnTo>
                    <a:pt x="504147" y="143359"/>
                  </a:lnTo>
                  <a:lnTo>
                    <a:pt x="507217" y="144722"/>
                  </a:lnTo>
                  <a:lnTo>
                    <a:pt x="510288" y="146089"/>
                  </a:lnTo>
                  <a:lnTo>
                    <a:pt x="513363" y="147462"/>
                  </a:lnTo>
                  <a:lnTo>
                    <a:pt x="516434" y="148845"/>
                  </a:lnTo>
                  <a:lnTo>
                    <a:pt x="519509" y="150228"/>
                  </a:lnTo>
                  <a:lnTo>
                    <a:pt x="522585" y="151621"/>
                  </a:lnTo>
                  <a:lnTo>
                    <a:pt x="525660" y="153014"/>
                  </a:lnTo>
                  <a:lnTo>
                    <a:pt x="528736" y="154418"/>
                  </a:lnTo>
                  <a:lnTo>
                    <a:pt x="531811" y="155827"/>
                  </a:lnTo>
                  <a:lnTo>
                    <a:pt x="534887" y="157241"/>
                  </a:lnTo>
                  <a:lnTo>
                    <a:pt x="537963" y="158660"/>
                  </a:lnTo>
                  <a:lnTo>
                    <a:pt x="541038" y="160084"/>
                  </a:lnTo>
                  <a:lnTo>
                    <a:pt x="544114" y="161513"/>
                  </a:lnTo>
                  <a:lnTo>
                    <a:pt x="547194" y="162953"/>
                  </a:lnTo>
                  <a:lnTo>
                    <a:pt x="550270" y="164393"/>
                  </a:lnTo>
                  <a:lnTo>
                    <a:pt x="553346" y="165843"/>
                  </a:lnTo>
                  <a:lnTo>
                    <a:pt x="556426" y="167293"/>
                  </a:lnTo>
                  <a:lnTo>
                    <a:pt x="559502" y="168753"/>
                  </a:lnTo>
                  <a:lnTo>
                    <a:pt x="562583" y="170219"/>
                  </a:lnTo>
                  <a:lnTo>
                    <a:pt x="565663" y="171689"/>
                  </a:lnTo>
                  <a:lnTo>
                    <a:pt x="568739" y="173165"/>
                  </a:lnTo>
                  <a:lnTo>
                    <a:pt x="571820" y="174646"/>
                  </a:lnTo>
                  <a:lnTo>
                    <a:pt x="574900" y="176138"/>
                  </a:lnTo>
                  <a:lnTo>
                    <a:pt x="577981" y="177629"/>
                  </a:lnTo>
                  <a:lnTo>
                    <a:pt x="581057" y="179131"/>
                  </a:lnTo>
                  <a:lnTo>
                    <a:pt x="584137" y="180632"/>
                  </a:lnTo>
                  <a:lnTo>
                    <a:pt x="587218" y="182144"/>
                  </a:lnTo>
                  <a:lnTo>
                    <a:pt x="590299" y="183662"/>
                  </a:lnTo>
                  <a:lnTo>
                    <a:pt x="593380" y="185179"/>
                  </a:lnTo>
                  <a:lnTo>
                    <a:pt x="596460" y="186706"/>
                  </a:lnTo>
                  <a:lnTo>
                    <a:pt x="599541" y="188239"/>
                  </a:lnTo>
                  <a:lnTo>
                    <a:pt x="602622" y="189777"/>
                  </a:lnTo>
                  <a:lnTo>
                    <a:pt x="605703" y="191325"/>
                  </a:lnTo>
                  <a:lnTo>
                    <a:pt x="608783" y="192873"/>
                  </a:lnTo>
                  <a:lnTo>
                    <a:pt x="611864" y="194426"/>
                  </a:lnTo>
                  <a:lnTo>
                    <a:pt x="614945" y="195990"/>
                  </a:lnTo>
                  <a:lnTo>
                    <a:pt x="618025" y="197553"/>
                  </a:lnTo>
                  <a:lnTo>
                    <a:pt x="621106" y="199127"/>
                  </a:lnTo>
                  <a:lnTo>
                    <a:pt x="624187" y="200701"/>
                  </a:lnTo>
                  <a:lnTo>
                    <a:pt x="627268" y="202285"/>
                  </a:lnTo>
                  <a:lnTo>
                    <a:pt x="630348" y="203875"/>
                  </a:lnTo>
                  <a:lnTo>
                    <a:pt x="633429" y="205469"/>
                  </a:lnTo>
                  <a:lnTo>
                    <a:pt x="636510" y="207069"/>
                  </a:lnTo>
                  <a:lnTo>
                    <a:pt x="639591" y="208674"/>
                  </a:lnTo>
                  <a:lnTo>
                    <a:pt x="642666" y="210284"/>
                  </a:lnTo>
                  <a:lnTo>
                    <a:pt x="645747" y="211899"/>
                  </a:lnTo>
                  <a:lnTo>
                    <a:pt x="648828" y="213519"/>
                  </a:lnTo>
                  <a:lnTo>
                    <a:pt x="651908" y="215145"/>
                  </a:lnTo>
                  <a:lnTo>
                    <a:pt x="654989" y="216781"/>
                  </a:lnTo>
                  <a:lnTo>
                    <a:pt x="658070" y="218416"/>
                  </a:lnTo>
                  <a:lnTo>
                    <a:pt x="661145" y="220057"/>
                  </a:lnTo>
                  <a:lnTo>
                    <a:pt x="664226" y="221709"/>
                  </a:lnTo>
                  <a:lnTo>
                    <a:pt x="667307" y="223360"/>
                  </a:lnTo>
                  <a:lnTo>
                    <a:pt x="670382" y="225022"/>
                  </a:lnTo>
                  <a:lnTo>
                    <a:pt x="673463" y="226689"/>
                  </a:lnTo>
                  <a:lnTo>
                    <a:pt x="676539" y="228355"/>
                  </a:lnTo>
                  <a:lnTo>
                    <a:pt x="679619" y="230032"/>
                  </a:lnTo>
                  <a:lnTo>
                    <a:pt x="682695" y="231715"/>
                  </a:lnTo>
                  <a:lnTo>
                    <a:pt x="685771" y="233402"/>
                  </a:lnTo>
                  <a:lnTo>
                    <a:pt x="688851" y="235095"/>
                  </a:lnTo>
                  <a:lnTo>
                    <a:pt x="691927" y="236792"/>
                  </a:lnTo>
                  <a:lnTo>
                    <a:pt x="695002" y="238495"/>
                  </a:lnTo>
                  <a:lnTo>
                    <a:pt x="698078" y="240203"/>
                  </a:lnTo>
                  <a:lnTo>
                    <a:pt x="701154" y="241917"/>
                  </a:lnTo>
                  <a:lnTo>
                    <a:pt x="704229" y="243635"/>
                  </a:lnTo>
                  <a:lnTo>
                    <a:pt x="707305" y="245359"/>
                  </a:lnTo>
                  <a:lnTo>
                    <a:pt x="710380" y="247087"/>
                  </a:lnTo>
                  <a:lnTo>
                    <a:pt x="713451" y="248821"/>
                  </a:lnTo>
                  <a:lnTo>
                    <a:pt x="716526" y="250560"/>
                  </a:lnTo>
                  <a:lnTo>
                    <a:pt x="719602" y="252310"/>
                  </a:lnTo>
                  <a:lnTo>
                    <a:pt x="722672" y="254059"/>
                  </a:lnTo>
                  <a:lnTo>
                    <a:pt x="725743" y="255814"/>
                  </a:lnTo>
                  <a:lnTo>
                    <a:pt x="728818" y="257578"/>
                  </a:lnTo>
                  <a:lnTo>
                    <a:pt x="731889" y="259343"/>
                  </a:lnTo>
                  <a:lnTo>
                    <a:pt x="734959" y="261118"/>
                  </a:lnTo>
                  <a:lnTo>
                    <a:pt x="738029" y="262894"/>
                  </a:lnTo>
                  <a:lnTo>
                    <a:pt x="741100" y="264674"/>
                  </a:lnTo>
                  <a:lnTo>
                    <a:pt x="744170" y="266464"/>
                  </a:lnTo>
                  <a:lnTo>
                    <a:pt x="747235" y="268255"/>
                  </a:lnTo>
                  <a:lnTo>
                    <a:pt x="750306" y="270056"/>
                  </a:lnTo>
                  <a:lnTo>
                    <a:pt x="753371" y="271857"/>
                  </a:lnTo>
                  <a:lnTo>
                    <a:pt x="756436" y="273668"/>
                  </a:lnTo>
                  <a:lnTo>
                    <a:pt x="759507" y="275480"/>
                  </a:lnTo>
                  <a:lnTo>
                    <a:pt x="762572" y="277301"/>
                  </a:lnTo>
                  <a:lnTo>
                    <a:pt x="765637" y="279128"/>
                  </a:lnTo>
                  <a:lnTo>
                    <a:pt x="768697" y="280955"/>
                  </a:lnTo>
                  <a:lnTo>
                    <a:pt x="771763" y="282792"/>
                  </a:lnTo>
                  <a:lnTo>
                    <a:pt x="774828" y="284629"/>
                  </a:lnTo>
                  <a:lnTo>
                    <a:pt x="777888" y="286476"/>
                  </a:lnTo>
                  <a:lnTo>
                    <a:pt x="780948" y="288324"/>
                  </a:lnTo>
                  <a:lnTo>
                    <a:pt x="784008" y="290181"/>
                  </a:lnTo>
                  <a:lnTo>
                    <a:pt x="787068" y="292044"/>
                  </a:lnTo>
                  <a:lnTo>
                    <a:pt x="790128" y="293907"/>
                  </a:lnTo>
                  <a:lnTo>
                    <a:pt x="793188" y="295780"/>
                  </a:lnTo>
                  <a:lnTo>
                    <a:pt x="796243" y="297654"/>
                  </a:lnTo>
                  <a:lnTo>
                    <a:pt x="799303" y="299537"/>
                  </a:lnTo>
                  <a:lnTo>
                    <a:pt x="802358" y="301421"/>
                  </a:lnTo>
                  <a:lnTo>
                    <a:pt x="805413" y="303315"/>
                  </a:lnTo>
                  <a:lnTo>
                    <a:pt x="808468" y="305208"/>
                  </a:lnTo>
                  <a:lnTo>
                    <a:pt x="811523" y="307113"/>
                  </a:lnTo>
                  <a:lnTo>
                    <a:pt x="814573" y="309017"/>
                  </a:lnTo>
                  <a:lnTo>
                    <a:pt x="817628" y="310931"/>
                  </a:lnTo>
                  <a:lnTo>
                    <a:pt x="820678" y="312846"/>
                  </a:lnTo>
                  <a:lnTo>
                    <a:pt x="823727" y="314771"/>
                  </a:lnTo>
                  <a:lnTo>
                    <a:pt x="826777" y="316695"/>
                  </a:lnTo>
                  <a:lnTo>
                    <a:pt x="829827" y="318625"/>
                  </a:lnTo>
                  <a:lnTo>
                    <a:pt x="832871" y="320566"/>
                  </a:lnTo>
                  <a:lnTo>
                    <a:pt x="835921" y="322506"/>
                  </a:lnTo>
                  <a:lnTo>
                    <a:pt x="838966" y="324451"/>
                  </a:lnTo>
                  <a:lnTo>
                    <a:pt x="842010" y="326402"/>
                  </a:lnTo>
                  <a:lnTo>
                    <a:pt x="845050" y="328363"/>
                  </a:lnTo>
                  <a:lnTo>
                    <a:pt x="848094" y="330324"/>
                  </a:lnTo>
                  <a:lnTo>
                    <a:pt x="851134" y="332290"/>
                  </a:lnTo>
                  <a:lnTo>
                    <a:pt x="854179" y="334261"/>
                  </a:lnTo>
                  <a:lnTo>
                    <a:pt x="857213" y="336238"/>
                  </a:lnTo>
                  <a:lnTo>
                    <a:pt x="860252" y="338219"/>
                  </a:lnTo>
                  <a:lnTo>
                    <a:pt x="863292" y="340206"/>
                  </a:lnTo>
                  <a:lnTo>
                    <a:pt x="866326" y="342198"/>
                  </a:lnTo>
                  <a:lnTo>
                    <a:pt x="869360" y="344195"/>
                  </a:lnTo>
                  <a:lnTo>
                    <a:pt x="872395" y="346197"/>
                  </a:lnTo>
                  <a:lnTo>
                    <a:pt x="875429" y="348204"/>
                  </a:lnTo>
                  <a:lnTo>
                    <a:pt x="878458" y="350212"/>
                  </a:lnTo>
                  <a:lnTo>
                    <a:pt x="881492" y="352229"/>
                  </a:lnTo>
                  <a:lnTo>
                    <a:pt x="884521" y="354252"/>
                  </a:lnTo>
                  <a:lnTo>
                    <a:pt x="886976" y="355894"/>
                  </a:lnTo>
                  <a:lnTo>
                    <a:pt x="885259" y="357555"/>
                  </a:lnTo>
                  <a:lnTo>
                    <a:pt x="882700" y="360037"/>
                  </a:lnTo>
                  <a:lnTo>
                    <a:pt x="880140" y="362519"/>
                  </a:lnTo>
                  <a:lnTo>
                    <a:pt x="877586" y="365007"/>
                  </a:lnTo>
                  <a:lnTo>
                    <a:pt x="875032" y="367494"/>
                  </a:lnTo>
                  <a:lnTo>
                    <a:pt x="872477" y="369981"/>
                  </a:lnTo>
                  <a:lnTo>
                    <a:pt x="869933" y="372479"/>
                  </a:lnTo>
                  <a:lnTo>
                    <a:pt x="867384" y="374971"/>
                  </a:lnTo>
                  <a:lnTo>
                    <a:pt x="864840" y="377474"/>
                  </a:lnTo>
                  <a:lnTo>
                    <a:pt x="862296" y="379972"/>
                  </a:lnTo>
                  <a:lnTo>
                    <a:pt x="859757" y="382474"/>
                  </a:lnTo>
                  <a:lnTo>
                    <a:pt x="857223" y="384982"/>
                  </a:lnTo>
                  <a:lnTo>
                    <a:pt x="854684" y="387490"/>
                  </a:lnTo>
                  <a:lnTo>
                    <a:pt x="852156" y="390003"/>
                  </a:lnTo>
                  <a:lnTo>
                    <a:pt x="849622" y="392516"/>
                  </a:lnTo>
                  <a:lnTo>
                    <a:pt x="847093" y="395029"/>
                  </a:lnTo>
                  <a:lnTo>
                    <a:pt x="844570" y="397548"/>
                  </a:lnTo>
                  <a:lnTo>
                    <a:pt x="842047" y="400071"/>
                  </a:lnTo>
                  <a:lnTo>
                    <a:pt x="839523" y="402595"/>
                  </a:lnTo>
                  <a:lnTo>
                    <a:pt x="837005" y="405118"/>
                  </a:lnTo>
                  <a:lnTo>
                    <a:pt x="834492" y="407646"/>
                  </a:lnTo>
                  <a:lnTo>
                    <a:pt x="831979" y="410180"/>
                  </a:lnTo>
                  <a:lnTo>
                    <a:pt x="829466" y="412709"/>
                  </a:lnTo>
                  <a:lnTo>
                    <a:pt x="826958" y="415248"/>
                  </a:lnTo>
                  <a:lnTo>
                    <a:pt x="824450" y="417781"/>
                  </a:lnTo>
                  <a:lnTo>
                    <a:pt x="821947" y="420320"/>
                  </a:lnTo>
                  <a:lnTo>
                    <a:pt x="819449" y="422864"/>
                  </a:lnTo>
                  <a:lnTo>
                    <a:pt x="816947" y="425408"/>
                  </a:lnTo>
                  <a:lnTo>
                    <a:pt x="814454" y="427958"/>
                  </a:lnTo>
                  <a:lnTo>
                    <a:pt x="811957" y="430502"/>
                  </a:lnTo>
                  <a:lnTo>
                    <a:pt x="809469" y="433056"/>
                  </a:lnTo>
                  <a:lnTo>
                    <a:pt x="806982" y="435610"/>
                  </a:lnTo>
                  <a:lnTo>
                    <a:pt x="804495" y="438165"/>
                  </a:lnTo>
                  <a:lnTo>
                    <a:pt x="802013" y="440724"/>
                  </a:lnTo>
                  <a:lnTo>
                    <a:pt x="799530" y="443284"/>
                  </a:lnTo>
                  <a:lnTo>
                    <a:pt x="797053" y="445843"/>
                  </a:lnTo>
                  <a:lnTo>
                    <a:pt x="794576" y="448408"/>
                  </a:lnTo>
                  <a:lnTo>
                    <a:pt x="792105" y="450978"/>
                  </a:lnTo>
                  <a:lnTo>
                    <a:pt x="789633" y="453543"/>
                  </a:lnTo>
                  <a:lnTo>
                    <a:pt x="787166" y="456118"/>
                  </a:lnTo>
                  <a:lnTo>
                    <a:pt x="784700" y="458688"/>
                  </a:lnTo>
                  <a:lnTo>
                    <a:pt x="782238" y="461263"/>
                  </a:lnTo>
                  <a:lnTo>
                    <a:pt x="779777" y="463843"/>
                  </a:lnTo>
                  <a:lnTo>
                    <a:pt x="777320" y="466423"/>
                  </a:lnTo>
                  <a:lnTo>
                    <a:pt x="774864" y="469003"/>
                  </a:lnTo>
                  <a:lnTo>
                    <a:pt x="772413" y="471588"/>
                  </a:lnTo>
                  <a:lnTo>
                    <a:pt x="769962" y="474174"/>
                  </a:lnTo>
                  <a:lnTo>
                    <a:pt x="767516" y="476759"/>
                  </a:lnTo>
                  <a:lnTo>
                    <a:pt x="765075" y="479350"/>
                  </a:lnTo>
                  <a:lnTo>
                    <a:pt x="762634" y="481940"/>
                  </a:lnTo>
                  <a:lnTo>
                    <a:pt x="760193" y="484536"/>
                  </a:lnTo>
                  <a:lnTo>
                    <a:pt x="757757" y="487131"/>
                  </a:lnTo>
                  <a:lnTo>
                    <a:pt x="755327" y="489732"/>
                  </a:lnTo>
                  <a:lnTo>
                    <a:pt x="752896" y="492328"/>
                  </a:lnTo>
                  <a:lnTo>
                    <a:pt x="750471" y="494934"/>
                  </a:lnTo>
                  <a:lnTo>
                    <a:pt x="748046" y="497535"/>
                  </a:lnTo>
                  <a:lnTo>
                    <a:pt x="745625" y="500141"/>
                  </a:lnTo>
                  <a:lnTo>
                    <a:pt x="743205" y="502752"/>
                  </a:lnTo>
                  <a:lnTo>
                    <a:pt x="740790" y="505363"/>
                  </a:lnTo>
                  <a:lnTo>
                    <a:pt x="738375" y="507974"/>
                  </a:lnTo>
                  <a:lnTo>
                    <a:pt x="735965" y="510585"/>
                  </a:lnTo>
                  <a:lnTo>
                    <a:pt x="733561" y="513201"/>
                  </a:lnTo>
                  <a:lnTo>
                    <a:pt x="731156" y="515818"/>
                  </a:lnTo>
                  <a:lnTo>
                    <a:pt x="728756" y="518439"/>
                  </a:lnTo>
                  <a:lnTo>
                    <a:pt x="726357" y="521061"/>
                  </a:lnTo>
                  <a:lnTo>
                    <a:pt x="723962" y="523682"/>
                  </a:lnTo>
                  <a:lnTo>
                    <a:pt x="721568" y="526309"/>
                  </a:lnTo>
                  <a:lnTo>
                    <a:pt x="719179" y="528935"/>
                  </a:lnTo>
                  <a:lnTo>
                    <a:pt x="716789" y="531567"/>
                  </a:lnTo>
                  <a:lnTo>
                    <a:pt x="714405" y="534194"/>
                  </a:lnTo>
                  <a:lnTo>
                    <a:pt x="712026" y="536831"/>
                  </a:lnTo>
                  <a:lnTo>
                    <a:pt x="709647" y="539462"/>
                  </a:lnTo>
                  <a:lnTo>
                    <a:pt x="707274" y="542099"/>
                  </a:lnTo>
                  <a:lnTo>
                    <a:pt x="704900" y="544736"/>
                  </a:lnTo>
                  <a:lnTo>
                    <a:pt x="702531" y="547378"/>
                  </a:lnTo>
                  <a:lnTo>
                    <a:pt x="700168" y="550021"/>
                  </a:lnTo>
                  <a:lnTo>
                    <a:pt x="697804" y="552663"/>
                  </a:lnTo>
                  <a:lnTo>
                    <a:pt x="695441" y="555305"/>
                  </a:lnTo>
                  <a:lnTo>
                    <a:pt x="693088" y="557952"/>
                  </a:lnTo>
                  <a:lnTo>
                    <a:pt x="690735" y="560599"/>
                  </a:lnTo>
                  <a:lnTo>
                    <a:pt x="688382" y="563252"/>
                  </a:lnTo>
                  <a:lnTo>
                    <a:pt x="686034" y="565904"/>
                  </a:lnTo>
                  <a:lnTo>
                    <a:pt x="683691" y="568557"/>
                  </a:lnTo>
                  <a:lnTo>
                    <a:pt x="681348" y="571209"/>
                  </a:lnTo>
                  <a:lnTo>
                    <a:pt x="679010" y="573867"/>
                  </a:lnTo>
                  <a:lnTo>
                    <a:pt x="676673" y="576524"/>
                  </a:lnTo>
                  <a:lnTo>
                    <a:pt x="674340" y="579187"/>
                  </a:lnTo>
                  <a:lnTo>
                    <a:pt x="672013" y="581850"/>
                  </a:lnTo>
                  <a:lnTo>
                    <a:pt x="669686" y="584512"/>
                  </a:lnTo>
                  <a:lnTo>
                    <a:pt x="667364" y="587175"/>
                  </a:lnTo>
                  <a:lnTo>
                    <a:pt x="665047" y="589843"/>
                  </a:lnTo>
                  <a:lnTo>
                    <a:pt x="662730" y="592511"/>
                  </a:lnTo>
                  <a:lnTo>
                    <a:pt x="660418" y="595179"/>
                  </a:lnTo>
                  <a:lnTo>
                    <a:pt x="658106" y="597852"/>
                  </a:lnTo>
                  <a:lnTo>
                    <a:pt x="655799" y="600525"/>
                  </a:lnTo>
                  <a:lnTo>
                    <a:pt x="653498" y="603198"/>
                  </a:lnTo>
                  <a:lnTo>
                    <a:pt x="651196" y="605871"/>
                  </a:lnTo>
                  <a:lnTo>
                    <a:pt x="648900" y="608549"/>
                  </a:lnTo>
                  <a:lnTo>
                    <a:pt x="646603" y="611227"/>
                  </a:lnTo>
                  <a:lnTo>
                    <a:pt x="644312" y="613906"/>
                  </a:lnTo>
                  <a:lnTo>
                    <a:pt x="642026" y="616589"/>
                  </a:lnTo>
                  <a:lnTo>
                    <a:pt x="639740" y="619272"/>
                  </a:lnTo>
                  <a:lnTo>
                    <a:pt x="637459" y="621956"/>
                  </a:lnTo>
                  <a:lnTo>
                    <a:pt x="635184" y="624644"/>
                  </a:lnTo>
                  <a:lnTo>
                    <a:pt x="632908" y="627328"/>
                  </a:lnTo>
                  <a:lnTo>
                    <a:pt x="630637" y="630016"/>
                  </a:lnTo>
                  <a:lnTo>
                    <a:pt x="628372" y="632710"/>
                  </a:lnTo>
                  <a:lnTo>
                    <a:pt x="626107" y="635399"/>
                  </a:lnTo>
                  <a:lnTo>
                    <a:pt x="623846" y="638092"/>
                  </a:lnTo>
                  <a:lnTo>
                    <a:pt x="621591" y="640786"/>
                  </a:lnTo>
                  <a:lnTo>
                    <a:pt x="619336" y="643480"/>
                  </a:lnTo>
                  <a:lnTo>
                    <a:pt x="617086" y="646178"/>
                  </a:lnTo>
                  <a:lnTo>
                    <a:pt x="614836" y="648877"/>
                  </a:lnTo>
                  <a:lnTo>
                    <a:pt x="612592" y="651576"/>
                  </a:lnTo>
                  <a:lnTo>
                    <a:pt x="610352" y="654275"/>
                  </a:lnTo>
                  <a:lnTo>
                    <a:pt x="608118" y="656979"/>
                  </a:lnTo>
                  <a:lnTo>
                    <a:pt x="605883" y="659683"/>
                  </a:lnTo>
                  <a:lnTo>
                    <a:pt x="603654" y="662387"/>
                  </a:lnTo>
                  <a:lnTo>
                    <a:pt x="601425" y="665091"/>
                  </a:lnTo>
                  <a:lnTo>
                    <a:pt x="599200" y="667800"/>
                  </a:lnTo>
                  <a:lnTo>
                    <a:pt x="596982" y="670510"/>
                  </a:lnTo>
                  <a:lnTo>
                    <a:pt x="594768" y="673219"/>
                  </a:lnTo>
                  <a:lnTo>
                    <a:pt x="592554" y="675928"/>
                  </a:lnTo>
                  <a:lnTo>
                    <a:pt x="590345" y="678642"/>
                  </a:lnTo>
                  <a:lnTo>
                    <a:pt x="588137" y="681351"/>
                  </a:lnTo>
                  <a:lnTo>
                    <a:pt x="585933" y="684066"/>
                  </a:lnTo>
                  <a:lnTo>
                    <a:pt x="583735" y="686785"/>
                  </a:lnTo>
                  <a:lnTo>
                    <a:pt x="581542" y="689500"/>
                  </a:lnTo>
                  <a:lnTo>
                    <a:pt x="579349" y="692219"/>
                  </a:lnTo>
                  <a:lnTo>
                    <a:pt x="577161" y="694933"/>
                  </a:lnTo>
                  <a:lnTo>
                    <a:pt x="574978" y="697658"/>
                  </a:lnTo>
                  <a:lnTo>
                    <a:pt x="572795" y="700378"/>
                  </a:lnTo>
                  <a:lnTo>
                    <a:pt x="570617" y="703097"/>
                  </a:lnTo>
                  <a:lnTo>
                    <a:pt x="568445" y="705822"/>
                  </a:lnTo>
                  <a:lnTo>
                    <a:pt x="566272" y="708546"/>
                  </a:lnTo>
                  <a:lnTo>
                    <a:pt x="564105" y="711271"/>
                  </a:lnTo>
                  <a:lnTo>
                    <a:pt x="561943" y="713996"/>
                  </a:lnTo>
                  <a:lnTo>
                    <a:pt x="559786" y="716726"/>
                  </a:lnTo>
                  <a:lnTo>
                    <a:pt x="557629" y="719455"/>
                  </a:lnTo>
                  <a:lnTo>
                    <a:pt x="555477" y="722180"/>
                  </a:lnTo>
                  <a:lnTo>
                    <a:pt x="553325" y="724915"/>
                  </a:lnTo>
                  <a:lnTo>
                    <a:pt x="551183" y="727645"/>
                  </a:lnTo>
                  <a:lnTo>
                    <a:pt x="549042" y="730375"/>
                  </a:lnTo>
                  <a:lnTo>
                    <a:pt x="546906" y="733110"/>
                  </a:lnTo>
                  <a:lnTo>
                    <a:pt x="544769" y="735845"/>
                  </a:lnTo>
                  <a:lnTo>
                    <a:pt x="542638" y="738580"/>
                  </a:lnTo>
                  <a:lnTo>
                    <a:pt x="540512" y="741315"/>
                  </a:lnTo>
                  <a:lnTo>
                    <a:pt x="538391" y="744050"/>
                  </a:lnTo>
                  <a:lnTo>
                    <a:pt x="536270" y="746790"/>
                  </a:lnTo>
                  <a:lnTo>
                    <a:pt x="534159" y="749530"/>
                  </a:lnTo>
                  <a:lnTo>
                    <a:pt x="532044" y="752265"/>
                  </a:lnTo>
                  <a:lnTo>
                    <a:pt x="529938" y="755010"/>
                  </a:lnTo>
                  <a:lnTo>
                    <a:pt x="527833" y="757750"/>
                  </a:lnTo>
                  <a:lnTo>
                    <a:pt x="525733" y="760491"/>
                  </a:lnTo>
                  <a:lnTo>
                    <a:pt x="523637" y="763236"/>
                  </a:lnTo>
                  <a:lnTo>
                    <a:pt x="521548" y="765976"/>
                  </a:lnTo>
                  <a:lnTo>
                    <a:pt x="519458" y="768721"/>
                  </a:lnTo>
                  <a:lnTo>
                    <a:pt x="517373" y="771467"/>
                  </a:lnTo>
                  <a:lnTo>
                    <a:pt x="515288" y="774212"/>
                  </a:lnTo>
                  <a:lnTo>
                    <a:pt x="513214" y="776962"/>
                  </a:lnTo>
                  <a:lnTo>
                    <a:pt x="511139" y="779708"/>
                  </a:lnTo>
                  <a:lnTo>
                    <a:pt x="509070" y="782458"/>
                  </a:lnTo>
                  <a:lnTo>
                    <a:pt x="507006" y="785203"/>
                  </a:lnTo>
                  <a:lnTo>
                    <a:pt x="504942" y="787954"/>
                  </a:lnTo>
                  <a:lnTo>
                    <a:pt x="502883" y="790704"/>
                  </a:lnTo>
                  <a:lnTo>
                    <a:pt x="500829" y="793455"/>
                  </a:lnTo>
                  <a:lnTo>
                    <a:pt x="498780" y="796205"/>
                  </a:lnTo>
                  <a:lnTo>
                    <a:pt x="496737" y="798961"/>
                  </a:lnTo>
                  <a:lnTo>
                    <a:pt x="494693" y="801711"/>
                  </a:lnTo>
                  <a:lnTo>
                    <a:pt x="492655" y="804467"/>
                  </a:lnTo>
                  <a:lnTo>
                    <a:pt x="490622" y="807223"/>
                  </a:lnTo>
                  <a:lnTo>
                    <a:pt x="488588" y="809978"/>
                  </a:lnTo>
                  <a:lnTo>
                    <a:pt x="486560" y="812734"/>
                  </a:lnTo>
                  <a:lnTo>
                    <a:pt x="484538" y="815490"/>
                  </a:lnTo>
                  <a:lnTo>
                    <a:pt x="482520" y="818245"/>
                  </a:lnTo>
                  <a:lnTo>
                    <a:pt x="480507" y="821001"/>
                  </a:lnTo>
                  <a:lnTo>
                    <a:pt x="478495" y="823762"/>
                  </a:lnTo>
                  <a:lnTo>
                    <a:pt x="476487" y="826517"/>
                  </a:lnTo>
                  <a:lnTo>
                    <a:pt x="474485" y="829278"/>
                  </a:lnTo>
                  <a:lnTo>
                    <a:pt x="472488" y="832039"/>
                  </a:lnTo>
                  <a:lnTo>
                    <a:pt x="470491" y="834794"/>
                  </a:lnTo>
                  <a:lnTo>
                    <a:pt x="468504" y="837555"/>
                  </a:lnTo>
                  <a:lnTo>
                    <a:pt x="466518" y="840316"/>
                  </a:lnTo>
                  <a:lnTo>
                    <a:pt x="464531" y="843082"/>
                  </a:lnTo>
                  <a:lnTo>
                    <a:pt x="462554" y="845843"/>
                  </a:lnTo>
                  <a:lnTo>
                    <a:pt x="460578" y="848604"/>
                  </a:lnTo>
                  <a:lnTo>
                    <a:pt x="458612" y="851364"/>
                  </a:lnTo>
                  <a:lnTo>
                    <a:pt x="456646" y="854130"/>
                  </a:lnTo>
                  <a:lnTo>
                    <a:pt x="454680" y="856891"/>
                  </a:lnTo>
                  <a:lnTo>
                    <a:pt x="452724" y="859657"/>
                  </a:lnTo>
                  <a:lnTo>
                    <a:pt x="450768" y="862423"/>
                  </a:lnTo>
                  <a:lnTo>
                    <a:pt x="448818" y="865184"/>
                  </a:lnTo>
                  <a:lnTo>
                    <a:pt x="446872" y="867950"/>
                  </a:lnTo>
                  <a:lnTo>
                    <a:pt x="444932" y="870716"/>
                  </a:lnTo>
                  <a:lnTo>
                    <a:pt x="442997" y="873482"/>
                  </a:lnTo>
                  <a:lnTo>
                    <a:pt x="441062" y="876248"/>
                  </a:lnTo>
                  <a:lnTo>
                    <a:pt x="439132" y="879013"/>
                  </a:lnTo>
                  <a:lnTo>
                    <a:pt x="437207" y="881779"/>
                  </a:lnTo>
                  <a:lnTo>
                    <a:pt x="435287" y="884551"/>
                  </a:lnTo>
                  <a:lnTo>
                    <a:pt x="433373" y="887316"/>
                  </a:lnTo>
                  <a:lnTo>
                    <a:pt x="431458" y="890082"/>
                  </a:lnTo>
                  <a:lnTo>
                    <a:pt x="429549" y="892854"/>
                  </a:lnTo>
                  <a:lnTo>
                    <a:pt x="427645" y="895619"/>
                  </a:lnTo>
                  <a:lnTo>
                    <a:pt x="425746" y="898385"/>
                  </a:lnTo>
                  <a:lnTo>
                    <a:pt x="423852" y="901157"/>
                  </a:lnTo>
                  <a:lnTo>
                    <a:pt x="421958" y="903922"/>
                  </a:lnTo>
                  <a:lnTo>
                    <a:pt x="420074" y="906694"/>
                  </a:lnTo>
                  <a:lnTo>
                    <a:pt x="418191" y="909465"/>
                  </a:lnTo>
                  <a:lnTo>
                    <a:pt x="416313" y="912231"/>
                  </a:lnTo>
                  <a:lnTo>
                    <a:pt x="414434" y="915002"/>
                  </a:lnTo>
                  <a:lnTo>
                    <a:pt x="412566" y="917773"/>
                  </a:lnTo>
                  <a:lnTo>
                    <a:pt x="410703" y="920539"/>
                  </a:lnTo>
                  <a:lnTo>
                    <a:pt x="408840" y="923310"/>
                  </a:lnTo>
                  <a:lnTo>
                    <a:pt x="406983" y="926081"/>
                  </a:lnTo>
                  <a:lnTo>
                    <a:pt x="405130" y="928852"/>
                  </a:lnTo>
                  <a:lnTo>
                    <a:pt x="403283" y="931618"/>
                  </a:lnTo>
                  <a:lnTo>
                    <a:pt x="401435" y="934389"/>
                  </a:lnTo>
                  <a:lnTo>
                    <a:pt x="399598" y="937160"/>
                  </a:lnTo>
                  <a:lnTo>
                    <a:pt x="397761" y="939931"/>
                  </a:lnTo>
                  <a:lnTo>
                    <a:pt x="395929" y="942702"/>
                  </a:lnTo>
                  <a:lnTo>
                    <a:pt x="394102" y="945468"/>
                  </a:lnTo>
                  <a:lnTo>
                    <a:pt x="392281" y="948240"/>
                  </a:lnTo>
                  <a:lnTo>
                    <a:pt x="390464" y="951011"/>
                  </a:lnTo>
                  <a:lnTo>
                    <a:pt x="388648" y="953782"/>
                  </a:lnTo>
                  <a:lnTo>
                    <a:pt x="388152" y="954543"/>
                  </a:lnTo>
                  <a:lnTo>
                    <a:pt x="387889" y="954164"/>
                  </a:lnTo>
                  <a:lnTo>
                    <a:pt x="385877" y="951253"/>
                  </a:lnTo>
                  <a:lnTo>
                    <a:pt x="383864" y="948343"/>
                  </a:lnTo>
                  <a:lnTo>
                    <a:pt x="381857" y="945432"/>
                  </a:lnTo>
                  <a:lnTo>
                    <a:pt x="379855" y="942522"/>
                  </a:lnTo>
                  <a:lnTo>
                    <a:pt x="377858" y="939617"/>
                  </a:lnTo>
                  <a:lnTo>
                    <a:pt x="375866" y="936706"/>
                  </a:lnTo>
                  <a:lnTo>
                    <a:pt x="373879" y="933796"/>
                  </a:lnTo>
                  <a:lnTo>
                    <a:pt x="371892" y="930885"/>
                  </a:lnTo>
                  <a:lnTo>
                    <a:pt x="369916" y="927975"/>
                  </a:lnTo>
                  <a:lnTo>
                    <a:pt x="367939" y="925064"/>
                  </a:lnTo>
                  <a:lnTo>
                    <a:pt x="365968" y="922154"/>
                  </a:lnTo>
                  <a:lnTo>
                    <a:pt x="364002" y="919244"/>
                  </a:lnTo>
                  <a:lnTo>
                    <a:pt x="362041" y="916338"/>
                  </a:lnTo>
                  <a:lnTo>
                    <a:pt x="360085" y="913428"/>
                  </a:lnTo>
                  <a:lnTo>
                    <a:pt x="358130" y="910517"/>
                  </a:lnTo>
                  <a:lnTo>
                    <a:pt x="356184" y="907607"/>
                  </a:lnTo>
                  <a:lnTo>
                    <a:pt x="354239" y="904702"/>
                  </a:lnTo>
                  <a:lnTo>
                    <a:pt x="352298" y="901791"/>
                  </a:lnTo>
                  <a:lnTo>
                    <a:pt x="350368" y="898881"/>
                  </a:lnTo>
                  <a:lnTo>
                    <a:pt x="348438" y="895976"/>
                  </a:lnTo>
                  <a:lnTo>
                    <a:pt x="346514" y="893065"/>
                  </a:lnTo>
                  <a:lnTo>
                    <a:pt x="344589" y="890160"/>
                  </a:lnTo>
                  <a:lnTo>
                    <a:pt x="342674" y="887249"/>
                  </a:lnTo>
                  <a:lnTo>
                    <a:pt x="340765" y="884344"/>
                  </a:lnTo>
                  <a:lnTo>
                    <a:pt x="338856" y="881439"/>
                  </a:lnTo>
                  <a:lnTo>
                    <a:pt x="336952" y="878528"/>
                  </a:lnTo>
                  <a:lnTo>
                    <a:pt x="335058" y="875623"/>
                  </a:lnTo>
                  <a:lnTo>
                    <a:pt x="333164" y="872718"/>
                  </a:lnTo>
                  <a:lnTo>
                    <a:pt x="331275" y="869813"/>
                  </a:lnTo>
                  <a:lnTo>
                    <a:pt x="329392" y="866907"/>
                  </a:lnTo>
                  <a:lnTo>
                    <a:pt x="327513" y="864002"/>
                  </a:lnTo>
                  <a:lnTo>
                    <a:pt x="325635" y="861097"/>
                  </a:lnTo>
                  <a:lnTo>
                    <a:pt x="323767" y="858191"/>
                  </a:lnTo>
                  <a:lnTo>
                    <a:pt x="321904" y="855291"/>
                  </a:lnTo>
                  <a:lnTo>
                    <a:pt x="320041" y="852386"/>
                  </a:lnTo>
                  <a:lnTo>
                    <a:pt x="318183" y="849481"/>
                  </a:lnTo>
                  <a:lnTo>
                    <a:pt x="316336" y="846581"/>
                  </a:lnTo>
                  <a:lnTo>
                    <a:pt x="314489" y="843675"/>
                  </a:lnTo>
                  <a:lnTo>
                    <a:pt x="312646" y="840775"/>
                  </a:lnTo>
                  <a:lnTo>
                    <a:pt x="310809" y="837875"/>
                  </a:lnTo>
                  <a:lnTo>
                    <a:pt x="308977" y="834975"/>
                  </a:lnTo>
                  <a:lnTo>
                    <a:pt x="307151" y="832075"/>
                  </a:lnTo>
                  <a:lnTo>
                    <a:pt x="305329" y="829175"/>
                  </a:lnTo>
                  <a:lnTo>
                    <a:pt x="303507" y="826275"/>
                  </a:lnTo>
                  <a:lnTo>
                    <a:pt x="301696" y="823375"/>
                  </a:lnTo>
                  <a:lnTo>
                    <a:pt x="299885" y="820480"/>
                  </a:lnTo>
                  <a:lnTo>
                    <a:pt x="298084" y="817580"/>
                  </a:lnTo>
                  <a:lnTo>
                    <a:pt x="296283" y="814685"/>
                  </a:lnTo>
                  <a:lnTo>
                    <a:pt x="294492" y="811784"/>
                  </a:lnTo>
                  <a:lnTo>
                    <a:pt x="292702" y="808889"/>
                  </a:lnTo>
                  <a:lnTo>
                    <a:pt x="290916" y="805995"/>
                  </a:lnTo>
                  <a:lnTo>
                    <a:pt x="289136" y="803100"/>
                  </a:lnTo>
                  <a:lnTo>
                    <a:pt x="287361" y="800205"/>
                  </a:lnTo>
                  <a:lnTo>
                    <a:pt x="285591" y="797315"/>
                  </a:lnTo>
                  <a:lnTo>
                    <a:pt x="283826" y="794420"/>
                  </a:lnTo>
                  <a:lnTo>
                    <a:pt x="282066" y="791530"/>
                  </a:lnTo>
                  <a:lnTo>
                    <a:pt x="280312" y="788635"/>
                  </a:lnTo>
                  <a:lnTo>
                    <a:pt x="278562" y="785745"/>
                  </a:lnTo>
                  <a:lnTo>
                    <a:pt x="276813" y="782856"/>
                  </a:lnTo>
                  <a:lnTo>
                    <a:pt x="275074" y="779966"/>
                  </a:lnTo>
                  <a:lnTo>
                    <a:pt x="273340" y="777081"/>
                  </a:lnTo>
                  <a:lnTo>
                    <a:pt x="271606" y="774191"/>
                  </a:lnTo>
                  <a:lnTo>
                    <a:pt x="269882" y="771301"/>
                  </a:lnTo>
                  <a:lnTo>
                    <a:pt x="268159" y="768417"/>
                  </a:lnTo>
                  <a:lnTo>
                    <a:pt x="266446" y="765532"/>
                  </a:lnTo>
                  <a:lnTo>
                    <a:pt x="264732" y="762648"/>
                  </a:lnTo>
                  <a:lnTo>
                    <a:pt x="263024" y="759763"/>
                  </a:lnTo>
                  <a:lnTo>
                    <a:pt x="261327" y="756878"/>
                  </a:lnTo>
                  <a:lnTo>
                    <a:pt x="259629" y="753999"/>
                  </a:lnTo>
                  <a:lnTo>
                    <a:pt x="257936" y="751119"/>
                  </a:lnTo>
                  <a:lnTo>
                    <a:pt x="256249" y="748235"/>
                  </a:lnTo>
                  <a:lnTo>
                    <a:pt x="254567" y="745355"/>
                  </a:lnTo>
                  <a:lnTo>
                    <a:pt x="252889" y="742481"/>
                  </a:lnTo>
                  <a:lnTo>
                    <a:pt x="251217" y="739601"/>
                  </a:lnTo>
                  <a:lnTo>
                    <a:pt x="249551" y="736722"/>
                  </a:lnTo>
                  <a:lnTo>
                    <a:pt x="247889" y="733848"/>
                  </a:lnTo>
                  <a:lnTo>
                    <a:pt x="246233" y="730973"/>
                  </a:lnTo>
                  <a:lnTo>
                    <a:pt x="244581" y="728099"/>
                  </a:lnTo>
                  <a:lnTo>
                    <a:pt x="242935" y="725225"/>
                  </a:lnTo>
                  <a:lnTo>
                    <a:pt x="241294" y="722356"/>
                  </a:lnTo>
                  <a:lnTo>
                    <a:pt x="239658" y="719481"/>
                  </a:lnTo>
                  <a:lnTo>
                    <a:pt x="238028" y="716612"/>
                  </a:lnTo>
                  <a:lnTo>
                    <a:pt x="236397" y="713743"/>
                  </a:lnTo>
                  <a:lnTo>
                    <a:pt x="234777" y="710874"/>
                  </a:lnTo>
                  <a:lnTo>
                    <a:pt x="233161" y="708010"/>
                  </a:lnTo>
                  <a:lnTo>
                    <a:pt x="231551" y="705141"/>
                  </a:lnTo>
                  <a:lnTo>
                    <a:pt x="229947" y="702277"/>
                  </a:lnTo>
                  <a:lnTo>
                    <a:pt x="228342" y="699413"/>
                  </a:lnTo>
                  <a:lnTo>
                    <a:pt x="226747" y="696549"/>
                  </a:lnTo>
                  <a:lnTo>
                    <a:pt x="225158" y="693690"/>
                  </a:lnTo>
                  <a:lnTo>
                    <a:pt x="223568" y="690826"/>
                  </a:lnTo>
                  <a:lnTo>
                    <a:pt x="221989" y="687967"/>
                  </a:lnTo>
                  <a:lnTo>
                    <a:pt x="220415" y="685108"/>
                  </a:lnTo>
                  <a:lnTo>
                    <a:pt x="218841" y="682254"/>
                  </a:lnTo>
                  <a:lnTo>
                    <a:pt x="217278" y="679396"/>
                  </a:lnTo>
                  <a:lnTo>
                    <a:pt x="215719" y="676542"/>
                  </a:lnTo>
                  <a:lnTo>
                    <a:pt x="214161" y="673688"/>
                  </a:lnTo>
                  <a:lnTo>
                    <a:pt x="212613" y="670835"/>
                  </a:lnTo>
                  <a:lnTo>
                    <a:pt x="211070" y="667986"/>
                  </a:lnTo>
                  <a:lnTo>
                    <a:pt x="209527" y="665132"/>
                  </a:lnTo>
                  <a:lnTo>
                    <a:pt x="207994" y="662284"/>
                  </a:lnTo>
                  <a:lnTo>
                    <a:pt x="206467" y="659435"/>
                  </a:lnTo>
                  <a:lnTo>
                    <a:pt x="204939" y="656592"/>
                  </a:lnTo>
                  <a:lnTo>
                    <a:pt x="203422" y="653749"/>
                  </a:lnTo>
                  <a:lnTo>
                    <a:pt x="201910" y="650905"/>
                  </a:lnTo>
                  <a:lnTo>
                    <a:pt x="200398" y="648062"/>
                  </a:lnTo>
                  <a:lnTo>
                    <a:pt x="198897" y="645219"/>
                  </a:lnTo>
                  <a:lnTo>
                    <a:pt x="197400" y="642380"/>
                  </a:lnTo>
                  <a:lnTo>
                    <a:pt x="195904" y="639542"/>
                  </a:lnTo>
                  <a:lnTo>
                    <a:pt x="194418" y="636704"/>
                  </a:lnTo>
                  <a:lnTo>
                    <a:pt x="192936" y="633866"/>
                  </a:lnTo>
                  <a:lnTo>
                    <a:pt x="191461" y="631033"/>
                  </a:lnTo>
                  <a:lnTo>
                    <a:pt x="189985" y="628200"/>
                  </a:lnTo>
                  <a:lnTo>
                    <a:pt x="188519" y="625372"/>
                  </a:lnTo>
                  <a:lnTo>
                    <a:pt x="187059" y="622539"/>
                  </a:lnTo>
                  <a:lnTo>
                    <a:pt x="185604" y="619711"/>
                  </a:lnTo>
                  <a:lnTo>
                    <a:pt x="184154" y="616883"/>
                  </a:lnTo>
                  <a:lnTo>
                    <a:pt x="182709" y="614055"/>
                  </a:lnTo>
                  <a:lnTo>
                    <a:pt x="181269" y="611233"/>
                  </a:lnTo>
                  <a:lnTo>
                    <a:pt x="179834" y="608410"/>
                  </a:lnTo>
                  <a:lnTo>
                    <a:pt x="178405" y="605587"/>
                  </a:lnTo>
                  <a:lnTo>
                    <a:pt x="176981" y="602770"/>
                  </a:lnTo>
                  <a:lnTo>
                    <a:pt x="175562" y="599952"/>
                  </a:lnTo>
                  <a:lnTo>
                    <a:pt x="174148" y="597135"/>
                  </a:lnTo>
                  <a:lnTo>
                    <a:pt x="172739" y="594317"/>
                  </a:lnTo>
                  <a:lnTo>
                    <a:pt x="171335" y="591505"/>
                  </a:lnTo>
                  <a:lnTo>
                    <a:pt x="169937" y="588692"/>
                  </a:lnTo>
                  <a:lnTo>
                    <a:pt x="168544" y="585880"/>
                  </a:lnTo>
                  <a:lnTo>
                    <a:pt x="167161" y="583073"/>
                  </a:lnTo>
                  <a:lnTo>
                    <a:pt x="165778" y="580265"/>
                  </a:lnTo>
                  <a:lnTo>
                    <a:pt x="164400" y="577458"/>
                  </a:lnTo>
                  <a:lnTo>
                    <a:pt x="163032" y="574656"/>
                  </a:lnTo>
                  <a:lnTo>
                    <a:pt x="161665" y="571854"/>
                  </a:lnTo>
                  <a:lnTo>
                    <a:pt x="160302" y="569052"/>
                  </a:lnTo>
                  <a:lnTo>
                    <a:pt x="158950" y="566250"/>
                  </a:lnTo>
                  <a:lnTo>
                    <a:pt x="157598" y="563453"/>
                  </a:lnTo>
                  <a:lnTo>
                    <a:pt x="156257" y="560661"/>
                  </a:lnTo>
                  <a:lnTo>
                    <a:pt x="154920" y="557864"/>
                  </a:lnTo>
                  <a:lnTo>
                    <a:pt x="153584" y="555073"/>
                  </a:lnTo>
                  <a:lnTo>
                    <a:pt x="152257" y="552281"/>
                  </a:lnTo>
                  <a:lnTo>
                    <a:pt x="150936" y="549494"/>
                  </a:lnTo>
                  <a:lnTo>
                    <a:pt x="149621" y="546702"/>
                  </a:lnTo>
                  <a:lnTo>
                    <a:pt x="148310" y="543921"/>
                  </a:lnTo>
                  <a:lnTo>
                    <a:pt x="147004" y="541134"/>
                  </a:lnTo>
                  <a:lnTo>
                    <a:pt x="145704" y="538353"/>
                  </a:lnTo>
                  <a:lnTo>
                    <a:pt x="144409" y="535572"/>
                  </a:lnTo>
                  <a:lnTo>
                    <a:pt x="143118" y="532795"/>
                  </a:lnTo>
                  <a:lnTo>
                    <a:pt x="141834" y="530019"/>
                  </a:lnTo>
                  <a:lnTo>
                    <a:pt x="140554" y="527243"/>
                  </a:lnTo>
                  <a:lnTo>
                    <a:pt x="139284" y="524472"/>
                  </a:lnTo>
                  <a:lnTo>
                    <a:pt x="138015" y="521701"/>
                  </a:lnTo>
                  <a:lnTo>
                    <a:pt x="136751" y="518929"/>
                  </a:lnTo>
                  <a:lnTo>
                    <a:pt x="135497" y="516163"/>
                  </a:lnTo>
                  <a:lnTo>
                    <a:pt x="134243" y="513398"/>
                  </a:lnTo>
                  <a:lnTo>
                    <a:pt x="132999" y="510632"/>
                  </a:lnTo>
                  <a:lnTo>
                    <a:pt x="131761" y="507871"/>
                  </a:lnTo>
                  <a:lnTo>
                    <a:pt x="130522" y="505110"/>
                  </a:lnTo>
                  <a:lnTo>
                    <a:pt x="129294" y="502354"/>
                  </a:lnTo>
                  <a:lnTo>
                    <a:pt x="128071" y="499599"/>
                  </a:lnTo>
                  <a:lnTo>
                    <a:pt x="126853" y="496843"/>
                  </a:lnTo>
                  <a:lnTo>
                    <a:pt x="125640" y="494093"/>
                  </a:lnTo>
                  <a:lnTo>
                    <a:pt x="124433" y="491342"/>
                  </a:lnTo>
                  <a:lnTo>
                    <a:pt x="123236" y="488597"/>
                  </a:lnTo>
                  <a:lnTo>
                    <a:pt x="122038" y="485852"/>
                  </a:lnTo>
                  <a:lnTo>
                    <a:pt x="120846" y="483106"/>
                  </a:lnTo>
                  <a:lnTo>
                    <a:pt x="119665" y="480366"/>
                  </a:lnTo>
                  <a:lnTo>
                    <a:pt x="118483" y="477626"/>
                  </a:lnTo>
                  <a:lnTo>
                    <a:pt x="117312" y="474886"/>
                  </a:lnTo>
                  <a:lnTo>
                    <a:pt x="116140" y="472151"/>
                  </a:lnTo>
                  <a:lnTo>
                    <a:pt x="114979" y="469416"/>
                  </a:lnTo>
                  <a:lnTo>
                    <a:pt x="113823" y="466686"/>
                  </a:lnTo>
                  <a:lnTo>
                    <a:pt x="112672" y="463956"/>
                  </a:lnTo>
                  <a:lnTo>
                    <a:pt x="111527" y="461232"/>
                  </a:lnTo>
                  <a:lnTo>
                    <a:pt x="110386" y="458507"/>
                  </a:lnTo>
                  <a:lnTo>
                    <a:pt x="109251" y="455782"/>
                  </a:lnTo>
                  <a:lnTo>
                    <a:pt x="108126" y="453063"/>
                  </a:lnTo>
                  <a:lnTo>
                    <a:pt x="107001" y="450343"/>
                  </a:lnTo>
                  <a:lnTo>
                    <a:pt x="105881" y="447624"/>
                  </a:lnTo>
                  <a:lnTo>
                    <a:pt x="104772" y="444909"/>
                  </a:lnTo>
                  <a:lnTo>
                    <a:pt x="103668" y="442200"/>
                  </a:lnTo>
                  <a:lnTo>
                    <a:pt x="102563" y="439491"/>
                  </a:lnTo>
                  <a:lnTo>
                    <a:pt x="101469" y="436782"/>
                  </a:lnTo>
                  <a:lnTo>
                    <a:pt x="100380" y="434078"/>
                  </a:lnTo>
                  <a:lnTo>
                    <a:pt x="99297" y="431374"/>
                  </a:lnTo>
                  <a:lnTo>
                    <a:pt x="98218" y="428675"/>
                  </a:lnTo>
                  <a:lnTo>
                    <a:pt x="97145" y="425976"/>
                  </a:lnTo>
                  <a:lnTo>
                    <a:pt x="96082" y="423277"/>
                  </a:lnTo>
                  <a:lnTo>
                    <a:pt x="95019" y="420583"/>
                  </a:lnTo>
                  <a:lnTo>
                    <a:pt x="93966" y="417895"/>
                  </a:lnTo>
                  <a:lnTo>
                    <a:pt x="92913" y="415201"/>
                  </a:lnTo>
                  <a:lnTo>
                    <a:pt x="91871" y="412518"/>
                  </a:lnTo>
                  <a:lnTo>
                    <a:pt x="90834" y="409829"/>
                  </a:lnTo>
                  <a:lnTo>
                    <a:pt x="89802" y="407151"/>
                  </a:lnTo>
                  <a:lnTo>
                    <a:pt x="88775" y="404468"/>
                  </a:lnTo>
                  <a:lnTo>
                    <a:pt x="87753" y="401789"/>
                  </a:lnTo>
                  <a:lnTo>
                    <a:pt x="86736" y="399116"/>
                  </a:lnTo>
                  <a:lnTo>
                    <a:pt x="85725" y="396443"/>
                  </a:lnTo>
                  <a:lnTo>
                    <a:pt x="84724" y="393775"/>
                  </a:lnTo>
                  <a:lnTo>
                    <a:pt x="83723" y="391108"/>
                  </a:lnTo>
                  <a:lnTo>
                    <a:pt x="82732" y="388440"/>
                  </a:lnTo>
                  <a:lnTo>
                    <a:pt x="81746" y="385777"/>
                  </a:lnTo>
                  <a:lnTo>
                    <a:pt x="80766" y="383119"/>
                  </a:lnTo>
                  <a:lnTo>
                    <a:pt x="79791" y="380457"/>
                  </a:lnTo>
                  <a:lnTo>
                    <a:pt x="78821" y="377804"/>
                  </a:lnTo>
                  <a:lnTo>
                    <a:pt x="77856" y="375152"/>
                  </a:lnTo>
                  <a:lnTo>
                    <a:pt x="76896" y="372499"/>
                  </a:lnTo>
                  <a:lnTo>
                    <a:pt x="75946" y="369852"/>
                  </a:lnTo>
                  <a:lnTo>
                    <a:pt x="74997" y="367205"/>
                  </a:lnTo>
                  <a:lnTo>
                    <a:pt x="74058" y="364563"/>
                  </a:lnTo>
                  <a:lnTo>
                    <a:pt x="73123" y="361921"/>
                  </a:lnTo>
                  <a:lnTo>
                    <a:pt x="72195" y="359284"/>
                  </a:lnTo>
                  <a:lnTo>
                    <a:pt x="71271" y="356652"/>
                  </a:lnTo>
                  <a:lnTo>
                    <a:pt x="70352" y="354015"/>
                  </a:lnTo>
                  <a:lnTo>
                    <a:pt x="69439" y="351388"/>
                  </a:lnTo>
                  <a:lnTo>
                    <a:pt x="68536" y="348762"/>
                  </a:lnTo>
                  <a:lnTo>
                    <a:pt x="67633" y="346135"/>
                  </a:lnTo>
                  <a:lnTo>
                    <a:pt x="66740" y="343514"/>
                  </a:lnTo>
                  <a:lnTo>
                    <a:pt x="65853" y="340892"/>
                  </a:lnTo>
                  <a:lnTo>
                    <a:pt x="64970" y="338276"/>
                  </a:lnTo>
                  <a:lnTo>
                    <a:pt x="64093" y="335660"/>
                  </a:lnTo>
                  <a:lnTo>
                    <a:pt x="63221" y="333048"/>
                  </a:lnTo>
                  <a:lnTo>
                    <a:pt x="62354" y="330442"/>
                  </a:lnTo>
                  <a:lnTo>
                    <a:pt x="61492" y="327837"/>
                  </a:lnTo>
                  <a:lnTo>
                    <a:pt x="60641" y="325231"/>
                  </a:lnTo>
                  <a:lnTo>
                    <a:pt x="59794" y="322630"/>
                  </a:lnTo>
                  <a:lnTo>
                    <a:pt x="58948" y="320034"/>
                  </a:lnTo>
                  <a:lnTo>
                    <a:pt x="58112" y="317438"/>
                  </a:lnTo>
                  <a:lnTo>
                    <a:pt x="57281" y="314848"/>
                  </a:lnTo>
                  <a:lnTo>
                    <a:pt x="56461" y="312257"/>
                  </a:lnTo>
                  <a:lnTo>
                    <a:pt x="55640" y="309667"/>
                  </a:lnTo>
                  <a:lnTo>
                    <a:pt x="54825" y="307087"/>
                  </a:lnTo>
                  <a:lnTo>
                    <a:pt x="54020" y="304501"/>
                  </a:lnTo>
                  <a:lnTo>
                    <a:pt x="53220" y="301926"/>
                  </a:lnTo>
                  <a:lnTo>
                    <a:pt x="52425" y="299351"/>
                  </a:lnTo>
                  <a:lnTo>
                    <a:pt x="51636" y="296776"/>
                  </a:lnTo>
                  <a:lnTo>
                    <a:pt x="50851" y="294207"/>
                  </a:lnTo>
                  <a:lnTo>
                    <a:pt x="50072" y="291642"/>
                  </a:lnTo>
                  <a:lnTo>
                    <a:pt x="49303" y="289077"/>
                  </a:lnTo>
                  <a:lnTo>
                    <a:pt x="48534" y="286512"/>
                  </a:lnTo>
                  <a:lnTo>
                    <a:pt x="47776" y="283958"/>
                  </a:lnTo>
                  <a:lnTo>
                    <a:pt x="47022" y="281399"/>
                  </a:lnTo>
                  <a:lnTo>
                    <a:pt x="46274" y="278849"/>
                  </a:lnTo>
                  <a:lnTo>
                    <a:pt x="45531" y="276300"/>
                  </a:lnTo>
                  <a:lnTo>
                    <a:pt x="44793" y="273751"/>
                  </a:lnTo>
                  <a:lnTo>
                    <a:pt x="44060" y="271207"/>
                  </a:lnTo>
                  <a:lnTo>
                    <a:pt x="43338" y="268668"/>
                  </a:lnTo>
                  <a:lnTo>
                    <a:pt x="42621" y="266129"/>
                  </a:lnTo>
                  <a:lnTo>
                    <a:pt x="41903" y="263595"/>
                  </a:lnTo>
                  <a:lnTo>
                    <a:pt x="41196" y="261062"/>
                  </a:lnTo>
                  <a:lnTo>
                    <a:pt x="40500" y="258533"/>
                  </a:lnTo>
                  <a:lnTo>
                    <a:pt x="39803" y="256010"/>
                  </a:lnTo>
                  <a:lnTo>
                    <a:pt x="39112" y="253486"/>
                  </a:lnTo>
                  <a:lnTo>
                    <a:pt x="38430" y="250968"/>
                  </a:lnTo>
                  <a:lnTo>
                    <a:pt x="37754" y="248450"/>
                  </a:lnTo>
                  <a:lnTo>
                    <a:pt x="37078" y="245937"/>
                  </a:lnTo>
                  <a:lnTo>
                    <a:pt x="36418" y="243424"/>
                  </a:lnTo>
                  <a:lnTo>
                    <a:pt x="35757" y="240921"/>
                  </a:lnTo>
                  <a:lnTo>
                    <a:pt x="35102" y="238413"/>
                  </a:lnTo>
                  <a:lnTo>
                    <a:pt x="34452" y="235915"/>
                  </a:lnTo>
                  <a:lnTo>
                    <a:pt x="33812" y="233412"/>
                  </a:lnTo>
                  <a:lnTo>
                    <a:pt x="33177" y="230920"/>
                  </a:lnTo>
                  <a:lnTo>
                    <a:pt x="32548" y="228428"/>
                  </a:lnTo>
                  <a:lnTo>
                    <a:pt x="31923" y="225940"/>
                  </a:lnTo>
                  <a:lnTo>
                    <a:pt x="31304" y="223453"/>
                  </a:lnTo>
                  <a:lnTo>
                    <a:pt x="30695" y="220971"/>
                  </a:lnTo>
                  <a:lnTo>
                    <a:pt x="30086" y="218494"/>
                  </a:lnTo>
                  <a:lnTo>
                    <a:pt x="29488" y="216017"/>
                  </a:lnTo>
                  <a:lnTo>
                    <a:pt x="28894" y="213545"/>
                  </a:lnTo>
                  <a:lnTo>
                    <a:pt x="28306" y="211073"/>
                  </a:lnTo>
                  <a:lnTo>
                    <a:pt x="27723" y="208607"/>
                  </a:lnTo>
                  <a:lnTo>
                    <a:pt x="27145" y="206145"/>
                  </a:lnTo>
                  <a:lnTo>
                    <a:pt x="26577" y="203684"/>
                  </a:lnTo>
                  <a:lnTo>
                    <a:pt x="26009" y="201227"/>
                  </a:lnTo>
                  <a:lnTo>
                    <a:pt x="25452" y="198776"/>
                  </a:lnTo>
                  <a:lnTo>
                    <a:pt x="24900" y="196325"/>
                  </a:lnTo>
                  <a:lnTo>
                    <a:pt x="24353" y="193879"/>
                  </a:lnTo>
                  <a:lnTo>
                    <a:pt x="23811" y="191438"/>
                  </a:lnTo>
                  <a:lnTo>
                    <a:pt x="23280" y="188997"/>
                  </a:lnTo>
                  <a:lnTo>
                    <a:pt x="22748" y="186562"/>
                  </a:lnTo>
                  <a:lnTo>
                    <a:pt x="22227" y="184126"/>
                  </a:lnTo>
                  <a:lnTo>
                    <a:pt x="21711" y="181695"/>
                  </a:lnTo>
                  <a:lnTo>
                    <a:pt x="21200" y="179270"/>
                  </a:lnTo>
                  <a:lnTo>
                    <a:pt x="20699" y="176845"/>
                  </a:lnTo>
                  <a:lnTo>
                    <a:pt x="20199" y="174424"/>
                  </a:lnTo>
                  <a:lnTo>
                    <a:pt x="19709" y="172009"/>
                  </a:lnTo>
                  <a:lnTo>
                    <a:pt x="19218" y="169594"/>
                  </a:lnTo>
                  <a:lnTo>
                    <a:pt x="18739" y="167185"/>
                  </a:lnTo>
                  <a:lnTo>
                    <a:pt x="18264" y="164780"/>
                  </a:lnTo>
                  <a:lnTo>
                    <a:pt x="17794" y="162380"/>
                  </a:lnTo>
                  <a:lnTo>
                    <a:pt x="17335" y="159981"/>
                  </a:lnTo>
                  <a:lnTo>
                    <a:pt x="16876" y="157581"/>
                  </a:lnTo>
                  <a:lnTo>
                    <a:pt x="16427" y="155192"/>
                  </a:lnTo>
                  <a:lnTo>
                    <a:pt x="15983" y="152803"/>
                  </a:lnTo>
                  <a:lnTo>
                    <a:pt x="15544" y="150413"/>
                  </a:lnTo>
                  <a:lnTo>
                    <a:pt x="15111" y="148034"/>
                  </a:lnTo>
                  <a:lnTo>
                    <a:pt x="14688" y="145656"/>
                  </a:lnTo>
                  <a:lnTo>
                    <a:pt x="14265" y="143282"/>
                  </a:lnTo>
                  <a:lnTo>
                    <a:pt x="13852" y="140908"/>
                  </a:lnTo>
                  <a:lnTo>
                    <a:pt x="13444" y="138539"/>
                  </a:lnTo>
                  <a:lnTo>
                    <a:pt x="13042" y="136176"/>
                  </a:lnTo>
                  <a:lnTo>
                    <a:pt x="12644" y="133818"/>
                  </a:lnTo>
                  <a:lnTo>
                    <a:pt x="12257" y="131459"/>
                  </a:lnTo>
                  <a:lnTo>
                    <a:pt x="11870" y="129106"/>
                  </a:lnTo>
                  <a:lnTo>
                    <a:pt x="11493" y="126753"/>
                  </a:lnTo>
                  <a:lnTo>
                    <a:pt x="11122" y="124405"/>
                  </a:lnTo>
                  <a:lnTo>
                    <a:pt x="10756" y="122062"/>
                  </a:lnTo>
                  <a:lnTo>
                    <a:pt x="10399" y="119725"/>
                  </a:lnTo>
                  <a:lnTo>
                    <a:pt x="10043" y="117392"/>
                  </a:lnTo>
                  <a:lnTo>
                    <a:pt x="9698" y="115060"/>
                  </a:lnTo>
                  <a:lnTo>
                    <a:pt x="9352" y="112727"/>
                  </a:lnTo>
                  <a:lnTo>
                    <a:pt x="9016" y="110405"/>
                  </a:lnTo>
                  <a:lnTo>
                    <a:pt x="8691" y="108083"/>
                  </a:lnTo>
                  <a:lnTo>
                    <a:pt x="8366" y="105766"/>
                  </a:lnTo>
                  <a:lnTo>
                    <a:pt x="8046" y="103454"/>
                  </a:lnTo>
                  <a:lnTo>
                    <a:pt x="7737" y="101142"/>
                  </a:lnTo>
                  <a:lnTo>
                    <a:pt x="7432" y="98836"/>
                  </a:lnTo>
                  <a:lnTo>
                    <a:pt x="7133" y="96534"/>
                  </a:lnTo>
                  <a:lnTo>
                    <a:pt x="6839" y="94238"/>
                  </a:lnTo>
                  <a:lnTo>
                    <a:pt x="6550" y="91941"/>
                  </a:lnTo>
                  <a:lnTo>
                    <a:pt x="6271" y="89650"/>
                  </a:lnTo>
                  <a:lnTo>
                    <a:pt x="5998" y="87364"/>
                  </a:lnTo>
                  <a:lnTo>
                    <a:pt x="5729" y="85078"/>
                  </a:lnTo>
                  <a:lnTo>
                    <a:pt x="5466" y="82797"/>
                  </a:lnTo>
                  <a:lnTo>
                    <a:pt x="5208" y="80522"/>
                  </a:lnTo>
                  <a:lnTo>
                    <a:pt x="4955" y="78251"/>
                  </a:lnTo>
                  <a:lnTo>
                    <a:pt x="4713" y="75980"/>
                  </a:lnTo>
                  <a:lnTo>
                    <a:pt x="4475" y="73715"/>
                  </a:lnTo>
                  <a:lnTo>
                    <a:pt x="4243" y="71455"/>
                  </a:lnTo>
                  <a:lnTo>
                    <a:pt x="4016" y="69200"/>
                  </a:lnTo>
                  <a:lnTo>
                    <a:pt x="3794" y="66945"/>
                  </a:lnTo>
                  <a:lnTo>
                    <a:pt x="3583" y="64695"/>
                  </a:lnTo>
                  <a:lnTo>
                    <a:pt x="3371" y="62450"/>
                  </a:lnTo>
                  <a:lnTo>
                    <a:pt x="3170" y="60210"/>
                  </a:lnTo>
                  <a:lnTo>
                    <a:pt x="2974" y="57971"/>
                  </a:lnTo>
                  <a:lnTo>
                    <a:pt x="2783" y="55736"/>
                  </a:lnTo>
                  <a:lnTo>
                    <a:pt x="2602" y="53507"/>
                  </a:lnTo>
                  <a:lnTo>
                    <a:pt x="2422" y="51283"/>
                  </a:lnTo>
                  <a:lnTo>
                    <a:pt x="2251" y="49059"/>
                  </a:lnTo>
                  <a:lnTo>
                    <a:pt x="2086" y="46840"/>
                  </a:lnTo>
                  <a:lnTo>
                    <a:pt x="1926" y="44626"/>
                  </a:lnTo>
                  <a:lnTo>
                    <a:pt x="1771" y="42418"/>
                  </a:lnTo>
                  <a:lnTo>
                    <a:pt x="1627" y="40209"/>
                  </a:lnTo>
                  <a:lnTo>
                    <a:pt x="1482" y="38011"/>
                  </a:lnTo>
                  <a:lnTo>
                    <a:pt x="1348" y="35812"/>
                  </a:lnTo>
                  <a:lnTo>
                    <a:pt x="1219" y="33614"/>
                  </a:lnTo>
                  <a:lnTo>
                    <a:pt x="1095" y="31426"/>
                  </a:lnTo>
                  <a:lnTo>
                    <a:pt x="982" y="29238"/>
                  </a:lnTo>
                  <a:lnTo>
                    <a:pt x="868" y="27060"/>
                  </a:lnTo>
                  <a:lnTo>
                    <a:pt x="765" y="24878"/>
                  </a:lnTo>
                  <a:lnTo>
                    <a:pt x="667" y="22705"/>
                  </a:lnTo>
                  <a:lnTo>
                    <a:pt x="574" y="20538"/>
                  </a:lnTo>
                  <a:lnTo>
                    <a:pt x="486" y="18370"/>
                  </a:lnTo>
                  <a:lnTo>
                    <a:pt x="409" y="16208"/>
                  </a:lnTo>
                  <a:lnTo>
                    <a:pt x="332" y="14051"/>
                  </a:lnTo>
                  <a:lnTo>
                    <a:pt x="265" y="11894"/>
                  </a:lnTo>
                  <a:lnTo>
                    <a:pt x="203" y="9747"/>
                  </a:lnTo>
                  <a:lnTo>
                    <a:pt x="146" y="7601"/>
                  </a:lnTo>
                  <a:lnTo>
                    <a:pt x="99" y="5459"/>
                  </a:lnTo>
                  <a:lnTo>
                    <a:pt x="53" y="3323"/>
                  </a:lnTo>
                  <a:lnTo>
                    <a:pt x="17" y="1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074126" y="2944680"/>
              <a:ext cx="1001232" cy="1164699"/>
            </a:xfrm>
            <a:custGeom>
              <a:avLst/>
              <a:pathLst>
                <a:path w="1001232" h="1164699">
                  <a:moveTo>
                    <a:pt x="498823" y="0"/>
                  </a:moveTo>
                  <a:lnTo>
                    <a:pt x="499393" y="381"/>
                  </a:lnTo>
                  <a:lnTo>
                    <a:pt x="502422" y="2414"/>
                  </a:lnTo>
                  <a:lnTo>
                    <a:pt x="505446" y="4447"/>
                  </a:lnTo>
                  <a:lnTo>
                    <a:pt x="508470" y="6490"/>
                  </a:lnTo>
                  <a:lnTo>
                    <a:pt x="511494" y="8534"/>
                  </a:lnTo>
                  <a:lnTo>
                    <a:pt x="514518" y="10583"/>
                  </a:lnTo>
                  <a:lnTo>
                    <a:pt x="517537" y="12636"/>
                  </a:lnTo>
                  <a:lnTo>
                    <a:pt x="520555" y="14695"/>
                  </a:lnTo>
                  <a:lnTo>
                    <a:pt x="523574" y="16765"/>
                  </a:lnTo>
                  <a:lnTo>
                    <a:pt x="526593" y="18829"/>
                  </a:lnTo>
                  <a:lnTo>
                    <a:pt x="529607" y="20903"/>
                  </a:lnTo>
                  <a:lnTo>
                    <a:pt x="532620" y="22983"/>
                  </a:lnTo>
                  <a:lnTo>
                    <a:pt x="535634" y="25068"/>
                  </a:lnTo>
                  <a:lnTo>
                    <a:pt x="538648" y="27158"/>
                  </a:lnTo>
                  <a:lnTo>
                    <a:pt x="541656" y="29248"/>
                  </a:lnTo>
                  <a:lnTo>
                    <a:pt x="544665" y="31348"/>
                  </a:lnTo>
                  <a:lnTo>
                    <a:pt x="547673" y="33448"/>
                  </a:lnTo>
                  <a:lnTo>
                    <a:pt x="550676" y="35554"/>
                  </a:lnTo>
                  <a:lnTo>
                    <a:pt x="553685" y="37669"/>
                  </a:lnTo>
                  <a:lnTo>
                    <a:pt x="556688" y="39785"/>
                  </a:lnTo>
                  <a:lnTo>
                    <a:pt x="559686" y="41906"/>
                  </a:lnTo>
                  <a:lnTo>
                    <a:pt x="562690" y="44032"/>
                  </a:lnTo>
                  <a:lnTo>
                    <a:pt x="565688" y="46163"/>
                  </a:lnTo>
                  <a:lnTo>
                    <a:pt x="568686" y="48300"/>
                  </a:lnTo>
                  <a:lnTo>
                    <a:pt x="571679" y="50436"/>
                  </a:lnTo>
                  <a:lnTo>
                    <a:pt x="574677" y="52583"/>
                  </a:lnTo>
                  <a:lnTo>
                    <a:pt x="577665" y="54729"/>
                  </a:lnTo>
                  <a:lnTo>
                    <a:pt x="580658" y="56886"/>
                  </a:lnTo>
                  <a:lnTo>
                    <a:pt x="583646" y="59043"/>
                  </a:lnTo>
                  <a:lnTo>
                    <a:pt x="586634" y="61206"/>
                  </a:lnTo>
                  <a:lnTo>
                    <a:pt x="589622" y="63373"/>
                  </a:lnTo>
                  <a:lnTo>
                    <a:pt x="592609" y="65546"/>
                  </a:lnTo>
                  <a:lnTo>
                    <a:pt x="595592" y="67723"/>
                  </a:lnTo>
                  <a:lnTo>
                    <a:pt x="598575" y="69901"/>
                  </a:lnTo>
                  <a:lnTo>
                    <a:pt x="601552" y="72089"/>
                  </a:lnTo>
                  <a:lnTo>
                    <a:pt x="604530" y="74277"/>
                  </a:lnTo>
                  <a:lnTo>
                    <a:pt x="607507" y="76475"/>
                  </a:lnTo>
                  <a:lnTo>
                    <a:pt x="610485" y="78673"/>
                  </a:lnTo>
                  <a:lnTo>
                    <a:pt x="613457" y="80877"/>
                  </a:lnTo>
                  <a:lnTo>
                    <a:pt x="616430" y="83086"/>
                  </a:lnTo>
                  <a:lnTo>
                    <a:pt x="619397" y="85299"/>
                  </a:lnTo>
                  <a:lnTo>
                    <a:pt x="622364" y="87518"/>
                  </a:lnTo>
                  <a:lnTo>
                    <a:pt x="625331" y="89737"/>
                  </a:lnTo>
                  <a:lnTo>
                    <a:pt x="628298" y="91967"/>
                  </a:lnTo>
                  <a:lnTo>
                    <a:pt x="631260" y="94196"/>
                  </a:lnTo>
                  <a:lnTo>
                    <a:pt x="634222" y="96430"/>
                  </a:lnTo>
                  <a:lnTo>
                    <a:pt x="637179" y="98670"/>
                  </a:lnTo>
                  <a:lnTo>
                    <a:pt x="640141" y="100915"/>
                  </a:lnTo>
                  <a:lnTo>
                    <a:pt x="643093" y="103164"/>
                  </a:lnTo>
                  <a:lnTo>
                    <a:pt x="646050" y="105414"/>
                  </a:lnTo>
                  <a:lnTo>
                    <a:pt x="649002" y="107675"/>
                  </a:lnTo>
                  <a:lnTo>
                    <a:pt x="651953" y="109935"/>
                  </a:lnTo>
                  <a:lnTo>
                    <a:pt x="654900" y="112200"/>
                  </a:lnTo>
                  <a:lnTo>
                    <a:pt x="657847" y="114471"/>
                  </a:lnTo>
                  <a:lnTo>
                    <a:pt x="660793" y="116747"/>
                  </a:lnTo>
                  <a:lnTo>
                    <a:pt x="663734" y="119022"/>
                  </a:lnTo>
                  <a:lnTo>
                    <a:pt x="666676" y="121308"/>
                  </a:lnTo>
                  <a:lnTo>
                    <a:pt x="669617" y="123594"/>
                  </a:lnTo>
                  <a:lnTo>
                    <a:pt x="672554" y="125891"/>
                  </a:lnTo>
                  <a:lnTo>
                    <a:pt x="675485" y="128187"/>
                  </a:lnTo>
                  <a:lnTo>
                    <a:pt x="678421" y="130483"/>
                  </a:lnTo>
                  <a:lnTo>
                    <a:pt x="681352" y="132790"/>
                  </a:lnTo>
                  <a:lnTo>
                    <a:pt x="684278" y="135102"/>
                  </a:lnTo>
                  <a:lnTo>
                    <a:pt x="687209" y="137414"/>
                  </a:lnTo>
                  <a:lnTo>
                    <a:pt x="690135" y="139731"/>
                  </a:lnTo>
                  <a:lnTo>
                    <a:pt x="693056" y="142053"/>
                  </a:lnTo>
                  <a:lnTo>
                    <a:pt x="695976" y="144380"/>
                  </a:lnTo>
                  <a:lnTo>
                    <a:pt x="698897" y="146708"/>
                  </a:lnTo>
                  <a:lnTo>
                    <a:pt x="701813" y="149045"/>
                  </a:lnTo>
                  <a:lnTo>
                    <a:pt x="704728" y="151383"/>
                  </a:lnTo>
                  <a:lnTo>
                    <a:pt x="707639" y="153726"/>
                  </a:lnTo>
                  <a:lnTo>
                    <a:pt x="710549" y="156074"/>
                  </a:lnTo>
                  <a:lnTo>
                    <a:pt x="713460" y="158427"/>
                  </a:lnTo>
                  <a:lnTo>
                    <a:pt x="716365" y="160780"/>
                  </a:lnTo>
                  <a:lnTo>
                    <a:pt x="719270" y="163138"/>
                  </a:lnTo>
                  <a:lnTo>
                    <a:pt x="722170" y="165507"/>
                  </a:lnTo>
                  <a:lnTo>
                    <a:pt x="725070" y="167870"/>
                  </a:lnTo>
                  <a:lnTo>
                    <a:pt x="727970" y="170244"/>
                  </a:lnTo>
                  <a:lnTo>
                    <a:pt x="730865" y="172623"/>
                  </a:lnTo>
                  <a:lnTo>
                    <a:pt x="733760" y="175002"/>
                  </a:lnTo>
                  <a:lnTo>
                    <a:pt x="736650" y="177386"/>
                  </a:lnTo>
                  <a:lnTo>
                    <a:pt x="739540" y="179775"/>
                  </a:lnTo>
                  <a:lnTo>
                    <a:pt x="742425" y="182169"/>
                  </a:lnTo>
                  <a:lnTo>
                    <a:pt x="745309" y="184564"/>
                  </a:lnTo>
                  <a:lnTo>
                    <a:pt x="748194" y="186963"/>
                  </a:lnTo>
                  <a:lnTo>
                    <a:pt x="751073" y="189368"/>
                  </a:lnTo>
                  <a:lnTo>
                    <a:pt x="753948" y="191778"/>
                  </a:lnTo>
                  <a:lnTo>
                    <a:pt x="756827" y="194193"/>
                  </a:lnTo>
                  <a:lnTo>
                    <a:pt x="759696" y="196608"/>
                  </a:lnTo>
                  <a:lnTo>
                    <a:pt x="762571" y="199028"/>
                  </a:lnTo>
                  <a:lnTo>
                    <a:pt x="765435" y="201454"/>
                  </a:lnTo>
                  <a:lnTo>
                    <a:pt x="768304" y="203884"/>
                  </a:lnTo>
                  <a:lnTo>
                    <a:pt x="771168" y="206315"/>
                  </a:lnTo>
                  <a:lnTo>
                    <a:pt x="774027" y="208750"/>
                  </a:lnTo>
                  <a:lnTo>
                    <a:pt x="776885" y="211191"/>
                  </a:lnTo>
                  <a:lnTo>
                    <a:pt x="779744" y="213637"/>
                  </a:lnTo>
                  <a:lnTo>
                    <a:pt x="782598" y="216083"/>
                  </a:lnTo>
                  <a:lnTo>
                    <a:pt x="785446" y="218540"/>
                  </a:lnTo>
                  <a:lnTo>
                    <a:pt x="788295" y="220996"/>
                  </a:lnTo>
                  <a:lnTo>
                    <a:pt x="791143" y="223452"/>
                  </a:lnTo>
                  <a:lnTo>
                    <a:pt x="793987" y="225919"/>
                  </a:lnTo>
                  <a:lnTo>
                    <a:pt x="796830" y="228386"/>
                  </a:lnTo>
                  <a:lnTo>
                    <a:pt x="799668" y="230857"/>
                  </a:lnTo>
                  <a:lnTo>
                    <a:pt x="802501" y="233334"/>
                  </a:lnTo>
                  <a:lnTo>
                    <a:pt x="805340" y="235811"/>
                  </a:lnTo>
                  <a:lnTo>
                    <a:pt x="808167" y="238299"/>
                  </a:lnTo>
                  <a:lnTo>
                    <a:pt x="811001" y="240786"/>
                  </a:lnTo>
                  <a:lnTo>
                    <a:pt x="813823" y="243273"/>
                  </a:lnTo>
                  <a:lnTo>
                    <a:pt x="816646" y="245771"/>
                  </a:lnTo>
                  <a:lnTo>
                    <a:pt x="819469" y="248268"/>
                  </a:lnTo>
                  <a:lnTo>
                    <a:pt x="822286" y="250771"/>
                  </a:lnTo>
                  <a:lnTo>
                    <a:pt x="825104" y="253274"/>
                  </a:lnTo>
                  <a:lnTo>
                    <a:pt x="827916" y="255787"/>
                  </a:lnTo>
                  <a:lnTo>
                    <a:pt x="830729" y="258300"/>
                  </a:lnTo>
                  <a:lnTo>
                    <a:pt x="833536" y="260818"/>
                  </a:lnTo>
                  <a:lnTo>
                    <a:pt x="836343" y="263337"/>
                  </a:lnTo>
                  <a:lnTo>
                    <a:pt x="839145" y="265860"/>
                  </a:lnTo>
                  <a:lnTo>
                    <a:pt x="841947" y="268389"/>
                  </a:lnTo>
                  <a:lnTo>
                    <a:pt x="844744" y="270922"/>
                  </a:lnTo>
                  <a:lnTo>
                    <a:pt x="847536" y="273456"/>
                  </a:lnTo>
                  <a:lnTo>
                    <a:pt x="850328" y="276000"/>
                  </a:lnTo>
                  <a:lnTo>
                    <a:pt x="853119" y="278539"/>
                  </a:lnTo>
                  <a:lnTo>
                    <a:pt x="855906" y="281088"/>
                  </a:lnTo>
                  <a:lnTo>
                    <a:pt x="858687" y="283637"/>
                  </a:lnTo>
                  <a:lnTo>
                    <a:pt x="861469" y="286192"/>
                  </a:lnTo>
                  <a:lnTo>
                    <a:pt x="864245" y="288751"/>
                  </a:lnTo>
                  <a:lnTo>
                    <a:pt x="867021" y="291311"/>
                  </a:lnTo>
                  <a:lnTo>
                    <a:pt x="869798" y="293876"/>
                  </a:lnTo>
                  <a:lnTo>
                    <a:pt x="872563" y="296440"/>
                  </a:lnTo>
                  <a:lnTo>
                    <a:pt x="875329" y="299015"/>
                  </a:lnTo>
                  <a:lnTo>
                    <a:pt x="878095" y="301590"/>
                  </a:lnTo>
                  <a:lnTo>
                    <a:pt x="880856" y="304170"/>
                  </a:lnTo>
                  <a:lnTo>
                    <a:pt x="883617" y="306751"/>
                  </a:lnTo>
                  <a:lnTo>
                    <a:pt x="886373" y="309336"/>
                  </a:lnTo>
                  <a:lnTo>
                    <a:pt x="889123" y="311926"/>
                  </a:lnTo>
                  <a:lnTo>
                    <a:pt x="891874" y="314517"/>
                  </a:lnTo>
                  <a:lnTo>
                    <a:pt x="894619" y="317118"/>
                  </a:lnTo>
                  <a:lnTo>
                    <a:pt x="897364" y="319713"/>
                  </a:lnTo>
                  <a:lnTo>
                    <a:pt x="900104" y="322319"/>
                  </a:lnTo>
                  <a:lnTo>
                    <a:pt x="902844" y="324925"/>
                  </a:lnTo>
                  <a:lnTo>
                    <a:pt x="905579" y="327536"/>
                  </a:lnTo>
                  <a:lnTo>
                    <a:pt x="908309" y="330148"/>
                  </a:lnTo>
                  <a:lnTo>
                    <a:pt x="911039" y="332764"/>
                  </a:lnTo>
                  <a:lnTo>
                    <a:pt x="913764" y="335385"/>
                  </a:lnTo>
                  <a:lnTo>
                    <a:pt x="916488" y="338012"/>
                  </a:lnTo>
                  <a:lnTo>
                    <a:pt x="919208" y="340639"/>
                  </a:lnTo>
                  <a:lnTo>
                    <a:pt x="921922" y="343270"/>
                  </a:lnTo>
                  <a:lnTo>
                    <a:pt x="924637" y="345902"/>
                  </a:lnTo>
                  <a:lnTo>
                    <a:pt x="927351" y="348539"/>
                  </a:lnTo>
                  <a:lnTo>
                    <a:pt x="930055" y="351181"/>
                  </a:lnTo>
                  <a:lnTo>
                    <a:pt x="932759" y="353823"/>
                  </a:lnTo>
                  <a:lnTo>
                    <a:pt x="935463" y="356471"/>
                  </a:lnTo>
                  <a:lnTo>
                    <a:pt x="938162" y="359123"/>
                  </a:lnTo>
                  <a:lnTo>
                    <a:pt x="940856" y="361775"/>
                  </a:lnTo>
                  <a:lnTo>
                    <a:pt x="943549" y="364433"/>
                  </a:lnTo>
                  <a:lnTo>
                    <a:pt x="946238" y="367091"/>
                  </a:lnTo>
                  <a:lnTo>
                    <a:pt x="948926" y="369753"/>
                  </a:lnTo>
                  <a:lnTo>
                    <a:pt x="951605" y="372421"/>
                  </a:lnTo>
                  <a:lnTo>
                    <a:pt x="954288" y="375094"/>
                  </a:lnTo>
                  <a:lnTo>
                    <a:pt x="956961" y="377767"/>
                  </a:lnTo>
                  <a:lnTo>
                    <a:pt x="959634" y="380440"/>
                  </a:lnTo>
                  <a:lnTo>
                    <a:pt x="962307" y="383124"/>
                  </a:lnTo>
                  <a:lnTo>
                    <a:pt x="964975" y="385802"/>
                  </a:lnTo>
                  <a:lnTo>
                    <a:pt x="967638" y="388491"/>
                  </a:lnTo>
                  <a:lnTo>
                    <a:pt x="970295" y="391179"/>
                  </a:lnTo>
                  <a:lnTo>
                    <a:pt x="972953" y="393873"/>
                  </a:lnTo>
                  <a:lnTo>
                    <a:pt x="975605" y="396566"/>
                  </a:lnTo>
                  <a:lnTo>
                    <a:pt x="978258" y="399265"/>
                  </a:lnTo>
                  <a:lnTo>
                    <a:pt x="980905" y="401969"/>
                  </a:lnTo>
                  <a:lnTo>
                    <a:pt x="983547" y="404673"/>
                  </a:lnTo>
                  <a:lnTo>
                    <a:pt x="986189" y="407377"/>
                  </a:lnTo>
                  <a:lnTo>
                    <a:pt x="988826" y="410092"/>
                  </a:lnTo>
                  <a:lnTo>
                    <a:pt x="991458" y="412806"/>
                  </a:lnTo>
                  <a:lnTo>
                    <a:pt x="994090" y="415520"/>
                  </a:lnTo>
                  <a:lnTo>
                    <a:pt x="996716" y="418240"/>
                  </a:lnTo>
                  <a:lnTo>
                    <a:pt x="999343" y="420965"/>
                  </a:lnTo>
                  <a:lnTo>
                    <a:pt x="1001232" y="422928"/>
                  </a:lnTo>
                  <a:lnTo>
                    <a:pt x="1000499" y="423689"/>
                  </a:lnTo>
                  <a:lnTo>
                    <a:pt x="997883" y="426419"/>
                  </a:lnTo>
                  <a:lnTo>
                    <a:pt x="995271" y="429149"/>
                  </a:lnTo>
                  <a:lnTo>
                    <a:pt x="992660" y="431884"/>
                  </a:lnTo>
                  <a:lnTo>
                    <a:pt x="990054" y="434624"/>
                  </a:lnTo>
                  <a:lnTo>
                    <a:pt x="987448" y="437364"/>
                  </a:lnTo>
                  <a:lnTo>
                    <a:pt x="984853" y="440110"/>
                  </a:lnTo>
                  <a:lnTo>
                    <a:pt x="982252" y="442855"/>
                  </a:lnTo>
                  <a:lnTo>
                    <a:pt x="979661" y="445605"/>
                  </a:lnTo>
                  <a:lnTo>
                    <a:pt x="977071" y="448356"/>
                  </a:lnTo>
                  <a:lnTo>
                    <a:pt x="974486" y="451111"/>
                  </a:lnTo>
                  <a:lnTo>
                    <a:pt x="971905" y="453872"/>
                  </a:lnTo>
                  <a:lnTo>
                    <a:pt x="969325" y="456633"/>
                  </a:lnTo>
                  <a:lnTo>
                    <a:pt x="966750" y="459399"/>
                  </a:lnTo>
                  <a:lnTo>
                    <a:pt x="964175" y="462165"/>
                  </a:lnTo>
                  <a:lnTo>
                    <a:pt x="961610" y="464931"/>
                  </a:lnTo>
                  <a:lnTo>
                    <a:pt x="959046" y="467707"/>
                  </a:lnTo>
                  <a:lnTo>
                    <a:pt x="956486" y="470483"/>
                  </a:lnTo>
                  <a:lnTo>
                    <a:pt x="953927" y="473260"/>
                  </a:lnTo>
                  <a:lnTo>
                    <a:pt x="951372" y="476041"/>
                  </a:lnTo>
                  <a:lnTo>
                    <a:pt x="948823" y="478822"/>
                  </a:lnTo>
                  <a:lnTo>
                    <a:pt x="946274" y="481609"/>
                  </a:lnTo>
                  <a:lnTo>
                    <a:pt x="943735" y="484401"/>
                  </a:lnTo>
                  <a:lnTo>
                    <a:pt x="941191" y="487193"/>
                  </a:lnTo>
                  <a:lnTo>
                    <a:pt x="938657" y="489984"/>
                  </a:lnTo>
                  <a:lnTo>
                    <a:pt x="936124" y="492781"/>
                  </a:lnTo>
                  <a:lnTo>
                    <a:pt x="933595" y="495583"/>
                  </a:lnTo>
                  <a:lnTo>
                    <a:pt x="931072" y="498385"/>
                  </a:lnTo>
                  <a:lnTo>
                    <a:pt x="928553" y="501193"/>
                  </a:lnTo>
                  <a:lnTo>
                    <a:pt x="926035" y="504000"/>
                  </a:lnTo>
                  <a:lnTo>
                    <a:pt x="923522" y="506812"/>
                  </a:lnTo>
                  <a:lnTo>
                    <a:pt x="921009" y="509625"/>
                  </a:lnTo>
                  <a:lnTo>
                    <a:pt x="918506" y="512442"/>
                  </a:lnTo>
                  <a:lnTo>
                    <a:pt x="916003" y="515260"/>
                  </a:lnTo>
                  <a:lnTo>
                    <a:pt x="913506" y="518082"/>
                  </a:lnTo>
                  <a:lnTo>
                    <a:pt x="911008" y="520905"/>
                  </a:lnTo>
                  <a:lnTo>
                    <a:pt x="908521" y="523728"/>
                  </a:lnTo>
                  <a:lnTo>
                    <a:pt x="906034" y="526561"/>
                  </a:lnTo>
                  <a:lnTo>
                    <a:pt x="903546" y="529389"/>
                  </a:lnTo>
                  <a:lnTo>
                    <a:pt x="901069" y="532227"/>
                  </a:lnTo>
                  <a:lnTo>
                    <a:pt x="898592" y="535060"/>
                  </a:lnTo>
                  <a:lnTo>
                    <a:pt x="896120" y="537898"/>
                  </a:lnTo>
                  <a:lnTo>
                    <a:pt x="893654" y="540741"/>
                  </a:lnTo>
                  <a:lnTo>
                    <a:pt x="891187" y="543585"/>
                  </a:lnTo>
                  <a:lnTo>
                    <a:pt x="888731" y="546433"/>
                  </a:lnTo>
                  <a:lnTo>
                    <a:pt x="886275" y="549282"/>
                  </a:lnTo>
                  <a:lnTo>
                    <a:pt x="883818" y="552130"/>
                  </a:lnTo>
                  <a:lnTo>
                    <a:pt x="881372" y="554984"/>
                  </a:lnTo>
                  <a:lnTo>
                    <a:pt x="878926" y="557843"/>
                  </a:lnTo>
                  <a:lnTo>
                    <a:pt x="876485" y="560702"/>
                  </a:lnTo>
                  <a:lnTo>
                    <a:pt x="874050" y="563561"/>
                  </a:lnTo>
                  <a:lnTo>
                    <a:pt x="871619" y="566425"/>
                  </a:lnTo>
                  <a:lnTo>
                    <a:pt x="869189" y="569294"/>
                  </a:lnTo>
                  <a:lnTo>
                    <a:pt x="866763" y="572158"/>
                  </a:lnTo>
                  <a:lnTo>
                    <a:pt x="864343" y="575032"/>
                  </a:lnTo>
                  <a:lnTo>
                    <a:pt x="861928" y="577901"/>
                  </a:lnTo>
                  <a:lnTo>
                    <a:pt x="859513" y="580781"/>
                  </a:lnTo>
                  <a:lnTo>
                    <a:pt x="857103" y="583655"/>
                  </a:lnTo>
                  <a:lnTo>
                    <a:pt x="854698" y="586534"/>
                  </a:lnTo>
                  <a:lnTo>
                    <a:pt x="852299" y="589419"/>
                  </a:lnTo>
                  <a:lnTo>
                    <a:pt x="849904" y="592304"/>
                  </a:lnTo>
                  <a:lnTo>
                    <a:pt x="847510" y="595188"/>
                  </a:lnTo>
                  <a:lnTo>
                    <a:pt x="845121" y="598078"/>
                  </a:lnTo>
                  <a:lnTo>
                    <a:pt x="842737" y="600968"/>
                  </a:lnTo>
                  <a:lnTo>
                    <a:pt x="840358" y="603863"/>
                  </a:lnTo>
                  <a:lnTo>
                    <a:pt x="837979" y="606758"/>
                  </a:lnTo>
                  <a:lnTo>
                    <a:pt x="835605" y="609658"/>
                  </a:lnTo>
                  <a:lnTo>
                    <a:pt x="833242" y="612558"/>
                  </a:lnTo>
                  <a:lnTo>
                    <a:pt x="830873" y="615458"/>
                  </a:lnTo>
                  <a:lnTo>
                    <a:pt x="828515" y="618363"/>
                  </a:lnTo>
                  <a:lnTo>
                    <a:pt x="826162" y="621269"/>
                  </a:lnTo>
                  <a:lnTo>
                    <a:pt x="823809" y="624179"/>
                  </a:lnTo>
                  <a:lnTo>
                    <a:pt x="821461" y="627090"/>
                  </a:lnTo>
                  <a:lnTo>
                    <a:pt x="819118" y="630000"/>
                  </a:lnTo>
                  <a:lnTo>
                    <a:pt x="816780" y="632916"/>
                  </a:lnTo>
                  <a:lnTo>
                    <a:pt x="814442" y="635831"/>
                  </a:lnTo>
                  <a:lnTo>
                    <a:pt x="812115" y="638752"/>
                  </a:lnTo>
                  <a:lnTo>
                    <a:pt x="809788" y="641673"/>
                  </a:lnTo>
                  <a:lnTo>
                    <a:pt x="807466" y="644594"/>
                  </a:lnTo>
                  <a:lnTo>
                    <a:pt x="805149" y="647519"/>
                  </a:lnTo>
                  <a:lnTo>
                    <a:pt x="802837" y="650451"/>
                  </a:lnTo>
                  <a:lnTo>
                    <a:pt x="800525" y="653376"/>
                  </a:lnTo>
                  <a:lnTo>
                    <a:pt x="798218" y="656308"/>
                  </a:lnTo>
                  <a:lnTo>
                    <a:pt x="795922" y="659244"/>
                  </a:lnTo>
                  <a:lnTo>
                    <a:pt x="793626" y="662175"/>
                  </a:lnTo>
                  <a:lnTo>
                    <a:pt x="791329" y="665111"/>
                  </a:lnTo>
                  <a:lnTo>
                    <a:pt x="789043" y="668052"/>
                  </a:lnTo>
                  <a:lnTo>
                    <a:pt x="786757" y="670994"/>
                  </a:lnTo>
                  <a:lnTo>
                    <a:pt x="784481" y="673935"/>
                  </a:lnTo>
                  <a:lnTo>
                    <a:pt x="782206" y="676882"/>
                  </a:lnTo>
                  <a:lnTo>
                    <a:pt x="779935" y="679828"/>
                  </a:lnTo>
                  <a:lnTo>
                    <a:pt x="777670" y="682775"/>
                  </a:lnTo>
                  <a:lnTo>
                    <a:pt x="775410" y="685727"/>
                  </a:lnTo>
                  <a:lnTo>
                    <a:pt x="773149" y="688678"/>
                  </a:lnTo>
                  <a:lnTo>
                    <a:pt x="770899" y="691635"/>
                  </a:lnTo>
                  <a:lnTo>
                    <a:pt x="768650" y="694587"/>
                  </a:lnTo>
                  <a:lnTo>
                    <a:pt x="766405" y="697549"/>
                  </a:lnTo>
                  <a:lnTo>
                    <a:pt x="764165" y="700506"/>
                  </a:lnTo>
                  <a:lnTo>
                    <a:pt x="761931" y="703468"/>
                  </a:lnTo>
                  <a:lnTo>
                    <a:pt x="759701" y="706430"/>
                  </a:lnTo>
                  <a:lnTo>
                    <a:pt x="757472" y="709397"/>
                  </a:lnTo>
                  <a:lnTo>
                    <a:pt x="755253" y="712364"/>
                  </a:lnTo>
                  <a:lnTo>
                    <a:pt x="753034" y="715332"/>
                  </a:lnTo>
                  <a:lnTo>
                    <a:pt x="750821" y="718299"/>
                  </a:lnTo>
                  <a:lnTo>
                    <a:pt x="748612" y="721271"/>
                  </a:lnTo>
                  <a:lnTo>
                    <a:pt x="746408" y="724244"/>
                  </a:lnTo>
                  <a:lnTo>
                    <a:pt x="744210" y="727221"/>
                  </a:lnTo>
                  <a:lnTo>
                    <a:pt x="742012" y="730199"/>
                  </a:lnTo>
                  <a:lnTo>
                    <a:pt x="739824" y="733176"/>
                  </a:lnTo>
                  <a:lnTo>
                    <a:pt x="737636" y="736154"/>
                  </a:lnTo>
                  <a:lnTo>
                    <a:pt x="735458" y="739136"/>
                  </a:lnTo>
                  <a:lnTo>
                    <a:pt x="733280" y="742119"/>
                  </a:lnTo>
                  <a:lnTo>
                    <a:pt x="731108" y="745107"/>
                  </a:lnTo>
                  <a:lnTo>
                    <a:pt x="728941" y="748095"/>
                  </a:lnTo>
                  <a:lnTo>
                    <a:pt x="726778" y="751083"/>
                  </a:lnTo>
                  <a:lnTo>
                    <a:pt x="724621" y="754070"/>
                  </a:lnTo>
                  <a:lnTo>
                    <a:pt x="722464" y="757063"/>
                  </a:lnTo>
                  <a:lnTo>
                    <a:pt x="720318" y="760051"/>
                  </a:lnTo>
                  <a:lnTo>
                    <a:pt x="718171" y="763049"/>
                  </a:lnTo>
                  <a:lnTo>
                    <a:pt x="716035" y="766042"/>
                  </a:lnTo>
                  <a:lnTo>
                    <a:pt x="713898" y="769041"/>
                  </a:lnTo>
                  <a:lnTo>
                    <a:pt x="711767" y="772039"/>
                  </a:lnTo>
                  <a:lnTo>
                    <a:pt x="709641" y="775042"/>
                  </a:lnTo>
                  <a:lnTo>
                    <a:pt x="707520" y="778040"/>
                  </a:lnTo>
                  <a:lnTo>
                    <a:pt x="705404" y="781043"/>
                  </a:lnTo>
                  <a:lnTo>
                    <a:pt x="703289" y="784052"/>
                  </a:lnTo>
                  <a:lnTo>
                    <a:pt x="701183" y="787055"/>
                  </a:lnTo>
                  <a:lnTo>
                    <a:pt x="699083" y="790064"/>
                  </a:lnTo>
                  <a:lnTo>
                    <a:pt x="696983" y="793072"/>
                  </a:lnTo>
                  <a:lnTo>
                    <a:pt x="694893" y="796081"/>
                  </a:lnTo>
                  <a:lnTo>
                    <a:pt x="692803" y="799094"/>
                  </a:lnTo>
                  <a:lnTo>
                    <a:pt x="690718" y="802108"/>
                  </a:lnTo>
                  <a:lnTo>
                    <a:pt x="688638" y="805122"/>
                  </a:lnTo>
                  <a:lnTo>
                    <a:pt x="686564" y="808135"/>
                  </a:lnTo>
                  <a:lnTo>
                    <a:pt x="684500" y="811154"/>
                  </a:lnTo>
                  <a:lnTo>
                    <a:pt x="682430" y="814173"/>
                  </a:lnTo>
                  <a:lnTo>
                    <a:pt x="680371" y="817192"/>
                  </a:lnTo>
                  <a:lnTo>
                    <a:pt x="678318" y="820211"/>
                  </a:lnTo>
                  <a:lnTo>
                    <a:pt x="676269" y="823235"/>
                  </a:lnTo>
                  <a:lnTo>
                    <a:pt x="674225" y="826258"/>
                  </a:lnTo>
                  <a:lnTo>
                    <a:pt x="672182" y="829282"/>
                  </a:lnTo>
                  <a:lnTo>
                    <a:pt x="670149" y="832306"/>
                  </a:lnTo>
                  <a:lnTo>
                    <a:pt x="668116" y="835336"/>
                  </a:lnTo>
                  <a:lnTo>
                    <a:pt x="666093" y="838359"/>
                  </a:lnTo>
                  <a:lnTo>
                    <a:pt x="664070" y="841389"/>
                  </a:lnTo>
                  <a:lnTo>
                    <a:pt x="662052" y="844423"/>
                  </a:lnTo>
                  <a:lnTo>
                    <a:pt x="660045" y="847452"/>
                  </a:lnTo>
                  <a:lnTo>
                    <a:pt x="658037" y="850486"/>
                  </a:lnTo>
                  <a:lnTo>
                    <a:pt x="656035" y="853521"/>
                  </a:lnTo>
                  <a:lnTo>
                    <a:pt x="654038" y="856555"/>
                  </a:lnTo>
                  <a:lnTo>
                    <a:pt x="652046" y="859589"/>
                  </a:lnTo>
                  <a:lnTo>
                    <a:pt x="650060" y="862629"/>
                  </a:lnTo>
                  <a:lnTo>
                    <a:pt x="648078" y="865668"/>
                  </a:lnTo>
                  <a:lnTo>
                    <a:pt x="646102" y="868702"/>
                  </a:lnTo>
                  <a:lnTo>
                    <a:pt x="644130" y="871747"/>
                  </a:lnTo>
                  <a:lnTo>
                    <a:pt x="642164" y="874786"/>
                  </a:lnTo>
                  <a:lnTo>
                    <a:pt x="640203" y="877831"/>
                  </a:lnTo>
                  <a:lnTo>
                    <a:pt x="638242" y="880870"/>
                  </a:lnTo>
                  <a:lnTo>
                    <a:pt x="636292" y="883915"/>
                  </a:lnTo>
                  <a:lnTo>
                    <a:pt x="634346" y="886960"/>
                  </a:lnTo>
                  <a:lnTo>
                    <a:pt x="632406" y="890009"/>
                  </a:lnTo>
                  <a:lnTo>
                    <a:pt x="630466" y="893054"/>
                  </a:lnTo>
                  <a:lnTo>
                    <a:pt x="628536" y="896104"/>
                  </a:lnTo>
                  <a:lnTo>
                    <a:pt x="626611" y="899154"/>
                  </a:lnTo>
                  <a:lnTo>
                    <a:pt x="624686" y="902203"/>
                  </a:lnTo>
                  <a:lnTo>
                    <a:pt x="622772" y="905253"/>
                  </a:lnTo>
                  <a:lnTo>
                    <a:pt x="620857" y="908308"/>
                  </a:lnTo>
                  <a:lnTo>
                    <a:pt x="618953" y="911358"/>
                  </a:lnTo>
                  <a:lnTo>
                    <a:pt x="617049" y="914413"/>
                  </a:lnTo>
                  <a:lnTo>
                    <a:pt x="615155" y="917468"/>
                  </a:lnTo>
                  <a:lnTo>
                    <a:pt x="613261" y="920523"/>
                  </a:lnTo>
                  <a:lnTo>
                    <a:pt x="611378" y="923578"/>
                  </a:lnTo>
                  <a:lnTo>
                    <a:pt x="609494" y="926638"/>
                  </a:lnTo>
                  <a:lnTo>
                    <a:pt x="607621" y="929693"/>
                  </a:lnTo>
                  <a:lnTo>
                    <a:pt x="605748" y="932753"/>
                  </a:lnTo>
                  <a:lnTo>
                    <a:pt x="603885" y="935813"/>
                  </a:lnTo>
                  <a:lnTo>
                    <a:pt x="602022" y="938873"/>
                  </a:lnTo>
                  <a:lnTo>
                    <a:pt x="600164" y="941933"/>
                  </a:lnTo>
                  <a:lnTo>
                    <a:pt x="598317" y="944993"/>
                  </a:lnTo>
                  <a:lnTo>
                    <a:pt x="596469" y="948053"/>
                  </a:lnTo>
                  <a:lnTo>
                    <a:pt x="594632" y="951118"/>
                  </a:lnTo>
                  <a:lnTo>
                    <a:pt x="592795" y="954184"/>
                  </a:lnTo>
                  <a:lnTo>
                    <a:pt x="590968" y="957244"/>
                  </a:lnTo>
                  <a:lnTo>
                    <a:pt x="589142" y="960309"/>
                  </a:lnTo>
                  <a:lnTo>
                    <a:pt x="587320" y="963374"/>
                  </a:lnTo>
                  <a:lnTo>
                    <a:pt x="585509" y="966445"/>
                  </a:lnTo>
                  <a:lnTo>
                    <a:pt x="583697" y="969510"/>
                  </a:lnTo>
                  <a:lnTo>
                    <a:pt x="581896" y="972575"/>
                  </a:lnTo>
                  <a:lnTo>
                    <a:pt x="580096" y="975645"/>
                  </a:lnTo>
                  <a:lnTo>
                    <a:pt x="578305" y="978711"/>
                  </a:lnTo>
                  <a:lnTo>
                    <a:pt x="576514" y="981781"/>
                  </a:lnTo>
                  <a:lnTo>
                    <a:pt x="574734" y="984852"/>
                  </a:lnTo>
                  <a:lnTo>
                    <a:pt x="572959" y="987922"/>
                  </a:lnTo>
                  <a:lnTo>
                    <a:pt x="571184" y="990992"/>
                  </a:lnTo>
                  <a:lnTo>
                    <a:pt x="569419" y="994063"/>
                  </a:lnTo>
                  <a:lnTo>
                    <a:pt x="567654" y="997138"/>
                  </a:lnTo>
                  <a:lnTo>
                    <a:pt x="565899" y="1000209"/>
                  </a:lnTo>
                  <a:lnTo>
                    <a:pt x="564150" y="1003279"/>
                  </a:lnTo>
                  <a:lnTo>
                    <a:pt x="562401" y="1006355"/>
                  </a:lnTo>
                  <a:lnTo>
                    <a:pt x="560662" y="1009430"/>
                  </a:lnTo>
                  <a:lnTo>
                    <a:pt x="558928" y="1012501"/>
                  </a:lnTo>
                  <a:lnTo>
                    <a:pt x="557199" y="1015576"/>
                  </a:lnTo>
                  <a:lnTo>
                    <a:pt x="555475" y="1018652"/>
                  </a:lnTo>
                  <a:lnTo>
                    <a:pt x="553757" y="1021727"/>
                  </a:lnTo>
                  <a:lnTo>
                    <a:pt x="552044" y="1024803"/>
                  </a:lnTo>
                  <a:lnTo>
                    <a:pt x="550336" y="1027878"/>
                  </a:lnTo>
                  <a:lnTo>
                    <a:pt x="548633" y="1030954"/>
                  </a:lnTo>
                  <a:lnTo>
                    <a:pt x="546935" y="1034030"/>
                  </a:lnTo>
                  <a:lnTo>
                    <a:pt x="545243" y="1037110"/>
                  </a:lnTo>
                  <a:lnTo>
                    <a:pt x="543555" y="1040186"/>
                  </a:lnTo>
                  <a:lnTo>
                    <a:pt x="541873" y="1043262"/>
                  </a:lnTo>
                  <a:lnTo>
                    <a:pt x="540196" y="1046342"/>
                  </a:lnTo>
                  <a:lnTo>
                    <a:pt x="538529" y="1049418"/>
                  </a:lnTo>
                  <a:lnTo>
                    <a:pt x="536862" y="1052499"/>
                  </a:lnTo>
                  <a:lnTo>
                    <a:pt x="535200" y="1055574"/>
                  </a:lnTo>
                  <a:lnTo>
                    <a:pt x="533549" y="1058655"/>
                  </a:lnTo>
                  <a:lnTo>
                    <a:pt x="531898" y="1061736"/>
                  </a:lnTo>
                  <a:lnTo>
                    <a:pt x="530257" y="1064811"/>
                  </a:lnTo>
                  <a:lnTo>
                    <a:pt x="528621" y="1067892"/>
                  </a:lnTo>
                  <a:lnTo>
                    <a:pt x="526985" y="1070973"/>
                  </a:lnTo>
                  <a:lnTo>
                    <a:pt x="525360" y="1074053"/>
                  </a:lnTo>
                  <a:lnTo>
                    <a:pt x="523739" y="1077134"/>
                  </a:lnTo>
                  <a:lnTo>
                    <a:pt x="522124" y="1080215"/>
                  </a:lnTo>
                  <a:lnTo>
                    <a:pt x="520514" y="1083290"/>
                  </a:lnTo>
                  <a:lnTo>
                    <a:pt x="518909" y="1086371"/>
                  </a:lnTo>
                  <a:lnTo>
                    <a:pt x="517310" y="1089452"/>
                  </a:lnTo>
                  <a:lnTo>
                    <a:pt x="515715" y="1092533"/>
                  </a:lnTo>
                  <a:lnTo>
                    <a:pt x="514126" y="1095613"/>
                  </a:lnTo>
                  <a:lnTo>
                    <a:pt x="512541" y="1098694"/>
                  </a:lnTo>
                  <a:lnTo>
                    <a:pt x="510967" y="1101775"/>
                  </a:lnTo>
                  <a:lnTo>
                    <a:pt x="509394" y="1104855"/>
                  </a:lnTo>
                  <a:lnTo>
                    <a:pt x="507830" y="1107936"/>
                  </a:lnTo>
                  <a:lnTo>
                    <a:pt x="506266" y="1111017"/>
                  </a:lnTo>
                  <a:lnTo>
                    <a:pt x="504713" y="1114098"/>
                  </a:lnTo>
                  <a:lnTo>
                    <a:pt x="503165" y="1117178"/>
                  </a:lnTo>
                  <a:lnTo>
                    <a:pt x="501617" y="1120259"/>
                  </a:lnTo>
                  <a:lnTo>
                    <a:pt x="500079" y="1123340"/>
                  </a:lnTo>
                  <a:lnTo>
                    <a:pt x="498547" y="1126421"/>
                  </a:lnTo>
                  <a:lnTo>
                    <a:pt x="497019" y="1129501"/>
                  </a:lnTo>
                  <a:lnTo>
                    <a:pt x="495502" y="1132582"/>
                  </a:lnTo>
                  <a:lnTo>
                    <a:pt x="493985" y="1135663"/>
                  </a:lnTo>
                  <a:lnTo>
                    <a:pt x="492473" y="1138743"/>
                  </a:lnTo>
                  <a:lnTo>
                    <a:pt x="490971" y="1141824"/>
                  </a:lnTo>
                  <a:lnTo>
                    <a:pt x="489469" y="1144900"/>
                  </a:lnTo>
                  <a:lnTo>
                    <a:pt x="487978" y="1147980"/>
                  </a:lnTo>
                  <a:lnTo>
                    <a:pt x="486487" y="1151061"/>
                  </a:lnTo>
                  <a:lnTo>
                    <a:pt x="485006" y="1154142"/>
                  </a:lnTo>
                  <a:lnTo>
                    <a:pt x="483530" y="1157218"/>
                  </a:lnTo>
                  <a:lnTo>
                    <a:pt x="482059" y="1160298"/>
                  </a:lnTo>
                  <a:lnTo>
                    <a:pt x="480594" y="1163379"/>
                  </a:lnTo>
                  <a:lnTo>
                    <a:pt x="479967" y="1164699"/>
                  </a:lnTo>
                  <a:lnTo>
                    <a:pt x="478065" y="1162827"/>
                  </a:lnTo>
                  <a:lnTo>
                    <a:pt x="475366" y="1160174"/>
                  </a:lnTo>
                  <a:lnTo>
                    <a:pt x="472678" y="1157517"/>
                  </a:lnTo>
                  <a:lnTo>
                    <a:pt x="469984" y="1154859"/>
                  </a:lnTo>
                  <a:lnTo>
                    <a:pt x="467295" y="1152196"/>
                  </a:lnTo>
                  <a:lnTo>
                    <a:pt x="464612" y="1149534"/>
                  </a:lnTo>
                  <a:lnTo>
                    <a:pt x="461929" y="1146866"/>
                  </a:lnTo>
                  <a:lnTo>
                    <a:pt x="459250" y="1144198"/>
                  </a:lnTo>
                  <a:lnTo>
                    <a:pt x="456572" y="1141525"/>
                  </a:lnTo>
                  <a:lnTo>
                    <a:pt x="453894" y="1138852"/>
                  </a:lnTo>
                  <a:lnTo>
                    <a:pt x="451221" y="1136174"/>
                  </a:lnTo>
                  <a:lnTo>
                    <a:pt x="448548" y="1133495"/>
                  </a:lnTo>
                  <a:lnTo>
                    <a:pt x="445880" y="1130817"/>
                  </a:lnTo>
                  <a:lnTo>
                    <a:pt x="443212" y="1128134"/>
                  </a:lnTo>
                  <a:lnTo>
                    <a:pt x="440549" y="1125450"/>
                  </a:lnTo>
                  <a:lnTo>
                    <a:pt x="437887" y="1122762"/>
                  </a:lnTo>
                  <a:lnTo>
                    <a:pt x="435229" y="1120068"/>
                  </a:lnTo>
                  <a:lnTo>
                    <a:pt x="432571" y="1117380"/>
                  </a:lnTo>
                  <a:lnTo>
                    <a:pt x="429919" y="1114681"/>
                  </a:lnTo>
                  <a:lnTo>
                    <a:pt x="427267" y="1111987"/>
                  </a:lnTo>
                  <a:lnTo>
                    <a:pt x="424619" y="1109288"/>
                  </a:lnTo>
                  <a:lnTo>
                    <a:pt x="421972" y="1106584"/>
                  </a:lnTo>
                  <a:lnTo>
                    <a:pt x="419330" y="1103880"/>
                  </a:lnTo>
                  <a:lnTo>
                    <a:pt x="416688" y="1101176"/>
                  </a:lnTo>
                  <a:lnTo>
                    <a:pt x="414051" y="1098467"/>
                  </a:lnTo>
                  <a:lnTo>
                    <a:pt x="411414" y="1095758"/>
                  </a:lnTo>
                  <a:lnTo>
                    <a:pt x="408777" y="1093043"/>
                  </a:lnTo>
                  <a:lnTo>
                    <a:pt x="406150" y="1090329"/>
                  </a:lnTo>
                  <a:lnTo>
                    <a:pt x="403519" y="1087610"/>
                  </a:lnTo>
                  <a:lnTo>
                    <a:pt x="400892" y="1084890"/>
                  </a:lnTo>
                  <a:lnTo>
                    <a:pt x="398271" y="1082171"/>
                  </a:lnTo>
                  <a:lnTo>
                    <a:pt x="395649" y="1079446"/>
                  </a:lnTo>
                  <a:lnTo>
                    <a:pt x="393033" y="1076721"/>
                  </a:lnTo>
                  <a:lnTo>
                    <a:pt x="390417" y="1073991"/>
                  </a:lnTo>
                  <a:lnTo>
                    <a:pt x="387805" y="1071262"/>
                  </a:lnTo>
                  <a:lnTo>
                    <a:pt x="385194" y="1068532"/>
                  </a:lnTo>
                  <a:lnTo>
                    <a:pt x="382588" y="1065797"/>
                  </a:lnTo>
                  <a:lnTo>
                    <a:pt x="379982" y="1063062"/>
                  </a:lnTo>
                  <a:lnTo>
                    <a:pt x="377382" y="1060322"/>
                  </a:lnTo>
                  <a:lnTo>
                    <a:pt x="374781" y="1057581"/>
                  </a:lnTo>
                  <a:lnTo>
                    <a:pt x="372185" y="1054836"/>
                  </a:lnTo>
                  <a:lnTo>
                    <a:pt x="369595" y="1052096"/>
                  </a:lnTo>
                  <a:lnTo>
                    <a:pt x="367004" y="1049346"/>
                  </a:lnTo>
                  <a:lnTo>
                    <a:pt x="364414" y="1046600"/>
                  </a:lnTo>
                  <a:lnTo>
                    <a:pt x="361828" y="1043850"/>
                  </a:lnTo>
                  <a:lnTo>
                    <a:pt x="359248" y="1041094"/>
                  </a:lnTo>
                  <a:lnTo>
                    <a:pt x="356668" y="1038339"/>
                  </a:lnTo>
                  <a:lnTo>
                    <a:pt x="354093" y="1035583"/>
                  </a:lnTo>
                  <a:lnTo>
                    <a:pt x="351518" y="1032827"/>
                  </a:lnTo>
                  <a:lnTo>
                    <a:pt x="348948" y="1030066"/>
                  </a:lnTo>
                  <a:lnTo>
                    <a:pt x="346378" y="1027306"/>
                  </a:lnTo>
                  <a:lnTo>
                    <a:pt x="343813" y="1024540"/>
                  </a:lnTo>
                  <a:lnTo>
                    <a:pt x="341249" y="1021774"/>
                  </a:lnTo>
                  <a:lnTo>
                    <a:pt x="338694" y="1019003"/>
                  </a:lnTo>
                  <a:lnTo>
                    <a:pt x="336135" y="1016237"/>
                  </a:lnTo>
                  <a:lnTo>
                    <a:pt x="333580" y="1013466"/>
                  </a:lnTo>
                  <a:lnTo>
                    <a:pt x="331031" y="1010689"/>
                  </a:lnTo>
                  <a:lnTo>
                    <a:pt x="328482" y="1007913"/>
                  </a:lnTo>
                  <a:lnTo>
                    <a:pt x="325938" y="1005137"/>
                  </a:lnTo>
                  <a:lnTo>
                    <a:pt x="323399" y="1002361"/>
                  </a:lnTo>
                  <a:lnTo>
                    <a:pt x="320860" y="999579"/>
                  </a:lnTo>
                  <a:lnTo>
                    <a:pt x="318321" y="996793"/>
                  </a:lnTo>
                  <a:lnTo>
                    <a:pt x="315788" y="994011"/>
                  </a:lnTo>
                  <a:lnTo>
                    <a:pt x="313259" y="991225"/>
                  </a:lnTo>
                  <a:lnTo>
                    <a:pt x="310730" y="988438"/>
                  </a:lnTo>
                  <a:lnTo>
                    <a:pt x="308207" y="985646"/>
                  </a:lnTo>
                  <a:lnTo>
                    <a:pt x="305689" y="982854"/>
                  </a:lnTo>
                  <a:lnTo>
                    <a:pt x="303171" y="980063"/>
                  </a:lnTo>
                  <a:lnTo>
                    <a:pt x="300657" y="977266"/>
                  </a:lnTo>
                  <a:lnTo>
                    <a:pt x="298144" y="974469"/>
                  </a:lnTo>
                  <a:lnTo>
                    <a:pt x="295636" y="971672"/>
                  </a:lnTo>
                  <a:lnTo>
                    <a:pt x="293128" y="968870"/>
                  </a:lnTo>
                  <a:lnTo>
                    <a:pt x="290626" y="966073"/>
                  </a:lnTo>
                  <a:lnTo>
                    <a:pt x="288128" y="963266"/>
                  </a:lnTo>
                  <a:lnTo>
                    <a:pt x="285630" y="960464"/>
                  </a:lnTo>
                  <a:lnTo>
                    <a:pt x="283138" y="957656"/>
                  </a:lnTo>
                  <a:lnTo>
                    <a:pt x="280651" y="954849"/>
                  </a:lnTo>
                  <a:lnTo>
                    <a:pt x="278163" y="952037"/>
                  </a:lnTo>
                  <a:lnTo>
                    <a:pt x="275681" y="949230"/>
                  </a:lnTo>
                  <a:lnTo>
                    <a:pt x="273199" y="946412"/>
                  </a:lnTo>
                  <a:lnTo>
                    <a:pt x="270722" y="943600"/>
                  </a:lnTo>
                  <a:lnTo>
                    <a:pt x="268250" y="940782"/>
                  </a:lnTo>
                  <a:lnTo>
                    <a:pt x="265779" y="937965"/>
                  </a:lnTo>
                  <a:lnTo>
                    <a:pt x="263312" y="935147"/>
                  </a:lnTo>
                  <a:lnTo>
                    <a:pt x="260845" y="932329"/>
                  </a:lnTo>
                  <a:lnTo>
                    <a:pt x="258384" y="929507"/>
                  </a:lnTo>
                  <a:lnTo>
                    <a:pt x="255928" y="926684"/>
                  </a:lnTo>
                  <a:lnTo>
                    <a:pt x="253476" y="923856"/>
                  </a:lnTo>
                  <a:lnTo>
                    <a:pt x="251025" y="921028"/>
                  </a:lnTo>
                  <a:lnTo>
                    <a:pt x="248574" y="918206"/>
                  </a:lnTo>
                  <a:lnTo>
                    <a:pt x="246128" y="915373"/>
                  </a:lnTo>
                  <a:lnTo>
                    <a:pt x="243687" y="912545"/>
                  </a:lnTo>
                  <a:lnTo>
                    <a:pt x="241251" y="909712"/>
                  </a:lnTo>
                  <a:lnTo>
                    <a:pt x="238816" y="906879"/>
                  </a:lnTo>
                  <a:lnTo>
                    <a:pt x="236385" y="904040"/>
                  </a:lnTo>
                  <a:lnTo>
                    <a:pt x="233960" y="901207"/>
                  </a:lnTo>
                  <a:lnTo>
                    <a:pt x="231535" y="898369"/>
                  </a:lnTo>
                  <a:lnTo>
                    <a:pt x="229114" y="895531"/>
                  </a:lnTo>
                  <a:lnTo>
                    <a:pt x="226694" y="892688"/>
                  </a:lnTo>
                  <a:lnTo>
                    <a:pt x="224279" y="889849"/>
                  </a:lnTo>
                  <a:lnTo>
                    <a:pt x="221869" y="887006"/>
                  </a:lnTo>
                  <a:lnTo>
                    <a:pt x="219459" y="884163"/>
                  </a:lnTo>
                  <a:lnTo>
                    <a:pt x="217060" y="881314"/>
                  </a:lnTo>
                  <a:lnTo>
                    <a:pt x="214655" y="878471"/>
                  </a:lnTo>
                  <a:lnTo>
                    <a:pt x="212261" y="875622"/>
                  </a:lnTo>
                  <a:lnTo>
                    <a:pt x="209866" y="872774"/>
                  </a:lnTo>
                  <a:lnTo>
                    <a:pt x="207477" y="869920"/>
                  </a:lnTo>
                  <a:lnTo>
                    <a:pt x="205088" y="867072"/>
                  </a:lnTo>
                  <a:lnTo>
                    <a:pt x="202704" y="864218"/>
                  </a:lnTo>
                  <a:lnTo>
                    <a:pt x="200325" y="861364"/>
                  </a:lnTo>
                  <a:lnTo>
                    <a:pt x="197951" y="858506"/>
                  </a:lnTo>
                  <a:lnTo>
                    <a:pt x="195577" y="855652"/>
                  </a:lnTo>
                  <a:lnTo>
                    <a:pt x="193209" y="852793"/>
                  </a:lnTo>
                  <a:lnTo>
                    <a:pt x="190840" y="849934"/>
                  </a:lnTo>
                  <a:lnTo>
                    <a:pt x="188482" y="847075"/>
                  </a:lnTo>
                  <a:lnTo>
                    <a:pt x="186123" y="844211"/>
                  </a:lnTo>
                  <a:lnTo>
                    <a:pt x="183765" y="841352"/>
                  </a:lnTo>
                  <a:lnTo>
                    <a:pt x="181417" y="838489"/>
                  </a:lnTo>
                  <a:lnTo>
                    <a:pt x="179069" y="835625"/>
                  </a:lnTo>
                  <a:lnTo>
                    <a:pt x="176721" y="832761"/>
                  </a:lnTo>
                  <a:lnTo>
                    <a:pt x="174384" y="829891"/>
                  </a:lnTo>
                  <a:lnTo>
                    <a:pt x="172046" y="827027"/>
                  </a:lnTo>
                  <a:lnTo>
                    <a:pt x="169714" y="824158"/>
                  </a:lnTo>
                  <a:lnTo>
                    <a:pt x="167381" y="821289"/>
                  </a:lnTo>
                  <a:lnTo>
                    <a:pt x="165059" y="818415"/>
                  </a:lnTo>
                  <a:lnTo>
                    <a:pt x="162737" y="815546"/>
                  </a:lnTo>
                  <a:lnTo>
                    <a:pt x="160415" y="812671"/>
                  </a:lnTo>
                  <a:lnTo>
                    <a:pt x="158103" y="809797"/>
                  </a:lnTo>
                  <a:lnTo>
                    <a:pt x="155791" y="806923"/>
                  </a:lnTo>
                  <a:lnTo>
                    <a:pt x="153484" y="804048"/>
                  </a:lnTo>
                  <a:lnTo>
                    <a:pt x="151178" y="801174"/>
                  </a:lnTo>
                  <a:lnTo>
                    <a:pt x="148876" y="798295"/>
                  </a:lnTo>
                  <a:lnTo>
                    <a:pt x="146580" y="795415"/>
                  </a:lnTo>
                  <a:lnTo>
                    <a:pt x="144289" y="792541"/>
                  </a:lnTo>
                  <a:lnTo>
                    <a:pt x="142002" y="789656"/>
                  </a:lnTo>
                  <a:lnTo>
                    <a:pt x="139716" y="786777"/>
                  </a:lnTo>
                  <a:lnTo>
                    <a:pt x="137436" y="783897"/>
                  </a:lnTo>
                  <a:lnTo>
                    <a:pt x="135155" y="781013"/>
                  </a:lnTo>
                  <a:lnTo>
                    <a:pt x="132884" y="778128"/>
                  </a:lnTo>
                  <a:lnTo>
                    <a:pt x="130614" y="775248"/>
                  </a:lnTo>
                  <a:lnTo>
                    <a:pt x="128348" y="772359"/>
                  </a:lnTo>
                  <a:lnTo>
                    <a:pt x="126083" y="769474"/>
                  </a:lnTo>
                  <a:lnTo>
                    <a:pt x="123828" y="766589"/>
                  </a:lnTo>
                  <a:lnTo>
                    <a:pt x="121573" y="763700"/>
                  </a:lnTo>
                  <a:lnTo>
                    <a:pt x="119323" y="760815"/>
                  </a:lnTo>
                  <a:lnTo>
                    <a:pt x="117073" y="757925"/>
                  </a:lnTo>
                  <a:lnTo>
                    <a:pt x="114833" y="755035"/>
                  </a:lnTo>
                  <a:lnTo>
                    <a:pt x="112594" y="752146"/>
                  </a:lnTo>
                  <a:lnTo>
                    <a:pt x="110359" y="749256"/>
                  </a:lnTo>
                  <a:lnTo>
                    <a:pt x="108125" y="746361"/>
                  </a:lnTo>
                  <a:lnTo>
                    <a:pt x="105901" y="743471"/>
                  </a:lnTo>
                  <a:lnTo>
                    <a:pt x="103677" y="740576"/>
                  </a:lnTo>
                  <a:lnTo>
                    <a:pt x="101458" y="737686"/>
                  </a:lnTo>
                  <a:lnTo>
                    <a:pt x="99239" y="734791"/>
                  </a:lnTo>
                  <a:lnTo>
                    <a:pt x="97030" y="731896"/>
                  </a:lnTo>
                  <a:lnTo>
                    <a:pt x="94821" y="729001"/>
                  </a:lnTo>
                  <a:lnTo>
                    <a:pt x="92618" y="726101"/>
                  </a:lnTo>
                  <a:lnTo>
                    <a:pt x="90420" y="723206"/>
                  </a:lnTo>
                  <a:lnTo>
                    <a:pt x="88221" y="720311"/>
                  </a:lnTo>
                  <a:lnTo>
                    <a:pt x="86028" y="717411"/>
                  </a:lnTo>
                  <a:lnTo>
                    <a:pt x="83840" y="714511"/>
                  </a:lnTo>
                  <a:lnTo>
                    <a:pt x="81657" y="711616"/>
                  </a:lnTo>
                  <a:lnTo>
                    <a:pt x="79480" y="708716"/>
                  </a:lnTo>
                  <a:lnTo>
                    <a:pt x="77302" y="705816"/>
                  </a:lnTo>
                  <a:lnTo>
                    <a:pt x="75135" y="702916"/>
                  </a:lnTo>
                  <a:lnTo>
                    <a:pt x="72967" y="700011"/>
                  </a:lnTo>
                  <a:lnTo>
                    <a:pt x="70800" y="697110"/>
                  </a:lnTo>
                  <a:lnTo>
                    <a:pt x="68643" y="694210"/>
                  </a:lnTo>
                  <a:lnTo>
                    <a:pt x="66486" y="691305"/>
                  </a:lnTo>
                  <a:lnTo>
                    <a:pt x="64334" y="688405"/>
                  </a:lnTo>
                  <a:lnTo>
                    <a:pt x="62187" y="685500"/>
                  </a:lnTo>
                  <a:lnTo>
                    <a:pt x="60046" y="682600"/>
                  </a:lnTo>
                  <a:lnTo>
                    <a:pt x="57909" y="679694"/>
                  </a:lnTo>
                  <a:lnTo>
                    <a:pt x="55773" y="676789"/>
                  </a:lnTo>
                  <a:lnTo>
                    <a:pt x="53642" y="673884"/>
                  </a:lnTo>
                  <a:lnTo>
                    <a:pt x="51516" y="670978"/>
                  </a:lnTo>
                  <a:lnTo>
                    <a:pt x="49395" y="668073"/>
                  </a:lnTo>
                  <a:lnTo>
                    <a:pt x="47274" y="665168"/>
                  </a:lnTo>
                  <a:lnTo>
                    <a:pt x="45163" y="662263"/>
                  </a:lnTo>
                  <a:lnTo>
                    <a:pt x="43053" y="659357"/>
                  </a:lnTo>
                  <a:lnTo>
                    <a:pt x="40947" y="656447"/>
                  </a:lnTo>
                  <a:lnTo>
                    <a:pt x="38847" y="653542"/>
                  </a:lnTo>
                  <a:lnTo>
                    <a:pt x="36752" y="650636"/>
                  </a:lnTo>
                  <a:lnTo>
                    <a:pt x="34657" y="647726"/>
                  </a:lnTo>
                  <a:lnTo>
                    <a:pt x="32567" y="644821"/>
                  </a:lnTo>
                  <a:lnTo>
                    <a:pt x="30482" y="641910"/>
                  </a:lnTo>
                  <a:lnTo>
                    <a:pt x="28403" y="639000"/>
                  </a:lnTo>
                  <a:lnTo>
                    <a:pt x="26328" y="636094"/>
                  </a:lnTo>
                  <a:lnTo>
                    <a:pt x="24259" y="633184"/>
                  </a:lnTo>
                  <a:lnTo>
                    <a:pt x="22189" y="630279"/>
                  </a:lnTo>
                  <a:lnTo>
                    <a:pt x="20125" y="627368"/>
                  </a:lnTo>
                  <a:lnTo>
                    <a:pt x="18066" y="624458"/>
                  </a:lnTo>
                  <a:lnTo>
                    <a:pt x="16013" y="621547"/>
                  </a:lnTo>
                  <a:lnTo>
                    <a:pt x="13964" y="618637"/>
                  </a:lnTo>
                  <a:lnTo>
                    <a:pt x="11920" y="615732"/>
                  </a:lnTo>
                  <a:lnTo>
                    <a:pt x="9877" y="612821"/>
                  </a:lnTo>
                  <a:lnTo>
                    <a:pt x="7844" y="609911"/>
                  </a:lnTo>
                  <a:lnTo>
                    <a:pt x="5811" y="607000"/>
                  </a:lnTo>
                  <a:lnTo>
                    <a:pt x="3783" y="604090"/>
                  </a:lnTo>
                  <a:lnTo>
                    <a:pt x="1754" y="601180"/>
                  </a:lnTo>
                  <a:lnTo>
                    <a:pt x="0" y="598648"/>
                  </a:lnTo>
                  <a:lnTo>
                    <a:pt x="495" y="597887"/>
                  </a:lnTo>
                  <a:lnTo>
                    <a:pt x="2312" y="595116"/>
                  </a:lnTo>
                  <a:lnTo>
                    <a:pt x="4128" y="592345"/>
                  </a:lnTo>
                  <a:lnTo>
                    <a:pt x="5950" y="589574"/>
                  </a:lnTo>
                  <a:lnTo>
                    <a:pt x="7777" y="586808"/>
                  </a:lnTo>
                  <a:lnTo>
                    <a:pt x="9609" y="584037"/>
                  </a:lnTo>
                  <a:lnTo>
                    <a:pt x="11446" y="581266"/>
                  </a:lnTo>
                  <a:lnTo>
                    <a:pt x="13283" y="578495"/>
                  </a:lnTo>
                  <a:lnTo>
                    <a:pt x="15130" y="575724"/>
                  </a:lnTo>
                  <a:lnTo>
                    <a:pt x="16978" y="572958"/>
                  </a:lnTo>
                  <a:lnTo>
                    <a:pt x="18830" y="570186"/>
                  </a:lnTo>
                  <a:lnTo>
                    <a:pt x="20688" y="567415"/>
                  </a:lnTo>
                  <a:lnTo>
                    <a:pt x="22551" y="564644"/>
                  </a:lnTo>
                  <a:lnTo>
                    <a:pt x="24414" y="561878"/>
                  </a:lnTo>
                  <a:lnTo>
                    <a:pt x="26282" y="559107"/>
                  </a:lnTo>
                  <a:lnTo>
                    <a:pt x="28160" y="556336"/>
                  </a:lnTo>
                  <a:lnTo>
                    <a:pt x="30038" y="553570"/>
                  </a:lnTo>
                  <a:lnTo>
                    <a:pt x="31922" y="550799"/>
                  </a:lnTo>
                  <a:lnTo>
                    <a:pt x="33805" y="548028"/>
                  </a:lnTo>
                  <a:lnTo>
                    <a:pt x="35699" y="545262"/>
                  </a:lnTo>
                  <a:lnTo>
                    <a:pt x="37593" y="542491"/>
                  </a:lnTo>
                  <a:lnTo>
                    <a:pt x="39492" y="539725"/>
                  </a:lnTo>
                  <a:lnTo>
                    <a:pt x="41396" y="536959"/>
                  </a:lnTo>
                  <a:lnTo>
                    <a:pt x="43306" y="534188"/>
                  </a:lnTo>
                  <a:lnTo>
                    <a:pt x="45220" y="531422"/>
                  </a:lnTo>
                  <a:lnTo>
                    <a:pt x="47135" y="528656"/>
                  </a:lnTo>
                  <a:lnTo>
                    <a:pt x="49054" y="525885"/>
                  </a:lnTo>
                  <a:lnTo>
                    <a:pt x="50979" y="523119"/>
                  </a:lnTo>
                  <a:lnTo>
                    <a:pt x="52909" y="520353"/>
                  </a:lnTo>
                  <a:lnTo>
                    <a:pt x="54844" y="517587"/>
                  </a:lnTo>
                  <a:lnTo>
                    <a:pt x="56779" y="514821"/>
                  </a:lnTo>
                  <a:lnTo>
                    <a:pt x="58720" y="512055"/>
                  </a:lnTo>
                  <a:lnTo>
                    <a:pt x="60665" y="509289"/>
                  </a:lnTo>
                  <a:lnTo>
                    <a:pt x="62616" y="506528"/>
                  </a:lnTo>
                  <a:lnTo>
                    <a:pt x="64571" y="503762"/>
                  </a:lnTo>
                  <a:lnTo>
                    <a:pt x="66527" y="500996"/>
                  </a:lnTo>
                  <a:lnTo>
                    <a:pt x="68493" y="498236"/>
                  </a:lnTo>
                  <a:lnTo>
                    <a:pt x="70459" y="495470"/>
                  </a:lnTo>
                  <a:lnTo>
                    <a:pt x="72425" y="492709"/>
                  </a:lnTo>
                  <a:lnTo>
                    <a:pt x="74402" y="489948"/>
                  </a:lnTo>
                  <a:lnTo>
                    <a:pt x="76378" y="487187"/>
                  </a:lnTo>
                  <a:lnTo>
                    <a:pt x="78365" y="484421"/>
                  </a:lnTo>
                  <a:lnTo>
                    <a:pt x="80352" y="481661"/>
                  </a:lnTo>
                  <a:lnTo>
                    <a:pt x="82339" y="478900"/>
                  </a:lnTo>
                  <a:lnTo>
                    <a:pt x="84336" y="476144"/>
                  </a:lnTo>
                  <a:lnTo>
                    <a:pt x="86333" y="473383"/>
                  </a:lnTo>
                  <a:lnTo>
                    <a:pt x="88335" y="470623"/>
                  </a:lnTo>
                  <a:lnTo>
                    <a:pt x="90342" y="467867"/>
                  </a:lnTo>
                  <a:lnTo>
                    <a:pt x="92355" y="465106"/>
                  </a:lnTo>
                  <a:lnTo>
                    <a:pt x="94367" y="462351"/>
                  </a:lnTo>
                  <a:lnTo>
                    <a:pt x="96385" y="459595"/>
                  </a:lnTo>
                  <a:lnTo>
                    <a:pt x="98408" y="456839"/>
                  </a:lnTo>
                  <a:lnTo>
                    <a:pt x="100436" y="454084"/>
                  </a:lnTo>
                  <a:lnTo>
                    <a:pt x="102469" y="451328"/>
                  </a:lnTo>
                  <a:lnTo>
                    <a:pt x="104502" y="448572"/>
                  </a:lnTo>
                  <a:lnTo>
                    <a:pt x="106541" y="445817"/>
                  </a:lnTo>
                  <a:lnTo>
                    <a:pt x="108584" y="443066"/>
                  </a:lnTo>
                  <a:lnTo>
                    <a:pt x="110628" y="440311"/>
                  </a:lnTo>
                  <a:lnTo>
                    <a:pt x="112676" y="437560"/>
                  </a:lnTo>
                  <a:lnTo>
                    <a:pt x="114730" y="434810"/>
                  </a:lnTo>
                  <a:lnTo>
                    <a:pt x="116789" y="432059"/>
                  </a:lnTo>
                  <a:lnTo>
                    <a:pt x="118853" y="429309"/>
                  </a:lnTo>
                  <a:lnTo>
                    <a:pt x="120917" y="426564"/>
                  </a:lnTo>
                  <a:lnTo>
                    <a:pt x="122987" y="423813"/>
                  </a:lnTo>
                  <a:lnTo>
                    <a:pt x="125061" y="421068"/>
                  </a:lnTo>
                  <a:lnTo>
                    <a:pt x="127136" y="418317"/>
                  </a:lnTo>
                  <a:lnTo>
                    <a:pt x="129220" y="415572"/>
                  </a:lnTo>
                  <a:lnTo>
                    <a:pt x="131305" y="412827"/>
                  </a:lnTo>
                  <a:lnTo>
                    <a:pt x="133395" y="410081"/>
                  </a:lnTo>
                  <a:lnTo>
                    <a:pt x="135485" y="407341"/>
                  </a:lnTo>
                  <a:lnTo>
                    <a:pt x="137580" y="404596"/>
                  </a:lnTo>
                  <a:lnTo>
                    <a:pt x="139680" y="401856"/>
                  </a:lnTo>
                  <a:lnTo>
                    <a:pt x="141786" y="399116"/>
                  </a:lnTo>
                  <a:lnTo>
                    <a:pt x="143891" y="396370"/>
                  </a:lnTo>
                  <a:lnTo>
                    <a:pt x="146007" y="393635"/>
                  </a:lnTo>
                  <a:lnTo>
                    <a:pt x="148117" y="390895"/>
                  </a:lnTo>
                  <a:lnTo>
                    <a:pt x="150238" y="388155"/>
                  </a:lnTo>
                  <a:lnTo>
                    <a:pt x="152359" y="385420"/>
                  </a:lnTo>
                  <a:lnTo>
                    <a:pt x="154485" y="382685"/>
                  </a:lnTo>
                  <a:lnTo>
                    <a:pt x="156617" y="379950"/>
                  </a:lnTo>
                  <a:lnTo>
                    <a:pt x="158753" y="377215"/>
                  </a:lnTo>
                  <a:lnTo>
                    <a:pt x="160889" y="374480"/>
                  </a:lnTo>
                  <a:lnTo>
                    <a:pt x="163031" y="371750"/>
                  </a:lnTo>
                  <a:lnTo>
                    <a:pt x="165172" y="369021"/>
                  </a:lnTo>
                  <a:lnTo>
                    <a:pt x="167324" y="366286"/>
                  </a:lnTo>
                  <a:lnTo>
                    <a:pt x="169476" y="363561"/>
                  </a:lnTo>
                  <a:lnTo>
                    <a:pt x="171633" y="360831"/>
                  </a:lnTo>
                  <a:lnTo>
                    <a:pt x="173790" y="358101"/>
                  </a:lnTo>
                  <a:lnTo>
                    <a:pt x="175952" y="355377"/>
                  </a:lnTo>
                  <a:lnTo>
                    <a:pt x="178120" y="352652"/>
                  </a:lnTo>
                  <a:lnTo>
                    <a:pt x="180292" y="349927"/>
                  </a:lnTo>
                  <a:lnTo>
                    <a:pt x="182465" y="347203"/>
                  </a:lnTo>
                  <a:lnTo>
                    <a:pt x="184642" y="344483"/>
                  </a:lnTo>
                  <a:lnTo>
                    <a:pt x="186825" y="341764"/>
                  </a:lnTo>
                  <a:lnTo>
                    <a:pt x="189008" y="339039"/>
                  </a:lnTo>
                  <a:lnTo>
                    <a:pt x="191196" y="336325"/>
                  </a:lnTo>
                  <a:lnTo>
                    <a:pt x="193389" y="333605"/>
                  </a:lnTo>
                  <a:lnTo>
                    <a:pt x="195582" y="330891"/>
                  </a:lnTo>
                  <a:lnTo>
                    <a:pt x="197781" y="328171"/>
                  </a:lnTo>
                  <a:lnTo>
                    <a:pt x="199984" y="325457"/>
                  </a:lnTo>
                  <a:lnTo>
                    <a:pt x="202193" y="322748"/>
                  </a:lnTo>
                  <a:lnTo>
                    <a:pt x="204401" y="320033"/>
                  </a:lnTo>
                  <a:lnTo>
                    <a:pt x="206615" y="317324"/>
                  </a:lnTo>
                  <a:lnTo>
                    <a:pt x="208829" y="314615"/>
                  </a:lnTo>
                  <a:lnTo>
                    <a:pt x="211048" y="311906"/>
                  </a:lnTo>
                  <a:lnTo>
                    <a:pt x="213272" y="309197"/>
                  </a:lnTo>
                  <a:lnTo>
                    <a:pt x="215501" y="306493"/>
                  </a:lnTo>
                  <a:lnTo>
                    <a:pt x="217731" y="303789"/>
                  </a:lnTo>
                  <a:lnTo>
                    <a:pt x="219965" y="301085"/>
                  </a:lnTo>
                  <a:lnTo>
                    <a:pt x="222199" y="298381"/>
                  </a:lnTo>
                  <a:lnTo>
                    <a:pt x="224439" y="295682"/>
                  </a:lnTo>
                  <a:lnTo>
                    <a:pt x="226684" y="292983"/>
                  </a:lnTo>
                  <a:lnTo>
                    <a:pt x="228934" y="290284"/>
                  </a:lnTo>
                  <a:lnTo>
                    <a:pt x="231184" y="287585"/>
                  </a:lnTo>
                  <a:lnTo>
                    <a:pt x="233439" y="284891"/>
                  </a:lnTo>
                  <a:lnTo>
                    <a:pt x="235694" y="282198"/>
                  </a:lnTo>
                  <a:lnTo>
                    <a:pt x="237954" y="279504"/>
                  </a:lnTo>
                  <a:lnTo>
                    <a:pt x="240219" y="276815"/>
                  </a:lnTo>
                  <a:lnTo>
                    <a:pt x="242485" y="274122"/>
                  </a:lnTo>
                  <a:lnTo>
                    <a:pt x="244755" y="271433"/>
                  </a:lnTo>
                  <a:lnTo>
                    <a:pt x="247031" y="268750"/>
                  </a:lnTo>
                  <a:lnTo>
                    <a:pt x="249307" y="266061"/>
                  </a:lnTo>
                  <a:lnTo>
                    <a:pt x="251588" y="263378"/>
                  </a:lnTo>
                  <a:lnTo>
                    <a:pt x="253874" y="260694"/>
                  </a:lnTo>
                  <a:lnTo>
                    <a:pt x="256160" y="258011"/>
                  </a:lnTo>
                  <a:lnTo>
                    <a:pt x="258451" y="255333"/>
                  </a:lnTo>
                  <a:lnTo>
                    <a:pt x="260747" y="252655"/>
                  </a:lnTo>
                  <a:lnTo>
                    <a:pt x="263044" y="249976"/>
                  </a:lnTo>
                  <a:lnTo>
                    <a:pt x="265345" y="247303"/>
                  </a:lnTo>
                  <a:lnTo>
                    <a:pt x="267647" y="244630"/>
                  </a:lnTo>
                  <a:lnTo>
                    <a:pt x="269953" y="241957"/>
                  </a:lnTo>
                  <a:lnTo>
                    <a:pt x="272265" y="239284"/>
                  </a:lnTo>
                  <a:lnTo>
                    <a:pt x="274577" y="236616"/>
                  </a:lnTo>
                  <a:lnTo>
                    <a:pt x="276894" y="233948"/>
                  </a:lnTo>
                  <a:lnTo>
                    <a:pt x="279211" y="231280"/>
                  </a:lnTo>
                  <a:lnTo>
                    <a:pt x="281533" y="228618"/>
                  </a:lnTo>
                  <a:lnTo>
                    <a:pt x="283860" y="225955"/>
                  </a:lnTo>
                  <a:lnTo>
                    <a:pt x="286188" y="223292"/>
                  </a:lnTo>
                  <a:lnTo>
                    <a:pt x="288520" y="220630"/>
                  </a:lnTo>
                  <a:lnTo>
                    <a:pt x="290858" y="217972"/>
                  </a:lnTo>
                  <a:lnTo>
                    <a:pt x="293196" y="215314"/>
                  </a:lnTo>
                  <a:lnTo>
                    <a:pt x="295538" y="212662"/>
                  </a:lnTo>
                  <a:lnTo>
                    <a:pt x="297881" y="210010"/>
                  </a:lnTo>
                  <a:lnTo>
                    <a:pt x="300229" y="207357"/>
                  </a:lnTo>
                  <a:lnTo>
                    <a:pt x="302582" y="204705"/>
                  </a:lnTo>
                  <a:lnTo>
                    <a:pt x="304935" y="202057"/>
                  </a:lnTo>
                  <a:lnTo>
                    <a:pt x="307288" y="199410"/>
                  </a:lnTo>
                  <a:lnTo>
                    <a:pt x="309652" y="196768"/>
                  </a:lnTo>
                  <a:lnTo>
                    <a:pt x="312015" y="194126"/>
                  </a:lnTo>
                  <a:lnTo>
                    <a:pt x="314379" y="191484"/>
                  </a:lnTo>
                  <a:lnTo>
                    <a:pt x="316747" y="188842"/>
                  </a:lnTo>
                  <a:lnTo>
                    <a:pt x="319121" y="186205"/>
                  </a:lnTo>
                  <a:lnTo>
                    <a:pt x="321495" y="183568"/>
                  </a:lnTo>
                  <a:lnTo>
                    <a:pt x="323874" y="180936"/>
                  </a:lnTo>
                  <a:lnTo>
                    <a:pt x="326253" y="178299"/>
                  </a:lnTo>
                  <a:lnTo>
                    <a:pt x="328637" y="175673"/>
                  </a:lnTo>
                  <a:lnTo>
                    <a:pt x="331026" y="173041"/>
                  </a:lnTo>
                  <a:lnTo>
                    <a:pt x="333415" y="170414"/>
                  </a:lnTo>
                  <a:lnTo>
                    <a:pt x="335810" y="167788"/>
                  </a:lnTo>
                  <a:lnTo>
                    <a:pt x="338204" y="165166"/>
                  </a:lnTo>
                  <a:lnTo>
                    <a:pt x="340604" y="162545"/>
                  </a:lnTo>
                  <a:lnTo>
                    <a:pt x="343003" y="159923"/>
                  </a:lnTo>
                  <a:lnTo>
                    <a:pt x="345408" y="157307"/>
                  </a:lnTo>
                  <a:lnTo>
                    <a:pt x="347813" y="154691"/>
                  </a:lnTo>
                  <a:lnTo>
                    <a:pt x="350223" y="152079"/>
                  </a:lnTo>
                  <a:lnTo>
                    <a:pt x="352638" y="149468"/>
                  </a:lnTo>
                  <a:lnTo>
                    <a:pt x="355053" y="146857"/>
                  </a:lnTo>
                  <a:lnTo>
                    <a:pt x="357473" y="144246"/>
                  </a:lnTo>
                  <a:lnTo>
                    <a:pt x="359893" y="141640"/>
                  </a:lnTo>
                  <a:lnTo>
                    <a:pt x="362318" y="139039"/>
                  </a:lnTo>
                  <a:lnTo>
                    <a:pt x="364744" y="136433"/>
                  </a:lnTo>
                  <a:lnTo>
                    <a:pt x="367174" y="133838"/>
                  </a:lnTo>
                  <a:lnTo>
                    <a:pt x="369605" y="131237"/>
                  </a:lnTo>
                  <a:lnTo>
                    <a:pt x="372041" y="128641"/>
                  </a:lnTo>
                  <a:lnTo>
                    <a:pt x="374481" y="126045"/>
                  </a:lnTo>
                  <a:lnTo>
                    <a:pt x="376922" y="123455"/>
                  </a:lnTo>
                  <a:lnTo>
                    <a:pt x="379363" y="120864"/>
                  </a:lnTo>
                  <a:lnTo>
                    <a:pt x="381809" y="118279"/>
                  </a:lnTo>
                  <a:lnTo>
                    <a:pt x="384260" y="115694"/>
                  </a:lnTo>
                  <a:lnTo>
                    <a:pt x="386711" y="113108"/>
                  </a:lnTo>
                  <a:lnTo>
                    <a:pt x="389168" y="110528"/>
                  </a:lnTo>
                  <a:lnTo>
                    <a:pt x="391624" y="107948"/>
                  </a:lnTo>
                  <a:lnTo>
                    <a:pt x="394086" y="105368"/>
                  </a:lnTo>
                  <a:lnTo>
                    <a:pt x="396547" y="102793"/>
                  </a:lnTo>
                  <a:lnTo>
                    <a:pt x="399014" y="100223"/>
                  </a:lnTo>
                  <a:lnTo>
                    <a:pt x="401480" y="97648"/>
                  </a:lnTo>
                  <a:lnTo>
                    <a:pt x="403952" y="95083"/>
                  </a:lnTo>
                  <a:lnTo>
                    <a:pt x="406424" y="92514"/>
                  </a:lnTo>
                  <a:lnTo>
                    <a:pt x="408901" y="89949"/>
                  </a:lnTo>
                  <a:lnTo>
                    <a:pt x="411378" y="87389"/>
                  </a:lnTo>
                  <a:lnTo>
                    <a:pt x="413860" y="84830"/>
                  </a:lnTo>
                  <a:lnTo>
                    <a:pt x="416342" y="82270"/>
                  </a:lnTo>
                  <a:lnTo>
                    <a:pt x="418829" y="79716"/>
                  </a:lnTo>
                  <a:lnTo>
                    <a:pt x="421317" y="77161"/>
                  </a:lnTo>
                  <a:lnTo>
                    <a:pt x="423804" y="74607"/>
                  </a:lnTo>
                  <a:lnTo>
                    <a:pt x="426302" y="72063"/>
                  </a:lnTo>
                  <a:lnTo>
                    <a:pt x="428794" y="69514"/>
                  </a:lnTo>
                  <a:lnTo>
                    <a:pt x="431297" y="66970"/>
                  </a:lnTo>
                  <a:lnTo>
                    <a:pt x="433794" y="64426"/>
                  </a:lnTo>
                  <a:lnTo>
                    <a:pt x="436297" y="61887"/>
                  </a:lnTo>
                  <a:lnTo>
                    <a:pt x="438805" y="59353"/>
                  </a:lnTo>
                  <a:lnTo>
                    <a:pt x="441313" y="56814"/>
                  </a:lnTo>
                  <a:lnTo>
                    <a:pt x="443826" y="54286"/>
                  </a:lnTo>
                  <a:lnTo>
                    <a:pt x="446339" y="51752"/>
                  </a:lnTo>
                  <a:lnTo>
                    <a:pt x="448852" y="49223"/>
                  </a:lnTo>
                  <a:lnTo>
                    <a:pt x="451371" y="46700"/>
                  </a:lnTo>
                  <a:lnTo>
                    <a:pt x="453894" y="44177"/>
                  </a:lnTo>
                  <a:lnTo>
                    <a:pt x="456417" y="41653"/>
                  </a:lnTo>
                  <a:lnTo>
                    <a:pt x="458941" y="39135"/>
                  </a:lnTo>
                  <a:lnTo>
                    <a:pt x="461469" y="36622"/>
                  </a:lnTo>
                  <a:lnTo>
                    <a:pt x="464003" y="34109"/>
                  </a:lnTo>
                  <a:lnTo>
                    <a:pt x="466532" y="31596"/>
                  </a:lnTo>
                  <a:lnTo>
                    <a:pt x="469071" y="29088"/>
                  </a:lnTo>
                  <a:lnTo>
                    <a:pt x="471604" y="26580"/>
                  </a:lnTo>
                  <a:lnTo>
                    <a:pt x="474143" y="24077"/>
                  </a:lnTo>
                  <a:lnTo>
                    <a:pt x="476687" y="21579"/>
                  </a:lnTo>
                  <a:lnTo>
                    <a:pt x="479231" y="19077"/>
                  </a:lnTo>
                  <a:lnTo>
                    <a:pt x="481781" y="16584"/>
                  </a:lnTo>
                  <a:lnTo>
                    <a:pt x="484325" y="14087"/>
                  </a:lnTo>
                  <a:lnTo>
                    <a:pt x="486879" y="11599"/>
                  </a:lnTo>
                  <a:lnTo>
                    <a:pt x="489433" y="9112"/>
                  </a:lnTo>
                  <a:lnTo>
                    <a:pt x="491988" y="6625"/>
                  </a:lnTo>
                  <a:lnTo>
                    <a:pt x="494547" y="4143"/>
                  </a:lnTo>
                  <a:lnTo>
                    <a:pt x="497107" y="16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54093" y="3367608"/>
              <a:ext cx="1042520" cy="1169818"/>
            </a:xfrm>
            <a:custGeom>
              <a:avLst/>
              <a:pathLst>
                <a:path w="1042520" h="1169818">
                  <a:moveTo>
                    <a:pt x="521264" y="0"/>
                  </a:moveTo>
                  <a:lnTo>
                    <a:pt x="521997" y="761"/>
                  </a:lnTo>
                  <a:lnTo>
                    <a:pt x="524613" y="3491"/>
                  </a:lnTo>
                  <a:lnTo>
                    <a:pt x="527225" y="6221"/>
                  </a:lnTo>
                  <a:lnTo>
                    <a:pt x="529836" y="8956"/>
                  </a:lnTo>
                  <a:lnTo>
                    <a:pt x="532442" y="11696"/>
                  </a:lnTo>
                  <a:lnTo>
                    <a:pt x="535048" y="14436"/>
                  </a:lnTo>
                  <a:lnTo>
                    <a:pt x="537643" y="17181"/>
                  </a:lnTo>
                  <a:lnTo>
                    <a:pt x="540244" y="19927"/>
                  </a:lnTo>
                  <a:lnTo>
                    <a:pt x="542835" y="22677"/>
                  </a:lnTo>
                  <a:lnTo>
                    <a:pt x="545425" y="25428"/>
                  </a:lnTo>
                  <a:lnTo>
                    <a:pt x="548011" y="28183"/>
                  </a:lnTo>
                  <a:lnTo>
                    <a:pt x="550591" y="30944"/>
                  </a:lnTo>
                  <a:lnTo>
                    <a:pt x="553171" y="33705"/>
                  </a:lnTo>
                  <a:lnTo>
                    <a:pt x="555746" y="36471"/>
                  </a:lnTo>
                  <a:lnTo>
                    <a:pt x="558321" y="39237"/>
                  </a:lnTo>
                  <a:lnTo>
                    <a:pt x="560886" y="42003"/>
                  </a:lnTo>
                  <a:lnTo>
                    <a:pt x="563450" y="44779"/>
                  </a:lnTo>
                  <a:lnTo>
                    <a:pt x="566010" y="47555"/>
                  </a:lnTo>
                  <a:lnTo>
                    <a:pt x="568569" y="50331"/>
                  </a:lnTo>
                  <a:lnTo>
                    <a:pt x="571124" y="53113"/>
                  </a:lnTo>
                  <a:lnTo>
                    <a:pt x="573673" y="55894"/>
                  </a:lnTo>
                  <a:lnTo>
                    <a:pt x="576222" y="58681"/>
                  </a:lnTo>
                  <a:lnTo>
                    <a:pt x="578761" y="61473"/>
                  </a:lnTo>
                  <a:lnTo>
                    <a:pt x="581305" y="64264"/>
                  </a:lnTo>
                  <a:lnTo>
                    <a:pt x="583839" y="67056"/>
                  </a:lnTo>
                  <a:lnTo>
                    <a:pt x="586373" y="69853"/>
                  </a:lnTo>
                  <a:lnTo>
                    <a:pt x="588901" y="72655"/>
                  </a:lnTo>
                  <a:lnTo>
                    <a:pt x="591425" y="75457"/>
                  </a:lnTo>
                  <a:lnTo>
                    <a:pt x="593943" y="78264"/>
                  </a:lnTo>
                  <a:lnTo>
                    <a:pt x="596461" y="81072"/>
                  </a:lnTo>
                  <a:lnTo>
                    <a:pt x="598974" y="83884"/>
                  </a:lnTo>
                  <a:lnTo>
                    <a:pt x="601487" y="86696"/>
                  </a:lnTo>
                  <a:lnTo>
                    <a:pt x="603990" y="89514"/>
                  </a:lnTo>
                  <a:lnTo>
                    <a:pt x="606493" y="92332"/>
                  </a:lnTo>
                  <a:lnTo>
                    <a:pt x="608990" y="95154"/>
                  </a:lnTo>
                  <a:lnTo>
                    <a:pt x="611488" y="97977"/>
                  </a:lnTo>
                  <a:lnTo>
                    <a:pt x="613975" y="100800"/>
                  </a:lnTo>
                  <a:lnTo>
                    <a:pt x="616463" y="103633"/>
                  </a:lnTo>
                  <a:lnTo>
                    <a:pt x="618950" y="106461"/>
                  </a:lnTo>
                  <a:lnTo>
                    <a:pt x="621427" y="109299"/>
                  </a:lnTo>
                  <a:lnTo>
                    <a:pt x="623904" y="112132"/>
                  </a:lnTo>
                  <a:lnTo>
                    <a:pt x="626376" y="114970"/>
                  </a:lnTo>
                  <a:lnTo>
                    <a:pt x="628842" y="117813"/>
                  </a:lnTo>
                  <a:lnTo>
                    <a:pt x="631309" y="120657"/>
                  </a:lnTo>
                  <a:lnTo>
                    <a:pt x="633765" y="123505"/>
                  </a:lnTo>
                  <a:lnTo>
                    <a:pt x="636222" y="126354"/>
                  </a:lnTo>
                  <a:lnTo>
                    <a:pt x="638678" y="129202"/>
                  </a:lnTo>
                  <a:lnTo>
                    <a:pt x="641124" y="132056"/>
                  </a:lnTo>
                  <a:lnTo>
                    <a:pt x="643570" y="134915"/>
                  </a:lnTo>
                  <a:lnTo>
                    <a:pt x="646011" y="137774"/>
                  </a:lnTo>
                  <a:lnTo>
                    <a:pt x="648446" y="140632"/>
                  </a:lnTo>
                  <a:lnTo>
                    <a:pt x="650877" y="143496"/>
                  </a:lnTo>
                  <a:lnTo>
                    <a:pt x="653307" y="146366"/>
                  </a:lnTo>
                  <a:lnTo>
                    <a:pt x="655733" y="149230"/>
                  </a:lnTo>
                  <a:lnTo>
                    <a:pt x="658153" y="152104"/>
                  </a:lnTo>
                  <a:lnTo>
                    <a:pt x="660568" y="154973"/>
                  </a:lnTo>
                  <a:lnTo>
                    <a:pt x="662983" y="157852"/>
                  </a:lnTo>
                  <a:lnTo>
                    <a:pt x="665393" y="160727"/>
                  </a:lnTo>
                  <a:lnTo>
                    <a:pt x="667798" y="163606"/>
                  </a:lnTo>
                  <a:lnTo>
                    <a:pt x="670197" y="166491"/>
                  </a:lnTo>
                  <a:lnTo>
                    <a:pt x="672592" y="169376"/>
                  </a:lnTo>
                  <a:lnTo>
                    <a:pt x="674986" y="172260"/>
                  </a:lnTo>
                  <a:lnTo>
                    <a:pt x="677375" y="175150"/>
                  </a:lnTo>
                  <a:lnTo>
                    <a:pt x="679759" y="178040"/>
                  </a:lnTo>
                  <a:lnTo>
                    <a:pt x="682138" y="180935"/>
                  </a:lnTo>
                  <a:lnTo>
                    <a:pt x="684517" y="183830"/>
                  </a:lnTo>
                  <a:lnTo>
                    <a:pt x="686891" y="186730"/>
                  </a:lnTo>
                  <a:lnTo>
                    <a:pt x="689254" y="189630"/>
                  </a:lnTo>
                  <a:lnTo>
                    <a:pt x="691623" y="192530"/>
                  </a:lnTo>
                  <a:lnTo>
                    <a:pt x="693981" y="195435"/>
                  </a:lnTo>
                  <a:lnTo>
                    <a:pt x="696334" y="198341"/>
                  </a:lnTo>
                  <a:lnTo>
                    <a:pt x="698688" y="201251"/>
                  </a:lnTo>
                  <a:lnTo>
                    <a:pt x="701036" y="204161"/>
                  </a:lnTo>
                  <a:lnTo>
                    <a:pt x="703378" y="207072"/>
                  </a:lnTo>
                  <a:lnTo>
                    <a:pt x="705716" y="209987"/>
                  </a:lnTo>
                  <a:lnTo>
                    <a:pt x="708054" y="212903"/>
                  </a:lnTo>
                  <a:lnTo>
                    <a:pt x="710381" y="215824"/>
                  </a:lnTo>
                  <a:lnTo>
                    <a:pt x="712708" y="218745"/>
                  </a:lnTo>
                  <a:lnTo>
                    <a:pt x="715030" y="221665"/>
                  </a:lnTo>
                  <a:lnTo>
                    <a:pt x="717347" y="224591"/>
                  </a:lnTo>
                  <a:lnTo>
                    <a:pt x="719659" y="227522"/>
                  </a:lnTo>
                  <a:lnTo>
                    <a:pt x="721971" y="230448"/>
                  </a:lnTo>
                  <a:lnTo>
                    <a:pt x="724278" y="233379"/>
                  </a:lnTo>
                  <a:lnTo>
                    <a:pt x="726574" y="236316"/>
                  </a:lnTo>
                  <a:lnTo>
                    <a:pt x="728870" y="239247"/>
                  </a:lnTo>
                  <a:lnTo>
                    <a:pt x="731167" y="242183"/>
                  </a:lnTo>
                  <a:lnTo>
                    <a:pt x="733453" y="245124"/>
                  </a:lnTo>
                  <a:lnTo>
                    <a:pt x="735739" y="248066"/>
                  </a:lnTo>
                  <a:lnTo>
                    <a:pt x="738015" y="251007"/>
                  </a:lnTo>
                  <a:lnTo>
                    <a:pt x="740290" y="253954"/>
                  </a:lnTo>
                  <a:lnTo>
                    <a:pt x="742561" y="256900"/>
                  </a:lnTo>
                  <a:lnTo>
                    <a:pt x="744826" y="259847"/>
                  </a:lnTo>
                  <a:lnTo>
                    <a:pt x="747086" y="262799"/>
                  </a:lnTo>
                  <a:lnTo>
                    <a:pt x="749347" y="265750"/>
                  </a:lnTo>
                  <a:lnTo>
                    <a:pt x="751597" y="268707"/>
                  </a:lnTo>
                  <a:lnTo>
                    <a:pt x="753847" y="271659"/>
                  </a:lnTo>
                  <a:lnTo>
                    <a:pt x="756091" y="274621"/>
                  </a:lnTo>
                  <a:lnTo>
                    <a:pt x="758331" y="277578"/>
                  </a:lnTo>
                  <a:lnTo>
                    <a:pt x="760565" y="280540"/>
                  </a:lnTo>
                  <a:lnTo>
                    <a:pt x="762795" y="283502"/>
                  </a:lnTo>
                  <a:lnTo>
                    <a:pt x="765024" y="286469"/>
                  </a:lnTo>
                  <a:lnTo>
                    <a:pt x="767243" y="289436"/>
                  </a:lnTo>
                  <a:lnTo>
                    <a:pt x="769462" y="292403"/>
                  </a:lnTo>
                  <a:lnTo>
                    <a:pt x="771676" y="295371"/>
                  </a:lnTo>
                  <a:lnTo>
                    <a:pt x="773884" y="298343"/>
                  </a:lnTo>
                  <a:lnTo>
                    <a:pt x="776088" y="301315"/>
                  </a:lnTo>
                  <a:lnTo>
                    <a:pt x="778286" y="304293"/>
                  </a:lnTo>
                  <a:lnTo>
                    <a:pt x="780484" y="307270"/>
                  </a:lnTo>
                  <a:lnTo>
                    <a:pt x="782672" y="310248"/>
                  </a:lnTo>
                  <a:lnTo>
                    <a:pt x="784860" y="313225"/>
                  </a:lnTo>
                  <a:lnTo>
                    <a:pt x="787038" y="316208"/>
                  </a:lnTo>
                  <a:lnTo>
                    <a:pt x="789216" y="319191"/>
                  </a:lnTo>
                  <a:lnTo>
                    <a:pt x="791388" y="322179"/>
                  </a:lnTo>
                  <a:lnTo>
                    <a:pt x="793555" y="325166"/>
                  </a:lnTo>
                  <a:lnTo>
                    <a:pt x="795718" y="328154"/>
                  </a:lnTo>
                  <a:lnTo>
                    <a:pt x="797875" y="331142"/>
                  </a:lnTo>
                  <a:lnTo>
                    <a:pt x="800032" y="334135"/>
                  </a:lnTo>
                  <a:lnTo>
                    <a:pt x="802178" y="337123"/>
                  </a:lnTo>
                  <a:lnTo>
                    <a:pt x="804325" y="340121"/>
                  </a:lnTo>
                  <a:lnTo>
                    <a:pt x="806461" y="343114"/>
                  </a:lnTo>
                  <a:lnTo>
                    <a:pt x="808598" y="346112"/>
                  </a:lnTo>
                  <a:lnTo>
                    <a:pt x="810729" y="349111"/>
                  </a:lnTo>
                  <a:lnTo>
                    <a:pt x="812855" y="352114"/>
                  </a:lnTo>
                  <a:lnTo>
                    <a:pt x="814976" y="355112"/>
                  </a:lnTo>
                  <a:lnTo>
                    <a:pt x="817092" y="358115"/>
                  </a:lnTo>
                  <a:lnTo>
                    <a:pt x="819208" y="361124"/>
                  </a:lnTo>
                  <a:lnTo>
                    <a:pt x="821313" y="364127"/>
                  </a:lnTo>
                  <a:lnTo>
                    <a:pt x="823413" y="367136"/>
                  </a:lnTo>
                  <a:lnTo>
                    <a:pt x="825513" y="370144"/>
                  </a:lnTo>
                  <a:lnTo>
                    <a:pt x="827603" y="373153"/>
                  </a:lnTo>
                  <a:lnTo>
                    <a:pt x="829693" y="376166"/>
                  </a:lnTo>
                  <a:lnTo>
                    <a:pt x="831778" y="379180"/>
                  </a:lnTo>
                  <a:lnTo>
                    <a:pt x="833858" y="382194"/>
                  </a:lnTo>
                  <a:lnTo>
                    <a:pt x="835932" y="385207"/>
                  </a:lnTo>
                  <a:lnTo>
                    <a:pt x="837996" y="388226"/>
                  </a:lnTo>
                  <a:lnTo>
                    <a:pt x="840066" y="391245"/>
                  </a:lnTo>
                  <a:lnTo>
                    <a:pt x="842125" y="394264"/>
                  </a:lnTo>
                  <a:lnTo>
                    <a:pt x="844178" y="397282"/>
                  </a:lnTo>
                  <a:lnTo>
                    <a:pt x="846227" y="400306"/>
                  </a:lnTo>
                  <a:lnTo>
                    <a:pt x="848271" y="403330"/>
                  </a:lnTo>
                  <a:lnTo>
                    <a:pt x="850314" y="406354"/>
                  </a:lnTo>
                  <a:lnTo>
                    <a:pt x="852347" y="409378"/>
                  </a:lnTo>
                  <a:lnTo>
                    <a:pt x="854380" y="412407"/>
                  </a:lnTo>
                  <a:lnTo>
                    <a:pt x="856403" y="415431"/>
                  </a:lnTo>
                  <a:lnTo>
                    <a:pt x="858426" y="418460"/>
                  </a:lnTo>
                  <a:lnTo>
                    <a:pt x="860444" y="421495"/>
                  </a:lnTo>
                  <a:lnTo>
                    <a:pt x="862451" y="424524"/>
                  </a:lnTo>
                  <a:lnTo>
                    <a:pt x="864459" y="427558"/>
                  </a:lnTo>
                  <a:lnTo>
                    <a:pt x="866461" y="430592"/>
                  </a:lnTo>
                  <a:lnTo>
                    <a:pt x="868458" y="433627"/>
                  </a:lnTo>
                  <a:lnTo>
                    <a:pt x="870450" y="436661"/>
                  </a:lnTo>
                  <a:lnTo>
                    <a:pt x="872437" y="439700"/>
                  </a:lnTo>
                  <a:lnTo>
                    <a:pt x="874418" y="442740"/>
                  </a:lnTo>
                  <a:lnTo>
                    <a:pt x="876395" y="445774"/>
                  </a:lnTo>
                  <a:lnTo>
                    <a:pt x="878366" y="448819"/>
                  </a:lnTo>
                  <a:lnTo>
                    <a:pt x="880332" y="451858"/>
                  </a:lnTo>
                  <a:lnTo>
                    <a:pt x="882293" y="454903"/>
                  </a:lnTo>
                  <a:lnTo>
                    <a:pt x="884254" y="457942"/>
                  </a:lnTo>
                  <a:lnTo>
                    <a:pt x="886204" y="460987"/>
                  </a:lnTo>
                  <a:lnTo>
                    <a:pt x="888150" y="464032"/>
                  </a:lnTo>
                  <a:lnTo>
                    <a:pt x="890090" y="467081"/>
                  </a:lnTo>
                  <a:lnTo>
                    <a:pt x="892030" y="470126"/>
                  </a:lnTo>
                  <a:lnTo>
                    <a:pt x="893960" y="473176"/>
                  </a:lnTo>
                  <a:lnTo>
                    <a:pt x="895885" y="476225"/>
                  </a:lnTo>
                  <a:lnTo>
                    <a:pt x="897810" y="479275"/>
                  </a:lnTo>
                  <a:lnTo>
                    <a:pt x="899724" y="482325"/>
                  </a:lnTo>
                  <a:lnTo>
                    <a:pt x="901639" y="485380"/>
                  </a:lnTo>
                  <a:lnTo>
                    <a:pt x="903543" y="488430"/>
                  </a:lnTo>
                  <a:lnTo>
                    <a:pt x="905447" y="491485"/>
                  </a:lnTo>
                  <a:lnTo>
                    <a:pt x="907341" y="494539"/>
                  </a:lnTo>
                  <a:lnTo>
                    <a:pt x="909235" y="497594"/>
                  </a:lnTo>
                  <a:lnTo>
                    <a:pt x="911119" y="500649"/>
                  </a:lnTo>
                  <a:lnTo>
                    <a:pt x="913002" y="503709"/>
                  </a:lnTo>
                  <a:lnTo>
                    <a:pt x="914875" y="506764"/>
                  </a:lnTo>
                  <a:lnTo>
                    <a:pt x="916748" y="509824"/>
                  </a:lnTo>
                  <a:lnTo>
                    <a:pt x="918611" y="512885"/>
                  </a:lnTo>
                  <a:lnTo>
                    <a:pt x="920474" y="515945"/>
                  </a:lnTo>
                  <a:lnTo>
                    <a:pt x="922332" y="519005"/>
                  </a:lnTo>
                  <a:lnTo>
                    <a:pt x="924179" y="522065"/>
                  </a:lnTo>
                  <a:lnTo>
                    <a:pt x="926027" y="525125"/>
                  </a:lnTo>
                  <a:lnTo>
                    <a:pt x="927864" y="528190"/>
                  </a:lnTo>
                  <a:lnTo>
                    <a:pt x="929701" y="531255"/>
                  </a:lnTo>
                  <a:lnTo>
                    <a:pt x="931528" y="534315"/>
                  </a:lnTo>
                  <a:lnTo>
                    <a:pt x="933354" y="537381"/>
                  </a:lnTo>
                  <a:lnTo>
                    <a:pt x="935176" y="540446"/>
                  </a:lnTo>
                  <a:lnTo>
                    <a:pt x="936987" y="543516"/>
                  </a:lnTo>
                  <a:lnTo>
                    <a:pt x="938799" y="546582"/>
                  </a:lnTo>
                  <a:lnTo>
                    <a:pt x="940600" y="549647"/>
                  </a:lnTo>
                  <a:lnTo>
                    <a:pt x="942401" y="552717"/>
                  </a:lnTo>
                  <a:lnTo>
                    <a:pt x="944191" y="555783"/>
                  </a:lnTo>
                  <a:lnTo>
                    <a:pt x="945982" y="558853"/>
                  </a:lnTo>
                  <a:lnTo>
                    <a:pt x="947762" y="561923"/>
                  </a:lnTo>
                  <a:lnTo>
                    <a:pt x="949537" y="564994"/>
                  </a:lnTo>
                  <a:lnTo>
                    <a:pt x="951312" y="568064"/>
                  </a:lnTo>
                  <a:lnTo>
                    <a:pt x="953077" y="571135"/>
                  </a:lnTo>
                  <a:lnTo>
                    <a:pt x="954842" y="574210"/>
                  </a:lnTo>
                  <a:lnTo>
                    <a:pt x="956597" y="577281"/>
                  </a:lnTo>
                  <a:lnTo>
                    <a:pt x="958346" y="580351"/>
                  </a:lnTo>
                  <a:lnTo>
                    <a:pt x="960095" y="583427"/>
                  </a:lnTo>
                  <a:lnTo>
                    <a:pt x="961834" y="586502"/>
                  </a:lnTo>
                  <a:lnTo>
                    <a:pt x="963568" y="589572"/>
                  </a:lnTo>
                  <a:lnTo>
                    <a:pt x="965297" y="592648"/>
                  </a:lnTo>
                  <a:lnTo>
                    <a:pt x="967021" y="595724"/>
                  </a:lnTo>
                  <a:lnTo>
                    <a:pt x="968739" y="598799"/>
                  </a:lnTo>
                  <a:lnTo>
                    <a:pt x="970452" y="601875"/>
                  </a:lnTo>
                  <a:lnTo>
                    <a:pt x="972160" y="604950"/>
                  </a:lnTo>
                  <a:lnTo>
                    <a:pt x="973863" y="608026"/>
                  </a:lnTo>
                  <a:lnTo>
                    <a:pt x="975561" y="611101"/>
                  </a:lnTo>
                  <a:lnTo>
                    <a:pt x="977254" y="614182"/>
                  </a:lnTo>
                  <a:lnTo>
                    <a:pt x="978941" y="617258"/>
                  </a:lnTo>
                  <a:lnTo>
                    <a:pt x="980623" y="620333"/>
                  </a:lnTo>
                  <a:lnTo>
                    <a:pt x="982300" y="623414"/>
                  </a:lnTo>
                  <a:lnTo>
                    <a:pt x="983967" y="626490"/>
                  </a:lnTo>
                  <a:lnTo>
                    <a:pt x="985634" y="629570"/>
                  </a:lnTo>
                  <a:lnTo>
                    <a:pt x="987296" y="632646"/>
                  </a:lnTo>
                  <a:lnTo>
                    <a:pt x="988947" y="635727"/>
                  </a:lnTo>
                  <a:lnTo>
                    <a:pt x="990598" y="638807"/>
                  </a:lnTo>
                  <a:lnTo>
                    <a:pt x="992239" y="641883"/>
                  </a:lnTo>
                  <a:lnTo>
                    <a:pt x="993875" y="644964"/>
                  </a:lnTo>
                  <a:lnTo>
                    <a:pt x="995511" y="648044"/>
                  </a:lnTo>
                  <a:lnTo>
                    <a:pt x="997136" y="651125"/>
                  </a:lnTo>
                  <a:lnTo>
                    <a:pt x="998757" y="654206"/>
                  </a:lnTo>
                  <a:lnTo>
                    <a:pt x="1000372" y="657287"/>
                  </a:lnTo>
                  <a:lnTo>
                    <a:pt x="1001982" y="660362"/>
                  </a:lnTo>
                  <a:lnTo>
                    <a:pt x="1003587" y="663443"/>
                  </a:lnTo>
                  <a:lnTo>
                    <a:pt x="1005187" y="666524"/>
                  </a:lnTo>
                  <a:lnTo>
                    <a:pt x="1006781" y="669604"/>
                  </a:lnTo>
                  <a:lnTo>
                    <a:pt x="1008370" y="672685"/>
                  </a:lnTo>
                  <a:lnTo>
                    <a:pt x="1009955" y="675766"/>
                  </a:lnTo>
                  <a:lnTo>
                    <a:pt x="1011529" y="678847"/>
                  </a:lnTo>
                  <a:lnTo>
                    <a:pt x="1013103" y="681927"/>
                  </a:lnTo>
                  <a:lnTo>
                    <a:pt x="1014666" y="685008"/>
                  </a:lnTo>
                  <a:lnTo>
                    <a:pt x="1016230" y="688089"/>
                  </a:lnTo>
                  <a:lnTo>
                    <a:pt x="1017783" y="691169"/>
                  </a:lnTo>
                  <a:lnTo>
                    <a:pt x="1019331" y="694250"/>
                  </a:lnTo>
                  <a:lnTo>
                    <a:pt x="1020879" y="697331"/>
                  </a:lnTo>
                  <a:lnTo>
                    <a:pt x="1022417" y="700412"/>
                  </a:lnTo>
                  <a:lnTo>
                    <a:pt x="1023950" y="703492"/>
                  </a:lnTo>
                  <a:lnTo>
                    <a:pt x="1025477" y="706573"/>
                  </a:lnTo>
                  <a:lnTo>
                    <a:pt x="1026994" y="709654"/>
                  </a:lnTo>
                  <a:lnTo>
                    <a:pt x="1028511" y="712735"/>
                  </a:lnTo>
                  <a:lnTo>
                    <a:pt x="1030023" y="715815"/>
                  </a:lnTo>
                  <a:lnTo>
                    <a:pt x="1031525" y="718896"/>
                  </a:lnTo>
                  <a:lnTo>
                    <a:pt x="1033027" y="721972"/>
                  </a:lnTo>
                  <a:lnTo>
                    <a:pt x="1034518" y="725052"/>
                  </a:lnTo>
                  <a:lnTo>
                    <a:pt x="1036009" y="728133"/>
                  </a:lnTo>
                  <a:lnTo>
                    <a:pt x="1037490" y="731214"/>
                  </a:lnTo>
                  <a:lnTo>
                    <a:pt x="1038966" y="734289"/>
                  </a:lnTo>
                  <a:lnTo>
                    <a:pt x="1040437" y="737370"/>
                  </a:lnTo>
                  <a:lnTo>
                    <a:pt x="1041902" y="740451"/>
                  </a:lnTo>
                  <a:lnTo>
                    <a:pt x="1042520" y="741752"/>
                  </a:lnTo>
                  <a:lnTo>
                    <a:pt x="1040716" y="743516"/>
                  </a:lnTo>
                  <a:lnTo>
                    <a:pt x="1038171" y="746014"/>
                  </a:lnTo>
                  <a:lnTo>
                    <a:pt x="1035617" y="748501"/>
                  </a:lnTo>
                  <a:lnTo>
                    <a:pt x="1033063" y="750988"/>
                  </a:lnTo>
                  <a:lnTo>
                    <a:pt x="1030508" y="753476"/>
                  </a:lnTo>
                  <a:lnTo>
                    <a:pt x="1027949" y="755958"/>
                  </a:lnTo>
                  <a:lnTo>
                    <a:pt x="1025389" y="758440"/>
                  </a:lnTo>
                  <a:lnTo>
                    <a:pt x="1022830" y="760917"/>
                  </a:lnTo>
                  <a:lnTo>
                    <a:pt x="1020265" y="763394"/>
                  </a:lnTo>
                  <a:lnTo>
                    <a:pt x="1017695" y="765866"/>
                  </a:lnTo>
                  <a:lnTo>
                    <a:pt x="1015131" y="768337"/>
                  </a:lnTo>
                  <a:lnTo>
                    <a:pt x="1012556" y="770804"/>
                  </a:lnTo>
                  <a:lnTo>
                    <a:pt x="1009986" y="773271"/>
                  </a:lnTo>
                  <a:lnTo>
                    <a:pt x="1007411" y="775732"/>
                  </a:lnTo>
                  <a:lnTo>
                    <a:pt x="1004830" y="778194"/>
                  </a:lnTo>
                  <a:lnTo>
                    <a:pt x="1002250" y="780650"/>
                  </a:lnTo>
                  <a:lnTo>
                    <a:pt x="999670" y="783106"/>
                  </a:lnTo>
                  <a:lnTo>
                    <a:pt x="997085" y="785557"/>
                  </a:lnTo>
                  <a:lnTo>
                    <a:pt x="994499" y="788009"/>
                  </a:lnTo>
                  <a:lnTo>
                    <a:pt x="991914" y="790455"/>
                  </a:lnTo>
                  <a:lnTo>
                    <a:pt x="989324" y="792895"/>
                  </a:lnTo>
                  <a:lnTo>
                    <a:pt x="986733" y="795336"/>
                  </a:lnTo>
                  <a:lnTo>
                    <a:pt x="984137" y="797777"/>
                  </a:lnTo>
                  <a:lnTo>
                    <a:pt x="981542" y="800213"/>
                  </a:lnTo>
                  <a:lnTo>
                    <a:pt x="978941" y="802643"/>
                  </a:lnTo>
                  <a:lnTo>
                    <a:pt x="976345" y="805074"/>
                  </a:lnTo>
                  <a:lnTo>
                    <a:pt x="973739" y="807499"/>
                  </a:lnTo>
                  <a:lnTo>
                    <a:pt x="971139" y="809925"/>
                  </a:lnTo>
                  <a:lnTo>
                    <a:pt x="968533" y="812345"/>
                  </a:lnTo>
                  <a:lnTo>
                    <a:pt x="965921" y="814765"/>
                  </a:lnTo>
                  <a:lnTo>
                    <a:pt x="963310" y="817180"/>
                  </a:lnTo>
                  <a:lnTo>
                    <a:pt x="960699" y="819595"/>
                  </a:lnTo>
                  <a:lnTo>
                    <a:pt x="958088" y="822005"/>
                  </a:lnTo>
                  <a:lnTo>
                    <a:pt x="955472" y="824410"/>
                  </a:lnTo>
                  <a:lnTo>
                    <a:pt x="952855" y="826814"/>
                  </a:lnTo>
                  <a:lnTo>
                    <a:pt x="950234" y="829214"/>
                  </a:lnTo>
                  <a:lnTo>
                    <a:pt x="947613" y="831614"/>
                  </a:lnTo>
                  <a:lnTo>
                    <a:pt x="944991" y="834008"/>
                  </a:lnTo>
                  <a:lnTo>
                    <a:pt x="942364" y="836402"/>
                  </a:lnTo>
                  <a:lnTo>
                    <a:pt x="939738" y="838792"/>
                  </a:lnTo>
                  <a:lnTo>
                    <a:pt x="937106" y="841181"/>
                  </a:lnTo>
                  <a:lnTo>
                    <a:pt x="934479" y="843565"/>
                  </a:lnTo>
                  <a:lnTo>
                    <a:pt x="931842" y="845944"/>
                  </a:lnTo>
                  <a:lnTo>
                    <a:pt x="929211" y="848323"/>
                  </a:lnTo>
                  <a:lnTo>
                    <a:pt x="926574" y="850697"/>
                  </a:lnTo>
                  <a:lnTo>
                    <a:pt x="923937" y="853070"/>
                  </a:lnTo>
                  <a:lnTo>
                    <a:pt x="921295" y="855439"/>
                  </a:lnTo>
                  <a:lnTo>
                    <a:pt x="918653" y="857802"/>
                  </a:lnTo>
                  <a:lnTo>
                    <a:pt x="916011" y="860166"/>
                  </a:lnTo>
                  <a:lnTo>
                    <a:pt x="913368" y="862529"/>
                  </a:lnTo>
                  <a:lnTo>
                    <a:pt x="910721" y="864882"/>
                  </a:lnTo>
                  <a:lnTo>
                    <a:pt x="908074" y="867235"/>
                  </a:lnTo>
                  <a:lnTo>
                    <a:pt x="905422" y="869589"/>
                  </a:lnTo>
                  <a:lnTo>
                    <a:pt x="902769" y="871937"/>
                  </a:lnTo>
                  <a:lnTo>
                    <a:pt x="900117" y="874279"/>
                  </a:lnTo>
                  <a:lnTo>
                    <a:pt x="897464" y="876622"/>
                  </a:lnTo>
                  <a:lnTo>
                    <a:pt x="894807" y="878960"/>
                  </a:lnTo>
                  <a:lnTo>
                    <a:pt x="892149" y="881297"/>
                  </a:lnTo>
                  <a:lnTo>
                    <a:pt x="889486" y="883630"/>
                  </a:lnTo>
                  <a:lnTo>
                    <a:pt x="886824" y="885957"/>
                  </a:lnTo>
                  <a:lnTo>
                    <a:pt x="884161" y="888284"/>
                  </a:lnTo>
                  <a:lnTo>
                    <a:pt x="881498" y="890607"/>
                  </a:lnTo>
                  <a:lnTo>
                    <a:pt x="878830" y="892924"/>
                  </a:lnTo>
                  <a:lnTo>
                    <a:pt x="876162" y="895241"/>
                  </a:lnTo>
                  <a:lnTo>
                    <a:pt x="873494" y="897552"/>
                  </a:lnTo>
                  <a:lnTo>
                    <a:pt x="870821" y="899864"/>
                  </a:lnTo>
                  <a:lnTo>
                    <a:pt x="868148" y="902171"/>
                  </a:lnTo>
                  <a:lnTo>
                    <a:pt x="865475" y="904473"/>
                  </a:lnTo>
                  <a:lnTo>
                    <a:pt x="862802" y="906774"/>
                  </a:lnTo>
                  <a:lnTo>
                    <a:pt x="860124" y="909070"/>
                  </a:lnTo>
                  <a:lnTo>
                    <a:pt x="857446" y="911367"/>
                  </a:lnTo>
                  <a:lnTo>
                    <a:pt x="854768" y="913658"/>
                  </a:lnTo>
                  <a:lnTo>
                    <a:pt x="852084" y="915944"/>
                  </a:lnTo>
                  <a:lnTo>
                    <a:pt x="849401" y="918230"/>
                  </a:lnTo>
                  <a:lnTo>
                    <a:pt x="846717" y="920511"/>
                  </a:lnTo>
                  <a:lnTo>
                    <a:pt x="844029" y="922787"/>
                  </a:lnTo>
                  <a:lnTo>
                    <a:pt x="841345" y="925062"/>
                  </a:lnTo>
                  <a:lnTo>
                    <a:pt x="838657" y="927333"/>
                  </a:lnTo>
                  <a:lnTo>
                    <a:pt x="835963" y="929598"/>
                  </a:lnTo>
                  <a:lnTo>
                    <a:pt x="833275" y="931864"/>
                  </a:lnTo>
                  <a:lnTo>
                    <a:pt x="830581" y="934124"/>
                  </a:lnTo>
                  <a:lnTo>
                    <a:pt x="827887" y="936379"/>
                  </a:lnTo>
                  <a:lnTo>
                    <a:pt x="825194" y="938634"/>
                  </a:lnTo>
                  <a:lnTo>
                    <a:pt x="822495" y="940884"/>
                  </a:lnTo>
                  <a:lnTo>
                    <a:pt x="819796" y="943134"/>
                  </a:lnTo>
                  <a:lnTo>
                    <a:pt x="817097" y="945379"/>
                  </a:lnTo>
                  <a:lnTo>
                    <a:pt x="814398" y="947618"/>
                  </a:lnTo>
                  <a:lnTo>
                    <a:pt x="811694" y="949853"/>
                  </a:lnTo>
                  <a:lnTo>
                    <a:pt x="808990" y="952087"/>
                  </a:lnTo>
                  <a:lnTo>
                    <a:pt x="806286" y="954316"/>
                  </a:lnTo>
                  <a:lnTo>
                    <a:pt x="803582" y="956546"/>
                  </a:lnTo>
                  <a:lnTo>
                    <a:pt x="800873" y="958770"/>
                  </a:lnTo>
                  <a:lnTo>
                    <a:pt x="798164" y="960989"/>
                  </a:lnTo>
                  <a:lnTo>
                    <a:pt x="795454" y="963202"/>
                  </a:lnTo>
                  <a:lnTo>
                    <a:pt x="792745" y="965416"/>
                  </a:lnTo>
                  <a:lnTo>
                    <a:pt x="790031" y="967625"/>
                  </a:lnTo>
                  <a:lnTo>
                    <a:pt x="787322" y="969833"/>
                  </a:lnTo>
                  <a:lnTo>
                    <a:pt x="784607" y="972037"/>
                  </a:lnTo>
                  <a:lnTo>
                    <a:pt x="781888" y="974235"/>
                  </a:lnTo>
                  <a:lnTo>
                    <a:pt x="779174" y="976428"/>
                  </a:lnTo>
                  <a:lnTo>
                    <a:pt x="776454" y="978622"/>
                  </a:lnTo>
                  <a:lnTo>
                    <a:pt x="773740" y="980810"/>
                  </a:lnTo>
                  <a:lnTo>
                    <a:pt x="771015" y="982992"/>
                  </a:lnTo>
                  <a:lnTo>
                    <a:pt x="768296" y="985175"/>
                  </a:lnTo>
                  <a:lnTo>
                    <a:pt x="765576" y="987353"/>
                  </a:lnTo>
                  <a:lnTo>
                    <a:pt x="762851" y="989525"/>
                  </a:lnTo>
                  <a:lnTo>
                    <a:pt x="760127" y="991698"/>
                  </a:lnTo>
                  <a:lnTo>
                    <a:pt x="757402" y="993865"/>
                  </a:lnTo>
                  <a:lnTo>
                    <a:pt x="754677" y="996027"/>
                  </a:lnTo>
                  <a:lnTo>
                    <a:pt x="751948" y="998184"/>
                  </a:lnTo>
                  <a:lnTo>
                    <a:pt x="749218" y="1000341"/>
                  </a:lnTo>
                  <a:lnTo>
                    <a:pt x="746493" y="1002493"/>
                  </a:lnTo>
                  <a:lnTo>
                    <a:pt x="743758" y="1004645"/>
                  </a:lnTo>
                  <a:lnTo>
                    <a:pt x="741028" y="1006787"/>
                  </a:lnTo>
                  <a:lnTo>
                    <a:pt x="738298" y="1008928"/>
                  </a:lnTo>
                  <a:lnTo>
                    <a:pt x="735563" y="1011065"/>
                  </a:lnTo>
                  <a:lnTo>
                    <a:pt x="732828" y="1013201"/>
                  </a:lnTo>
                  <a:lnTo>
                    <a:pt x="730093" y="1015332"/>
                  </a:lnTo>
                  <a:lnTo>
                    <a:pt x="727358" y="1017458"/>
                  </a:lnTo>
                  <a:lnTo>
                    <a:pt x="724623" y="1019579"/>
                  </a:lnTo>
                  <a:lnTo>
                    <a:pt x="721883" y="1021700"/>
                  </a:lnTo>
                  <a:lnTo>
                    <a:pt x="719143" y="1023811"/>
                  </a:lnTo>
                  <a:lnTo>
                    <a:pt x="716408" y="1025926"/>
                  </a:lnTo>
                  <a:lnTo>
                    <a:pt x="713663" y="1028032"/>
                  </a:lnTo>
                  <a:lnTo>
                    <a:pt x="710923" y="1030137"/>
                  </a:lnTo>
                  <a:lnTo>
                    <a:pt x="708183" y="1032238"/>
                  </a:lnTo>
                  <a:lnTo>
                    <a:pt x="705437" y="1034333"/>
                  </a:lnTo>
                  <a:lnTo>
                    <a:pt x="702697" y="1036423"/>
                  </a:lnTo>
                  <a:lnTo>
                    <a:pt x="699952" y="1038513"/>
                  </a:lnTo>
                  <a:lnTo>
                    <a:pt x="697207" y="1040597"/>
                  </a:lnTo>
                  <a:lnTo>
                    <a:pt x="694461" y="1042682"/>
                  </a:lnTo>
                  <a:lnTo>
                    <a:pt x="691711" y="1044757"/>
                  </a:lnTo>
                  <a:lnTo>
                    <a:pt x="688965" y="1046831"/>
                  </a:lnTo>
                  <a:lnTo>
                    <a:pt x="686215" y="1048900"/>
                  </a:lnTo>
                  <a:lnTo>
                    <a:pt x="683470" y="1050965"/>
                  </a:lnTo>
                  <a:lnTo>
                    <a:pt x="680719" y="1053029"/>
                  </a:lnTo>
                  <a:lnTo>
                    <a:pt x="677969" y="1055088"/>
                  </a:lnTo>
                  <a:lnTo>
                    <a:pt x="675218" y="1057141"/>
                  </a:lnTo>
                  <a:lnTo>
                    <a:pt x="672468" y="1059190"/>
                  </a:lnTo>
                  <a:lnTo>
                    <a:pt x="669712" y="1061234"/>
                  </a:lnTo>
                  <a:lnTo>
                    <a:pt x="666962" y="1063277"/>
                  </a:lnTo>
                  <a:lnTo>
                    <a:pt x="664206" y="1065315"/>
                  </a:lnTo>
                  <a:lnTo>
                    <a:pt x="661450" y="1067349"/>
                  </a:lnTo>
                  <a:lnTo>
                    <a:pt x="658695" y="1069382"/>
                  </a:lnTo>
                  <a:lnTo>
                    <a:pt x="655939" y="1071410"/>
                  </a:lnTo>
                  <a:lnTo>
                    <a:pt x="653184" y="1073433"/>
                  </a:lnTo>
                  <a:lnTo>
                    <a:pt x="650428" y="1075450"/>
                  </a:lnTo>
                  <a:lnTo>
                    <a:pt x="647672" y="1077463"/>
                  </a:lnTo>
                  <a:lnTo>
                    <a:pt x="644912" y="1079475"/>
                  </a:lnTo>
                  <a:lnTo>
                    <a:pt x="642156" y="1081483"/>
                  </a:lnTo>
                  <a:lnTo>
                    <a:pt x="639395" y="1083485"/>
                  </a:lnTo>
                  <a:lnTo>
                    <a:pt x="636634" y="1085482"/>
                  </a:lnTo>
                  <a:lnTo>
                    <a:pt x="633879" y="1087479"/>
                  </a:lnTo>
                  <a:lnTo>
                    <a:pt x="631118" y="1089466"/>
                  </a:lnTo>
                  <a:lnTo>
                    <a:pt x="628357" y="1091453"/>
                  </a:lnTo>
                  <a:lnTo>
                    <a:pt x="625591" y="1093439"/>
                  </a:lnTo>
                  <a:lnTo>
                    <a:pt x="622830" y="1095416"/>
                  </a:lnTo>
                  <a:lnTo>
                    <a:pt x="620070" y="1097392"/>
                  </a:lnTo>
                  <a:lnTo>
                    <a:pt x="617309" y="1099358"/>
                  </a:lnTo>
                  <a:lnTo>
                    <a:pt x="614543" y="1101324"/>
                  </a:lnTo>
                  <a:lnTo>
                    <a:pt x="611782" y="1103290"/>
                  </a:lnTo>
                  <a:lnTo>
                    <a:pt x="609016" y="1105246"/>
                  </a:lnTo>
                  <a:lnTo>
                    <a:pt x="606250" y="1107202"/>
                  </a:lnTo>
                  <a:lnTo>
                    <a:pt x="603489" y="1109153"/>
                  </a:lnTo>
                  <a:lnTo>
                    <a:pt x="600723" y="1111098"/>
                  </a:lnTo>
                  <a:lnTo>
                    <a:pt x="597958" y="1113038"/>
                  </a:lnTo>
                  <a:lnTo>
                    <a:pt x="595192" y="1114973"/>
                  </a:lnTo>
                  <a:lnTo>
                    <a:pt x="592426" y="1116909"/>
                  </a:lnTo>
                  <a:lnTo>
                    <a:pt x="589660" y="1118839"/>
                  </a:lnTo>
                  <a:lnTo>
                    <a:pt x="586894" y="1120763"/>
                  </a:lnTo>
                  <a:lnTo>
                    <a:pt x="584123" y="1122683"/>
                  </a:lnTo>
                  <a:lnTo>
                    <a:pt x="581357" y="1124598"/>
                  </a:lnTo>
                  <a:lnTo>
                    <a:pt x="578591" y="1126512"/>
                  </a:lnTo>
                  <a:lnTo>
                    <a:pt x="575820" y="1128421"/>
                  </a:lnTo>
                  <a:lnTo>
                    <a:pt x="573054" y="1130326"/>
                  </a:lnTo>
                  <a:lnTo>
                    <a:pt x="570288" y="1132225"/>
                  </a:lnTo>
                  <a:lnTo>
                    <a:pt x="567517" y="1134118"/>
                  </a:lnTo>
                  <a:lnTo>
                    <a:pt x="564751" y="1136012"/>
                  </a:lnTo>
                  <a:lnTo>
                    <a:pt x="561980" y="1137896"/>
                  </a:lnTo>
                  <a:lnTo>
                    <a:pt x="559208" y="1139779"/>
                  </a:lnTo>
                  <a:lnTo>
                    <a:pt x="556443" y="1141658"/>
                  </a:lnTo>
                  <a:lnTo>
                    <a:pt x="553671" y="1143536"/>
                  </a:lnTo>
                  <a:lnTo>
                    <a:pt x="550900" y="1145404"/>
                  </a:lnTo>
                  <a:lnTo>
                    <a:pt x="548134" y="1147267"/>
                  </a:lnTo>
                  <a:lnTo>
                    <a:pt x="545363" y="1149130"/>
                  </a:lnTo>
                  <a:lnTo>
                    <a:pt x="542592" y="1150988"/>
                  </a:lnTo>
                  <a:lnTo>
                    <a:pt x="539821" y="1152840"/>
                  </a:lnTo>
                  <a:lnTo>
                    <a:pt x="537055" y="1154688"/>
                  </a:lnTo>
                  <a:lnTo>
                    <a:pt x="534284" y="1156535"/>
                  </a:lnTo>
                  <a:lnTo>
                    <a:pt x="531513" y="1158372"/>
                  </a:lnTo>
                  <a:lnTo>
                    <a:pt x="528742" y="1160209"/>
                  </a:lnTo>
                  <a:lnTo>
                    <a:pt x="525971" y="1162041"/>
                  </a:lnTo>
                  <a:lnTo>
                    <a:pt x="523205" y="1163868"/>
                  </a:lnTo>
                  <a:lnTo>
                    <a:pt x="520434" y="1165689"/>
                  </a:lnTo>
                  <a:lnTo>
                    <a:pt x="517663" y="1167506"/>
                  </a:lnTo>
                  <a:lnTo>
                    <a:pt x="514891" y="1169322"/>
                  </a:lnTo>
                  <a:lnTo>
                    <a:pt x="514131" y="1169818"/>
                  </a:lnTo>
                  <a:lnTo>
                    <a:pt x="511599" y="1168063"/>
                  </a:lnTo>
                  <a:lnTo>
                    <a:pt x="508689" y="1166035"/>
                  </a:lnTo>
                  <a:lnTo>
                    <a:pt x="505778" y="1164007"/>
                  </a:lnTo>
                  <a:lnTo>
                    <a:pt x="502868" y="1161974"/>
                  </a:lnTo>
                  <a:lnTo>
                    <a:pt x="499957" y="1159941"/>
                  </a:lnTo>
                  <a:lnTo>
                    <a:pt x="497047" y="1157897"/>
                  </a:lnTo>
                  <a:lnTo>
                    <a:pt x="494142" y="1155854"/>
                  </a:lnTo>
                  <a:lnTo>
                    <a:pt x="491231" y="1153805"/>
                  </a:lnTo>
                  <a:lnTo>
                    <a:pt x="488321" y="1151751"/>
                  </a:lnTo>
                  <a:lnTo>
                    <a:pt x="485410" y="1149692"/>
                  </a:lnTo>
                  <a:lnTo>
                    <a:pt x="482500" y="1147628"/>
                  </a:lnTo>
                  <a:lnTo>
                    <a:pt x="479595" y="1145559"/>
                  </a:lnTo>
                  <a:lnTo>
                    <a:pt x="476684" y="1143490"/>
                  </a:lnTo>
                  <a:lnTo>
                    <a:pt x="473779" y="1141415"/>
                  </a:lnTo>
                  <a:lnTo>
                    <a:pt x="470868" y="1139336"/>
                  </a:lnTo>
                  <a:lnTo>
                    <a:pt x="467958" y="1137251"/>
                  </a:lnTo>
                  <a:lnTo>
                    <a:pt x="465053" y="1135161"/>
                  </a:lnTo>
                  <a:lnTo>
                    <a:pt x="462142" y="1133066"/>
                  </a:lnTo>
                  <a:lnTo>
                    <a:pt x="459237" y="1130971"/>
                  </a:lnTo>
                  <a:lnTo>
                    <a:pt x="456332" y="1128870"/>
                  </a:lnTo>
                  <a:lnTo>
                    <a:pt x="453421" y="1126765"/>
                  </a:lnTo>
                  <a:lnTo>
                    <a:pt x="450516" y="1124654"/>
                  </a:lnTo>
                  <a:lnTo>
                    <a:pt x="447611" y="1122544"/>
                  </a:lnTo>
                  <a:lnTo>
                    <a:pt x="444705" y="1120423"/>
                  </a:lnTo>
                  <a:lnTo>
                    <a:pt x="441800" y="1118302"/>
                  </a:lnTo>
                  <a:lnTo>
                    <a:pt x="438895" y="1116176"/>
                  </a:lnTo>
                  <a:lnTo>
                    <a:pt x="435990" y="1114045"/>
                  </a:lnTo>
                  <a:lnTo>
                    <a:pt x="433084" y="1111908"/>
                  </a:lnTo>
                  <a:lnTo>
                    <a:pt x="430179" y="1109772"/>
                  </a:lnTo>
                  <a:lnTo>
                    <a:pt x="427279" y="1107630"/>
                  </a:lnTo>
                  <a:lnTo>
                    <a:pt x="424374" y="1105484"/>
                  </a:lnTo>
                  <a:lnTo>
                    <a:pt x="421474" y="1103332"/>
                  </a:lnTo>
                  <a:lnTo>
                    <a:pt x="418568" y="1101175"/>
                  </a:lnTo>
                  <a:lnTo>
                    <a:pt x="415668" y="1099018"/>
                  </a:lnTo>
                  <a:lnTo>
                    <a:pt x="412768" y="1096850"/>
                  </a:lnTo>
                  <a:lnTo>
                    <a:pt x="409863" y="1094683"/>
                  </a:lnTo>
                  <a:lnTo>
                    <a:pt x="406963" y="1092516"/>
                  </a:lnTo>
                  <a:lnTo>
                    <a:pt x="404063" y="1090338"/>
                  </a:lnTo>
                  <a:lnTo>
                    <a:pt x="401162" y="1088160"/>
                  </a:lnTo>
                  <a:lnTo>
                    <a:pt x="398267" y="1085977"/>
                  </a:lnTo>
                  <a:lnTo>
                    <a:pt x="395367" y="1083789"/>
                  </a:lnTo>
                  <a:lnTo>
                    <a:pt x="392467" y="1081596"/>
                  </a:lnTo>
                  <a:lnTo>
                    <a:pt x="389572" y="1079398"/>
                  </a:lnTo>
                  <a:lnTo>
                    <a:pt x="386677" y="1077200"/>
                  </a:lnTo>
                  <a:lnTo>
                    <a:pt x="383777" y="1074996"/>
                  </a:lnTo>
                  <a:lnTo>
                    <a:pt x="380882" y="1072788"/>
                  </a:lnTo>
                  <a:lnTo>
                    <a:pt x="377987" y="1070579"/>
                  </a:lnTo>
                  <a:lnTo>
                    <a:pt x="375092" y="1068360"/>
                  </a:lnTo>
                  <a:lnTo>
                    <a:pt x="372203" y="1066141"/>
                  </a:lnTo>
                  <a:lnTo>
                    <a:pt x="369308" y="1063917"/>
                  </a:lnTo>
                  <a:lnTo>
                    <a:pt x="366418" y="1061693"/>
                  </a:lnTo>
                  <a:lnTo>
                    <a:pt x="363523" y="1059458"/>
                  </a:lnTo>
                  <a:lnTo>
                    <a:pt x="360633" y="1057224"/>
                  </a:lnTo>
                  <a:lnTo>
                    <a:pt x="357743" y="1054984"/>
                  </a:lnTo>
                  <a:lnTo>
                    <a:pt x="354853" y="1052745"/>
                  </a:lnTo>
                  <a:lnTo>
                    <a:pt x="351964" y="1050495"/>
                  </a:lnTo>
                  <a:lnTo>
                    <a:pt x="349079" y="1048245"/>
                  </a:lnTo>
                  <a:lnTo>
                    <a:pt x="346189" y="1045990"/>
                  </a:lnTo>
                  <a:lnTo>
                    <a:pt x="343305" y="1043735"/>
                  </a:lnTo>
                  <a:lnTo>
                    <a:pt x="340420" y="1041469"/>
                  </a:lnTo>
                  <a:lnTo>
                    <a:pt x="337530" y="1039204"/>
                  </a:lnTo>
                  <a:lnTo>
                    <a:pt x="334651" y="1036934"/>
                  </a:lnTo>
                  <a:lnTo>
                    <a:pt x="331766" y="1034663"/>
                  </a:lnTo>
                  <a:lnTo>
                    <a:pt x="328881" y="1032382"/>
                  </a:lnTo>
                  <a:lnTo>
                    <a:pt x="326002" y="1030101"/>
                  </a:lnTo>
                  <a:lnTo>
                    <a:pt x="323122" y="1027815"/>
                  </a:lnTo>
                  <a:lnTo>
                    <a:pt x="320238" y="1025529"/>
                  </a:lnTo>
                  <a:lnTo>
                    <a:pt x="317364" y="1023238"/>
                  </a:lnTo>
                  <a:lnTo>
                    <a:pt x="314484" y="1020942"/>
                  </a:lnTo>
                  <a:lnTo>
                    <a:pt x="311605" y="1018640"/>
                  </a:lnTo>
                  <a:lnTo>
                    <a:pt x="308730" y="1016333"/>
                  </a:lnTo>
                  <a:lnTo>
                    <a:pt x="305856" y="1014027"/>
                  </a:lnTo>
                  <a:lnTo>
                    <a:pt x="302982" y="1011715"/>
                  </a:lnTo>
                  <a:lnTo>
                    <a:pt x="300107" y="1009403"/>
                  </a:lnTo>
                  <a:lnTo>
                    <a:pt x="297233" y="1007081"/>
                  </a:lnTo>
                  <a:lnTo>
                    <a:pt x="294364" y="1004759"/>
                  </a:lnTo>
                  <a:lnTo>
                    <a:pt x="291490" y="1002437"/>
                  </a:lnTo>
                  <a:lnTo>
                    <a:pt x="288620" y="1000104"/>
                  </a:lnTo>
                  <a:lnTo>
                    <a:pt x="285751" y="997772"/>
                  </a:lnTo>
                  <a:lnTo>
                    <a:pt x="282887" y="995434"/>
                  </a:lnTo>
                  <a:lnTo>
                    <a:pt x="280018" y="993096"/>
                  </a:lnTo>
                  <a:lnTo>
                    <a:pt x="277154" y="990748"/>
                  </a:lnTo>
                  <a:lnTo>
                    <a:pt x="274290" y="988400"/>
                  </a:lnTo>
                  <a:lnTo>
                    <a:pt x="271426" y="986052"/>
                  </a:lnTo>
                  <a:lnTo>
                    <a:pt x="268567" y="983694"/>
                  </a:lnTo>
                  <a:lnTo>
                    <a:pt x="265703" y="981336"/>
                  </a:lnTo>
                  <a:lnTo>
                    <a:pt x="262844" y="978978"/>
                  </a:lnTo>
                  <a:lnTo>
                    <a:pt x="259986" y="976609"/>
                  </a:lnTo>
                  <a:lnTo>
                    <a:pt x="257127" y="974240"/>
                  </a:lnTo>
                  <a:lnTo>
                    <a:pt x="254273" y="971867"/>
                  </a:lnTo>
                  <a:lnTo>
                    <a:pt x="251414" y="969493"/>
                  </a:lnTo>
                  <a:lnTo>
                    <a:pt x="248561" y="967114"/>
                  </a:lnTo>
                  <a:lnTo>
                    <a:pt x="245707" y="964730"/>
                  </a:lnTo>
                  <a:lnTo>
                    <a:pt x="242858" y="962341"/>
                  </a:lnTo>
                  <a:lnTo>
                    <a:pt x="240005" y="959951"/>
                  </a:lnTo>
                  <a:lnTo>
                    <a:pt x="237156" y="957557"/>
                  </a:lnTo>
                  <a:lnTo>
                    <a:pt x="234308" y="955163"/>
                  </a:lnTo>
                  <a:lnTo>
                    <a:pt x="231464" y="952758"/>
                  </a:lnTo>
                  <a:lnTo>
                    <a:pt x="228616" y="950358"/>
                  </a:lnTo>
                  <a:lnTo>
                    <a:pt x="225772" y="947948"/>
                  </a:lnTo>
                  <a:lnTo>
                    <a:pt x="222929" y="945539"/>
                  </a:lnTo>
                  <a:lnTo>
                    <a:pt x="220091" y="943124"/>
                  </a:lnTo>
                  <a:lnTo>
                    <a:pt x="217248" y="940703"/>
                  </a:lnTo>
                  <a:lnTo>
                    <a:pt x="214409" y="938283"/>
                  </a:lnTo>
                  <a:lnTo>
                    <a:pt x="211571" y="935858"/>
                  </a:lnTo>
                  <a:lnTo>
                    <a:pt x="208738" y="933432"/>
                  </a:lnTo>
                  <a:lnTo>
                    <a:pt x="205900" y="931002"/>
                  </a:lnTo>
                  <a:lnTo>
                    <a:pt x="203067" y="928566"/>
                  </a:lnTo>
                  <a:lnTo>
                    <a:pt x="200234" y="926130"/>
                  </a:lnTo>
                  <a:lnTo>
                    <a:pt x="197406" y="923690"/>
                  </a:lnTo>
                  <a:lnTo>
                    <a:pt x="194573" y="921244"/>
                  </a:lnTo>
                  <a:lnTo>
                    <a:pt x="191750" y="918792"/>
                  </a:lnTo>
                  <a:lnTo>
                    <a:pt x="188922" y="916341"/>
                  </a:lnTo>
                  <a:lnTo>
                    <a:pt x="186095" y="913890"/>
                  </a:lnTo>
                  <a:lnTo>
                    <a:pt x="183272" y="911434"/>
                  </a:lnTo>
                  <a:lnTo>
                    <a:pt x="180449" y="908972"/>
                  </a:lnTo>
                  <a:lnTo>
                    <a:pt x="177632" y="906506"/>
                  </a:lnTo>
                  <a:lnTo>
                    <a:pt x="174814" y="904039"/>
                  </a:lnTo>
                  <a:lnTo>
                    <a:pt x="171996" y="901567"/>
                  </a:lnTo>
                  <a:lnTo>
                    <a:pt x="169179" y="899095"/>
                  </a:lnTo>
                  <a:lnTo>
                    <a:pt x="166367" y="896618"/>
                  </a:lnTo>
                  <a:lnTo>
                    <a:pt x="163549" y="894136"/>
                  </a:lnTo>
                  <a:lnTo>
                    <a:pt x="160742" y="891654"/>
                  </a:lnTo>
                  <a:lnTo>
                    <a:pt x="157929" y="889167"/>
                  </a:lnTo>
                  <a:lnTo>
                    <a:pt x="155122" y="886680"/>
                  </a:lnTo>
                  <a:lnTo>
                    <a:pt x="152315" y="884187"/>
                  </a:lnTo>
                  <a:lnTo>
                    <a:pt x="149513" y="881690"/>
                  </a:lnTo>
                  <a:lnTo>
                    <a:pt x="146706" y="879192"/>
                  </a:lnTo>
                  <a:lnTo>
                    <a:pt x="143909" y="876689"/>
                  </a:lnTo>
                  <a:lnTo>
                    <a:pt x="141107" y="874181"/>
                  </a:lnTo>
                  <a:lnTo>
                    <a:pt x="138310" y="871673"/>
                  </a:lnTo>
                  <a:lnTo>
                    <a:pt x="135513" y="869160"/>
                  </a:lnTo>
                  <a:lnTo>
                    <a:pt x="132716" y="866647"/>
                  </a:lnTo>
                  <a:lnTo>
                    <a:pt x="129924" y="864129"/>
                  </a:lnTo>
                  <a:lnTo>
                    <a:pt x="127132" y="861611"/>
                  </a:lnTo>
                  <a:lnTo>
                    <a:pt x="124341" y="859087"/>
                  </a:lnTo>
                  <a:lnTo>
                    <a:pt x="121554" y="856559"/>
                  </a:lnTo>
                  <a:lnTo>
                    <a:pt x="118767" y="854030"/>
                  </a:lnTo>
                  <a:lnTo>
                    <a:pt x="115986" y="851496"/>
                  </a:lnTo>
                  <a:lnTo>
                    <a:pt x="113199" y="848957"/>
                  </a:lnTo>
                  <a:lnTo>
                    <a:pt x="110418" y="846419"/>
                  </a:lnTo>
                  <a:lnTo>
                    <a:pt x="107642" y="843880"/>
                  </a:lnTo>
                  <a:lnTo>
                    <a:pt x="104865" y="841336"/>
                  </a:lnTo>
                  <a:lnTo>
                    <a:pt x="102089" y="838786"/>
                  </a:lnTo>
                  <a:lnTo>
                    <a:pt x="99313" y="836237"/>
                  </a:lnTo>
                  <a:lnTo>
                    <a:pt x="96542" y="833683"/>
                  </a:lnTo>
                  <a:lnTo>
                    <a:pt x="93776" y="831123"/>
                  </a:lnTo>
                  <a:lnTo>
                    <a:pt x="91005" y="828569"/>
                  </a:lnTo>
                  <a:lnTo>
                    <a:pt x="88239" y="826004"/>
                  </a:lnTo>
                  <a:lnTo>
                    <a:pt x="85473" y="823440"/>
                  </a:lnTo>
                  <a:lnTo>
                    <a:pt x="82712" y="820870"/>
                  </a:lnTo>
                  <a:lnTo>
                    <a:pt x="79951" y="818300"/>
                  </a:lnTo>
                  <a:lnTo>
                    <a:pt x="77196" y="815725"/>
                  </a:lnTo>
                  <a:lnTo>
                    <a:pt x="74440" y="813150"/>
                  </a:lnTo>
                  <a:lnTo>
                    <a:pt x="71684" y="810570"/>
                  </a:lnTo>
                  <a:lnTo>
                    <a:pt x="68929" y="807989"/>
                  </a:lnTo>
                  <a:lnTo>
                    <a:pt x="66178" y="805404"/>
                  </a:lnTo>
                  <a:lnTo>
                    <a:pt x="63433" y="802814"/>
                  </a:lnTo>
                  <a:lnTo>
                    <a:pt x="60683" y="800223"/>
                  </a:lnTo>
                  <a:lnTo>
                    <a:pt x="57942" y="797633"/>
                  </a:lnTo>
                  <a:lnTo>
                    <a:pt x="55197" y="795037"/>
                  </a:lnTo>
                  <a:lnTo>
                    <a:pt x="52457" y="792436"/>
                  </a:lnTo>
                  <a:lnTo>
                    <a:pt x="49717" y="789835"/>
                  </a:lnTo>
                  <a:lnTo>
                    <a:pt x="46982" y="787229"/>
                  </a:lnTo>
                  <a:lnTo>
                    <a:pt x="44247" y="784623"/>
                  </a:lnTo>
                  <a:lnTo>
                    <a:pt x="41517" y="782012"/>
                  </a:lnTo>
                  <a:lnTo>
                    <a:pt x="38787" y="779401"/>
                  </a:lnTo>
                  <a:lnTo>
                    <a:pt x="36057" y="776785"/>
                  </a:lnTo>
                  <a:lnTo>
                    <a:pt x="33333" y="774169"/>
                  </a:lnTo>
                  <a:lnTo>
                    <a:pt x="30608" y="771547"/>
                  </a:lnTo>
                  <a:lnTo>
                    <a:pt x="27889" y="768926"/>
                  </a:lnTo>
                  <a:lnTo>
                    <a:pt x="25169" y="766299"/>
                  </a:lnTo>
                  <a:lnTo>
                    <a:pt x="22450" y="763667"/>
                  </a:lnTo>
                  <a:lnTo>
                    <a:pt x="19735" y="761041"/>
                  </a:lnTo>
                  <a:lnTo>
                    <a:pt x="17021" y="758404"/>
                  </a:lnTo>
                  <a:lnTo>
                    <a:pt x="14312" y="755767"/>
                  </a:lnTo>
                  <a:lnTo>
                    <a:pt x="11603" y="753130"/>
                  </a:lnTo>
                  <a:lnTo>
                    <a:pt x="8898" y="750488"/>
                  </a:lnTo>
                  <a:lnTo>
                    <a:pt x="6194" y="747846"/>
                  </a:lnTo>
                  <a:lnTo>
                    <a:pt x="3490" y="745198"/>
                  </a:lnTo>
                  <a:lnTo>
                    <a:pt x="792" y="742551"/>
                  </a:lnTo>
                  <a:lnTo>
                    <a:pt x="0" y="741771"/>
                  </a:lnTo>
                  <a:lnTo>
                    <a:pt x="626" y="740451"/>
                  </a:lnTo>
                  <a:lnTo>
                    <a:pt x="2092" y="737370"/>
                  </a:lnTo>
                  <a:lnTo>
                    <a:pt x="3563" y="734289"/>
                  </a:lnTo>
                  <a:lnTo>
                    <a:pt x="5039" y="731214"/>
                  </a:lnTo>
                  <a:lnTo>
                    <a:pt x="6520" y="728133"/>
                  </a:lnTo>
                  <a:lnTo>
                    <a:pt x="8011" y="725052"/>
                  </a:lnTo>
                  <a:lnTo>
                    <a:pt x="9502" y="721972"/>
                  </a:lnTo>
                  <a:lnTo>
                    <a:pt x="11004" y="718896"/>
                  </a:lnTo>
                  <a:lnTo>
                    <a:pt x="12506" y="715815"/>
                  </a:lnTo>
                  <a:lnTo>
                    <a:pt x="14018" y="712735"/>
                  </a:lnTo>
                  <a:lnTo>
                    <a:pt x="15535" y="709654"/>
                  </a:lnTo>
                  <a:lnTo>
                    <a:pt x="17052" y="706573"/>
                  </a:lnTo>
                  <a:lnTo>
                    <a:pt x="18579" y="703492"/>
                  </a:lnTo>
                  <a:lnTo>
                    <a:pt x="20112" y="700412"/>
                  </a:lnTo>
                  <a:lnTo>
                    <a:pt x="21650" y="697331"/>
                  </a:lnTo>
                  <a:lnTo>
                    <a:pt x="23198" y="694250"/>
                  </a:lnTo>
                  <a:lnTo>
                    <a:pt x="24746" y="691169"/>
                  </a:lnTo>
                  <a:lnTo>
                    <a:pt x="26299" y="688089"/>
                  </a:lnTo>
                  <a:lnTo>
                    <a:pt x="27863" y="685008"/>
                  </a:lnTo>
                  <a:lnTo>
                    <a:pt x="29426" y="681927"/>
                  </a:lnTo>
                  <a:lnTo>
                    <a:pt x="31000" y="678847"/>
                  </a:lnTo>
                  <a:lnTo>
                    <a:pt x="32574" y="675766"/>
                  </a:lnTo>
                  <a:lnTo>
                    <a:pt x="34158" y="672685"/>
                  </a:lnTo>
                  <a:lnTo>
                    <a:pt x="35748" y="669604"/>
                  </a:lnTo>
                  <a:lnTo>
                    <a:pt x="37342" y="666524"/>
                  </a:lnTo>
                  <a:lnTo>
                    <a:pt x="38942" y="663443"/>
                  </a:lnTo>
                  <a:lnTo>
                    <a:pt x="40547" y="660362"/>
                  </a:lnTo>
                  <a:lnTo>
                    <a:pt x="42157" y="657287"/>
                  </a:lnTo>
                  <a:lnTo>
                    <a:pt x="43772" y="654206"/>
                  </a:lnTo>
                  <a:lnTo>
                    <a:pt x="45392" y="651125"/>
                  </a:lnTo>
                  <a:lnTo>
                    <a:pt x="47018" y="648044"/>
                  </a:lnTo>
                  <a:lnTo>
                    <a:pt x="48654" y="644964"/>
                  </a:lnTo>
                  <a:lnTo>
                    <a:pt x="50290" y="641883"/>
                  </a:lnTo>
                  <a:lnTo>
                    <a:pt x="51931" y="638807"/>
                  </a:lnTo>
                  <a:lnTo>
                    <a:pt x="53582" y="635727"/>
                  </a:lnTo>
                  <a:lnTo>
                    <a:pt x="55233" y="632646"/>
                  </a:lnTo>
                  <a:lnTo>
                    <a:pt x="56895" y="629570"/>
                  </a:lnTo>
                  <a:lnTo>
                    <a:pt x="58562" y="626490"/>
                  </a:lnTo>
                  <a:lnTo>
                    <a:pt x="60228" y="623414"/>
                  </a:lnTo>
                  <a:lnTo>
                    <a:pt x="61906" y="620333"/>
                  </a:lnTo>
                  <a:lnTo>
                    <a:pt x="63588" y="617258"/>
                  </a:lnTo>
                  <a:lnTo>
                    <a:pt x="65275" y="614182"/>
                  </a:lnTo>
                  <a:lnTo>
                    <a:pt x="66968" y="611101"/>
                  </a:lnTo>
                  <a:lnTo>
                    <a:pt x="68666" y="608026"/>
                  </a:lnTo>
                  <a:lnTo>
                    <a:pt x="70369" y="604950"/>
                  </a:lnTo>
                  <a:lnTo>
                    <a:pt x="72077" y="601875"/>
                  </a:lnTo>
                  <a:lnTo>
                    <a:pt x="73790" y="598799"/>
                  </a:lnTo>
                  <a:lnTo>
                    <a:pt x="75508" y="595724"/>
                  </a:lnTo>
                  <a:lnTo>
                    <a:pt x="77232" y="592648"/>
                  </a:lnTo>
                  <a:lnTo>
                    <a:pt x="78961" y="589572"/>
                  </a:lnTo>
                  <a:lnTo>
                    <a:pt x="80694" y="586502"/>
                  </a:lnTo>
                  <a:lnTo>
                    <a:pt x="82433" y="583427"/>
                  </a:lnTo>
                  <a:lnTo>
                    <a:pt x="84183" y="580351"/>
                  </a:lnTo>
                  <a:lnTo>
                    <a:pt x="85932" y="577281"/>
                  </a:lnTo>
                  <a:lnTo>
                    <a:pt x="87687" y="574210"/>
                  </a:lnTo>
                  <a:lnTo>
                    <a:pt x="89452" y="571135"/>
                  </a:lnTo>
                  <a:lnTo>
                    <a:pt x="91216" y="568064"/>
                  </a:lnTo>
                  <a:lnTo>
                    <a:pt x="92992" y="564994"/>
                  </a:lnTo>
                  <a:lnTo>
                    <a:pt x="94767" y="561923"/>
                  </a:lnTo>
                  <a:lnTo>
                    <a:pt x="96547" y="558853"/>
                  </a:lnTo>
                  <a:lnTo>
                    <a:pt x="98338" y="555783"/>
                  </a:lnTo>
                  <a:lnTo>
                    <a:pt x="100128" y="552717"/>
                  </a:lnTo>
                  <a:lnTo>
                    <a:pt x="101929" y="549647"/>
                  </a:lnTo>
                  <a:lnTo>
                    <a:pt x="103730" y="546582"/>
                  </a:lnTo>
                  <a:lnTo>
                    <a:pt x="105542" y="543516"/>
                  </a:lnTo>
                  <a:lnTo>
                    <a:pt x="107353" y="540446"/>
                  </a:lnTo>
                  <a:lnTo>
                    <a:pt x="109174" y="537381"/>
                  </a:lnTo>
                  <a:lnTo>
                    <a:pt x="111001" y="534315"/>
                  </a:lnTo>
                  <a:lnTo>
                    <a:pt x="112828" y="531255"/>
                  </a:lnTo>
                  <a:lnTo>
                    <a:pt x="114665" y="528190"/>
                  </a:lnTo>
                  <a:lnTo>
                    <a:pt x="116502" y="525125"/>
                  </a:lnTo>
                  <a:lnTo>
                    <a:pt x="118349" y="522065"/>
                  </a:lnTo>
                  <a:lnTo>
                    <a:pt x="120197" y="519005"/>
                  </a:lnTo>
                  <a:lnTo>
                    <a:pt x="122055" y="515945"/>
                  </a:lnTo>
                  <a:lnTo>
                    <a:pt x="123918" y="512885"/>
                  </a:lnTo>
                  <a:lnTo>
                    <a:pt x="125780" y="509824"/>
                  </a:lnTo>
                  <a:lnTo>
                    <a:pt x="127654" y="506764"/>
                  </a:lnTo>
                  <a:lnTo>
                    <a:pt x="129527" y="503709"/>
                  </a:lnTo>
                  <a:lnTo>
                    <a:pt x="131410" y="500649"/>
                  </a:lnTo>
                  <a:lnTo>
                    <a:pt x="133294" y="497594"/>
                  </a:lnTo>
                  <a:lnTo>
                    <a:pt x="135188" y="494539"/>
                  </a:lnTo>
                  <a:lnTo>
                    <a:pt x="137082" y="491485"/>
                  </a:lnTo>
                  <a:lnTo>
                    <a:pt x="138986" y="488430"/>
                  </a:lnTo>
                  <a:lnTo>
                    <a:pt x="140890" y="485380"/>
                  </a:lnTo>
                  <a:lnTo>
                    <a:pt x="142804" y="482325"/>
                  </a:lnTo>
                  <a:lnTo>
                    <a:pt x="144719" y="479275"/>
                  </a:lnTo>
                  <a:lnTo>
                    <a:pt x="146644" y="476225"/>
                  </a:lnTo>
                  <a:lnTo>
                    <a:pt x="148569" y="473176"/>
                  </a:lnTo>
                  <a:lnTo>
                    <a:pt x="150498" y="470126"/>
                  </a:lnTo>
                  <a:lnTo>
                    <a:pt x="152439" y="467081"/>
                  </a:lnTo>
                  <a:lnTo>
                    <a:pt x="154379" y="464032"/>
                  </a:lnTo>
                  <a:lnTo>
                    <a:pt x="156325" y="460987"/>
                  </a:lnTo>
                  <a:lnTo>
                    <a:pt x="158275" y="457942"/>
                  </a:lnTo>
                  <a:lnTo>
                    <a:pt x="160236" y="454903"/>
                  </a:lnTo>
                  <a:lnTo>
                    <a:pt x="162197" y="451858"/>
                  </a:lnTo>
                  <a:lnTo>
                    <a:pt x="164163" y="448819"/>
                  </a:lnTo>
                  <a:lnTo>
                    <a:pt x="166134" y="445774"/>
                  </a:lnTo>
                  <a:lnTo>
                    <a:pt x="168111" y="442740"/>
                  </a:lnTo>
                  <a:lnTo>
                    <a:pt x="170092" y="439700"/>
                  </a:lnTo>
                  <a:lnTo>
                    <a:pt x="172079" y="436661"/>
                  </a:lnTo>
                  <a:lnTo>
                    <a:pt x="174071" y="433627"/>
                  </a:lnTo>
                  <a:lnTo>
                    <a:pt x="176068" y="430592"/>
                  </a:lnTo>
                  <a:lnTo>
                    <a:pt x="178070" y="427558"/>
                  </a:lnTo>
                  <a:lnTo>
                    <a:pt x="180078" y="424524"/>
                  </a:lnTo>
                  <a:lnTo>
                    <a:pt x="182085" y="421495"/>
                  </a:lnTo>
                  <a:lnTo>
                    <a:pt x="184103" y="418460"/>
                  </a:lnTo>
                  <a:lnTo>
                    <a:pt x="186126" y="415431"/>
                  </a:lnTo>
                  <a:lnTo>
                    <a:pt x="188148" y="412407"/>
                  </a:lnTo>
                  <a:lnTo>
                    <a:pt x="190182" y="409378"/>
                  </a:lnTo>
                  <a:lnTo>
                    <a:pt x="192215" y="406354"/>
                  </a:lnTo>
                  <a:lnTo>
                    <a:pt x="194258" y="403330"/>
                  </a:lnTo>
                  <a:lnTo>
                    <a:pt x="196302" y="400306"/>
                  </a:lnTo>
                  <a:lnTo>
                    <a:pt x="198350" y="397282"/>
                  </a:lnTo>
                  <a:lnTo>
                    <a:pt x="200404" y="394264"/>
                  </a:lnTo>
                  <a:lnTo>
                    <a:pt x="202463" y="391245"/>
                  </a:lnTo>
                  <a:lnTo>
                    <a:pt x="204532" y="388226"/>
                  </a:lnTo>
                  <a:lnTo>
                    <a:pt x="206597" y="385207"/>
                  </a:lnTo>
                  <a:lnTo>
                    <a:pt x="208671" y="382194"/>
                  </a:lnTo>
                  <a:lnTo>
                    <a:pt x="210751" y="379180"/>
                  </a:lnTo>
                  <a:lnTo>
                    <a:pt x="212835" y="376166"/>
                  </a:lnTo>
                  <a:lnTo>
                    <a:pt x="214925" y="373153"/>
                  </a:lnTo>
                  <a:lnTo>
                    <a:pt x="217015" y="370144"/>
                  </a:lnTo>
                  <a:lnTo>
                    <a:pt x="219116" y="367136"/>
                  </a:lnTo>
                  <a:lnTo>
                    <a:pt x="221216" y="364127"/>
                  </a:lnTo>
                  <a:lnTo>
                    <a:pt x="223321" y="361124"/>
                  </a:lnTo>
                  <a:lnTo>
                    <a:pt x="225437" y="358115"/>
                  </a:lnTo>
                  <a:lnTo>
                    <a:pt x="227553" y="355112"/>
                  </a:lnTo>
                  <a:lnTo>
                    <a:pt x="229674" y="352114"/>
                  </a:lnTo>
                  <a:lnTo>
                    <a:pt x="231800" y="349111"/>
                  </a:lnTo>
                  <a:lnTo>
                    <a:pt x="233931" y="346112"/>
                  </a:lnTo>
                  <a:lnTo>
                    <a:pt x="236067" y="343114"/>
                  </a:lnTo>
                  <a:lnTo>
                    <a:pt x="238204" y="340121"/>
                  </a:lnTo>
                  <a:lnTo>
                    <a:pt x="240350" y="337123"/>
                  </a:lnTo>
                  <a:lnTo>
                    <a:pt x="242497" y="334135"/>
                  </a:lnTo>
                  <a:lnTo>
                    <a:pt x="244654" y="331142"/>
                  </a:lnTo>
                  <a:lnTo>
                    <a:pt x="246811" y="328154"/>
                  </a:lnTo>
                  <a:lnTo>
                    <a:pt x="248973" y="325166"/>
                  </a:lnTo>
                  <a:lnTo>
                    <a:pt x="251141" y="322179"/>
                  </a:lnTo>
                  <a:lnTo>
                    <a:pt x="253313" y="319191"/>
                  </a:lnTo>
                  <a:lnTo>
                    <a:pt x="255491" y="316208"/>
                  </a:lnTo>
                  <a:lnTo>
                    <a:pt x="257669" y="313225"/>
                  </a:lnTo>
                  <a:lnTo>
                    <a:pt x="259857" y="310248"/>
                  </a:lnTo>
                  <a:lnTo>
                    <a:pt x="262045" y="307270"/>
                  </a:lnTo>
                  <a:lnTo>
                    <a:pt x="264243" y="304293"/>
                  </a:lnTo>
                  <a:lnTo>
                    <a:pt x="266441" y="301315"/>
                  </a:lnTo>
                  <a:lnTo>
                    <a:pt x="268645" y="298343"/>
                  </a:lnTo>
                  <a:lnTo>
                    <a:pt x="270853" y="295371"/>
                  </a:lnTo>
                  <a:lnTo>
                    <a:pt x="273067" y="292403"/>
                  </a:lnTo>
                  <a:lnTo>
                    <a:pt x="275286" y="289436"/>
                  </a:lnTo>
                  <a:lnTo>
                    <a:pt x="277505" y="286469"/>
                  </a:lnTo>
                  <a:lnTo>
                    <a:pt x="279734" y="283502"/>
                  </a:lnTo>
                  <a:lnTo>
                    <a:pt x="281964" y="280540"/>
                  </a:lnTo>
                  <a:lnTo>
                    <a:pt x="284198" y="277578"/>
                  </a:lnTo>
                  <a:lnTo>
                    <a:pt x="286438" y="274621"/>
                  </a:lnTo>
                  <a:lnTo>
                    <a:pt x="288682" y="271659"/>
                  </a:lnTo>
                  <a:lnTo>
                    <a:pt x="290932" y="268707"/>
                  </a:lnTo>
                  <a:lnTo>
                    <a:pt x="293182" y="265750"/>
                  </a:lnTo>
                  <a:lnTo>
                    <a:pt x="295442" y="262799"/>
                  </a:lnTo>
                  <a:lnTo>
                    <a:pt x="297703" y="259847"/>
                  </a:lnTo>
                  <a:lnTo>
                    <a:pt x="299968" y="256900"/>
                  </a:lnTo>
                  <a:lnTo>
                    <a:pt x="302239" y="253954"/>
                  </a:lnTo>
                  <a:lnTo>
                    <a:pt x="304514" y="251007"/>
                  </a:lnTo>
                  <a:lnTo>
                    <a:pt x="306790" y="248066"/>
                  </a:lnTo>
                  <a:lnTo>
                    <a:pt x="309076" y="245124"/>
                  </a:lnTo>
                  <a:lnTo>
                    <a:pt x="311362" y="242183"/>
                  </a:lnTo>
                  <a:lnTo>
                    <a:pt x="313658" y="239247"/>
                  </a:lnTo>
                  <a:lnTo>
                    <a:pt x="315955" y="236316"/>
                  </a:lnTo>
                  <a:lnTo>
                    <a:pt x="318251" y="233379"/>
                  </a:lnTo>
                  <a:lnTo>
                    <a:pt x="320558" y="230448"/>
                  </a:lnTo>
                  <a:lnTo>
                    <a:pt x="322870" y="227522"/>
                  </a:lnTo>
                  <a:lnTo>
                    <a:pt x="325181" y="224591"/>
                  </a:lnTo>
                  <a:lnTo>
                    <a:pt x="327498" y="221665"/>
                  </a:lnTo>
                  <a:lnTo>
                    <a:pt x="329821" y="218745"/>
                  </a:lnTo>
                  <a:lnTo>
                    <a:pt x="332148" y="215824"/>
                  </a:lnTo>
                  <a:lnTo>
                    <a:pt x="334475" y="212903"/>
                  </a:lnTo>
                  <a:lnTo>
                    <a:pt x="336813" y="209987"/>
                  </a:lnTo>
                  <a:lnTo>
                    <a:pt x="339151" y="207072"/>
                  </a:lnTo>
                  <a:lnTo>
                    <a:pt x="341493" y="204161"/>
                  </a:lnTo>
                  <a:lnTo>
                    <a:pt x="343841" y="201251"/>
                  </a:lnTo>
                  <a:lnTo>
                    <a:pt x="346194" y="198341"/>
                  </a:lnTo>
                  <a:lnTo>
                    <a:pt x="348548" y="195435"/>
                  </a:lnTo>
                  <a:lnTo>
                    <a:pt x="350906" y="192530"/>
                  </a:lnTo>
                  <a:lnTo>
                    <a:pt x="353274" y="189630"/>
                  </a:lnTo>
                  <a:lnTo>
                    <a:pt x="355638" y="186730"/>
                  </a:lnTo>
                  <a:lnTo>
                    <a:pt x="358012" y="183830"/>
                  </a:lnTo>
                  <a:lnTo>
                    <a:pt x="360391" y="180935"/>
                  </a:lnTo>
                  <a:lnTo>
                    <a:pt x="362769" y="178040"/>
                  </a:lnTo>
                  <a:lnTo>
                    <a:pt x="365154" y="175150"/>
                  </a:lnTo>
                  <a:lnTo>
                    <a:pt x="367543" y="172260"/>
                  </a:lnTo>
                  <a:lnTo>
                    <a:pt x="369937" y="169376"/>
                  </a:lnTo>
                  <a:lnTo>
                    <a:pt x="372332" y="166491"/>
                  </a:lnTo>
                  <a:lnTo>
                    <a:pt x="374731" y="163606"/>
                  </a:lnTo>
                  <a:lnTo>
                    <a:pt x="377136" y="160727"/>
                  </a:lnTo>
                  <a:lnTo>
                    <a:pt x="379546" y="157852"/>
                  </a:lnTo>
                  <a:lnTo>
                    <a:pt x="381961" y="154973"/>
                  </a:lnTo>
                  <a:lnTo>
                    <a:pt x="384376" y="152104"/>
                  </a:lnTo>
                  <a:lnTo>
                    <a:pt x="386796" y="149230"/>
                  </a:lnTo>
                  <a:lnTo>
                    <a:pt x="389221" y="146366"/>
                  </a:lnTo>
                  <a:lnTo>
                    <a:pt x="391652" y="143496"/>
                  </a:lnTo>
                  <a:lnTo>
                    <a:pt x="394082" y="140632"/>
                  </a:lnTo>
                  <a:lnTo>
                    <a:pt x="396518" y="137774"/>
                  </a:lnTo>
                  <a:lnTo>
                    <a:pt x="398959" y="134915"/>
                  </a:lnTo>
                  <a:lnTo>
                    <a:pt x="401405" y="132056"/>
                  </a:lnTo>
                  <a:lnTo>
                    <a:pt x="403851" y="129202"/>
                  </a:lnTo>
                  <a:lnTo>
                    <a:pt x="406307" y="126354"/>
                  </a:lnTo>
                  <a:lnTo>
                    <a:pt x="408764" y="123505"/>
                  </a:lnTo>
                  <a:lnTo>
                    <a:pt x="411220" y="120657"/>
                  </a:lnTo>
                  <a:lnTo>
                    <a:pt x="413687" y="117813"/>
                  </a:lnTo>
                  <a:lnTo>
                    <a:pt x="416153" y="114970"/>
                  </a:lnTo>
                  <a:lnTo>
                    <a:pt x="418625" y="112132"/>
                  </a:lnTo>
                  <a:lnTo>
                    <a:pt x="421102" y="109299"/>
                  </a:lnTo>
                  <a:lnTo>
                    <a:pt x="423579" y="106461"/>
                  </a:lnTo>
                  <a:lnTo>
                    <a:pt x="426066" y="103633"/>
                  </a:lnTo>
                  <a:lnTo>
                    <a:pt x="428554" y="100800"/>
                  </a:lnTo>
                  <a:lnTo>
                    <a:pt x="431041" y="97977"/>
                  </a:lnTo>
                  <a:lnTo>
                    <a:pt x="433538" y="95154"/>
                  </a:lnTo>
                  <a:lnTo>
                    <a:pt x="436036" y="92332"/>
                  </a:lnTo>
                  <a:lnTo>
                    <a:pt x="438539" y="89514"/>
                  </a:lnTo>
                  <a:lnTo>
                    <a:pt x="441042" y="86696"/>
                  </a:lnTo>
                  <a:lnTo>
                    <a:pt x="443555" y="83884"/>
                  </a:lnTo>
                  <a:lnTo>
                    <a:pt x="446068" y="81072"/>
                  </a:lnTo>
                  <a:lnTo>
                    <a:pt x="448586" y="78264"/>
                  </a:lnTo>
                  <a:lnTo>
                    <a:pt x="451104" y="75457"/>
                  </a:lnTo>
                  <a:lnTo>
                    <a:pt x="453628" y="72655"/>
                  </a:lnTo>
                  <a:lnTo>
                    <a:pt x="456156" y="69853"/>
                  </a:lnTo>
                  <a:lnTo>
                    <a:pt x="458690" y="67056"/>
                  </a:lnTo>
                  <a:lnTo>
                    <a:pt x="461224" y="64264"/>
                  </a:lnTo>
                  <a:lnTo>
                    <a:pt x="463768" y="61473"/>
                  </a:lnTo>
                  <a:lnTo>
                    <a:pt x="466307" y="58681"/>
                  </a:lnTo>
                  <a:lnTo>
                    <a:pt x="468856" y="55894"/>
                  </a:lnTo>
                  <a:lnTo>
                    <a:pt x="471405" y="53113"/>
                  </a:lnTo>
                  <a:lnTo>
                    <a:pt x="473960" y="50331"/>
                  </a:lnTo>
                  <a:lnTo>
                    <a:pt x="476519" y="47555"/>
                  </a:lnTo>
                  <a:lnTo>
                    <a:pt x="479079" y="44779"/>
                  </a:lnTo>
                  <a:lnTo>
                    <a:pt x="481643" y="42003"/>
                  </a:lnTo>
                  <a:lnTo>
                    <a:pt x="484208" y="39237"/>
                  </a:lnTo>
                  <a:lnTo>
                    <a:pt x="486783" y="36471"/>
                  </a:lnTo>
                  <a:lnTo>
                    <a:pt x="489358" y="33705"/>
                  </a:lnTo>
                  <a:lnTo>
                    <a:pt x="491938" y="30944"/>
                  </a:lnTo>
                  <a:lnTo>
                    <a:pt x="494518" y="28183"/>
                  </a:lnTo>
                  <a:lnTo>
                    <a:pt x="497104" y="25428"/>
                  </a:lnTo>
                  <a:lnTo>
                    <a:pt x="499694" y="22677"/>
                  </a:lnTo>
                  <a:lnTo>
                    <a:pt x="502285" y="19927"/>
                  </a:lnTo>
                  <a:lnTo>
                    <a:pt x="504885" y="17181"/>
                  </a:lnTo>
                  <a:lnTo>
                    <a:pt x="507481" y="14436"/>
                  </a:lnTo>
                  <a:lnTo>
                    <a:pt x="510087" y="11696"/>
                  </a:lnTo>
                  <a:lnTo>
                    <a:pt x="512693" y="8956"/>
                  </a:lnTo>
                  <a:lnTo>
                    <a:pt x="515304" y="6221"/>
                  </a:lnTo>
                  <a:lnTo>
                    <a:pt x="517915" y="3491"/>
                  </a:lnTo>
                  <a:lnTo>
                    <a:pt x="520532" y="7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068224" y="4109360"/>
              <a:ext cx="704008" cy="776917"/>
            </a:xfrm>
            <a:custGeom>
              <a:avLst/>
              <a:pathLst>
                <a:path w="704008" h="776917">
                  <a:moveTo>
                    <a:pt x="528389" y="0"/>
                  </a:moveTo>
                  <a:lnTo>
                    <a:pt x="529232" y="1774"/>
                  </a:lnTo>
                  <a:lnTo>
                    <a:pt x="530682" y="4855"/>
                  </a:lnTo>
                  <a:lnTo>
                    <a:pt x="532132" y="7931"/>
                  </a:lnTo>
                  <a:lnTo>
                    <a:pt x="533572" y="11006"/>
                  </a:lnTo>
                  <a:lnTo>
                    <a:pt x="535011" y="14087"/>
                  </a:lnTo>
                  <a:lnTo>
                    <a:pt x="536441" y="17162"/>
                  </a:lnTo>
                  <a:lnTo>
                    <a:pt x="537865" y="20238"/>
                  </a:lnTo>
                  <a:lnTo>
                    <a:pt x="539284" y="23314"/>
                  </a:lnTo>
                  <a:lnTo>
                    <a:pt x="540698" y="26389"/>
                  </a:lnTo>
                  <a:lnTo>
                    <a:pt x="542107" y="29465"/>
                  </a:lnTo>
                  <a:lnTo>
                    <a:pt x="543510" y="32540"/>
                  </a:lnTo>
                  <a:lnTo>
                    <a:pt x="544904" y="35616"/>
                  </a:lnTo>
                  <a:lnTo>
                    <a:pt x="546297" y="38691"/>
                  </a:lnTo>
                  <a:lnTo>
                    <a:pt x="547680" y="41767"/>
                  </a:lnTo>
                  <a:lnTo>
                    <a:pt x="549063" y="44837"/>
                  </a:lnTo>
                  <a:lnTo>
                    <a:pt x="550436" y="47913"/>
                  </a:lnTo>
                  <a:lnTo>
                    <a:pt x="551803" y="50983"/>
                  </a:lnTo>
                  <a:lnTo>
                    <a:pt x="553165" y="54054"/>
                  </a:lnTo>
                  <a:lnTo>
                    <a:pt x="554517" y="57129"/>
                  </a:lnTo>
                  <a:lnTo>
                    <a:pt x="555869" y="60200"/>
                  </a:lnTo>
                  <a:lnTo>
                    <a:pt x="557216" y="63270"/>
                  </a:lnTo>
                  <a:lnTo>
                    <a:pt x="558553" y="66341"/>
                  </a:lnTo>
                  <a:lnTo>
                    <a:pt x="559884" y="69411"/>
                  </a:lnTo>
                  <a:lnTo>
                    <a:pt x="561210" y="72476"/>
                  </a:lnTo>
                  <a:lnTo>
                    <a:pt x="562531" y="75547"/>
                  </a:lnTo>
                  <a:lnTo>
                    <a:pt x="563847" y="78612"/>
                  </a:lnTo>
                  <a:lnTo>
                    <a:pt x="565158" y="81682"/>
                  </a:lnTo>
                  <a:lnTo>
                    <a:pt x="566464" y="84747"/>
                  </a:lnTo>
                  <a:lnTo>
                    <a:pt x="567759" y="87813"/>
                  </a:lnTo>
                  <a:lnTo>
                    <a:pt x="569054" y="90878"/>
                  </a:lnTo>
                  <a:lnTo>
                    <a:pt x="570339" y="93943"/>
                  </a:lnTo>
                  <a:lnTo>
                    <a:pt x="571619" y="97008"/>
                  </a:lnTo>
                  <a:lnTo>
                    <a:pt x="572893" y="100074"/>
                  </a:lnTo>
                  <a:lnTo>
                    <a:pt x="574163" y="103134"/>
                  </a:lnTo>
                  <a:lnTo>
                    <a:pt x="575422" y="106199"/>
                  </a:lnTo>
                  <a:lnTo>
                    <a:pt x="576681" y="109259"/>
                  </a:lnTo>
                  <a:lnTo>
                    <a:pt x="577930" y="112319"/>
                  </a:lnTo>
                  <a:lnTo>
                    <a:pt x="579179" y="115379"/>
                  </a:lnTo>
                  <a:lnTo>
                    <a:pt x="580417" y="118439"/>
                  </a:lnTo>
                  <a:lnTo>
                    <a:pt x="581651" y="121494"/>
                  </a:lnTo>
                  <a:lnTo>
                    <a:pt x="582874" y="124554"/>
                  </a:lnTo>
                  <a:lnTo>
                    <a:pt x="584097" y="127609"/>
                  </a:lnTo>
                  <a:lnTo>
                    <a:pt x="585314" y="130664"/>
                  </a:lnTo>
                  <a:lnTo>
                    <a:pt x="586522" y="133719"/>
                  </a:lnTo>
                  <a:lnTo>
                    <a:pt x="587724" y="136774"/>
                  </a:lnTo>
                  <a:lnTo>
                    <a:pt x="588921" y="139829"/>
                  </a:lnTo>
                  <a:lnTo>
                    <a:pt x="590114" y="142879"/>
                  </a:lnTo>
                  <a:lnTo>
                    <a:pt x="591300" y="145934"/>
                  </a:lnTo>
                  <a:lnTo>
                    <a:pt x="592482" y="148984"/>
                  </a:lnTo>
                  <a:lnTo>
                    <a:pt x="593654" y="152033"/>
                  </a:lnTo>
                  <a:lnTo>
                    <a:pt x="594820" y="155083"/>
                  </a:lnTo>
                  <a:lnTo>
                    <a:pt x="595981" y="158128"/>
                  </a:lnTo>
                  <a:lnTo>
                    <a:pt x="597137" y="161177"/>
                  </a:lnTo>
                  <a:lnTo>
                    <a:pt x="598288" y="164222"/>
                  </a:lnTo>
                  <a:lnTo>
                    <a:pt x="599433" y="167267"/>
                  </a:lnTo>
                  <a:lnTo>
                    <a:pt x="600568" y="170311"/>
                  </a:lnTo>
                  <a:lnTo>
                    <a:pt x="601704" y="173356"/>
                  </a:lnTo>
                  <a:lnTo>
                    <a:pt x="602829" y="176395"/>
                  </a:lnTo>
                  <a:lnTo>
                    <a:pt x="603948" y="179440"/>
                  </a:lnTo>
                  <a:lnTo>
                    <a:pt x="605063" y="182479"/>
                  </a:lnTo>
                  <a:lnTo>
                    <a:pt x="606167" y="185519"/>
                  </a:lnTo>
                  <a:lnTo>
                    <a:pt x="607272" y="188558"/>
                  </a:lnTo>
                  <a:lnTo>
                    <a:pt x="608366" y="191593"/>
                  </a:lnTo>
                  <a:lnTo>
                    <a:pt x="609455" y="194627"/>
                  </a:lnTo>
                  <a:lnTo>
                    <a:pt x="610538" y="197661"/>
                  </a:lnTo>
                  <a:lnTo>
                    <a:pt x="611617" y="200695"/>
                  </a:lnTo>
                  <a:lnTo>
                    <a:pt x="612690" y="203730"/>
                  </a:lnTo>
                  <a:lnTo>
                    <a:pt x="613753" y="206759"/>
                  </a:lnTo>
                  <a:lnTo>
                    <a:pt x="614816" y="209793"/>
                  </a:lnTo>
                  <a:lnTo>
                    <a:pt x="615869" y="212822"/>
                  </a:lnTo>
                  <a:lnTo>
                    <a:pt x="616916" y="215846"/>
                  </a:lnTo>
                  <a:lnTo>
                    <a:pt x="617959" y="218875"/>
                  </a:lnTo>
                  <a:lnTo>
                    <a:pt x="618991" y="221899"/>
                  </a:lnTo>
                  <a:lnTo>
                    <a:pt x="620023" y="224923"/>
                  </a:lnTo>
                  <a:lnTo>
                    <a:pt x="621045" y="227947"/>
                  </a:lnTo>
                  <a:lnTo>
                    <a:pt x="622061" y="230966"/>
                  </a:lnTo>
                  <a:lnTo>
                    <a:pt x="623073" y="233990"/>
                  </a:lnTo>
                  <a:lnTo>
                    <a:pt x="624079" y="237009"/>
                  </a:lnTo>
                  <a:lnTo>
                    <a:pt x="625075" y="240028"/>
                  </a:lnTo>
                  <a:lnTo>
                    <a:pt x="626066" y="243041"/>
                  </a:lnTo>
                  <a:lnTo>
                    <a:pt x="627056" y="246055"/>
                  </a:lnTo>
                  <a:lnTo>
                    <a:pt x="628037" y="249074"/>
                  </a:lnTo>
                  <a:lnTo>
                    <a:pt x="629007" y="252082"/>
                  </a:lnTo>
                  <a:lnTo>
                    <a:pt x="629977" y="255096"/>
                  </a:lnTo>
                  <a:lnTo>
                    <a:pt x="630937" y="258104"/>
                  </a:lnTo>
                  <a:lnTo>
                    <a:pt x="631897" y="261113"/>
                  </a:lnTo>
                  <a:lnTo>
                    <a:pt x="632846" y="264121"/>
                  </a:lnTo>
                  <a:lnTo>
                    <a:pt x="633786" y="267125"/>
                  </a:lnTo>
                  <a:lnTo>
                    <a:pt x="634725" y="270128"/>
                  </a:lnTo>
                  <a:lnTo>
                    <a:pt x="635659" y="273131"/>
                  </a:lnTo>
                  <a:lnTo>
                    <a:pt x="636582" y="276135"/>
                  </a:lnTo>
                  <a:lnTo>
                    <a:pt x="637501" y="279133"/>
                  </a:lnTo>
                  <a:lnTo>
                    <a:pt x="638414" y="282131"/>
                  </a:lnTo>
                  <a:lnTo>
                    <a:pt x="639317" y="285129"/>
                  </a:lnTo>
                  <a:lnTo>
                    <a:pt x="640221" y="288122"/>
                  </a:lnTo>
                  <a:lnTo>
                    <a:pt x="641113" y="291120"/>
                  </a:lnTo>
                  <a:lnTo>
                    <a:pt x="642001" y="294113"/>
                  </a:lnTo>
                  <a:lnTo>
                    <a:pt x="642883" y="297101"/>
                  </a:lnTo>
                  <a:lnTo>
                    <a:pt x="643761" y="300089"/>
                  </a:lnTo>
                  <a:lnTo>
                    <a:pt x="644633" y="303077"/>
                  </a:lnTo>
                  <a:lnTo>
                    <a:pt x="645494" y="306065"/>
                  </a:lnTo>
                  <a:lnTo>
                    <a:pt x="646351" y="309047"/>
                  </a:lnTo>
                  <a:lnTo>
                    <a:pt x="647202" y="312030"/>
                  </a:lnTo>
                  <a:lnTo>
                    <a:pt x="648049" y="315013"/>
                  </a:lnTo>
                  <a:lnTo>
                    <a:pt x="648885" y="317995"/>
                  </a:lnTo>
                  <a:lnTo>
                    <a:pt x="649716" y="320973"/>
                  </a:lnTo>
                  <a:lnTo>
                    <a:pt x="650541" y="323945"/>
                  </a:lnTo>
                  <a:lnTo>
                    <a:pt x="651362" y="326923"/>
                  </a:lnTo>
                  <a:lnTo>
                    <a:pt x="652177" y="329895"/>
                  </a:lnTo>
                  <a:lnTo>
                    <a:pt x="652982" y="332867"/>
                  </a:lnTo>
                  <a:lnTo>
                    <a:pt x="653787" y="335835"/>
                  </a:lnTo>
                  <a:lnTo>
                    <a:pt x="654582" y="338802"/>
                  </a:lnTo>
                  <a:lnTo>
                    <a:pt x="655371" y="341769"/>
                  </a:lnTo>
                  <a:lnTo>
                    <a:pt x="656151" y="344736"/>
                  </a:lnTo>
                  <a:lnTo>
                    <a:pt x="656930" y="347698"/>
                  </a:lnTo>
                  <a:lnTo>
                    <a:pt x="657699" y="350660"/>
                  </a:lnTo>
                  <a:lnTo>
                    <a:pt x="658462" y="353617"/>
                  </a:lnTo>
                  <a:lnTo>
                    <a:pt x="659221" y="356574"/>
                  </a:lnTo>
                  <a:lnTo>
                    <a:pt x="659969" y="359531"/>
                  </a:lnTo>
                  <a:lnTo>
                    <a:pt x="660717" y="362483"/>
                  </a:lnTo>
                  <a:lnTo>
                    <a:pt x="661455" y="365434"/>
                  </a:lnTo>
                  <a:lnTo>
                    <a:pt x="662188" y="368386"/>
                  </a:lnTo>
                  <a:lnTo>
                    <a:pt x="662916" y="371333"/>
                  </a:lnTo>
                  <a:lnTo>
                    <a:pt x="663633" y="374279"/>
                  </a:lnTo>
                  <a:lnTo>
                    <a:pt x="664345" y="377226"/>
                  </a:lnTo>
                  <a:lnTo>
                    <a:pt x="665052" y="380167"/>
                  </a:lnTo>
                  <a:lnTo>
                    <a:pt x="665754" y="383109"/>
                  </a:lnTo>
                  <a:lnTo>
                    <a:pt x="666451" y="386045"/>
                  </a:lnTo>
                  <a:lnTo>
                    <a:pt x="667137" y="388981"/>
                  </a:lnTo>
                  <a:lnTo>
                    <a:pt x="667823" y="391917"/>
                  </a:lnTo>
                  <a:lnTo>
                    <a:pt x="668499" y="394848"/>
                  </a:lnTo>
                  <a:lnTo>
                    <a:pt x="669165" y="397779"/>
                  </a:lnTo>
                  <a:lnTo>
                    <a:pt x="669831" y="400705"/>
                  </a:lnTo>
                  <a:lnTo>
                    <a:pt x="670486" y="403636"/>
                  </a:lnTo>
                  <a:lnTo>
                    <a:pt x="671136" y="406557"/>
                  </a:lnTo>
                  <a:lnTo>
                    <a:pt x="671781" y="409483"/>
                  </a:lnTo>
                  <a:lnTo>
                    <a:pt x="672421" y="412404"/>
                  </a:lnTo>
                  <a:lnTo>
                    <a:pt x="673051" y="415319"/>
                  </a:lnTo>
                  <a:lnTo>
                    <a:pt x="673680" y="418235"/>
                  </a:lnTo>
                  <a:lnTo>
                    <a:pt x="674299" y="421151"/>
                  </a:lnTo>
                  <a:lnTo>
                    <a:pt x="674908" y="424066"/>
                  </a:lnTo>
                  <a:lnTo>
                    <a:pt x="675517" y="426972"/>
                  </a:lnTo>
                  <a:lnTo>
                    <a:pt x="676116" y="429882"/>
                  </a:lnTo>
                  <a:lnTo>
                    <a:pt x="676709" y="432787"/>
                  </a:lnTo>
                  <a:lnTo>
                    <a:pt x="677298" y="435693"/>
                  </a:lnTo>
                  <a:lnTo>
                    <a:pt x="677881" y="438593"/>
                  </a:lnTo>
                  <a:lnTo>
                    <a:pt x="678454" y="441493"/>
                  </a:lnTo>
                  <a:lnTo>
                    <a:pt x="679021" y="444388"/>
                  </a:lnTo>
                  <a:lnTo>
                    <a:pt x="679584" y="447283"/>
                  </a:lnTo>
                  <a:lnTo>
                    <a:pt x="680141" y="450178"/>
                  </a:lnTo>
                  <a:lnTo>
                    <a:pt x="680693" y="453067"/>
                  </a:lnTo>
                  <a:lnTo>
                    <a:pt x="681235" y="455957"/>
                  </a:lnTo>
                  <a:lnTo>
                    <a:pt x="681772" y="458842"/>
                  </a:lnTo>
                  <a:lnTo>
                    <a:pt x="682303" y="461726"/>
                  </a:lnTo>
                  <a:lnTo>
                    <a:pt x="682824" y="464606"/>
                  </a:lnTo>
                  <a:lnTo>
                    <a:pt x="683346" y="467485"/>
                  </a:lnTo>
                  <a:lnTo>
                    <a:pt x="683856" y="470365"/>
                  </a:lnTo>
                  <a:lnTo>
                    <a:pt x="684362" y="473239"/>
                  </a:lnTo>
                  <a:lnTo>
                    <a:pt x="684858" y="476108"/>
                  </a:lnTo>
                  <a:lnTo>
                    <a:pt x="685353" y="478983"/>
                  </a:lnTo>
                  <a:lnTo>
                    <a:pt x="685838" y="481847"/>
                  </a:lnTo>
                  <a:lnTo>
                    <a:pt x="686318" y="484716"/>
                  </a:lnTo>
                  <a:lnTo>
                    <a:pt x="686788" y="487575"/>
                  </a:lnTo>
                  <a:lnTo>
                    <a:pt x="687257" y="490439"/>
                  </a:lnTo>
                  <a:lnTo>
                    <a:pt x="687716" y="493298"/>
                  </a:lnTo>
                  <a:lnTo>
                    <a:pt x="688170" y="496151"/>
                  </a:lnTo>
                  <a:lnTo>
                    <a:pt x="688619" y="499005"/>
                  </a:lnTo>
                  <a:lnTo>
                    <a:pt x="689058" y="501853"/>
                  </a:lnTo>
                  <a:lnTo>
                    <a:pt x="689497" y="504702"/>
                  </a:lnTo>
                  <a:lnTo>
                    <a:pt x="689925" y="507550"/>
                  </a:lnTo>
                  <a:lnTo>
                    <a:pt x="690343" y="510394"/>
                  </a:lnTo>
                  <a:lnTo>
                    <a:pt x="690761" y="513232"/>
                  </a:lnTo>
                  <a:lnTo>
                    <a:pt x="691169" y="516070"/>
                  </a:lnTo>
                  <a:lnTo>
                    <a:pt x="691571" y="518908"/>
                  </a:lnTo>
                  <a:lnTo>
                    <a:pt x="691968" y="521741"/>
                  </a:lnTo>
                  <a:lnTo>
                    <a:pt x="692361" y="524574"/>
                  </a:lnTo>
                  <a:lnTo>
                    <a:pt x="692743" y="527402"/>
                  </a:lnTo>
                  <a:lnTo>
                    <a:pt x="693119" y="530225"/>
                  </a:lnTo>
                  <a:lnTo>
                    <a:pt x="693491" y="533048"/>
                  </a:lnTo>
                  <a:lnTo>
                    <a:pt x="693857" y="535870"/>
                  </a:lnTo>
                  <a:lnTo>
                    <a:pt x="694213" y="538688"/>
                  </a:lnTo>
                  <a:lnTo>
                    <a:pt x="694564" y="541500"/>
                  </a:lnTo>
                  <a:lnTo>
                    <a:pt x="694910" y="544318"/>
                  </a:lnTo>
                  <a:lnTo>
                    <a:pt x="695250" y="547125"/>
                  </a:lnTo>
                  <a:lnTo>
                    <a:pt x="695581" y="549932"/>
                  </a:lnTo>
                  <a:lnTo>
                    <a:pt x="695906" y="552740"/>
                  </a:lnTo>
                  <a:lnTo>
                    <a:pt x="696226" y="555542"/>
                  </a:lnTo>
                  <a:lnTo>
                    <a:pt x="696541" y="558339"/>
                  </a:lnTo>
                  <a:lnTo>
                    <a:pt x="696850" y="561135"/>
                  </a:lnTo>
                  <a:lnTo>
                    <a:pt x="697149" y="563932"/>
                  </a:lnTo>
                  <a:lnTo>
                    <a:pt x="697444" y="566719"/>
                  </a:lnTo>
                  <a:lnTo>
                    <a:pt x="697727" y="569511"/>
                  </a:lnTo>
                  <a:lnTo>
                    <a:pt x="698011" y="572297"/>
                  </a:lnTo>
                  <a:lnTo>
                    <a:pt x="698285" y="575079"/>
                  </a:lnTo>
                  <a:lnTo>
                    <a:pt x="698553" y="577860"/>
                  </a:lnTo>
                  <a:lnTo>
                    <a:pt x="698816" y="580636"/>
                  </a:lnTo>
                  <a:lnTo>
                    <a:pt x="699069" y="583413"/>
                  </a:lnTo>
                  <a:lnTo>
                    <a:pt x="699322" y="586184"/>
                  </a:lnTo>
                  <a:lnTo>
                    <a:pt x="699565" y="588950"/>
                  </a:lnTo>
                  <a:lnTo>
                    <a:pt x="699797" y="591716"/>
                  </a:lnTo>
                  <a:lnTo>
                    <a:pt x="700029" y="594482"/>
                  </a:lnTo>
                  <a:lnTo>
                    <a:pt x="700251" y="597242"/>
                  </a:lnTo>
                  <a:lnTo>
                    <a:pt x="700468" y="599998"/>
                  </a:lnTo>
                  <a:lnTo>
                    <a:pt x="700679" y="602754"/>
                  </a:lnTo>
                  <a:lnTo>
                    <a:pt x="700880" y="605504"/>
                  </a:lnTo>
                  <a:lnTo>
                    <a:pt x="701082" y="608255"/>
                  </a:lnTo>
                  <a:lnTo>
                    <a:pt x="701273" y="611000"/>
                  </a:lnTo>
                  <a:lnTo>
                    <a:pt x="701453" y="613745"/>
                  </a:lnTo>
                  <a:lnTo>
                    <a:pt x="701634" y="616485"/>
                  </a:lnTo>
                  <a:lnTo>
                    <a:pt x="701804" y="619220"/>
                  </a:lnTo>
                  <a:lnTo>
                    <a:pt x="701969" y="621955"/>
                  </a:lnTo>
                  <a:lnTo>
                    <a:pt x="702129" y="624685"/>
                  </a:lnTo>
                  <a:lnTo>
                    <a:pt x="702284" y="627415"/>
                  </a:lnTo>
                  <a:lnTo>
                    <a:pt x="702429" y="630140"/>
                  </a:lnTo>
                  <a:lnTo>
                    <a:pt x="702568" y="632864"/>
                  </a:lnTo>
                  <a:lnTo>
                    <a:pt x="702702" y="635584"/>
                  </a:lnTo>
                  <a:lnTo>
                    <a:pt x="702826" y="638298"/>
                  </a:lnTo>
                  <a:lnTo>
                    <a:pt x="702945" y="641013"/>
                  </a:lnTo>
                  <a:lnTo>
                    <a:pt x="703063" y="643722"/>
                  </a:lnTo>
                  <a:lnTo>
                    <a:pt x="703166" y="646426"/>
                  </a:lnTo>
                  <a:lnTo>
                    <a:pt x="703270" y="649130"/>
                  </a:lnTo>
                  <a:lnTo>
                    <a:pt x="703363" y="651834"/>
                  </a:lnTo>
                  <a:lnTo>
                    <a:pt x="703450" y="654533"/>
                  </a:lnTo>
                  <a:lnTo>
                    <a:pt x="703533" y="657226"/>
                  </a:lnTo>
                  <a:lnTo>
                    <a:pt x="703605" y="659915"/>
                  </a:lnTo>
                  <a:lnTo>
                    <a:pt x="703677" y="662603"/>
                  </a:lnTo>
                  <a:lnTo>
                    <a:pt x="703739" y="665292"/>
                  </a:lnTo>
                  <a:lnTo>
                    <a:pt x="703796" y="667970"/>
                  </a:lnTo>
                  <a:lnTo>
                    <a:pt x="703842" y="670648"/>
                  </a:lnTo>
                  <a:lnTo>
                    <a:pt x="703884" y="673327"/>
                  </a:lnTo>
                  <a:lnTo>
                    <a:pt x="703920" y="676000"/>
                  </a:lnTo>
                  <a:lnTo>
                    <a:pt x="703951" y="678668"/>
                  </a:lnTo>
                  <a:lnTo>
                    <a:pt x="703977" y="681335"/>
                  </a:lnTo>
                  <a:lnTo>
                    <a:pt x="703992" y="683998"/>
                  </a:lnTo>
                  <a:lnTo>
                    <a:pt x="704002" y="686656"/>
                  </a:lnTo>
                  <a:lnTo>
                    <a:pt x="704008" y="689313"/>
                  </a:lnTo>
                  <a:lnTo>
                    <a:pt x="704002" y="691966"/>
                  </a:lnTo>
                  <a:lnTo>
                    <a:pt x="703997" y="694613"/>
                  </a:lnTo>
                  <a:lnTo>
                    <a:pt x="703982" y="697260"/>
                  </a:lnTo>
                  <a:lnTo>
                    <a:pt x="703956" y="699902"/>
                  </a:lnTo>
                  <a:lnTo>
                    <a:pt x="703930" y="702545"/>
                  </a:lnTo>
                  <a:lnTo>
                    <a:pt x="703894" y="705181"/>
                  </a:lnTo>
                  <a:lnTo>
                    <a:pt x="703853" y="707813"/>
                  </a:lnTo>
                  <a:lnTo>
                    <a:pt x="703806" y="710445"/>
                  </a:lnTo>
                  <a:lnTo>
                    <a:pt x="703755" y="713072"/>
                  </a:lnTo>
                  <a:lnTo>
                    <a:pt x="703693" y="715693"/>
                  </a:lnTo>
                  <a:lnTo>
                    <a:pt x="703626" y="718309"/>
                  </a:lnTo>
                  <a:lnTo>
                    <a:pt x="703553" y="720926"/>
                  </a:lnTo>
                  <a:lnTo>
                    <a:pt x="703471" y="723542"/>
                  </a:lnTo>
                  <a:lnTo>
                    <a:pt x="703388" y="726148"/>
                  </a:lnTo>
                  <a:lnTo>
                    <a:pt x="703295" y="728754"/>
                  </a:lnTo>
                  <a:lnTo>
                    <a:pt x="703192" y="731360"/>
                  </a:lnTo>
                  <a:lnTo>
                    <a:pt x="703089" y="733956"/>
                  </a:lnTo>
                  <a:lnTo>
                    <a:pt x="702976" y="736551"/>
                  </a:lnTo>
                  <a:lnTo>
                    <a:pt x="702857" y="739147"/>
                  </a:lnTo>
                  <a:lnTo>
                    <a:pt x="702733" y="741732"/>
                  </a:lnTo>
                  <a:lnTo>
                    <a:pt x="702599" y="744318"/>
                  </a:lnTo>
                  <a:lnTo>
                    <a:pt x="702465" y="746898"/>
                  </a:lnTo>
                  <a:lnTo>
                    <a:pt x="702320" y="749478"/>
                  </a:lnTo>
                  <a:lnTo>
                    <a:pt x="702171" y="752053"/>
                  </a:lnTo>
                  <a:lnTo>
                    <a:pt x="702011" y="754623"/>
                  </a:lnTo>
                  <a:lnTo>
                    <a:pt x="701845" y="757193"/>
                  </a:lnTo>
                  <a:lnTo>
                    <a:pt x="701675" y="759752"/>
                  </a:lnTo>
                  <a:lnTo>
                    <a:pt x="701500" y="762312"/>
                  </a:lnTo>
                  <a:lnTo>
                    <a:pt x="701319" y="764871"/>
                  </a:lnTo>
                  <a:lnTo>
                    <a:pt x="701128" y="767426"/>
                  </a:lnTo>
                  <a:lnTo>
                    <a:pt x="700932" y="769975"/>
                  </a:lnTo>
                  <a:lnTo>
                    <a:pt x="700731" y="772519"/>
                  </a:lnTo>
                  <a:lnTo>
                    <a:pt x="700524" y="775063"/>
                  </a:lnTo>
                  <a:lnTo>
                    <a:pt x="700366" y="776917"/>
                  </a:lnTo>
                  <a:lnTo>
                    <a:pt x="698532" y="776415"/>
                  </a:lnTo>
                  <a:lnTo>
                    <a:pt x="696009" y="775718"/>
                  </a:lnTo>
                  <a:lnTo>
                    <a:pt x="693480" y="775022"/>
                  </a:lnTo>
                  <a:lnTo>
                    <a:pt x="690947" y="774315"/>
                  </a:lnTo>
                  <a:lnTo>
                    <a:pt x="688413" y="773597"/>
                  </a:lnTo>
                  <a:lnTo>
                    <a:pt x="685874" y="772880"/>
                  </a:lnTo>
                  <a:lnTo>
                    <a:pt x="683335" y="772158"/>
                  </a:lnTo>
                  <a:lnTo>
                    <a:pt x="680791" y="771425"/>
                  </a:lnTo>
                  <a:lnTo>
                    <a:pt x="678242" y="770687"/>
                  </a:lnTo>
                  <a:lnTo>
                    <a:pt x="675693" y="769944"/>
                  </a:lnTo>
                  <a:lnTo>
                    <a:pt x="673144" y="769196"/>
                  </a:lnTo>
                  <a:lnTo>
                    <a:pt x="670584" y="768442"/>
                  </a:lnTo>
                  <a:lnTo>
                    <a:pt x="668030" y="767684"/>
                  </a:lnTo>
                  <a:lnTo>
                    <a:pt x="665465" y="766915"/>
                  </a:lnTo>
                  <a:lnTo>
                    <a:pt x="662900" y="766146"/>
                  </a:lnTo>
                  <a:lnTo>
                    <a:pt x="660336" y="765367"/>
                  </a:lnTo>
                  <a:lnTo>
                    <a:pt x="657766" y="764582"/>
                  </a:lnTo>
                  <a:lnTo>
                    <a:pt x="655191" y="763793"/>
                  </a:lnTo>
                  <a:lnTo>
                    <a:pt x="652616" y="762998"/>
                  </a:lnTo>
                  <a:lnTo>
                    <a:pt x="650041" y="762198"/>
                  </a:lnTo>
                  <a:lnTo>
                    <a:pt x="647455" y="761393"/>
                  </a:lnTo>
                  <a:lnTo>
                    <a:pt x="644875" y="760578"/>
                  </a:lnTo>
                  <a:lnTo>
                    <a:pt x="642285" y="759757"/>
                  </a:lnTo>
                  <a:lnTo>
                    <a:pt x="639694" y="758937"/>
                  </a:lnTo>
                  <a:lnTo>
                    <a:pt x="637104" y="758106"/>
                  </a:lnTo>
                  <a:lnTo>
                    <a:pt x="634508" y="757270"/>
                  </a:lnTo>
                  <a:lnTo>
                    <a:pt x="631912" y="756424"/>
                  </a:lnTo>
                  <a:lnTo>
                    <a:pt x="629312" y="755577"/>
                  </a:lnTo>
                  <a:lnTo>
                    <a:pt x="626706" y="754726"/>
                  </a:lnTo>
                  <a:lnTo>
                    <a:pt x="624100" y="753864"/>
                  </a:lnTo>
                  <a:lnTo>
                    <a:pt x="621494" y="752997"/>
                  </a:lnTo>
                  <a:lnTo>
                    <a:pt x="618882" y="752125"/>
                  </a:lnTo>
                  <a:lnTo>
                    <a:pt x="616266" y="751248"/>
                  </a:lnTo>
                  <a:lnTo>
                    <a:pt x="613650" y="750365"/>
                  </a:lnTo>
                  <a:lnTo>
                    <a:pt x="611028" y="749478"/>
                  </a:lnTo>
                  <a:lnTo>
                    <a:pt x="608407" y="748585"/>
                  </a:lnTo>
                  <a:lnTo>
                    <a:pt x="605780" y="747682"/>
                  </a:lnTo>
                  <a:lnTo>
                    <a:pt x="603154" y="746779"/>
                  </a:lnTo>
                  <a:lnTo>
                    <a:pt x="600527" y="745866"/>
                  </a:lnTo>
                  <a:lnTo>
                    <a:pt x="597890" y="744947"/>
                  </a:lnTo>
                  <a:lnTo>
                    <a:pt x="595258" y="744023"/>
                  </a:lnTo>
                  <a:lnTo>
                    <a:pt x="592621" y="743095"/>
                  </a:lnTo>
                  <a:lnTo>
                    <a:pt x="589979" y="742161"/>
                  </a:lnTo>
                  <a:lnTo>
                    <a:pt x="587337" y="741221"/>
                  </a:lnTo>
                  <a:lnTo>
                    <a:pt x="584690" y="740272"/>
                  </a:lnTo>
                  <a:lnTo>
                    <a:pt x="582043" y="739322"/>
                  </a:lnTo>
                  <a:lnTo>
                    <a:pt x="579390" y="738363"/>
                  </a:lnTo>
                  <a:lnTo>
                    <a:pt x="576738" y="737398"/>
                  </a:lnTo>
                  <a:lnTo>
                    <a:pt x="574085" y="736427"/>
                  </a:lnTo>
                  <a:lnTo>
                    <a:pt x="571423" y="735452"/>
                  </a:lnTo>
                  <a:lnTo>
                    <a:pt x="568765" y="734472"/>
                  </a:lnTo>
                  <a:lnTo>
                    <a:pt x="566102" y="733486"/>
                  </a:lnTo>
                  <a:lnTo>
                    <a:pt x="563435" y="732495"/>
                  </a:lnTo>
                  <a:lnTo>
                    <a:pt x="560767" y="731494"/>
                  </a:lnTo>
                  <a:lnTo>
                    <a:pt x="558099" y="730493"/>
                  </a:lnTo>
                  <a:lnTo>
                    <a:pt x="555426" y="729482"/>
                  </a:lnTo>
                  <a:lnTo>
                    <a:pt x="552753" y="728465"/>
                  </a:lnTo>
                  <a:lnTo>
                    <a:pt x="550074" y="727443"/>
                  </a:lnTo>
                  <a:lnTo>
                    <a:pt x="547391" y="726416"/>
                  </a:lnTo>
                  <a:lnTo>
                    <a:pt x="544713" y="725384"/>
                  </a:lnTo>
                  <a:lnTo>
                    <a:pt x="542024" y="724347"/>
                  </a:lnTo>
                  <a:lnTo>
                    <a:pt x="539341" y="723305"/>
                  </a:lnTo>
                  <a:lnTo>
                    <a:pt x="536647" y="722252"/>
                  </a:lnTo>
                  <a:lnTo>
                    <a:pt x="533959" y="721199"/>
                  </a:lnTo>
                  <a:lnTo>
                    <a:pt x="531265" y="720136"/>
                  </a:lnTo>
                  <a:lnTo>
                    <a:pt x="528566" y="719073"/>
                  </a:lnTo>
                  <a:lnTo>
                    <a:pt x="525867" y="718000"/>
                  </a:lnTo>
                  <a:lnTo>
                    <a:pt x="523168" y="716921"/>
                  </a:lnTo>
                  <a:lnTo>
                    <a:pt x="520464" y="715838"/>
                  </a:lnTo>
                  <a:lnTo>
                    <a:pt x="517760" y="714749"/>
                  </a:lnTo>
                  <a:lnTo>
                    <a:pt x="515051" y="713655"/>
                  </a:lnTo>
                  <a:lnTo>
                    <a:pt x="512342" y="712550"/>
                  </a:lnTo>
                  <a:lnTo>
                    <a:pt x="509633" y="711446"/>
                  </a:lnTo>
                  <a:lnTo>
                    <a:pt x="506918" y="710337"/>
                  </a:lnTo>
                  <a:lnTo>
                    <a:pt x="504199" y="709217"/>
                  </a:lnTo>
                  <a:lnTo>
                    <a:pt x="501479" y="708092"/>
                  </a:lnTo>
                  <a:lnTo>
                    <a:pt x="498760" y="706967"/>
                  </a:lnTo>
                  <a:lnTo>
                    <a:pt x="496035" y="705832"/>
                  </a:lnTo>
                  <a:lnTo>
                    <a:pt x="493311" y="704691"/>
                  </a:lnTo>
                  <a:lnTo>
                    <a:pt x="490586" y="703546"/>
                  </a:lnTo>
                  <a:lnTo>
                    <a:pt x="487856" y="702395"/>
                  </a:lnTo>
                  <a:lnTo>
                    <a:pt x="485126" y="701239"/>
                  </a:lnTo>
                  <a:lnTo>
                    <a:pt x="482391" y="700078"/>
                  </a:lnTo>
                  <a:lnTo>
                    <a:pt x="479656" y="698906"/>
                  </a:lnTo>
                  <a:lnTo>
                    <a:pt x="476916" y="697735"/>
                  </a:lnTo>
                  <a:lnTo>
                    <a:pt x="474176" y="696553"/>
                  </a:lnTo>
                  <a:lnTo>
                    <a:pt x="471436" y="695372"/>
                  </a:lnTo>
                  <a:lnTo>
                    <a:pt x="468690" y="694180"/>
                  </a:lnTo>
                  <a:lnTo>
                    <a:pt x="465945" y="692982"/>
                  </a:lnTo>
                  <a:lnTo>
                    <a:pt x="463200" y="691785"/>
                  </a:lnTo>
                  <a:lnTo>
                    <a:pt x="460449" y="690578"/>
                  </a:lnTo>
                  <a:lnTo>
                    <a:pt x="457699" y="689365"/>
                  </a:lnTo>
                  <a:lnTo>
                    <a:pt x="454943" y="688147"/>
                  </a:lnTo>
                  <a:lnTo>
                    <a:pt x="452188" y="686924"/>
                  </a:lnTo>
                  <a:lnTo>
                    <a:pt x="449432" y="685696"/>
                  </a:lnTo>
                  <a:lnTo>
                    <a:pt x="446671" y="684458"/>
                  </a:lnTo>
                  <a:lnTo>
                    <a:pt x="443910" y="683219"/>
                  </a:lnTo>
                  <a:lnTo>
                    <a:pt x="441145" y="681975"/>
                  </a:lnTo>
                  <a:lnTo>
                    <a:pt x="438379" y="680721"/>
                  </a:lnTo>
                  <a:lnTo>
                    <a:pt x="435613" y="679467"/>
                  </a:lnTo>
                  <a:lnTo>
                    <a:pt x="432842" y="678203"/>
                  </a:lnTo>
                  <a:lnTo>
                    <a:pt x="430070" y="676934"/>
                  </a:lnTo>
                  <a:lnTo>
                    <a:pt x="427299" y="675664"/>
                  </a:lnTo>
                  <a:lnTo>
                    <a:pt x="424523" y="674385"/>
                  </a:lnTo>
                  <a:lnTo>
                    <a:pt x="421747" y="673100"/>
                  </a:lnTo>
                  <a:lnTo>
                    <a:pt x="418971" y="671809"/>
                  </a:lnTo>
                  <a:lnTo>
                    <a:pt x="416189" y="670514"/>
                  </a:lnTo>
                  <a:lnTo>
                    <a:pt x="413408" y="669214"/>
                  </a:lnTo>
                  <a:lnTo>
                    <a:pt x="410621" y="667908"/>
                  </a:lnTo>
                  <a:lnTo>
                    <a:pt x="407840" y="666598"/>
                  </a:lnTo>
                  <a:lnTo>
                    <a:pt x="405048" y="665282"/>
                  </a:lnTo>
                  <a:lnTo>
                    <a:pt x="402261" y="663961"/>
                  </a:lnTo>
                  <a:lnTo>
                    <a:pt x="399470" y="662634"/>
                  </a:lnTo>
                  <a:lnTo>
                    <a:pt x="396678" y="661298"/>
                  </a:lnTo>
                  <a:lnTo>
                    <a:pt x="393881" y="659961"/>
                  </a:lnTo>
                  <a:lnTo>
                    <a:pt x="391089" y="658620"/>
                  </a:lnTo>
                  <a:lnTo>
                    <a:pt x="388292" y="657268"/>
                  </a:lnTo>
                  <a:lnTo>
                    <a:pt x="385490" y="655916"/>
                  </a:lnTo>
                  <a:lnTo>
                    <a:pt x="382688" y="654553"/>
                  </a:lnTo>
                  <a:lnTo>
                    <a:pt x="379886" y="653186"/>
                  </a:lnTo>
                  <a:lnTo>
                    <a:pt x="377084" y="651818"/>
                  </a:lnTo>
                  <a:lnTo>
                    <a:pt x="374277" y="650440"/>
                  </a:lnTo>
                  <a:lnTo>
                    <a:pt x="371470" y="649058"/>
                  </a:lnTo>
                  <a:lnTo>
                    <a:pt x="368662" y="647675"/>
                  </a:lnTo>
                  <a:lnTo>
                    <a:pt x="365850" y="646281"/>
                  </a:lnTo>
                  <a:lnTo>
                    <a:pt x="363037" y="644883"/>
                  </a:lnTo>
                  <a:lnTo>
                    <a:pt x="360225" y="643479"/>
                  </a:lnTo>
                  <a:lnTo>
                    <a:pt x="357408" y="642070"/>
                  </a:lnTo>
                  <a:lnTo>
                    <a:pt x="354590" y="640656"/>
                  </a:lnTo>
                  <a:lnTo>
                    <a:pt x="351772" y="639237"/>
                  </a:lnTo>
                  <a:lnTo>
                    <a:pt x="348955" y="637813"/>
                  </a:lnTo>
                  <a:lnTo>
                    <a:pt x="346132" y="636384"/>
                  </a:lnTo>
                  <a:lnTo>
                    <a:pt x="343309" y="634949"/>
                  </a:lnTo>
                  <a:lnTo>
                    <a:pt x="340487" y="633509"/>
                  </a:lnTo>
                  <a:lnTo>
                    <a:pt x="337659" y="632064"/>
                  </a:lnTo>
                  <a:lnTo>
                    <a:pt x="334831" y="630614"/>
                  </a:lnTo>
                  <a:lnTo>
                    <a:pt x="332003" y="629159"/>
                  </a:lnTo>
                  <a:lnTo>
                    <a:pt x="329170" y="627699"/>
                  </a:lnTo>
                  <a:lnTo>
                    <a:pt x="326342" y="626233"/>
                  </a:lnTo>
                  <a:lnTo>
                    <a:pt x="323509" y="624757"/>
                  </a:lnTo>
                  <a:lnTo>
                    <a:pt x="320676" y="623282"/>
                  </a:lnTo>
                  <a:lnTo>
                    <a:pt x="317838" y="621801"/>
                  </a:lnTo>
                  <a:lnTo>
                    <a:pt x="315000" y="620314"/>
                  </a:lnTo>
                  <a:lnTo>
                    <a:pt x="312162" y="618818"/>
                  </a:lnTo>
                  <a:lnTo>
                    <a:pt x="309323" y="617321"/>
                  </a:lnTo>
                  <a:lnTo>
                    <a:pt x="306480" y="615820"/>
                  </a:lnTo>
                  <a:lnTo>
                    <a:pt x="303637" y="614308"/>
                  </a:lnTo>
                  <a:lnTo>
                    <a:pt x="300793" y="612796"/>
                  </a:lnTo>
                  <a:lnTo>
                    <a:pt x="297950" y="611279"/>
                  </a:lnTo>
                  <a:lnTo>
                    <a:pt x="295107" y="609751"/>
                  </a:lnTo>
                  <a:lnTo>
                    <a:pt x="292258" y="608224"/>
                  </a:lnTo>
                  <a:lnTo>
                    <a:pt x="289410" y="606691"/>
                  </a:lnTo>
                  <a:lnTo>
                    <a:pt x="286556" y="605148"/>
                  </a:lnTo>
                  <a:lnTo>
                    <a:pt x="283707" y="603605"/>
                  </a:lnTo>
                  <a:lnTo>
                    <a:pt x="280854" y="602057"/>
                  </a:lnTo>
                  <a:lnTo>
                    <a:pt x="278000" y="600499"/>
                  </a:lnTo>
                  <a:lnTo>
                    <a:pt x="275146" y="598940"/>
                  </a:lnTo>
                  <a:lnTo>
                    <a:pt x="272288" y="597377"/>
                  </a:lnTo>
                  <a:lnTo>
                    <a:pt x="269434" y="595803"/>
                  </a:lnTo>
                  <a:lnTo>
                    <a:pt x="266575" y="594229"/>
                  </a:lnTo>
                  <a:lnTo>
                    <a:pt x="263716" y="592650"/>
                  </a:lnTo>
                  <a:lnTo>
                    <a:pt x="260852" y="591060"/>
                  </a:lnTo>
                  <a:lnTo>
                    <a:pt x="257993" y="589471"/>
                  </a:lnTo>
                  <a:lnTo>
                    <a:pt x="255129" y="587876"/>
                  </a:lnTo>
                  <a:lnTo>
                    <a:pt x="252265" y="586272"/>
                  </a:lnTo>
                  <a:lnTo>
                    <a:pt x="249401" y="584667"/>
                  </a:lnTo>
                  <a:lnTo>
                    <a:pt x="246532" y="583057"/>
                  </a:lnTo>
                  <a:lnTo>
                    <a:pt x="243668" y="581441"/>
                  </a:lnTo>
                  <a:lnTo>
                    <a:pt x="240799" y="579821"/>
                  </a:lnTo>
                  <a:lnTo>
                    <a:pt x="237930" y="578190"/>
                  </a:lnTo>
                  <a:lnTo>
                    <a:pt x="235061" y="576560"/>
                  </a:lnTo>
                  <a:lnTo>
                    <a:pt x="232187" y="574924"/>
                  </a:lnTo>
                  <a:lnTo>
                    <a:pt x="229317" y="573283"/>
                  </a:lnTo>
                  <a:lnTo>
                    <a:pt x="226443" y="571637"/>
                  </a:lnTo>
                  <a:lnTo>
                    <a:pt x="223569" y="569985"/>
                  </a:lnTo>
                  <a:lnTo>
                    <a:pt x="220694" y="568329"/>
                  </a:lnTo>
                  <a:lnTo>
                    <a:pt x="217820" y="566667"/>
                  </a:lnTo>
                  <a:lnTo>
                    <a:pt x="214941" y="565001"/>
                  </a:lnTo>
                  <a:lnTo>
                    <a:pt x="212061" y="563329"/>
                  </a:lnTo>
                  <a:lnTo>
                    <a:pt x="209187" y="561652"/>
                  </a:lnTo>
                  <a:lnTo>
                    <a:pt x="206307" y="559969"/>
                  </a:lnTo>
                  <a:lnTo>
                    <a:pt x="203423" y="558282"/>
                  </a:lnTo>
                  <a:lnTo>
                    <a:pt x="200543" y="556589"/>
                  </a:lnTo>
                  <a:lnTo>
                    <a:pt x="197664" y="554891"/>
                  </a:lnTo>
                  <a:lnTo>
                    <a:pt x="194779" y="553194"/>
                  </a:lnTo>
                  <a:lnTo>
                    <a:pt x="191894" y="551486"/>
                  </a:lnTo>
                  <a:lnTo>
                    <a:pt x="189010" y="549772"/>
                  </a:lnTo>
                  <a:lnTo>
                    <a:pt x="186125" y="548059"/>
                  </a:lnTo>
                  <a:lnTo>
                    <a:pt x="183241" y="546336"/>
                  </a:lnTo>
                  <a:lnTo>
                    <a:pt x="180351" y="544612"/>
                  </a:lnTo>
                  <a:lnTo>
                    <a:pt x="177461" y="542878"/>
                  </a:lnTo>
                  <a:lnTo>
                    <a:pt x="174576" y="541144"/>
                  </a:lnTo>
                  <a:lnTo>
                    <a:pt x="171687" y="539405"/>
                  </a:lnTo>
                  <a:lnTo>
                    <a:pt x="168797" y="537656"/>
                  </a:lnTo>
                  <a:lnTo>
                    <a:pt x="165907" y="535907"/>
                  </a:lnTo>
                  <a:lnTo>
                    <a:pt x="163012" y="534152"/>
                  </a:lnTo>
                  <a:lnTo>
                    <a:pt x="160122" y="532392"/>
                  </a:lnTo>
                  <a:lnTo>
                    <a:pt x="157227" y="530627"/>
                  </a:lnTo>
                  <a:lnTo>
                    <a:pt x="154337" y="528857"/>
                  </a:lnTo>
                  <a:lnTo>
                    <a:pt x="151443" y="527082"/>
                  </a:lnTo>
                  <a:lnTo>
                    <a:pt x="148548" y="525302"/>
                  </a:lnTo>
                  <a:lnTo>
                    <a:pt x="145653" y="523517"/>
                  </a:lnTo>
                  <a:lnTo>
                    <a:pt x="142758" y="521726"/>
                  </a:lnTo>
                  <a:lnTo>
                    <a:pt x="139858" y="519935"/>
                  </a:lnTo>
                  <a:lnTo>
                    <a:pt x="136963" y="518134"/>
                  </a:lnTo>
                  <a:lnTo>
                    <a:pt x="134062" y="516333"/>
                  </a:lnTo>
                  <a:lnTo>
                    <a:pt x="131167" y="514522"/>
                  </a:lnTo>
                  <a:lnTo>
                    <a:pt x="128267" y="512711"/>
                  </a:lnTo>
                  <a:lnTo>
                    <a:pt x="125367" y="510889"/>
                  </a:lnTo>
                  <a:lnTo>
                    <a:pt x="122467" y="509068"/>
                  </a:lnTo>
                  <a:lnTo>
                    <a:pt x="119567" y="507241"/>
                  </a:lnTo>
                  <a:lnTo>
                    <a:pt x="116667" y="505409"/>
                  </a:lnTo>
                  <a:lnTo>
                    <a:pt x="113767" y="503572"/>
                  </a:lnTo>
                  <a:lnTo>
                    <a:pt x="110867" y="501730"/>
                  </a:lnTo>
                  <a:lnTo>
                    <a:pt x="107961" y="499882"/>
                  </a:lnTo>
                  <a:lnTo>
                    <a:pt x="105061" y="498035"/>
                  </a:lnTo>
                  <a:lnTo>
                    <a:pt x="102156" y="496177"/>
                  </a:lnTo>
                  <a:lnTo>
                    <a:pt x="99251" y="494314"/>
                  </a:lnTo>
                  <a:lnTo>
                    <a:pt x="96351" y="492451"/>
                  </a:lnTo>
                  <a:lnTo>
                    <a:pt x="93445" y="490583"/>
                  </a:lnTo>
                  <a:lnTo>
                    <a:pt x="90540" y="488705"/>
                  </a:lnTo>
                  <a:lnTo>
                    <a:pt x="87635" y="486826"/>
                  </a:lnTo>
                  <a:lnTo>
                    <a:pt x="84730" y="484943"/>
                  </a:lnTo>
                  <a:lnTo>
                    <a:pt x="81824" y="483054"/>
                  </a:lnTo>
                  <a:lnTo>
                    <a:pt x="78919" y="481160"/>
                  </a:lnTo>
                  <a:lnTo>
                    <a:pt x="76014" y="479267"/>
                  </a:lnTo>
                  <a:lnTo>
                    <a:pt x="73103" y="477362"/>
                  </a:lnTo>
                  <a:lnTo>
                    <a:pt x="70198" y="475453"/>
                  </a:lnTo>
                  <a:lnTo>
                    <a:pt x="67293" y="473544"/>
                  </a:lnTo>
                  <a:lnTo>
                    <a:pt x="64382" y="471629"/>
                  </a:lnTo>
                  <a:lnTo>
                    <a:pt x="61477" y="469704"/>
                  </a:lnTo>
                  <a:lnTo>
                    <a:pt x="58567" y="467780"/>
                  </a:lnTo>
                  <a:lnTo>
                    <a:pt x="55661" y="465850"/>
                  </a:lnTo>
                  <a:lnTo>
                    <a:pt x="52751" y="463920"/>
                  </a:lnTo>
                  <a:lnTo>
                    <a:pt x="49840" y="461979"/>
                  </a:lnTo>
                  <a:lnTo>
                    <a:pt x="46935" y="460034"/>
                  </a:lnTo>
                  <a:lnTo>
                    <a:pt x="44025" y="458088"/>
                  </a:lnTo>
                  <a:lnTo>
                    <a:pt x="41114" y="456133"/>
                  </a:lnTo>
                  <a:lnTo>
                    <a:pt x="38204" y="454177"/>
                  </a:lnTo>
                  <a:lnTo>
                    <a:pt x="35299" y="452216"/>
                  </a:lnTo>
                  <a:lnTo>
                    <a:pt x="32388" y="450250"/>
                  </a:lnTo>
                  <a:lnTo>
                    <a:pt x="29478" y="448279"/>
                  </a:lnTo>
                  <a:lnTo>
                    <a:pt x="26567" y="446302"/>
                  </a:lnTo>
                  <a:lnTo>
                    <a:pt x="23657" y="444326"/>
                  </a:lnTo>
                  <a:lnTo>
                    <a:pt x="20746" y="442339"/>
                  </a:lnTo>
                  <a:lnTo>
                    <a:pt x="17836" y="440352"/>
                  </a:lnTo>
                  <a:lnTo>
                    <a:pt x="14925" y="438360"/>
                  </a:lnTo>
                  <a:lnTo>
                    <a:pt x="12020" y="436363"/>
                  </a:lnTo>
                  <a:lnTo>
                    <a:pt x="9110" y="434361"/>
                  </a:lnTo>
                  <a:lnTo>
                    <a:pt x="6199" y="432354"/>
                  </a:lnTo>
                  <a:lnTo>
                    <a:pt x="3289" y="430341"/>
                  </a:lnTo>
                  <a:lnTo>
                    <a:pt x="378" y="428329"/>
                  </a:lnTo>
                  <a:lnTo>
                    <a:pt x="0" y="428066"/>
                  </a:lnTo>
                  <a:lnTo>
                    <a:pt x="760" y="427570"/>
                  </a:lnTo>
                  <a:lnTo>
                    <a:pt x="3531" y="425754"/>
                  </a:lnTo>
                  <a:lnTo>
                    <a:pt x="6303" y="423937"/>
                  </a:lnTo>
                  <a:lnTo>
                    <a:pt x="9074" y="422116"/>
                  </a:lnTo>
                  <a:lnTo>
                    <a:pt x="11840" y="420289"/>
                  </a:lnTo>
                  <a:lnTo>
                    <a:pt x="14611" y="418457"/>
                  </a:lnTo>
                  <a:lnTo>
                    <a:pt x="17382" y="416620"/>
                  </a:lnTo>
                  <a:lnTo>
                    <a:pt x="20153" y="414783"/>
                  </a:lnTo>
                  <a:lnTo>
                    <a:pt x="22924" y="412935"/>
                  </a:lnTo>
                  <a:lnTo>
                    <a:pt x="25690" y="411088"/>
                  </a:lnTo>
                  <a:lnTo>
                    <a:pt x="28461" y="409235"/>
                  </a:lnTo>
                  <a:lnTo>
                    <a:pt x="31232" y="407378"/>
                  </a:lnTo>
                  <a:lnTo>
                    <a:pt x="34003" y="405515"/>
                  </a:lnTo>
                  <a:lnTo>
                    <a:pt x="36769" y="403652"/>
                  </a:lnTo>
                  <a:lnTo>
                    <a:pt x="39540" y="401784"/>
                  </a:lnTo>
                  <a:lnTo>
                    <a:pt x="42311" y="399906"/>
                  </a:lnTo>
                  <a:lnTo>
                    <a:pt x="45077" y="398027"/>
                  </a:lnTo>
                  <a:lnTo>
                    <a:pt x="47848" y="396144"/>
                  </a:lnTo>
                  <a:lnTo>
                    <a:pt x="50620" y="394260"/>
                  </a:lnTo>
                  <a:lnTo>
                    <a:pt x="53386" y="392366"/>
                  </a:lnTo>
                  <a:lnTo>
                    <a:pt x="56157" y="390472"/>
                  </a:lnTo>
                  <a:lnTo>
                    <a:pt x="58923" y="388573"/>
                  </a:lnTo>
                  <a:lnTo>
                    <a:pt x="61689" y="386669"/>
                  </a:lnTo>
                  <a:lnTo>
                    <a:pt x="64460" y="384760"/>
                  </a:lnTo>
                  <a:lnTo>
                    <a:pt x="67226" y="382845"/>
                  </a:lnTo>
                  <a:lnTo>
                    <a:pt x="69992" y="380931"/>
                  </a:lnTo>
                  <a:lnTo>
                    <a:pt x="72763" y="379011"/>
                  </a:lnTo>
                  <a:lnTo>
                    <a:pt x="75529" y="377086"/>
                  </a:lnTo>
                  <a:lnTo>
                    <a:pt x="78295" y="375156"/>
                  </a:lnTo>
                  <a:lnTo>
                    <a:pt x="81061" y="373221"/>
                  </a:lnTo>
                  <a:lnTo>
                    <a:pt x="83826" y="371286"/>
                  </a:lnTo>
                  <a:lnTo>
                    <a:pt x="86592" y="369346"/>
                  </a:lnTo>
                  <a:lnTo>
                    <a:pt x="89358" y="367400"/>
                  </a:lnTo>
                  <a:lnTo>
                    <a:pt x="92119" y="365450"/>
                  </a:lnTo>
                  <a:lnTo>
                    <a:pt x="94885" y="363494"/>
                  </a:lnTo>
                  <a:lnTo>
                    <a:pt x="97651" y="361538"/>
                  </a:lnTo>
                  <a:lnTo>
                    <a:pt x="100412" y="359572"/>
                  </a:lnTo>
                  <a:lnTo>
                    <a:pt x="103178" y="357606"/>
                  </a:lnTo>
                  <a:lnTo>
                    <a:pt x="105939" y="355640"/>
                  </a:lnTo>
                  <a:lnTo>
                    <a:pt x="108699" y="353664"/>
                  </a:lnTo>
                  <a:lnTo>
                    <a:pt x="111460" y="351687"/>
                  </a:lnTo>
                  <a:lnTo>
                    <a:pt x="114226" y="349700"/>
                  </a:lnTo>
                  <a:lnTo>
                    <a:pt x="116987" y="347714"/>
                  </a:lnTo>
                  <a:lnTo>
                    <a:pt x="119748" y="345727"/>
                  </a:lnTo>
                  <a:lnTo>
                    <a:pt x="122503" y="343730"/>
                  </a:lnTo>
                  <a:lnTo>
                    <a:pt x="125264" y="341733"/>
                  </a:lnTo>
                  <a:lnTo>
                    <a:pt x="128025" y="339731"/>
                  </a:lnTo>
                  <a:lnTo>
                    <a:pt x="130780" y="337723"/>
                  </a:lnTo>
                  <a:lnTo>
                    <a:pt x="133541" y="335711"/>
                  </a:lnTo>
                  <a:lnTo>
                    <a:pt x="136297" y="333698"/>
                  </a:lnTo>
                  <a:lnTo>
                    <a:pt x="139053" y="331681"/>
                  </a:lnTo>
                  <a:lnTo>
                    <a:pt x="141808" y="329658"/>
                  </a:lnTo>
                  <a:lnTo>
                    <a:pt x="144564" y="327630"/>
                  </a:lnTo>
                  <a:lnTo>
                    <a:pt x="147319" y="325596"/>
                  </a:lnTo>
                  <a:lnTo>
                    <a:pt x="150075" y="323563"/>
                  </a:lnTo>
                  <a:lnTo>
                    <a:pt x="152831" y="321525"/>
                  </a:lnTo>
                  <a:lnTo>
                    <a:pt x="155581" y="319481"/>
                  </a:lnTo>
                  <a:lnTo>
                    <a:pt x="158337" y="317438"/>
                  </a:lnTo>
                  <a:lnTo>
                    <a:pt x="161087" y="315389"/>
                  </a:lnTo>
                  <a:lnTo>
                    <a:pt x="163838" y="313335"/>
                  </a:lnTo>
                  <a:lnTo>
                    <a:pt x="166588" y="311276"/>
                  </a:lnTo>
                  <a:lnTo>
                    <a:pt x="169339" y="309212"/>
                  </a:lnTo>
                  <a:lnTo>
                    <a:pt x="172084" y="307148"/>
                  </a:lnTo>
                  <a:lnTo>
                    <a:pt x="174834" y="305079"/>
                  </a:lnTo>
                  <a:lnTo>
                    <a:pt x="177580" y="303004"/>
                  </a:lnTo>
                  <a:lnTo>
                    <a:pt x="180330" y="300930"/>
                  </a:lnTo>
                  <a:lnTo>
                    <a:pt x="183075" y="298845"/>
                  </a:lnTo>
                  <a:lnTo>
                    <a:pt x="185821" y="296760"/>
                  </a:lnTo>
                  <a:lnTo>
                    <a:pt x="188566" y="294670"/>
                  </a:lnTo>
                  <a:lnTo>
                    <a:pt x="191306" y="292581"/>
                  </a:lnTo>
                  <a:lnTo>
                    <a:pt x="194052" y="290485"/>
                  </a:lnTo>
                  <a:lnTo>
                    <a:pt x="196792" y="288385"/>
                  </a:lnTo>
                  <a:lnTo>
                    <a:pt x="199532" y="286280"/>
                  </a:lnTo>
                  <a:lnTo>
                    <a:pt x="202277" y="284174"/>
                  </a:lnTo>
                  <a:lnTo>
                    <a:pt x="205012" y="282059"/>
                  </a:lnTo>
                  <a:lnTo>
                    <a:pt x="207752" y="279948"/>
                  </a:lnTo>
                  <a:lnTo>
                    <a:pt x="210492" y="277827"/>
                  </a:lnTo>
                  <a:lnTo>
                    <a:pt x="213227" y="275706"/>
                  </a:lnTo>
                  <a:lnTo>
                    <a:pt x="215962" y="273580"/>
                  </a:lnTo>
                  <a:lnTo>
                    <a:pt x="218697" y="271449"/>
                  </a:lnTo>
                  <a:lnTo>
                    <a:pt x="221432" y="269313"/>
                  </a:lnTo>
                  <a:lnTo>
                    <a:pt x="224167" y="267176"/>
                  </a:lnTo>
                  <a:lnTo>
                    <a:pt x="226897" y="265035"/>
                  </a:lnTo>
                  <a:lnTo>
                    <a:pt x="229627" y="262893"/>
                  </a:lnTo>
                  <a:lnTo>
                    <a:pt x="232362" y="260741"/>
                  </a:lnTo>
                  <a:lnTo>
                    <a:pt x="235087" y="258589"/>
                  </a:lnTo>
                  <a:lnTo>
                    <a:pt x="237816" y="256432"/>
                  </a:lnTo>
                  <a:lnTo>
                    <a:pt x="240546" y="254275"/>
                  </a:lnTo>
                  <a:lnTo>
                    <a:pt x="243271" y="252113"/>
                  </a:lnTo>
                  <a:lnTo>
                    <a:pt x="245996" y="249946"/>
                  </a:lnTo>
                  <a:lnTo>
                    <a:pt x="248720" y="247773"/>
                  </a:lnTo>
                  <a:lnTo>
                    <a:pt x="251445" y="245601"/>
                  </a:lnTo>
                  <a:lnTo>
                    <a:pt x="254164" y="243423"/>
                  </a:lnTo>
                  <a:lnTo>
                    <a:pt x="256884" y="241240"/>
                  </a:lnTo>
                  <a:lnTo>
                    <a:pt x="259609" y="239057"/>
                  </a:lnTo>
                  <a:lnTo>
                    <a:pt x="262323" y="236869"/>
                  </a:lnTo>
                  <a:lnTo>
                    <a:pt x="265042" y="234676"/>
                  </a:lnTo>
                  <a:lnTo>
                    <a:pt x="267757" y="232483"/>
                  </a:lnTo>
                  <a:lnTo>
                    <a:pt x="270476" y="230285"/>
                  </a:lnTo>
                  <a:lnTo>
                    <a:pt x="273191" y="228081"/>
                  </a:lnTo>
                  <a:lnTo>
                    <a:pt x="275900" y="225873"/>
                  </a:lnTo>
                  <a:lnTo>
                    <a:pt x="278614" y="223664"/>
                  </a:lnTo>
                  <a:lnTo>
                    <a:pt x="281323" y="221450"/>
                  </a:lnTo>
                  <a:lnTo>
                    <a:pt x="284033" y="219237"/>
                  </a:lnTo>
                  <a:lnTo>
                    <a:pt x="286742" y="217018"/>
                  </a:lnTo>
                  <a:lnTo>
                    <a:pt x="289451" y="214793"/>
                  </a:lnTo>
                  <a:lnTo>
                    <a:pt x="292155" y="212564"/>
                  </a:lnTo>
                  <a:lnTo>
                    <a:pt x="294859" y="210335"/>
                  </a:lnTo>
                  <a:lnTo>
                    <a:pt x="297563" y="208100"/>
                  </a:lnTo>
                  <a:lnTo>
                    <a:pt x="300267" y="205866"/>
                  </a:lnTo>
                  <a:lnTo>
                    <a:pt x="302966" y="203626"/>
                  </a:lnTo>
                  <a:lnTo>
                    <a:pt x="305665" y="201382"/>
                  </a:lnTo>
                  <a:lnTo>
                    <a:pt x="308364" y="199132"/>
                  </a:lnTo>
                  <a:lnTo>
                    <a:pt x="311062" y="196882"/>
                  </a:lnTo>
                  <a:lnTo>
                    <a:pt x="313756" y="194627"/>
                  </a:lnTo>
                  <a:lnTo>
                    <a:pt x="316450" y="192372"/>
                  </a:lnTo>
                  <a:lnTo>
                    <a:pt x="319144" y="190111"/>
                  </a:lnTo>
                  <a:lnTo>
                    <a:pt x="321832" y="187846"/>
                  </a:lnTo>
                  <a:lnTo>
                    <a:pt x="324526" y="185581"/>
                  </a:lnTo>
                  <a:lnTo>
                    <a:pt x="327214" y="183310"/>
                  </a:lnTo>
                  <a:lnTo>
                    <a:pt x="329898" y="181034"/>
                  </a:lnTo>
                  <a:lnTo>
                    <a:pt x="332586" y="178759"/>
                  </a:lnTo>
                  <a:lnTo>
                    <a:pt x="335270" y="176478"/>
                  </a:lnTo>
                  <a:lnTo>
                    <a:pt x="337953" y="174192"/>
                  </a:lnTo>
                  <a:lnTo>
                    <a:pt x="340636" y="171906"/>
                  </a:lnTo>
                  <a:lnTo>
                    <a:pt x="343315" y="169615"/>
                  </a:lnTo>
                  <a:lnTo>
                    <a:pt x="345993" y="167318"/>
                  </a:lnTo>
                  <a:lnTo>
                    <a:pt x="348671" y="165022"/>
                  </a:lnTo>
                  <a:lnTo>
                    <a:pt x="351344" y="162720"/>
                  </a:lnTo>
                  <a:lnTo>
                    <a:pt x="354017" y="160419"/>
                  </a:lnTo>
                  <a:lnTo>
                    <a:pt x="356690" y="158112"/>
                  </a:lnTo>
                  <a:lnTo>
                    <a:pt x="359363" y="155800"/>
                  </a:lnTo>
                  <a:lnTo>
                    <a:pt x="362031" y="153488"/>
                  </a:lnTo>
                  <a:lnTo>
                    <a:pt x="364699" y="151171"/>
                  </a:lnTo>
                  <a:lnTo>
                    <a:pt x="367367" y="148854"/>
                  </a:lnTo>
                  <a:lnTo>
                    <a:pt x="370030" y="146532"/>
                  </a:lnTo>
                  <a:lnTo>
                    <a:pt x="372693" y="144205"/>
                  </a:lnTo>
                  <a:lnTo>
                    <a:pt x="375355" y="141878"/>
                  </a:lnTo>
                  <a:lnTo>
                    <a:pt x="378018" y="139545"/>
                  </a:lnTo>
                  <a:lnTo>
                    <a:pt x="380676" y="137208"/>
                  </a:lnTo>
                  <a:lnTo>
                    <a:pt x="383333" y="134870"/>
                  </a:lnTo>
                  <a:lnTo>
                    <a:pt x="385986" y="132527"/>
                  </a:lnTo>
                  <a:lnTo>
                    <a:pt x="388638" y="130184"/>
                  </a:lnTo>
                  <a:lnTo>
                    <a:pt x="391290" y="127836"/>
                  </a:lnTo>
                  <a:lnTo>
                    <a:pt x="393943" y="125483"/>
                  </a:lnTo>
                  <a:lnTo>
                    <a:pt x="396590" y="123130"/>
                  </a:lnTo>
                  <a:lnTo>
                    <a:pt x="399237" y="120777"/>
                  </a:lnTo>
                  <a:lnTo>
                    <a:pt x="401879" y="118414"/>
                  </a:lnTo>
                  <a:lnTo>
                    <a:pt x="404522" y="116050"/>
                  </a:lnTo>
                  <a:lnTo>
                    <a:pt x="407164" y="113687"/>
                  </a:lnTo>
                  <a:lnTo>
                    <a:pt x="409806" y="111318"/>
                  </a:lnTo>
                  <a:lnTo>
                    <a:pt x="412443" y="108944"/>
                  </a:lnTo>
                  <a:lnTo>
                    <a:pt x="415080" y="106571"/>
                  </a:lnTo>
                  <a:lnTo>
                    <a:pt x="417711" y="104192"/>
                  </a:lnTo>
                  <a:lnTo>
                    <a:pt x="420348" y="101813"/>
                  </a:lnTo>
                  <a:lnTo>
                    <a:pt x="422975" y="99429"/>
                  </a:lnTo>
                  <a:lnTo>
                    <a:pt x="425607" y="97039"/>
                  </a:lnTo>
                  <a:lnTo>
                    <a:pt x="428233" y="94650"/>
                  </a:lnTo>
                  <a:lnTo>
                    <a:pt x="430860" y="92256"/>
                  </a:lnTo>
                  <a:lnTo>
                    <a:pt x="433481" y="89861"/>
                  </a:lnTo>
                  <a:lnTo>
                    <a:pt x="436103" y="87462"/>
                  </a:lnTo>
                  <a:lnTo>
                    <a:pt x="438724" y="85062"/>
                  </a:lnTo>
                  <a:lnTo>
                    <a:pt x="441341" y="82658"/>
                  </a:lnTo>
                  <a:lnTo>
                    <a:pt x="443957" y="80253"/>
                  </a:lnTo>
                  <a:lnTo>
                    <a:pt x="446568" y="77843"/>
                  </a:lnTo>
                  <a:lnTo>
                    <a:pt x="449179" y="75428"/>
                  </a:lnTo>
                  <a:lnTo>
                    <a:pt x="451790" y="73013"/>
                  </a:lnTo>
                  <a:lnTo>
                    <a:pt x="454401" y="70593"/>
                  </a:lnTo>
                  <a:lnTo>
                    <a:pt x="457007" y="68172"/>
                  </a:lnTo>
                  <a:lnTo>
                    <a:pt x="459608" y="65747"/>
                  </a:lnTo>
                  <a:lnTo>
                    <a:pt x="462214" y="63322"/>
                  </a:lnTo>
                  <a:lnTo>
                    <a:pt x="464810" y="60891"/>
                  </a:lnTo>
                  <a:lnTo>
                    <a:pt x="467411" y="58461"/>
                  </a:lnTo>
                  <a:lnTo>
                    <a:pt x="470006" y="56025"/>
                  </a:lnTo>
                  <a:lnTo>
                    <a:pt x="472602" y="53584"/>
                  </a:lnTo>
                  <a:lnTo>
                    <a:pt x="475193" y="51143"/>
                  </a:lnTo>
                  <a:lnTo>
                    <a:pt x="477783" y="48702"/>
                  </a:lnTo>
                  <a:lnTo>
                    <a:pt x="480368" y="46256"/>
                  </a:lnTo>
                  <a:lnTo>
                    <a:pt x="482954" y="43805"/>
                  </a:lnTo>
                  <a:lnTo>
                    <a:pt x="485539" y="41354"/>
                  </a:lnTo>
                  <a:lnTo>
                    <a:pt x="488119" y="38898"/>
                  </a:lnTo>
                  <a:lnTo>
                    <a:pt x="490699" y="36441"/>
                  </a:lnTo>
                  <a:lnTo>
                    <a:pt x="493280" y="33980"/>
                  </a:lnTo>
                  <a:lnTo>
                    <a:pt x="495855" y="31518"/>
                  </a:lnTo>
                  <a:lnTo>
                    <a:pt x="498424" y="29052"/>
                  </a:lnTo>
                  <a:lnTo>
                    <a:pt x="500999" y="26585"/>
                  </a:lnTo>
                  <a:lnTo>
                    <a:pt x="503564" y="24113"/>
                  </a:lnTo>
                  <a:lnTo>
                    <a:pt x="506134" y="21642"/>
                  </a:lnTo>
                  <a:lnTo>
                    <a:pt x="508699" y="19165"/>
                  </a:lnTo>
                  <a:lnTo>
                    <a:pt x="511258" y="16688"/>
                  </a:lnTo>
                  <a:lnTo>
                    <a:pt x="513818" y="14205"/>
                  </a:lnTo>
                  <a:lnTo>
                    <a:pt x="516377" y="11723"/>
                  </a:lnTo>
                  <a:lnTo>
                    <a:pt x="518932" y="9236"/>
                  </a:lnTo>
                  <a:lnTo>
                    <a:pt x="521486" y="6749"/>
                  </a:lnTo>
                  <a:lnTo>
                    <a:pt x="524040" y="4261"/>
                  </a:lnTo>
                  <a:lnTo>
                    <a:pt x="526584" y="17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752657" y="3543328"/>
              <a:ext cx="801435" cy="1315566"/>
            </a:xfrm>
            <a:custGeom>
              <a:avLst/>
              <a:pathLst>
                <a:path w="801435" h="1315566">
                  <a:moveTo>
                    <a:pt x="626664" y="1297950"/>
                  </a:moveTo>
                  <a:lnTo>
                    <a:pt x="624990" y="1298269"/>
                  </a:lnTo>
                  <a:lnTo>
                    <a:pt x="622637" y="1298713"/>
                  </a:lnTo>
                  <a:lnTo>
                    <a:pt x="620289" y="1299151"/>
                  </a:lnTo>
                  <a:lnTo>
                    <a:pt x="617941" y="1299585"/>
                  </a:lnTo>
                  <a:lnTo>
                    <a:pt x="615598" y="1300013"/>
                  </a:lnTo>
                  <a:lnTo>
                    <a:pt x="613261" y="1300431"/>
                  </a:lnTo>
                  <a:lnTo>
                    <a:pt x="610923" y="1300844"/>
                  </a:lnTo>
                  <a:lnTo>
                    <a:pt x="608590" y="1301257"/>
                  </a:lnTo>
                  <a:lnTo>
                    <a:pt x="606258" y="1301659"/>
                  </a:lnTo>
                  <a:lnTo>
                    <a:pt x="603931" y="1302057"/>
                  </a:lnTo>
                  <a:lnTo>
                    <a:pt x="601609" y="1302449"/>
                  </a:lnTo>
                  <a:lnTo>
                    <a:pt x="599286" y="1302836"/>
                  </a:lnTo>
                  <a:lnTo>
                    <a:pt x="596969" y="1303218"/>
                  </a:lnTo>
                  <a:lnTo>
                    <a:pt x="594652" y="1303589"/>
                  </a:lnTo>
                  <a:lnTo>
                    <a:pt x="592346" y="1303961"/>
                  </a:lnTo>
                  <a:lnTo>
                    <a:pt x="590034" y="1304322"/>
                  </a:lnTo>
                  <a:lnTo>
                    <a:pt x="587732" y="1304683"/>
                  </a:lnTo>
                  <a:lnTo>
                    <a:pt x="585431" y="1305034"/>
                  </a:lnTo>
                  <a:lnTo>
                    <a:pt x="583129" y="1305380"/>
                  </a:lnTo>
                  <a:lnTo>
                    <a:pt x="580838" y="1305721"/>
                  </a:lnTo>
                  <a:lnTo>
                    <a:pt x="578542" y="1306056"/>
                  </a:lnTo>
                  <a:lnTo>
                    <a:pt x="576256" y="1306381"/>
                  </a:lnTo>
                  <a:lnTo>
                    <a:pt x="573970" y="1306706"/>
                  </a:lnTo>
                  <a:lnTo>
                    <a:pt x="571689" y="1307021"/>
                  </a:lnTo>
                  <a:lnTo>
                    <a:pt x="569408" y="1307336"/>
                  </a:lnTo>
                  <a:lnTo>
                    <a:pt x="567132" y="1307640"/>
                  </a:lnTo>
                  <a:lnTo>
                    <a:pt x="564862" y="1307939"/>
                  </a:lnTo>
                  <a:lnTo>
                    <a:pt x="562591" y="1308234"/>
                  </a:lnTo>
                  <a:lnTo>
                    <a:pt x="560326" y="1308523"/>
                  </a:lnTo>
                  <a:lnTo>
                    <a:pt x="558066" y="1308806"/>
                  </a:lnTo>
                  <a:lnTo>
                    <a:pt x="555805" y="1309080"/>
                  </a:lnTo>
                  <a:lnTo>
                    <a:pt x="553550" y="1309353"/>
                  </a:lnTo>
                  <a:lnTo>
                    <a:pt x="551300" y="1309617"/>
                  </a:lnTo>
                  <a:lnTo>
                    <a:pt x="549050" y="1309880"/>
                  </a:lnTo>
                  <a:lnTo>
                    <a:pt x="546806" y="1310133"/>
                  </a:lnTo>
                  <a:lnTo>
                    <a:pt x="544561" y="1310380"/>
                  </a:lnTo>
                  <a:lnTo>
                    <a:pt x="542326" y="1310623"/>
                  </a:lnTo>
                  <a:lnTo>
                    <a:pt x="540087" y="1310860"/>
                  </a:lnTo>
                  <a:lnTo>
                    <a:pt x="537858" y="1311087"/>
                  </a:lnTo>
                  <a:lnTo>
                    <a:pt x="535628" y="1311314"/>
                  </a:lnTo>
                  <a:lnTo>
                    <a:pt x="533404" y="1311531"/>
                  </a:lnTo>
                  <a:lnTo>
                    <a:pt x="531185" y="1311748"/>
                  </a:lnTo>
                  <a:lnTo>
                    <a:pt x="528966" y="1311954"/>
                  </a:lnTo>
                  <a:lnTo>
                    <a:pt x="526753" y="1312155"/>
                  </a:lnTo>
                  <a:lnTo>
                    <a:pt x="524539" y="1312352"/>
                  </a:lnTo>
                  <a:lnTo>
                    <a:pt x="522335" y="1312543"/>
                  </a:lnTo>
                  <a:lnTo>
                    <a:pt x="520132" y="1312728"/>
                  </a:lnTo>
                  <a:lnTo>
                    <a:pt x="517928" y="1312904"/>
                  </a:lnTo>
                  <a:lnTo>
                    <a:pt x="515735" y="1313079"/>
                  </a:lnTo>
                  <a:lnTo>
                    <a:pt x="513542" y="1313244"/>
                  </a:lnTo>
                  <a:lnTo>
                    <a:pt x="511349" y="1313404"/>
                  </a:lnTo>
                  <a:lnTo>
                    <a:pt x="509166" y="1313559"/>
                  </a:lnTo>
                  <a:lnTo>
                    <a:pt x="506983" y="1313709"/>
                  </a:lnTo>
                  <a:lnTo>
                    <a:pt x="504800" y="1313853"/>
                  </a:lnTo>
                  <a:lnTo>
                    <a:pt x="502628" y="1313993"/>
                  </a:lnTo>
                  <a:lnTo>
                    <a:pt x="500455" y="1314127"/>
                  </a:lnTo>
                  <a:lnTo>
                    <a:pt x="498288" y="1314251"/>
                  </a:lnTo>
                  <a:lnTo>
                    <a:pt x="496121" y="1314369"/>
                  </a:lnTo>
                  <a:lnTo>
                    <a:pt x="493964" y="1314488"/>
                  </a:lnTo>
                  <a:lnTo>
                    <a:pt x="491807" y="1314596"/>
                  </a:lnTo>
                  <a:lnTo>
                    <a:pt x="489650" y="1314700"/>
                  </a:lnTo>
                  <a:lnTo>
                    <a:pt x="487503" y="1314798"/>
                  </a:lnTo>
                  <a:lnTo>
                    <a:pt x="485356" y="1314890"/>
                  </a:lnTo>
                  <a:lnTo>
                    <a:pt x="483209" y="1314973"/>
                  </a:lnTo>
                  <a:lnTo>
                    <a:pt x="481073" y="1315056"/>
                  </a:lnTo>
                  <a:lnTo>
                    <a:pt x="478937" y="1315128"/>
                  </a:lnTo>
                  <a:lnTo>
                    <a:pt x="476805" y="1315195"/>
                  </a:lnTo>
                  <a:lnTo>
                    <a:pt x="474679" y="1315257"/>
                  </a:lnTo>
                  <a:lnTo>
                    <a:pt x="472553" y="1315314"/>
                  </a:lnTo>
                  <a:lnTo>
                    <a:pt x="470432" y="1315365"/>
                  </a:lnTo>
                  <a:lnTo>
                    <a:pt x="468317" y="1315412"/>
                  </a:lnTo>
                  <a:lnTo>
                    <a:pt x="466206" y="1315453"/>
                  </a:lnTo>
                  <a:lnTo>
                    <a:pt x="464096" y="1315484"/>
                  </a:lnTo>
                  <a:lnTo>
                    <a:pt x="461990" y="1315515"/>
                  </a:lnTo>
                  <a:lnTo>
                    <a:pt x="459890" y="1315536"/>
                  </a:lnTo>
                  <a:lnTo>
                    <a:pt x="457790" y="1315551"/>
                  </a:lnTo>
                  <a:lnTo>
                    <a:pt x="455694" y="1315561"/>
                  </a:lnTo>
                  <a:lnTo>
                    <a:pt x="453605" y="1315566"/>
                  </a:lnTo>
                  <a:lnTo>
                    <a:pt x="451520" y="1315566"/>
                  </a:lnTo>
                  <a:lnTo>
                    <a:pt x="449435" y="1315556"/>
                  </a:lnTo>
                  <a:lnTo>
                    <a:pt x="447361" y="1315546"/>
                  </a:lnTo>
                  <a:lnTo>
                    <a:pt x="445281" y="1315525"/>
                  </a:lnTo>
                  <a:lnTo>
                    <a:pt x="443212" y="1315505"/>
                  </a:lnTo>
                  <a:lnTo>
                    <a:pt x="441147" y="1315474"/>
                  </a:lnTo>
                  <a:lnTo>
                    <a:pt x="439083" y="1315437"/>
                  </a:lnTo>
                  <a:lnTo>
                    <a:pt x="437024" y="1315396"/>
                  </a:lnTo>
                  <a:lnTo>
                    <a:pt x="434965" y="1315350"/>
                  </a:lnTo>
                  <a:lnTo>
                    <a:pt x="432917" y="1315293"/>
                  </a:lnTo>
                  <a:lnTo>
                    <a:pt x="430868" y="1315236"/>
                  </a:lnTo>
                  <a:lnTo>
                    <a:pt x="428825" y="1315169"/>
                  </a:lnTo>
                  <a:lnTo>
                    <a:pt x="426781" y="1315097"/>
                  </a:lnTo>
                  <a:lnTo>
                    <a:pt x="424748" y="1315025"/>
                  </a:lnTo>
                  <a:lnTo>
                    <a:pt x="422715" y="1314942"/>
                  </a:lnTo>
                  <a:lnTo>
                    <a:pt x="420687" y="1314854"/>
                  </a:lnTo>
                  <a:lnTo>
                    <a:pt x="418664" y="1314756"/>
                  </a:lnTo>
                  <a:lnTo>
                    <a:pt x="416641" y="1314658"/>
                  </a:lnTo>
                  <a:lnTo>
                    <a:pt x="414628" y="1314555"/>
                  </a:lnTo>
                  <a:lnTo>
                    <a:pt x="412616" y="1314442"/>
                  </a:lnTo>
                  <a:lnTo>
                    <a:pt x="410603" y="1314323"/>
                  </a:lnTo>
                  <a:lnTo>
                    <a:pt x="408601" y="1314199"/>
                  </a:lnTo>
                  <a:lnTo>
                    <a:pt x="406599" y="1314070"/>
                  </a:lnTo>
                  <a:lnTo>
                    <a:pt x="404607" y="1313936"/>
                  </a:lnTo>
                  <a:lnTo>
                    <a:pt x="402615" y="1313796"/>
                  </a:lnTo>
                  <a:lnTo>
                    <a:pt x="400623" y="1313652"/>
                  </a:lnTo>
                  <a:lnTo>
                    <a:pt x="398642" y="1313497"/>
                  </a:lnTo>
                  <a:lnTo>
                    <a:pt x="396660" y="1313342"/>
                  </a:lnTo>
                  <a:lnTo>
                    <a:pt x="394684" y="1313177"/>
                  </a:lnTo>
                  <a:lnTo>
                    <a:pt x="392712" y="1313007"/>
                  </a:lnTo>
                  <a:lnTo>
                    <a:pt x="390746" y="1312831"/>
                  </a:lnTo>
                  <a:lnTo>
                    <a:pt x="388780" y="1312651"/>
                  </a:lnTo>
                  <a:lnTo>
                    <a:pt x="386819" y="1312465"/>
                  </a:lnTo>
                  <a:lnTo>
                    <a:pt x="384864" y="1312274"/>
                  </a:lnTo>
                  <a:lnTo>
                    <a:pt x="382913" y="1312078"/>
                  </a:lnTo>
                  <a:lnTo>
                    <a:pt x="380967" y="1311872"/>
                  </a:lnTo>
                  <a:lnTo>
                    <a:pt x="379022" y="1311660"/>
                  </a:lnTo>
                  <a:lnTo>
                    <a:pt x="377082" y="1311449"/>
                  </a:lnTo>
                  <a:lnTo>
                    <a:pt x="375152" y="1311227"/>
                  </a:lnTo>
                  <a:lnTo>
                    <a:pt x="373217" y="1311000"/>
                  </a:lnTo>
                  <a:lnTo>
                    <a:pt x="371292" y="1310762"/>
                  </a:lnTo>
                  <a:lnTo>
                    <a:pt x="369367" y="1310525"/>
                  </a:lnTo>
                  <a:lnTo>
                    <a:pt x="367453" y="1310282"/>
                  </a:lnTo>
                  <a:lnTo>
                    <a:pt x="365538" y="1310029"/>
                  </a:lnTo>
                  <a:lnTo>
                    <a:pt x="363629" y="1309777"/>
                  </a:lnTo>
                  <a:lnTo>
                    <a:pt x="361719" y="1309513"/>
                  </a:lnTo>
                  <a:lnTo>
                    <a:pt x="359820" y="1309245"/>
                  </a:lnTo>
                  <a:lnTo>
                    <a:pt x="357921" y="1308972"/>
                  </a:lnTo>
                  <a:lnTo>
                    <a:pt x="356028" y="1308693"/>
                  </a:lnTo>
                  <a:lnTo>
                    <a:pt x="354139" y="1308409"/>
                  </a:lnTo>
                  <a:lnTo>
                    <a:pt x="352255" y="1308115"/>
                  </a:lnTo>
                  <a:lnTo>
                    <a:pt x="350377" y="1307821"/>
                  </a:lnTo>
                  <a:lnTo>
                    <a:pt x="348499" y="1307516"/>
                  </a:lnTo>
                  <a:lnTo>
                    <a:pt x="346631" y="1307212"/>
                  </a:lnTo>
                  <a:lnTo>
                    <a:pt x="344762" y="1306897"/>
                  </a:lnTo>
                  <a:lnTo>
                    <a:pt x="342900" y="1306577"/>
                  </a:lnTo>
                  <a:lnTo>
                    <a:pt x="341042" y="1306252"/>
                  </a:lnTo>
                  <a:lnTo>
                    <a:pt x="339184" y="1305922"/>
                  </a:lnTo>
                  <a:lnTo>
                    <a:pt x="337337" y="1305586"/>
                  </a:lnTo>
                  <a:lnTo>
                    <a:pt x="335489" y="1305241"/>
                  </a:lnTo>
                  <a:lnTo>
                    <a:pt x="333647" y="1304895"/>
                  </a:lnTo>
                  <a:lnTo>
                    <a:pt x="331810" y="1304539"/>
                  </a:lnTo>
                  <a:lnTo>
                    <a:pt x="329978" y="1304178"/>
                  </a:lnTo>
                  <a:lnTo>
                    <a:pt x="328151" y="1303811"/>
                  </a:lnTo>
                  <a:lnTo>
                    <a:pt x="326325" y="1303440"/>
                  </a:lnTo>
                  <a:lnTo>
                    <a:pt x="324503" y="1303063"/>
                  </a:lnTo>
                  <a:lnTo>
                    <a:pt x="322692" y="1302681"/>
                  </a:lnTo>
                  <a:lnTo>
                    <a:pt x="320880" y="1302294"/>
                  </a:lnTo>
                  <a:lnTo>
                    <a:pt x="319074" y="1301897"/>
                  </a:lnTo>
                  <a:lnTo>
                    <a:pt x="317268" y="1301499"/>
                  </a:lnTo>
                  <a:lnTo>
                    <a:pt x="315472" y="1301092"/>
                  </a:lnTo>
                  <a:lnTo>
                    <a:pt x="313677" y="1300684"/>
                  </a:lnTo>
                  <a:lnTo>
                    <a:pt x="311891" y="1300266"/>
                  </a:lnTo>
                  <a:lnTo>
                    <a:pt x="310106" y="1299843"/>
                  </a:lnTo>
                  <a:lnTo>
                    <a:pt x="308325" y="1299415"/>
                  </a:lnTo>
                  <a:lnTo>
                    <a:pt x="306550" y="1298976"/>
                  </a:lnTo>
                  <a:lnTo>
                    <a:pt x="304780" y="1298537"/>
                  </a:lnTo>
                  <a:lnTo>
                    <a:pt x="303010" y="1298094"/>
                  </a:lnTo>
                  <a:lnTo>
                    <a:pt x="301250" y="1297639"/>
                  </a:lnTo>
                  <a:lnTo>
                    <a:pt x="299491" y="1297180"/>
                  </a:lnTo>
                  <a:lnTo>
                    <a:pt x="297736" y="1296721"/>
                  </a:lnTo>
                  <a:lnTo>
                    <a:pt x="295987" y="1296251"/>
                  </a:lnTo>
                  <a:lnTo>
                    <a:pt x="294243" y="1295777"/>
                  </a:lnTo>
                  <a:lnTo>
                    <a:pt x="292504" y="1295297"/>
                  </a:lnTo>
                  <a:lnTo>
                    <a:pt x="290770" y="1294812"/>
                  </a:lnTo>
                  <a:lnTo>
                    <a:pt x="289041" y="1294316"/>
                  </a:lnTo>
                  <a:lnTo>
                    <a:pt x="287312" y="1293821"/>
                  </a:lnTo>
                  <a:lnTo>
                    <a:pt x="285589" y="1293315"/>
                  </a:lnTo>
                  <a:lnTo>
                    <a:pt x="283875" y="1292809"/>
                  </a:lnTo>
                  <a:lnTo>
                    <a:pt x="282162" y="1292293"/>
                  </a:lnTo>
                  <a:lnTo>
                    <a:pt x="280454" y="1291772"/>
                  </a:lnTo>
                  <a:lnTo>
                    <a:pt x="278751" y="1291246"/>
                  </a:lnTo>
                  <a:lnTo>
                    <a:pt x="277054" y="1290714"/>
                  </a:lnTo>
                  <a:lnTo>
                    <a:pt x="275356" y="1290178"/>
                  </a:lnTo>
                  <a:lnTo>
                    <a:pt x="273668" y="1289636"/>
                  </a:lnTo>
                  <a:lnTo>
                    <a:pt x="271981" y="1289089"/>
                  </a:lnTo>
                  <a:lnTo>
                    <a:pt x="270304" y="1288531"/>
                  </a:lnTo>
                  <a:lnTo>
                    <a:pt x="268627" y="1287974"/>
                  </a:lnTo>
                  <a:lnTo>
                    <a:pt x="266955" y="1287406"/>
                  </a:lnTo>
                  <a:lnTo>
                    <a:pt x="265288" y="1286834"/>
                  </a:lnTo>
                  <a:lnTo>
                    <a:pt x="263626" y="1286261"/>
                  </a:lnTo>
                  <a:lnTo>
                    <a:pt x="261970" y="1285678"/>
                  </a:lnTo>
                  <a:lnTo>
                    <a:pt x="260318" y="1285089"/>
                  </a:lnTo>
                  <a:lnTo>
                    <a:pt x="258667" y="1284491"/>
                  </a:lnTo>
                  <a:lnTo>
                    <a:pt x="257026" y="1283892"/>
                  </a:lnTo>
                  <a:lnTo>
                    <a:pt x="255385" y="1283288"/>
                  </a:lnTo>
                  <a:lnTo>
                    <a:pt x="253755" y="1282674"/>
                  </a:lnTo>
                  <a:lnTo>
                    <a:pt x="252124" y="1282060"/>
                  </a:lnTo>
                  <a:lnTo>
                    <a:pt x="250498" y="1281436"/>
                  </a:lnTo>
                  <a:lnTo>
                    <a:pt x="248878" y="1280812"/>
                  </a:lnTo>
                  <a:lnTo>
                    <a:pt x="247263" y="1280177"/>
                  </a:lnTo>
                  <a:lnTo>
                    <a:pt x="245653" y="1279537"/>
                  </a:lnTo>
                  <a:lnTo>
                    <a:pt x="244048" y="1278892"/>
                  </a:lnTo>
                  <a:lnTo>
                    <a:pt x="242448" y="1278242"/>
                  </a:lnTo>
                  <a:lnTo>
                    <a:pt x="240848" y="1277586"/>
                  </a:lnTo>
                  <a:lnTo>
                    <a:pt x="239259" y="1276921"/>
                  </a:lnTo>
                  <a:lnTo>
                    <a:pt x="237675" y="1276255"/>
                  </a:lnTo>
                  <a:lnTo>
                    <a:pt x="236091" y="1275584"/>
                  </a:lnTo>
                  <a:lnTo>
                    <a:pt x="234512" y="1274903"/>
                  </a:lnTo>
                  <a:lnTo>
                    <a:pt x="232943" y="1274217"/>
                  </a:lnTo>
                  <a:lnTo>
                    <a:pt x="231374" y="1273530"/>
                  </a:lnTo>
                  <a:lnTo>
                    <a:pt x="229811" y="1272834"/>
                  </a:lnTo>
                  <a:lnTo>
                    <a:pt x="228252" y="1272132"/>
                  </a:lnTo>
                  <a:lnTo>
                    <a:pt x="226699" y="1271425"/>
                  </a:lnTo>
                  <a:lnTo>
                    <a:pt x="225151" y="1270713"/>
                  </a:lnTo>
                  <a:lnTo>
                    <a:pt x="223608" y="1269995"/>
                  </a:lnTo>
                  <a:lnTo>
                    <a:pt x="222070" y="1269268"/>
                  </a:lnTo>
                  <a:lnTo>
                    <a:pt x="220532" y="1268540"/>
                  </a:lnTo>
                  <a:lnTo>
                    <a:pt x="219005" y="1267807"/>
                  </a:lnTo>
                  <a:lnTo>
                    <a:pt x="217482" y="1267064"/>
                  </a:lnTo>
                  <a:lnTo>
                    <a:pt x="215960" y="1266321"/>
                  </a:lnTo>
                  <a:lnTo>
                    <a:pt x="214448" y="1265568"/>
                  </a:lnTo>
                  <a:lnTo>
                    <a:pt x="212936" y="1264809"/>
                  </a:lnTo>
                  <a:lnTo>
                    <a:pt x="211429" y="1264046"/>
                  </a:lnTo>
                  <a:lnTo>
                    <a:pt x="209933" y="1263282"/>
                  </a:lnTo>
                  <a:lnTo>
                    <a:pt x="208436" y="1262508"/>
                  </a:lnTo>
                  <a:lnTo>
                    <a:pt x="206945" y="1261723"/>
                  </a:lnTo>
                  <a:lnTo>
                    <a:pt x="205459" y="1260939"/>
                  </a:lnTo>
                  <a:lnTo>
                    <a:pt x="203983" y="1260149"/>
                  </a:lnTo>
                  <a:lnTo>
                    <a:pt x="202507" y="1259355"/>
                  </a:lnTo>
                  <a:lnTo>
                    <a:pt x="201036" y="1258550"/>
                  </a:lnTo>
                  <a:lnTo>
                    <a:pt x="199571" y="1257745"/>
                  </a:lnTo>
                  <a:lnTo>
                    <a:pt x="198105" y="1256929"/>
                  </a:lnTo>
                  <a:lnTo>
                    <a:pt x="196650" y="1256114"/>
                  </a:lnTo>
                  <a:lnTo>
                    <a:pt x="195200" y="1255288"/>
                  </a:lnTo>
                  <a:lnTo>
                    <a:pt x="193755" y="1254458"/>
                  </a:lnTo>
                  <a:lnTo>
                    <a:pt x="192315" y="1253627"/>
                  </a:lnTo>
                  <a:lnTo>
                    <a:pt x="190876" y="1252786"/>
                  </a:lnTo>
                  <a:lnTo>
                    <a:pt x="189446" y="1251939"/>
                  </a:lnTo>
                  <a:lnTo>
                    <a:pt x="188022" y="1251088"/>
                  </a:lnTo>
                  <a:lnTo>
                    <a:pt x="186598" y="1250231"/>
                  </a:lnTo>
                  <a:lnTo>
                    <a:pt x="185184" y="1249364"/>
                  </a:lnTo>
                  <a:lnTo>
                    <a:pt x="183770" y="1248497"/>
                  </a:lnTo>
                  <a:lnTo>
                    <a:pt x="182366" y="1247625"/>
                  </a:lnTo>
                  <a:lnTo>
                    <a:pt x="180963" y="1246743"/>
                  </a:lnTo>
                  <a:lnTo>
                    <a:pt x="179569" y="1245860"/>
                  </a:lnTo>
                  <a:lnTo>
                    <a:pt x="178176" y="1244973"/>
                  </a:lnTo>
                  <a:lnTo>
                    <a:pt x="176793" y="1244075"/>
                  </a:lnTo>
                  <a:lnTo>
                    <a:pt x="175410" y="1243172"/>
                  </a:lnTo>
                  <a:lnTo>
                    <a:pt x="174032" y="1242269"/>
                  </a:lnTo>
                  <a:lnTo>
                    <a:pt x="172665" y="1241355"/>
                  </a:lnTo>
                  <a:lnTo>
                    <a:pt x="171297" y="1240437"/>
                  </a:lnTo>
                  <a:lnTo>
                    <a:pt x="169935" y="1239513"/>
                  </a:lnTo>
                  <a:lnTo>
                    <a:pt x="168583" y="1238584"/>
                  </a:lnTo>
                  <a:lnTo>
                    <a:pt x="167231" y="1237650"/>
                  </a:lnTo>
                  <a:lnTo>
                    <a:pt x="165884" y="1236711"/>
                  </a:lnTo>
                  <a:lnTo>
                    <a:pt x="164542" y="1235767"/>
                  </a:lnTo>
                  <a:lnTo>
                    <a:pt x="163206" y="1234817"/>
                  </a:lnTo>
                  <a:lnTo>
                    <a:pt x="161880" y="1233863"/>
                  </a:lnTo>
                  <a:lnTo>
                    <a:pt x="160553" y="1232898"/>
                  </a:lnTo>
                  <a:lnTo>
                    <a:pt x="159232" y="1231933"/>
                  </a:lnTo>
                  <a:lnTo>
                    <a:pt x="157917" y="1230963"/>
                  </a:lnTo>
                  <a:lnTo>
                    <a:pt x="156606" y="1229982"/>
                  </a:lnTo>
                  <a:lnTo>
                    <a:pt x="155300" y="1229002"/>
                  </a:lnTo>
                  <a:lnTo>
                    <a:pt x="154000" y="1228011"/>
                  </a:lnTo>
                  <a:lnTo>
                    <a:pt x="152705" y="1227020"/>
                  </a:lnTo>
                  <a:lnTo>
                    <a:pt x="151414" y="1226019"/>
                  </a:lnTo>
                  <a:lnTo>
                    <a:pt x="150135" y="1225013"/>
                  </a:lnTo>
                  <a:lnTo>
                    <a:pt x="148855" y="1224006"/>
                  </a:lnTo>
                  <a:lnTo>
                    <a:pt x="147580" y="1222990"/>
                  </a:lnTo>
                  <a:lnTo>
                    <a:pt x="146311" y="1221968"/>
                  </a:lnTo>
                  <a:lnTo>
                    <a:pt x="145047" y="1220941"/>
                  </a:lnTo>
                  <a:lnTo>
                    <a:pt x="143787" y="1219909"/>
                  </a:lnTo>
                  <a:lnTo>
                    <a:pt x="142534" y="1218872"/>
                  </a:lnTo>
                  <a:lnTo>
                    <a:pt x="141285" y="1217829"/>
                  </a:lnTo>
                  <a:lnTo>
                    <a:pt x="140041" y="1216782"/>
                  </a:lnTo>
                  <a:lnTo>
                    <a:pt x="138803" y="1215729"/>
                  </a:lnTo>
                  <a:lnTo>
                    <a:pt x="137569" y="1214671"/>
                  </a:lnTo>
                  <a:lnTo>
                    <a:pt x="136346" y="1213608"/>
                  </a:lnTo>
                  <a:lnTo>
                    <a:pt x="135123" y="1212540"/>
                  </a:lnTo>
                  <a:lnTo>
                    <a:pt x="133905" y="1211462"/>
                  </a:lnTo>
                  <a:lnTo>
                    <a:pt x="132693" y="1210383"/>
                  </a:lnTo>
                  <a:lnTo>
                    <a:pt x="131485" y="1209299"/>
                  </a:lnTo>
                  <a:lnTo>
                    <a:pt x="130283" y="1208205"/>
                  </a:lnTo>
                  <a:lnTo>
                    <a:pt x="129086" y="1207111"/>
                  </a:lnTo>
                  <a:lnTo>
                    <a:pt x="127899" y="1206012"/>
                  </a:lnTo>
                  <a:lnTo>
                    <a:pt x="126712" y="1204903"/>
                  </a:lnTo>
                  <a:lnTo>
                    <a:pt x="125530" y="1203793"/>
                  </a:lnTo>
                  <a:lnTo>
                    <a:pt x="124354" y="1202674"/>
                  </a:lnTo>
                  <a:lnTo>
                    <a:pt x="123187" y="1201554"/>
                  </a:lnTo>
                  <a:lnTo>
                    <a:pt x="122021" y="1200424"/>
                  </a:lnTo>
                  <a:lnTo>
                    <a:pt x="120860" y="1199288"/>
                  </a:lnTo>
                  <a:lnTo>
                    <a:pt x="119704" y="1198153"/>
                  </a:lnTo>
                  <a:lnTo>
                    <a:pt x="118559" y="1197007"/>
                  </a:lnTo>
                  <a:lnTo>
                    <a:pt x="117413" y="1195862"/>
                  </a:lnTo>
                  <a:lnTo>
                    <a:pt x="116278" y="1194706"/>
                  </a:lnTo>
                  <a:lnTo>
                    <a:pt x="115142" y="1193545"/>
                  </a:lnTo>
                  <a:lnTo>
                    <a:pt x="114012" y="1192379"/>
                  </a:lnTo>
                  <a:lnTo>
                    <a:pt x="112892" y="1191212"/>
                  </a:lnTo>
                  <a:lnTo>
                    <a:pt x="111773" y="1190036"/>
                  </a:lnTo>
                  <a:lnTo>
                    <a:pt x="110663" y="1188854"/>
                  </a:lnTo>
                  <a:lnTo>
                    <a:pt x="109554" y="1187667"/>
                  </a:lnTo>
                  <a:lnTo>
                    <a:pt x="108455" y="1186480"/>
                  </a:lnTo>
                  <a:lnTo>
                    <a:pt x="107361" y="1185283"/>
                  </a:lnTo>
                  <a:lnTo>
                    <a:pt x="106267" y="1184081"/>
                  </a:lnTo>
                  <a:lnTo>
                    <a:pt x="105183" y="1182873"/>
                  </a:lnTo>
                  <a:lnTo>
                    <a:pt x="104104" y="1181661"/>
                  </a:lnTo>
                  <a:lnTo>
                    <a:pt x="103026" y="1180443"/>
                  </a:lnTo>
                  <a:lnTo>
                    <a:pt x="101958" y="1179220"/>
                  </a:lnTo>
                  <a:lnTo>
                    <a:pt x="100895" y="1177997"/>
                  </a:lnTo>
                  <a:lnTo>
                    <a:pt x="99837" y="1176763"/>
                  </a:lnTo>
                  <a:lnTo>
                    <a:pt x="98784" y="1175525"/>
                  </a:lnTo>
                  <a:lnTo>
                    <a:pt x="97737" y="1174281"/>
                  </a:lnTo>
                  <a:lnTo>
                    <a:pt x="96694" y="1173032"/>
                  </a:lnTo>
                  <a:lnTo>
                    <a:pt x="95657" y="1171779"/>
                  </a:lnTo>
                  <a:lnTo>
                    <a:pt x="94625" y="1170519"/>
                  </a:lnTo>
                  <a:lnTo>
                    <a:pt x="93598" y="1169255"/>
                  </a:lnTo>
                  <a:lnTo>
                    <a:pt x="92576" y="1167986"/>
                  </a:lnTo>
                  <a:lnTo>
                    <a:pt x="91560" y="1166711"/>
                  </a:lnTo>
                  <a:lnTo>
                    <a:pt x="90553" y="1165431"/>
                  </a:lnTo>
                  <a:lnTo>
                    <a:pt x="89547" y="1164152"/>
                  </a:lnTo>
                  <a:lnTo>
                    <a:pt x="88546" y="1162861"/>
                  </a:lnTo>
                  <a:lnTo>
                    <a:pt x="87555" y="1161566"/>
                  </a:lnTo>
                  <a:lnTo>
                    <a:pt x="86564" y="1160266"/>
                  </a:lnTo>
                  <a:lnTo>
                    <a:pt x="85584" y="1158960"/>
                  </a:lnTo>
                  <a:lnTo>
                    <a:pt x="84603" y="1157649"/>
                  </a:lnTo>
                  <a:lnTo>
                    <a:pt x="83633" y="1156334"/>
                  </a:lnTo>
                  <a:lnTo>
                    <a:pt x="82668" y="1155013"/>
                  </a:lnTo>
                  <a:lnTo>
                    <a:pt x="81703" y="1153686"/>
                  </a:lnTo>
                  <a:lnTo>
                    <a:pt x="80749" y="1152360"/>
                  </a:lnTo>
                  <a:lnTo>
                    <a:pt x="79799" y="1151024"/>
                  </a:lnTo>
                  <a:lnTo>
                    <a:pt x="78855" y="1149682"/>
                  </a:lnTo>
                  <a:lnTo>
                    <a:pt x="77916" y="1148335"/>
                  </a:lnTo>
                  <a:lnTo>
                    <a:pt x="76982" y="1146983"/>
                  </a:lnTo>
                  <a:lnTo>
                    <a:pt x="76053" y="1145631"/>
                  </a:lnTo>
                  <a:lnTo>
                    <a:pt x="75129" y="1144269"/>
                  </a:lnTo>
                  <a:lnTo>
                    <a:pt x="74210" y="1142901"/>
                  </a:lnTo>
                  <a:lnTo>
                    <a:pt x="73297" y="1141534"/>
                  </a:lnTo>
                  <a:lnTo>
                    <a:pt x="72394" y="1140156"/>
                  </a:lnTo>
                  <a:lnTo>
                    <a:pt x="71491" y="1138773"/>
                  </a:lnTo>
                  <a:lnTo>
                    <a:pt x="70593" y="1137390"/>
                  </a:lnTo>
                  <a:lnTo>
                    <a:pt x="69706" y="1135997"/>
                  </a:lnTo>
                  <a:lnTo>
                    <a:pt x="68823" y="1134603"/>
                  </a:lnTo>
                  <a:lnTo>
                    <a:pt x="67941" y="1133200"/>
                  </a:lnTo>
                  <a:lnTo>
                    <a:pt x="67069" y="1131796"/>
                  </a:lnTo>
                  <a:lnTo>
                    <a:pt x="66202" y="1130382"/>
                  </a:lnTo>
                  <a:lnTo>
                    <a:pt x="65335" y="1128968"/>
                  </a:lnTo>
                  <a:lnTo>
                    <a:pt x="64478" y="1127544"/>
                  </a:lnTo>
                  <a:lnTo>
                    <a:pt x="63627" y="1126120"/>
                  </a:lnTo>
                  <a:lnTo>
                    <a:pt x="62780" y="1124690"/>
                  </a:lnTo>
                  <a:lnTo>
                    <a:pt x="61939" y="1123251"/>
                  </a:lnTo>
                  <a:lnTo>
                    <a:pt x="61108" y="1121811"/>
                  </a:lnTo>
                  <a:lnTo>
                    <a:pt x="60278" y="1120366"/>
                  </a:lnTo>
                  <a:lnTo>
                    <a:pt x="59452" y="1118916"/>
                  </a:lnTo>
                  <a:lnTo>
                    <a:pt x="58637" y="1117461"/>
                  </a:lnTo>
                  <a:lnTo>
                    <a:pt x="57821" y="1115995"/>
                  </a:lnTo>
                  <a:lnTo>
                    <a:pt x="57016" y="1114530"/>
                  </a:lnTo>
                  <a:lnTo>
                    <a:pt x="56211" y="1113059"/>
                  </a:lnTo>
                  <a:lnTo>
                    <a:pt x="55416" y="1111583"/>
                  </a:lnTo>
                  <a:lnTo>
                    <a:pt x="54627" y="1110107"/>
                  </a:lnTo>
                  <a:lnTo>
                    <a:pt x="53843" y="1108621"/>
                  </a:lnTo>
                  <a:lnTo>
                    <a:pt x="53058" y="1107130"/>
                  </a:lnTo>
                  <a:lnTo>
                    <a:pt x="52284" y="1105633"/>
                  </a:lnTo>
                  <a:lnTo>
                    <a:pt x="51520" y="1104137"/>
                  </a:lnTo>
                  <a:lnTo>
                    <a:pt x="50757" y="1102630"/>
                  </a:lnTo>
                  <a:lnTo>
                    <a:pt x="49998" y="1101118"/>
                  </a:lnTo>
                  <a:lnTo>
                    <a:pt x="49245" y="1099606"/>
                  </a:lnTo>
                  <a:lnTo>
                    <a:pt x="48502" y="1098084"/>
                  </a:lnTo>
                  <a:lnTo>
                    <a:pt x="47759" y="1096561"/>
                  </a:lnTo>
                  <a:lnTo>
                    <a:pt x="47026" y="1095034"/>
                  </a:lnTo>
                  <a:lnTo>
                    <a:pt x="46298" y="1093496"/>
                  </a:lnTo>
                  <a:lnTo>
                    <a:pt x="45571" y="1091958"/>
                  </a:lnTo>
                  <a:lnTo>
                    <a:pt x="44853" y="1090415"/>
                  </a:lnTo>
                  <a:lnTo>
                    <a:pt x="44141" y="1088867"/>
                  </a:lnTo>
                  <a:lnTo>
                    <a:pt x="43434" y="1087314"/>
                  </a:lnTo>
                  <a:lnTo>
                    <a:pt x="42732" y="1085755"/>
                  </a:lnTo>
                  <a:lnTo>
                    <a:pt x="42036" y="1084192"/>
                  </a:lnTo>
                  <a:lnTo>
                    <a:pt x="41349" y="1082623"/>
                  </a:lnTo>
                  <a:lnTo>
                    <a:pt x="40663" y="1081054"/>
                  </a:lnTo>
                  <a:lnTo>
                    <a:pt x="39982" y="1079475"/>
                  </a:lnTo>
                  <a:lnTo>
                    <a:pt x="39311" y="1077891"/>
                  </a:lnTo>
                  <a:lnTo>
                    <a:pt x="38645" y="1076307"/>
                  </a:lnTo>
                  <a:lnTo>
                    <a:pt x="37980" y="1074717"/>
                  </a:lnTo>
                  <a:lnTo>
                    <a:pt x="37324" y="1073118"/>
                  </a:lnTo>
                  <a:lnTo>
                    <a:pt x="36674" y="1071518"/>
                  </a:lnTo>
                  <a:lnTo>
                    <a:pt x="36029" y="1069913"/>
                  </a:lnTo>
                  <a:lnTo>
                    <a:pt x="35389" y="1068303"/>
                  </a:lnTo>
                  <a:lnTo>
                    <a:pt x="34754" y="1066688"/>
                  </a:lnTo>
                  <a:lnTo>
                    <a:pt x="34130" y="1065068"/>
                  </a:lnTo>
                  <a:lnTo>
                    <a:pt x="33506" y="1063442"/>
                  </a:lnTo>
                  <a:lnTo>
                    <a:pt x="32892" y="1061811"/>
                  </a:lnTo>
                  <a:lnTo>
                    <a:pt x="32277" y="1060181"/>
                  </a:lnTo>
                  <a:lnTo>
                    <a:pt x="31674" y="1058540"/>
                  </a:lnTo>
                  <a:lnTo>
                    <a:pt x="31075" y="1056899"/>
                  </a:lnTo>
                  <a:lnTo>
                    <a:pt x="30477" y="1055247"/>
                  </a:lnTo>
                  <a:lnTo>
                    <a:pt x="29888" y="1053596"/>
                  </a:lnTo>
                  <a:lnTo>
                    <a:pt x="29305" y="1051940"/>
                  </a:lnTo>
                  <a:lnTo>
                    <a:pt x="28732" y="1050278"/>
                  </a:lnTo>
                  <a:lnTo>
                    <a:pt x="28160" y="1048611"/>
                  </a:lnTo>
                  <a:lnTo>
                    <a:pt x="27592" y="1046939"/>
                  </a:lnTo>
                  <a:lnTo>
                    <a:pt x="27035" y="1045262"/>
                  </a:lnTo>
                  <a:lnTo>
                    <a:pt x="26477" y="1043585"/>
                  </a:lnTo>
                  <a:lnTo>
                    <a:pt x="25930" y="1041898"/>
                  </a:lnTo>
                  <a:lnTo>
                    <a:pt x="25388" y="1040210"/>
                  </a:lnTo>
                  <a:lnTo>
                    <a:pt x="24852" y="1038512"/>
                  </a:lnTo>
                  <a:lnTo>
                    <a:pt x="24320" y="1036815"/>
                  </a:lnTo>
                  <a:lnTo>
                    <a:pt x="23794" y="1035112"/>
                  </a:lnTo>
                  <a:lnTo>
                    <a:pt x="23273" y="1033404"/>
                  </a:lnTo>
                  <a:lnTo>
                    <a:pt x="22757" y="1031690"/>
                  </a:lnTo>
                  <a:lnTo>
                    <a:pt x="22251" y="1029977"/>
                  </a:lnTo>
                  <a:lnTo>
                    <a:pt x="21745" y="1028254"/>
                  </a:lnTo>
                  <a:lnTo>
                    <a:pt x="21250" y="1026525"/>
                  </a:lnTo>
                  <a:lnTo>
                    <a:pt x="20754" y="1024796"/>
                  </a:lnTo>
                  <a:lnTo>
                    <a:pt x="20269" y="1023062"/>
                  </a:lnTo>
                  <a:lnTo>
                    <a:pt x="19789" y="1021323"/>
                  </a:lnTo>
                  <a:lnTo>
                    <a:pt x="19315" y="1019579"/>
                  </a:lnTo>
                  <a:lnTo>
                    <a:pt x="18845" y="1017830"/>
                  </a:lnTo>
                  <a:lnTo>
                    <a:pt x="18386" y="1016075"/>
                  </a:lnTo>
                  <a:lnTo>
                    <a:pt x="17927" y="1014316"/>
                  </a:lnTo>
                  <a:lnTo>
                    <a:pt x="17472" y="1012556"/>
                  </a:lnTo>
                  <a:lnTo>
                    <a:pt x="17029" y="1010786"/>
                  </a:lnTo>
                  <a:lnTo>
                    <a:pt x="16590" y="1009016"/>
                  </a:lnTo>
                  <a:lnTo>
                    <a:pt x="16151" y="1007241"/>
                  </a:lnTo>
                  <a:lnTo>
                    <a:pt x="15723" y="1005460"/>
                  </a:lnTo>
                  <a:lnTo>
                    <a:pt x="15300" y="1003675"/>
                  </a:lnTo>
                  <a:lnTo>
                    <a:pt x="14882" y="1001889"/>
                  </a:lnTo>
                  <a:lnTo>
                    <a:pt x="14474" y="1000094"/>
                  </a:lnTo>
                  <a:lnTo>
                    <a:pt x="14067" y="998298"/>
                  </a:lnTo>
                  <a:lnTo>
                    <a:pt x="13669" y="996492"/>
                  </a:lnTo>
                  <a:lnTo>
                    <a:pt x="13272" y="994686"/>
                  </a:lnTo>
                  <a:lnTo>
                    <a:pt x="12885" y="992874"/>
                  </a:lnTo>
                  <a:lnTo>
                    <a:pt x="12503" y="991063"/>
                  </a:lnTo>
                  <a:lnTo>
                    <a:pt x="12126" y="989241"/>
                  </a:lnTo>
                  <a:lnTo>
                    <a:pt x="11755" y="987415"/>
                  </a:lnTo>
                  <a:lnTo>
                    <a:pt x="11388" y="985588"/>
                  </a:lnTo>
                  <a:lnTo>
                    <a:pt x="11027" y="983756"/>
                  </a:lnTo>
                  <a:lnTo>
                    <a:pt x="10671" y="981919"/>
                  </a:lnTo>
                  <a:lnTo>
                    <a:pt x="10325" y="980077"/>
                  </a:lnTo>
                  <a:lnTo>
                    <a:pt x="9980" y="978229"/>
                  </a:lnTo>
                  <a:lnTo>
                    <a:pt x="9644" y="976382"/>
                  </a:lnTo>
                  <a:lnTo>
                    <a:pt x="9314" y="974524"/>
                  </a:lnTo>
                  <a:lnTo>
                    <a:pt x="8989" y="972666"/>
                  </a:lnTo>
                  <a:lnTo>
                    <a:pt x="8669" y="970804"/>
                  </a:lnTo>
                  <a:lnTo>
                    <a:pt x="8354" y="968935"/>
                  </a:lnTo>
                  <a:lnTo>
                    <a:pt x="8050" y="967067"/>
                  </a:lnTo>
                  <a:lnTo>
                    <a:pt x="7745" y="965189"/>
                  </a:lnTo>
                  <a:lnTo>
                    <a:pt x="7451" y="963311"/>
                  </a:lnTo>
                  <a:lnTo>
                    <a:pt x="7157" y="961427"/>
                  </a:lnTo>
                  <a:lnTo>
                    <a:pt x="6873" y="959538"/>
                  </a:lnTo>
                  <a:lnTo>
                    <a:pt x="6594" y="957645"/>
                  </a:lnTo>
                  <a:lnTo>
                    <a:pt x="6321" y="955746"/>
                  </a:lnTo>
                  <a:lnTo>
                    <a:pt x="6053" y="953847"/>
                  </a:lnTo>
                  <a:lnTo>
                    <a:pt x="5789" y="951937"/>
                  </a:lnTo>
                  <a:lnTo>
                    <a:pt x="5537" y="950028"/>
                  </a:lnTo>
                  <a:lnTo>
                    <a:pt x="5284" y="948113"/>
                  </a:lnTo>
                  <a:lnTo>
                    <a:pt x="5041" y="946199"/>
                  </a:lnTo>
                  <a:lnTo>
                    <a:pt x="4804" y="944274"/>
                  </a:lnTo>
                  <a:lnTo>
                    <a:pt x="4566" y="942349"/>
                  </a:lnTo>
                  <a:lnTo>
                    <a:pt x="4339" y="940414"/>
                  </a:lnTo>
                  <a:lnTo>
                    <a:pt x="4117" y="938484"/>
                  </a:lnTo>
                  <a:lnTo>
                    <a:pt x="3906" y="936544"/>
                  </a:lnTo>
                  <a:lnTo>
                    <a:pt x="3694" y="934599"/>
                  </a:lnTo>
                  <a:lnTo>
                    <a:pt x="3488" y="932653"/>
                  </a:lnTo>
                  <a:lnTo>
                    <a:pt x="3292" y="930702"/>
                  </a:lnTo>
                  <a:lnTo>
                    <a:pt x="3101" y="928747"/>
                  </a:lnTo>
                  <a:lnTo>
                    <a:pt x="2915" y="926786"/>
                  </a:lnTo>
                  <a:lnTo>
                    <a:pt x="2734" y="924820"/>
                  </a:lnTo>
                  <a:lnTo>
                    <a:pt x="2559" y="922854"/>
                  </a:lnTo>
                  <a:lnTo>
                    <a:pt x="2389" y="920882"/>
                  </a:lnTo>
                  <a:lnTo>
                    <a:pt x="2224" y="918906"/>
                  </a:lnTo>
                  <a:lnTo>
                    <a:pt x="2069" y="916924"/>
                  </a:lnTo>
                  <a:lnTo>
                    <a:pt x="1914" y="914943"/>
                  </a:lnTo>
                  <a:lnTo>
                    <a:pt x="1769" y="912951"/>
                  </a:lnTo>
                  <a:lnTo>
                    <a:pt x="1630" y="910959"/>
                  </a:lnTo>
                  <a:lnTo>
                    <a:pt x="1496" y="908967"/>
                  </a:lnTo>
                  <a:lnTo>
                    <a:pt x="1367" y="906965"/>
                  </a:lnTo>
                  <a:lnTo>
                    <a:pt x="1243" y="904963"/>
                  </a:lnTo>
                  <a:lnTo>
                    <a:pt x="1124" y="902950"/>
                  </a:lnTo>
                  <a:lnTo>
                    <a:pt x="1011" y="900938"/>
                  </a:lnTo>
                  <a:lnTo>
                    <a:pt x="908" y="898925"/>
                  </a:lnTo>
                  <a:lnTo>
                    <a:pt x="810" y="896902"/>
                  </a:lnTo>
                  <a:lnTo>
                    <a:pt x="712" y="894879"/>
                  </a:lnTo>
                  <a:lnTo>
                    <a:pt x="624" y="892851"/>
                  </a:lnTo>
                  <a:lnTo>
                    <a:pt x="541" y="890818"/>
                  </a:lnTo>
                  <a:lnTo>
                    <a:pt x="469" y="888785"/>
                  </a:lnTo>
                  <a:lnTo>
                    <a:pt x="397" y="886741"/>
                  </a:lnTo>
                  <a:lnTo>
                    <a:pt x="330" y="884698"/>
                  </a:lnTo>
                  <a:lnTo>
                    <a:pt x="273" y="882649"/>
                  </a:lnTo>
                  <a:lnTo>
                    <a:pt x="216" y="880601"/>
                  </a:lnTo>
                  <a:lnTo>
                    <a:pt x="170" y="878542"/>
                  </a:lnTo>
                  <a:lnTo>
                    <a:pt x="129" y="876483"/>
                  </a:lnTo>
                  <a:lnTo>
                    <a:pt x="92" y="874419"/>
                  </a:lnTo>
                  <a:lnTo>
                    <a:pt x="61" y="872354"/>
                  </a:lnTo>
                  <a:lnTo>
                    <a:pt x="41" y="870285"/>
                  </a:lnTo>
                  <a:lnTo>
                    <a:pt x="20" y="868205"/>
                  </a:lnTo>
                  <a:lnTo>
                    <a:pt x="10" y="866131"/>
                  </a:lnTo>
                  <a:lnTo>
                    <a:pt x="0" y="864046"/>
                  </a:lnTo>
                  <a:lnTo>
                    <a:pt x="0" y="861961"/>
                  </a:lnTo>
                  <a:lnTo>
                    <a:pt x="5" y="859871"/>
                  </a:lnTo>
                  <a:lnTo>
                    <a:pt x="15" y="857776"/>
                  </a:lnTo>
                  <a:lnTo>
                    <a:pt x="30" y="855676"/>
                  </a:lnTo>
                  <a:lnTo>
                    <a:pt x="51" y="853576"/>
                  </a:lnTo>
                  <a:lnTo>
                    <a:pt x="82" y="851470"/>
                  </a:lnTo>
                  <a:lnTo>
                    <a:pt x="113" y="849360"/>
                  </a:lnTo>
                  <a:lnTo>
                    <a:pt x="154" y="847249"/>
                  </a:lnTo>
                  <a:lnTo>
                    <a:pt x="201" y="845134"/>
                  </a:lnTo>
                  <a:lnTo>
                    <a:pt x="252" y="843013"/>
                  </a:lnTo>
                  <a:lnTo>
                    <a:pt x="309" y="840887"/>
                  </a:lnTo>
                  <a:lnTo>
                    <a:pt x="371" y="838760"/>
                  </a:lnTo>
                  <a:lnTo>
                    <a:pt x="438" y="836629"/>
                  </a:lnTo>
                  <a:lnTo>
                    <a:pt x="510" y="834493"/>
                  </a:lnTo>
                  <a:lnTo>
                    <a:pt x="593" y="832357"/>
                  </a:lnTo>
                  <a:lnTo>
                    <a:pt x="676" y="830210"/>
                  </a:lnTo>
                  <a:lnTo>
                    <a:pt x="768" y="828063"/>
                  </a:lnTo>
                  <a:lnTo>
                    <a:pt x="866" y="825916"/>
                  </a:lnTo>
                  <a:lnTo>
                    <a:pt x="970" y="823759"/>
                  </a:lnTo>
                  <a:lnTo>
                    <a:pt x="1078" y="821602"/>
                  </a:lnTo>
                  <a:lnTo>
                    <a:pt x="1197" y="819445"/>
                  </a:lnTo>
                  <a:lnTo>
                    <a:pt x="1315" y="817278"/>
                  </a:lnTo>
                  <a:lnTo>
                    <a:pt x="1439" y="815111"/>
                  </a:lnTo>
                  <a:lnTo>
                    <a:pt x="1573" y="812938"/>
                  </a:lnTo>
                  <a:lnTo>
                    <a:pt x="1713" y="810766"/>
                  </a:lnTo>
                  <a:lnTo>
                    <a:pt x="1857" y="808583"/>
                  </a:lnTo>
                  <a:lnTo>
                    <a:pt x="2007" y="806400"/>
                  </a:lnTo>
                  <a:lnTo>
                    <a:pt x="2162" y="804217"/>
                  </a:lnTo>
                  <a:lnTo>
                    <a:pt x="2322" y="802024"/>
                  </a:lnTo>
                  <a:lnTo>
                    <a:pt x="2487" y="799831"/>
                  </a:lnTo>
                  <a:lnTo>
                    <a:pt x="2662" y="797638"/>
                  </a:lnTo>
                  <a:lnTo>
                    <a:pt x="2838" y="795434"/>
                  </a:lnTo>
                  <a:lnTo>
                    <a:pt x="3023" y="793231"/>
                  </a:lnTo>
                  <a:lnTo>
                    <a:pt x="3214" y="791027"/>
                  </a:lnTo>
                  <a:lnTo>
                    <a:pt x="3410" y="788813"/>
                  </a:lnTo>
                  <a:lnTo>
                    <a:pt x="3612" y="786600"/>
                  </a:lnTo>
                  <a:lnTo>
                    <a:pt x="3818" y="784381"/>
                  </a:lnTo>
                  <a:lnTo>
                    <a:pt x="4035" y="782162"/>
                  </a:lnTo>
                  <a:lnTo>
                    <a:pt x="4252" y="779938"/>
                  </a:lnTo>
                  <a:lnTo>
                    <a:pt x="4479" y="777708"/>
                  </a:lnTo>
                  <a:lnTo>
                    <a:pt x="4706" y="775479"/>
                  </a:lnTo>
                  <a:lnTo>
                    <a:pt x="4943" y="773240"/>
                  </a:lnTo>
                  <a:lnTo>
                    <a:pt x="5186" y="771005"/>
                  </a:lnTo>
                  <a:lnTo>
                    <a:pt x="5433" y="768760"/>
                  </a:lnTo>
                  <a:lnTo>
                    <a:pt x="5686" y="766516"/>
                  </a:lnTo>
                  <a:lnTo>
                    <a:pt x="5949" y="764266"/>
                  </a:lnTo>
                  <a:lnTo>
                    <a:pt x="6213" y="762016"/>
                  </a:lnTo>
                  <a:lnTo>
                    <a:pt x="6486" y="759761"/>
                  </a:lnTo>
                  <a:lnTo>
                    <a:pt x="6760" y="757500"/>
                  </a:lnTo>
                  <a:lnTo>
                    <a:pt x="7043" y="755240"/>
                  </a:lnTo>
                  <a:lnTo>
                    <a:pt x="7332" y="752975"/>
                  </a:lnTo>
                  <a:lnTo>
                    <a:pt x="7626" y="750704"/>
                  </a:lnTo>
                  <a:lnTo>
                    <a:pt x="7926" y="748434"/>
                  </a:lnTo>
                  <a:lnTo>
                    <a:pt x="8230" y="746158"/>
                  </a:lnTo>
                  <a:lnTo>
                    <a:pt x="8545" y="743877"/>
                  </a:lnTo>
                  <a:lnTo>
                    <a:pt x="8860" y="741596"/>
                  </a:lnTo>
                  <a:lnTo>
                    <a:pt x="9185" y="739310"/>
                  </a:lnTo>
                  <a:lnTo>
                    <a:pt x="9510" y="737024"/>
                  </a:lnTo>
                  <a:lnTo>
                    <a:pt x="9845" y="734728"/>
                  </a:lnTo>
                  <a:lnTo>
                    <a:pt x="10186" y="732437"/>
                  </a:lnTo>
                  <a:lnTo>
                    <a:pt x="10532" y="730135"/>
                  </a:lnTo>
                  <a:lnTo>
                    <a:pt x="10883" y="727834"/>
                  </a:lnTo>
                  <a:lnTo>
                    <a:pt x="11244" y="725532"/>
                  </a:lnTo>
                  <a:lnTo>
                    <a:pt x="11605" y="723220"/>
                  </a:lnTo>
                  <a:lnTo>
                    <a:pt x="11977" y="720914"/>
                  </a:lnTo>
                  <a:lnTo>
                    <a:pt x="12348" y="718597"/>
                  </a:lnTo>
                  <a:lnTo>
                    <a:pt x="12730" y="716280"/>
                  </a:lnTo>
                  <a:lnTo>
                    <a:pt x="13117" y="713957"/>
                  </a:lnTo>
                  <a:lnTo>
                    <a:pt x="13509" y="711635"/>
                  </a:lnTo>
                  <a:lnTo>
                    <a:pt x="13907" y="709308"/>
                  </a:lnTo>
                  <a:lnTo>
                    <a:pt x="14309" y="706975"/>
                  </a:lnTo>
                  <a:lnTo>
                    <a:pt x="14722" y="704643"/>
                  </a:lnTo>
                  <a:lnTo>
                    <a:pt x="15135" y="702305"/>
                  </a:lnTo>
                  <a:lnTo>
                    <a:pt x="15553" y="699968"/>
                  </a:lnTo>
                  <a:lnTo>
                    <a:pt x="15981" y="697625"/>
                  </a:lnTo>
                  <a:lnTo>
                    <a:pt x="16415" y="695277"/>
                  </a:lnTo>
                  <a:lnTo>
                    <a:pt x="16853" y="692929"/>
                  </a:lnTo>
                  <a:lnTo>
                    <a:pt x="17297" y="690576"/>
                  </a:lnTo>
                  <a:lnTo>
                    <a:pt x="17746" y="688223"/>
                  </a:lnTo>
                  <a:lnTo>
                    <a:pt x="18200" y="685864"/>
                  </a:lnTo>
                  <a:lnTo>
                    <a:pt x="18659" y="683506"/>
                  </a:lnTo>
                  <a:lnTo>
                    <a:pt x="19129" y="681138"/>
                  </a:lnTo>
                  <a:lnTo>
                    <a:pt x="19599" y="678774"/>
                  </a:lnTo>
                  <a:lnTo>
                    <a:pt x="20078" y="676400"/>
                  </a:lnTo>
                  <a:lnTo>
                    <a:pt x="20563" y="674027"/>
                  </a:lnTo>
                  <a:lnTo>
                    <a:pt x="21049" y="671653"/>
                  </a:lnTo>
                  <a:lnTo>
                    <a:pt x="21544" y="669274"/>
                  </a:lnTo>
                  <a:lnTo>
                    <a:pt x="22045" y="666890"/>
                  </a:lnTo>
                  <a:lnTo>
                    <a:pt x="22555" y="664506"/>
                  </a:lnTo>
                  <a:lnTo>
                    <a:pt x="23066" y="662117"/>
                  </a:lnTo>
                  <a:lnTo>
                    <a:pt x="23582" y="659727"/>
                  </a:lnTo>
                  <a:lnTo>
                    <a:pt x="24109" y="657333"/>
                  </a:lnTo>
                  <a:lnTo>
                    <a:pt x="24635" y="654939"/>
                  </a:lnTo>
                  <a:lnTo>
                    <a:pt x="25172" y="652539"/>
                  </a:lnTo>
                  <a:lnTo>
                    <a:pt x="25714" y="650134"/>
                  </a:lnTo>
                  <a:lnTo>
                    <a:pt x="26261" y="647730"/>
                  </a:lnTo>
                  <a:lnTo>
                    <a:pt x="26813" y="645320"/>
                  </a:lnTo>
                  <a:lnTo>
                    <a:pt x="27370" y="642910"/>
                  </a:lnTo>
                  <a:lnTo>
                    <a:pt x="27932" y="640495"/>
                  </a:lnTo>
                  <a:lnTo>
                    <a:pt x="28500" y="638080"/>
                  </a:lnTo>
                  <a:lnTo>
                    <a:pt x="29078" y="635659"/>
                  </a:lnTo>
                  <a:lnTo>
                    <a:pt x="29656" y="633234"/>
                  </a:lnTo>
                  <a:lnTo>
                    <a:pt x="30244" y="630809"/>
                  </a:lnTo>
                  <a:lnTo>
                    <a:pt x="30833" y="628383"/>
                  </a:lnTo>
                  <a:lnTo>
                    <a:pt x="31431" y="625953"/>
                  </a:lnTo>
                  <a:lnTo>
                    <a:pt x="32035" y="623517"/>
                  </a:lnTo>
                  <a:lnTo>
                    <a:pt x="32644" y="621081"/>
                  </a:lnTo>
                  <a:lnTo>
                    <a:pt x="33258" y="618641"/>
                  </a:lnTo>
                  <a:lnTo>
                    <a:pt x="33877" y="616200"/>
                  </a:lnTo>
                  <a:lnTo>
                    <a:pt x="34507" y="613754"/>
                  </a:lnTo>
                  <a:lnTo>
                    <a:pt x="35136" y="611308"/>
                  </a:lnTo>
                  <a:lnTo>
                    <a:pt x="35771" y="608857"/>
                  </a:lnTo>
                  <a:lnTo>
                    <a:pt x="36416" y="606405"/>
                  </a:lnTo>
                  <a:lnTo>
                    <a:pt x="37066" y="603949"/>
                  </a:lnTo>
                  <a:lnTo>
                    <a:pt x="37716" y="601493"/>
                  </a:lnTo>
                  <a:lnTo>
                    <a:pt x="38377" y="599031"/>
                  </a:lnTo>
                  <a:lnTo>
                    <a:pt x="39043" y="596565"/>
                  </a:lnTo>
                  <a:lnTo>
                    <a:pt x="39714" y="594103"/>
                  </a:lnTo>
                  <a:lnTo>
                    <a:pt x="40390" y="591631"/>
                  </a:lnTo>
                  <a:lnTo>
                    <a:pt x="41076" y="589160"/>
                  </a:lnTo>
                  <a:lnTo>
                    <a:pt x="41762" y="586688"/>
                  </a:lnTo>
                  <a:lnTo>
                    <a:pt x="42454" y="584211"/>
                  </a:lnTo>
                  <a:lnTo>
                    <a:pt x="43156" y="581729"/>
                  </a:lnTo>
                  <a:lnTo>
                    <a:pt x="43857" y="579247"/>
                  </a:lnTo>
                  <a:lnTo>
                    <a:pt x="44569" y="576764"/>
                  </a:lnTo>
                  <a:lnTo>
                    <a:pt x="45287" y="574277"/>
                  </a:lnTo>
                  <a:lnTo>
                    <a:pt x="46004" y="571790"/>
                  </a:lnTo>
                  <a:lnTo>
                    <a:pt x="46732" y="569297"/>
                  </a:lnTo>
                  <a:lnTo>
                    <a:pt x="47464" y="566800"/>
                  </a:lnTo>
                  <a:lnTo>
                    <a:pt x="48202" y="564302"/>
                  </a:lnTo>
                  <a:lnTo>
                    <a:pt x="48945" y="561805"/>
                  </a:lnTo>
                  <a:lnTo>
                    <a:pt x="49699" y="559302"/>
                  </a:lnTo>
                  <a:lnTo>
                    <a:pt x="50452" y="556799"/>
                  </a:lnTo>
                  <a:lnTo>
                    <a:pt x="51211" y="554291"/>
                  </a:lnTo>
                  <a:lnTo>
                    <a:pt x="51980" y="551783"/>
                  </a:lnTo>
                  <a:lnTo>
                    <a:pt x="52749" y="549270"/>
                  </a:lnTo>
                  <a:lnTo>
                    <a:pt x="53528" y="546752"/>
                  </a:lnTo>
                  <a:lnTo>
                    <a:pt x="54312" y="544239"/>
                  </a:lnTo>
                  <a:lnTo>
                    <a:pt x="55102" y="541720"/>
                  </a:lnTo>
                  <a:lnTo>
                    <a:pt x="55891" y="539197"/>
                  </a:lnTo>
                  <a:lnTo>
                    <a:pt x="56691" y="536674"/>
                  </a:lnTo>
                  <a:lnTo>
                    <a:pt x="57496" y="534145"/>
                  </a:lnTo>
                  <a:lnTo>
                    <a:pt x="58311" y="531616"/>
                  </a:lnTo>
                  <a:lnTo>
                    <a:pt x="59127" y="529088"/>
                  </a:lnTo>
                  <a:lnTo>
                    <a:pt x="59947" y="526554"/>
                  </a:lnTo>
                  <a:lnTo>
                    <a:pt x="60773" y="524015"/>
                  </a:lnTo>
                  <a:lnTo>
                    <a:pt x="61609" y="521476"/>
                  </a:lnTo>
                  <a:lnTo>
                    <a:pt x="62445" y="518938"/>
                  </a:lnTo>
                  <a:lnTo>
                    <a:pt x="63291" y="516393"/>
                  </a:lnTo>
                  <a:lnTo>
                    <a:pt x="64137" y="513849"/>
                  </a:lnTo>
                  <a:lnTo>
                    <a:pt x="64994" y="511300"/>
                  </a:lnTo>
                  <a:lnTo>
                    <a:pt x="65856" y="508751"/>
                  </a:lnTo>
                  <a:lnTo>
                    <a:pt x="66723" y="506202"/>
                  </a:lnTo>
                  <a:lnTo>
                    <a:pt x="67590" y="503647"/>
                  </a:lnTo>
                  <a:lnTo>
                    <a:pt x="68467" y="501088"/>
                  </a:lnTo>
                  <a:lnTo>
                    <a:pt x="69349" y="498528"/>
                  </a:lnTo>
                  <a:lnTo>
                    <a:pt x="70237" y="495969"/>
                  </a:lnTo>
                  <a:lnTo>
                    <a:pt x="71135" y="493404"/>
                  </a:lnTo>
                  <a:lnTo>
                    <a:pt x="72033" y="490839"/>
                  </a:lnTo>
                  <a:lnTo>
                    <a:pt x="72936" y="488275"/>
                  </a:lnTo>
                  <a:lnTo>
                    <a:pt x="73844" y="485705"/>
                  </a:lnTo>
                  <a:lnTo>
                    <a:pt x="74763" y="483130"/>
                  </a:lnTo>
                  <a:lnTo>
                    <a:pt x="75681" y="480560"/>
                  </a:lnTo>
                  <a:lnTo>
                    <a:pt x="76610" y="477980"/>
                  </a:lnTo>
                  <a:lnTo>
                    <a:pt x="77539" y="475405"/>
                  </a:lnTo>
                  <a:lnTo>
                    <a:pt x="78478" y="472825"/>
                  </a:lnTo>
                  <a:lnTo>
                    <a:pt x="79422" y="470239"/>
                  </a:lnTo>
                  <a:lnTo>
                    <a:pt x="80367" y="467654"/>
                  </a:lnTo>
                  <a:lnTo>
                    <a:pt x="81321" y="465069"/>
                  </a:lnTo>
                  <a:lnTo>
                    <a:pt x="82281" y="462483"/>
                  </a:lnTo>
                  <a:lnTo>
                    <a:pt x="83246" y="459888"/>
                  </a:lnTo>
                  <a:lnTo>
                    <a:pt x="84216" y="457297"/>
                  </a:lnTo>
                  <a:lnTo>
                    <a:pt x="85192" y="454701"/>
                  </a:lnTo>
                  <a:lnTo>
                    <a:pt x="86172" y="452106"/>
                  </a:lnTo>
                  <a:lnTo>
                    <a:pt x="87158" y="449505"/>
                  </a:lnTo>
                  <a:lnTo>
                    <a:pt x="88149" y="446904"/>
                  </a:lnTo>
                  <a:lnTo>
                    <a:pt x="89150" y="444303"/>
                  </a:lnTo>
                  <a:lnTo>
                    <a:pt x="90151" y="441697"/>
                  </a:lnTo>
                  <a:lnTo>
                    <a:pt x="91157" y="439091"/>
                  </a:lnTo>
                  <a:lnTo>
                    <a:pt x="92174" y="436480"/>
                  </a:lnTo>
                  <a:lnTo>
                    <a:pt x="93190" y="433869"/>
                  </a:lnTo>
                  <a:lnTo>
                    <a:pt x="94212" y="431258"/>
                  </a:lnTo>
                  <a:lnTo>
                    <a:pt x="95244" y="428642"/>
                  </a:lnTo>
                  <a:lnTo>
                    <a:pt x="96281" y="426025"/>
                  </a:lnTo>
                  <a:lnTo>
                    <a:pt x="97319" y="423409"/>
                  </a:lnTo>
                  <a:lnTo>
                    <a:pt x="98366" y="420788"/>
                  </a:lnTo>
                  <a:lnTo>
                    <a:pt x="99414" y="418166"/>
                  </a:lnTo>
                  <a:lnTo>
                    <a:pt x="100472" y="415545"/>
                  </a:lnTo>
                  <a:lnTo>
                    <a:pt x="101535" y="412918"/>
                  </a:lnTo>
                  <a:lnTo>
                    <a:pt x="102603" y="410286"/>
                  </a:lnTo>
                  <a:lnTo>
                    <a:pt x="103671" y="407660"/>
                  </a:lnTo>
                  <a:lnTo>
                    <a:pt x="104749" y="405028"/>
                  </a:lnTo>
                  <a:lnTo>
                    <a:pt x="105833" y="402396"/>
                  </a:lnTo>
                  <a:lnTo>
                    <a:pt x="106922" y="399759"/>
                  </a:lnTo>
                  <a:lnTo>
                    <a:pt x="108016" y="397122"/>
                  </a:lnTo>
                  <a:lnTo>
                    <a:pt x="109115" y="394485"/>
                  </a:lnTo>
                  <a:lnTo>
                    <a:pt x="110219" y="391843"/>
                  </a:lnTo>
                  <a:lnTo>
                    <a:pt x="111329" y="389201"/>
                  </a:lnTo>
                  <a:lnTo>
                    <a:pt x="112444" y="386559"/>
                  </a:lnTo>
                  <a:lnTo>
                    <a:pt x="113563" y="383912"/>
                  </a:lnTo>
                  <a:lnTo>
                    <a:pt x="114693" y="381265"/>
                  </a:lnTo>
                  <a:lnTo>
                    <a:pt x="115824" y="378617"/>
                  </a:lnTo>
                  <a:lnTo>
                    <a:pt x="116959" y="375965"/>
                  </a:lnTo>
                  <a:lnTo>
                    <a:pt x="118099" y="373312"/>
                  </a:lnTo>
                  <a:lnTo>
                    <a:pt x="119245" y="370660"/>
                  </a:lnTo>
                  <a:lnTo>
                    <a:pt x="120401" y="368002"/>
                  </a:lnTo>
                  <a:lnTo>
                    <a:pt x="121557" y="365345"/>
                  </a:lnTo>
                  <a:lnTo>
                    <a:pt x="122718" y="362687"/>
                  </a:lnTo>
                  <a:lnTo>
                    <a:pt x="123889" y="360025"/>
                  </a:lnTo>
                  <a:lnTo>
                    <a:pt x="125061" y="357362"/>
                  </a:lnTo>
                  <a:lnTo>
                    <a:pt x="126237" y="354699"/>
                  </a:lnTo>
                  <a:lnTo>
                    <a:pt x="127424" y="352036"/>
                  </a:lnTo>
                  <a:lnTo>
                    <a:pt x="128611" y="349368"/>
                  </a:lnTo>
                  <a:lnTo>
                    <a:pt x="129808" y="346701"/>
                  </a:lnTo>
                  <a:lnTo>
                    <a:pt x="131005" y="344027"/>
                  </a:lnTo>
                  <a:lnTo>
                    <a:pt x="132208" y="341360"/>
                  </a:lnTo>
                  <a:lnTo>
                    <a:pt x="133420" y="338686"/>
                  </a:lnTo>
                  <a:lnTo>
                    <a:pt x="134633" y="336008"/>
                  </a:lnTo>
                  <a:lnTo>
                    <a:pt x="135856" y="333335"/>
                  </a:lnTo>
                  <a:lnTo>
                    <a:pt x="137079" y="330657"/>
                  </a:lnTo>
                  <a:lnTo>
                    <a:pt x="138312" y="327979"/>
                  </a:lnTo>
                  <a:lnTo>
                    <a:pt x="139546" y="325295"/>
                  </a:lnTo>
                  <a:lnTo>
                    <a:pt x="140789" y="322612"/>
                  </a:lnTo>
                  <a:lnTo>
                    <a:pt x="142033" y="319929"/>
                  </a:lnTo>
                  <a:lnTo>
                    <a:pt x="143287" y="317245"/>
                  </a:lnTo>
                  <a:lnTo>
                    <a:pt x="144541" y="314557"/>
                  </a:lnTo>
                  <a:lnTo>
                    <a:pt x="145805" y="311873"/>
                  </a:lnTo>
                  <a:lnTo>
                    <a:pt x="147069" y="309185"/>
                  </a:lnTo>
                  <a:lnTo>
                    <a:pt x="148344" y="306491"/>
                  </a:lnTo>
                  <a:lnTo>
                    <a:pt x="149619" y="303797"/>
                  </a:lnTo>
                  <a:lnTo>
                    <a:pt x="150904" y="301109"/>
                  </a:lnTo>
                  <a:lnTo>
                    <a:pt x="152189" y="298410"/>
                  </a:lnTo>
                  <a:lnTo>
                    <a:pt x="153484" y="295716"/>
                  </a:lnTo>
                  <a:lnTo>
                    <a:pt x="154779" y="293017"/>
                  </a:lnTo>
                  <a:lnTo>
                    <a:pt x="156085" y="290319"/>
                  </a:lnTo>
                  <a:lnTo>
                    <a:pt x="157390" y="287620"/>
                  </a:lnTo>
                  <a:lnTo>
                    <a:pt x="158706" y="284921"/>
                  </a:lnTo>
                  <a:lnTo>
                    <a:pt x="160022" y="282217"/>
                  </a:lnTo>
                  <a:lnTo>
                    <a:pt x="161348" y="279513"/>
                  </a:lnTo>
                  <a:lnTo>
                    <a:pt x="162674" y="276809"/>
                  </a:lnTo>
                  <a:lnTo>
                    <a:pt x="164011" y="274100"/>
                  </a:lnTo>
                  <a:lnTo>
                    <a:pt x="165347" y="271396"/>
                  </a:lnTo>
                  <a:lnTo>
                    <a:pt x="166694" y="268686"/>
                  </a:lnTo>
                  <a:lnTo>
                    <a:pt x="168041" y="265977"/>
                  </a:lnTo>
                  <a:lnTo>
                    <a:pt x="169393" y="263263"/>
                  </a:lnTo>
                  <a:lnTo>
                    <a:pt x="170755" y="260554"/>
                  </a:lnTo>
                  <a:lnTo>
                    <a:pt x="172118" y="257839"/>
                  </a:lnTo>
                  <a:lnTo>
                    <a:pt x="173485" y="255125"/>
                  </a:lnTo>
                  <a:lnTo>
                    <a:pt x="174858" y="252405"/>
                  </a:lnTo>
                  <a:lnTo>
                    <a:pt x="176241" y="249691"/>
                  </a:lnTo>
                  <a:lnTo>
                    <a:pt x="177624" y="246972"/>
                  </a:lnTo>
                  <a:lnTo>
                    <a:pt x="179012" y="244252"/>
                  </a:lnTo>
                  <a:lnTo>
                    <a:pt x="180405" y="241533"/>
                  </a:lnTo>
                  <a:lnTo>
                    <a:pt x="181804" y="238813"/>
                  </a:lnTo>
                  <a:lnTo>
                    <a:pt x="183213" y="236088"/>
                  </a:lnTo>
                  <a:lnTo>
                    <a:pt x="184621" y="233364"/>
                  </a:lnTo>
                  <a:lnTo>
                    <a:pt x="186035" y="230639"/>
                  </a:lnTo>
                  <a:lnTo>
                    <a:pt x="187454" y="227914"/>
                  </a:lnTo>
                  <a:lnTo>
                    <a:pt x="188879" y="225190"/>
                  </a:lnTo>
                  <a:lnTo>
                    <a:pt x="190308" y="222460"/>
                  </a:lnTo>
                  <a:lnTo>
                    <a:pt x="191743" y="219730"/>
                  </a:lnTo>
                  <a:lnTo>
                    <a:pt x="193177" y="217000"/>
                  </a:lnTo>
                  <a:lnTo>
                    <a:pt x="194622" y="214270"/>
                  </a:lnTo>
                  <a:lnTo>
                    <a:pt x="196072" y="211541"/>
                  </a:lnTo>
                  <a:lnTo>
                    <a:pt x="197527" y="208806"/>
                  </a:lnTo>
                  <a:lnTo>
                    <a:pt x="198983" y="206076"/>
                  </a:lnTo>
                  <a:lnTo>
                    <a:pt x="200448" y="203341"/>
                  </a:lnTo>
                  <a:lnTo>
                    <a:pt x="201919" y="200606"/>
                  </a:lnTo>
                  <a:lnTo>
                    <a:pt x="203390" y="197866"/>
                  </a:lnTo>
                  <a:lnTo>
                    <a:pt x="204871" y="195131"/>
                  </a:lnTo>
                  <a:lnTo>
                    <a:pt x="206352" y="192391"/>
                  </a:lnTo>
                  <a:lnTo>
                    <a:pt x="207843" y="189650"/>
                  </a:lnTo>
                  <a:lnTo>
                    <a:pt x="209334" y="186915"/>
                  </a:lnTo>
                  <a:lnTo>
                    <a:pt x="210831" y="184170"/>
                  </a:lnTo>
                  <a:lnTo>
                    <a:pt x="212338" y="181430"/>
                  </a:lnTo>
                  <a:lnTo>
                    <a:pt x="213844" y="178690"/>
                  </a:lnTo>
                  <a:lnTo>
                    <a:pt x="215356" y="175945"/>
                  </a:lnTo>
                  <a:lnTo>
                    <a:pt x="216874" y="173199"/>
                  </a:lnTo>
                  <a:lnTo>
                    <a:pt x="218396" y="170454"/>
                  </a:lnTo>
                  <a:lnTo>
                    <a:pt x="219923" y="167709"/>
                  </a:lnTo>
                  <a:lnTo>
                    <a:pt x="221456" y="164963"/>
                  </a:lnTo>
                  <a:lnTo>
                    <a:pt x="222994" y="162218"/>
                  </a:lnTo>
                  <a:lnTo>
                    <a:pt x="224531" y="159468"/>
                  </a:lnTo>
                  <a:lnTo>
                    <a:pt x="226080" y="156722"/>
                  </a:lnTo>
                  <a:lnTo>
                    <a:pt x="227633" y="153972"/>
                  </a:lnTo>
                  <a:lnTo>
                    <a:pt x="229186" y="151221"/>
                  </a:lnTo>
                  <a:lnTo>
                    <a:pt x="230750" y="148471"/>
                  </a:lnTo>
                  <a:lnTo>
                    <a:pt x="232313" y="145720"/>
                  </a:lnTo>
                  <a:lnTo>
                    <a:pt x="233887" y="142970"/>
                  </a:lnTo>
                  <a:lnTo>
                    <a:pt x="235461" y="140214"/>
                  </a:lnTo>
                  <a:lnTo>
                    <a:pt x="237040" y="137464"/>
                  </a:lnTo>
                  <a:lnTo>
                    <a:pt x="238624" y="134708"/>
                  </a:lnTo>
                  <a:lnTo>
                    <a:pt x="240214" y="131953"/>
                  </a:lnTo>
                  <a:lnTo>
                    <a:pt x="241808" y="129197"/>
                  </a:lnTo>
                  <a:lnTo>
                    <a:pt x="243408" y="126441"/>
                  </a:lnTo>
                  <a:lnTo>
                    <a:pt x="245013" y="123686"/>
                  </a:lnTo>
                  <a:lnTo>
                    <a:pt x="246623" y="120930"/>
                  </a:lnTo>
                  <a:lnTo>
                    <a:pt x="248233" y="118169"/>
                  </a:lnTo>
                  <a:lnTo>
                    <a:pt x="249853" y="115414"/>
                  </a:lnTo>
                  <a:lnTo>
                    <a:pt x="251474" y="112653"/>
                  </a:lnTo>
                  <a:lnTo>
                    <a:pt x="253099" y="109897"/>
                  </a:lnTo>
                  <a:lnTo>
                    <a:pt x="254735" y="107136"/>
                  </a:lnTo>
                  <a:lnTo>
                    <a:pt x="256371" y="104376"/>
                  </a:lnTo>
                  <a:lnTo>
                    <a:pt x="258012" y="101615"/>
                  </a:lnTo>
                  <a:lnTo>
                    <a:pt x="259658" y="98854"/>
                  </a:lnTo>
                  <a:lnTo>
                    <a:pt x="261309" y="96093"/>
                  </a:lnTo>
                  <a:lnTo>
                    <a:pt x="262966" y="93333"/>
                  </a:lnTo>
                  <a:lnTo>
                    <a:pt x="264622" y="90567"/>
                  </a:lnTo>
                  <a:lnTo>
                    <a:pt x="266289" y="87806"/>
                  </a:lnTo>
                  <a:lnTo>
                    <a:pt x="267961" y="85040"/>
                  </a:lnTo>
                  <a:lnTo>
                    <a:pt x="269633" y="82279"/>
                  </a:lnTo>
                  <a:lnTo>
                    <a:pt x="271310" y="79513"/>
                  </a:lnTo>
                  <a:lnTo>
                    <a:pt x="272992" y="76747"/>
                  </a:lnTo>
                  <a:lnTo>
                    <a:pt x="274680" y="73986"/>
                  </a:lnTo>
                  <a:lnTo>
                    <a:pt x="276372" y="71220"/>
                  </a:lnTo>
                  <a:lnTo>
                    <a:pt x="278070" y="68454"/>
                  </a:lnTo>
                  <a:lnTo>
                    <a:pt x="279773" y="65689"/>
                  </a:lnTo>
                  <a:lnTo>
                    <a:pt x="281481" y="62923"/>
                  </a:lnTo>
                  <a:lnTo>
                    <a:pt x="283189" y="60157"/>
                  </a:lnTo>
                  <a:lnTo>
                    <a:pt x="284908" y="57391"/>
                  </a:lnTo>
                  <a:lnTo>
                    <a:pt x="286626" y="54620"/>
                  </a:lnTo>
                  <a:lnTo>
                    <a:pt x="288350" y="51854"/>
                  </a:lnTo>
                  <a:lnTo>
                    <a:pt x="290078" y="49088"/>
                  </a:lnTo>
                  <a:lnTo>
                    <a:pt x="291812" y="46317"/>
                  </a:lnTo>
                  <a:lnTo>
                    <a:pt x="293551" y="43551"/>
                  </a:lnTo>
                  <a:lnTo>
                    <a:pt x="295290" y="40780"/>
                  </a:lnTo>
                  <a:lnTo>
                    <a:pt x="297040" y="38014"/>
                  </a:lnTo>
                  <a:lnTo>
                    <a:pt x="298789" y="35242"/>
                  </a:lnTo>
                  <a:lnTo>
                    <a:pt x="300549" y="32477"/>
                  </a:lnTo>
                  <a:lnTo>
                    <a:pt x="302308" y="29705"/>
                  </a:lnTo>
                  <a:lnTo>
                    <a:pt x="304073" y="26939"/>
                  </a:lnTo>
                  <a:lnTo>
                    <a:pt x="305843" y="24168"/>
                  </a:lnTo>
                  <a:lnTo>
                    <a:pt x="307613" y="21397"/>
                  </a:lnTo>
                  <a:lnTo>
                    <a:pt x="309393" y="18626"/>
                  </a:lnTo>
                  <a:lnTo>
                    <a:pt x="311179" y="15860"/>
                  </a:lnTo>
                  <a:lnTo>
                    <a:pt x="312964" y="13089"/>
                  </a:lnTo>
                  <a:lnTo>
                    <a:pt x="314755" y="10318"/>
                  </a:lnTo>
                  <a:lnTo>
                    <a:pt x="316551" y="7547"/>
                  </a:lnTo>
                  <a:lnTo>
                    <a:pt x="318352" y="4781"/>
                  </a:lnTo>
                  <a:lnTo>
                    <a:pt x="320158" y="2010"/>
                  </a:lnTo>
                  <a:lnTo>
                    <a:pt x="321468" y="0"/>
                  </a:lnTo>
                  <a:lnTo>
                    <a:pt x="323223" y="2531"/>
                  </a:lnTo>
                  <a:lnTo>
                    <a:pt x="325251" y="5441"/>
                  </a:lnTo>
                  <a:lnTo>
                    <a:pt x="327279" y="8352"/>
                  </a:lnTo>
                  <a:lnTo>
                    <a:pt x="329312" y="11262"/>
                  </a:lnTo>
                  <a:lnTo>
                    <a:pt x="331346" y="14173"/>
                  </a:lnTo>
                  <a:lnTo>
                    <a:pt x="333389" y="17083"/>
                  </a:lnTo>
                  <a:lnTo>
                    <a:pt x="335433" y="19988"/>
                  </a:lnTo>
                  <a:lnTo>
                    <a:pt x="337481" y="22899"/>
                  </a:lnTo>
                  <a:lnTo>
                    <a:pt x="339535" y="25809"/>
                  </a:lnTo>
                  <a:lnTo>
                    <a:pt x="341594" y="28720"/>
                  </a:lnTo>
                  <a:lnTo>
                    <a:pt x="343658" y="31630"/>
                  </a:lnTo>
                  <a:lnTo>
                    <a:pt x="345727" y="34535"/>
                  </a:lnTo>
                  <a:lnTo>
                    <a:pt x="347797" y="37446"/>
                  </a:lnTo>
                  <a:lnTo>
                    <a:pt x="349871" y="40351"/>
                  </a:lnTo>
                  <a:lnTo>
                    <a:pt x="351951" y="43262"/>
                  </a:lnTo>
                  <a:lnTo>
                    <a:pt x="354036" y="46172"/>
                  </a:lnTo>
                  <a:lnTo>
                    <a:pt x="356126" y="49077"/>
                  </a:lnTo>
                  <a:lnTo>
                    <a:pt x="358221" y="51988"/>
                  </a:lnTo>
                  <a:lnTo>
                    <a:pt x="360316" y="54893"/>
                  </a:lnTo>
                  <a:lnTo>
                    <a:pt x="362416" y="57798"/>
                  </a:lnTo>
                  <a:lnTo>
                    <a:pt x="364521" y="60709"/>
                  </a:lnTo>
                  <a:lnTo>
                    <a:pt x="366632" y="63614"/>
                  </a:lnTo>
                  <a:lnTo>
                    <a:pt x="368743" y="66519"/>
                  </a:lnTo>
                  <a:lnTo>
                    <a:pt x="370864" y="69425"/>
                  </a:lnTo>
                  <a:lnTo>
                    <a:pt x="372984" y="72330"/>
                  </a:lnTo>
                  <a:lnTo>
                    <a:pt x="375110" y="75235"/>
                  </a:lnTo>
                  <a:lnTo>
                    <a:pt x="377242" y="78140"/>
                  </a:lnTo>
                  <a:lnTo>
                    <a:pt x="379378" y="81046"/>
                  </a:lnTo>
                  <a:lnTo>
                    <a:pt x="381514" y="83951"/>
                  </a:lnTo>
                  <a:lnTo>
                    <a:pt x="383656" y="86851"/>
                  </a:lnTo>
                  <a:lnTo>
                    <a:pt x="385803" y="89756"/>
                  </a:lnTo>
                  <a:lnTo>
                    <a:pt x="387955" y="92657"/>
                  </a:lnTo>
                  <a:lnTo>
                    <a:pt x="390112" y="95562"/>
                  </a:lnTo>
                  <a:lnTo>
                    <a:pt x="392269" y="98462"/>
                  </a:lnTo>
                  <a:lnTo>
                    <a:pt x="394436" y="101362"/>
                  </a:lnTo>
                  <a:lnTo>
                    <a:pt x="396603" y="104267"/>
                  </a:lnTo>
                  <a:lnTo>
                    <a:pt x="398771" y="107167"/>
                  </a:lnTo>
                  <a:lnTo>
                    <a:pt x="400948" y="110068"/>
                  </a:lnTo>
                  <a:lnTo>
                    <a:pt x="403126" y="112968"/>
                  </a:lnTo>
                  <a:lnTo>
                    <a:pt x="405309" y="115863"/>
                  </a:lnTo>
                  <a:lnTo>
                    <a:pt x="407497" y="118763"/>
                  </a:lnTo>
                  <a:lnTo>
                    <a:pt x="409690" y="121663"/>
                  </a:lnTo>
                  <a:lnTo>
                    <a:pt x="411888" y="124558"/>
                  </a:lnTo>
                  <a:lnTo>
                    <a:pt x="414087" y="127453"/>
                  </a:lnTo>
                  <a:lnTo>
                    <a:pt x="416290" y="130353"/>
                  </a:lnTo>
                  <a:lnTo>
                    <a:pt x="418499" y="133248"/>
                  </a:lnTo>
                  <a:lnTo>
                    <a:pt x="420707" y="136143"/>
                  </a:lnTo>
                  <a:lnTo>
                    <a:pt x="422926" y="139038"/>
                  </a:lnTo>
                  <a:lnTo>
                    <a:pt x="425145" y="141928"/>
                  </a:lnTo>
                  <a:lnTo>
                    <a:pt x="427369" y="144822"/>
                  </a:lnTo>
                  <a:lnTo>
                    <a:pt x="429593" y="147712"/>
                  </a:lnTo>
                  <a:lnTo>
                    <a:pt x="431828" y="150607"/>
                  </a:lnTo>
                  <a:lnTo>
                    <a:pt x="434062" y="153497"/>
                  </a:lnTo>
                  <a:lnTo>
                    <a:pt x="436302" y="156387"/>
                  </a:lnTo>
                  <a:lnTo>
                    <a:pt x="438541" y="159277"/>
                  </a:lnTo>
                  <a:lnTo>
                    <a:pt x="440791" y="162166"/>
                  </a:lnTo>
                  <a:lnTo>
                    <a:pt x="443041" y="165051"/>
                  </a:lnTo>
                  <a:lnTo>
                    <a:pt x="445296" y="167941"/>
                  </a:lnTo>
                  <a:lnTo>
                    <a:pt x="447551" y="170825"/>
                  </a:lnTo>
                  <a:lnTo>
                    <a:pt x="449817" y="173710"/>
                  </a:lnTo>
                  <a:lnTo>
                    <a:pt x="452082" y="176600"/>
                  </a:lnTo>
                  <a:lnTo>
                    <a:pt x="454353" y="179479"/>
                  </a:lnTo>
                  <a:lnTo>
                    <a:pt x="456623" y="182364"/>
                  </a:lnTo>
                  <a:lnTo>
                    <a:pt x="458904" y="185249"/>
                  </a:lnTo>
                  <a:lnTo>
                    <a:pt x="461185" y="188128"/>
                  </a:lnTo>
                  <a:lnTo>
                    <a:pt x="463471" y="191008"/>
                  </a:lnTo>
                  <a:lnTo>
                    <a:pt x="465757" y="193892"/>
                  </a:lnTo>
                  <a:lnTo>
                    <a:pt x="468048" y="196767"/>
                  </a:lnTo>
                  <a:lnTo>
                    <a:pt x="470345" y="199646"/>
                  </a:lnTo>
                  <a:lnTo>
                    <a:pt x="472646" y="202526"/>
                  </a:lnTo>
                  <a:lnTo>
                    <a:pt x="474953" y="205400"/>
                  </a:lnTo>
                  <a:lnTo>
                    <a:pt x="477260" y="208274"/>
                  </a:lnTo>
                  <a:lnTo>
                    <a:pt x="479571" y="211148"/>
                  </a:lnTo>
                  <a:lnTo>
                    <a:pt x="481883" y="214023"/>
                  </a:lnTo>
                  <a:lnTo>
                    <a:pt x="484205" y="216897"/>
                  </a:lnTo>
                  <a:lnTo>
                    <a:pt x="486528" y="219766"/>
                  </a:lnTo>
                  <a:lnTo>
                    <a:pt x="488850" y="222641"/>
                  </a:lnTo>
                  <a:lnTo>
                    <a:pt x="491182" y="225510"/>
                  </a:lnTo>
                  <a:lnTo>
                    <a:pt x="493515" y="228379"/>
                  </a:lnTo>
                  <a:lnTo>
                    <a:pt x="495852" y="231243"/>
                  </a:lnTo>
                  <a:lnTo>
                    <a:pt x="498190" y="234112"/>
                  </a:lnTo>
                  <a:lnTo>
                    <a:pt x="500538" y="236976"/>
                  </a:lnTo>
                  <a:lnTo>
                    <a:pt x="502886" y="239840"/>
                  </a:lnTo>
                  <a:lnTo>
                    <a:pt x="505234" y="242704"/>
                  </a:lnTo>
                  <a:lnTo>
                    <a:pt x="507592" y="245563"/>
                  </a:lnTo>
                  <a:lnTo>
                    <a:pt x="509950" y="248427"/>
                  </a:lnTo>
                  <a:lnTo>
                    <a:pt x="512309" y="251286"/>
                  </a:lnTo>
                  <a:lnTo>
                    <a:pt x="514677" y="254144"/>
                  </a:lnTo>
                  <a:lnTo>
                    <a:pt x="517046" y="257003"/>
                  </a:lnTo>
                  <a:lnTo>
                    <a:pt x="519420" y="259857"/>
                  </a:lnTo>
                  <a:lnTo>
                    <a:pt x="521793" y="262716"/>
                  </a:lnTo>
                  <a:lnTo>
                    <a:pt x="524172" y="265570"/>
                  </a:lnTo>
                  <a:lnTo>
                    <a:pt x="526556" y="268423"/>
                  </a:lnTo>
                  <a:lnTo>
                    <a:pt x="528946" y="271272"/>
                  </a:lnTo>
                  <a:lnTo>
                    <a:pt x="531335" y="274125"/>
                  </a:lnTo>
                  <a:lnTo>
                    <a:pt x="533729" y="276974"/>
                  </a:lnTo>
                  <a:lnTo>
                    <a:pt x="536124" y="279822"/>
                  </a:lnTo>
                  <a:lnTo>
                    <a:pt x="538528" y="282666"/>
                  </a:lnTo>
                  <a:lnTo>
                    <a:pt x="540928" y="285514"/>
                  </a:lnTo>
                  <a:lnTo>
                    <a:pt x="543338" y="288358"/>
                  </a:lnTo>
                  <a:lnTo>
                    <a:pt x="545748" y="291201"/>
                  </a:lnTo>
                  <a:lnTo>
                    <a:pt x="548163" y="294039"/>
                  </a:lnTo>
                  <a:lnTo>
                    <a:pt x="550583" y="296883"/>
                  </a:lnTo>
                  <a:lnTo>
                    <a:pt x="553003" y="299721"/>
                  </a:lnTo>
                  <a:lnTo>
                    <a:pt x="555429" y="302559"/>
                  </a:lnTo>
                  <a:lnTo>
                    <a:pt x="557854" y="305392"/>
                  </a:lnTo>
                  <a:lnTo>
                    <a:pt x="560284" y="308230"/>
                  </a:lnTo>
                  <a:lnTo>
                    <a:pt x="562720" y="311063"/>
                  </a:lnTo>
                  <a:lnTo>
                    <a:pt x="565156" y="313896"/>
                  </a:lnTo>
                  <a:lnTo>
                    <a:pt x="567597" y="316724"/>
                  </a:lnTo>
                  <a:lnTo>
                    <a:pt x="570043" y="319557"/>
                  </a:lnTo>
                  <a:lnTo>
                    <a:pt x="572494" y="322380"/>
                  </a:lnTo>
                  <a:lnTo>
                    <a:pt x="574945" y="325208"/>
                  </a:lnTo>
                  <a:lnTo>
                    <a:pt x="577396" y="328036"/>
                  </a:lnTo>
                  <a:lnTo>
                    <a:pt x="579853" y="330858"/>
                  </a:lnTo>
                  <a:lnTo>
                    <a:pt x="582314" y="333681"/>
                  </a:lnTo>
                  <a:lnTo>
                    <a:pt x="584781" y="336499"/>
                  </a:lnTo>
                  <a:lnTo>
                    <a:pt x="587247" y="339316"/>
                  </a:lnTo>
                  <a:lnTo>
                    <a:pt x="589719" y="342134"/>
                  </a:lnTo>
                  <a:lnTo>
                    <a:pt x="592191" y="344951"/>
                  </a:lnTo>
                  <a:lnTo>
                    <a:pt x="594668" y="347764"/>
                  </a:lnTo>
                  <a:lnTo>
                    <a:pt x="597150" y="350581"/>
                  </a:lnTo>
                  <a:lnTo>
                    <a:pt x="599632" y="353388"/>
                  </a:lnTo>
                  <a:lnTo>
                    <a:pt x="602119" y="356201"/>
                  </a:lnTo>
                  <a:lnTo>
                    <a:pt x="604607" y="359008"/>
                  </a:lnTo>
                  <a:lnTo>
                    <a:pt x="607099" y="361815"/>
                  </a:lnTo>
                  <a:lnTo>
                    <a:pt x="609597" y="364617"/>
                  </a:lnTo>
                  <a:lnTo>
                    <a:pt x="612094" y="367424"/>
                  </a:lnTo>
                  <a:lnTo>
                    <a:pt x="614597" y="370221"/>
                  </a:lnTo>
                  <a:lnTo>
                    <a:pt x="617105" y="373023"/>
                  </a:lnTo>
                  <a:lnTo>
                    <a:pt x="619613" y="375820"/>
                  </a:lnTo>
                  <a:lnTo>
                    <a:pt x="622126" y="378617"/>
                  </a:lnTo>
                  <a:lnTo>
                    <a:pt x="624639" y="381414"/>
                  </a:lnTo>
                  <a:lnTo>
                    <a:pt x="627157" y="384206"/>
                  </a:lnTo>
                  <a:lnTo>
                    <a:pt x="629676" y="386998"/>
                  </a:lnTo>
                  <a:lnTo>
                    <a:pt x="632199" y="389789"/>
                  </a:lnTo>
                  <a:lnTo>
                    <a:pt x="634728" y="392576"/>
                  </a:lnTo>
                  <a:lnTo>
                    <a:pt x="637256" y="395363"/>
                  </a:lnTo>
                  <a:lnTo>
                    <a:pt x="639790" y="398144"/>
                  </a:lnTo>
                  <a:lnTo>
                    <a:pt x="642329" y="400931"/>
                  </a:lnTo>
                  <a:lnTo>
                    <a:pt x="644868" y="403712"/>
                  </a:lnTo>
                  <a:lnTo>
                    <a:pt x="647407" y="406488"/>
                  </a:lnTo>
                  <a:lnTo>
                    <a:pt x="649951" y="409265"/>
                  </a:lnTo>
                  <a:lnTo>
                    <a:pt x="652500" y="412041"/>
                  </a:lnTo>
                  <a:lnTo>
                    <a:pt x="655049" y="414817"/>
                  </a:lnTo>
                  <a:lnTo>
                    <a:pt x="657603" y="417588"/>
                  </a:lnTo>
                  <a:lnTo>
                    <a:pt x="660163" y="420354"/>
                  </a:lnTo>
                  <a:lnTo>
                    <a:pt x="662717" y="423125"/>
                  </a:lnTo>
                  <a:lnTo>
                    <a:pt x="665282" y="425891"/>
                  </a:lnTo>
                  <a:lnTo>
                    <a:pt x="667847" y="428657"/>
                  </a:lnTo>
                  <a:lnTo>
                    <a:pt x="670417" y="431418"/>
                  </a:lnTo>
                  <a:lnTo>
                    <a:pt x="672986" y="434179"/>
                  </a:lnTo>
                  <a:lnTo>
                    <a:pt x="675562" y="436934"/>
                  </a:lnTo>
                  <a:lnTo>
                    <a:pt x="678137" y="439690"/>
                  </a:lnTo>
                  <a:lnTo>
                    <a:pt x="680717" y="442446"/>
                  </a:lnTo>
                  <a:lnTo>
                    <a:pt x="683297" y="445201"/>
                  </a:lnTo>
                  <a:lnTo>
                    <a:pt x="685882" y="447952"/>
                  </a:lnTo>
                  <a:lnTo>
                    <a:pt x="688473" y="450697"/>
                  </a:lnTo>
                  <a:lnTo>
                    <a:pt x="691063" y="453448"/>
                  </a:lnTo>
                  <a:lnTo>
                    <a:pt x="693654" y="456188"/>
                  </a:lnTo>
                  <a:lnTo>
                    <a:pt x="696249" y="458933"/>
                  </a:lnTo>
                  <a:lnTo>
                    <a:pt x="698850" y="461673"/>
                  </a:lnTo>
                  <a:lnTo>
                    <a:pt x="701451" y="464413"/>
                  </a:lnTo>
                  <a:lnTo>
                    <a:pt x="704057" y="467148"/>
                  </a:lnTo>
                  <a:lnTo>
                    <a:pt x="706663" y="469883"/>
                  </a:lnTo>
                  <a:lnTo>
                    <a:pt x="709274" y="472613"/>
                  </a:lnTo>
                  <a:lnTo>
                    <a:pt x="711885" y="475343"/>
                  </a:lnTo>
                  <a:lnTo>
                    <a:pt x="714502" y="478073"/>
                  </a:lnTo>
                  <a:lnTo>
                    <a:pt x="717118" y="480797"/>
                  </a:lnTo>
                  <a:lnTo>
                    <a:pt x="719739" y="483522"/>
                  </a:lnTo>
                  <a:lnTo>
                    <a:pt x="722361" y="486242"/>
                  </a:lnTo>
                  <a:lnTo>
                    <a:pt x="724987" y="488961"/>
                  </a:lnTo>
                  <a:lnTo>
                    <a:pt x="727619" y="491681"/>
                  </a:lnTo>
                  <a:lnTo>
                    <a:pt x="730246" y="494395"/>
                  </a:lnTo>
                  <a:lnTo>
                    <a:pt x="732883" y="497109"/>
                  </a:lnTo>
                  <a:lnTo>
                    <a:pt x="735520" y="499818"/>
                  </a:lnTo>
                  <a:lnTo>
                    <a:pt x="738157" y="502528"/>
                  </a:lnTo>
                  <a:lnTo>
                    <a:pt x="740799" y="505232"/>
                  </a:lnTo>
                  <a:lnTo>
                    <a:pt x="743441" y="507936"/>
                  </a:lnTo>
                  <a:lnTo>
                    <a:pt x="746088" y="510640"/>
                  </a:lnTo>
                  <a:lnTo>
                    <a:pt x="748735" y="513339"/>
                  </a:lnTo>
                  <a:lnTo>
                    <a:pt x="751388" y="516032"/>
                  </a:lnTo>
                  <a:lnTo>
                    <a:pt x="754040" y="518731"/>
                  </a:lnTo>
                  <a:lnTo>
                    <a:pt x="756698" y="521420"/>
                  </a:lnTo>
                  <a:lnTo>
                    <a:pt x="759355" y="524113"/>
                  </a:lnTo>
                  <a:lnTo>
                    <a:pt x="762018" y="526802"/>
                  </a:lnTo>
                  <a:lnTo>
                    <a:pt x="764681" y="529485"/>
                  </a:lnTo>
                  <a:lnTo>
                    <a:pt x="767349" y="532169"/>
                  </a:lnTo>
                  <a:lnTo>
                    <a:pt x="770017" y="534847"/>
                  </a:lnTo>
                  <a:lnTo>
                    <a:pt x="772690" y="537525"/>
                  </a:lnTo>
                  <a:lnTo>
                    <a:pt x="775363" y="540203"/>
                  </a:lnTo>
                  <a:lnTo>
                    <a:pt x="778041" y="542876"/>
                  </a:lnTo>
                  <a:lnTo>
                    <a:pt x="780719" y="545549"/>
                  </a:lnTo>
                  <a:lnTo>
                    <a:pt x="783397" y="548217"/>
                  </a:lnTo>
                  <a:lnTo>
                    <a:pt x="786081" y="550885"/>
                  </a:lnTo>
                  <a:lnTo>
                    <a:pt x="788764" y="553548"/>
                  </a:lnTo>
                  <a:lnTo>
                    <a:pt x="791453" y="556211"/>
                  </a:lnTo>
                  <a:lnTo>
                    <a:pt x="794146" y="558868"/>
                  </a:lnTo>
                  <a:lnTo>
                    <a:pt x="796835" y="561526"/>
                  </a:lnTo>
                  <a:lnTo>
                    <a:pt x="799534" y="564178"/>
                  </a:lnTo>
                  <a:lnTo>
                    <a:pt x="801435" y="566051"/>
                  </a:lnTo>
                  <a:lnTo>
                    <a:pt x="800602" y="567806"/>
                  </a:lnTo>
                  <a:lnTo>
                    <a:pt x="799152" y="570887"/>
                  </a:lnTo>
                  <a:lnTo>
                    <a:pt x="797702" y="573962"/>
                  </a:lnTo>
                  <a:lnTo>
                    <a:pt x="796262" y="577038"/>
                  </a:lnTo>
                  <a:lnTo>
                    <a:pt x="794822" y="580119"/>
                  </a:lnTo>
                  <a:lnTo>
                    <a:pt x="793393" y="583194"/>
                  </a:lnTo>
                  <a:lnTo>
                    <a:pt x="791969" y="586270"/>
                  </a:lnTo>
                  <a:lnTo>
                    <a:pt x="790550" y="589345"/>
                  </a:lnTo>
                  <a:lnTo>
                    <a:pt x="789136" y="592421"/>
                  </a:lnTo>
                  <a:lnTo>
                    <a:pt x="787727" y="595496"/>
                  </a:lnTo>
                  <a:lnTo>
                    <a:pt x="786323" y="598572"/>
                  </a:lnTo>
                  <a:lnTo>
                    <a:pt x="784930" y="601648"/>
                  </a:lnTo>
                  <a:lnTo>
                    <a:pt x="783537" y="604723"/>
                  </a:lnTo>
                  <a:lnTo>
                    <a:pt x="782154" y="607799"/>
                  </a:lnTo>
                  <a:lnTo>
                    <a:pt x="780771" y="610869"/>
                  </a:lnTo>
                  <a:lnTo>
                    <a:pt x="779398" y="613945"/>
                  </a:lnTo>
                  <a:lnTo>
                    <a:pt x="778031" y="617015"/>
                  </a:lnTo>
                  <a:lnTo>
                    <a:pt x="776668" y="620086"/>
                  </a:lnTo>
                  <a:lnTo>
                    <a:pt x="775316" y="623161"/>
                  </a:lnTo>
                  <a:lnTo>
                    <a:pt x="773964" y="626231"/>
                  </a:lnTo>
                  <a:lnTo>
                    <a:pt x="772617" y="629302"/>
                  </a:lnTo>
                  <a:lnTo>
                    <a:pt x="771281" y="632372"/>
                  </a:lnTo>
                  <a:lnTo>
                    <a:pt x="769949" y="635443"/>
                  </a:lnTo>
                  <a:lnTo>
                    <a:pt x="768623" y="638508"/>
                  </a:lnTo>
                  <a:lnTo>
                    <a:pt x="767302" y="641578"/>
                  </a:lnTo>
                  <a:lnTo>
                    <a:pt x="765986" y="644644"/>
                  </a:lnTo>
                  <a:lnTo>
                    <a:pt x="764676" y="647714"/>
                  </a:lnTo>
                  <a:lnTo>
                    <a:pt x="763370" y="650779"/>
                  </a:lnTo>
                  <a:lnTo>
                    <a:pt x="762075" y="653845"/>
                  </a:lnTo>
                  <a:lnTo>
                    <a:pt x="760780" y="656910"/>
                  </a:lnTo>
                  <a:lnTo>
                    <a:pt x="759495" y="659975"/>
                  </a:lnTo>
                  <a:lnTo>
                    <a:pt x="758215" y="663040"/>
                  </a:lnTo>
                  <a:lnTo>
                    <a:pt x="756940" y="666106"/>
                  </a:lnTo>
                  <a:lnTo>
                    <a:pt x="755671" y="669166"/>
                  </a:lnTo>
                  <a:lnTo>
                    <a:pt x="754412" y="672231"/>
                  </a:lnTo>
                  <a:lnTo>
                    <a:pt x="753153" y="675291"/>
                  </a:lnTo>
                  <a:lnTo>
                    <a:pt x="751904" y="678351"/>
                  </a:lnTo>
                  <a:lnTo>
                    <a:pt x="750655" y="681411"/>
                  </a:lnTo>
                  <a:lnTo>
                    <a:pt x="749416" y="684471"/>
                  </a:lnTo>
                  <a:lnTo>
                    <a:pt x="748183" y="687526"/>
                  </a:lnTo>
                  <a:lnTo>
                    <a:pt x="746960" y="690586"/>
                  </a:lnTo>
                  <a:lnTo>
                    <a:pt x="745737" y="693641"/>
                  </a:lnTo>
                  <a:lnTo>
                    <a:pt x="744519" y="696696"/>
                  </a:lnTo>
                  <a:lnTo>
                    <a:pt x="743312" y="699751"/>
                  </a:lnTo>
                  <a:lnTo>
                    <a:pt x="742109" y="702806"/>
                  </a:lnTo>
                  <a:lnTo>
                    <a:pt x="740912" y="705861"/>
                  </a:lnTo>
                  <a:lnTo>
                    <a:pt x="739720" y="708911"/>
                  </a:lnTo>
                  <a:lnTo>
                    <a:pt x="738533" y="711966"/>
                  </a:lnTo>
                  <a:lnTo>
                    <a:pt x="737352" y="715015"/>
                  </a:lnTo>
                  <a:lnTo>
                    <a:pt x="736180" y="718065"/>
                  </a:lnTo>
                  <a:lnTo>
                    <a:pt x="735014" y="721115"/>
                  </a:lnTo>
                  <a:lnTo>
                    <a:pt x="733853" y="724159"/>
                  </a:lnTo>
                  <a:lnTo>
                    <a:pt x="732697" y="727209"/>
                  </a:lnTo>
                  <a:lnTo>
                    <a:pt x="731546" y="730254"/>
                  </a:lnTo>
                  <a:lnTo>
                    <a:pt x="730401" y="733298"/>
                  </a:lnTo>
                  <a:lnTo>
                    <a:pt x="729265" y="736343"/>
                  </a:lnTo>
                  <a:lnTo>
                    <a:pt x="728130" y="739388"/>
                  </a:lnTo>
                  <a:lnTo>
                    <a:pt x="727005" y="742427"/>
                  </a:lnTo>
                  <a:lnTo>
                    <a:pt x="725885" y="745472"/>
                  </a:lnTo>
                  <a:lnTo>
                    <a:pt x="724771" y="748511"/>
                  </a:lnTo>
                  <a:lnTo>
                    <a:pt x="723666" y="751551"/>
                  </a:lnTo>
                  <a:lnTo>
                    <a:pt x="722562" y="754590"/>
                  </a:lnTo>
                  <a:lnTo>
                    <a:pt x="721468" y="757624"/>
                  </a:lnTo>
                  <a:lnTo>
                    <a:pt x="720379" y="760659"/>
                  </a:lnTo>
                  <a:lnTo>
                    <a:pt x="719295" y="763693"/>
                  </a:lnTo>
                  <a:lnTo>
                    <a:pt x="718217" y="766727"/>
                  </a:lnTo>
                  <a:lnTo>
                    <a:pt x="717144" y="769761"/>
                  </a:lnTo>
                  <a:lnTo>
                    <a:pt x="716081" y="772791"/>
                  </a:lnTo>
                  <a:lnTo>
                    <a:pt x="715018" y="775825"/>
                  </a:lnTo>
                  <a:lnTo>
                    <a:pt x="713965" y="778854"/>
                  </a:lnTo>
                  <a:lnTo>
                    <a:pt x="712917" y="781878"/>
                  </a:lnTo>
                  <a:lnTo>
                    <a:pt x="711875" y="784907"/>
                  </a:lnTo>
                  <a:lnTo>
                    <a:pt x="710843" y="787931"/>
                  </a:lnTo>
                  <a:lnTo>
                    <a:pt x="709811" y="790955"/>
                  </a:lnTo>
                  <a:lnTo>
                    <a:pt x="708789" y="793979"/>
                  </a:lnTo>
                  <a:lnTo>
                    <a:pt x="707772" y="796998"/>
                  </a:lnTo>
                  <a:lnTo>
                    <a:pt x="706761" y="800022"/>
                  </a:lnTo>
                  <a:lnTo>
                    <a:pt x="705755" y="803041"/>
                  </a:lnTo>
                  <a:lnTo>
                    <a:pt x="704759" y="806059"/>
                  </a:lnTo>
                  <a:lnTo>
                    <a:pt x="703768" y="809073"/>
                  </a:lnTo>
                  <a:lnTo>
                    <a:pt x="702777" y="812087"/>
                  </a:lnTo>
                  <a:lnTo>
                    <a:pt x="701797" y="815105"/>
                  </a:lnTo>
                  <a:lnTo>
                    <a:pt x="700827" y="818114"/>
                  </a:lnTo>
                  <a:lnTo>
                    <a:pt x="699856" y="821128"/>
                  </a:lnTo>
                  <a:lnTo>
                    <a:pt x="698897" y="824136"/>
                  </a:lnTo>
                  <a:lnTo>
                    <a:pt x="697937" y="827145"/>
                  </a:lnTo>
                  <a:lnTo>
                    <a:pt x="696987" y="830153"/>
                  </a:lnTo>
                  <a:lnTo>
                    <a:pt x="696048" y="833156"/>
                  </a:lnTo>
                  <a:lnTo>
                    <a:pt x="695109" y="836160"/>
                  </a:lnTo>
                  <a:lnTo>
                    <a:pt x="694175" y="839163"/>
                  </a:lnTo>
                  <a:lnTo>
                    <a:pt x="693251" y="842166"/>
                  </a:lnTo>
                  <a:lnTo>
                    <a:pt x="692333" y="845164"/>
                  </a:lnTo>
                  <a:lnTo>
                    <a:pt x="691419" y="848163"/>
                  </a:lnTo>
                  <a:lnTo>
                    <a:pt x="690516" y="851161"/>
                  </a:lnTo>
                  <a:lnTo>
                    <a:pt x="689613" y="854154"/>
                  </a:lnTo>
                  <a:lnTo>
                    <a:pt x="688720" y="857152"/>
                  </a:lnTo>
                  <a:lnTo>
                    <a:pt x="687833" y="860145"/>
                  </a:lnTo>
                  <a:lnTo>
                    <a:pt x="686950" y="863133"/>
                  </a:lnTo>
                  <a:lnTo>
                    <a:pt x="686073" y="866121"/>
                  </a:lnTo>
                  <a:lnTo>
                    <a:pt x="685201" y="869109"/>
                  </a:lnTo>
                  <a:lnTo>
                    <a:pt x="684339" y="872096"/>
                  </a:lnTo>
                  <a:lnTo>
                    <a:pt x="683483" y="875079"/>
                  </a:lnTo>
                  <a:lnTo>
                    <a:pt x="682631" y="878062"/>
                  </a:lnTo>
                  <a:lnTo>
                    <a:pt x="681785" y="881044"/>
                  </a:lnTo>
                  <a:lnTo>
                    <a:pt x="680949" y="884027"/>
                  </a:lnTo>
                  <a:lnTo>
                    <a:pt x="680118" y="887005"/>
                  </a:lnTo>
                  <a:lnTo>
                    <a:pt x="679292" y="889977"/>
                  </a:lnTo>
                  <a:lnTo>
                    <a:pt x="678472" y="892954"/>
                  </a:lnTo>
                  <a:lnTo>
                    <a:pt x="677657" y="895927"/>
                  </a:lnTo>
                  <a:lnTo>
                    <a:pt x="676852" y="898899"/>
                  </a:lnTo>
                  <a:lnTo>
                    <a:pt x="676047" y="901866"/>
                  </a:lnTo>
                  <a:lnTo>
                    <a:pt x="675252" y="904834"/>
                  </a:lnTo>
                  <a:lnTo>
                    <a:pt x="674462" y="907801"/>
                  </a:lnTo>
                  <a:lnTo>
                    <a:pt x="673683" y="910768"/>
                  </a:lnTo>
                  <a:lnTo>
                    <a:pt x="672904" y="913730"/>
                  </a:lnTo>
                  <a:lnTo>
                    <a:pt x="672135" y="916692"/>
                  </a:lnTo>
                  <a:lnTo>
                    <a:pt x="671371" y="919649"/>
                  </a:lnTo>
                  <a:lnTo>
                    <a:pt x="670613" y="922606"/>
                  </a:lnTo>
                  <a:lnTo>
                    <a:pt x="669864" y="925563"/>
                  </a:lnTo>
                  <a:lnTo>
                    <a:pt x="669116" y="928514"/>
                  </a:lnTo>
                  <a:lnTo>
                    <a:pt x="668378" y="931466"/>
                  </a:lnTo>
                  <a:lnTo>
                    <a:pt x="667646" y="934418"/>
                  </a:lnTo>
                  <a:lnTo>
                    <a:pt x="666918" y="937364"/>
                  </a:lnTo>
                  <a:lnTo>
                    <a:pt x="666201" y="940311"/>
                  </a:lnTo>
                  <a:lnTo>
                    <a:pt x="665489" y="943258"/>
                  </a:lnTo>
                  <a:lnTo>
                    <a:pt x="664782" y="946199"/>
                  </a:lnTo>
                  <a:lnTo>
                    <a:pt x="664080" y="949140"/>
                  </a:lnTo>
                  <a:lnTo>
                    <a:pt x="663383" y="952077"/>
                  </a:lnTo>
                  <a:lnTo>
                    <a:pt x="662697" y="955013"/>
                  </a:lnTo>
                  <a:lnTo>
                    <a:pt x="662010" y="957949"/>
                  </a:lnTo>
                  <a:lnTo>
                    <a:pt x="661334" y="960880"/>
                  </a:lnTo>
                  <a:lnTo>
                    <a:pt x="660669" y="963811"/>
                  </a:lnTo>
                  <a:lnTo>
                    <a:pt x="660003" y="966737"/>
                  </a:lnTo>
                  <a:lnTo>
                    <a:pt x="659348" y="969668"/>
                  </a:lnTo>
                  <a:lnTo>
                    <a:pt x="658697" y="972589"/>
                  </a:lnTo>
                  <a:lnTo>
                    <a:pt x="658052" y="975515"/>
                  </a:lnTo>
                  <a:lnTo>
                    <a:pt x="657413" y="978436"/>
                  </a:lnTo>
                  <a:lnTo>
                    <a:pt x="656783" y="981351"/>
                  </a:lnTo>
                  <a:lnTo>
                    <a:pt x="656153" y="984267"/>
                  </a:lnTo>
                  <a:lnTo>
                    <a:pt x="655534" y="987182"/>
                  </a:lnTo>
                  <a:lnTo>
                    <a:pt x="654925" y="990098"/>
                  </a:lnTo>
                  <a:lnTo>
                    <a:pt x="654316" y="993003"/>
                  </a:lnTo>
                  <a:lnTo>
                    <a:pt x="653718" y="995914"/>
                  </a:lnTo>
                  <a:lnTo>
                    <a:pt x="653124" y="998819"/>
                  </a:lnTo>
                  <a:lnTo>
                    <a:pt x="652536" y="1001724"/>
                  </a:lnTo>
                  <a:lnTo>
                    <a:pt x="651953" y="1004624"/>
                  </a:lnTo>
                  <a:lnTo>
                    <a:pt x="651380" y="1007525"/>
                  </a:lnTo>
                  <a:lnTo>
                    <a:pt x="650812" y="1010420"/>
                  </a:lnTo>
                  <a:lnTo>
                    <a:pt x="650250" y="1013314"/>
                  </a:lnTo>
                  <a:lnTo>
                    <a:pt x="649693" y="1016209"/>
                  </a:lnTo>
                  <a:lnTo>
                    <a:pt x="649141" y="1019099"/>
                  </a:lnTo>
                  <a:lnTo>
                    <a:pt x="648599" y="1021989"/>
                  </a:lnTo>
                  <a:lnTo>
                    <a:pt x="648062" y="1024874"/>
                  </a:lnTo>
                  <a:lnTo>
                    <a:pt x="647530" y="1027758"/>
                  </a:lnTo>
                  <a:lnTo>
                    <a:pt x="647009" y="1030638"/>
                  </a:lnTo>
                  <a:lnTo>
                    <a:pt x="646488" y="1033517"/>
                  </a:lnTo>
                  <a:lnTo>
                    <a:pt x="645977" y="1036397"/>
                  </a:lnTo>
                  <a:lnTo>
                    <a:pt x="645472" y="1039271"/>
                  </a:lnTo>
                  <a:lnTo>
                    <a:pt x="644976" y="1042140"/>
                  </a:lnTo>
                  <a:lnTo>
                    <a:pt x="644481" y="1045015"/>
                  </a:lnTo>
                  <a:lnTo>
                    <a:pt x="643996" y="1047879"/>
                  </a:lnTo>
                  <a:lnTo>
                    <a:pt x="643516" y="1050748"/>
                  </a:lnTo>
                  <a:lnTo>
                    <a:pt x="643046" y="1053606"/>
                  </a:lnTo>
                  <a:lnTo>
                    <a:pt x="642577" y="1056470"/>
                  </a:lnTo>
                  <a:lnTo>
                    <a:pt x="642117" y="1059329"/>
                  </a:lnTo>
                  <a:lnTo>
                    <a:pt x="641663" y="1062183"/>
                  </a:lnTo>
                  <a:lnTo>
                    <a:pt x="641214" y="1065037"/>
                  </a:lnTo>
                  <a:lnTo>
                    <a:pt x="640776" y="1067885"/>
                  </a:lnTo>
                  <a:lnTo>
                    <a:pt x="640337" y="1070734"/>
                  </a:lnTo>
                  <a:lnTo>
                    <a:pt x="639909" y="1073582"/>
                  </a:lnTo>
                  <a:lnTo>
                    <a:pt x="639491" y="1076426"/>
                  </a:lnTo>
                  <a:lnTo>
                    <a:pt x="639073" y="1079264"/>
                  </a:lnTo>
                  <a:lnTo>
                    <a:pt x="638665" y="1082102"/>
                  </a:lnTo>
                  <a:lnTo>
                    <a:pt x="638263" y="1084940"/>
                  </a:lnTo>
                  <a:lnTo>
                    <a:pt x="637865" y="1087773"/>
                  </a:lnTo>
                  <a:lnTo>
                    <a:pt x="637473" y="1090606"/>
                  </a:lnTo>
                  <a:lnTo>
                    <a:pt x="637091" y="1093434"/>
                  </a:lnTo>
                  <a:lnTo>
                    <a:pt x="636714" y="1096257"/>
                  </a:lnTo>
                  <a:lnTo>
                    <a:pt x="636343" y="1099079"/>
                  </a:lnTo>
                  <a:lnTo>
                    <a:pt x="635976" y="1101902"/>
                  </a:lnTo>
                  <a:lnTo>
                    <a:pt x="635620" y="1104720"/>
                  </a:lnTo>
                  <a:lnTo>
                    <a:pt x="635270" y="1107532"/>
                  </a:lnTo>
                  <a:lnTo>
                    <a:pt x="634924" y="1110350"/>
                  </a:lnTo>
                  <a:lnTo>
                    <a:pt x="634583" y="1113157"/>
                  </a:lnTo>
                  <a:lnTo>
                    <a:pt x="634253" y="1115964"/>
                  </a:lnTo>
                  <a:lnTo>
                    <a:pt x="633928" y="1118771"/>
                  </a:lnTo>
                  <a:lnTo>
                    <a:pt x="633608" y="1121573"/>
                  </a:lnTo>
                  <a:lnTo>
                    <a:pt x="633293" y="1124370"/>
                  </a:lnTo>
                  <a:lnTo>
                    <a:pt x="632983" y="1127167"/>
                  </a:lnTo>
                  <a:lnTo>
                    <a:pt x="632684" y="1129964"/>
                  </a:lnTo>
                  <a:lnTo>
                    <a:pt x="632390" y="1132751"/>
                  </a:lnTo>
                  <a:lnTo>
                    <a:pt x="632106" y="1135543"/>
                  </a:lnTo>
                  <a:lnTo>
                    <a:pt x="631822" y="1138329"/>
                  </a:lnTo>
                  <a:lnTo>
                    <a:pt x="631549" y="1141111"/>
                  </a:lnTo>
                  <a:lnTo>
                    <a:pt x="631281" y="1143892"/>
                  </a:lnTo>
                  <a:lnTo>
                    <a:pt x="631017" y="1146668"/>
                  </a:lnTo>
                  <a:lnTo>
                    <a:pt x="630765" y="1149445"/>
                  </a:lnTo>
                  <a:lnTo>
                    <a:pt x="630512" y="1152216"/>
                  </a:lnTo>
                  <a:lnTo>
                    <a:pt x="630269" y="1154982"/>
                  </a:lnTo>
                  <a:lnTo>
                    <a:pt x="630037" y="1157748"/>
                  </a:lnTo>
                  <a:lnTo>
                    <a:pt x="629805" y="1160513"/>
                  </a:lnTo>
                  <a:lnTo>
                    <a:pt x="629583" y="1163274"/>
                  </a:lnTo>
                  <a:lnTo>
                    <a:pt x="629366" y="1166030"/>
                  </a:lnTo>
                  <a:lnTo>
                    <a:pt x="629154" y="1168785"/>
                  </a:lnTo>
                  <a:lnTo>
                    <a:pt x="628953" y="1171536"/>
                  </a:lnTo>
                  <a:lnTo>
                    <a:pt x="628752" y="1174286"/>
                  </a:lnTo>
                  <a:lnTo>
                    <a:pt x="628561" y="1177032"/>
                  </a:lnTo>
                  <a:lnTo>
                    <a:pt x="628380" y="1179777"/>
                  </a:lnTo>
                  <a:lnTo>
                    <a:pt x="628200" y="1182517"/>
                  </a:lnTo>
                  <a:lnTo>
                    <a:pt x="628030" y="1185252"/>
                  </a:lnTo>
                  <a:lnTo>
                    <a:pt x="627864" y="1187987"/>
                  </a:lnTo>
                  <a:lnTo>
                    <a:pt x="627704" y="1190717"/>
                  </a:lnTo>
                  <a:lnTo>
                    <a:pt x="627550" y="1193447"/>
                  </a:lnTo>
                  <a:lnTo>
                    <a:pt x="627405" y="1196171"/>
                  </a:lnTo>
                  <a:lnTo>
                    <a:pt x="627266" y="1198896"/>
                  </a:lnTo>
                  <a:lnTo>
                    <a:pt x="627132" y="1201616"/>
                  </a:lnTo>
                  <a:lnTo>
                    <a:pt x="627008" y="1204330"/>
                  </a:lnTo>
                  <a:lnTo>
                    <a:pt x="626889" y="1207044"/>
                  </a:lnTo>
                  <a:lnTo>
                    <a:pt x="626770" y="1209754"/>
                  </a:lnTo>
                  <a:lnTo>
                    <a:pt x="626667" y="1212458"/>
                  </a:lnTo>
                  <a:lnTo>
                    <a:pt x="626564" y="1215162"/>
                  </a:lnTo>
                  <a:lnTo>
                    <a:pt x="626471" y="1217866"/>
                  </a:lnTo>
                  <a:lnTo>
                    <a:pt x="626383" y="1220564"/>
                  </a:lnTo>
                  <a:lnTo>
                    <a:pt x="626301" y="1223258"/>
                  </a:lnTo>
                  <a:lnTo>
                    <a:pt x="626229" y="1225947"/>
                  </a:lnTo>
                  <a:lnTo>
                    <a:pt x="626156" y="1228635"/>
                  </a:lnTo>
                  <a:lnTo>
                    <a:pt x="626094" y="1231324"/>
                  </a:lnTo>
                  <a:lnTo>
                    <a:pt x="626038" y="1234002"/>
                  </a:lnTo>
                  <a:lnTo>
                    <a:pt x="625991" y="1236680"/>
                  </a:lnTo>
                  <a:lnTo>
                    <a:pt x="625950" y="1239358"/>
                  </a:lnTo>
                  <a:lnTo>
                    <a:pt x="625914" y="1242032"/>
                  </a:lnTo>
                  <a:lnTo>
                    <a:pt x="625883" y="1244699"/>
                  </a:lnTo>
                  <a:lnTo>
                    <a:pt x="625857" y="1247367"/>
                  </a:lnTo>
                  <a:lnTo>
                    <a:pt x="625842" y="1250030"/>
                  </a:lnTo>
                  <a:lnTo>
                    <a:pt x="625831" y="1252688"/>
                  </a:lnTo>
                  <a:lnTo>
                    <a:pt x="625826" y="1255345"/>
                  </a:lnTo>
                  <a:lnTo>
                    <a:pt x="625831" y="1257998"/>
                  </a:lnTo>
                  <a:lnTo>
                    <a:pt x="625836" y="1260645"/>
                  </a:lnTo>
                  <a:lnTo>
                    <a:pt x="625852" y="1263292"/>
                  </a:lnTo>
                  <a:lnTo>
                    <a:pt x="625878" y="1265934"/>
                  </a:lnTo>
                  <a:lnTo>
                    <a:pt x="625903" y="1268576"/>
                  </a:lnTo>
                  <a:lnTo>
                    <a:pt x="625940" y="1271213"/>
                  </a:lnTo>
                  <a:lnTo>
                    <a:pt x="625981" y="1273845"/>
                  </a:lnTo>
                  <a:lnTo>
                    <a:pt x="626027" y="1276477"/>
                  </a:lnTo>
                  <a:lnTo>
                    <a:pt x="626079" y="1279103"/>
                  </a:lnTo>
                  <a:lnTo>
                    <a:pt x="626141" y="1281725"/>
                  </a:lnTo>
                  <a:lnTo>
                    <a:pt x="626208" y="1284341"/>
                  </a:lnTo>
                  <a:lnTo>
                    <a:pt x="626280" y="1286958"/>
                  </a:lnTo>
                  <a:lnTo>
                    <a:pt x="626363" y="1289574"/>
                  </a:lnTo>
                  <a:lnTo>
                    <a:pt x="626445" y="1292180"/>
                  </a:lnTo>
                  <a:lnTo>
                    <a:pt x="626538" y="1294786"/>
                  </a:lnTo>
                  <a:lnTo>
                    <a:pt x="626641" y="1297392"/>
                  </a:lnTo>
                  <a:close/>
                </a:path>
              </a:pathLst>
            </a:custGeom>
            <a:solidFill>
              <a:srgbClr val="DEEFF5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378484" y="4109379"/>
              <a:ext cx="689740" cy="731898"/>
            </a:xfrm>
            <a:custGeom>
              <a:avLst/>
              <a:pathLst>
                <a:path w="689740" h="731898">
                  <a:moveTo>
                    <a:pt x="689740" y="428047"/>
                  </a:moveTo>
                  <a:lnTo>
                    <a:pt x="687730" y="429357"/>
                  </a:lnTo>
                  <a:lnTo>
                    <a:pt x="684959" y="431163"/>
                  </a:lnTo>
                  <a:lnTo>
                    <a:pt x="682193" y="432964"/>
                  </a:lnTo>
                  <a:lnTo>
                    <a:pt x="679421" y="434760"/>
                  </a:lnTo>
                  <a:lnTo>
                    <a:pt x="676650" y="436550"/>
                  </a:lnTo>
                  <a:lnTo>
                    <a:pt x="673879" y="438336"/>
                  </a:lnTo>
                  <a:lnTo>
                    <a:pt x="671113" y="440121"/>
                  </a:lnTo>
                  <a:lnTo>
                    <a:pt x="668342" y="441902"/>
                  </a:lnTo>
                  <a:lnTo>
                    <a:pt x="665571" y="443672"/>
                  </a:lnTo>
                  <a:lnTo>
                    <a:pt x="662800" y="445442"/>
                  </a:lnTo>
                  <a:lnTo>
                    <a:pt x="660034" y="447206"/>
                  </a:lnTo>
                  <a:lnTo>
                    <a:pt x="657263" y="448966"/>
                  </a:lnTo>
                  <a:lnTo>
                    <a:pt x="654497" y="450726"/>
                  </a:lnTo>
                  <a:lnTo>
                    <a:pt x="651726" y="452475"/>
                  </a:lnTo>
                  <a:lnTo>
                    <a:pt x="648960" y="454225"/>
                  </a:lnTo>
                  <a:lnTo>
                    <a:pt x="646189" y="455964"/>
                  </a:lnTo>
                  <a:lnTo>
                    <a:pt x="643423" y="457703"/>
                  </a:lnTo>
                  <a:lnTo>
                    <a:pt x="640652" y="459436"/>
                  </a:lnTo>
                  <a:lnTo>
                    <a:pt x="637886" y="461165"/>
                  </a:lnTo>
                  <a:lnTo>
                    <a:pt x="635120" y="462889"/>
                  </a:lnTo>
                  <a:lnTo>
                    <a:pt x="632349" y="464607"/>
                  </a:lnTo>
                  <a:lnTo>
                    <a:pt x="629583" y="466326"/>
                  </a:lnTo>
                  <a:lnTo>
                    <a:pt x="626817" y="468034"/>
                  </a:lnTo>
                  <a:lnTo>
                    <a:pt x="624051" y="469742"/>
                  </a:lnTo>
                  <a:lnTo>
                    <a:pt x="621285" y="471445"/>
                  </a:lnTo>
                  <a:lnTo>
                    <a:pt x="618519" y="473142"/>
                  </a:lnTo>
                  <a:lnTo>
                    <a:pt x="615753" y="474835"/>
                  </a:lnTo>
                  <a:lnTo>
                    <a:pt x="612992" y="476522"/>
                  </a:lnTo>
                  <a:lnTo>
                    <a:pt x="610226" y="478205"/>
                  </a:lnTo>
                  <a:lnTo>
                    <a:pt x="607460" y="479882"/>
                  </a:lnTo>
                  <a:lnTo>
                    <a:pt x="604700" y="481554"/>
                  </a:lnTo>
                  <a:lnTo>
                    <a:pt x="601934" y="483226"/>
                  </a:lnTo>
                  <a:lnTo>
                    <a:pt x="599173" y="484892"/>
                  </a:lnTo>
                  <a:lnTo>
                    <a:pt x="596407" y="486549"/>
                  </a:lnTo>
                  <a:lnTo>
                    <a:pt x="593646" y="488205"/>
                  </a:lnTo>
                  <a:lnTo>
                    <a:pt x="590885" y="489857"/>
                  </a:lnTo>
                  <a:lnTo>
                    <a:pt x="588125" y="491503"/>
                  </a:lnTo>
                  <a:lnTo>
                    <a:pt x="585364" y="493144"/>
                  </a:lnTo>
                  <a:lnTo>
                    <a:pt x="582603" y="494780"/>
                  </a:lnTo>
                  <a:lnTo>
                    <a:pt x="579842" y="496416"/>
                  </a:lnTo>
                  <a:lnTo>
                    <a:pt x="577087" y="498041"/>
                  </a:lnTo>
                  <a:lnTo>
                    <a:pt x="574326" y="499661"/>
                  </a:lnTo>
                  <a:lnTo>
                    <a:pt x="571570" y="501282"/>
                  </a:lnTo>
                  <a:lnTo>
                    <a:pt x="568809" y="502892"/>
                  </a:lnTo>
                  <a:lnTo>
                    <a:pt x="566054" y="504502"/>
                  </a:lnTo>
                  <a:lnTo>
                    <a:pt x="563298" y="506107"/>
                  </a:lnTo>
                  <a:lnTo>
                    <a:pt x="560542" y="507706"/>
                  </a:lnTo>
                  <a:lnTo>
                    <a:pt x="557787" y="509301"/>
                  </a:lnTo>
                  <a:lnTo>
                    <a:pt x="555031" y="510890"/>
                  </a:lnTo>
                  <a:lnTo>
                    <a:pt x="552276" y="512475"/>
                  </a:lnTo>
                  <a:lnTo>
                    <a:pt x="549525" y="514054"/>
                  </a:lnTo>
                  <a:lnTo>
                    <a:pt x="546770" y="515628"/>
                  </a:lnTo>
                  <a:lnTo>
                    <a:pt x="544019" y="517201"/>
                  </a:lnTo>
                  <a:lnTo>
                    <a:pt x="541269" y="518765"/>
                  </a:lnTo>
                  <a:lnTo>
                    <a:pt x="538518" y="520329"/>
                  </a:lnTo>
                  <a:lnTo>
                    <a:pt x="535768" y="521882"/>
                  </a:lnTo>
                  <a:lnTo>
                    <a:pt x="533017" y="523435"/>
                  </a:lnTo>
                  <a:lnTo>
                    <a:pt x="530272" y="524983"/>
                  </a:lnTo>
                  <a:lnTo>
                    <a:pt x="527521" y="526521"/>
                  </a:lnTo>
                  <a:lnTo>
                    <a:pt x="524776" y="528059"/>
                  </a:lnTo>
                  <a:lnTo>
                    <a:pt x="522031" y="529591"/>
                  </a:lnTo>
                  <a:lnTo>
                    <a:pt x="519285" y="531119"/>
                  </a:lnTo>
                  <a:lnTo>
                    <a:pt x="516540" y="532641"/>
                  </a:lnTo>
                  <a:lnTo>
                    <a:pt x="513795" y="534158"/>
                  </a:lnTo>
                  <a:lnTo>
                    <a:pt x="511050" y="535670"/>
                  </a:lnTo>
                  <a:lnTo>
                    <a:pt x="508309" y="537177"/>
                  </a:lnTo>
                  <a:lnTo>
                    <a:pt x="505569" y="538684"/>
                  </a:lnTo>
                  <a:lnTo>
                    <a:pt x="502824" y="540180"/>
                  </a:lnTo>
                  <a:lnTo>
                    <a:pt x="500089" y="541672"/>
                  </a:lnTo>
                  <a:lnTo>
                    <a:pt x="497349" y="543163"/>
                  </a:lnTo>
                  <a:lnTo>
                    <a:pt x="494609" y="544644"/>
                  </a:lnTo>
                  <a:lnTo>
                    <a:pt x="491874" y="546125"/>
                  </a:lnTo>
                  <a:lnTo>
                    <a:pt x="489134" y="547596"/>
                  </a:lnTo>
                  <a:lnTo>
                    <a:pt x="486399" y="549067"/>
                  </a:lnTo>
                  <a:lnTo>
                    <a:pt x="483664" y="550532"/>
                  </a:lnTo>
                  <a:lnTo>
                    <a:pt x="480934" y="551987"/>
                  </a:lnTo>
                  <a:lnTo>
                    <a:pt x="478199" y="553443"/>
                  </a:lnTo>
                  <a:lnTo>
                    <a:pt x="475469" y="554893"/>
                  </a:lnTo>
                  <a:lnTo>
                    <a:pt x="472739" y="556338"/>
                  </a:lnTo>
                  <a:lnTo>
                    <a:pt x="470009" y="557772"/>
                  </a:lnTo>
                  <a:lnTo>
                    <a:pt x="467279" y="559207"/>
                  </a:lnTo>
                  <a:lnTo>
                    <a:pt x="464550" y="560636"/>
                  </a:lnTo>
                  <a:lnTo>
                    <a:pt x="461825" y="562060"/>
                  </a:lnTo>
                  <a:lnTo>
                    <a:pt x="459100" y="563479"/>
                  </a:lnTo>
                  <a:lnTo>
                    <a:pt x="456376" y="564893"/>
                  </a:lnTo>
                  <a:lnTo>
                    <a:pt x="453651" y="566302"/>
                  </a:lnTo>
                  <a:lnTo>
                    <a:pt x="450926" y="567711"/>
                  </a:lnTo>
                  <a:lnTo>
                    <a:pt x="448207" y="569109"/>
                  </a:lnTo>
                  <a:lnTo>
                    <a:pt x="445487" y="570503"/>
                  </a:lnTo>
                  <a:lnTo>
                    <a:pt x="442768" y="571891"/>
                  </a:lnTo>
                  <a:lnTo>
                    <a:pt x="440048" y="573274"/>
                  </a:lnTo>
                  <a:lnTo>
                    <a:pt x="437334" y="574657"/>
                  </a:lnTo>
                  <a:lnTo>
                    <a:pt x="434614" y="576029"/>
                  </a:lnTo>
                  <a:lnTo>
                    <a:pt x="431900" y="577397"/>
                  </a:lnTo>
                  <a:lnTo>
                    <a:pt x="429186" y="578759"/>
                  </a:lnTo>
                  <a:lnTo>
                    <a:pt x="426477" y="580122"/>
                  </a:lnTo>
                  <a:lnTo>
                    <a:pt x="423762" y="581474"/>
                  </a:lnTo>
                  <a:lnTo>
                    <a:pt x="421053" y="582820"/>
                  </a:lnTo>
                  <a:lnTo>
                    <a:pt x="418344" y="584167"/>
                  </a:lnTo>
                  <a:lnTo>
                    <a:pt x="415640" y="585504"/>
                  </a:lnTo>
                  <a:lnTo>
                    <a:pt x="412931" y="586840"/>
                  </a:lnTo>
                  <a:lnTo>
                    <a:pt x="410227" y="588167"/>
                  </a:lnTo>
                  <a:lnTo>
                    <a:pt x="407523" y="589493"/>
                  </a:lnTo>
                  <a:lnTo>
                    <a:pt x="404819" y="590809"/>
                  </a:lnTo>
                  <a:lnTo>
                    <a:pt x="402120" y="592125"/>
                  </a:lnTo>
                  <a:lnTo>
                    <a:pt x="399421" y="593430"/>
                  </a:lnTo>
                  <a:lnTo>
                    <a:pt x="396722" y="594736"/>
                  </a:lnTo>
                  <a:lnTo>
                    <a:pt x="394023" y="596031"/>
                  </a:lnTo>
                  <a:lnTo>
                    <a:pt x="391329" y="597326"/>
                  </a:lnTo>
                  <a:lnTo>
                    <a:pt x="388631" y="598611"/>
                  </a:lnTo>
                  <a:lnTo>
                    <a:pt x="385942" y="599896"/>
                  </a:lnTo>
                  <a:lnTo>
                    <a:pt x="383248" y="601171"/>
                  </a:lnTo>
                  <a:lnTo>
                    <a:pt x="380555" y="602445"/>
                  </a:lnTo>
                  <a:lnTo>
                    <a:pt x="377866" y="603710"/>
                  </a:lnTo>
                  <a:lnTo>
                    <a:pt x="375183" y="604974"/>
                  </a:lnTo>
                  <a:lnTo>
                    <a:pt x="372494" y="606228"/>
                  </a:lnTo>
                  <a:lnTo>
                    <a:pt x="369811" y="607482"/>
                  </a:lnTo>
                  <a:lnTo>
                    <a:pt x="367127" y="608725"/>
                  </a:lnTo>
                  <a:lnTo>
                    <a:pt x="364444" y="609969"/>
                  </a:lnTo>
                  <a:lnTo>
                    <a:pt x="361761" y="611202"/>
                  </a:lnTo>
                  <a:lnTo>
                    <a:pt x="359082" y="612436"/>
                  </a:lnTo>
                  <a:lnTo>
                    <a:pt x="356404" y="613659"/>
                  </a:lnTo>
                  <a:lnTo>
                    <a:pt x="353731" y="614882"/>
                  </a:lnTo>
                  <a:lnTo>
                    <a:pt x="351053" y="616094"/>
                  </a:lnTo>
                  <a:lnTo>
                    <a:pt x="348380" y="617307"/>
                  </a:lnTo>
                  <a:lnTo>
                    <a:pt x="345712" y="618509"/>
                  </a:lnTo>
                  <a:lnTo>
                    <a:pt x="343039" y="619707"/>
                  </a:lnTo>
                  <a:lnTo>
                    <a:pt x="340371" y="620904"/>
                  </a:lnTo>
                  <a:lnTo>
                    <a:pt x="337703" y="622091"/>
                  </a:lnTo>
                  <a:lnTo>
                    <a:pt x="335040" y="623278"/>
                  </a:lnTo>
                  <a:lnTo>
                    <a:pt x="332378" y="624454"/>
                  </a:lnTo>
                  <a:lnTo>
                    <a:pt x="329715" y="625626"/>
                  </a:lnTo>
                  <a:lnTo>
                    <a:pt x="327052" y="626797"/>
                  </a:lnTo>
                  <a:lnTo>
                    <a:pt x="324395" y="627958"/>
                  </a:lnTo>
                  <a:lnTo>
                    <a:pt x="321737" y="629114"/>
                  </a:lnTo>
                  <a:lnTo>
                    <a:pt x="319079" y="630270"/>
                  </a:lnTo>
                  <a:lnTo>
                    <a:pt x="316427" y="631415"/>
                  </a:lnTo>
                  <a:lnTo>
                    <a:pt x="313775" y="632556"/>
                  </a:lnTo>
                  <a:lnTo>
                    <a:pt x="311122" y="633691"/>
                  </a:lnTo>
                  <a:lnTo>
                    <a:pt x="308475" y="634821"/>
                  </a:lnTo>
                  <a:lnTo>
                    <a:pt x="305828" y="635951"/>
                  </a:lnTo>
                  <a:lnTo>
                    <a:pt x="303180" y="637071"/>
                  </a:lnTo>
                  <a:lnTo>
                    <a:pt x="300538" y="638186"/>
                  </a:lnTo>
                  <a:lnTo>
                    <a:pt x="297896" y="639295"/>
                  </a:lnTo>
                  <a:lnTo>
                    <a:pt x="295254" y="640400"/>
                  </a:lnTo>
                  <a:lnTo>
                    <a:pt x="292617" y="641499"/>
                  </a:lnTo>
                  <a:lnTo>
                    <a:pt x="289980" y="642593"/>
                  </a:lnTo>
                  <a:lnTo>
                    <a:pt x="287343" y="643682"/>
                  </a:lnTo>
                  <a:lnTo>
                    <a:pt x="284711" y="644765"/>
                  </a:lnTo>
                  <a:lnTo>
                    <a:pt x="282080" y="645844"/>
                  </a:lnTo>
                  <a:lnTo>
                    <a:pt x="279453" y="646912"/>
                  </a:lnTo>
                  <a:lnTo>
                    <a:pt x="276821" y="647980"/>
                  </a:lnTo>
                  <a:lnTo>
                    <a:pt x="274195" y="649043"/>
                  </a:lnTo>
                  <a:lnTo>
                    <a:pt x="271573" y="650101"/>
                  </a:lnTo>
                  <a:lnTo>
                    <a:pt x="268952" y="651149"/>
                  </a:lnTo>
                  <a:lnTo>
                    <a:pt x="266330" y="652196"/>
                  </a:lnTo>
                  <a:lnTo>
                    <a:pt x="263714" y="653233"/>
                  </a:lnTo>
                  <a:lnTo>
                    <a:pt x="261098" y="654271"/>
                  </a:lnTo>
                  <a:lnTo>
                    <a:pt x="258481" y="655303"/>
                  </a:lnTo>
                  <a:lnTo>
                    <a:pt x="255870" y="656324"/>
                  </a:lnTo>
                  <a:lnTo>
                    <a:pt x="253259" y="657341"/>
                  </a:lnTo>
                  <a:lnTo>
                    <a:pt x="250648" y="658358"/>
                  </a:lnTo>
                  <a:lnTo>
                    <a:pt x="248042" y="659364"/>
                  </a:lnTo>
                  <a:lnTo>
                    <a:pt x="245436" y="660365"/>
                  </a:lnTo>
                  <a:lnTo>
                    <a:pt x="242835" y="661366"/>
                  </a:lnTo>
                  <a:lnTo>
                    <a:pt x="240234" y="662357"/>
                  </a:lnTo>
                  <a:lnTo>
                    <a:pt x="237634" y="663343"/>
                  </a:lnTo>
                  <a:lnTo>
                    <a:pt x="235038" y="664323"/>
                  </a:lnTo>
                  <a:lnTo>
                    <a:pt x="232442" y="665298"/>
                  </a:lnTo>
                  <a:lnTo>
                    <a:pt x="229852" y="666268"/>
                  </a:lnTo>
                  <a:lnTo>
                    <a:pt x="227256" y="667233"/>
                  </a:lnTo>
                  <a:lnTo>
                    <a:pt x="224671" y="668193"/>
                  </a:lnTo>
                  <a:lnTo>
                    <a:pt x="222085" y="669148"/>
                  </a:lnTo>
                  <a:lnTo>
                    <a:pt x="219500" y="670092"/>
                  </a:lnTo>
                  <a:lnTo>
                    <a:pt x="216915" y="671037"/>
                  </a:lnTo>
                  <a:lnTo>
                    <a:pt x="214335" y="671976"/>
                  </a:lnTo>
                  <a:lnTo>
                    <a:pt x="211760" y="672905"/>
                  </a:lnTo>
                  <a:lnTo>
                    <a:pt x="209179" y="673834"/>
                  </a:lnTo>
                  <a:lnTo>
                    <a:pt x="206610" y="674752"/>
                  </a:lnTo>
                  <a:lnTo>
                    <a:pt x="204035" y="675671"/>
                  </a:lnTo>
                  <a:lnTo>
                    <a:pt x="201465" y="676579"/>
                  </a:lnTo>
                  <a:lnTo>
                    <a:pt x="198900" y="677482"/>
                  </a:lnTo>
                  <a:lnTo>
                    <a:pt x="196335" y="678380"/>
                  </a:lnTo>
                  <a:lnTo>
                    <a:pt x="193771" y="679278"/>
                  </a:lnTo>
                  <a:lnTo>
                    <a:pt x="191211" y="680165"/>
                  </a:lnTo>
                  <a:lnTo>
                    <a:pt x="188652" y="681048"/>
                  </a:lnTo>
                  <a:lnTo>
                    <a:pt x="186092" y="681925"/>
                  </a:lnTo>
                  <a:lnTo>
                    <a:pt x="183538" y="682792"/>
                  </a:lnTo>
                  <a:lnTo>
                    <a:pt x="180988" y="683659"/>
                  </a:lnTo>
                  <a:lnTo>
                    <a:pt x="178439" y="684521"/>
                  </a:lnTo>
                  <a:lnTo>
                    <a:pt x="175890" y="685377"/>
                  </a:lnTo>
                  <a:lnTo>
                    <a:pt x="173346" y="686224"/>
                  </a:lnTo>
                  <a:lnTo>
                    <a:pt x="170802" y="687070"/>
                  </a:lnTo>
                  <a:lnTo>
                    <a:pt x="168263" y="687906"/>
                  </a:lnTo>
                  <a:lnTo>
                    <a:pt x="165724" y="688742"/>
                  </a:lnTo>
                  <a:lnTo>
                    <a:pt x="163185" y="689567"/>
                  </a:lnTo>
                  <a:lnTo>
                    <a:pt x="160652" y="690388"/>
                  </a:lnTo>
                  <a:lnTo>
                    <a:pt x="158123" y="691203"/>
                  </a:lnTo>
                  <a:lnTo>
                    <a:pt x="155594" y="692019"/>
                  </a:lnTo>
                  <a:lnTo>
                    <a:pt x="153066" y="692824"/>
                  </a:lnTo>
                  <a:lnTo>
                    <a:pt x="150542" y="693623"/>
                  </a:lnTo>
                  <a:lnTo>
                    <a:pt x="148019" y="694413"/>
                  </a:lnTo>
                  <a:lnTo>
                    <a:pt x="145501" y="695203"/>
                  </a:lnTo>
                  <a:lnTo>
                    <a:pt x="142988" y="695987"/>
                  </a:lnTo>
                  <a:lnTo>
                    <a:pt x="140469" y="696766"/>
                  </a:lnTo>
                  <a:lnTo>
                    <a:pt x="137956" y="697535"/>
                  </a:lnTo>
                  <a:lnTo>
                    <a:pt x="135448" y="698304"/>
                  </a:lnTo>
                  <a:lnTo>
                    <a:pt x="132940" y="699062"/>
                  </a:lnTo>
                  <a:lnTo>
                    <a:pt x="130438" y="699816"/>
                  </a:lnTo>
                  <a:lnTo>
                    <a:pt x="127935" y="700569"/>
                  </a:lnTo>
                  <a:lnTo>
                    <a:pt x="125437" y="701312"/>
                  </a:lnTo>
                  <a:lnTo>
                    <a:pt x="122940" y="702050"/>
                  </a:lnTo>
                  <a:lnTo>
                    <a:pt x="120442" y="702783"/>
                  </a:lnTo>
                  <a:lnTo>
                    <a:pt x="117950" y="703511"/>
                  </a:lnTo>
                  <a:lnTo>
                    <a:pt x="115462" y="704228"/>
                  </a:lnTo>
                  <a:lnTo>
                    <a:pt x="112975" y="704945"/>
                  </a:lnTo>
                  <a:lnTo>
                    <a:pt x="110493" y="705657"/>
                  </a:lnTo>
                  <a:lnTo>
                    <a:pt x="108011" y="706359"/>
                  </a:lnTo>
                  <a:lnTo>
                    <a:pt x="105529" y="707061"/>
                  </a:lnTo>
                  <a:lnTo>
                    <a:pt x="103052" y="707752"/>
                  </a:lnTo>
                  <a:lnTo>
                    <a:pt x="100580" y="708439"/>
                  </a:lnTo>
                  <a:lnTo>
                    <a:pt x="98108" y="709125"/>
                  </a:lnTo>
                  <a:lnTo>
                    <a:pt x="95636" y="709801"/>
                  </a:lnTo>
                  <a:lnTo>
                    <a:pt x="93175" y="710472"/>
                  </a:lnTo>
                  <a:lnTo>
                    <a:pt x="90708" y="711138"/>
                  </a:lnTo>
                  <a:lnTo>
                    <a:pt x="88247" y="711798"/>
                  </a:lnTo>
                  <a:lnTo>
                    <a:pt x="85790" y="712448"/>
                  </a:lnTo>
                  <a:lnTo>
                    <a:pt x="83334" y="713099"/>
                  </a:lnTo>
                  <a:lnTo>
                    <a:pt x="80883" y="713744"/>
                  </a:lnTo>
                  <a:lnTo>
                    <a:pt x="78432" y="714378"/>
                  </a:lnTo>
                  <a:lnTo>
                    <a:pt x="75986" y="715008"/>
                  </a:lnTo>
                  <a:lnTo>
                    <a:pt x="73540" y="715638"/>
                  </a:lnTo>
                  <a:lnTo>
                    <a:pt x="71099" y="716257"/>
                  </a:lnTo>
                  <a:lnTo>
                    <a:pt x="68658" y="716871"/>
                  </a:lnTo>
                  <a:lnTo>
                    <a:pt x="66222" y="717480"/>
                  </a:lnTo>
                  <a:lnTo>
                    <a:pt x="63787" y="718084"/>
                  </a:lnTo>
                  <a:lnTo>
                    <a:pt x="61356" y="718682"/>
                  </a:lnTo>
                  <a:lnTo>
                    <a:pt x="58931" y="719270"/>
                  </a:lnTo>
                  <a:lnTo>
                    <a:pt x="56505" y="719859"/>
                  </a:lnTo>
                  <a:lnTo>
                    <a:pt x="54080" y="720437"/>
                  </a:lnTo>
                  <a:lnTo>
                    <a:pt x="51660" y="721015"/>
                  </a:lnTo>
                  <a:lnTo>
                    <a:pt x="49245" y="721582"/>
                  </a:lnTo>
                  <a:lnTo>
                    <a:pt x="46830" y="722145"/>
                  </a:lnTo>
                  <a:lnTo>
                    <a:pt x="44420" y="722702"/>
                  </a:lnTo>
                  <a:lnTo>
                    <a:pt x="42010" y="723254"/>
                  </a:lnTo>
                  <a:lnTo>
                    <a:pt x="39605" y="723801"/>
                  </a:lnTo>
                  <a:lnTo>
                    <a:pt x="37200" y="724343"/>
                  </a:lnTo>
                  <a:lnTo>
                    <a:pt x="34801" y="724880"/>
                  </a:lnTo>
                  <a:lnTo>
                    <a:pt x="32406" y="725406"/>
                  </a:lnTo>
                  <a:lnTo>
                    <a:pt x="30012" y="725932"/>
                  </a:lnTo>
                  <a:lnTo>
                    <a:pt x="27623" y="726448"/>
                  </a:lnTo>
                  <a:lnTo>
                    <a:pt x="25234" y="726959"/>
                  </a:lnTo>
                  <a:lnTo>
                    <a:pt x="22850" y="727470"/>
                  </a:lnTo>
                  <a:lnTo>
                    <a:pt x="20465" y="727971"/>
                  </a:lnTo>
                  <a:lnTo>
                    <a:pt x="18087" y="728466"/>
                  </a:lnTo>
                  <a:lnTo>
                    <a:pt x="15713" y="728951"/>
                  </a:lnTo>
                  <a:lnTo>
                    <a:pt x="13339" y="729436"/>
                  </a:lnTo>
                  <a:lnTo>
                    <a:pt x="10965" y="729916"/>
                  </a:lnTo>
                  <a:lnTo>
                    <a:pt x="8602" y="730386"/>
                  </a:lnTo>
                  <a:lnTo>
                    <a:pt x="6233" y="730855"/>
                  </a:lnTo>
                  <a:lnTo>
                    <a:pt x="3875" y="731315"/>
                  </a:lnTo>
                  <a:lnTo>
                    <a:pt x="1517" y="731769"/>
                  </a:lnTo>
                  <a:lnTo>
                    <a:pt x="837" y="731898"/>
                  </a:lnTo>
                  <a:lnTo>
                    <a:pt x="815" y="731340"/>
                  </a:lnTo>
                  <a:lnTo>
                    <a:pt x="712" y="728734"/>
                  </a:lnTo>
                  <a:lnTo>
                    <a:pt x="619" y="726128"/>
                  </a:lnTo>
                  <a:lnTo>
                    <a:pt x="536" y="723523"/>
                  </a:lnTo>
                  <a:lnTo>
                    <a:pt x="454" y="720906"/>
                  </a:lnTo>
                  <a:lnTo>
                    <a:pt x="381" y="718290"/>
                  </a:lnTo>
                  <a:lnTo>
                    <a:pt x="314" y="715674"/>
                  </a:lnTo>
                  <a:lnTo>
                    <a:pt x="252" y="713052"/>
                  </a:lnTo>
                  <a:lnTo>
                    <a:pt x="201" y="710426"/>
                  </a:lnTo>
                  <a:lnTo>
                    <a:pt x="154" y="707794"/>
                  </a:lnTo>
                  <a:lnTo>
                    <a:pt x="113" y="705162"/>
                  </a:lnTo>
                  <a:lnTo>
                    <a:pt x="77" y="702525"/>
                  </a:lnTo>
                  <a:lnTo>
                    <a:pt x="51" y="699883"/>
                  </a:lnTo>
                  <a:lnTo>
                    <a:pt x="25" y="697241"/>
                  </a:lnTo>
                  <a:lnTo>
                    <a:pt x="10" y="694594"/>
                  </a:lnTo>
                  <a:lnTo>
                    <a:pt x="5" y="691946"/>
                  </a:lnTo>
                  <a:lnTo>
                    <a:pt x="0" y="689294"/>
                  </a:lnTo>
                  <a:lnTo>
                    <a:pt x="5" y="686636"/>
                  </a:lnTo>
                  <a:lnTo>
                    <a:pt x="15" y="683979"/>
                  </a:lnTo>
                  <a:lnTo>
                    <a:pt x="30" y="681316"/>
                  </a:lnTo>
                  <a:lnTo>
                    <a:pt x="56" y="678648"/>
                  </a:lnTo>
                  <a:lnTo>
                    <a:pt x="87" y="675980"/>
                  </a:lnTo>
                  <a:lnTo>
                    <a:pt x="123" y="673307"/>
                  </a:lnTo>
                  <a:lnTo>
                    <a:pt x="165" y="670629"/>
                  </a:lnTo>
                  <a:lnTo>
                    <a:pt x="211" y="667951"/>
                  </a:lnTo>
                  <a:lnTo>
                    <a:pt x="268" y="665272"/>
                  </a:lnTo>
                  <a:lnTo>
                    <a:pt x="330" y="662584"/>
                  </a:lnTo>
                  <a:lnTo>
                    <a:pt x="402" y="659895"/>
                  </a:lnTo>
                  <a:lnTo>
                    <a:pt x="474" y="657207"/>
                  </a:lnTo>
                  <a:lnTo>
                    <a:pt x="557" y="654513"/>
                  </a:lnTo>
                  <a:lnTo>
                    <a:pt x="645" y="651814"/>
                  </a:lnTo>
                  <a:lnTo>
                    <a:pt x="737" y="649110"/>
                  </a:lnTo>
                  <a:lnTo>
                    <a:pt x="841" y="646406"/>
                  </a:lnTo>
                  <a:lnTo>
                    <a:pt x="944" y="643702"/>
                  </a:lnTo>
                  <a:lnTo>
                    <a:pt x="1063" y="640993"/>
                  </a:lnTo>
                  <a:lnTo>
                    <a:pt x="1181" y="638279"/>
                  </a:lnTo>
                  <a:lnTo>
                    <a:pt x="1305" y="635564"/>
                  </a:lnTo>
                  <a:lnTo>
                    <a:pt x="1439" y="632845"/>
                  </a:lnTo>
                  <a:lnTo>
                    <a:pt x="1579" y="630120"/>
                  </a:lnTo>
                  <a:lnTo>
                    <a:pt x="1723" y="627396"/>
                  </a:lnTo>
                  <a:lnTo>
                    <a:pt x="1878" y="624666"/>
                  </a:lnTo>
                  <a:lnTo>
                    <a:pt x="2038" y="621936"/>
                  </a:lnTo>
                  <a:lnTo>
                    <a:pt x="2203" y="619201"/>
                  </a:lnTo>
                  <a:lnTo>
                    <a:pt x="2373" y="616466"/>
                  </a:lnTo>
                  <a:lnTo>
                    <a:pt x="2554" y="613726"/>
                  </a:lnTo>
                  <a:lnTo>
                    <a:pt x="2734" y="610980"/>
                  </a:lnTo>
                  <a:lnTo>
                    <a:pt x="2925" y="608235"/>
                  </a:lnTo>
                  <a:lnTo>
                    <a:pt x="3127" y="605485"/>
                  </a:lnTo>
                  <a:lnTo>
                    <a:pt x="3328" y="602734"/>
                  </a:lnTo>
                  <a:lnTo>
                    <a:pt x="3539" y="599979"/>
                  </a:lnTo>
                  <a:lnTo>
                    <a:pt x="3756" y="597223"/>
                  </a:lnTo>
                  <a:lnTo>
                    <a:pt x="3978" y="594462"/>
                  </a:lnTo>
                  <a:lnTo>
                    <a:pt x="4210" y="591696"/>
                  </a:lnTo>
                  <a:lnTo>
                    <a:pt x="4443" y="588930"/>
                  </a:lnTo>
                  <a:lnTo>
                    <a:pt x="4685" y="586164"/>
                  </a:lnTo>
                  <a:lnTo>
                    <a:pt x="4938" y="583393"/>
                  </a:lnTo>
                  <a:lnTo>
                    <a:pt x="5191" y="580617"/>
                  </a:lnTo>
                  <a:lnTo>
                    <a:pt x="5454" y="577841"/>
                  </a:lnTo>
                  <a:lnTo>
                    <a:pt x="5722" y="575059"/>
                  </a:lnTo>
                  <a:lnTo>
                    <a:pt x="5996" y="572278"/>
                  </a:lnTo>
                  <a:lnTo>
                    <a:pt x="6280" y="569491"/>
                  </a:lnTo>
                  <a:lnTo>
                    <a:pt x="6563" y="566699"/>
                  </a:lnTo>
                  <a:lnTo>
                    <a:pt x="6858" y="563913"/>
                  </a:lnTo>
                  <a:lnTo>
                    <a:pt x="7157" y="561116"/>
                  </a:lnTo>
                  <a:lnTo>
                    <a:pt x="7467" y="558319"/>
                  </a:lnTo>
                  <a:lnTo>
                    <a:pt x="7781" y="555522"/>
                  </a:lnTo>
                  <a:lnTo>
                    <a:pt x="8101" y="552720"/>
                  </a:lnTo>
                  <a:lnTo>
                    <a:pt x="8426" y="549913"/>
                  </a:lnTo>
                  <a:lnTo>
                    <a:pt x="8757" y="547106"/>
                  </a:lnTo>
                  <a:lnTo>
                    <a:pt x="9097" y="544298"/>
                  </a:lnTo>
                  <a:lnTo>
                    <a:pt x="9443" y="541481"/>
                  </a:lnTo>
                  <a:lnTo>
                    <a:pt x="9794" y="538668"/>
                  </a:lnTo>
                  <a:lnTo>
                    <a:pt x="10150" y="535851"/>
                  </a:lnTo>
                  <a:lnTo>
                    <a:pt x="10516" y="533028"/>
                  </a:lnTo>
                  <a:lnTo>
                    <a:pt x="10888" y="530206"/>
                  </a:lnTo>
                  <a:lnTo>
                    <a:pt x="11265" y="527383"/>
                  </a:lnTo>
                  <a:lnTo>
                    <a:pt x="11646" y="524555"/>
                  </a:lnTo>
                  <a:lnTo>
                    <a:pt x="12039" y="521722"/>
                  </a:lnTo>
                  <a:lnTo>
                    <a:pt x="12436" y="518889"/>
                  </a:lnTo>
                  <a:lnTo>
                    <a:pt x="12838" y="516051"/>
                  </a:lnTo>
                  <a:lnTo>
                    <a:pt x="13246" y="513212"/>
                  </a:lnTo>
                  <a:lnTo>
                    <a:pt x="13664" y="510374"/>
                  </a:lnTo>
                  <a:lnTo>
                    <a:pt x="14082" y="507531"/>
                  </a:lnTo>
                  <a:lnTo>
                    <a:pt x="14510" y="504682"/>
                  </a:lnTo>
                  <a:lnTo>
                    <a:pt x="14949" y="501834"/>
                  </a:lnTo>
                  <a:lnTo>
                    <a:pt x="15388" y="498985"/>
                  </a:lnTo>
                  <a:lnTo>
                    <a:pt x="15837" y="496132"/>
                  </a:lnTo>
                  <a:lnTo>
                    <a:pt x="16291" y="493278"/>
                  </a:lnTo>
                  <a:lnTo>
                    <a:pt x="16750" y="490419"/>
                  </a:lnTo>
                  <a:lnTo>
                    <a:pt x="17220" y="487555"/>
                  </a:lnTo>
                  <a:lnTo>
                    <a:pt x="17689" y="484696"/>
                  </a:lnTo>
                  <a:lnTo>
                    <a:pt x="18169" y="481827"/>
                  </a:lnTo>
                  <a:lnTo>
                    <a:pt x="18654" y="478963"/>
                  </a:lnTo>
                  <a:lnTo>
                    <a:pt x="19150" y="476089"/>
                  </a:lnTo>
                  <a:lnTo>
                    <a:pt x="19645" y="473220"/>
                  </a:lnTo>
                  <a:lnTo>
                    <a:pt x="20151" y="470345"/>
                  </a:lnTo>
                  <a:lnTo>
                    <a:pt x="20662" y="467466"/>
                  </a:lnTo>
                  <a:lnTo>
                    <a:pt x="21183" y="464586"/>
                  </a:lnTo>
                  <a:lnTo>
                    <a:pt x="21704" y="461707"/>
                  </a:lnTo>
                  <a:lnTo>
                    <a:pt x="22235" y="458822"/>
                  </a:lnTo>
                  <a:lnTo>
                    <a:pt x="22772" y="455938"/>
                  </a:lnTo>
                  <a:lnTo>
                    <a:pt x="23314" y="453048"/>
                  </a:lnTo>
                  <a:lnTo>
                    <a:pt x="23866" y="450158"/>
                  </a:lnTo>
                  <a:lnTo>
                    <a:pt x="24423" y="447263"/>
                  </a:lnTo>
                  <a:lnTo>
                    <a:pt x="24986" y="444368"/>
                  </a:lnTo>
                  <a:lnTo>
                    <a:pt x="25554" y="441473"/>
                  </a:lnTo>
                  <a:lnTo>
                    <a:pt x="26126" y="438573"/>
                  </a:lnTo>
                  <a:lnTo>
                    <a:pt x="26709" y="435673"/>
                  </a:lnTo>
                  <a:lnTo>
                    <a:pt x="27298" y="432768"/>
                  </a:lnTo>
                  <a:lnTo>
                    <a:pt x="27891" y="429863"/>
                  </a:lnTo>
                  <a:lnTo>
                    <a:pt x="28490" y="426952"/>
                  </a:lnTo>
                  <a:lnTo>
                    <a:pt x="29099" y="424047"/>
                  </a:lnTo>
                  <a:lnTo>
                    <a:pt x="29708" y="421131"/>
                  </a:lnTo>
                  <a:lnTo>
                    <a:pt x="30327" y="418216"/>
                  </a:lnTo>
                  <a:lnTo>
                    <a:pt x="30956" y="415300"/>
                  </a:lnTo>
                  <a:lnTo>
                    <a:pt x="31586" y="412384"/>
                  </a:lnTo>
                  <a:lnTo>
                    <a:pt x="32226" y="409464"/>
                  </a:lnTo>
                  <a:lnTo>
                    <a:pt x="32871" y="406538"/>
                  </a:lnTo>
                  <a:lnTo>
                    <a:pt x="33521" y="403617"/>
                  </a:lnTo>
                  <a:lnTo>
                    <a:pt x="34176" y="400686"/>
                  </a:lnTo>
                  <a:lnTo>
                    <a:pt x="34842" y="397760"/>
                  </a:lnTo>
                  <a:lnTo>
                    <a:pt x="35508" y="394829"/>
                  </a:lnTo>
                  <a:lnTo>
                    <a:pt x="36184" y="391898"/>
                  </a:lnTo>
                  <a:lnTo>
                    <a:pt x="36870" y="388962"/>
                  </a:lnTo>
                  <a:lnTo>
                    <a:pt x="37557" y="386025"/>
                  </a:lnTo>
                  <a:lnTo>
                    <a:pt x="38253" y="383089"/>
                  </a:lnTo>
                  <a:lnTo>
                    <a:pt x="38955" y="380148"/>
                  </a:lnTo>
                  <a:lnTo>
                    <a:pt x="39662" y="377206"/>
                  </a:lnTo>
                  <a:lnTo>
                    <a:pt x="40374" y="374260"/>
                  </a:lnTo>
                  <a:lnTo>
                    <a:pt x="41091" y="371313"/>
                  </a:lnTo>
                  <a:lnTo>
                    <a:pt x="41819" y="368367"/>
                  </a:lnTo>
                  <a:lnTo>
                    <a:pt x="42552" y="365415"/>
                  </a:lnTo>
                  <a:lnTo>
                    <a:pt x="43290" y="362463"/>
                  </a:lnTo>
                  <a:lnTo>
                    <a:pt x="44038" y="359511"/>
                  </a:lnTo>
                  <a:lnTo>
                    <a:pt x="44786" y="356555"/>
                  </a:lnTo>
                  <a:lnTo>
                    <a:pt x="45545" y="353598"/>
                  </a:lnTo>
                  <a:lnTo>
                    <a:pt x="46308" y="350641"/>
                  </a:lnTo>
                  <a:lnTo>
                    <a:pt x="47077" y="347679"/>
                  </a:lnTo>
                  <a:lnTo>
                    <a:pt x="47857" y="344717"/>
                  </a:lnTo>
                  <a:lnTo>
                    <a:pt x="48636" y="341750"/>
                  </a:lnTo>
                  <a:lnTo>
                    <a:pt x="49425" y="338782"/>
                  </a:lnTo>
                  <a:lnTo>
                    <a:pt x="50220" y="335815"/>
                  </a:lnTo>
                  <a:lnTo>
                    <a:pt x="51025" y="332848"/>
                  </a:lnTo>
                  <a:lnTo>
                    <a:pt x="51830" y="329876"/>
                  </a:lnTo>
                  <a:lnTo>
                    <a:pt x="52645" y="326903"/>
                  </a:lnTo>
                  <a:lnTo>
                    <a:pt x="53466" y="323926"/>
                  </a:lnTo>
                  <a:lnTo>
                    <a:pt x="54292" y="320953"/>
                  </a:lnTo>
                  <a:lnTo>
                    <a:pt x="55122" y="317976"/>
                  </a:lnTo>
                  <a:lnTo>
                    <a:pt x="55958" y="314993"/>
                  </a:lnTo>
                  <a:lnTo>
                    <a:pt x="56805" y="312010"/>
                  </a:lnTo>
                  <a:lnTo>
                    <a:pt x="57656" y="309028"/>
                  </a:lnTo>
                  <a:lnTo>
                    <a:pt x="58513" y="306045"/>
                  </a:lnTo>
                  <a:lnTo>
                    <a:pt x="59374" y="303057"/>
                  </a:lnTo>
                  <a:lnTo>
                    <a:pt x="60247" y="300069"/>
                  </a:lnTo>
                  <a:lnTo>
                    <a:pt x="61124" y="297082"/>
                  </a:lnTo>
                  <a:lnTo>
                    <a:pt x="62006" y="294094"/>
                  </a:lnTo>
                  <a:lnTo>
                    <a:pt x="62894" y="291101"/>
                  </a:lnTo>
                  <a:lnTo>
                    <a:pt x="63787" y="288103"/>
                  </a:lnTo>
                  <a:lnTo>
                    <a:pt x="64690" y="285110"/>
                  </a:lnTo>
                  <a:lnTo>
                    <a:pt x="65593" y="282111"/>
                  </a:lnTo>
                  <a:lnTo>
                    <a:pt x="66506" y="279113"/>
                  </a:lnTo>
                  <a:lnTo>
                    <a:pt x="67425" y="276115"/>
                  </a:lnTo>
                  <a:lnTo>
                    <a:pt x="68348" y="273112"/>
                  </a:lnTo>
                  <a:lnTo>
                    <a:pt x="69282" y="270108"/>
                  </a:lnTo>
                  <a:lnTo>
                    <a:pt x="70222" y="267105"/>
                  </a:lnTo>
                  <a:lnTo>
                    <a:pt x="71161" y="264102"/>
                  </a:lnTo>
                  <a:lnTo>
                    <a:pt x="72110" y="261093"/>
                  </a:lnTo>
                  <a:lnTo>
                    <a:pt x="73070" y="258085"/>
                  </a:lnTo>
                  <a:lnTo>
                    <a:pt x="74030" y="255076"/>
                  </a:lnTo>
                  <a:lnTo>
                    <a:pt x="75000" y="252063"/>
                  </a:lnTo>
                  <a:lnTo>
                    <a:pt x="75970" y="249054"/>
                  </a:lnTo>
                  <a:lnTo>
                    <a:pt x="76951" y="246035"/>
                  </a:lnTo>
                  <a:lnTo>
                    <a:pt x="77941" y="243022"/>
                  </a:lnTo>
                  <a:lnTo>
                    <a:pt x="78932" y="240008"/>
                  </a:lnTo>
                  <a:lnTo>
                    <a:pt x="79928" y="236989"/>
                  </a:lnTo>
                  <a:lnTo>
                    <a:pt x="80934" y="233970"/>
                  </a:lnTo>
                  <a:lnTo>
                    <a:pt x="81946" y="230947"/>
                  </a:lnTo>
                  <a:lnTo>
                    <a:pt x="82962" y="227928"/>
                  </a:lnTo>
                  <a:lnTo>
                    <a:pt x="83984" y="224904"/>
                  </a:lnTo>
                  <a:lnTo>
                    <a:pt x="85016" y="221880"/>
                  </a:lnTo>
                  <a:lnTo>
                    <a:pt x="86048" y="218856"/>
                  </a:lnTo>
                  <a:lnTo>
                    <a:pt x="87091" y="215827"/>
                  </a:lnTo>
                  <a:lnTo>
                    <a:pt x="88138" y="212803"/>
                  </a:lnTo>
                  <a:lnTo>
                    <a:pt x="89191" y="209774"/>
                  </a:lnTo>
                  <a:lnTo>
                    <a:pt x="90254" y="206739"/>
                  </a:lnTo>
                  <a:lnTo>
                    <a:pt x="91317" y="203710"/>
                  </a:lnTo>
                  <a:lnTo>
                    <a:pt x="92390" y="200676"/>
                  </a:lnTo>
                  <a:lnTo>
                    <a:pt x="93469" y="197642"/>
                  </a:lnTo>
                  <a:lnTo>
                    <a:pt x="94553" y="194607"/>
                  </a:lnTo>
                  <a:lnTo>
                    <a:pt x="95641" y="191573"/>
                  </a:lnTo>
                  <a:lnTo>
                    <a:pt x="96735" y="188539"/>
                  </a:lnTo>
                  <a:lnTo>
                    <a:pt x="97840" y="185499"/>
                  </a:lnTo>
                  <a:lnTo>
                    <a:pt x="98944" y="182460"/>
                  </a:lnTo>
                  <a:lnTo>
                    <a:pt x="100059" y="179420"/>
                  </a:lnTo>
                  <a:lnTo>
                    <a:pt x="101178" y="176376"/>
                  </a:lnTo>
                  <a:lnTo>
                    <a:pt x="102303" y="173336"/>
                  </a:lnTo>
                  <a:lnTo>
                    <a:pt x="103439" y="170292"/>
                  </a:lnTo>
                  <a:lnTo>
                    <a:pt x="104574" y="167247"/>
                  </a:lnTo>
                  <a:lnTo>
                    <a:pt x="105720" y="164203"/>
                  </a:lnTo>
                  <a:lnTo>
                    <a:pt x="106870" y="161158"/>
                  </a:lnTo>
                  <a:lnTo>
                    <a:pt x="108026" y="158108"/>
                  </a:lnTo>
                  <a:lnTo>
                    <a:pt x="109187" y="155064"/>
                  </a:lnTo>
                  <a:lnTo>
                    <a:pt x="110354" y="152014"/>
                  </a:lnTo>
                  <a:lnTo>
                    <a:pt x="111525" y="148964"/>
                  </a:lnTo>
                  <a:lnTo>
                    <a:pt x="112707" y="145914"/>
                  </a:lnTo>
                  <a:lnTo>
                    <a:pt x="113894" y="142859"/>
                  </a:lnTo>
                  <a:lnTo>
                    <a:pt x="115086" y="139810"/>
                  </a:lnTo>
                  <a:lnTo>
                    <a:pt x="116283" y="136755"/>
                  </a:lnTo>
                  <a:lnTo>
                    <a:pt x="117485" y="133700"/>
                  </a:lnTo>
                  <a:lnTo>
                    <a:pt x="118693" y="130645"/>
                  </a:lnTo>
                  <a:lnTo>
                    <a:pt x="119911" y="127590"/>
                  </a:lnTo>
                  <a:lnTo>
                    <a:pt x="121134" y="124535"/>
                  </a:lnTo>
                  <a:lnTo>
                    <a:pt x="122357" y="121475"/>
                  </a:lnTo>
                  <a:lnTo>
                    <a:pt x="123590" y="118420"/>
                  </a:lnTo>
                  <a:lnTo>
                    <a:pt x="124828" y="115360"/>
                  </a:lnTo>
                  <a:lnTo>
                    <a:pt x="126077" y="112300"/>
                  </a:lnTo>
                  <a:lnTo>
                    <a:pt x="127326" y="109240"/>
                  </a:lnTo>
                  <a:lnTo>
                    <a:pt x="128585" y="106180"/>
                  </a:lnTo>
                  <a:lnTo>
                    <a:pt x="129844" y="103114"/>
                  </a:lnTo>
                  <a:lnTo>
                    <a:pt x="131114" y="100054"/>
                  </a:lnTo>
                  <a:lnTo>
                    <a:pt x="132388" y="96989"/>
                  </a:lnTo>
                  <a:lnTo>
                    <a:pt x="133668" y="93924"/>
                  </a:lnTo>
                  <a:lnTo>
                    <a:pt x="134953" y="90858"/>
                  </a:lnTo>
                  <a:lnTo>
                    <a:pt x="136248" y="87793"/>
                  </a:lnTo>
                  <a:lnTo>
                    <a:pt x="137543" y="84728"/>
                  </a:lnTo>
                  <a:lnTo>
                    <a:pt x="138849" y="81663"/>
                  </a:lnTo>
                  <a:lnTo>
                    <a:pt x="140160" y="78592"/>
                  </a:lnTo>
                  <a:lnTo>
                    <a:pt x="141476" y="75527"/>
                  </a:lnTo>
                  <a:lnTo>
                    <a:pt x="142797" y="72457"/>
                  </a:lnTo>
                  <a:lnTo>
                    <a:pt x="144123" y="69391"/>
                  </a:lnTo>
                  <a:lnTo>
                    <a:pt x="145454" y="66321"/>
                  </a:lnTo>
                  <a:lnTo>
                    <a:pt x="146791" y="63251"/>
                  </a:lnTo>
                  <a:lnTo>
                    <a:pt x="148138" y="60180"/>
                  </a:lnTo>
                  <a:lnTo>
                    <a:pt x="149490" y="57110"/>
                  </a:lnTo>
                  <a:lnTo>
                    <a:pt x="150842" y="54034"/>
                  </a:lnTo>
                  <a:lnTo>
                    <a:pt x="152204" y="50964"/>
                  </a:lnTo>
                  <a:lnTo>
                    <a:pt x="153572" y="47893"/>
                  </a:lnTo>
                  <a:lnTo>
                    <a:pt x="154944" y="44818"/>
                  </a:lnTo>
                  <a:lnTo>
                    <a:pt x="156327" y="41747"/>
                  </a:lnTo>
                  <a:lnTo>
                    <a:pt x="157710" y="38672"/>
                  </a:lnTo>
                  <a:lnTo>
                    <a:pt x="159103" y="35596"/>
                  </a:lnTo>
                  <a:lnTo>
                    <a:pt x="160497" y="32521"/>
                  </a:lnTo>
                  <a:lnTo>
                    <a:pt x="161900" y="29445"/>
                  </a:lnTo>
                  <a:lnTo>
                    <a:pt x="163309" y="26370"/>
                  </a:lnTo>
                  <a:lnTo>
                    <a:pt x="164723" y="23294"/>
                  </a:lnTo>
                  <a:lnTo>
                    <a:pt x="166142" y="20218"/>
                  </a:lnTo>
                  <a:lnTo>
                    <a:pt x="167566" y="17143"/>
                  </a:lnTo>
                  <a:lnTo>
                    <a:pt x="168996" y="14067"/>
                  </a:lnTo>
                  <a:lnTo>
                    <a:pt x="170436" y="10987"/>
                  </a:lnTo>
                  <a:lnTo>
                    <a:pt x="171875" y="7911"/>
                  </a:lnTo>
                  <a:lnTo>
                    <a:pt x="173325" y="4835"/>
                  </a:lnTo>
                  <a:lnTo>
                    <a:pt x="174775" y="1755"/>
                  </a:lnTo>
                  <a:lnTo>
                    <a:pt x="175609" y="0"/>
                  </a:lnTo>
                  <a:lnTo>
                    <a:pt x="176401" y="779"/>
                  </a:lnTo>
                  <a:lnTo>
                    <a:pt x="179100" y="3427"/>
                  </a:lnTo>
                  <a:lnTo>
                    <a:pt x="181804" y="6074"/>
                  </a:lnTo>
                  <a:lnTo>
                    <a:pt x="184508" y="8716"/>
                  </a:lnTo>
                  <a:lnTo>
                    <a:pt x="187212" y="11358"/>
                  </a:lnTo>
                  <a:lnTo>
                    <a:pt x="189921" y="13995"/>
                  </a:lnTo>
                  <a:lnTo>
                    <a:pt x="192630" y="16632"/>
                  </a:lnTo>
                  <a:lnTo>
                    <a:pt x="195345" y="19269"/>
                  </a:lnTo>
                  <a:lnTo>
                    <a:pt x="198059" y="21896"/>
                  </a:lnTo>
                  <a:lnTo>
                    <a:pt x="200778" y="24527"/>
                  </a:lnTo>
                  <a:lnTo>
                    <a:pt x="203498" y="27154"/>
                  </a:lnTo>
                  <a:lnTo>
                    <a:pt x="206217" y="29775"/>
                  </a:lnTo>
                  <a:lnTo>
                    <a:pt x="208942" y="32397"/>
                  </a:lnTo>
                  <a:lnTo>
                    <a:pt x="211667" y="35013"/>
                  </a:lnTo>
                  <a:lnTo>
                    <a:pt x="214397" y="37629"/>
                  </a:lnTo>
                  <a:lnTo>
                    <a:pt x="217126" y="40241"/>
                  </a:lnTo>
                  <a:lnTo>
                    <a:pt x="219856" y="42852"/>
                  </a:lnTo>
                  <a:lnTo>
                    <a:pt x="222591" y="45458"/>
                  </a:lnTo>
                  <a:lnTo>
                    <a:pt x="225326" y="48064"/>
                  </a:lnTo>
                  <a:lnTo>
                    <a:pt x="228066" y="50665"/>
                  </a:lnTo>
                  <a:lnTo>
                    <a:pt x="230806" y="53265"/>
                  </a:lnTo>
                  <a:lnTo>
                    <a:pt x="233552" y="55861"/>
                  </a:lnTo>
                  <a:lnTo>
                    <a:pt x="236292" y="58451"/>
                  </a:lnTo>
                  <a:lnTo>
                    <a:pt x="239042" y="61042"/>
                  </a:lnTo>
                  <a:lnTo>
                    <a:pt x="241788" y="63632"/>
                  </a:lnTo>
                  <a:lnTo>
                    <a:pt x="244538" y="66218"/>
                  </a:lnTo>
                  <a:lnTo>
                    <a:pt x="247294" y="68798"/>
                  </a:lnTo>
                  <a:lnTo>
                    <a:pt x="250049" y="71378"/>
                  </a:lnTo>
                  <a:lnTo>
                    <a:pt x="252805" y="73953"/>
                  </a:lnTo>
                  <a:lnTo>
                    <a:pt x="255561" y="76528"/>
                  </a:lnTo>
                  <a:lnTo>
                    <a:pt x="258321" y="79098"/>
                  </a:lnTo>
                  <a:lnTo>
                    <a:pt x="261082" y="81668"/>
                  </a:lnTo>
                  <a:lnTo>
                    <a:pt x="263848" y="84233"/>
                  </a:lnTo>
                  <a:lnTo>
                    <a:pt x="266614" y="86797"/>
                  </a:lnTo>
                  <a:lnTo>
                    <a:pt x="269385" y="89352"/>
                  </a:lnTo>
                  <a:lnTo>
                    <a:pt x="272151" y="91911"/>
                  </a:lnTo>
                  <a:lnTo>
                    <a:pt x="274922" y="94466"/>
                  </a:lnTo>
                  <a:lnTo>
                    <a:pt x="277699" y="97015"/>
                  </a:lnTo>
                  <a:lnTo>
                    <a:pt x="280475" y="99564"/>
                  </a:lnTo>
                  <a:lnTo>
                    <a:pt x="283251" y="102108"/>
                  </a:lnTo>
                  <a:lnTo>
                    <a:pt x="286027" y="104647"/>
                  </a:lnTo>
                  <a:lnTo>
                    <a:pt x="288809" y="107186"/>
                  </a:lnTo>
                  <a:lnTo>
                    <a:pt x="291595" y="109725"/>
                  </a:lnTo>
                  <a:lnTo>
                    <a:pt x="294377" y="112258"/>
                  </a:lnTo>
                  <a:lnTo>
                    <a:pt x="297163" y="114787"/>
                  </a:lnTo>
                  <a:lnTo>
                    <a:pt x="299950" y="117316"/>
                  </a:lnTo>
                  <a:lnTo>
                    <a:pt x="302742" y="119839"/>
                  </a:lnTo>
                  <a:lnTo>
                    <a:pt x="305533" y="122357"/>
                  </a:lnTo>
                  <a:lnTo>
                    <a:pt x="308325" y="124876"/>
                  </a:lnTo>
                  <a:lnTo>
                    <a:pt x="311122" y="127389"/>
                  </a:lnTo>
                  <a:lnTo>
                    <a:pt x="313919" y="129902"/>
                  </a:lnTo>
                  <a:lnTo>
                    <a:pt x="316716" y="132410"/>
                  </a:lnTo>
                  <a:lnTo>
                    <a:pt x="319518" y="134918"/>
                  </a:lnTo>
                  <a:lnTo>
                    <a:pt x="322315" y="137420"/>
                  </a:lnTo>
                  <a:lnTo>
                    <a:pt x="325122" y="139918"/>
                  </a:lnTo>
                  <a:lnTo>
                    <a:pt x="327924" y="142416"/>
                  </a:lnTo>
                  <a:lnTo>
                    <a:pt x="330731" y="144908"/>
                  </a:lnTo>
                  <a:lnTo>
                    <a:pt x="333539" y="147395"/>
                  </a:lnTo>
                  <a:lnTo>
                    <a:pt x="336351" y="149883"/>
                  </a:lnTo>
                  <a:lnTo>
                    <a:pt x="339158" y="152365"/>
                  </a:lnTo>
                  <a:lnTo>
                    <a:pt x="341976" y="154847"/>
                  </a:lnTo>
                  <a:lnTo>
                    <a:pt x="344788" y="157324"/>
                  </a:lnTo>
                  <a:lnTo>
                    <a:pt x="347606" y="159796"/>
                  </a:lnTo>
                  <a:lnTo>
                    <a:pt x="350423" y="162267"/>
                  </a:lnTo>
                  <a:lnTo>
                    <a:pt x="353241" y="164734"/>
                  </a:lnTo>
                  <a:lnTo>
                    <a:pt x="356058" y="167201"/>
                  </a:lnTo>
                  <a:lnTo>
                    <a:pt x="358881" y="169662"/>
                  </a:lnTo>
                  <a:lnTo>
                    <a:pt x="361704" y="172119"/>
                  </a:lnTo>
                  <a:lnTo>
                    <a:pt x="364532" y="174570"/>
                  </a:lnTo>
                  <a:lnTo>
                    <a:pt x="367360" y="177021"/>
                  </a:lnTo>
                  <a:lnTo>
                    <a:pt x="370182" y="179472"/>
                  </a:lnTo>
                  <a:lnTo>
                    <a:pt x="373015" y="181918"/>
                  </a:lnTo>
                  <a:lnTo>
                    <a:pt x="375843" y="184359"/>
                  </a:lnTo>
                  <a:lnTo>
                    <a:pt x="378676" y="186795"/>
                  </a:lnTo>
                  <a:lnTo>
                    <a:pt x="381509" y="189230"/>
                  </a:lnTo>
                  <a:lnTo>
                    <a:pt x="384348" y="191661"/>
                  </a:lnTo>
                  <a:lnTo>
                    <a:pt x="387181" y="194086"/>
                  </a:lnTo>
                  <a:lnTo>
                    <a:pt x="390019" y="196511"/>
                  </a:lnTo>
                  <a:lnTo>
                    <a:pt x="392857" y="198932"/>
                  </a:lnTo>
                  <a:lnTo>
                    <a:pt x="395700" y="201352"/>
                  </a:lnTo>
                  <a:lnTo>
                    <a:pt x="398538" y="203767"/>
                  </a:lnTo>
                  <a:lnTo>
                    <a:pt x="401382" y="206177"/>
                  </a:lnTo>
                  <a:lnTo>
                    <a:pt x="404225" y="208587"/>
                  </a:lnTo>
                  <a:lnTo>
                    <a:pt x="407074" y="210986"/>
                  </a:lnTo>
                  <a:lnTo>
                    <a:pt x="409917" y="213391"/>
                  </a:lnTo>
                  <a:lnTo>
                    <a:pt x="412766" y="215785"/>
                  </a:lnTo>
                  <a:lnTo>
                    <a:pt x="415614" y="218180"/>
                  </a:lnTo>
                  <a:lnTo>
                    <a:pt x="418468" y="220569"/>
                  </a:lnTo>
                  <a:lnTo>
                    <a:pt x="421316" y="222958"/>
                  </a:lnTo>
                  <a:lnTo>
                    <a:pt x="424170" y="225342"/>
                  </a:lnTo>
                  <a:lnTo>
                    <a:pt x="427024" y="227721"/>
                  </a:lnTo>
                  <a:lnTo>
                    <a:pt x="429882" y="230095"/>
                  </a:lnTo>
                  <a:lnTo>
                    <a:pt x="432736" y="232469"/>
                  </a:lnTo>
                  <a:lnTo>
                    <a:pt x="435595" y="234837"/>
                  </a:lnTo>
                  <a:lnTo>
                    <a:pt x="438454" y="237206"/>
                  </a:lnTo>
                  <a:lnTo>
                    <a:pt x="441313" y="239564"/>
                  </a:lnTo>
                  <a:lnTo>
                    <a:pt x="444177" y="241923"/>
                  </a:lnTo>
                  <a:lnTo>
                    <a:pt x="447035" y="244281"/>
                  </a:lnTo>
                  <a:lnTo>
                    <a:pt x="449899" y="246629"/>
                  </a:lnTo>
                  <a:lnTo>
                    <a:pt x="452763" y="248977"/>
                  </a:lnTo>
                  <a:lnTo>
                    <a:pt x="455627" y="251325"/>
                  </a:lnTo>
                  <a:lnTo>
                    <a:pt x="458497" y="253662"/>
                  </a:lnTo>
                  <a:lnTo>
                    <a:pt x="461361" y="256000"/>
                  </a:lnTo>
                  <a:lnTo>
                    <a:pt x="464230" y="258332"/>
                  </a:lnTo>
                  <a:lnTo>
                    <a:pt x="467099" y="260665"/>
                  </a:lnTo>
                  <a:lnTo>
                    <a:pt x="469973" y="262987"/>
                  </a:lnTo>
                  <a:lnTo>
                    <a:pt x="472842" y="265309"/>
                  </a:lnTo>
                  <a:lnTo>
                    <a:pt x="475717" y="267631"/>
                  </a:lnTo>
                  <a:lnTo>
                    <a:pt x="478591" y="269943"/>
                  </a:lnTo>
                  <a:lnTo>
                    <a:pt x="481465" y="272255"/>
                  </a:lnTo>
                  <a:lnTo>
                    <a:pt x="484340" y="274562"/>
                  </a:lnTo>
                  <a:lnTo>
                    <a:pt x="487214" y="276868"/>
                  </a:lnTo>
                  <a:lnTo>
                    <a:pt x="490093" y="279170"/>
                  </a:lnTo>
                  <a:lnTo>
                    <a:pt x="492973" y="281466"/>
                  </a:lnTo>
                  <a:lnTo>
                    <a:pt x="495847" y="283758"/>
                  </a:lnTo>
                  <a:lnTo>
                    <a:pt x="498732" y="286044"/>
                  </a:lnTo>
                  <a:lnTo>
                    <a:pt x="501611" y="288330"/>
                  </a:lnTo>
                  <a:lnTo>
                    <a:pt x="504491" y="290610"/>
                  </a:lnTo>
                  <a:lnTo>
                    <a:pt x="507375" y="292891"/>
                  </a:lnTo>
                  <a:lnTo>
                    <a:pt x="510260" y="295162"/>
                  </a:lnTo>
                  <a:lnTo>
                    <a:pt x="513140" y="297432"/>
                  </a:lnTo>
                  <a:lnTo>
                    <a:pt x="516029" y="299698"/>
                  </a:lnTo>
                  <a:lnTo>
                    <a:pt x="518914" y="301963"/>
                  </a:lnTo>
                  <a:lnTo>
                    <a:pt x="521799" y="304218"/>
                  </a:lnTo>
                  <a:lnTo>
                    <a:pt x="524688" y="306473"/>
                  </a:lnTo>
                  <a:lnTo>
                    <a:pt x="527573" y="308723"/>
                  </a:lnTo>
                  <a:lnTo>
                    <a:pt x="530463" y="310973"/>
                  </a:lnTo>
                  <a:lnTo>
                    <a:pt x="533353" y="313213"/>
                  </a:lnTo>
                  <a:lnTo>
                    <a:pt x="536242" y="315452"/>
                  </a:lnTo>
                  <a:lnTo>
                    <a:pt x="539132" y="317687"/>
                  </a:lnTo>
                  <a:lnTo>
                    <a:pt x="542027" y="319921"/>
                  </a:lnTo>
                  <a:lnTo>
                    <a:pt x="544917" y="322145"/>
                  </a:lnTo>
                  <a:lnTo>
                    <a:pt x="547812" y="324369"/>
                  </a:lnTo>
                  <a:lnTo>
                    <a:pt x="550702" y="326588"/>
                  </a:lnTo>
                  <a:lnTo>
                    <a:pt x="553597" y="328807"/>
                  </a:lnTo>
                  <a:lnTo>
                    <a:pt x="556492" y="331016"/>
                  </a:lnTo>
                  <a:lnTo>
                    <a:pt x="559387" y="333225"/>
                  </a:lnTo>
                  <a:lnTo>
                    <a:pt x="562287" y="335428"/>
                  </a:lnTo>
                  <a:lnTo>
                    <a:pt x="565182" y="337626"/>
                  </a:lnTo>
                  <a:lnTo>
                    <a:pt x="568077" y="339825"/>
                  </a:lnTo>
                  <a:lnTo>
                    <a:pt x="570977" y="342018"/>
                  </a:lnTo>
                  <a:lnTo>
                    <a:pt x="573877" y="344206"/>
                  </a:lnTo>
                  <a:lnTo>
                    <a:pt x="576772" y="346389"/>
                  </a:lnTo>
                  <a:lnTo>
                    <a:pt x="579672" y="348566"/>
                  </a:lnTo>
                  <a:lnTo>
                    <a:pt x="582572" y="350744"/>
                  </a:lnTo>
                  <a:lnTo>
                    <a:pt x="585472" y="352911"/>
                  </a:lnTo>
                  <a:lnTo>
                    <a:pt x="588377" y="355079"/>
                  </a:lnTo>
                  <a:lnTo>
                    <a:pt x="591278" y="357246"/>
                  </a:lnTo>
                  <a:lnTo>
                    <a:pt x="594178" y="359403"/>
                  </a:lnTo>
                  <a:lnTo>
                    <a:pt x="597083" y="361560"/>
                  </a:lnTo>
                  <a:lnTo>
                    <a:pt x="599983" y="363712"/>
                  </a:lnTo>
                  <a:lnTo>
                    <a:pt x="602888" y="365859"/>
                  </a:lnTo>
                  <a:lnTo>
                    <a:pt x="605788" y="368000"/>
                  </a:lnTo>
                  <a:lnTo>
                    <a:pt x="608694" y="370137"/>
                  </a:lnTo>
                  <a:lnTo>
                    <a:pt x="611599" y="372273"/>
                  </a:lnTo>
                  <a:lnTo>
                    <a:pt x="614504" y="374404"/>
                  </a:lnTo>
                  <a:lnTo>
                    <a:pt x="617410" y="376530"/>
                  </a:lnTo>
                  <a:lnTo>
                    <a:pt x="620315" y="378651"/>
                  </a:lnTo>
                  <a:lnTo>
                    <a:pt x="623220" y="380772"/>
                  </a:lnTo>
                  <a:lnTo>
                    <a:pt x="626125" y="382883"/>
                  </a:lnTo>
                  <a:lnTo>
                    <a:pt x="629031" y="384993"/>
                  </a:lnTo>
                  <a:lnTo>
                    <a:pt x="631941" y="387099"/>
                  </a:lnTo>
                  <a:lnTo>
                    <a:pt x="634846" y="389199"/>
                  </a:lnTo>
                  <a:lnTo>
                    <a:pt x="637752" y="391294"/>
                  </a:lnTo>
                  <a:lnTo>
                    <a:pt x="640662" y="393389"/>
                  </a:lnTo>
                  <a:lnTo>
                    <a:pt x="643567" y="395479"/>
                  </a:lnTo>
                  <a:lnTo>
                    <a:pt x="646478" y="397564"/>
                  </a:lnTo>
                  <a:lnTo>
                    <a:pt x="649388" y="399643"/>
                  </a:lnTo>
                  <a:lnTo>
                    <a:pt x="652293" y="401718"/>
                  </a:lnTo>
                  <a:lnTo>
                    <a:pt x="655204" y="403787"/>
                  </a:lnTo>
                  <a:lnTo>
                    <a:pt x="658109" y="405857"/>
                  </a:lnTo>
                  <a:lnTo>
                    <a:pt x="661020" y="407921"/>
                  </a:lnTo>
                  <a:lnTo>
                    <a:pt x="663930" y="409980"/>
                  </a:lnTo>
                  <a:lnTo>
                    <a:pt x="666841" y="412033"/>
                  </a:lnTo>
                  <a:lnTo>
                    <a:pt x="669751" y="414082"/>
                  </a:lnTo>
                  <a:lnTo>
                    <a:pt x="672656" y="416126"/>
                  </a:lnTo>
                  <a:lnTo>
                    <a:pt x="675567" y="418169"/>
                  </a:lnTo>
                  <a:lnTo>
                    <a:pt x="678477" y="420202"/>
                  </a:lnTo>
                  <a:lnTo>
                    <a:pt x="681388" y="422236"/>
                  </a:lnTo>
                  <a:lnTo>
                    <a:pt x="684298" y="424264"/>
                  </a:lnTo>
                  <a:lnTo>
                    <a:pt x="687208" y="4262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379321" y="4537427"/>
              <a:ext cx="1389269" cy="985383"/>
            </a:xfrm>
            <a:custGeom>
              <a:avLst/>
              <a:pathLst>
                <a:path w="1389269" h="985383">
                  <a:moveTo>
                    <a:pt x="1389269" y="348851"/>
                  </a:moveTo>
                  <a:lnTo>
                    <a:pt x="1389211" y="349530"/>
                  </a:lnTo>
                  <a:lnTo>
                    <a:pt x="1388989" y="352069"/>
                  </a:lnTo>
                  <a:lnTo>
                    <a:pt x="1388762" y="354598"/>
                  </a:lnTo>
                  <a:lnTo>
                    <a:pt x="1388524" y="357126"/>
                  </a:lnTo>
                  <a:lnTo>
                    <a:pt x="1388287" y="359650"/>
                  </a:lnTo>
                  <a:lnTo>
                    <a:pt x="1388039" y="362168"/>
                  </a:lnTo>
                  <a:lnTo>
                    <a:pt x="1387781" y="364686"/>
                  </a:lnTo>
                  <a:lnTo>
                    <a:pt x="1387523" y="367199"/>
                  </a:lnTo>
                  <a:lnTo>
                    <a:pt x="1387255" y="369707"/>
                  </a:lnTo>
                  <a:lnTo>
                    <a:pt x="1386981" y="372210"/>
                  </a:lnTo>
                  <a:lnTo>
                    <a:pt x="1386703" y="374713"/>
                  </a:lnTo>
                  <a:lnTo>
                    <a:pt x="1386419" y="377210"/>
                  </a:lnTo>
                  <a:lnTo>
                    <a:pt x="1386125" y="379703"/>
                  </a:lnTo>
                  <a:lnTo>
                    <a:pt x="1385825" y="382195"/>
                  </a:lnTo>
                  <a:lnTo>
                    <a:pt x="1385521" y="384682"/>
                  </a:lnTo>
                  <a:lnTo>
                    <a:pt x="1385211" y="387165"/>
                  </a:lnTo>
                  <a:lnTo>
                    <a:pt x="1384891" y="389642"/>
                  </a:lnTo>
                  <a:lnTo>
                    <a:pt x="1384566" y="392119"/>
                  </a:lnTo>
                  <a:lnTo>
                    <a:pt x="1384236" y="394585"/>
                  </a:lnTo>
                  <a:lnTo>
                    <a:pt x="1383901" y="397052"/>
                  </a:lnTo>
                  <a:lnTo>
                    <a:pt x="1383555" y="399518"/>
                  </a:lnTo>
                  <a:lnTo>
                    <a:pt x="1383204" y="401975"/>
                  </a:lnTo>
                  <a:lnTo>
                    <a:pt x="1382848" y="404431"/>
                  </a:lnTo>
                  <a:lnTo>
                    <a:pt x="1382487" y="406882"/>
                  </a:lnTo>
                  <a:lnTo>
                    <a:pt x="1382115" y="409333"/>
                  </a:lnTo>
                  <a:lnTo>
                    <a:pt x="1381743" y="411774"/>
                  </a:lnTo>
                  <a:lnTo>
                    <a:pt x="1381362" y="414215"/>
                  </a:lnTo>
                  <a:lnTo>
                    <a:pt x="1380969" y="416651"/>
                  </a:lnTo>
                  <a:lnTo>
                    <a:pt x="1380577" y="419081"/>
                  </a:lnTo>
                  <a:lnTo>
                    <a:pt x="1380175" y="421512"/>
                  </a:lnTo>
                  <a:lnTo>
                    <a:pt x="1379767" y="423932"/>
                  </a:lnTo>
                  <a:lnTo>
                    <a:pt x="1379354" y="426352"/>
                  </a:lnTo>
                  <a:lnTo>
                    <a:pt x="1378931" y="428767"/>
                  </a:lnTo>
                  <a:lnTo>
                    <a:pt x="1378508" y="431182"/>
                  </a:lnTo>
                  <a:lnTo>
                    <a:pt x="1378074" y="433587"/>
                  </a:lnTo>
                  <a:lnTo>
                    <a:pt x="1377631" y="435992"/>
                  </a:lnTo>
                  <a:lnTo>
                    <a:pt x="1377187" y="438391"/>
                  </a:lnTo>
                  <a:lnTo>
                    <a:pt x="1376733" y="440786"/>
                  </a:lnTo>
                  <a:lnTo>
                    <a:pt x="1376274" y="443180"/>
                  </a:lnTo>
                  <a:lnTo>
                    <a:pt x="1375809" y="445564"/>
                  </a:lnTo>
                  <a:lnTo>
                    <a:pt x="1375340" y="447948"/>
                  </a:lnTo>
                  <a:lnTo>
                    <a:pt x="1374860" y="450327"/>
                  </a:lnTo>
                  <a:lnTo>
                    <a:pt x="1374375" y="452706"/>
                  </a:lnTo>
                  <a:lnTo>
                    <a:pt x="1373884" y="455075"/>
                  </a:lnTo>
                  <a:lnTo>
                    <a:pt x="1373389" y="457443"/>
                  </a:lnTo>
                  <a:lnTo>
                    <a:pt x="1372883" y="459807"/>
                  </a:lnTo>
                  <a:lnTo>
                    <a:pt x="1372377" y="462165"/>
                  </a:lnTo>
                  <a:lnTo>
                    <a:pt x="1371861" y="464518"/>
                  </a:lnTo>
                  <a:lnTo>
                    <a:pt x="1371335" y="466871"/>
                  </a:lnTo>
                  <a:lnTo>
                    <a:pt x="1370809" y="469214"/>
                  </a:lnTo>
                  <a:lnTo>
                    <a:pt x="1370272" y="471557"/>
                  </a:lnTo>
                  <a:lnTo>
                    <a:pt x="1369730" y="473895"/>
                  </a:lnTo>
                  <a:lnTo>
                    <a:pt x="1369183" y="476227"/>
                  </a:lnTo>
                  <a:lnTo>
                    <a:pt x="1368631" y="478560"/>
                  </a:lnTo>
                  <a:lnTo>
                    <a:pt x="1368069" y="480882"/>
                  </a:lnTo>
                  <a:lnTo>
                    <a:pt x="1367501" y="483204"/>
                  </a:lnTo>
                  <a:lnTo>
                    <a:pt x="1366928" y="485521"/>
                  </a:lnTo>
                  <a:lnTo>
                    <a:pt x="1366350" y="487833"/>
                  </a:lnTo>
                  <a:lnTo>
                    <a:pt x="1365762" y="490145"/>
                  </a:lnTo>
                  <a:lnTo>
                    <a:pt x="1365168" y="492446"/>
                  </a:lnTo>
                  <a:lnTo>
                    <a:pt x="1364570" y="494748"/>
                  </a:lnTo>
                  <a:lnTo>
                    <a:pt x="1363966" y="497039"/>
                  </a:lnTo>
                  <a:lnTo>
                    <a:pt x="1363357" y="499330"/>
                  </a:lnTo>
                  <a:lnTo>
                    <a:pt x="1362738" y="501621"/>
                  </a:lnTo>
                  <a:lnTo>
                    <a:pt x="1362114" y="503902"/>
                  </a:lnTo>
                  <a:lnTo>
                    <a:pt x="1361484" y="506178"/>
                  </a:lnTo>
                  <a:lnTo>
                    <a:pt x="1360849" y="508453"/>
                  </a:lnTo>
                  <a:lnTo>
                    <a:pt x="1360204" y="510724"/>
                  </a:lnTo>
                  <a:lnTo>
                    <a:pt x="1359554" y="512989"/>
                  </a:lnTo>
                  <a:lnTo>
                    <a:pt x="1358899" y="515250"/>
                  </a:lnTo>
                  <a:lnTo>
                    <a:pt x="1358238" y="517505"/>
                  </a:lnTo>
                  <a:lnTo>
                    <a:pt x="1357567" y="519755"/>
                  </a:lnTo>
                  <a:lnTo>
                    <a:pt x="1356896" y="522005"/>
                  </a:lnTo>
                  <a:lnTo>
                    <a:pt x="1356215" y="524244"/>
                  </a:lnTo>
                  <a:lnTo>
                    <a:pt x="1355529" y="526484"/>
                  </a:lnTo>
                  <a:lnTo>
                    <a:pt x="1354832" y="528718"/>
                  </a:lnTo>
                  <a:lnTo>
                    <a:pt x="1354136" y="530947"/>
                  </a:lnTo>
                  <a:lnTo>
                    <a:pt x="1353429" y="533172"/>
                  </a:lnTo>
                  <a:lnTo>
                    <a:pt x="1352717" y="535396"/>
                  </a:lnTo>
                  <a:lnTo>
                    <a:pt x="1351999" y="537609"/>
                  </a:lnTo>
                  <a:lnTo>
                    <a:pt x="1351272" y="539823"/>
                  </a:lnTo>
                  <a:lnTo>
                    <a:pt x="1350544" y="542032"/>
                  </a:lnTo>
                  <a:lnTo>
                    <a:pt x="1349806" y="544230"/>
                  </a:lnTo>
                  <a:lnTo>
                    <a:pt x="1349063" y="546428"/>
                  </a:lnTo>
                  <a:lnTo>
                    <a:pt x="1348315" y="548627"/>
                  </a:lnTo>
                  <a:lnTo>
                    <a:pt x="1347556" y="550815"/>
                  </a:lnTo>
                  <a:lnTo>
                    <a:pt x="1346792" y="552998"/>
                  </a:lnTo>
                  <a:lnTo>
                    <a:pt x="1346024" y="555180"/>
                  </a:lnTo>
                  <a:lnTo>
                    <a:pt x="1345250" y="557353"/>
                  </a:lnTo>
                  <a:lnTo>
                    <a:pt x="1344470" y="559525"/>
                  </a:lnTo>
                  <a:lnTo>
                    <a:pt x="1343681" y="561693"/>
                  </a:lnTo>
                  <a:lnTo>
                    <a:pt x="1342891" y="563855"/>
                  </a:lnTo>
                  <a:lnTo>
                    <a:pt x="1342091" y="566012"/>
                  </a:lnTo>
                  <a:lnTo>
                    <a:pt x="1341286" y="568164"/>
                  </a:lnTo>
                  <a:lnTo>
                    <a:pt x="1340471" y="570311"/>
                  </a:lnTo>
                  <a:lnTo>
                    <a:pt x="1339656" y="572452"/>
                  </a:lnTo>
                  <a:lnTo>
                    <a:pt x="1338830" y="574594"/>
                  </a:lnTo>
                  <a:lnTo>
                    <a:pt x="1337999" y="576725"/>
                  </a:lnTo>
                  <a:lnTo>
                    <a:pt x="1337163" y="578856"/>
                  </a:lnTo>
                  <a:lnTo>
                    <a:pt x="1336317" y="580982"/>
                  </a:lnTo>
                  <a:lnTo>
                    <a:pt x="1335471" y="583103"/>
                  </a:lnTo>
                  <a:lnTo>
                    <a:pt x="1334614" y="585214"/>
                  </a:lnTo>
                  <a:lnTo>
                    <a:pt x="1333752" y="587329"/>
                  </a:lnTo>
                  <a:lnTo>
                    <a:pt x="1332885" y="589435"/>
                  </a:lnTo>
                  <a:lnTo>
                    <a:pt x="1332008" y="591535"/>
                  </a:lnTo>
                  <a:lnTo>
                    <a:pt x="1331131" y="593630"/>
                  </a:lnTo>
                  <a:lnTo>
                    <a:pt x="1330243" y="595720"/>
                  </a:lnTo>
                  <a:lnTo>
                    <a:pt x="1329350" y="597810"/>
                  </a:lnTo>
                  <a:lnTo>
                    <a:pt x="1328453" y="599890"/>
                  </a:lnTo>
                  <a:lnTo>
                    <a:pt x="1327544" y="601969"/>
                  </a:lnTo>
                  <a:lnTo>
                    <a:pt x="1326636" y="604044"/>
                  </a:lnTo>
                  <a:lnTo>
                    <a:pt x="1325718" y="606108"/>
                  </a:lnTo>
                  <a:lnTo>
                    <a:pt x="1324794" y="608172"/>
                  </a:lnTo>
                  <a:lnTo>
                    <a:pt x="1323865" y="610231"/>
                  </a:lnTo>
                  <a:lnTo>
                    <a:pt x="1322926" y="612285"/>
                  </a:lnTo>
                  <a:lnTo>
                    <a:pt x="1321987" y="614333"/>
                  </a:lnTo>
                  <a:lnTo>
                    <a:pt x="1321037" y="616377"/>
                  </a:lnTo>
                  <a:lnTo>
                    <a:pt x="1320082" y="618415"/>
                  </a:lnTo>
                  <a:lnTo>
                    <a:pt x="1319123" y="620449"/>
                  </a:lnTo>
                  <a:lnTo>
                    <a:pt x="1318158" y="622482"/>
                  </a:lnTo>
                  <a:lnTo>
                    <a:pt x="1317182" y="624505"/>
                  </a:lnTo>
                  <a:lnTo>
                    <a:pt x="1316207" y="626522"/>
                  </a:lnTo>
                  <a:lnTo>
                    <a:pt x="1315221" y="628540"/>
                  </a:lnTo>
                  <a:lnTo>
                    <a:pt x="1314231" y="630547"/>
                  </a:lnTo>
                  <a:lnTo>
                    <a:pt x="1313230" y="632555"/>
                  </a:lnTo>
                  <a:lnTo>
                    <a:pt x="1312228" y="634557"/>
                  </a:lnTo>
                  <a:lnTo>
                    <a:pt x="1311217" y="636549"/>
                  </a:lnTo>
                  <a:lnTo>
                    <a:pt x="1310206" y="638541"/>
                  </a:lnTo>
                  <a:lnTo>
                    <a:pt x="1309184" y="640527"/>
                  </a:lnTo>
                  <a:lnTo>
                    <a:pt x="1308157" y="642504"/>
                  </a:lnTo>
                  <a:lnTo>
                    <a:pt x="1307120" y="644480"/>
                  </a:lnTo>
                  <a:lnTo>
                    <a:pt x="1306082" y="646452"/>
                  </a:lnTo>
                  <a:lnTo>
                    <a:pt x="1305035" y="648418"/>
                  </a:lnTo>
                  <a:lnTo>
                    <a:pt x="1303982" y="650379"/>
                  </a:lnTo>
                  <a:lnTo>
                    <a:pt x="1302924" y="652334"/>
                  </a:lnTo>
                  <a:lnTo>
                    <a:pt x="1301861" y="654285"/>
                  </a:lnTo>
                  <a:lnTo>
                    <a:pt x="1300793" y="656230"/>
                  </a:lnTo>
                  <a:lnTo>
                    <a:pt x="1299715" y="658171"/>
                  </a:lnTo>
                  <a:lnTo>
                    <a:pt x="1298631" y="660106"/>
                  </a:lnTo>
                  <a:lnTo>
                    <a:pt x="1297547" y="662036"/>
                  </a:lnTo>
                  <a:lnTo>
                    <a:pt x="1296453" y="663961"/>
                  </a:lnTo>
                  <a:lnTo>
                    <a:pt x="1295349" y="665885"/>
                  </a:lnTo>
                  <a:lnTo>
                    <a:pt x="1294245" y="667800"/>
                  </a:lnTo>
                  <a:lnTo>
                    <a:pt x="1293130" y="669709"/>
                  </a:lnTo>
                  <a:lnTo>
                    <a:pt x="1292015" y="671613"/>
                  </a:lnTo>
                  <a:lnTo>
                    <a:pt x="1290890" y="673512"/>
                  </a:lnTo>
                  <a:lnTo>
                    <a:pt x="1289760" y="675411"/>
                  </a:lnTo>
                  <a:lnTo>
                    <a:pt x="1288625" y="677300"/>
                  </a:lnTo>
                  <a:lnTo>
                    <a:pt x="1287479" y="679184"/>
                  </a:lnTo>
                  <a:lnTo>
                    <a:pt x="1286334" y="681067"/>
                  </a:lnTo>
                  <a:lnTo>
                    <a:pt x="1285178" y="682940"/>
                  </a:lnTo>
                  <a:lnTo>
                    <a:pt x="1284017" y="684808"/>
                  </a:lnTo>
                  <a:lnTo>
                    <a:pt x="1282851" y="686671"/>
                  </a:lnTo>
                  <a:lnTo>
                    <a:pt x="1281679" y="688534"/>
                  </a:lnTo>
                  <a:lnTo>
                    <a:pt x="1280503" y="690387"/>
                  </a:lnTo>
                  <a:lnTo>
                    <a:pt x="1279316" y="692234"/>
                  </a:lnTo>
                  <a:lnTo>
                    <a:pt x="1278129" y="694082"/>
                  </a:lnTo>
                  <a:lnTo>
                    <a:pt x="1276932" y="695919"/>
                  </a:lnTo>
                  <a:lnTo>
                    <a:pt x="1275729" y="697751"/>
                  </a:lnTo>
                  <a:lnTo>
                    <a:pt x="1274522" y="699582"/>
                  </a:lnTo>
                  <a:lnTo>
                    <a:pt x="1273309" y="701404"/>
                  </a:lnTo>
                  <a:lnTo>
                    <a:pt x="1272086" y="703221"/>
                  </a:lnTo>
                  <a:lnTo>
                    <a:pt x="1270863" y="705037"/>
                  </a:lnTo>
                  <a:lnTo>
                    <a:pt x="1269630" y="706843"/>
                  </a:lnTo>
                  <a:lnTo>
                    <a:pt x="1268391" y="708644"/>
                  </a:lnTo>
                  <a:lnTo>
                    <a:pt x="1267148" y="710440"/>
                  </a:lnTo>
                  <a:lnTo>
                    <a:pt x="1265899" y="712236"/>
                  </a:lnTo>
                  <a:lnTo>
                    <a:pt x="1264645" y="714021"/>
                  </a:lnTo>
                  <a:lnTo>
                    <a:pt x="1263381" y="715801"/>
                  </a:lnTo>
                  <a:lnTo>
                    <a:pt x="1262116" y="717577"/>
                  </a:lnTo>
                  <a:lnTo>
                    <a:pt x="1260842" y="719347"/>
                  </a:lnTo>
                  <a:lnTo>
                    <a:pt x="1259562" y="721111"/>
                  </a:lnTo>
                  <a:lnTo>
                    <a:pt x="1258282" y="722871"/>
                  </a:lnTo>
                  <a:lnTo>
                    <a:pt x="1256987" y="724631"/>
                  </a:lnTo>
                  <a:lnTo>
                    <a:pt x="1255692" y="726380"/>
                  </a:lnTo>
                  <a:lnTo>
                    <a:pt x="1254391" y="728124"/>
                  </a:lnTo>
                  <a:lnTo>
                    <a:pt x="1253080" y="729863"/>
                  </a:lnTo>
                  <a:lnTo>
                    <a:pt x="1251770" y="731597"/>
                  </a:lnTo>
                  <a:lnTo>
                    <a:pt x="1250449" y="733321"/>
                  </a:lnTo>
                  <a:lnTo>
                    <a:pt x="1249123" y="735044"/>
                  </a:lnTo>
                  <a:lnTo>
                    <a:pt x="1247791" y="736763"/>
                  </a:lnTo>
                  <a:lnTo>
                    <a:pt x="1246455" y="738476"/>
                  </a:lnTo>
                  <a:lnTo>
                    <a:pt x="1245113" y="740184"/>
                  </a:lnTo>
                  <a:lnTo>
                    <a:pt x="1243761" y="741882"/>
                  </a:lnTo>
                  <a:lnTo>
                    <a:pt x="1242409" y="743580"/>
                  </a:lnTo>
                  <a:lnTo>
                    <a:pt x="1241047" y="745272"/>
                  </a:lnTo>
                  <a:lnTo>
                    <a:pt x="1239684" y="746954"/>
                  </a:lnTo>
                  <a:lnTo>
                    <a:pt x="1238312" y="748637"/>
                  </a:lnTo>
                  <a:lnTo>
                    <a:pt x="1236934" y="750309"/>
                  </a:lnTo>
                  <a:lnTo>
                    <a:pt x="1235551" y="751981"/>
                  </a:lnTo>
                  <a:lnTo>
                    <a:pt x="1234157" y="753642"/>
                  </a:lnTo>
                  <a:lnTo>
                    <a:pt x="1232764" y="755304"/>
                  </a:lnTo>
                  <a:lnTo>
                    <a:pt x="1231366" y="756955"/>
                  </a:lnTo>
                  <a:lnTo>
                    <a:pt x="1229957" y="758601"/>
                  </a:lnTo>
                  <a:lnTo>
                    <a:pt x="1228543" y="760242"/>
                  </a:lnTo>
                  <a:lnTo>
                    <a:pt x="1227129" y="761878"/>
                  </a:lnTo>
                  <a:lnTo>
                    <a:pt x="1225705" y="763509"/>
                  </a:lnTo>
                  <a:lnTo>
                    <a:pt x="1224275" y="765134"/>
                  </a:lnTo>
                  <a:lnTo>
                    <a:pt x="1222841" y="766755"/>
                  </a:lnTo>
                  <a:lnTo>
                    <a:pt x="1221396" y="768370"/>
                  </a:lnTo>
                  <a:lnTo>
                    <a:pt x="1219951" y="769980"/>
                  </a:lnTo>
                  <a:lnTo>
                    <a:pt x="1218501" y="771585"/>
                  </a:lnTo>
                  <a:lnTo>
                    <a:pt x="1217041" y="773179"/>
                  </a:lnTo>
                  <a:lnTo>
                    <a:pt x="1215580" y="774774"/>
                  </a:lnTo>
                  <a:lnTo>
                    <a:pt x="1214110" y="776358"/>
                  </a:lnTo>
                  <a:lnTo>
                    <a:pt x="1212634" y="777942"/>
                  </a:lnTo>
                  <a:lnTo>
                    <a:pt x="1211153" y="779516"/>
                  </a:lnTo>
                  <a:lnTo>
                    <a:pt x="1209666" y="781090"/>
                  </a:lnTo>
                  <a:lnTo>
                    <a:pt x="1208175" y="782654"/>
                  </a:lnTo>
                  <a:lnTo>
                    <a:pt x="1206679" y="784212"/>
                  </a:lnTo>
                  <a:lnTo>
                    <a:pt x="1205172" y="785765"/>
                  </a:lnTo>
                  <a:lnTo>
                    <a:pt x="1203665" y="787314"/>
                  </a:lnTo>
                  <a:lnTo>
                    <a:pt x="1202153" y="788857"/>
                  </a:lnTo>
                  <a:lnTo>
                    <a:pt x="1200631" y="790394"/>
                  </a:lnTo>
                  <a:lnTo>
                    <a:pt x="1199103" y="791922"/>
                  </a:lnTo>
                  <a:lnTo>
                    <a:pt x="1197576" y="793449"/>
                  </a:lnTo>
                  <a:lnTo>
                    <a:pt x="1196038" y="794972"/>
                  </a:lnTo>
                  <a:lnTo>
                    <a:pt x="1194495" y="796484"/>
                  </a:lnTo>
                  <a:lnTo>
                    <a:pt x="1192947" y="797990"/>
                  </a:lnTo>
                  <a:lnTo>
                    <a:pt x="1191394" y="799497"/>
                  </a:lnTo>
                  <a:lnTo>
                    <a:pt x="1189835" y="800994"/>
                  </a:lnTo>
                  <a:lnTo>
                    <a:pt x="1188272" y="802485"/>
                  </a:lnTo>
                  <a:lnTo>
                    <a:pt x="1186698" y="803971"/>
                  </a:lnTo>
                  <a:lnTo>
                    <a:pt x="1185124" y="805452"/>
                  </a:lnTo>
                  <a:lnTo>
                    <a:pt x="1183540" y="806928"/>
                  </a:lnTo>
                  <a:lnTo>
                    <a:pt x="1181955" y="808399"/>
                  </a:lnTo>
                  <a:lnTo>
                    <a:pt x="1180361" y="809859"/>
                  </a:lnTo>
                  <a:lnTo>
                    <a:pt x="1178766" y="811320"/>
                  </a:lnTo>
                  <a:lnTo>
                    <a:pt x="1177161" y="812770"/>
                  </a:lnTo>
                  <a:lnTo>
                    <a:pt x="1175551" y="814214"/>
                  </a:lnTo>
                  <a:lnTo>
                    <a:pt x="1173936" y="815659"/>
                  </a:lnTo>
                  <a:lnTo>
                    <a:pt x="1172316" y="817094"/>
                  </a:lnTo>
                  <a:lnTo>
                    <a:pt x="1170690" y="818523"/>
                  </a:lnTo>
                  <a:lnTo>
                    <a:pt x="1169060" y="819948"/>
                  </a:lnTo>
                  <a:lnTo>
                    <a:pt x="1167424" y="821362"/>
                  </a:lnTo>
                  <a:lnTo>
                    <a:pt x="1165783" y="822775"/>
                  </a:lnTo>
                  <a:lnTo>
                    <a:pt x="1164137" y="824184"/>
                  </a:lnTo>
                  <a:lnTo>
                    <a:pt x="1162485" y="825583"/>
                  </a:lnTo>
                  <a:lnTo>
                    <a:pt x="1160824" y="826976"/>
                  </a:lnTo>
                  <a:lnTo>
                    <a:pt x="1159162" y="828369"/>
                  </a:lnTo>
                  <a:lnTo>
                    <a:pt x="1157490" y="829752"/>
                  </a:lnTo>
                  <a:lnTo>
                    <a:pt x="1155818" y="831130"/>
                  </a:lnTo>
                  <a:lnTo>
                    <a:pt x="1154136" y="832503"/>
                  </a:lnTo>
                  <a:lnTo>
                    <a:pt x="1152454" y="833865"/>
                  </a:lnTo>
                  <a:lnTo>
                    <a:pt x="1150761" y="835227"/>
                  </a:lnTo>
                  <a:lnTo>
                    <a:pt x="1149063" y="836579"/>
                  </a:lnTo>
                  <a:lnTo>
                    <a:pt x="1147366" y="837931"/>
                  </a:lnTo>
                  <a:lnTo>
                    <a:pt x="1145657" y="839273"/>
                  </a:lnTo>
                  <a:lnTo>
                    <a:pt x="1143944" y="840610"/>
                  </a:lnTo>
                  <a:lnTo>
                    <a:pt x="1142226" y="841941"/>
                  </a:lnTo>
                  <a:lnTo>
                    <a:pt x="1140502" y="843267"/>
                  </a:lnTo>
                  <a:lnTo>
                    <a:pt x="1138779" y="844588"/>
                  </a:lnTo>
                  <a:lnTo>
                    <a:pt x="1137045" y="845899"/>
                  </a:lnTo>
                  <a:lnTo>
                    <a:pt x="1135306" y="847210"/>
                  </a:lnTo>
                  <a:lnTo>
                    <a:pt x="1133562" y="848510"/>
                  </a:lnTo>
                  <a:lnTo>
                    <a:pt x="1131812" y="849805"/>
                  </a:lnTo>
                  <a:lnTo>
                    <a:pt x="1130053" y="851101"/>
                  </a:lnTo>
                  <a:lnTo>
                    <a:pt x="1128293" y="852380"/>
                  </a:lnTo>
                  <a:lnTo>
                    <a:pt x="1126528" y="853660"/>
                  </a:lnTo>
                  <a:lnTo>
                    <a:pt x="1124758" y="854935"/>
                  </a:lnTo>
                  <a:lnTo>
                    <a:pt x="1122983" y="856199"/>
                  </a:lnTo>
                  <a:lnTo>
                    <a:pt x="1121203" y="857463"/>
                  </a:lnTo>
                  <a:lnTo>
                    <a:pt x="1119417" y="858717"/>
                  </a:lnTo>
                  <a:lnTo>
                    <a:pt x="1117621" y="859966"/>
                  </a:lnTo>
                  <a:lnTo>
                    <a:pt x="1115826" y="861210"/>
                  </a:lnTo>
                  <a:lnTo>
                    <a:pt x="1114025" y="862448"/>
                  </a:lnTo>
                  <a:lnTo>
                    <a:pt x="1112218" y="863682"/>
                  </a:lnTo>
                  <a:lnTo>
                    <a:pt x="1110402" y="864905"/>
                  </a:lnTo>
                  <a:lnTo>
                    <a:pt x="1108586" y="866128"/>
                  </a:lnTo>
                  <a:lnTo>
                    <a:pt x="1106764" y="867340"/>
                  </a:lnTo>
                  <a:lnTo>
                    <a:pt x="1104932" y="868548"/>
                  </a:lnTo>
                  <a:lnTo>
                    <a:pt x="1103100" y="869750"/>
                  </a:lnTo>
                  <a:lnTo>
                    <a:pt x="1101263" y="870947"/>
                  </a:lnTo>
                  <a:lnTo>
                    <a:pt x="1099416" y="872134"/>
                  </a:lnTo>
                  <a:lnTo>
                    <a:pt x="1097568" y="873321"/>
                  </a:lnTo>
                  <a:lnTo>
                    <a:pt x="1095716" y="874498"/>
                  </a:lnTo>
                  <a:lnTo>
                    <a:pt x="1093853" y="875669"/>
                  </a:lnTo>
                  <a:lnTo>
                    <a:pt x="1091990" y="876835"/>
                  </a:lnTo>
                  <a:lnTo>
                    <a:pt x="1090122" y="877996"/>
                  </a:lnTo>
                  <a:lnTo>
                    <a:pt x="1088249" y="879152"/>
                  </a:lnTo>
                  <a:lnTo>
                    <a:pt x="1086365" y="880298"/>
                  </a:lnTo>
                  <a:lnTo>
                    <a:pt x="1084482" y="881444"/>
                  </a:lnTo>
                  <a:lnTo>
                    <a:pt x="1082593" y="882579"/>
                  </a:lnTo>
                  <a:lnTo>
                    <a:pt x="1080694" y="883709"/>
                  </a:lnTo>
                  <a:lnTo>
                    <a:pt x="1078795" y="884834"/>
                  </a:lnTo>
                  <a:lnTo>
                    <a:pt x="1076891" y="885948"/>
                  </a:lnTo>
                  <a:lnTo>
                    <a:pt x="1074981" y="887063"/>
                  </a:lnTo>
                  <a:lnTo>
                    <a:pt x="1073067" y="888167"/>
                  </a:lnTo>
                  <a:lnTo>
                    <a:pt x="1071142" y="889272"/>
                  </a:lnTo>
                  <a:lnTo>
                    <a:pt x="1069217" y="890366"/>
                  </a:lnTo>
                  <a:lnTo>
                    <a:pt x="1067287" y="891449"/>
                  </a:lnTo>
                  <a:lnTo>
                    <a:pt x="1065352" y="892533"/>
                  </a:lnTo>
                  <a:lnTo>
                    <a:pt x="1063412" y="893612"/>
                  </a:lnTo>
                  <a:lnTo>
                    <a:pt x="1061466" y="894680"/>
                  </a:lnTo>
                  <a:lnTo>
                    <a:pt x="1059516" y="895743"/>
                  </a:lnTo>
                  <a:lnTo>
                    <a:pt x="1057560" y="896801"/>
                  </a:lnTo>
                  <a:lnTo>
                    <a:pt x="1055599" y="897853"/>
                  </a:lnTo>
                  <a:lnTo>
                    <a:pt x="1053633" y="898901"/>
                  </a:lnTo>
                  <a:lnTo>
                    <a:pt x="1051662" y="899938"/>
                  </a:lnTo>
                  <a:lnTo>
                    <a:pt x="1049685" y="900975"/>
                  </a:lnTo>
                  <a:lnTo>
                    <a:pt x="1047709" y="902002"/>
                  </a:lnTo>
                  <a:lnTo>
                    <a:pt x="1045722" y="903024"/>
                  </a:lnTo>
                  <a:lnTo>
                    <a:pt x="1043730" y="904036"/>
                  </a:lnTo>
                  <a:lnTo>
                    <a:pt x="1041738" y="905047"/>
                  </a:lnTo>
                  <a:lnTo>
                    <a:pt x="1039736" y="906048"/>
                  </a:lnTo>
                  <a:lnTo>
                    <a:pt x="1037729" y="907049"/>
                  </a:lnTo>
                  <a:lnTo>
                    <a:pt x="1035721" y="908040"/>
                  </a:lnTo>
                  <a:lnTo>
                    <a:pt x="1033704" y="909026"/>
                  </a:lnTo>
                  <a:lnTo>
                    <a:pt x="1031686" y="910001"/>
                  </a:lnTo>
                  <a:lnTo>
                    <a:pt x="1029663" y="910976"/>
                  </a:lnTo>
                  <a:lnTo>
                    <a:pt x="1027630" y="911941"/>
                  </a:lnTo>
                  <a:lnTo>
                    <a:pt x="1025597" y="912901"/>
                  </a:lnTo>
                  <a:lnTo>
                    <a:pt x="1023558" y="913856"/>
                  </a:lnTo>
                  <a:lnTo>
                    <a:pt x="1021515" y="914805"/>
                  </a:lnTo>
                  <a:lnTo>
                    <a:pt x="1019466" y="915744"/>
                  </a:lnTo>
                  <a:lnTo>
                    <a:pt x="1017412" y="916684"/>
                  </a:lnTo>
                  <a:lnTo>
                    <a:pt x="1015354" y="917612"/>
                  </a:lnTo>
                  <a:lnTo>
                    <a:pt x="1013289" y="918536"/>
                  </a:lnTo>
                  <a:lnTo>
                    <a:pt x="1011225" y="919455"/>
                  </a:lnTo>
                  <a:lnTo>
                    <a:pt x="1009151" y="920363"/>
                  </a:lnTo>
                  <a:lnTo>
                    <a:pt x="1007071" y="921271"/>
                  </a:lnTo>
                  <a:lnTo>
                    <a:pt x="1004992" y="922169"/>
                  </a:lnTo>
                  <a:lnTo>
                    <a:pt x="1002902" y="923062"/>
                  </a:lnTo>
                  <a:lnTo>
                    <a:pt x="1000812" y="923949"/>
                  </a:lnTo>
                  <a:lnTo>
                    <a:pt x="998717" y="924827"/>
                  </a:lnTo>
                  <a:lnTo>
                    <a:pt x="996616" y="925704"/>
                  </a:lnTo>
                  <a:lnTo>
                    <a:pt x="994511" y="926571"/>
                  </a:lnTo>
                  <a:lnTo>
                    <a:pt x="992395" y="927433"/>
                  </a:lnTo>
                  <a:lnTo>
                    <a:pt x="990285" y="928289"/>
                  </a:lnTo>
                  <a:lnTo>
                    <a:pt x="988164" y="929135"/>
                  </a:lnTo>
                  <a:lnTo>
                    <a:pt x="986038" y="929982"/>
                  </a:lnTo>
                  <a:lnTo>
                    <a:pt x="983906" y="930818"/>
                  </a:lnTo>
                  <a:lnTo>
                    <a:pt x="981775" y="931649"/>
                  </a:lnTo>
                  <a:lnTo>
                    <a:pt x="979634" y="932474"/>
                  </a:lnTo>
                  <a:lnTo>
                    <a:pt x="977492" y="933290"/>
                  </a:lnTo>
                  <a:lnTo>
                    <a:pt x="975345" y="934105"/>
                  </a:lnTo>
                  <a:lnTo>
                    <a:pt x="973193" y="934910"/>
                  </a:lnTo>
                  <a:lnTo>
                    <a:pt x="971036" y="935710"/>
                  </a:lnTo>
                  <a:lnTo>
                    <a:pt x="968874" y="936499"/>
                  </a:lnTo>
                  <a:lnTo>
                    <a:pt x="966707" y="937289"/>
                  </a:lnTo>
                  <a:lnTo>
                    <a:pt x="964534" y="938068"/>
                  </a:lnTo>
                  <a:lnTo>
                    <a:pt x="962362" y="938842"/>
                  </a:lnTo>
                  <a:lnTo>
                    <a:pt x="960179" y="939611"/>
                  </a:lnTo>
                  <a:lnTo>
                    <a:pt x="957996" y="940375"/>
                  </a:lnTo>
                  <a:lnTo>
                    <a:pt x="955808" y="941133"/>
                  </a:lnTo>
                  <a:lnTo>
                    <a:pt x="953610" y="941882"/>
                  </a:lnTo>
                  <a:lnTo>
                    <a:pt x="951412" y="942625"/>
                  </a:lnTo>
                  <a:lnTo>
                    <a:pt x="949213" y="943363"/>
                  </a:lnTo>
                  <a:lnTo>
                    <a:pt x="947005" y="944090"/>
                  </a:lnTo>
                  <a:lnTo>
                    <a:pt x="944791" y="944818"/>
                  </a:lnTo>
                  <a:lnTo>
                    <a:pt x="942577" y="945535"/>
                  </a:lnTo>
                  <a:lnTo>
                    <a:pt x="940353" y="946247"/>
                  </a:lnTo>
                  <a:lnTo>
                    <a:pt x="938129" y="946954"/>
                  </a:lnTo>
                  <a:lnTo>
                    <a:pt x="935900" y="947651"/>
                  </a:lnTo>
                  <a:lnTo>
                    <a:pt x="933665" y="948347"/>
                  </a:lnTo>
                  <a:lnTo>
                    <a:pt x="931426" y="949034"/>
                  </a:lnTo>
                  <a:lnTo>
                    <a:pt x="929186" y="949715"/>
                  </a:lnTo>
                  <a:lnTo>
                    <a:pt x="926936" y="950386"/>
                  </a:lnTo>
                  <a:lnTo>
                    <a:pt x="924686" y="951057"/>
                  </a:lnTo>
                  <a:lnTo>
                    <a:pt x="922431" y="951717"/>
                  </a:lnTo>
                  <a:lnTo>
                    <a:pt x="920171" y="952373"/>
                  </a:lnTo>
                  <a:lnTo>
                    <a:pt x="917905" y="953023"/>
                  </a:lnTo>
                  <a:lnTo>
                    <a:pt x="915635" y="953668"/>
                  </a:lnTo>
                  <a:lnTo>
                    <a:pt x="913359" y="954302"/>
                  </a:lnTo>
                  <a:lnTo>
                    <a:pt x="911083" y="954932"/>
                  </a:lnTo>
                  <a:lnTo>
                    <a:pt x="908803" y="955556"/>
                  </a:lnTo>
                  <a:lnTo>
                    <a:pt x="906511" y="956176"/>
                  </a:lnTo>
                  <a:lnTo>
                    <a:pt x="904220" y="956785"/>
                  </a:lnTo>
                  <a:lnTo>
                    <a:pt x="901929" y="957388"/>
                  </a:lnTo>
                  <a:lnTo>
                    <a:pt x="899628" y="957987"/>
                  </a:lnTo>
                  <a:lnTo>
                    <a:pt x="897326" y="958580"/>
                  </a:lnTo>
                  <a:lnTo>
                    <a:pt x="895014" y="959169"/>
                  </a:lnTo>
                  <a:lnTo>
                    <a:pt x="892702" y="959747"/>
                  </a:lnTo>
                  <a:lnTo>
                    <a:pt x="890385" y="960319"/>
                  </a:lnTo>
                  <a:lnTo>
                    <a:pt x="888063" y="960887"/>
                  </a:lnTo>
                  <a:lnTo>
                    <a:pt x="885741" y="961450"/>
                  </a:lnTo>
                  <a:lnTo>
                    <a:pt x="883409" y="962002"/>
                  </a:lnTo>
                  <a:lnTo>
                    <a:pt x="881076" y="962549"/>
                  </a:lnTo>
                  <a:lnTo>
                    <a:pt x="878738" y="963091"/>
                  </a:lnTo>
                  <a:lnTo>
                    <a:pt x="876396" y="963627"/>
                  </a:lnTo>
                  <a:lnTo>
                    <a:pt x="874053" y="964154"/>
                  </a:lnTo>
                  <a:lnTo>
                    <a:pt x="871700" y="964680"/>
                  </a:lnTo>
                  <a:lnTo>
                    <a:pt x="869347" y="965196"/>
                  </a:lnTo>
                  <a:lnTo>
                    <a:pt x="866988" y="965702"/>
                  </a:lnTo>
                  <a:lnTo>
                    <a:pt x="864625" y="966207"/>
                  </a:lnTo>
                  <a:lnTo>
                    <a:pt x="862256" y="966703"/>
                  </a:lnTo>
                  <a:lnTo>
                    <a:pt x="859888" y="967193"/>
                  </a:lnTo>
                  <a:lnTo>
                    <a:pt x="857509" y="967678"/>
                  </a:lnTo>
                  <a:lnTo>
                    <a:pt x="855130" y="968158"/>
                  </a:lnTo>
                  <a:lnTo>
                    <a:pt x="852746" y="968628"/>
                  </a:lnTo>
                  <a:lnTo>
                    <a:pt x="850362" y="969092"/>
                  </a:lnTo>
                  <a:lnTo>
                    <a:pt x="847967" y="969551"/>
                  </a:lnTo>
                  <a:lnTo>
                    <a:pt x="845573" y="970005"/>
                  </a:lnTo>
                  <a:lnTo>
                    <a:pt x="843173" y="970449"/>
                  </a:lnTo>
                  <a:lnTo>
                    <a:pt x="840769" y="970893"/>
                  </a:lnTo>
                  <a:lnTo>
                    <a:pt x="838364" y="971326"/>
                  </a:lnTo>
                  <a:lnTo>
                    <a:pt x="835949" y="971750"/>
                  </a:lnTo>
                  <a:lnTo>
                    <a:pt x="833534" y="972173"/>
                  </a:lnTo>
                  <a:lnTo>
                    <a:pt x="831114" y="972586"/>
                  </a:lnTo>
                  <a:lnTo>
                    <a:pt x="828693" y="972993"/>
                  </a:lnTo>
                  <a:lnTo>
                    <a:pt x="826263" y="973396"/>
                  </a:lnTo>
                  <a:lnTo>
                    <a:pt x="823832" y="973788"/>
                  </a:lnTo>
                  <a:lnTo>
                    <a:pt x="821397" y="974180"/>
                  </a:lnTo>
                  <a:lnTo>
                    <a:pt x="818956" y="974562"/>
                  </a:lnTo>
                  <a:lnTo>
                    <a:pt x="816515" y="974934"/>
                  </a:lnTo>
                  <a:lnTo>
                    <a:pt x="814064" y="975305"/>
                  </a:lnTo>
                  <a:lnTo>
                    <a:pt x="811613" y="975666"/>
                  </a:lnTo>
                  <a:lnTo>
                    <a:pt x="809156" y="976022"/>
                  </a:lnTo>
                  <a:lnTo>
                    <a:pt x="806700" y="976373"/>
                  </a:lnTo>
                  <a:lnTo>
                    <a:pt x="804233" y="976719"/>
                  </a:lnTo>
                  <a:lnTo>
                    <a:pt x="801767" y="977054"/>
                  </a:lnTo>
                  <a:lnTo>
                    <a:pt x="799300" y="977385"/>
                  </a:lnTo>
                  <a:lnTo>
                    <a:pt x="796823" y="977710"/>
                  </a:lnTo>
                  <a:lnTo>
                    <a:pt x="794346" y="978030"/>
                  </a:lnTo>
                  <a:lnTo>
                    <a:pt x="791864" y="978339"/>
                  </a:lnTo>
                  <a:lnTo>
                    <a:pt x="789377" y="978644"/>
                  </a:lnTo>
                  <a:lnTo>
                    <a:pt x="786884" y="978943"/>
                  </a:lnTo>
                  <a:lnTo>
                    <a:pt x="784392" y="979237"/>
                  </a:lnTo>
                  <a:lnTo>
                    <a:pt x="781894" y="979521"/>
                  </a:lnTo>
                  <a:lnTo>
                    <a:pt x="779391" y="979800"/>
                  </a:lnTo>
                  <a:lnTo>
                    <a:pt x="776889" y="980073"/>
                  </a:lnTo>
                  <a:lnTo>
                    <a:pt x="774381" y="980342"/>
                  </a:lnTo>
                  <a:lnTo>
                    <a:pt x="771868" y="980600"/>
                  </a:lnTo>
                  <a:lnTo>
                    <a:pt x="769349" y="980858"/>
                  </a:lnTo>
                  <a:lnTo>
                    <a:pt x="766831" y="981105"/>
                  </a:lnTo>
                  <a:lnTo>
                    <a:pt x="764308" y="981343"/>
                  </a:lnTo>
                  <a:lnTo>
                    <a:pt x="761779" y="981580"/>
                  </a:lnTo>
                  <a:lnTo>
                    <a:pt x="759251" y="981807"/>
                  </a:lnTo>
                  <a:lnTo>
                    <a:pt x="756712" y="982029"/>
                  </a:lnTo>
                  <a:lnTo>
                    <a:pt x="754178" y="982246"/>
                  </a:lnTo>
                  <a:lnTo>
                    <a:pt x="751634" y="982452"/>
                  </a:lnTo>
                  <a:lnTo>
                    <a:pt x="749090" y="982653"/>
                  </a:lnTo>
                  <a:lnTo>
                    <a:pt x="746541" y="982850"/>
                  </a:lnTo>
                  <a:lnTo>
                    <a:pt x="743986" y="983040"/>
                  </a:lnTo>
                  <a:lnTo>
                    <a:pt x="741427" y="983221"/>
                  </a:lnTo>
                  <a:lnTo>
                    <a:pt x="738867" y="983397"/>
                  </a:lnTo>
                  <a:lnTo>
                    <a:pt x="736308" y="983567"/>
                  </a:lnTo>
                  <a:lnTo>
                    <a:pt x="733738" y="983732"/>
                  </a:lnTo>
                  <a:lnTo>
                    <a:pt x="731168" y="983892"/>
                  </a:lnTo>
                  <a:lnTo>
                    <a:pt x="728593" y="984042"/>
                  </a:lnTo>
                  <a:lnTo>
                    <a:pt x="726013" y="984186"/>
                  </a:lnTo>
                  <a:lnTo>
                    <a:pt x="723433" y="984320"/>
                  </a:lnTo>
                  <a:lnTo>
                    <a:pt x="720847" y="984454"/>
                  </a:lnTo>
                  <a:lnTo>
                    <a:pt x="718262" y="984578"/>
                  </a:lnTo>
                  <a:lnTo>
                    <a:pt x="715666" y="984697"/>
                  </a:lnTo>
                  <a:lnTo>
                    <a:pt x="713071" y="984810"/>
                  </a:lnTo>
                  <a:lnTo>
                    <a:pt x="710475" y="984914"/>
                  </a:lnTo>
                  <a:lnTo>
                    <a:pt x="707869" y="985017"/>
                  </a:lnTo>
                  <a:lnTo>
                    <a:pt x="705263" y="985110"/>
                  </a:lnTo>
                  <a:lnTo>
                    <a:pt x="702657" y="985192"/>
                  </a:lnTo>
                  <a:lnTo>
                    <a:pt x="700041" y="985275"/>
                  </a:lnTo>
                  <a:lnTo>
                    <a:pt x="697424" y="985347"/>
                  </a:lnTo>
                  <a:lnTo>
                    <a:pt x="696036" y="985383"/>
                  </a:lnTo>
                  <a:lnTo>
                    <a:pt x="694648" y="985347"/>
                  </a:lnTo>
                  <a:lnTo>
                    <a:pt x="692032" y="985275"/>
                  </a:lnTo>
                  <a:lnTo>
                    <a:pt x="689416" y="985192"/>
                  </a:lnTo>
                  <a:lnTo>
                    <a:pt x="686810" y="985110"/>
                  </a:lnTo>
                  <a:lnTo>
                    <a:pt x="684204" y="985017"/>
                  </a:lnTo>
                  <a:lnTo>
                    <a:pt x="681598" y="984914"/>
                  </a:lnTo>
                  <a:lnTo>
                    <a:pt x="679002" y="984810"/>
                  </a:lnTo>
                  <a:lnTo>
                    <a:pt x="676406" y="984697"/>
                  </a:lnTo>
                  <a:lnTo>
                    <a:pt x="673811" y="984578"/>
                  </a:lnTo>
                  <a:lnTo>
                    <a:pt x="671225" y="984454"/>
                  </a:lnTo>
                  <a:lnTo>
                    <a:pt x="668640" y="984320"/>
                  </a:lnTo>
                  <a:lnTo>
                    <a:pt x="666060" y="984186"/>
                  </a:lnTo>
                  <a:lnTo>
                    <a:pt x="663480" y="984042"/>
                  </a:lnTo>
                  <a:lnTo>
                    <a:pt x="660905" y="983892"/>
                  </a:lnTo>
                  <a:lnTo>
                    <a:pt x="658335" y="983732"/>
                  </a:lnTo>
                  <a:lnTo>
                    <a:pt x="655765" y="983567"/>
                  </a:lnTo>
                  <a:lnTo>
                    <a:pt x="653205" y="983397"/>
                  </a:lnTo>
                  <a:lnTo>
                    <a:pt x="650646" y="983221"/>
                  </a:lnTo>
                  <a:lnTo>
                    <a:pt x="648086" y="983040"/>
                  </a:lnTo>
                  <a:lnTo>
                    <a:pt x="645532" y="982850"/>
                  </a:lnTo>
                  <a:lnTo>
                    <a:pt x="642983" y="982653"/>
                  </a:lnTo>
                  <a:lnTo>
                    <a:pt x="640439" y="982452"/>
                  </a:lnTo>
                  <a:lnTo>
                    <a:pt x="637895" y="982246"/>
                  </a:lnTo>
                  <a:lnTo>
                    <a:pt x="635361" y="982029"/>
                  </a:lnTo>
                  <a:lnTo>
                    <a:pt x="632822" y="981807"/>
                  </a:lnTo>
                  <a:lnTo>
                    <a:pt x="630293" y="981580"/>
                  </a:lnTo>
                  <a:lnTo>
                    <a:pt x="627765" y="981343"/>
                  </a:lnTo>
                  <a:lnTo>
                    <a:pt x="625241" y="981105"/>
                  </a:lnTo>
                  <a:lnTo>
                    <a:pt x="622723" y="980858"/>
                  </a:lnTo>
                  <a:lnTo>
                    <a:pt x="620205" y="980600"/>
                  </a:lnTo>
                  <a:lnTo>
                    <a:pt x="617692" y="980342"/>
                  </a:lnTo>
                  <a:lnTo>
                    <a:pt x="615184" y="980073"/>
                  </a:lnTo>
                  <a:lnTo>
                    <a:pt x="612681" y="979800"/>
                  </a:lnTo>
                  <a:lnTo>
                    <a:pt x="610178" y="979521"/>
                  </a:lnTo>
                  <a:lnTo>
                    <a:pt x="607681" y="979237"/>
                  </a:lnTo>
                  <a:lnTo>
                    <a:pt x="605188" y="978943"/>
                  </a:lnTo>
                  <a:lnTo>
                    <a:pt x="602696" y="978644"/>
                  </a:lnTo>
                  <a:lnTo>
                    <a:pt x="600209" y="978339"/>
                  </a:lnTo>
                  <a:lnTo>
                    <a:pt x="597726" y="978030"/>
                  </a:lnTo>
                  <a:lnTo>
                    <a:pt x="595249" y="977710"/>
                  </a:lnTo>
                  <a:lnTo>
                    <a:pt x="592772" y="977385"/>
                  </a:lnTo>
                  <a:lnTo>
                    <a:pt x="590306" y="977054"/>
                  </a:lnTo>
                  <a:lnTo>
                    <a:pt x="587839" y="976719"/>
                  </a:lnTo>
                  <a:lnTo>
                    <a:pt x="585373" y="976373"/>
                  </a:lnTo>
                  <a:lnTo>
                    <a:pt x="582916" y="976022"/>
                  </a:lnTo>
                  <a:lnTo>
                    <a:pt x="580460" y="975666"/>
                  </a:lnTo>
                  <a:lnTo>
                    <a:pt x="578009" y="975305"/>
                  </a:lnTo>
                  <a:lnTo>
                    <a:pt x="575558" y="974934"/>
                  </a:lnTo>
                  <a:lnTo>
                    <a:pt x="573117" y="974562"/>
                  </a:lnTo>
                  <a:lnTo>
                    <a:pt x="570676" y="974180"/>
                  </a:lnTo>
                  <a:lnTo>
                    <a:pt x="568240" y="973788"/>
                  </a:lnTo>
                  <a:lnTo>
                    <a:pt x="565810" y="973396"/>
                  </a:lnTo>
                  <a:lnTo>
                    <a:pt x="563379" y="972993"/>
                  </a:lnTo>
                  <a:lnTo>
                    <a:pt x="560959" y="972586"/>
                  </a:lnTo>
                  <a:lnTo>
                    <a:pt x="558539" y="972173"/>
                  </a:lnTo>
                  <a:lnTo>
                    <a:pt x="556124" y="971750"/>
                  </a:lnTo>
                  <a:lnTo>
                    <a:pt x="553709" y="971326"/>
                  </a:lnTo>
                  <a:lnTo>
                    <a:pt x="551304" y="970893"/>
                  </a:lnTo>
                  <a:lnTo>
                    <a:pt x="548899" y="970449"/>
                  </a:lnTo>
                  <a:lnTo>
                    <a:pt x="546500" y="970005"/>
                  </a:lnTo>
                  <a:lnTo>
                    <a:pt x="544105" y="969551"/>
                  </a:lnTo>
                  <a:lnTo>
                    <a:pt x="541711" y="969092"/>
                  </a:lnTo>
                  <a:lnTo>
                    <a:pt x="539327" y="968628"/>
                  </a:lnTo>
                  <a:lnTo>
                    <a:pt x="536943" y="968158"/>
                  </a:lnTo>
                  <a:lnTo>
                    <a:pt x="534564" y="967678"/>
                  </a:lnTo>
                  <a:lnTo>
                    <a:pt x="532185" y="967193"/>
                  </a:lnTo>
                  <a:lnTo>
                    <a:pt x="529816" y="966703"/>
                  </a:lnTo>
                  <a:lnTo>
                    <a:pt x="527448" y="966207"/>
                  </a:lnTo>
                  <a:lnTo>
                    <a:pt x="525084" y="965702"/>
                  </a:lnTo>
                  <a:lnTo>
                    <a:pt x="522726" y="965196"/>
                  </a:lnTo>
                  <a:lnTo>
                    <a:pt x="520373" y="964680"/>
                  </a:lnTo>
                  <a:lnTo>
                    <a:pt x="518020" y="964154"/>
                  </a:lnTo>
                  <a:lnTo>
                    <a:pt x="515677" y="963627"/>
                  </a:lnTo>
                  <a:lnTo>
                    <a:pt x="513334" y="963091"/>
                  </a:lnTo>
                  <a:lnTo>
                    <a:pt x="510996" y="962549"/>
                  </a:lnTo>
                  <a:lnTo>
                    <a:pt x="508664" y="962002"/>
                  </a:lnTo>
                  <a:lnTo>
                    <a:pt x="506331" y="961450"/>
                  </a:lnTo>
                  <a:lnTo>
                    <a:pt x="504009" y="960887"/>
                  </a:lnTo>
                  <a:lnTo>
                    <a:pt x="501687" y="960319"/>
                  </a:lnTo>
                  <a:lnTo>
                    <a:pt x="499370" y="959747"/>
                  </a:lnTo>
                  <a:lnTo>
                    <a:pt x="497058" y="959169"/>
                  </a:lnTo>
                  <a:lnTo>
                    <a:pt x="494746" y="958580"/>
                  </a:lnTo>
                  <a:lnTo>
                    <a:pt x="492445" y="957987"/>
                  </a:lnTo>
                  <a:lnTo>
                    <a:pt x="490143" y="957388"/>
                  </a:lnTo>
                  <a:lnTo>
                    <a:pt x="487852" y="956785"/>
                  </a:lnTo>
                  <a:lnTo>
                    <a:pt x="485561" y="956176"/>
                  </a:lnTo>
                  <a:lnTo>
                    <a:pt x="483270" y="955556"/>
                  </a:lnTo>
                  <a:lnTo>
                    <a:pt x="480989" y="954932"/>
                  </a:lnTo>
                  <a:lnTo>
                    <a:pt x="478713" y="954302"/>
                  </a:lnTo>
                  <a:lnTo>
                    <a:pt x="476438" y="953668"/>
                  </a:lnTo>
                  <a:lnTo>
                    <a:pt x="474167" y="953023"/>
                  </a:lnTo>
                  <a:lnTo>
                    <a:pt x="471902" y="952373"/>
                  </a:lnTo>
                  <a:lnTo>
                    <a:pt x="469641" y="951717"/>
                  </a:lnTo>
                  <a:lnTo>
                    <a:pt x="467386" y="951057"/>
                  </a:lnTo>
                  <a:lnTo>
                    <a:pt x="465136" y="950386"/>
                  </a:lnTo>
                  <a:lnTo>
                    <a:pt x="462886" y="949715"/>
                  </a:lnTo>
                  <a:lnTo>
                    <a:pt x="460647" y="949034"/>
                  </a:lnTo>
                  <a:lnTo>
                    <a:pt x="458407" y="948347"/>
                  </a:lnTo>
                  <a:lnTo>
                    <a:pt x="456173" y="947651"/>
                  </a:lnTo>
                  <a:lnTo>
                    <a:pt x="453944" y="946954"/>
                  </a:lnTo>
                  <a:lnTo>
                    <a:pt x="451719" y="946247"/>
                  </a:lnTo>
                  <a:lnTo>
                    <a:pt x="449495" y="945535"/>
                  </a:lnTo>
                  <a:lnTo>
                    <a:pt x="447282" y="944818"/>
                  </a:lnTo>
                  <a:lnTo>
                    <a:pt x="445068" y="944090"/>
                  </a:lnTo>
                  <a:lnTo>
                    <a:pt x="442859" y="943363"/>
                  </a:lnTo>
                  <a:lnTo>
                    <a:pt x="440661" y="942625"/>
                  </a:lnTo>
                  <a:lnTo>
                    <a:pt x="438463" y="941882"/>
                  </a:lnTo>
                  <a:lnTo>
                    <a:pt x="436264" y="941133"/>
                  </a:lnTo>
                  <a:lnTo>
                    <a:pt x="434076" y="940375"/>
                  </a:lnTo>
                  <a:lnTo>
                    <a:pt x="431893" y="939611"/>
                  </a:lnTo>
                  <a:lnTo>
                    <a:pt x="429711" y="938842"/>
                  </a:lnTo>
                  <a:lnTo>
                    <a:pt x="427538" y="938068"/>
                  </a:lnTo>
                  <a:lnTo>
                    <a:pt x="425366" y="937289"/>
                  </a:lnTo>
                  <a:lnTo>
                    <a:pt x="423198" y="936499"/>
                  </a:lnTo>
                  <a:lnTo>
                    <a:pt x="421036" y="935710"/>
                  </a:lnTo>
                  <a:lnTo>
                    <a:pt x="418879" y="934910"/>
                  </a:lnTo>
                  <a:lnTo>
                    <a:pt x="416727" y="934105"/>
                  </a:lnTo>
                  <a:lnTo>
                    <a:pt x="414580" y="933290"/>
                  </a:lnTo>
                  <a:lnTo>
                    <a:pt x="412439" y="932474"/>
                  </a:lnTo>
                  <a:lnTo>
                    <a:pt x="410297" y="931649"/>
                  </a:lnTo>
                  <a:lnTo>
                    <a:pt x="408166" y="930818"/>
                  </a:lnTo>
                  <a:lnTo>
                    <a:pt x="406035" y="929982"/>
                  </a:lnTo>
                  <a:lnTo>
                    <a:pt x="403909" y="929135"/>
                  </a:lnTo>
                  <a:lnTo>
                    <a:pt x="401788" y="928289"/>
                  </a:lnTo>
                  <a:lnTo>
                    <a:pt x="399677" y="927433"/>
                  </a:lnTo>
                  <a:lnTo>
                    <a:pt x="397562" y="926571"/>
                  </a:lnTo>
                  <a:lnTo>
                    <a:pt x="395456" y="925704"/>
                  </a:lnTo>
                  <a:lnTo>
                    <a:pt x="393356" y="924827"/>
                  </a:lnTo>
                  <a:lnTo>
                    <a:pt x="391261" y="923949"/>
                  </a:lnTo>
                  <a:lnTo>
                    <a:pt x="389171" y="923062"/>
                  </a:lnTo>
                  <a:lnTo>
                    <a:pt x="387081" y="922169"/>
                  </a:lnTo>
                  <a:lnTo>
                    <a:pt x="385001" y="921271"/>
                  </a:lnTo>
                  <a:lnTo>
                    <a:pt x="382922" y="920363"/>
                  </a:lnTo>
                  <a:lnTo>
                    <a:pt x="380847" y="919455"/>
                  </a:lnTo>
                  <a:lnTo>
                    <a:pt x="378783" y="918536"/>
                  </a:lnTo>
                  <a:lnTo>
                    <a:pt x="376719" y="917612"/>
                  </a:lnTo>
                  <a:lnTo>
                    <a:pt x="374660" y="916684"/>
                  </a:lnTo>
                  <a:lnTo>
                    <a:pt x="372606" y="915744"/>
                  </a:lnTo>
                  <a:lnTo>
                    <a:pt x="370558" y="914805"/>
                  </a:lnTo>
                  <a:lnTo>
                    <a:pt x="368514" y="913856"/>
                  </a:lnTo>
                  <a:lnTo>
                    <a:pt x="366476" y="912901"/>
                  </a:lnTo>
                  <a:lnTo>
                    <a:pt x="364442" y="911941"/>
                  </a:lnTo>
                  <a:lnTo>
                    <a:pt x="362409" y="910976"/>
                  </a:lnTo>
                  <a:lnTo>
                    <a:pt x="360386" y="910001"/>
                  </a:lnTo>
                  <a:lnTo>
                    <a:pt x="358369" y="909026"/>
                  </a:lnTo>
                  <a:lnTo>
                    <a:pt x="356351" y="908040"/>
                  </a:lnTo>
                  <a:lnTo>
                    <a:pt x="354344" y="907049"/>
                  </a:lnTo>
                  <a:lnTo>
                    <a:pt x="352336" y="906048"/>
                  </a:lnTo>
                  <a:lnTo>
                    <a:pt x="350334" y="905047"/>
                  </a:lnTo>
                  <a:lnTo>
                    <a:pt x="348342" y="904036"/>
                  </a:lnTo>
                  <a:lnTo>
                    <a:pt x="346350" y="903024"/>
                  </a:lnTo>
                  <a:lnTo>
                    <a:pt x="344364" y="902002"/>
                  </a:lnTo>
                  <a:lnTo>
                    <a:pt x="342387" y="900975"/>
                  </a:lnTo>
                  <a:lnTo>
                    <a:pt x="340411" y="899938"/>
                  </a:lnTo>
                  <a:lnTo>
                    <a:pt x="338439" y="898901"/>
                  </a:lnTo>
                  <a:lnTo>
                    <a:pt x="336473" y="897853"/>
                  </a:lnTo>
                  <a:lnTo>
                    <a:pt x="334512" y="896801"/>
                  </a:lnTo>
                  <a:lnTo>
                    <a:pt x="332557" y="895743"/>
                  </a:lnTo>
                  <a:lnTo>
                    <a:pt x="330606" y="894680"/>
                  </a:lnTo>
                  <a:lnTo>
                    <a:pt x="328661" y="893612"/>
                  </a:lnTo>
                  <a:lnTo>
                    <a:pt x="326720" y="892533"/>
                  </a:lnTo>
                  <a:lnTo>
                    <a:pt x="324785" y="891449"/>
                  </a:lnTo>
                  <a:lnTo>
                    <a:pt x="322855" y="890366"/>
                  </a:lnTo>
                  <a:lnTo>
                    <a:pt x="320930" y="889272"/>
                  </a:lnTo>
                  <a:lnTo>
                    <a:pt x="319006" y="888167"/>
                  </a:lnTo>
                  <a:lnTo>
                    <a:pt x="317091" y="887063"/>
                  </a:lnTo>
                  <a:lnTo>
                    <a:pt x="315182" y="885948"/>
                  </a:lnTo>
                  <a:lnTo>
                    <a:pt x="313278" y="884834"/>
                  </a:lnTo>
                  <a:lnTo>
                    <a:pt x="311379" y="883709"/>
                  </a:lnTo>
                  <a:lnTo>
                    <a:pt x="309480" y="882579"/>
                  </a:lnTo>
                  <a:lnTo>
                    <a:pt x="307591" y="881444"/>
                  </a:lnTo>
                  <a:lnTo>
                    <a:pt x="305707" y="880298"/>
                  </a:lnTo>
                  <a:lnTo>
                    <a:pt x="303824" y="879152"/>
                  </a:lnTo>
                  <a:lnTo>
                    <a:pt x="301951" y="877996"/>
                  </a:lnTo>
                  <a:lnTo>
                    <a:pt x="300083" y="876835"/>
                  </a:lnTo>
                  <a:lnTo>
                    <a:pt x="298220" y="875669"/>
                  </a:lnTo>
                  <a:lnTo>
                    <a:pt x="296357" y="874498"/>
                  </a:lnTo>
                  <a:lnTo>
                    <a:pt x="294504" y="873321"/>
                  </a:lnTo>
                  <a:lnTo>
                    <a:pt x="292657" y="872134"/>
                  </a:lnTo>
                  <a:lnTo>
                    <a:pt x="290809" y="870947"/>
                  </a:lnTo>
                  <a:lnTo>
                    <a:pt x="288972" y="869750"/>
                  </a:lnTo>
                  <a:lnTo>
                    <a:pt x="287140" y="868548"/>
                  </a:lnTo>
                  <a:lnTo>
                    <a:pt x="285309" y="867340"/>
                  </a:lnTo>
                  <a:lnTo>
                    <a:pt x="283487" y="866128"/>
                  </a:lnTo>
                  <a:lnTo>
                    <a:pt x="281670" y="864905"/>
                  </a:lnTo>
                  <a:lnTo>
                    <a:pt x="279854" y="863682"/>
                  </a:lnTo>
                  <a:lnTo>
                    <a:pt x="278048" y="862448"/>
                  </a:lnTo>
                  <a:lnTo>
                    <a:pt x="276247" y="861210"/>
                  </a:lnTo>
                  <a:lnTo>
                    <a:pt x="274451" y="859966"/>
                  </a:lnTo>
                  <a:lnTo>
                    <a:pt x="272655" y="858717"/>
                  </a:lnTo>
                  <a:lnTo>
                    <a:pt x="270870" y="857463"/>
                  </a:lnTo>
                  <a:lnTo>
                    <a:pt x="269090" y="856199"/>
                  </a:lnTo>
                  <a:lnTo>
                    <a:pt x="267314" y="854935"/>
                  </a:lnTo>
                  <a:lnTo>
                    <a:pt x="265544" y="853660"/>
                  </a:lnTo>
                  <a:lnTo>
                    <a:pt x="263780" y="852380"/>
                  </a:lnTo>
                  <a:lnTo>
                    <a:pt x="262020" y="851101"/>
                  </a:lnTo>
                  <a:lnTo>
                    <a:pt x="260260" y="849805"/>
                  </a:lnTo>
                  <a:lnTo>
                    <a:pt x="258511" y="848510"/>
                  </a:lnTo>
                  <a:lnTo>
                    <a:pt x="256767" y="847210"/>
                  </a:lnTo>
                  <a:lnTo>
                    <a:pt x="255028" y="845899"/>
                  </a:lnTo>
                  <a:lnTo>
                    <a:pt x="253294" y="844588"/>
                  </a:lnTo>
                  <a:lnTo>
                    <a:pt x="251570" y="843267"/>
                  </a:lnTo>
                  <a:lnTo>
                    <a:pt x="249847" y="841941"/>
                  </a:lnTo>
                  <a:lnTo>
                    <a:pt x="248128" y="840610"/>
                  </a:lnTo>
                  <a:lnTo>
                    <a:pt x="246415" y="839273"/>
                  </a:lnTo>
                  <a:lnTo>
                    <a:pt x="244707" y="837931"/>
                  </a:lnTo>
                  <a:lnTo>
                    <a:pt x="243009" y="836579"/>
                  </a:lnTo>
                  <a:lnTo>
                    <a:pt x="241311" y="835227"/>
                  </a:lnTo>
                  <a:lnTo>
                    <a:pt x="239619" y="833865"/>
                  </a:lnTo>
                  <a:lnTo>
                    <a:pt x="237937" y="832503"/>
                  </a:lnTo>
                  <a:lnTo>
                    <a:pt x="236254" y="831130"/>
                  </a:lnTo>
                  <a:lnTo>
                    <a:pt x="234582" y="829752"/>
                  </a:lnTo>
                  <a:lnTo>
                    <a:pt x="232910" y="828369"/>
                  </a:lnTo>
                  <a:lnTo>
                    <a:pt x="231249" y="826976"/>
                  </a:lnTo>
                  <a:lnTo>
                    <a:pt x="229587" y="825583"/>
                  </a:lnTo>
                  <a:lnTo>
                    <a:pt x="227936" y="824184"/>
                  </a:lnTo>
                  <a:lnTo>
                    <a:pt x="226290" y="822775"/>
                  </a:lnTo>
                  <a:lnTo>
                    <a:pt x="224649" y="821362"/>
                  </a:lnTo>
                  <a:lnTo>
                    <a:pt x="223013" y="819948"/>
                  </a:lnTo>
                  <a:lnTo>
                    <a:pt x="221382" y="818523"/>
                  </a:lnTo>
                  <a:lnTo>
                    <a:pt x="219757" y="817094"/>
                  </a:lnTo>
                  <a:lnTo>
                    <a:pt x="218136" y="815659"/>
                  </a:lnTo>
                  <a:lnTo>
                    <a:pt x="216521" y="814214"/>
                  </a:lnTo>
                  <a:lnTo>
                    <a:pt x="214911" y="812770"/>
                  </a:lnTo>
                  <a:lnTo>
                    <a:pt x="213306" y="811320"/>
                  </a:lnTo>
                  <a:lnTo>
                    <a:pt x="211712" y="809859"/>
                  </a:lnTo>
                  <a:lnTo>
                    <a:pt x="210117" y="808399"/>
                  </a:lnTo>
                  <a:lnTo>
                    <a:pt x="208533" y="806928"/>
                  </a:lnTo>
                  <a:lnTo>
                    <a:pt x="206949" y="805452"/>
                  </a:lnTo>
                  <a:lnTo>
                    <a:pt x="205375" y="803971"/>
                  </a:lnTo>
                  <a:lnTo>
                    <a:pt x="203801" y="802485"/>
                  </a:lnTo>
                  <a:lnTo>
                    <a:pt x="202237" y="800994"/>
                  </a:lnTo>
                  <a:lnTo>
                    <a:pt x="200679" y="799497"/>
                  </a:lnTo>
                  <a:lnTo>
                    <a:pt x="199126" y="797990"/>
                  </a:lnTo>
                  <a:lnTo>
                    <a:pt x="197577" y="796484"/>
                  </a:lnTo>
                  <a:lnTo>
                    <a:pt x="196034" y="794972"/>
                  </a:lnTo>
                  <a:lnTo>
                    <a:pt x="194497" y="793449"/>
                  </a:lnTo>
                  <a:lnTo>
                    <a:pt x="192969" y="791922"/>
                  </a:lnTo>
                  <a:lnTo>
                    <a:pt x="191442" y="790394"/>
                  </a:lnTo>
                  <a:lnTo>
                    <a:pt x="189919" y="788857"/>
                  </a:lnTo>
                  <a:lnTo>
                    <a:pt x="188407" y="787314"/>
                  </a:lnTo>
                  <a:lnTo>
                    <a:pt x="186901" y="785765"/>
                  </a:lnTo>
                  <a:lnTo>
                    <a:pt x="185394" y="784212"/>
                  </a:lnTo>
                  <a:lnTo>
                    <a:pt x="183897" y="782654"/>
                  </a:lnTo>
                  <a:lnTo>
                    <a:pt x="182406" y="781090"/>
                  </a:lnTo>
                  <a:lnTo>
                    <a:pt x="180920" y="779516"/>
                  </a:lnTo>
                  <a:lnTo>
                    <a:pt x="179439" y="777942"/>
                  </a:lnTo>
                  <a:lnTo>
                    <a:pt x="177963" y="776358"/>
                  </a:lnTo>
                  <a:lnTo>
                    <a:pt x="176492" y="774774"/>
                  </a:lnTo>
                  <a:lnTo>
                    <a:pt x="175032" y="773179"/>
                  </a:lnTo>
                  <a:lnTo>
                    <a:pt x="173571" y="771585"/>
                  </a:lnTo>
                  <a:lnTo>
                    <a:pt x="172121" y="769980"/>
                  </a:lnTo>
                  <a:lnTo>
                    <a:pt x="170677" y="768370"/>
                  </a:lnTo>
                  <a:lnTo>
                    <a:pt x="169232" y="766755"/>
                  </a:lnTo>
                  <a:lnTo>
                    <a:pt x="167797" y="765134"/>
                  </a:lnTo>
                  <a:lnTo>
                    <a:pt x="166368" y="763509"/>
                  </a:lnTo>
                  <a:lnTo>
                    <a:pt x="164943" y="761878"/>
                  </a:lnTo>
                  <a:lnTo>
                    <a:pt x="163529" y="760242"/>
                  </a:lnTo>
                  <a:lnTo>
                    <a:pt x="162115" y="758601"/>
                  </a:lnTo>
                  <a:lnTo>
                    <a:pt x="160707" y="756955"/>
                  </a:lnTo>
                  <a:lnTo>
                    <a:pt x="159308" y="755304"/>
                  </a:lnTo>
                  <a:lnTo>
                    <a:pt x="157915" y="753642"/>
                  </a:lnTo>
                  <a:lnTo>
                    <a:pt x="156522" y="751981"/>
                  </a:lnTo>
                  <a:lnTo>
                    <a:pt x="155139" y="750309"/>
                  </a:lnTo>
                  <a:lnTo>
                    <a:pt x="153761" y="748637"/>
                  </a:lnTo>
                  <a:lnTo>
                    <a:pt x="152388" y="746954"/>
                  </a:lnTo>
                  <a:lnTo>
                    <a:pt x="151026" y="745272"/>
                  </a:lnTo>
                  <a:lnTo>
                    <a:pt x="149664" y="743580"/>
                  </a:lnTo>
                  <a:lnTo>
                    <a:pt x="148312" y="741882"/>
                  </a:lnTo>
                  <a:lnTo>
                    <a:pt x="146960" y="740184"/>
                  </a:lnTo>
                  <a:lnTo>
                    <a:pt x="145618" y="738476"/>
                  </a:lnTo>
                  <a:lnTo>
                    <a:pt x="144281" y="736763"/>
                  </a:lnTo>
                  <a:lnTo>
                    <a:pt x="142950" y="735044"/>
                  </a:lnTo>
                  <a:lnTo>
                    <a:pt x="141624" y="733321"/>
                  </a:lnTo>
                  <a:lnTo>
                    <a:pt x="140303" y="731597"/>
                  </a:lnTo>
                  <a:lnTo>
                    <a:pt x="138992" y="729863"/>
                  </a:lnTo>
                  <a:lnTo>
                    <a:pt x="137681" y="728124"/>
                  </a:lnTo>
                  <a:lnTo>
                    <a:pt x="136381" y="726380"/>
                  </a:lnTo>
                  <a:lnTo>
                    <a:pt x="135086" y="724631"/>
                  </a:lnTo>
                  <a:lnTo>
                    <a:pt x="133790" y="722871"/>
                  </a:lnTo>
                  <a:lnTo>
                    <a:pt x="132511" y="721111"/>
                  </a:lnTo>
                  <a:lnTo>
                    <a:pt x="131231" y="719347"/>
                  </a:lnTo>
                  <a:lnTo>
                    <a:pt x="129956" y="717577"/>
                  </a:lnTo>
                  <a:lnTo>
                    <a:pt x="128692" y="715801"/>
                  </a:lnTo>
                  <a:lnTo>
                    <a:pt x="127428" y="714021"/>
                  </a:lnTo>
                  <a:lnTo>
                    <a:pt x="126174" y="712236"/>
                  </a:lnTo>
                  <a:lnTo>
                    <a:pt x="124925" y="710440"/>
                  </a:lnTo>
                  <a:lnTo>
                    <a:pt x="123681" y="708644"/>
                  </a:lnTo>
                  <a:lnTo>
                    <a:pt x="122443" y="706843"/>
                  </a:lnTo>
                  <a:lnTo>
                    <a:pt x="121209" y="705037"/>
                  </a:lnTo>
                  <a:lnTo>
                    <a:pt x="119986" y="703221"/>
                  </a:lnTo>
                  <a:lnTo>
                    <a:pt x="118763" y="701404"/>
                  </a:lnTo>
                  <a:lnTo>
                    <a:pt x="117551" y="699582"/>
                  </a:lnTo>
                  <a:lnTo>
                    <a:pt x="116343" y="697751"/>
                  </a:lnTo>
                  <a:lnTo>
                    <a:pt x="115141" y="695919"/>
                  </a:lnTo>
                  <a:lnTo>
                    <a:pt x="113944" y="694082"/>
                  </a:lnTo>
                  <a:lnTo>
                    <a:pt x="112757" y="692234"/>
                  </a:lnTo>
                  <a:lnTo>
                    <a:pt x="111570" y="690387"/>
                  </a:lnTo>
                  <a:lnTo>
                    <a:pt x="110393" y="688534"/>
                  </a:lnTo>
                  <a:lnTo>
                    <a:pt x="109222" y="686671"/>
                  </a:lnTo>
                  <a:lnTo>
                    <a:pt x="108056" y="684808"/>
                  </a:lnTo>
                  <a:lnTo>
                    <a:pt x="106895" y="682940"/>
                  </a:lnTo>
                  <a:lnTo>
                    <a:pt x="105739" y="681067"/>
                  </a:lnTo>
                  <a:lnTo>
                    <a:pt x="104593" y="679184"/>
                  </a:lnTo>
                  <a:lnTo>
                    <a:pt x="103447" y="677300"/>
                  </a:lnTo>
                  <a:lnTo>
                    <a:pt x="102312" y="675411"/>
                  </a:lnTo>
                  <a:lnTo>
                    <a:pt x="101182" y="673512"/>
                  </a:lnTo>
                  <a:lnTo>
                    <a:pt x="100057" y="671613"/>
                  </a:lnTo>
                  <a:lnTo>
                    <a:pt x="98942" y="669709"/>
                  </a:lnTo>
                  <a:lnTo>
                    <a:pt x="97828" y="667800"/>
                  </a:lnTo>
                  <a:lnTo>
                    <a:pt x="96724" y="665885"/>
                  </a:lnTo>
                  <a:lnTo>
                    <a:pt x="95619" y="663961"/>
                  </a:lnTo>
                  <a:lnTo>
                    <a:pt x="94525" y="662036"/>
                  </a:lnTo>
                  <a:lnTo>
                    <a:pt x="93442" y="660106"/>
                  </a:lnTo>
                  <a:lnTo>
                    <a:pt x="92358" y="658171"/>
                  </a:lnTo>
                  <a:lnTo>
                    <a:pt x="91279" y="656230"/>
                  </a:lnTo>
                  <a:lnTo>
                    <a:pt x="90211" y="654285"/>
                  </a:lnTo>
                  <a:lnTo>
                    <a:pt x="89148" y="652334"/>
                  </a:lnTo>
                  <a:lnTo>
                    <a:pt x="88090" y="650379"/>
                  </a:lnTo>
                  <a:lnTo>
                    <a:pt x="87038" y="648418"/>
                  </a:lnTo>
                  <a:lnTo>
                    <a:pt x="85990" y="646452"/>
                  </a:lnTo>
                  <a:lnTo>
                    <a:pt x="84953" y="644480"/>
                  </a:lnTo>
                  <a:lnTo>
                    <a:pt x="83916" y="642504"/>
                  </a:lnTo>
                  <a:lnTo>
                    <a:pt x="82889" y="640527"/>
                  </a:lnTo>
                  <a:lnTo>
                    <a:pt x="81867" y="638541"/>
                  </a:lnTo>
                  <a:lnTo>
                    <a:pt x="80855" y="636549"/>
                  </a:lnTo>
                  <a:lnTo>
                    <a:pt x="79844" y="634557"/>
                  </a:lnTo>
                  <a:lnTo>
                    <a:pt x="78843" y="632555"/>
                  </a:lnTo>
                  <a:lnTo>
                    <a:pt x="77842" y="630547"/>
                  </a:lnTo>
                  <a:lnTo>
                    <a:pt x="76851" y="628540"/>
                  </a:lnTo>
                  <a:lnTo>
                    <a:pt x="75865" y="626522"/>
                  </a:lnTo>
                  <a:lnTo>
                    <a:pt x="74890" y="624505"/>
                  </a:lnTo>
                  <a:lnTo>
                    <a:pt x="73915" y="622482"/>
                  </a:lnTo>
                  <a:lnTo>
                    <a:pt x="72950" y="620449"/>
                  </a:lnTo>
                  <a:lnTo>
                    <a:pt x="71990" y="618415"/>
                  </a:lnTo>
                  <a:lnTo>
                    <a:pt x="71035" y="616377"/>
                  </a:lnTo>
                  <a:lnTo>
                    <a:pt x="70086" y="614333"/>
                  </a:lnTo>
                  <a:lnTo>
                    <a:pt x="69147" y="612285"/>
                  </a:lnTo>
                  <a:lnTo>
                    <a:pt x="68207" y="610231"/>
                  </a:lnTo>
                  <a:lnTo>
                    <a:pt x="67279" y="608172"/>
                  </a:lnTo>
                  <a:lnTo>
                    <a:pt x="66355" y="606108"/>
                  </a:lnTo>
                  <a:lnTo>
                    <a:pt x="65436" y="604044"/>
                  </a:lnTo>
                  <a:lnTo>
                    <a:pt x="64528" y="601969"/>
                  </a:lnTo>
                  <a:lnTo>
                    <a:pt x="63620" y="599890"/>
                  </a:lnTo>
                  <a:lnTo>
                    <a:pt x="62722" y="597810"/>
                  </a:lnTo>
                  <a:lnTo>
                    <a:pt x="61829" y="595720"/>
                  </a:lnTo>
                  <a:lnTo>
                    <a:pt x="60942" y="593630"/>
                  </a:lnTo>
                  <a:lnTo>
                    <a:pt x="60064" y="591535"/>
                  </a:lnTo>
                  <a:lnTo>
                    <a:pt x="59187" y="589435"/>
                  </a:lnTo>
                  <a:lnTo>
                    <a:pt x="58320" y="587329"/>
                  </a:lnTo>
                  <a:lnTo>
                    <a:pt x="57458" y="585214"/>
                  </a:lnTo>
                  <a:lnTo>
                    <a:pt x="56602" y="583103"/>
                  </a:lnTo>
                  <a:lnTo>
                    <a:pt x="55756" y="580982"/>
                  </a:lnTo>
                  <a:lnTo>
                    <a:pt x="54909" y="578856"/>
                  </a:lnTo>
                  <a:lnTo>
                    <a:pt x="54073" y="576725"/>
                  </a:lnTo>
                  <a:lnTo>
                    <a:pt x="53242" y="574594"/>
                  </a:lnTo>
                  <a:lnTo>
                    <a:pt x="52417" y="572452"/>
                  </a:lnTo>
                  <a:lnTo>
                    <a:pt x="51601" y="570311"/>
                  </a:lnTo>
                  <a:lnTo>
                    <a:pt x="50786" y="568164"/>
                  </a:lnTo>
                  <a:lnTo>
                    <a:pt x="49981" y="566012"/>
                  </a:lnTo>
                  <a:lnTo>
                    <a:pt x="49181" y="563855"/>
                  </a:lnTo>
                  <a:lnTo>
                    <a:pt x="48392" y="561693"/>
                  </a:lnTo>
                  <a:lnTo>
                    <a:pt x="47602" y="559525"/>
                  </a:lnTo>
                  <a:lnTo>
                    <a:pt x="46823" y="557353"/>
                  </a:lnTo>
                  <a:lnTo>
                    <a:pt x="46049" y="555180"/>
                  </a:lnTo>
                  <a:lnTo>
                    <a:pt x="45280" y="552998"/>
                  </a:lnTo>
                  <a:lnTo>
                    <a:pt x="44516" y="550815"/>
                  </a:lnTo>
                  <a:lnTo>
                    <a:pt x="43758" y="548627"/>
                  </a:lnTo>
                  <a:lnTo>
                    <a:pt x="43009" y="546428"/>
                  </a:lnTo>
                  <a:lnTo>
                    <a:pt x="42266" y="544230"/>
                  </a:lnTo>
                  <a:lnTo>
                    <a:pt x="41528" y="542032"/>
                  </a:lnTo>
                  <a:lnTo>
                    <a:pt x="40801" y="539823"/>
                  </a:lnTo>
                  <a:lnTo>
                    <a:pt x="40073" y="537609"/>
                  </a:lnTo>
                  <a:lnTo>
                    <a:pt x="39356" y="535396"/>
                  </a:lnTo>
                  <a:lnTo>
                    <a:pt x="38644" y="533172"/>
                  </a:lnTo>
                  <a:lnTo>
                    <a:pt x="37937" y="530947"/>
                  </a:lnTo>
                  <a:lnTo>
                    <a:pt x="37240" y="528718"/>
                  </a:lnTo>
                  <a:lnTo>
                    <a:pt x="36544" y="526484"/>
                  </a:lnTo>
                  <a:lnTo>
                    <a:pt x="35857" y="524244"/>
                  </a:lnTo>
                  <a:lnTo>
                    <a:pt x="35176" y="522005"/>
                  </a:lnTo>
                  <a:lnTo>
                    <a:pt x="34505" y="519755"/>
                  </a:lnTo>
                  <a:lnTo>
                    <a:pt x="33834" y="517505"/>
                  </a:lnTo>
                  <a:lnTo>
                    <a:pt x="33174" y="515250"/>
                  </a:lnTo>
                  <a:lnTo>
                    <a:pt x="32518" y="512989"/>
                  </a:lnTo>
                  <a:lnTo>
                    <a:pt x="31868" y="510724"/>
                  </a:lnTo>
                  <a:lnTo>
                    <a:pt x="31223" y="508453"/>
                  </a:lnTo>
                  <a:lnTo>
                    <a:pt x="30589" y="506178"/>
                  </a:lnTo>
                  <a:lnTo>
                    <a:pt x="29959" y="503902"/>
                  </a:lnTo>
                  <a:lnTo>
                    <a:pt x="29335" y="501621"/>
                  </a:lnTo>
                  <a:lnTo>
                    <a:pt x="28715" y="499330"/>
                  </a:lnTo>
                  <a:lnTo>
                    <a:pt x="28106" y="497039"/>
                  </a:lnTo>
                  <a:lnTo>
                    <a:pt x="27503" y="494748"/>
                  </a:lnTo>
                  <a:lnTo>
                    <a:pt x="26904" y="492446"/>
                  </a:lnTo>
                  <a:lnTo>
                    <a:pt x="26311" y="490145"/>
                  </a:lnTo>
                  <a:lnTo>
                    <a:pt x="25722" y="487833"/>
                  </a:lnTo>
                  <a:lnTo>
                    <a:pt x="25144" y="485521"/>
                  </a:lnTo>
                  <a:lnTo>
                    <a:pt x="24572" y="483204"/>
                  </a:lnTo>
                  <a:lnTo>
                    <a:pt x="24004" y="480882"/>
                  </a:lnTo>
                  <a:lnTo>
                    <a:pt x="23441" y="478560"/>
                  </a:lnTo>
                  <a:lnTo>
                    <a:pt x="22889" y="476227"/>
                  </a:lnTo>
                  <a:lnTo>
                    <a:pt x="22342" y="473895"/>
                  </a:lnTo>
                  <a:lnTo>
                    <a:pt x="21800" y="471557"/>
                  </a:lnTo>
                  <a:lnTo>
                    <a:pt x="21264" y="469214"/>
                  </a:lnTo>
                  <a:lnTo>
                    <a:pt x="20737" y="466871"/>
                  </a:lnTo>
                  <a:lnTo>
                    <a:pt x="20211" y="464518"/>
                  </a:lnTo>
                  <a:lnTo>
                    <a:pt x="19695" y="462165"/>
                  </a:lnTo>
                  <a:lnTo>
                    <a:pt x="19189" y="459807"/>
                  </a:lnTo>
                  <a:lnTo>
                    <a:pt x="18684" y="457443"/>
                  </a:lnTo>
                  <a:lnTo>
                    <a:pt x="18188" y="455075"/>
                  </a:lnTo>
                  <a:lnTo>
                    <a:pt x="17698" y="452706"/>
                  </a:lnTo>
                  <a:lnTo>
                    <a:pt x="17213" y="450327"/>
                  </a:lnTo>
                  <a:lnTo>
                    <a:pt x="16733" y="447948"/>
                  </a:lnTo>
                  <a:lnTo>
                    <a:pt x="16263" y="445564"/>
                  </a:lnTo>
                  <a:lnTo>
                    <a:pt x="15799" y="443180"/>
                  </a:lnTo>
                  <a:lnTo>
                    <a:pt x="15340" y="440786"/>
                  </a:lnTo>
                  <a:lnTo>
                    <a:pt x="14886" y="438391"/>
                  </a:lnTo>
                  <a:lnTo>
                    <a:pt x="14442" y="435992"/>
                  </a:lnTo>
                  <a:lnTo>
                    <a:pt x="13998" y="433587"/>
                  </a:lnTo>
                  <a:lnTo>
                    <a:pt x="13565" y="431182"/>
                  </a:lnTo>
                  <a:lnTo>
                    <a:pt x="13141" y="428767"/>
                  </a:lnTo>
                  <a:lnTo>
                    <a:pt x="12718" y="426352"/>
                  </a:lnTo>
                  <a:lnTo>
                    <a:pt x="12305" y="423932"/>
                  </a:lnTo>
                  <a:lnTo>
                    <a:pt x="11898" y="421512"/>
                  </a:lnTo>
                  <a:lnTo>
                    <a:pt x="11495" y="419081"/>
                  </a:lnTo>
                  <a:lnTo>
                    <a:pt x="11103" y="416651"/>
                  </a:lnTo>
                  <a:lnTo>
                    <a:pt x="10711" y="414215"/>
                  </a:lnTo>
                  <a:lnTo>
                    <a:pt x="10329" y="411774"/>
                  </a:lnTo>
                  <a:lnTo>
                    <a:pt x="9957" y="409333"/>
                  </a:lnTo>
                  <a:lnTo>
                    <a:pt x="9586" y="406882"/>
                  </a:lnTo>
                  <a:lnTo>
                    <a:pt x="9225" y="404431"/>
                  </a:lnTo>
                  <a:lnTo>
                    <a:pt x="8869" y="401975"/>
                  </a:lnTo>
                  <a:lnTo>
                    <a:pt x="8518" y="399518"/>
                  </a:lnTo>
                  <a:lnTo>
                    <a:pt x="8172" y="397052"/>
                  </a:lnTo>
                  <a:lnTo>
                    <a:pt x="7837" y="394585"/>
                  </a:lnTo>
                  <a:lnTo>
                    <a:pt x="7506" y="392119"/>
                  </a:lnTo>
                  <a:lnTo>
                    <a:pt x="7181" y="389642"/>
                  </a:lnTo>
                  <a:lnTo>
                    <a:pt x="6861" y="387165"/>
                  </a:lnTo>
                  <a:lnTo>
                    <a:pt x="6552" y="384682"/>
                  </a:lnTo>
                  <a:lnTo>
                    <a:pt x="6247" y="382195"/>
                  </a:lnTo>
                  <a:lnTo>
                    <a:pt x="5948" y="379703"/>
                  </a:lnTo>
                  <a:lnTo>
                    <a:pt x="5654" y="377210"/>
                  </a:lnTo>
                  <a:lnTo>
                    <a:pt x="5370" y="374713"/>
                  </a:lnTo>
                  <a:lnTo>
                    <a:pt x="5091" y="372210"/>
                  </a:lnTo>
                  <a:lnTo>
                    <a:pt x="4818" y="369707"/>
                  </a:lnTo>
                  <a:lnTo>
                    <a:pt x="4549" y="367199"/>
                  </a:lnTo>
                  <a:lnTo>
                    <a:pt x="4291" y="364686"/>
                  </a:lnTo>
                  <a:lnTo>
                    <a:pt x="4033" y="362168"/>
                  </a:lnTo>
                  <a:lnTo>
                    <a:pt x="3786" y="359650"/>
                  </a:lnTo>
                  <a:lnTo>
                    <a:pt x="3548" y="357126"/>
                  </a:lnTo>
                  <a:lnTo>
                    <a:pt x="3311" y="354598"/>
                  </a:lnTo>
                  <a:lnTo>
                    <a:pt x="3084" y="352069"/>
                  </a:lnTo>
                  <a:lnTo>
                    <a:pt x="2862" y="349530"/>
                  </a:lnTo>
                  <a:lnTo>
                    <a:pt x="2645" y="346996"/>
                  </a:lnTo>
                  <a:lnTo>
                    <a:pt x="2439" y="344452"/>
                  </a:lnTo>
                  <a:lnTo>
                    <a:pt x="2238" y="341908"/>
                  </a:lnTo>
                  <a:lnTo>
                    <a:pt x="2041" y="339359"/>
                  </a:lnTo>
                  <a:lnTo>
                    <a:pt x="1851" y="336805"/>
                  </a:lnTo>
                  <a:lnTo>
                    <a:pt x="1670" y="334245"/>
                  </a:lnTo>
                  <a:lnTo>
                    <a:pt x="1494" y="331686"/>
                  </a:lnTo>
                  <a:lnTo>
                    <a:pt x="1324" y="329126"/>
                  </a:lnTo>
                  <a:lnTo>
                    <a:pt x="1159" y="326556"/>
                  </a:lnTo>
                  <a:lnTo>
                    <a:pt x="999" y="323986"/>
                  </a:lnTo>
                  <a:lnTo>
                    <a:pt x="849" y="321411"/>
                  </a:lnTo>
                  <a:lnTo>
                    <a:pt x="705" y="318831"/>
                  </a:lnTo>
                  <a:lnTo>
                    <a:pt x="571" y="316251"/>
                  </a:lnTo>
                  <a:lnTo>
                    <a:pt x="437" y="313666"/>
                  </a:lnTo>
                  <a:lnTo>
                    <a:pt x="313" y="311080"/>
                  </a:lnTo>
                  <a:lnTo>
                    <a:pt x="194" y="308485"/>
                  </a:lnTo>
                  <a:lnTo>
                    <a:pt x="81" y="305889"/>
                  </a:lnTo>
                  <a:lnTo>
                    <a:pt x="0" y="303851"/>
                  </a:lnTo>
                  <a:lnTo>
                    <a:pt x="679" y="303722"/>
                  </a:lnTo>
                  <a:lnTo>
                    <a:pt x="3037" y="303268"/>
                  </a:lnTo>
                  <a:lnTo>
                    <a:pt x="5396" y="302808"/>
                  </a:lnTo>
                  <a:lnTo>
                    <a:pt x="7764" y="302339"/>
                  </a:lnTo>
                  <a:lnTo>
                    <a:pt x="10128" y="301869"/>
                  </a:lnTo>
                  <a:lnTo>
                    <a:pt x="12501" y="301389"/>
                  </a:lnTo>
                  <a:lnTo>
                    <a:pt x="14875" y="300904"/>
                  </a:lnTo>
                  <a:lnTo>
                    <a:pt x="17249" y="300419"/>
                  </a:lnTo>
                  <a:lnTo>
                    <a:pt x="19628" y="299924"/>
                  </a:lnTo>
                  <a:lnTo>
                    <a:pt x="22012" y="299423"/>
                  </a:lnTo>
                  <a:lnTo>
                    <a:pt x="24396" y="298912"/>
                  </a:lnTo>
                  <a:lnTo>
                    <a:pt x="26785" y="298401"/>
                  </a:lnTo>
                  <a:lnTo>
                    <a:pt x="29175" y="297885"/>
                  </a:lnTo>
                  <a:lnTo>
                    <a:pt x="31569" y="297359"/>
                  </a:lnTo>
                  <a:lnTo>
                    <a:pt x="33963" y="296833"/>
                  </a:lnTo>
                  <a:lnTo>
                    <a:pt x="36363" y="296296"/>
                  </a:lnTo>
                  <a:lnTo>
                    <a:pt x="38768" y="295754"/>
                  </a:lnTo>
                  <a:lnTo>
                    <a:pt x="41172" y="295207"/>
                  </a:lnTo>
                  <a:lnTo>
                    <a:pt x="43582" y="294655"/>
                  </a:lnTo>
                  <a:lnTo>
                    <a:pt x="45992" y="294098"/>
                  </a:lnTo>
                  <a:lnTo>
                    <a:pt x="48407" y="293535"/>
                  </a:lnTo>
                  <a:lnTo>
                    <a:pt x="50822" y="292968"/>
                  </a:lnTo>
                  <a:lnTo>
                    <a:pt x="53242" y="292390"/>
                  </a:lnTo>
                  <a:lnTo>
                    <a:pt x="55668" y="291812"/>
                  </a:lnTo>
                  <a:lnTo>
                    <a:pt x="58093" y="291223"/>
                  </a:lnTo>
                  <a:lnTo>
                    <a:pt x="60519" y="290635"/>
                  </a:lnTo>
                  <a:lnTo>
                    <a:pt x="62949" y="290036"/>
                  </a:lnTo>
                  <a:lnTo>
                    <a:pt x="65385" y="289433"/>
                  </a:lnTo>
                  <a:lnTo>
                    <a:pt x="67820" y="288824"/>
                  </a:lnTo>
                  <a:lnTo>
                    <a:pt x="70261" y="288210"/>
                  </a:lnTo>
                  <a:lnTo>
                    <a:pt x="72702" y="287590"/>
                  </a:lnTo>
                  <a:lnTo>
                    <a:pt x="75148" y="286961"/>
                  </a:lnTo>
                  <a:lnTo>
                    <a:pt x="77594" y="286331"/>
                  </a:lnTo>
                  <a:lnTo>
                    <a:pt x="80045" y="285697"/>
                  </a:lnTo>
                  <a:lnTo>
                    <a:pt x="82496" y="285052"/>
                  </a:lnTo>
                  <a:lnTo>
                    <a:pt x="84953" y="284401"/>
                  </a:lnTo>
                  <a:lnTo>
                    <a:pt x="87409" y="283751"/>
                  </a:lnTo>
                  <a:lnTo>
                    <a:pt x="89871" y="283091"/>
                  </a:lnTo>
                  <a:lnTo>
                    <a:pt x="92337" y="282425"/>
                  </a:lnTo>
                  <a:lnTo>
                    <a:pt x="94799" y="281754"/>
                  </a:lnTo>
                  <a:lnTo>
                    <a:pt x="97271" y="281078"/>
                  </a:lnTo>
                  <a:lnTo>
                    <a:pt x="99742" y="280392"/>
                  </a:lnTo>
                  <a:lnTo>
                    <a:pt x="102214" y="279705"/>
                  </a:lnTo>
                  <a:lnTo>
                    <a:pt x="104691" y="279014"/>
                  </a:lnTo>
                  <a:lnTo>
                    <a:pt x="107173" y="278312"/>
                  </a:lnTo>
                  <a:lnTo>
                    <a:pt x="109655" y="277610"/>
                  </a:lnTo>
                  <a:lnTo>
                    <a:pt x="112138" y="276898"/>
                  </a:lnTo>
                  <a:lnTo>
                    <a:pt x="114625" y="276181"/>
                  </a:lnTo>
                  <a:lnTo>
                    <a:pt x="117112" y="275464"/>
                  </a:lnTo>
                  <a:lnTo>
                    <a:pt x="119605" y="274736"/>
                  </a:lnTo>
                  <a:lnTo>
                    <a:pt x="122102" y="274003"/>
                  </a:lnTo>
                  <a:lnTo>
                    <a:pt x="124600" y="273265"/>
                  </a:lnTo>
                  <a:lnTo>
                    <a:pt x="127097" y="272522"/>
                  </a:lnTo>
                  <a:lnTo>
                    <a:pt x="129600" y="271769"/>
                  </a:lnTo>
                  <a:lnTo>
                    <a:pt x="132103" y="271015"/>
                  </a:lnTo>
                  <a:lnTo>
                    <a:pt x="134611" y="270257"/>
                  </a:lnTo>
                  <a:lnTo>
                    <a:pt x="137119" y="269488"/>
                  </a:lnTo>
                  <a:lnTo>
                    <a:pt x="139632" y="268719"/>
                  </a:lnTo>
                  <a:lnTo>
                    <a:pt x="142150" y="267940"/>
                  </a:lnTo>
                  <a:lnTo>
                    <a:pt x="144663" y="267155"/>
                  </a:lnTo>
                  <a:lnTo>
                    <a:pt x="147181" y="266366"/>
                  </a:lnTo>
                  <a:lnTo>
                    <a:pt x="149705" y="265576"/>
                  </a:lnTo>
                  <a:lnTo>
                    <a:pt x="152228" y="264777"/>
                  </a:lnTo>
                  <a:lnTo>
                    <a:pt x="154757" y="263972"/>
                  </a:lnTo>
                  <a:lnTo>
                    <a:pt x="157285" y="263156"/>
                  </a:lnTo>
                  <a:lnTo>
                    <a:pt x="159814" y="262341"/>
                  </a:lnTo>
                  <a:lnTo>
                    <a:pt x="162348" y="261520"/>
                  </a:lnTo>
                  <a:lnTo>
                    <a:pt x="164887" y="260695"/>
                  </a:lnTo>
                  <a:lnTo>
                    <a:pt x="167425" y="259859"/>
                  </a:lnTo>
                  <a:lnTo>
                    <a:pt x="169964" y="259023"/>
                  </a:lnTo>
                  <a:lnTo>
                    <a:pt x="172508" y="258176"/>
                  </a:lnTo>
                  <a:lnTo>
                    <a:pt x="175052" y="257330"/>
                  </a:lnTo>
                  <a:lnTo>
                    <a:pt x="177602" y="256474"/>
                  </a:lnTo>
                  <a:lnTo>
                    <a:pt x="180151" y="255612"/>
                  </a:lnTo>
                  <a:lnTo>
                    <a:pt x="182700" y="254745"/>
                  </a:lnTo>
                  <a:lnTo>
                    <a:pt x="185255" y="253878"/>
                  </a:lnTo>
                  <a:lnTo>
                    <a:pt x="187814" y="253001"/>
                  </a:lnTo>
                  <a:lnTo>
                    <a:pt x="190374" y="252118"/>
                  </a:lnTo>
                  <a:lnTo>
                    <a:pt x="192933" y="251231"/>
                  </a:lnTo>
                  <a:lnTo>
                    <a:pt x="195498" y="250333"/>
                  </a:lnTo>
                  <a:lnTo>
                    <a:pt x="198062" y="249435"/>
                  </a:lnTo>
                  <a:lnTo>
                    <a:pt x="200627" y="248532"/>
                  </a:lnTo>
                  <a:lnTo>
                    <a:pt x="203197" y="247624"/>
                  </a:lnTo>
                  <a:lnTo>
                    <a:pt x="205772" y="246705"/>
                  </a:lnTo>
                  <a:lnTo>
                    <a:pt x="208342" y="245786"/>
                  </a:lnTo>
                  <a:lnTo>
                    <a:pt x="210922" y="244858"/>
                  </a:lnTo>
                  <a:lnTo>
                    <a:pt x="213497" y="243929"/>
                  </a:lnTo>
                  <a:lnTo>
                    <a:pt x="216077" y="242990"/>
                  </a:lnTo>
                  <a:lnTo>
                    <a:pt x="218663" y="242045"/>
                  </a:lnTo>
                  <a:lnTo>
                    <a:pt x="221248" y="241101"/>
                  </a:lnTo>
                  <a:lnTo>
                    <a:pt x="223833" y="240146"/>
                  </a:lnTo>
                  <a:lnTo>
                    <a:pt x="226419" y="239186"/>
                  </a:lnTo>
                  <a:lnTo>
                    <a:pt x="229014" y="238221"/>
                  </a:lnTo>
                  <a:lnTo>
                    <a:pt x="231605" y="237251"/>
                  </a:lnTo>
                  <a:lnTo>
                    <a:pt x="234200" y="236276"/>
                  </a:lnTo>
                  <a:lnTo>
                    <a:pt x="236796" y="235295"/>
                  </a:lnTo>
                  <a:lnTo>
                    <a:pt x="239397" y="234310"/>
                  </a:lnTo>
                  <a:lnTo>
                    <a:pt x="241998" y="233319"/>
                  </a:lnTo>
                  <a:lnTo>
                    <a:pt x="244599" y="232318"/>
                  </a:lnTo>
                  <a:lnTo>
                    <a:pt x="247205" y="231317"/>
                  </a:lnTo>
                  <a:lnTo>
                    <a:pt x="249810" y="230311"/>
                  </a:lnTo>
                  <a:lnTo>
                    <a:pt x="252422" y="229294"/>
                  </a:lnTo>
                  <a:lnTo>
                    <a:pt x="255033" y="228277"/>
                  </a:lnTo>
                  <a:lnTo>
                    <a:pt x="257644" y="227256"/>
                  </a:lnTo>
                  <a:lnTo>
                    <a:pt x="260260" y="226224"/>
                  </a:lnTo>
                  <a:lnTo>
                    <a:pt x="262876" y="225186"/>
                  </a:lnTo>
                  <a:lnTo>
                    <a:pt x="265493" y="224149"/>
                  </a:lnTo>
                  <a:lnTo>
                    <a:pt x="268114" y="223102"/>
                  </a:lnTo>
                  <a:lnTo>
                    <a:pt x="270736" y="222054"/>
                  </a:lnTo>
                  <a:lnTo>
                    <a:pt x="273357" y="220996"/>
                  </a:lnTo>
                  <a:lnTo>
                    <a:pt x="275984" y="219933"/>
                  </a:lnTo>
                  <a:lnTo>
                    <a:pt x="278616" y="218865"/>
                  </a:lnTo>
                  <a:lnTo>
                    <a:pt x="281242" y="217797"/>
                  </a:lnTo>
                  <a:lnTo>
                    <a:pt x="283874" y="216718"/>
                  </a:lnTo>
                  <a:lnTo>
                    <a:pt x="286506" y="215635"/>
                  </a:lnTo>
                  <a:lnTo>
                    <a:pt x="289143" y="214546"/>
                  </a:lnTo>
                  <a:lnTo>
                    <a:pt x="291780" y="213452"/>
                  </a:lnTo>
                  <a:lnTo>
                    <a:pt x="294417" y="212353"/>
                  </a:lnTo>
                  <a:lnTo>
                    <a:pt x="297059" y="211248"/>
                  </a:lnTo>
                  <a:lnTo>
                    <a:pt x="299701" y="210139"/>
                  </a:lnTo>
                  <a:lnTo>
                    <a:pt x="302343" y="209024"/>
                  </a:lnTo>
                  <a:lnTo>
                    <a:pt x="304990" y="207904"/>
                  </a:lnTo>
                  <a:lnTo>
                    <a:pt x="307637" y="206774"/>
                  </a:lnTo>
                  <a:lnTo>
                    <a:pt x="310285" y="205644"/>
                  </a:lnTo>
                  <a:lnTo>
                    <a:pt x="312937" y="204509"/>
                  </a:lnTo>
                  <a:lnTo>
                    <a:pt x="315589" y="203368"/>
                  </a:lnTo>
                  <a:lnTo>
                    <a:pt x="318242" y="202223"/>
                  </a:lnTo>
                  <a:lnTo>
                    <a:pt x="320899" y="201067"/>
                  </a:lnTo>
                  <a:lnTo>
                    <a:pt x="323557" y="199911"/>
                  </a:lnTo>
                  <a:lnTo>
                    <a:pt x="326215" y="198750"/>
                  </a:lnTo>
                  <a:lnTo>
                    <a:pt x="328877" y="197578"/>
                  </a:lnTo>
                  <a:lnTo>
                    <a:pt x="331540" y="196407"/>
                  </a:lnTo>
                  <a:lnTo>
                    <a:pt x="334203" y="195231"/>
                  </a:lnTo>
                  <a:lnTo>
                    <a:pt x="336866" y="194044"/>
                  </a:lnTo>
                  <a:lnTo>
                    <a:pt x="339533" y="192857"/>
                  </a:lnTo>
                  <a:lnTo>
                    <a:pt x="342201" y="191660"/>
                  </a:lnTo>
                  <a:lnTo>
                    <a:pt x="344874" y="190462"/>
                  </a:lnTo>
                  <a:lnTo>
                    <a:pt x="347542" y="189260"/>
                  </a:lnTo>
                  <a:lnTo>
                    <a:pt x="350215" y="188047"/>
                  </a:lnTo>
                  <a:lnTo>
                    <a:pt x="352894" y="186835"/>
                  </a:lnTo>
                  <a:lnTo>
                    <a:pt x="355567" y="185612"/>
                  </a:lnTo>
                  <a:lnTo>
                    <a:pt x="358245" y="184389"/>
                  </a:lnTo>
                  <a:lnTo>
                    <a:pt x="360923" y="183155"/>
                  </a:lnTo>
                  <a:lnTo>
                    <a:pt x="363607" y="181922"/>
                  </a:lnTo>
                  <a:lnTo>
                    <a:pt x="366290" y="180678"/>
                  </a:lnTo>
                  <a:lnTo>
                    <a:pt x="368973" y="179435"/>
                  </a:lnTo>
                  <a:lnTo>
                    <a:pt x="371657" y="178181"/>
                  </a:lnTo>
                  <a:lnTo>
                    <a:pt x="374345" y="176927"/>
                  </a:lnTo>
                  <a:lnTo>
                    <a:pt x="377029" y="175662"/>
                  </a:lnTo>
                  <a:lnTo>
                    <a:pt x="379717" y="174398"/>
                  </a:lnTo>
                  <a:lnTo>
                    <a:pt x="382411" y="173124"/>
                  </a:lnTo>
                  <a:lnTo>
                    <a:pt x="385105" y="171849"/>
                  </a:lnTo>
                  <a:lnTo>
                    <a:pt x="387793" y="170564"/>
                  </a:lnTo>
                  <a:lnTo>
                    <a:pt x="390492" y="169279"/>
                  </a:lnTo>
                  <a:lnTo>
                    <a:pt x="393186" y="167984"/>
                  </a:lnTo>
                  <a:lnTo>
                    <a:pt x="395884" y="166689"/>
                  </a:lnTo>
                  <a:lnTo>
                    <a:pt x="398583" y="165383"/>
                  </a:lnTo>
                  <a:lnTo>
                    <a:pt x="401282" y="164078"/>
                  </a:lnTo>
                  <a:lnTo>
                    <a:pt x="403981" y="162762"/>
                  </a:lnTo>
                  <a:lnTo>
                    <a:pt x="406685" y="161446"/>
                  </a:lnTo>
                  <a:lnTo>
                    <a:pt x="409389" y="160120"/>
                  </a:lnTo>
                  <a:lnTo>
                    <a:pt x="412093" y="158793"/>
                  </a:lnTo>
                  <a:lnTo>
                    <a:pt x="414802" y="157457"/>
                  </a:lnTo>
                  <a:lnTo>
                    <a:pt x="417506" y="156120"/>
                  </a:lnTo>
                  <a:lnTo>
                    <a:pt x="420216" y="154773"/>
                  </a:lnTo>
                  <a:lnTo>
                    <a:pt x="422925" y="153427"/>
                  </a:lnTo>
                  <a:lnTo>
                    <a:pt x="425639" y="152075"/>
                  </a:lnTo>
                  <a:lnTo>
                    <a:pt x="428348" y="150712"/>
                  </a:lnTo>
                  <a:lnTo>
                    <a:pt x="431063" y="149350"/>
                  </a:lnTo>
                  <a:lnTo>
                    <a:pt x="433777" y="147982"/>
                  </a:lnTo>
                  <a:lnTo>
                    <a:pt x="436496" y="146610"/>
                  </a:lnTo>
                  <a:lnTo>
                    <a:pt x="439211" y="145227"/>
                  </a:lnTo>
                  <a:lnTo>
                    <a:pt x="441930" y="143844"/>
                  </a:lnTo>
                  <a:lnTo>
                    <a:pt x="444650" y="142456"/>
                  </a:lnTo>
                  <a:lnTo>
                    <a:pt x="447369" y="141062"/>
                  </a:lnTo>
                  <a:lnTo>
                    <a:pt x="450089" y="139664"/>
                  </a:lnTo>
                  <a:lnTo>
                    <a:pt x="452813" y="138255"/>
                  </a:lnTo>
                  <a:lnTo>
                    <a:pt x="455538" y="136846"/>
                  </a:lnTo>
                  <a:lnTo>
                    <a:pt x="458263" y="135432"/>
                  </a:lnTo>
                  <a:lnTo>
                    <a:pt x="460987" y="134013"/>
                  </a:lnTo>
                  <a:lnTo>
                    <a:pt x="463712" y="132589"/>
                  </a:lnTo>
                  <a:lnTo>
                    <a:pt x="466442" y="131160"/>
                  </a:lnTo>
                  <a:lnTo>
                    <a:pt x="469172" y="129725"/>
                  </a:lnTo>
                  <a:lnTo>
                    <a:pt x="471902" y="128290"/>
                  </a:lnTo>
                  <a:lnTo>
                    <a:pt x="474631" y="126846"/>
                  </a:lnTo>
                  <a:lnTo>
                    <a:pt x="477361" y="125396"/>
                  </a:lnTo>
                  <a:lnTo>
                    <a:pt x="480096" y="123940"/>
                  </a:lnTo>
                  <a:lnTo>
                    <a:pt x="482826" y="122485"/>
                  </a:lnTo>
                  <a:lnTo>
                    <a:pt x="485561" y="121020"/>
                  </a:lnTo>
                  <a:lnTo>
                    <a:pt x="488296" y="119549"/>
                  </a:lnTo>
                  <a:lnTo>
                    <a:pt x="491036" y="118078"/>
                  </a:lnTo>
                  <a:lnTo>
                    <a:pt x="493771" y="116597"/>
                  </a:lnTo>
                  <a:lnTo>
                    <a:pt x="496511" y="115116"/>
                  </a:lnTo>
                  <a:lnTo>
                    <a:pt x="499251" y="113625"/>
                  </a:lnTo>
                  <a:lnTo>
                    <a:pt x="501986" y="112133"/>
                  </a:lnTo>
                  <a:lnTo>
                    <a:pt x="504732" y="110637"/>
                  </a:lnTo>
                  <a:lnTo>
                    <a:pt x="507472" y="109130"/>
                  </a:lnTo>
                  <a:lnTo>
                    <a:pt x="510212" y="107623"/>
                  </a:lnTo>
                  <a:lnTo>
                    <a:pt x="512957" y="106111"/>
                  </a:lnTo>
                  <a:lnTo>
                    <a:pt x="515703" y="104594"/>
                  </a:lnTo>
                  <a:lnTo>
                    <a:pt x="518448" y="103072"/>
                  </a:lnTo>
                  <a:lnTo>
                    <a:pt x="521193" y="101544"/>
                  </a:lnTo>
                  <a:lnTo>
                    <a:pt x="523939" y="100012"/>
                  </a:lnTo>
                  <a:lnTo>
                    <a:pt x="526684" y="98474"/>
                  </a:lnTo>
                  <a:lnTo>
                    <a:pt x="529434" y="96936"/>
                  </a:lnTo>
                  <a:lnTo>
                    <a:pt x="532180" y="95388"/>
                  </a:lnTo>
                  <a:lnTo>
                    <a:pt x="534930" y="93835"/>
                  </a:lnTo>
                  <a:lnTo>
                    <a:pt x="537681" y="92282"/>
                  </a:lnTo>
                  <a:lnTo>
                    <a:pt x="540431" y="90718"/>
                  </a:lnTo>
                  <a:lnTo>
                    <a:pt x="543182" y="89154"/>
                  </a:lnTo>
                  <a:lnTo>
                    <a:pt x="545932" y="87580"/>
                  </a:lnTo>
                  <a:lnTo>
                    <a:pt x="548688" y="86007"/>
                  </a:lnTo>
                  <a:lnTo>
                    <a:pt x="551438" y="84428"/>
                  </a:lnTo>
                  <a:lnTo>
                    <a:pt x="554194" y="82843"/>
                  </a:lnTo>
                  <a:lnTo>
                    <a:pt x="556949" y="81254"/>
                  </a:lnTo>
                  <a:lnTo>
                    <a:pt x="559705" y="79659"/>
                  </a:lnTo>
                  <a:lnTo>
                    <a:pt x="562461" y="78060"/>
                  </a:lnTo>
                  <a:lnTo>
                    <a:pt x="565216" y="76455"/>
                  </a:lnTo>
                  <a:lnTo>
                    <a:pt x="567972" y="74845"/>
                  </a:lnTo>
                  <a:lnTo>
                    <a:pt x="570733" y="73235"/>
                  </a:lnTo>
                  <a:lnTo>
                    <a:pt x="573488" y="71614"/>
                  </a:lnTo>
                  <a:lnTo>
                    <a:pt x="576249" y="69994"/>
                  </a:lnTo>
                  <a:lnTo>
                    <a:pt x="579005" y="68368"/>
                  </a:lnTo>
                  <a:lnTo>
                    <a:pt x="581765" y="66733"/>
                  </a:lnTo>
                  <a:lnTo>
                    <a:pt x="584526" y="65097"/>
                  </a:lnTo>
                  <a:lnTo>
                    <a:pt x="587287" y="63456"/>
                  </a:lnTo>
                  <a:lnTo>
                    <a:pt x="590048" y="61810"/>
                  </a:lnTo>
                  <a:lnTo>
                    <a:pt x="592809" y="60158"/>
                  </a:lnTo>
                  <a:lnTo>
                    <a:pt x="595569" y="58502"/>
                  </a:lnTo>
                  <a:lnTo>
                    <a:pt x="598335" y="56845"/>
                  </a:lnTo>
                  <a:lnTo>
                    <a:pt x="601096" y="55179"/>
                  </a:lnTo>
                  <a:lnTo>
                    <a:pt x="603862" y="53507"/>
                  </a:lnTo>
                  <a:lnTo>
                    <a:pt x="606623" y="51835"/>
                  </a:lnTo>
                  <a:lnTo>
                    <a:pt x="609389" y="50158"/>
                  </a:lnTo>
                  <a:lnTo>
                    <a:pt x="612155" y="48475"/>
                  </a:lnTo>
                  <a:lnTo>
                    <a:pt x="614916" y="46788"/>
                  </a:lnTo>
                  <a:lnTo>
                    <a:pt x="617681" y="45095"/>
                  </a:lnTo>
                  <a:lnTo>
                    <a:pt x="620447" y="43398"/>
                  </a:lnTo>
                  <a:lnTo>
                    <a:pt x="623213" y="41695"/>
                  </a:lnTo>
                  <a:lnTo>
                    <a:pt x="625979" y="39987"/>
                  </a:lnTo>
                  <a:lnTo>
                    <a:pt x="628745" y="38278"/>
                  </a:lnTo>
                  <a:lnTo>
                    <a:pt x="631511" y="36560"/>
                  </a:lnTo>
                  <a:lnTo>
                    <a:pt x="634282" y="34842"/>
                  </a:lnTo>
                  <a:lnTo>
                    <a:pt x="637048" y="33118"/>
                  </a:lnTo>
                  <a:lnTo>
                    <a:pt x="639814" y="31389"/>
                  </a:lnTo>
                  <a:lnTo>
                    <a:pt x="642585" y="29656"/>
                  </a:lnTo>
                  <a:lnTo>
                    <a:pt x="645351" y="27917"/>
                  </a:lnTo>
                  <a:lnTo>
                    <a:pt x="648122" y="26177"/>
                  </a:lnTo>
                  <a:lnTo>
                    <a:pt x="650888" y="24428"/>
                  </a:lnTo>
                  <a:lnTo>
                    <a:pt x="653659" y="22679"/>
                  </a:lnTo>
                  <a:lnTo>
                    <a:pt x="656425" y="20919"/>
                  </a:lnTo>
                  <a:lnTo>
                    <a:pt x="659196" y="19159"/>
                  </a:lnTo>
                  <a:lnTo>
                    <a:pt x="661962" y="17395"/>
                  </a:lnTo>
                  <a:lnTo>
                    <a:pt x="664734" y="15625"/>
                  </a:lnTo>
                  <a:lnTo>
                    <a:pt x="667505" y="13855"/>
                  </a:lnTo>
                  <a:lnTo>
                    <a:pt x="670276" y="12074"/>
                  </a:lnTo>
                  <a:lnTo>
                    <a:pt x="673042" y="10289"/>
                  </a:lnTo>
                  <a:lnTo>
                    <a:pt x="675813" y="8503"/>
                  </a:lnTo>
                  <a:lnTo>
                    <a:pt x="678584" y="6713"/>
                  </a:lnTo>
                  <a:lnTo>
                    <a:pt x="681355" y="4917"/>
                  </a:lnTo>
                  <a:lnTo>
                    <a:pt x="684121" y="3116"/>
                  </a:lnTo>
                  <a:lnTo>
                    <a:pt x="686892" y="1310"/>
                  </a:lnTo>
                  <a:lnTo>
                    <a:pt x="688902" y="0"/>
                  </a:lnTo>
                  <a:lnTo>
                    <a:pt x="689281" y="262"/>
                  </a:lnTo>
                  <a:lnTo>
                    <a:pt x="692192" y="2275"/>
                  </a:lnTo>
                  <a:lnTo>
                    <a:pt x="695102" y="4287"/>
                  </a:lnTo>
                  <a:lnTo>
                    <a:pt x="698013" y="6295"/>
                  </a:lnTo>
                  <a:lnTo>
                    <a:pt x="700923" y="8297"/>
                  </a:lnTo>
                  <a:lnTo>
                    <a:pt x="703828" y="10294"/>
                  </a:lnTo>
                  <a:lnTo>
                    <a:pt x="706739" y="12286"/>
                  </a:lnTo>
                  <a:lnTo>
                    <a:pt x="709649" y="14273"/>
                  </a:lnTo>
                  <a:lnTo>
                    <a:pt x="712560" y="16259"/>
                  </a:lnTo>
                  <a:lnTo>
                    <a:pt x="715470" y="18236"/>
                  </a:lnTo>
                  <a:lnTo>
                    <a:pt x="718381" y="20212"/>
                  </a:lnTo>
                  <a:lnTo>
                    <a:pt x="721291" y="22183"/>
                  </a:lnTo>
                  <a:lnTo>
                    <a:pt x="724201" y="24149"/>
                  </a:lnTo>
                  <a:lnTo>
                    <a:pt x="727107" y="26110"/>
                  </a:lnTo>
                  <a:lnTo>
                    <a:pt x="730017" y="28066"/>
                  </a:lnTo>
                  <a:lnTo>
                    <a:pt x="732928" y="30022"/>
                  </a:lnTo>
                  <a:lnTo>
                    <a:pt x="735838" y="31967"/>
                  </a:lnTo>
                  <a:lnTo>
                    <a:pt x="738743" y="33913"/>
                  </a:lnTo>
                  <a:lnTo>
                    <a:pt x="741654" y="35853"/>
                  </a:lnTo>
                  <a:lnTo>
                    <a:pt x="744564" y="37783"/>
                  </a:lnTo>
                  <a:lnTo>
                    <a:pt x="747469" y="39713"/>
                  </a:lnTo>
                  <a:lnTo>
                    <a:pt x="750380" y="41638"/>
                  </a:lnTo>
                  <a:lnTo>
                    <a:pt x="753285" y="43563"/>
                  </a:lnTo>
                  <a:lnTo>
                    <a:pt x="756196" y="45477"/>
                  </a:lnTo>
                  <a:lnTo>
                    <a:pt x="759101" y="47387"/>
                  </a:lnTo>
                  <a:lnTo>
                    <a:pt x="762006" y="49296"/>
                  </a:lnTo>
                  <a:lnTo>
                    <a:pt x="764917" y="51200"/>
                  </a:lnTo>
                  <a:lnTo>
                    <a:pt x="767822" y="53094"/>
                  </a:lnTo>
                  <a:lnTo>
                    <a:pt x="770727" y="54988"/>
                  </a:lnTo>
                  <a:lnTo>
                    <a:pt x="773632" y="56876"/>
                  </a:lnTo>
                  <a:lnTo>
                    <a:pt x="776538" y="58760"/>
                  </a:lnTo>
                  <a:lnTo>
                    <a:pt x="779443" y="60638"/>
                  </a:lnTo>
                  <a:lnTo>
                    <a:pt x="782348" y="62517"/>
                  </a:lnTo>
                  <a:lnTo>
                    <a:pt x="785254" y="64385"/>
                  </a:lnTo>
                  <a:lnTo>
                    <a:pt x="788154" y="66248"/>
                  </a:lnTo>
                  <a:lnTo>
                    <a:pt x="791059" y="68110"/>
                  </a:lnTo>
                  <a:lnTo>
                    <a:pt x="793964" y="69968"/>
                  </a:lnTo>
                  <a:lnTo>
                    <a:pt x="796864" y="71816"/>
                  </a:lnTo>
                  <a:lnTo>
                    <a:pt x="799770" y="73663"/>
                  </a:lnTo>
                  <a:lnTo>
                    <a:pt x="802670" y="75505"/>
                  </a:lnTo>
                  <a:lnTo>
                    <a:pt x="805570" y="77342"/>
                  </a:lnTo>
                  <a:lnTo>
                    <a:pt x="808470" y="79174"/>
                  </a:lnTo>
                  <a:lnTo>
                    <a:pt x="811370" y="81001"/>
                  </a:lnTo>
                  <a:lnTo>
                    <a:pt x="814270" y="82823"/>
                  </a:lnTo>
                  <a:lnTo>
                    <a:pt x="817170" y="84644"/>
                  </a:lnTo>
                  <a:lnTo>
                    <a:pt x="820070" y="86456"/>
                  </a:lnTo>
                  <a:lnTo>
                    <a:pt x="822965" y="88267"/>
                  </a:lnTo>
                  <a:lnTo>
                    <a:pt x="825865" y="90068"/>
                  </a:lnTo>
                  <a:lnTo>
                    <a:pt x="828760" y="91869"/>
                  </a:lnTo>
                  <a:lnTo>
                    <a:pt x="831661" y="93659"/>
                  </a:lnTo>
                  <a:lnTo>
                    <a:pt x="834556" y="95450"/>
                  </a:lnTo>
                  <a:lnTo>
                    <a:pt x="837450" y="97235"/>
                  </a:lnTo>
                  <a:lnTo>
                    <a:pt x="840345" y="99016"/>
                  </a:lnTo>
                  <a:lnTo>
                    <a:pt x="843240" y="100791"/>
                  </a:lnTo>
                  <a:lnTo>
                    <a:pt x="846130" y="102561"/>
                  </a:lnTo>
                  <a:lnTo>
                    <a:pt x="849025" y="104326"/>
                  </a:lnTo>
                  <a:lnTo>
                    <a:pt x="851915" y="106085"/>
                  </a:lnTo>
                  <a:lnTo>
                    <a:pt x="854810" y="107840"/>
                  </a:lnTo>
                  <a:lnTo>
                    <a:pt x="857700" y="109589"/>
                  </a:lnTo>
                  <a:lnTo>
                    <a:pt x="860589" y="111339"/>
                  </a:lnTo>
                  <a:lnTo>
                    <a:pt x="863479" y="113078"/>
                  </a:lnTo>
                  <a:lnTo>
                    <a:pt x="866364" y="114812"/>
                  </a:lnTo>
                  <a:lnTo>
                    <a:pt x="869254" y="116546"/>
                  </a:lnTo>
                  <a:lnTo>
                    <a:pt x="872143" y="118269"/>
                  </a:lnTo>
                  <a:lnTo>
                    <a:pt x="875028" y="119993"/>
                  </a:lnTo>
                  <a:lnTo>
                    <a:pt x="877913" y="121706"/>
                  </a:lnTo>
                  <a:lnTo>
                    <a:pt x="880797" y="123419"/>
                  </a:lnTo>
                  <a:lnTo>
                    <a:pt x="883682" y="125127"/>
                  </a:lnTo>
                  <a:lnTo>
                    <a:pt x="886567" y="126825"/>
                  </a:lnTo>
                  <a:lnTo>
                    <a:pt x="889446" y="128523"/>
                  </a:lnTo>
                  <a:lnTo>
                    <a:pt x="892326" y="130215"/>
                  </a:lnTo>
                  <a:lnTo>
                    <a:pt x="895210" y="131903"/>
                  </a:lnTo>
                  <a:lnTo>
                    <a:pt x="898090" y="133585"/>
                  </a:lnTo>
                  <a:lnTo>
                    <a:pt x="900964" y="135262"/>
                  </a:lnTo>
                  <a:lnTo>
                    <a:pt x="903844" y="136934"/>
                  </a:lnTo>
                  <a:lnTo>
                    <a:pt x="906723" y="138601"/>
                  </a:lnTo>
                  <a:lnTo>
                    <a:pt x="909597" y="140262"/>
                  </a:lnTo>
                  <a:lnTo>
                    <a:pt x="912472" y="141919"/>
                  </a:lnTo>
                  <a:lnTo>
                    <a:pt x="915346" y="143570"/>
                  </a:lnTo>
                  <a:lnTo>
                    <a:pt x="918220" y="145216"/>
                  </a:lnTo>
                  <a:lnTo>
                    <a:pt x="921089" y="146857"/>
                  </a:lnTo>
                  <a:lnTo>
                    <a:pt x="923964" y="148493"/>
                  </a:lnTo>
                  <a:lnTo>
                    <a:pt x="926833" y="150124"/>
                  </a:lnTo>
                  <a:lnTo>
                    <a:pt x="929702" y="151755"/>
                  </a:lnTo>
                  <a:lnTo>
                    <a:pt x="932571" y="153375"/>
                  </a:lnTo>
                  <a:lnTo>
                    <a:pt x="935435" y="154990"/>
                  </a:lnTo>
                  <a:lnTo>
                    <a:pt x="938304" y="156600"/>
                  </a:lnTo>
                  <a:lnTo>
                    <a:pt x="941168" y="158205"/>
                  </a:lnTo>
                  <a:lnTo>
                    <a:pt x="944032" y="159810"/>
                  </a:lnTo>
                  <a:lnTo>
                    <a:pt x="946896" y="161404"/>
                  </a:lnTo>
                  <a:lnTo>
                    <a:pt x="949755" y="162994"/>
                  </a:lnTo>
                  <a:lnTo>
                    <a:pt x="952619" y="164583"/>
                  </a:lnTo>
                  <a:lnTo>
                    <a:pt x="955478" y="166162"/>
                  </a:lnTo>
                  <a:lnTo>
                    <a:pt x="958337" y="167736"/>
                  </a:lnTo>
                  <a:lnTo>
                    <a:pt x="961190" y="169310"/>
                  </a:lnTo>
                  <a:lnTo>
                    <a:pt x="964049" y="170874"/>
                  </a:lnTo>
                  <a:lnTo>
                    <a:pt x="966903" y="172432"/>
                  </a:lnTo>
                  <a:lnTo>
                    <a:pt x="969757" y="173991"/>
                  </a:lnTo>
                  <a:lnTo>
                    <a:pt x="972610" y="175539"/>
                  </a:lnTo>
                  <a:lnTo>
                    <a:pt x="975459" y="177082"/>
                  </a:lnTo>
                  <a:lnTo>
                    <a:pt x="978313" y="178625"/>
                  </a:lnTo>
                  <a:lnTo>
                    <a:pt x="981161" y="180157"/>
                  </a:lnTo>
                  <a:lnTo>
                    <a:pt x="984010" y="181685"/>
                  </a:lnTo>
                  <a:lnTo>
                    <a:pt x="986853" y="183212"/>
                  </a:lnTo>
                  <a:lnTo>
                    <a:pt x="989696" y="184729"/>
                  </a:lnTo>
                  <a:lnTo>
                    <a:pt x="992540" y="186241"/>
                  </a:lnTo>
                  <a:lnTo>
                    <a:pt x="995383" y="187753"/>
                  </a:lnTo>
                  <a:lnTo>
                    <a:pt x="998226" y="189255"/>
                  </a:lnTo>
                  <a:lnTo>
                    <a:pt x="1001065" y="190751"/>
                  </a:lnTo>
                  <a:lnTo>
                    <a:pt x="1003903" y="192248"/>
                  </a:lnTo>
                  <a:lnTo>
                    <a:pt x="1006741" y="193734"/>
                  </a:lnTo>
                  <a:lnTo>
                    <a:pt x="1009579" y="195215"/>
                  </a:lnTo>
                  <a:lnTo>
                    <a:pt x="1012412" y="196691"/>
                  </a:lnTo>
                  <a:lnTo>
                    <a:pt x="1015245" y="198167"/>
                  </a:lnTo>
                  <a:lnTo>
                    <a:pt x="1018073" y="199632"/>
                  </a:lnTo>
                  <a:lnTo>
                    <a:pt x="1020906" y="201093"/>
                  </a:lnTo>
                  <a:lnTo>
                    <a:pt x="1023734" y="202548"/>
                  </a:lnTo>
                  <a:lnTo>
                    <a:pt x="1026562" y="203998"/>
                  </a:lnTo>
                  <a:lnTo>
                    <a:pt x="1029390" y="205443"/>
                  </a:lnTo>
                  <a:lnTo>
                    <a:pt x="1032212" y="206883"/>
                  </a:lnTo>
                  <a:lnTo>
                    <a:pt x="1035035" y="208317"/>
                  </a:lnTo>
                  <a:lnTo>
                    <a:pt x="1037858" y="209747"/>
                  </a:lnTo>
                  <a:lnTo>
                    <a:pt x="1040675" y="211171"/>
                  </a:lnTo>
                  <a:lnTo>
                    <a:pt x="1043493" y="212590"/>
                  </a:lnTo>
                  <a:lnTo>
                    <a:pt x="1046310" y="214004"/>
                  </a:lnTo>
                  <a:lnTo>
                    <a:pt x="1049128" y="215413"/>
                  </a:lnTo>
                  <a:lnTo>
                    <a:pt x="1051940" y="216816"/>
                  </a:lnTo>
                  <a:lnTo>
                    <a:pt x="1054753" y="218215"/>
                  </a:lnTo>
                  <a:lnTo>
                    <a:pt x="1057565" y="219608"/>
                  </a:lnTo>
                  <a:lnTo>
                    <a:pt x="1060372" y="220991"/>
                  </a:lnTo>
                  <a:lnTo>
                    <a:pt x="1063180" y="222374"/>
                  </a:lnTo>
                  <a:lnTo>
                    <a:pt x="1065987" y="223752"/>
                  </a:lnTo>
                  <a:lnTo>
                    <a:pt x="1068789" y="225119"/>
                  </a:lnTo>
                  <a:lnTo>
                    <a:pt x="1071591" y="226487"/>
                  </a:lnTo>
                  <a:lnTo>
                    <a:pt x="1074393" y="227849"/>
                  </a:lnTo>
                  <a:lnTo>
                    <a:pt x="1077195" y="229201"/>
                  </a:lnTo>
                  <a:lnTo>
                    <a:pt x="1079992" y="230553"/>
                  </a:lnTo>
                  <a:lnTo>
                    <a:pt x="1082784" y="231895"/>
                  </a:lnTo>
                  <a:lnTo>
                    <a:pt x="1085581" y="233231"/>
                  </a:lnTo>
                  <a:lnTo>
                    <a:pt x="1088372" y="234568"/>
                  </a:lnTo>
                  <a:lnTo>
                    <a:pt x="1091164" y="235894"/>
                  </a:lnTo>
                  <a:lnTo>
                    <a:pt x="1093951" y="237215"/>
                  </a:lnTo>
                  <a:lnTo>
                    <a:pt x="1096743" y="238531"/>
                  </a:lnTo>
                  <a:lnTo>
                    <a:pt x="1099524" y="239842"/>
                  </a:lnTo>
                  <a:lnTo>
                    <a:pt x="1102311" y="241147"/>
                  </a:lnTo>
                  <a:lnTo>
                    <a:pt x="1105092" y="242448"/>
                  </a:lnTo>
                  <a:lnTo>
                    <a:pt x="1107873" y="243743"/>
                  </a:lnTo>
                  <a:lnTo>
                    <a:pt x="1110650" y="245033"/>
                  </a:lnTo>
                  <a:lnTo>
                    <a:pt x="1113426" y="246318"/>
                  </a:lnTo>
                  <a:lnTo>
                    <a:pt x="1116202" y="247598"/>
                  </a:lnTo>
                  <a:lnTo>
                    <a:pt x="1118973" y="248867"/>
                  </a:lnTo>
                  <a:lnTo>
                    <a:pt x="1121744" y="250137"/>
                  </a:lnTo>
                  <a:lnTo>
                    <a:pt x="1124516" y="251401"/>
                  </a:lnTo>
                  <a:lnTo>
                    <a:pt x="1127281" y="252655"/>
                  </a:lnTo>
                  <a:lnTo>
                    <a:pt x="1130047" y="253909"/>
                  </a:lnTo>
                  <a:lnTo>
                    <a:pt x="1132813" y="255153"/>
                  </a:lnTo>
                  <a:lnTo>
                    <a:pt x="1135574" y="256391"/>
                  </a:lnTo>
                  <a:lnTo>
                    <a:pt x="1138335" y="257629"/>
                  </a:lnTo>
                  <a:lnTo>
                    <a:pt x="1141091" y="258858"/>
                  </a:lnTo>
                  <a:lnTo>
                    <a:pt x="1143846" y="260081"/>
                  </a:lnTo>
                  <a:lnTo>
                    <a:pt x="1146602" y="261298"/>
                  </a:lnTo>
                  <a:lnTo>
                    <a:pt x="1149352" y="262511"/>
                  </a:lnTo>
                  <a:lnTo>
                    <a:pt x="1152103" y="263719"/>
                  </a:lnTo>
                  <a:lnTo>
                    <a:pt x="1154848" y="264916"/>
                  </a:lnTo>
                  <a:lnTo>
                    <a:pt x="1157593" y="266113"/>
                  </a:lnTo>
                  <a:lnTo>
                    <a:pt x="1160339" y="267305"/>
                  </a:lnTo>
                  <a:lnTo>
                    <a:pt x="1163079" y="268487"/>
                  </a:lnTo>
                  <a:lnTo>
                    <a:pt x="1165819" y="269669"/>
                  </a:lnTo>
                  <a:lnTo>
                    <a:pt x="1168559" y="270840"/>
                  </a:lnTo>
                  <a:lnTo>
                    <a:pt x="1171294" y="272011"/>
                  </a:lnTo>
                  <a:lnTo>
                    <a:pt x="1174029" y="273172"/>
                  </a:lnTo>
                  <a:lnTo>
                    <a:pt x="1176759" y="274328"/>
                  </a:lnTo>
                  <a:lnTo>
                    <a:pt x="1179489" y="275479"/>
                  </a:lnTo>
                  <a:lnTo>
                    <a:pt x="1182213" y="276625"/>
                  </a:lnTo>
                  <a:lnTo>
                    <a:pt x="1184938" y="277765"/>
                  </a:lnTo>
                  <a:lnTo>
                    <a:pt x="1187663" y="278900"/>
                  </a:lnTo>
                  <a:lnTo>
                    <a:pt x="1190382" y="280025"/>
                  </a:lnTo>
                  <a:lnTo>
                    <a:pt x="1193102" y="281150"/>
                  </a:lnTo>
                  <a:lnTo>
                    <a:pt x="1195821" y="282270"/>
                  </a:lnTo>
                  <a:lnTo>
                    <a:pt x="1198536" y="283380"/>
                  </a:lnTo>
                  <a:lnTo>
                    <a:pt x="1201245" y="284484"/>
                  </a:lnTo>
                  <a:lnTo>
                    <a:pt x="1203954" y="285588"/>
                  </a:lnTo>
                  <a:lnTo>
                    <a:pt x="1206663" y="286682"/>
                  </a:lnTo>
                  <a:lnTo>
                    <a:pt x="1209367" y="287771"/>
                  </a:lnTo>
                  <a:lnTo>
                    <a:pt x="1212071" y="288855"/>
                  </a:lnTo>
                  <a:lnTo>
                    <a:pt x="1214770" y="289933"/>
                  </a:lnTo>
                  <a:lnTo>
                    <a:pt x="1217469" y="291007"/>
                  </a:lnTo>
                  <a:lnTo>
                    <a:pt x="1220168" y="292070"/>
                  </a:lnTo>
                  <a:lnTo>
                    <a:pt x="1222861" y="293133"/>
                  </a:lnTo>
                  <a:lnTo>
                    <a:pt x="1225550" y="294185"/>
                  </a:lnTo>
                  <a:lnTo>
                    <a:pt x="1228244" y="295238"/>
                  </a:lnTo>
                  <a:lnTo>
                    <a:pt x="1230927" y="296280"/>
                  </a:lnTo>
                  <a:lnTo>
                    <a:pt x="1233616" y="297318"/>
                  </a:lnTo>
                  <a:lnTo>
                    <a:pt x="1236294" y="298350"/>
                  </a:lnTo>
                  <a:lnTo>
                    <a:pt x="1238977" y="299377"/>
                  </a:lnTo>
                  <a:lnTo>
                    <a:pt x="1241655" y="300398"/>
                  </a:lnTo>
                  <a:lnTo>
                    <a:pt x="1244329" y="301415"/>
                  </a:lnTo>
                  <a:lnTo>
                    <a:pt x="1247002" y="302426"/>
                  </a:lnTo>
                  <a:lnTo>
                    <a:pt x="1249670" y="303428"/>
                  </a:lnTo>
                  <a:lnTo>
                    <a:pt x="1252337" y="304429"/>
                  </a:lnTo>
                  <a:lnTo>
                    <a:pt x="1255005" y="305419"/>
                  </a:lnTo>
                  <a:lnTo>
                    <a:pt x="1257668" y="306405"/>
                  </a:lnTo>
                  <a:lnTo>
                    <a:pt x="1260326" y="307386"/>
                  </a:lnTo>
                  <a:lnTo>
                    <a:pt x="1262988" y="308361"/>
                  </a:lnTo>
                  <a:lnTo>
                    <a:pt x="1265641" y="309331"/>
                  </a:lnTo>
                  <a:lnTo>
                    <a:pt x="1268293" y="310296"/>
                  </a:lnTo>
                  <a:lnTo>
                    <a:pt x="1270946" y="311256"/>
                  </a:lnTo>
                  <a:lnTo>
                    <a:pt x="1273593" y="312205"/>
                  </a:lnTo>
                  <a:lnTo>
                    <a:pt x="1276240" y="313155"/>
                  </a:lnTo>
                  <a:lnTo>
                    <a:pt x="1278882" y="314094"/>
                  </a:lnTo>
                  <a:lnTo>
                    <a:pt x="1281524" y="315028"/>
                  </a:lnTo>
                  <a:lnTo>
                    <a:pt x="1284161" y="315957"/>
                  </a:lnTo>
                  <a:lnTo>
                    <a:pt x="1286793" y="316881"/>
                  </a:lnTo>
                  <a:lnTo>
                    <a:pt x="1289430" y="317799"/>
                  </a:lnTo>
                  <a:lnTo>
                    <a:pt x="1292057" y="318713"/>
                  </a:lnTo>
                  <a:lnTo>
                    <a:pt x="1294683" y="319616"/>
                  </a:lnTo>
                  <a:lnTo>
                    <a:pt x="1297310" y="320519"/>
                  </a:lnTo>
                  <a:lnTo>
                    <a:pt x="1299931" y="321411"/>
                  </a:lnTo>
                  <a:lnTo>
                    <a:pt x="1302553" y="322299"/>
                  </a:lnTo>
                  <a:lnTo>
                    <a:pt x="1305169" y="323181"/>
                  </a:lnTo>
                  <a:lnTo>
                    <a:pt x="1307785" y="324059"/>
                  </a:lnTo>
                  <a:lnTo>
                    <a:pt x="1310397" y="324931"/>
                  </a:lnTo>
                  <a:lnTo>
                    <a:pt x="1313002" y="325798"/>
                  </a:lnTo>
                  <a:lnTo>
                    <a:pt x="1315608" y="326659"/>
                  </a:lnTo>
                  <a:lnTo>
                    <a:pt x="1318214" y="327511"/>
                  </a:lnTo>
                  <a:lnTo>
                    <a:pt x="1320815" y="328357"/>
                  </a:lnTo>
                  <a:lnTo>
                    <a:pt x="1323411" y="329204"/>
                  </a:lnTo>
                  <a:lnTo>
                    <a:pt x="1326007" y="330040"/>
                  </a:lnTo>
                  <a:lnTo>
                    <a:pt x="1328597" y="330870"/>
                  </a:lnTo>
                  <a:lnTo>
                    <a:pt x="1331188" y="331691"/>
                  </a:lnTo>
                  <a:lnTo>
                    <a:pt x="1333778" y="332511"/>
                  </a:lnTo>
                  <a:lnTo>
                    <a:pt x="1336358" y="333327"/>
                  </a:lnTo>
                  <a:lnTo>
                    <a:pt x="1338944" y="334132"/>
                  </a:lnTo>
                  <a:lnTo>
                    <a:pt x="1341519" y="334932"/>
                  </a:lnTo>
                  <a:lnTo>
                    <a:pt x="1344094" y="335726"/>
                  </a:lnTo>
                  <a:lnTo>
                    <a:pt x="1346669" y="336516"/>
                  </a:lnTo>
                  <a:lnTo>
                    <a:pt x="1349238" y="337300"/>
                  </a:lnTo>
                  <a:lnTo>
                    <a:pt x="1351803" y="338079"/>
                  </a:lnTo>
                  <a:lnTo>
                    <a:pt x="1354368" y="338848"/>
                  </a:lnTo>
                  <a:lnTo>
                    <a:pt x="1356933" y="339617"/>
                  </a:lnTo>
                  <a:lnTo>
                    <a:pt x="1359487" y="340376"/>
                  </a:lnTo>
                  <a:lnTo>
                    <a:pt x="1362046" y="341129"/>
                  </a:lnTo>
                  <a:lnTo>
                    <a:pt x="1364596" y="341877"/>
                  </a:lnTo>
                  <a:lnTo>
                    <a:pt x="1367145" y="342620"/>
                  </a:lnTo>
                  <a:lnTo>
                    <a:pt x="1369694" y="343358"/>
                  </a:lnTo>
                  <a:lnTo>
                    <a:pt x="1372238" y="344091"/>
                  </a:lnTo>
                  <a:lnTo>
                    <a:pt x="1374777" y="344814"/>
                  </a:lnTo>
                  <a:lnTo>
                    <a:pt x="1377316" y="345531"/>
                  </a:lnTo>
                  <a:lnTo>
                    <a:pt x="1379850" y="346248"/>
                  </a:lnTo>
                  <a:lnTo>
                    <a:pt x="1382383" y="346955"/>
                  </a:lnTo>
                  <a:lnTo>
                    <a:pt x="1384912" y="347652"/>
                  </a:lnTo>
                  <a:lnTo>
                    <a:pt x="1387435" y="348348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685893" y="2146729"/>
              <a:ext cx="1396599" cy="797950"/>
            </a:xfrm>
            <a:custGeom>
              <a:avLst/>
              <a:pathLst>
                <a:path w="1396599" h="797950">
                  <a:moveTo>
                    <a:pt x="80" y="442056"/>
                  </a:moveTo>
                  <a:lnTo>
                    <a:pt x="67" y="441117"/>
                  </a:lnTo>
                  <a:lnTo>
                    <a:pt x="41" y="438990"/>
                  </a:lnTo>
                  <a:lnTo>
                    <a:pt x="20" y="436870"/>
                  </a:lnTo>
                  <a:lnTo>
                    <a:pt x="5" y="434754"/>
                  </a:lnTo>
                  <a:lnTo>
                    <a:pt x="0" y="432643"/>
                  </a:lnTo>
                  <a:lnTo>
                    <a:pt x="0" y="430533"/>
                  </a:lnTo>
                  <a:lnTo>
                    <a:pt x="5" y="428432"/>
                  </a:lnTo>
                  <a:lnTo>
                    <a:pt x="15" y="426332"/>
                  </a:lnTo>
                  <a:lnTo>
                    <a:pt x="30" y="424237"/>
                  </a:lnTo>
                  <a:lnTo>
                    <a:pt x="56" y="422147"/>
                  </a:lnTo>
                  <a:lnTo>
                    <a:pt x="82" y="420057"/>
                  </a:lnTo>
                  <a:lnTo>
                    <a:pt x="118" y="417972"/>
                  </a:lnTo>
                  <a:lnTo>
                    <a:pt x="159" y="415898"/>
                  </a:lnTo>
                  <a:lnTo>
                    <a:pt x="211" y="413823"/>
                  </a:lnTo>
                  <a:lnTo>
                    <a:pt x="263" y="411754"/>
                  </a:lnTo>
                  <a:lnTo>
                    <a:pt x="325" y="409685"/>
                  </a:lnTo>
                  <a:lnTo>
                    <a:pt x="387" y="407626"/>
                  </a:lnTo>
                  <a:lnTo>
                    <a:pt x="459" y="405567"/>
                  </a:lnTo>
                  <a:lnTo>
                    <a:pt x="541" y="403518"/>
                  </a:lnTo>
                  <a:lnTo>
                    <a:pt x="624" y="401470"/>
                  </a:lnTo>
                  <a:lnTo>
                    <a:pt x="712" y="399426"/>
                  </a:lnTo>
                  <a:lnTo>
                    <a:pt x="810" y="397383"/>
                  </a:lnTo>
                  <a:lnTo>
                    <a:pt x="913" y="395349"/>
                  </a:lnTo>
                  <a:lnTo>
                    <a:pt x="1021" y="393316"/>
                  </a:lnTo>
                  <a:lnTo>
                    <a:pt x="1135" y="391293"/>
                  </a:lnTo>
                  <a:lnTo>
                    <a:pt x="1259" y="389270"/>
                  </a:lnTo>
                  <a:lnTo>
                    <a:pt x="1382" y="387253"/>
                  </a:lnTo>
                  <a:lnTo>
                    <a:pt x="1517" y="385240"/>
                  </a:lnTo>
                  <a:lnTo>
                    <a:pt x="1656" y="383228"/>
                  </a:lnTo>
                  <a:lnTo>
                    <a:pt x="1800" y="381225"/>
                  </a:lnTo>
                  <a:lnTo>
                    <a:pt x="1950" y="379223"/>
                  </a:lnTo>
                  <a:lnTo>
                    <a:pt x="2110" y="377226"/>
                  </a:lnTo>
                  <a:lnTo>
                    <a:pt x="2270" y="375234"/>
                  </a:lnTo>
                  <a:lnTo>
                    <a:pt x="2440" y="373248"/>
                  </a:lnTo>
                  <a:lnTo>
                    <a:pt x="2616" y="371266"/>
                  </a:lnTo>
                  <a:lnTo>
                    <a:pt x="2802" y="369290"/>
                  </a:lnTo>
                  <a:lnTo>
                    <a:pt x="2987" y="367318"/>
                  </a:lnTo>
                  <a:lnTo>
                    <a:pt x="3178" y="365347"/>
                  </a:lnTo>
                  <a:lnTo>
                    <a:pt x="3380" y="363381"/>
                  </a:lnTo>
                  <a:lnTo>
                    <a:pt x="3586" y="361425"/>
                  </a:lnTo>
                  <a:lnTo>
                    <a:pt x="3798" y="359469"/>
                  </a:lnTo>
                  <a:lnTo>
                    <a:pt x="4014" y="357519"/>
                  </a:lnTo>
                  <a:lnTo>
                    <a:pt x="4241" y="355568"/>
                  </a:lnTo>
                  <a:lnTo>
                    <a:pt x="4474" y="353628"/>
                  </a:lnTo>
                  <a:lnTo>
                    <a:pt x="4706" y="351693"/>
                  </a:lnTo>
                  <a:lnTo>
                    <a:pt x="4948" y="349758"/>
                  </a:lnTo>
                  <a:lnTo>
                    <a:pt x="5196" y="347828"/>
                  </a:lnTo>
                  <a:lnTo>
                    <a:pt x="5454" y="345908"/>
                  </a:lnTo>
                  <a:lnTo>
                    <a:pt x="5712" y="343988"/>
                  </a:lnTo>
                  <a:lnTo>
                    <a:pt x="5980" y="342074"/>
                  </a:lnTo>
                  <a:lnTo>
                    <a:pt x="6254" y="340165"/>
                  </a:lnTo>
                  <a:lnTo>
                    <a:pt x="6533" y="338255"/>
                  </a:lnTo>
                  <a:lnTo>
                    <a:pt x="6816" y="336356"/>
                  </a:lnTo>
                  <a:lnTo>
                    <a:pt x="7110" y="334462"/>
                  </a:lnTo>
                  <a:lnTo>
                    <a:pt x="7405" y="332569"/>
                  </a:lnTo>
                  <a:lnTo>
                    <a:pt x="7709" y="330680"/>
                  </a:lnTo>
                  <a:lnTo>
                    <a:pt x="8019" y="328801"/>
                  </a:lnTo>
                  <a:lnTo>
                    <a:pt x="8333" y="326923"/>
                  </a:lnTo>
                  <a:lnTo>
                    <a:pt x="8653" y="325050"/>
                  </a:lnTo>
                  <a:lnTo>
                    <a:pt x="8979" y="323182"/>
                  </a:lnTo>
                  <a:lnTo>
                    <a:pt x="9314" y="321319"/>
                  </a:lnTo>
                  <a:lnTo>
                    <a:pt x="9655" y="319461"/>
                  </a:lnTo>
                  <a:lnTo>
                    <a:pt x="10000" y="317604"/>
                  </a:lnTo>
                  <a:lnTo>
                    <a:pt x="10351" y="315756"/>
                  </a:lnTo>
                  <a:lnTo>
                    <a:pt x="10707" y="313909"/>
                  </a:lnTo>
                  <a:lnTo>
                    <a:pt x="11074" y="312072"/>
                  </a:lnTo>
                  <a:lnTo>
                    <a:pt x="11440" y="310235"/>
                  </a:lnTo>
                  <a:lnTo>
                    <a:pt x="11817" y="308403"/>
                  </a:lnTo>
                  <a:lnTo>
                    <a:pt x="12199" y="306581"/>
                  </a:lnTo>
                  <a:lnTo>
                    <a:pt x="12586" y="304759"/>
                  </a:lnTo>
                  <a:lnTo>
                    <a:pt x="12983" y="302943"/>
                  </a:lnTo>
                  <a:lnTo>
                    <a:pt x="13380" y="301132"/>
                  </a:lnTo>
                  <a:lnTo>
                    <a:pt x="13788" y="299326"/>
                  </a:lnTo>
                  <a:lnTo>
                    <a:pt x="14201" y="297519"/>
                  </a:lnTo>
                  <a:lnTo>
                    <a:pt x="14619" y="295724"/>
                  </a:lnTo>
                  <a:lnTo>
                    <a:pt x="15042" y="293933"/>
                  </a:lnTo>
                  <a:lnTo>
                    <a:pt x="15470" y="292142"/>
                  </a:lnTo>
                  <a:lnTo>
                    <a:pt x="15909" y="290362"/>
                  </a:lnTo>
                  <a:lnTo>
                    <a:pt x="16347" y="288582"/>
                  </a:lnTo>
                  <a:lnTo>
                    <a:pt x="16796" y="286812"/>
                  </a:lnTo>
                  <a:lnTo>
                    <a:pt x="17251" y="285042"/>
                  </a:lnTo>
                  <a:lnTo>
                    <a:pt x="17710" y="283277"/>
                  </a:lnTo>
                  <a:lnTo>
                    <a:pt x="18179" y="281522"/>
                  </a:lnTo>
                  <a:lnTo>
                    <a:pt x="18649" y="279768"/>
                  </a:lnTo>
                  <a:lnTo>
                    <a:pt x="19129" y="278018"/>
                  </a:lnTo>
                  <a:lnTo>
                    <a:pt x="19614" y="276274"/>
                  </a:lnTo>
                  <a:lnTo>
                    <a:pt x="20104" y="274535"/>
                  </a:lnTo>
                  <a:lnTo>
                    <a:pt x="20600" y="272801"/>
                  </a:lnTo>
                  <a:lnTo>
                    <a:pt x="21100" y="271073"/>
                  </a:lnTo>
                  <a:lnTo>
                    <a:pt x="21611" y="269349"/>
                  </a:lnTo>
                  <a:lnTo>
                    <a:pt x="22122" y="267626"/>
                  </a:lnTo>
                  <a:lnTo>
                    <a:pt x="22643" y="265912"/>
                  </a:lnTo>
                  <a:lnTo>
                    <a:pt x="23169" y="264204"/>
                  </a:lnTo>
                  <a:lnTo>
                    <a:pt x="23701" y="262501"/>
                  </a:lnTo>
                  <a:lnTo>
                    <a:pt x="24243" y="260798"/>
                  </a:lnTo>
                  <a:lnTo>
                    <a:pt x="24785" y="259106"/>
                  </a:lnTo>
                  <a:lnTo>
                    <a:pt x="25337" y="257413"/>
                  </a:lnTo>
                  <a:lnTo>
                    <a:pt x="25894" y="255731"/>
                  </a:lnTo>
                  <a:lnTo>
                    <a:pt x="26451" y="254049"/>
                  </a:lnTo>
                  <a:lnTo>
                    <a:pt x="27024" y="252377"/>
                  </a:lnTo>
                  <a:lnTo>
                    <a:pt x="27597" y="250705"/>
                  </a:lnTo>
                  <a:lnTo>
                    <a:pt x="28175" y="249038"/>
                  </a:lnTo>
                  <a:lnTo>
                    <a:pt x="28763" y="247382"/>
                  </a:lnTo>
                  <a:lnTo>
                    <a:pt x="29357" y="245725"/>
                  </a:lnTo>
                  <a:lnTo>
                    <a:pt x="29950" y="244074"/>
                  </a:lnTo>
                  <a:lnTo>
                    <a:pt x="30554" y="242433"/>
                  </a:lnTo>
                  <a:lnTo>
                    <a:pt x="31168" y="240792"/>
                  </a:lnTo>
                  <a:lnTo>
                    <a:pt x="31782" y="239156"/>
                  </a:lnTo>
                  <a:lnTo>
                    <a:pt x="32406" y="237525"/>
                  </a:lnTo>
                  <a:lnTo>
                    <a:pt x="33031" y="235900"/>
                  </a:lnTo>
                  <a:lnTo>
                    <a:pt x="33666" y="234279"/>
                  </a:lnTo>
                  <a:lnTo>
                    <a:pt x="34306" y="232669"/>
                  </a:lnTo>
                  <a:lnTo>
                    <a:pt x="34951" y="231059"/>
                  </a:lnTo>
                  <a:lnTo>
                    <a:pt x="35601" y="229454"/>
                  </a:lnTo>
                  <a:lnTo>
                    <a:pt x="36261" y="227855"/>
                  </a:lnTo>
                  <a:lnTo>
                    <a:pt x="36922" y="226260"/>
                  </a:lnTo>
                  <a:lnTo>
                    <a:pt x="37593" y="224671"/>
                  </a:lnTo>
                  <a:lnTo>
                    <a:pt x="38269" y="223087"/>
                  </a:lnTo>
                  <a:lnTo>
                    <a:pt x="38950" y="221508"/>
                  </a:lnTo>
                  <a:lnTo>
                    <a:pt x="39636" y="219934"/>
                  </a:lnTo>
                  <a:lnTo>
                    <a:pt x="40328" y="218365"/>
                  </a:lnTo>
                  <a:lnTo>
                    <a:pt x="41029" y="216801"/>
                  </a:lnTo>
                  <a:lnTo>
                    <a:pt x="41731" y="215243"/>
                  </a:lnTo>
                  <a:lnTo>
                    <a:pt x="42443" y="213690"/>
                  </a:lnTo>
                  <a:lnTo>
                    <a:pt x="43161" y="212141"/>
                  </a:lnTo>
                  <a:lnTo>
                    <a:pt x="43883" y="210599"/>
                  </a:lnTo>
                  <a:lnTo>
                    <a:pt x="44611" y="209061"/>
                  </a:lnTo>
                  <a:lnTo>
                    <a:pt x="45349" y="207528"/>
                  </a:lnTo>
                  <a:lnTo>
                    <a:pt x="46087" y="206001"/>
                  </a:lnTo>
                  <a:lnTo>
                    <a:pt x="46835" y="204478"/>
                  </a:lnTo>
                  <a:lnTo>
                    <a:pt x="47588" y="202961"/>
                  </a:lnTo>
                  <a:lnTo>
                    <a:pt x="48342" y="201449"/>
                  </a:lnTo>
                  <a:lnTo>
                    <a:pt x="49105" y="199942"/>
                  </a:lnTo>
                  <a:lnTo>
                    <a:pt x="49879" y="198441"/>
                  </a:lnTo>
                  <a:lnTo>
                    <a:pt x="50653" y="196944"/>
                  </a:lnTo>
                  <a:lnTo>
                    <a:pt x="51433" y="195453"/>
                  </a:lnTo>
                  <a:lnTo>
                    <a:pt x="52222" y="193967"/>
                  </a:lnTo>
                  <a:lnTo>
                    <a:pt x="53017" y="192491"/>
                  </a:lnTo>
                  <a:lnTo>
                    <a:pt x="53817" y="191015"/>
                  </a:lnTo>
                  <a:lnTo>
                    <a:pt x="54622" y="189544"/>
                  </a:lnTo>
                  <a:lnTo>
                    <a:pt x="55432" y="188079"/>
                  </a:lnTo>
                  <a:lnTo>
                    <a:pt x="56247" y="186618"/>
                  </a:lnTo>
                  <a:lnTo>
                    <a:pt x="57068" y="185163"/>
                  </a:lnTo>
                  <a:lnTo>
                    <a:pt x="57899" y="183718"/>
                  </a:lnTo>
                  <a:lnTo>
                    <a:pt x="58735" y="182273"/>
                  </a:lnTo>
                  <a:lnTo>
                    <a:pt x="59571" y="180834"/>
                  </a:lnTo>
                  <a:lnTo>
                    <a:pt x="60417" y="179404"/>
                  </a:lnTo>
                  <a:lnTo>
                    <a:pt x="61268" y="177975"/>
                  </a:lnTo>
                  <a:lnTo>
                    <a:pt x="62125" y="176551"/>
                  </a:lnTo>
                  <a:lnTo>
                    <a:pt x="62992" y="175137"/>
                  </a:lnTo>
                  <a:lnTo>
                    <a:pt x="63859" y="173723"/>
                  </a:lnTo>
                  <a:lnTo>
                    <a:pt x="64736" y="172319"/>
                  </a:lnTo>
                  <a:lnTo>
                    <a:pt x="65613" y="170915"/>
                  </a:lnTo>
                  <a:lnTo>
                    <a:pt x="66501" y="169522"/>
                  </a:lnTo>
                  <a:lnTo>
                    <a:pt x="67394" y="168129"/>
                  </a:lnTo>
                  <a:lnTo>
                    <a:pt x="68292" y="166746"/>
                  </a:lnTo>
                  <a:lnTo>
                    <a:pt x="69195" y="165368"/>
                  </a:lnTo>
                  <a:lnTo>
                    <a:pt x="70108" y="163990"/>
                  </a:lnTo>
                  <a:lnTo>
                    <a:pt x="71021" y="162623"/>
                  </a:lnTo>
                  <a:lnTo>
                    <a:pt x="71945" y="161260"/>
                  </a:lnTo>
                  <a:lnTo>
                    <a:pt x="72869" y="159903"/>
                  </a:lnTo>
                  <a:lnTo>
                    <a:pt x="73803" y="158546"/>
                  </a:lnTo>
                  <a:lnTo>
                    <a:pt x="74742" y="157199"/>
                  </a:lnTo>
                  <a:lnTo>
                    <a:pt x="75686" y="155858"/>
                  </a:lnTo>
                  <a:lnTo>
                    <a:pt x="76636" y="154521"/>
                  </a:lnTo>
                  <a:lnTo>
                    <a:pt x="77596" y="153190"/>
                  </a:lnTo>
                  <a:lnTo>
                    <a:pt x="78556" y="151869"/>
                  </a:lnTo>
                  <a:lnTo>
                    <a:pt x="79520" y="150548"/>
                  </a:lnTo>
                  <a:lnTo>
                    <a:pt x="80496" y="149232"/>
                  </a:lnTo>
                  <a:lnTo>
                    <a:pt x="81476" y="147921"/>
                  </a:lnTo>
                  <a:lnTo>
                    <a:pt x="82462" y="146621"/>
                  </a:lnTo>
                  <a:lnTo>
                    <a:pt x="83453" y="145320"/>
                  </a:lnTo>
                  <a:lnTo>
                    <a:pt x="84449" y="144025"/>
                  </a:lnTo>
                  <a:lnTo>
                    <a:pt x="85450" y="142740"/>
                  </a:lnTo>
                  <a:lnTo>
                    <a:pt x="86456" y="141455"/>
                  </a:lnTo>
                  <a:lnTo>
                    <a:pt x="87467" y="140180"/>
                  </a:lnTo>
                  <a:lnTo>
                    <a:pt x="88489" y="138911"/>
                  </a:lnTo>
                  <a:lnTo>
                    <a:pt x="89511" y="137642"/>
                  </a:lnTo>
                  <a:lnTo>
                    <a:pt x="90543" y="136382"/>
                  </a:lnTo>
                  <a:lnTo>
                    <a:pt x="91580" y="135128"/>
                  </a:lnTo>
                  <a:lnTo>
                    <a:pt x="92623" y="133880"/>
                  </a:lnTo>
                  <a:lnTo>
                    <a:pt x="93670" y="132636"/>
                  </a:lnTo>
                  <a:lnTo>
                    <a:pt x="94723" y="131397"/>
                  </a:lnTo>
                  <a:lnTo>
                    <a:pt x="95781" y="130164"/>
                  </a:lnTo>
                  <a:lnTo>
                    <a:pt x="96844" y="128941"/>
                  </a:lnTo>
                  <a:lnTo>
                    <a:pt x="97917" y="127718"/>
                  </a:lnTo>
                  <a:lnTo>
                    <a:pt x="98990" y="126500"/>
                  </a:lnTo>
                  <a:lnTo>
                    <a:pt x="100074" y="125293"/>
                  </a:lnTo>
                  <a:lnTo>
                    <a:pt x="101163" y="124085"/>
                  </a:lnTo>
                  <a:lnTo>
                    <a:pt x="102252" y="122888"/>
                  </a:lnTo>
                  <a:lnTo>
                    <a:pt x="103351" y="121691"/>
                  </a:lnTo>
                  <a:lnTo>
                    <a:pt x="104455" y="120504"/>
                  </a:lnTo>
                  <a:lnTo>
                    <a:pt x="105565" y="119322"/>
                  </a:lnTo>
                  <a:lnTo>
                    <a:pt x="106679" y="118146"/>
                  </a:lnTo>
                  <a:lnTo>
                    <a:pt x="107804" y="116974"/>
                  </a:lnTo>
                  <a:lnTo>
                    <a:pt x="108929" y="115808"/>
                  </a:lnTo>
                  <a:lnTo>
                    <a:pt x="110065" y="114647"/>
                  </a:lnTo>
                  <a:lnTo>
                    <a:pt x="111200" y="113491"/>
                  </a:lnTo>
                  <a:lnTo>
                    <a:pt x="112345" y="112345"/>
                  </a:lnTo>
                  <a:lnTo>
                    <a:pt x="113491" y="111200"/>
                  </a:lnTo>
                  <a:lnTo>
                    <a:pt x="114647" y="110065"/>
                  </a:lnTo>
                  <a:lnTo>
                    <a:pt x="115808" y="108929"/>
                  </a:lnTo>
                  <a:lnTo>
                    <a:pt x="116974" y="107804"/>
                  </a:lnTo>
                  <a:lnTo>
                    <a:pt x="118146" y="106679"/>
                  </a:lnTo>
                  <a:lnTo>
                    <a:pt x="119322" y="105565"/>
                  </a:lnTo>
                  <a:lnTo>
                    <a:pt x="120504" y="104455"/>
                  </a:lnTo>
                  <a:lnTo>
                    <a:pt x="121691" y="103351"/>
                  </a:lnTo>
                  <a:lnTo>
                    <a:pt x="122888" y="102252"/>
                  </a:lnTo>
                  <a:lnTo>
                    <a:pt x="124085" y="101163"/>
                  </a:lnTo>
                  <a:lnTo>
                    <a:pt x="125293" y="100074"/>
                  </a:lnTo>
                  <a:lnTo>
                    <a:pt x="126500" y="98990"/>
                  </a:lnTo>
                  <a:lnTo>
                    <a:pt x="127718" y="97917"/>
                  </a:lnTo>
                  <a:lnTo>
                    <a:pt x="128941" y="96844"/>
                  </a:lnTo>
                  <a:lnTo>
                    <a:pt x="130164" y="95781"/>
                  </a:lnTo>
                  <a:lnTo>
                    <a:pt x="131397" y="94723"/>
                  </a:lnTo>
                  <a:lnTo>
                    <a:pt x="132636" y="93670"/>
                  </a:lnTo>
                  <a:lnTo>
                    <a:pt x="133880" y="92623"/>
                  </a:lnTo>
                  <a:lnTo>
                    <a:pt x="135128" y="91580"/>
                  </a:lnTo>
                  <a:lnTo>
                    <a:pt x="136382" y="90543"/>
                  </a:lnTo>
                  <a:lnTo>
                    <a:pt x="137642" y="89511"/>
                  </a:lnTo>
                  <a:lnTo>
                    <a:pt x="138911" y="88489"/>
                  </a:lnTo>
                  <a:lnTo>
                    <a:pt x="140180" y="87467"/>
                  </a:lnTo>
                  <a:lnTo>
                    <a:pt x="141455" y="86456"/>
                  </a:lnTo>
                  <a:lnTo>
                    <a:pt x="142740" y="85450"/>
                  </a:lnTo>
                  <a:lnTo>
                    <a:pt x="144025" y="84449"/>
                  </a:lnTo>
                  <a:lnTo>
                    <a:pt x="145320" y="83453"/>
                  </a:lnTo>
                  <a:lnTo>
                    <a:pt x="146621" y="82462"/>
                  </a:lnTo>
                  <a:lnTo>
                    <a:pt x="147921" y="81476"/>
                  </a:lnTo>
                  <a:lnTo>
                    <a:pt x="149232" y="80496"/>
                  </a:lnTo>
                  <a:lnTo>
                    <a:pt x="150548" y="79520"/>
                  </a:lnTo>
                  <a:lnTo>
                    <a:pt x="151869" y="78556"/>
                  </a:lnTo>
                  <a:lnTo>
                    <a:pt x="153190" y="77596"/>
                  </a:lnTo>
                  <a:lnTo>
                    <a:pt x="154521" y="76636"/>
                  </a:lnTo>
                  <a:lnTo>
                    <a:pt x="155858" y="75686"/>
                  </a:lnTo>
                  <a:lnTo>
                    <a:pt x="157199" y="74742"/>
                  </a:lnTo>
                  <a:lnTo>
                    <a:pt x="158546" y="73803"/>
                  </a:lnTo>
                  <a:lnTo>
                    <a:pt x="159903" y="72869"/>
                  </a:lnTo>
                  <a:lnTo>
                    <a:pt x="161260" y="71945"/>
                  </a:lnTo>
                  <a:lnTo>
                    <a:pt x="162623" y="71021"/>
                  </a:lnTo>
                  <a:lnTo>
                    <a:pt x="163990" y="70108"/>
                  </a:lnTo>
                  <a:lnTo>
                    <a:pt x="165368" y="69195"/>
                  </a:lnTo>
                  <a:lnTo>
                    <a:pt x="166746" y="68292"/>
                  </a:lnTo>
                  <a:lnTo>
                    <a:pt x="168129" y="67394"/>
                  </a:lnTo>
                  <a:lnTo>
                    <a:pt x="169522" y="66501"/>
                  </a:lnTo>
                  <a:lnTo>
                    <a:pt x="170915" y="65613"/>
                  </a:lnTo>
                  <a:lnTo>
                    <a:pt x="172319" y="64736"/>
                  </a:lnTo>
                  <a:lnTo>
                    <a:pt x="173723" y="63859"/>
                  </a:lnTo>
                  <a:lnTo>
                    <a:pt x="175137" y="62992"/>
                  </a:lnTo>
                  <a:lnTo>
                    <a:pt x="176551" y="62125"/>
                  </a:lnTo>
                  <a:lnTo>
                    <a:pt x="177975" y="61268"/>
                  </a:lnTo>
                  <a:lnTo>
                    <a:pt x="179404" y="60417"/>
                  </a:lnTo>
                  <a:lnTo>
                    <a:pt x="180834" y="59571"/>
                  </a:lnTo>
                  <a:lnTo>
                    <a:pt x="182273" y="58735"/>
                  </a:lnTo>
                  <a:lnTo>
                    <a:pt x="183718" y="57899"/>
                  </a:lnTo>
                  <a:lnTo>
                    <a:pt x="185163" y="57068"/>
                  </a:lnTo>
                  <a:lnTo>
                    <a:pt x="186618" y="56247"/>
                  </a:lnTo>
                  <a:lnTo>
                    <a:pt x="188079" y="55432"/>
                  </a:lnTo>
                  <a:lnTo>
                    <a:pt x="189544" y="54622"/>
                  </a:lnTo>
                  <a:lnTo>
                    <a:pt x="191015" y="53817"/>
                  </a:lnTo>
                  <a:lnTo>
                    <a:pt x="192491" y="53017"/>
                  </a:lnTo>
                  <a:lnTo>
                    <a:pt x="193967" y="52222"/>
                  </a:lnTo>
                  <a:lnTo>
                    <a:pt x="195453" y="51433"/>
                  </a:lnTo>
                  <a:lnTo>
                    <a:pt x="196944" y="50653"/>
                  </a:lnTo>
                  <a:lnTo>
                    <a:pt x="198441" y="49879"/>
                  </a:lnTo>
                  <a:lnTo>
                    <a:pt x="199942" y="49105"/>
                  </a:lnTo>
                  <a:lnTo>
                    <a:pt x="201449" y="48342"/>
                  </a:lnTo>
                  <a:lnTo>
                    <a:pt x="202961" y="47588"/>
                  </a:lnTo>
                  <a:lnTo>
                    <a:pt x="204478" y="46835"/>
                  </a:lnTo>
                  <a:lnTo>
                    <a:pt x="206001" y="46087"/>
                  </a:lnTo>
                  <a:lnTo>
                    <a:pt x="207528" y="45349"/>
                  </a:lnTo>
                  <a:lnTo>
                    <a:pt x="209061" y="44611"/>
                  </a:lnTo>
                  <a:lnTo>
                    <a:pt x="210599" y="43883"/>
                  </a:lnTo>
                  <a:lnTo>
                    <a:pt x="212141" y="43161"/>
                  </a:lnTo>
                  <a:lnTo>
                    <a:pt x="213690" y="42443"/>
                  </a:lnTo>
                  <a:lnTo>
                    <a:pt x="215243" y="41731"/>
                  </a:lnTo>
                  <a:lnTo>
                    <a:pt x="216801" y="41029"/>
                  </a:lnTo>
                  <a:lnTo>
                    <a:pt x="218365" y="40328"/>
                  </a:lnTo>
                  <a:lnTo>
                    <a:pt x="219934" y="39636"/>
                  </a:lnTo>
                  <a:lnTo>
                    <a:pt x="221508" y="38950"/>
                  </a:lnTo>
                  <a:lnTo>
                    <a:pt x="223087" y="38269"/>
                  </a:lnTo>
                  <a:lnTo>
                    <a:pt x="224671" y="37593"/>
                  </a:lnTo>
                  <a:lnTo>
                    <a:pt x="226260" y="36922"/>
                  </a:lnTo>
                  <a:lnTo>
                    <a:pt x="227855" y="36261"/>
                  </a:lnTo>
                  <a:lnTo>
                    <a:pt x="229454" y="35601"/>
                  </a:lnTo>
                  <a:lnTo>
                    <a:pt x="231059" y="34951"/>
                  </a:lnTo>
                  <a:lnTo>
                    <a:pt x="232669" y="34306"/>
                  </a:lnTo>
                  <a:lnTo>
                    <a:pt x="234279" y="33666"/>
                  </a:lnTo>
                  <a:lnTo>
                    <a:pt x="235900" y="33031"/>
                  </a:lnTo>
                  <a:lnTo>
                    <a:pt x="237525" y="32406"/>
                  </a:lnTo>
                  <a:lnTo>
                    <a:pt x="239156" y="31782"/>
                  </a:lnTo>
                  <a:lnTo>
                    <a:pt x="240792" y="31168"/>
                  </a:lnTo>
                  <a:lnTo>
                    <a:pt x="242433" y="30554"/>
                  </a:lnTo>
                  <a:lnTo>
                    <a:pt x="244074" y="29950"/>
                  </a:lnTo>
                  <a:lnTo>
                    <a:pt x="245725" y="29357"/>
                  </a:lnTo>
                  <a:lnTo>
                    <a:pt x="247382" y="28763"/>
                  </a:lnTo>
                  <a:lnTo>
                    <a:pt x="249038" y="28175"/>
                  </a:lnTo>
                  <a:lnTo>
                    <a:pt x="250705" y="27597"/>
                  </a:lnTo>
                  <a:lnTo>
                    <a:pt x="252377" y="27024"/>
                  </a:lnTo>
                  <a:lnTo>
                    <a:pt x="254049" y="26451"/>
                  </a:lnTo>
                  <a:lnTo>
                    <a:pt x="255731" y="25894"/>
                  </a:lnTo>
                  <a:lnTo>
                    <a:pt x="257413" y="25337"/>
                  </a:lnTo>
                  <a:lnTo>
                    <a:pt x="259106" y="24785"/>
                  </a:lnTo>
                  <a:lnTo>
                    <a:pt x="260798" y="24243"/>
                  </a:lnTo>
                  <a:lnTo>
                    <a:pt x="262501" y="23701"/>
                  </a:lnTo>
                  <a:lnTo>
                    <a:pt x="264204" y="23169"/>
                  </a:lnTo>
                  <a:lnTo>
                    <a:pt x="265912" y="22643"/>
                  </a:lnTo>
                  <a:lnTo>
                    <a:pt x="267626" y="22122"/>
                  </a:lnTo>
                  <a:lnTo>
                    <a:pt x="269349" y="21611"/>
                  </a:lnTo>
                  <a:lnTo>
                    <a:pt x="271073" y="21100"/>
                  </a:lnTo>
                  <a:lnTo>
                    <a:pt x="272801" y="20600"/>
                  </a:lnTo>
                  <a:lnTo>
                    <a:pt x="274535" y="20104"/>
                  </a:lnTo>
                  <a:lnTo>
                    <a:pt x="276274" y="19614"/>
                  </a:lnTo>
                  <a:lnTo>
                    <a:pt x="278018" y="19129"/>
                  </a:lnTo>
                  <a:lnTo>
                    <a:pt x="279768" y="18649"/>
                  </a:lnTo>
                  <a:lnTo>
                    <a:pt x="281522" y="18179"/>
                  </a:lnTo>
                  <a:lnTo>
                    <a:pt x="283277" y="17710"/>
                  </a:lnTo>
                  <a:lnTo>
                    <a:pt x="285042" y="17251"/>
                  </a:lnTo>
                  <a:lnTo>
                    <a:pt x="286812" y="16796"/>
                  </a:lnTo>
                  <a:lnTo>
                    <a:pt x="288582" y="16347"/>
                  </a:lnTo>
                  <a:lnTo>
                    <a:pt x="290362" y="15909"/>
                  </a:lnTo>
                  <a:lnTo>
                    <a:pt x="292142" y="15470"/>
                  </a:lnTo>
                  <a:lnTo>
                    <a:pt x="293933" y="15042"/>
                  </a:lnTo>
                  <a:lnTo>
                    <a:pt x="295724" y="14619"/>
                  </a:lnTo>
                  <a:lnTo>
                    <a:pt x="297519" y="14201"/>
                  </a:lnTo>
                  <a:lnTo>
                    <a:pt x="299326" y="13788"/>
                  </a:lnTo>
                  <a:lnTo>
                    <a:pt x="301132" y="13380"/>
                  </a:lnTo>
                  <a:lnTo>
                    <a:pt x="302943" y="12983"/>
                  </a:lnTo>
                  <a:lnTo>
                    <a:pt x="304759" y="12586"/>
                  </a:lnTo>
                  <a:lnTo>
                    <a:pt x="306581" y="12199"/>
                  </a:lnTo>
                  <a:lnTo>
                    <a:pt x="308403" y="11817"/>
                  </a:lnTo>
                  <a:lnTo>
                    <a:pt x="310235" y="11440"/>
                  </a:lnTo>
                  <a:lnTo>
                    <a:pt x="312072" y="11074"/>
                  </a:lnTo>
                  <a:lnTo>
                    <a:pt x="313909" y="10707"/>
                  </a:lnTo>
                  <a:lnTo>
                    <a:pt x="315756" y="10351"/>
                  </a:lnTo>
                  <a:lnTo>
                    <a:pt x="317604" y="10000"/>
                  </a:lnTo>
                  <a:lnTo>
                    <a:pt x="319461" y="9655"/>
                  </a:lnTo>
                  <a:lnTo>
                    <a:pt x="321319" y="9314"/>
                  </a:lnTo>
                  <a:lnTo>
                    <a:pt x="323182" y="8979"/>
                  </a:lnTo>
                  <a:lnTo>
                    <a:pt x="325050" y="8653"/>
                  </a:lnTo>
                  <a:lnTo>
                    <a:pt x="326923" y="8333"/>
                  </a:lnTo>
                  <a:lnTo>
                    <a:pt x="328801" y="8019"/>
                  </a:lnTo>
                  <a:lnTo>
                    <a:pt x="330680" y="7709"/>
                  </a:lnTo>
                  <a:lnTo>
                    <a:pt x="332569" y="7405"/>
                  </a:lnTo>
                  <a:lnTo>
                    <a:pt x="334462" y="7110"/>
                  </a:lnTo>
                  <a:lnTo>
                    <a:pt x="336356" y="6816"/>
                  </a:lnTo>
                  <a:lnTo>
                    <a:pt x="338255" y="6533"/>
                  </a:lnTo>
                  <a:lnTo>
                    <a:pt x="340165" y="6254"/>
                  </a:lnTo>
                  <a:lnTo>
                    <a:pt x="342074" y="5980"/>
                  </a:lnTo>
                  <a:lnTo>
                    <a:pt x="343988" y="5712"/>
                  </a:lnTo>
                  <a:lnTo>
                    <a:pt x="345908" y="5454"/>
                  </a:lnTo>
                  <a:lnTo>
                    <a:pt x="347828" y="5196"/>
                  </a:lnTo>
                  <a:lnTo>
                    <a:pt x="349758" y="4948"/>
                  </a:lnTo>
                  <a:lnTo>
                    <a:pt x="351693" y="4706"/>
                  </a:lnTo>
                  <a:lnTo>
                    <a:pt x="353628" y="4474"/>
                  </a:lnTo>
                  <a:lnTo>
                    <a:pt x="355568" y="4241"/>
                  </a:lnTo>
                  <a:lnTo>
                    <a:pt x="357519" y="4014"/>
                  </a:lnTo>
                  <a:lnTo>
                    <a:pt x="359469" y="3798"/>
                  </a:lnTo>
                  <a:lnTo>
                    <a:pt x="361425" y="3586"/>
                  </a:lnTo>
                  <a:lnTo>
                    <a:pt x="363381" y="3380"/>
                  </a:lnTo>
                  <a:lnTo>
                    <a:pt x="365347" y="3178"/>
                  </a:lnTo>
                  <a:lnTo>
                    <a:pt x="367318" y="2987"/>
                  </a:lnTo>
                  <a:lnTo>
                    <a:pt x="369290" y="2802"/>
                  </a:lnTo>
                  <a:lnTo>
                    <a:pt x="371266" y="2616"/>
                  </a:lnTo>
                  <a:lnTo>
                    <a:pt x="373248" y="2440"/>
                  </a:lnTo>
                  <a:lnTo>
                    <a:pt x="375234" y="2270"/>
                  </a:lnTo>
                  <a:lnTo>
                    <a:pt x="377226" y="2110"/>
                  </a:lnTo>
                  <a:lnTo>
                    <a:pt x="379223" y="1950"/>
                  </a:lnTo>
                  <a:lnTo>
                    <a:pt x="381225" y="1800"/>
                  </a:lnTo>
                  <a:lnTo>
                    <a:pt x="383228" y="1656"/>
                  </a:lnTo>
                  <a:lnTo>
                    <a:pt x="385240" y="1517"/>
                  </a:lnTo>
                  <a:lnTo>
                    <a:pt x="387253" y="1382"/>
                  </a:lnTo>
                  <a:lnTo>
                    <a:pt x="389270" y="1259"/>
                  </a:lnTo>
                  <a:lnTo>
                    <a:pt x="391293" y="1135"/>
                  </a:lnTo>
                  <a:lnTo>
                    <a:pt x="393316" y="1021"/>
                  </a:lnTo>
                  <a:lnTo>
                    <a:pt x="395349" y="913"/>
                  </a:lnTo>
                  <a:lnTo>
                    <a:pt x="397383" y="810"/>
                  </a:lnTo>
                  <a:lnTo>
                    <a:pt x="399426" y="712"/>
                  </a:lnTo>
                  <a:lnTo>
                    <a:pt x="401470" y="624"/>
                  </a:lnTo>
                  <a:lnTo>
                    <a:pt x="403518" y="541"/>
                  </a:lnTo>
                  <a:lnTo>
                    <a:pt x="405567" y="459"/>
                  </a:lnTo>
                  <a:lnTo>
                    <a:pt x="407626" y="387"/>
                  </a:lnTo>
                  <a:lnTo>
                    <a:pt x="409685" y="325"/>
                  </a:lnTo>
                  <a:lnTo>
                    <a:pt x="411754" y="263"/>
                  </a:lnTo>
                  <a:lnTo>
                    <a:pt x="413823" y="211"/>
                  </a:lnTo>
                  <a:lnTo>
                    <a:pt x="415898" y="159"/>
                  </a:lnTo>
                  <a:lnTo>
                    <a:pt x="417972" y="118"/>
                  </a:lnTo>
                  <a:lnTo>
                    <a:pt x="420057" y="82"/>
                  </a:lnTo>
                  <a:lnTo>
                    <a:pt x="422147" y="56"/>
                  </a:lnTo>
                  <a:lnTo>
                    <a:pt x="424237" y="30"/>
                  </a:lnTo>
                  <a:lnTo>
                    <a:pt x="426332" y="15"/>
                  </a:lnTo>
                  <a:lnTo>
                    <a:pt x="428432" y="5"/>
                  </a:lnTo>
                  <a:lnTo>
                    <a:pt x="430533" y="0"/>
                  </a:lnTo>
                  <a:lnTo>
                    <a:pt x="432643" y="0"/>
                  </a:lnTo>
                  <a:lnTo>
                    <a:pt x="434754" y="5"/>
                  </a:lnTo>
                  <a:lnTo>
                    <a:pt x="436870" y="20"/>
                  </a:lnTo>
                  <a:lnTo>
                    <a:pt x="438990" y="41"/>
                  </a:lnTo>
                  <a:lnTo>
                    <a:pt x="441117" y="67"/>
                  </a:lnTo>
                  <a:lnTo>
                    <a:pt x="443248" y="98"/>
                  </a:lnTo>
                  <a:lnTo>
                    <a:pt x="445379" y="134"/>
                  </a:lnTo>
                  <a:lnTo>
                    <a:pt x="447515" y="180"/>
                  </a:lnTo>
                  <a:lnTo>
                    <a:pt x="449657" y="227"/>
                  </a:lnTo>
                  <a:lnTo>
                    <a:pt x="451804" y="283"/>
                  </a:lnTo>
                  <a:lnTo>
                    <a:pt x="453950" y="345"/>
                  </a:lnTo>
                  <a:lnTo>
                    <a:pt x="456107" y="412"/>
                  </a:lnTo>
                  <a:lnTo>
                    <a:pt x="458264" y="490"/>
                  </a:lnTo>
                  <a:lnTo>
                    <a:pt x="460427" y="567"/>
                  </a:lnTo>
                  <a:lnTo>
                    <a:pt x="462594" y="655"/>
                  </a:lnTo>
                  <a:lnTo>
                    <a:pt x="464761" y="748"/>
                  </a:lnTo>
                  <a:lnTo>
                    <a:pt x="466934" y="846"/>
                  </a:lnTo>
                  <a:lnTo>
                    <a:pt x="469117" y="949"/>
                  </a:lnTo>
                  <a:lnTo>
                    <a:pt x="471294" y="1063"/>
                  </a:lnTo>
                  <a:lnTo>
                    <a:pt x="473482" y="1176"/>
                  </a:lnTo>
                  <a:lnTo>
                    <a:pt x="475670" y="1300"/>
                  </a:lnTo>
                  <a:lnTo>
                    <a:pt x="477869" y="1429"/>
                  </a:lnTo>
                  <a:lnTo>
                    <a:pt x="480067" y="1563"/>
                  </a:lnTo>
                  <a:lnTo>
                    <a:pt x="482265" y="1708"/>
                  </a:lnTo>
                  <a:lnTo>
                    <a:pt x="484474" y="1852"/>
                  </a:lnTo>
                  <a:lnTo>
                    <a:pt x="486682" y="2007"/>
                  </a:lnTo>
                  <a:lnTo>
                    <a:pt x="488896" y="2167"/>
                  </a:lnTo>
                  <a:lnTo>
                    <a:pt x="491115" y="2332"/>
                  </a:lnTo>
                  <a:lnTo>
                    <a:pt x="493339" y="2502"/>
                  </a:lnTo>
                  <a:lnTo>
                    <a:pt x="495563" y="2683"/>
                  </a:lnTo>
                  <a:lnTo>
                    <a:pt x="497793" y="2863"/>
                  </a:lnTo>
                  <a:lnTo>
                    <a:pt x="500027" y="3054"/>
                  </a:lnTo>
                  <a:lnTo>
                    <a:pt x="502267" y="3251"/>
                  </a:lnTo>
                  <a:lnTo>
                    <a:pt x="504506" y="3452"/>
                  </a:lnTo>
                  <a:lnTo>
                    <a:pt x="506751" y="3663"/>
                  </a:lnTo>
                  <a:lnTo>
                    <a:pt x="509001" y="3875"/>
                  </a:lnTo>
                  <a:lnTo>
                    <a:pt x="511256" y="4097"/>
                  </a:lnTo>
                  <a:lnTo>
                    <a:pt x="513511" y="4324"/>
                  </a:lnTo>
                  <a:lnTo>
                    <a:pt x="515771" y="4556"/>
                  </a:lnTo>
                  <a:lnTo>
                    <a:pt x="518037" y="4793"/>
                  </a:lnTo>
                  <a:lnTo>
                    <a:pt x="520307" y="5036"/>
                  </a:lnTo>
                  <a:lnTo>
                    <a:pt x="522578" y="5289"/>
                  </a:lnTo>
                  <a:lnTo>
                    <a:pt x="524854" y="5547"/>
                  </a:lnTo>
                  <a:lnTo>
                    <a:pt x="527134" y="5810"/>
                  </a:lnTo>
                  <a:lnTo>
                    <a:pt x="529420" y="6078"/>
                  </a:lnTo>
                  <a:lnTo>
                    <a:pt x="531706" y="6352"/>
                  </a:lnTo>
                  <a:lnTo>
                    <a:pt x="533998" y="6631"/>
                  </a:lnTo>
                  <a:lnTo>
                    <a:pt x="536294" y="6920"/>
                  </a:lnTo>
                  <a:lnTo>
                    <a:pt x="538590" y="7214"/>
                  </a:lnTo>
                  <a:lnTo>
                    <a:pt x="540892" y="7513"/>
                  </a:lnTo>
                  <a:lnTo>
                    <a:pt x="543199" y="7817"/>
                  </a:lnTo>
                  <a:lnTo>
                    <a:pt x="545510" y="8127"/>
                  </a:lnTo>
                  <a:lnTo>
                    <a:pt x="547822" y="8447"/>
                  </a:lnTo>
                  <a:lnTo>
                    <a:pt x="550139" y="8772"/>
                  </a:lnTo>
                  <a:lnTo>
                    <a:pt x="552461" y="9097"/>
                  </a:lnTo>
                  <a:lnTo>
                    <a:pt x="554784" y="9433"/>
                  </a:lnTo>
                  <a:lnTo>
                    <a:pt x="557116" y="9778"/>
                  </a:lnTo>
                  <a:lnTo>
                    <a:pt x="559448" y="10124"/>
                  </a:lnTo>
                  <a:lnTo>
                    <a:pt x="561781" y="10480"/>
                  </a:lnTo>
                  <a:lnTo>
                    <a:pt x="564119" y="10836"/>
                  </a:lnTo>
                  <a:lnTo>
                    <a:pt x="566461" y="11203"/>
                  </a:lnTo>
                  <a:lnTo>
                    <a:pt x="568809" y="11574"/>
                  </a:lnTo>
                  <a:lnTo>
                    <a:pt x="571162" y="11951"/>
                  </a:lnTo>
                  <a:lnTo>
                    <a:pt x="573516" y="12338"/>
                  </a:lnTo>
                  <a:lnTo>
                    <a:pt x="575874" y="12725"/>
                  </a:lnTo>
                  <a:lnTo>
                    <a:pt x="578232" y="13122"/>
                  </a:lnTo>
                  <a:lnTo>
                    <a:pt x="580596" y="13525"/>
                  </a:lnTo>
                  <a:lnTo>
                    <a:pt x="582964" y="13932"/>
                  </a:lnTo>
                  <a:lnTo>
                    <a:pt x="585338" y="14345"/>
                  </a:lnTo>
                  <a:lnTo>
                    <a:pt x="587712" y="14768"/>
                  </a:lnTo>
                  <a:lnTo>
                    <a:pt x="590091" y="15192"/>
                  </a:lnTo>
                  <a:lnTo>
                    <a:pt x="592470" y="15625"/>
                  </a:lnTo>
                  <a:lnTo>
                    <a:pt x="594859" y="16064"/>
                  </a:lnTo>
                  <a:lnTo>
                    <a:pt x="597248" y="16507"/>
                  </a:lnTo>
                  <a:lnTo>
                    <a:pt x="599637" y="16956"/>
                  </a:lnTo>
                  <a:lnTo>
                    <a:pt x="602037" y="17416"/>
                  </a:lnTo>
                  <a:lnTo>
                    <a:pt x="604436" y="17875"/>
                  </a:lnTo>
                  <a:lnTo>
                    <a:pt x="606836" y="18345"/>
                  </a:lnTo>
                  <a:lnTo>
                    <a:pt x="609241" y="18819"/>
                  </a:lnTo>
                  <a:lnTo>
                    <a:pt x="611651" y="19299"/>
                  </a:lnTo>
                  <a:lnTo>
                    <a:pt x="614066" y="19789"/>
                  </a:lnTo>
                  <a:lnTo>
                    <a:pt x="616481" y="20280"/>
                  </a:lnTo>
                  <a:lnTo>
                    <a:pt x="618901" y="20780"/>
                  </a:lnTo>
                  <a:lnTo>
                    <a:pt x="621326" y="21281"/>
                  </a:lnTo>
                  <a:lnTo>
                    <a:pt x="623752" y="21792"/>
                  </a:lnTo>
                  <a:lnTo>
                    <a:pt x="626182" y="22308"/>
                  </a:lnTo>
                  <a:lnTo>
                    <a:pt x="628618" y="22829"/>
                  </a:lnTo>
                  <a:lnTo>
                    <a:pt x="631053" y="23360"/>
                  </a:lnTo>
                  <a:lnTo>
                    <a:pt x="633494" y="23892"/>
                  </a:lnTo>
                  <a:lnTo>
                    <a:pt x="635935" y="24434"/>
                  </a:lnTo>
                  <a:lnTo>
                    <a:pt x="638381" y="24981"/>
                  </a:lnTo>
                  <a:lnTo>
                    <a:pt x="640832" y="25533"/>
                  </a:lnTo>
                  <a:lnTo>
                    <a:pt x="643284" y="26090"/>
                  </a:lnTo>
                  <a:lnTo>
                    <a:pt x="645740" y="26658"/>
                  </a:lnTo>
                  <a:lnTo>
                    <a:pt x="648201" y="27226"/>
                  </a:lnTo>
                  <a:lnTo>
                    <a:pt x="650663" y="27803"/>
                  </a:lnTo>
                  <a:lnTo>
                    <a:pt x="653129" y="28387"/>
                  </a:lnTo>
                  <a:lnTo>
                    <a:pt x="655601" y="28975"/>
                  </a:lnTo>
                  <a:lnTo>
                    <a:pt x="658073" y="29568"/>
                  </a:lnTo>
                  <a:lnTo>
                    <a:pt x="660550" y="30167"/>
                  </a:lnTo>
                  <a:lnTo>
                    <a:pt x="663027" y="30776"/>
                  </a:lnTo>
                  <a:lnTo>
                    <a:pt x="665509" y="31385"/>
                  </a:lnTo>
                  <a:lnTo>
                    <a:pt x="667996" y="32004"/>
                  </a:lnTo>
                  <a:lnTo>
                    <a:pt x="670484" y="32628"/>
                  </a:lnTo>
                  <a:lnTo>
                    <a:pt x="672976" y="33258"/>
                  </a:lnTo>
                  <a:lnTo>
                    <a:pt x="675469" y="33893"/>
                  </a:lnTo>
                  <a:lnTo>
                    <a:pt x="677971" y="34533"/>
                  </a:lnTo>
                  <a:lnTo>
                    <a:pt x="680469" y="35183"/>
                  </a:lnTo>
                  <a:lnTo>
                    <a:pt x="682977" y="35838"/>
                  </a:lnTo>
                  <a:lnTo>
                    <a:pt x="685480" y="36499"/>
                  </a:lnTo>
                  <a:lnTo>
                    <a:pt x="687993" y="37159"/>
                  </a:lnTo>
                  <a:lnTo>
                    <a:pt x="690506" y="37835"/>
                  </a:lnTo>
                  <a:lnTo>
                    <a:pt x="693024" y="38511"/>
                  </a:lnTo>
                  <a:lnTo>
                    <a:pt x="695542" y="39192"/>
                  </a:lnTo>
                  <a:lnTo>
                    <a:pt x="698066" y="39884"/>
                  </a:lnTo>
                  <a:lnTo>
                    <a:pt x="700589" y="40580"/>
                  </a:lnTo>
                  <a:lnTo>
                    <a:pt x="703118" y="41277"/>
                  </a:lnTo>
                  <a:lnTo>
                    <a:pt x="705652" y="41984"/>
                  </a:lnTo>
                  <a:lnTo>
                    <a:pt x="708185" y="42701"/>
                  </a:lnTo>
                  <a:lnTo>
                    <a:pt x="710724" y="43419"/>
                  </a:lnTo>
                  <a:lnTo>
                    <a:pt x="713263" y="44141"/>
                  </a:lnTo>
                  <a:lnTo>
                    <a:pt x="715807" y="44874"/>
                  </a:lnTo>
                  <a:lnTo>
                    <a:pt x="718356" y="45612"/>
                  </a:lnTo>
                  <a:lnTo>
                    <a:pt x="720906" y="46355"/>
                  </a:lnTo>
                  <a:lnTo>
                    <a:pt x="723455" y="47103"/>
                  </a:lnTo>
                  <a:lnTo>
                    <a:pt x="726014" y="47857"/>
                  </a:lnTo>
                  <a:lnTo>
                    <a:pt x="728569" y="48615"/>
                  </a:lnTo>
                  <a:lnTo>
                    <a:pt x="731133" y="49384"/>
                  </a:lnTo>
                  <a:lnTo>
                    <a:pt x="733698" y="50153"/>
                  </a:lnTo>
                  <a:lnTo>
                    <a:pt x="736263" y="50932"/>
                  </a:lnTo>
                  <a:lnTo>
                    <a:pt x="738833" y="51717"/>
                  </a:lnTo>
                  <a:lnTo>
                    <a:pt x="741408" y="52506"/>
                  </a:lnTo>
                  <a:lnTo>
                    <a:pt x="743983" y="53301"/>
                  </a:lnTo>
                  <a:lnTo>
                    <a:pt x="746558" y="54101"/>
                  </a:lnTo>
                  <a:lnTo>
                    <a:pt x="749143" y="54906"/>
                  </a:lnTo>
                  <a:lnTo>
                    <a:pt x="751723" y="55721"/>
                  </a:lnTo>
                  <a:lnTo>
                    <a:pt x="754314" y="56541"/>
                  </a:lnTo>
                  <a:lnTo>
                    <a:pt x="756904" y="57362"/>
                  </a:lnTo>
                  <a:lnTo>
                    <a:pt x="759495" y="58193"/>
                  </a:lnTo>
                  <a:lnTo>
                    <a:pt x="762090" y="59029"/>
                  </a:lnTo>
                  <a:lnTo>
                    <a:pt x="764686" y="59875"/>
                  </a:lnTo>
                  <a:lnTo>
                    <a:pt x="767287" y="60721"/>
                  </a:lnTo>
                  <a:lnTo>
                    <a:pt x="769893" y="61573"/>
                  </a:lnTo>
                  <a:lnTo>
                    <a:pt x="772499" y="62435"/>
                  </a:lnTo>
                  <a:lnTo>
                    <a:pt x="775105" y="63302"/>
                  </a:lnTo>
                  <a:lnTo>
                    <a:pt x="777716" y="64174"/>
                  </a:lnTo>
                  <a:lnTo>
                    <a:pt x="780332" y="65051"/>
                  </a:lnTo>
                  <a:lnTo>
                    <a:pt x="782948" y="65933"/>
                  </a:lnTo>
                  <a:lnTo>
                    <a:pt x="785570" y="66821"/>
                  </a:lnTo>
                  <a:lnTo>
                    <a:pt x="788191" y="67714"/>
                  </a:lnTo>
                  <a:lnTo>
                    <a:pt x="790818" y="68617"/>
                  </a:lnTo>
                  <a:lnTo>
                    <a:pt x="793445" y="69520"/>
                  </a:lnTo>
                  <a:lnTo>
                    <a:pt x="796071" y="70433"/>
                  </a:lnTo>
                  <a:lnTo>
                    <a:pt x="798708" y="71352"/>
                  </a:lnTo>
                  <a:lnTo>
                    <a:pt x="801340" y="72275"/>
                  </a:lnTo>
                  <a:lnTo>
                    <a:pt x="803977" y="73204"/>
                  </a:lnTo>
                  <a:lnTo>
                    <a:pt x="806619" y="74138"/>
                  </a:lnTo>
                  <a:lnTo>
                    <a:pt x="809261" y="75077"/>
                  </a:lnTo>
                  <a:lnTo>
                    <a:pt x="811908" y="76027"/>
                  </a:lnTo>
                  <a:lnTo>
                    <a:pt x="814556" y="76976"/>
                  </a:lnTo>
                  <a:lnTo>
                    <a:pt x="817208" y="77936"/>
                  </a:lnTo>
                  <a:lnTo>
                    <a:pt x="819860" y="78901"/>
                  </a:lnTo>
                  <a:lnTo>
                    <a:pt x="822513" y="79871"/>
                  </a:lnTo>
                  <a:lnTo>
                    <a:pt x="825176" y="80847"/>
                  </a:lnTo>
                  <a:lnTo>
                    <a:pt x="827833" y="81827"/>
                  </a:lnTo>
                  <a:lnTo>
                    <a:pt x="830496" y="82813"/>
                  </a:lnTo>
                  <a:lnTo>
                    <a:pt x="833164" y="83804"/>
                  </a:lnTo>
                  <a:lnTo>
                    <a:pt x="835832" y="84805"/>
                  </a:lnTo>
                  <a:lnTo>
                    <a:pt x="838500" y="85806"/>
                  </a:lnTo>
                  <a:lnTo>
                    <a:pt x="841173" y="86817"/>
                  </a:lnTo>
                  <a:lnTo>
                    <a:pt x="843846" y="87834"/>
                  </a:lnTo>
                  <a:lnTo>
                    <a:pt x="846524" y="88856"/>
                  </a:lnTo>
                  <a:lnTo>
                    <a:pt x="849207" y="89882"/>
                  </a:lnTo>
                  <a:lnTo>
                    <a:pt x="851885" y="90915"/>
                  </a:lnTo>
                  <a:lnTo>
                    <a:pt x="854574" y="91952"/>
                  </a:lnTo>
                  <a:lnTo>
                    <a:pt x="857257" y="92994"/>
                  </a:lnTo>
                  <a:lnTo>
                    <a:pt x="859951" y="94047"/>
                  </a:lnTo>
                  <a:lnTo>
                    <a:pt x="862640" y="95100"/>
                  </a:lnTo>
                  <a:lnTo>
                    <a:pt x="865333" y="96163"/>
                  </a:lnTo>
                  <a:lnTo>
                    <a:pt x="868032" y="97226"/>
                  </a:lnTo>
                  <a:lnTo>
                    <a:pt x="870731" y="98299"/>
                  </a:lnTo>
                  <a:lnTo>
                    <a:pt x="873430" y="99378"/>
                  </a:lnTo>
                  <a:lnTo>
                    <a:pt x="876134" y="100461"/>
                  </a:lnTo>
                  <a:lnTo>
                    <a:pt x="878838" y="101550"/>
                  </a:lnTo>
                  <a:lnTo>
                    <a:pt x="881547" y="102644"/>
                  </a:lnTo>
                  <a:lnTo>
                    <a:pt x="884256" y="103748"/>
                  </a:lnTo>
                  <a:lnTo>
                    <a:pt x="886966" y="104853"/>
                  </a:lnTo>
                  <a:lnTo>
                    <a:pt x="889680" y="105962"/>
                  </a:lnTo>
                  <a:lnTo>
                    <a:pt x="892399" y="107082"/>
                  </a:lnTo>
                  <a:lnTo>
                    <a:pt x="895119" y="108207"/>
                  </a:lnTo>
                  <a:lnTo>
                    <a:pt x="897838" y="109332"/>
                  </a:lnTo>
                  <a:lnTo>
                    <a:pt x="900563" y="110467"/>
                  </a:lnTo>
                  <a:lnTo>
                    <a:pt x="903288" y="111608"/>
                  </a:lnTo>
                  <a:lnTo>
                    <a:pt x="906012" y="112753"/>
                  </a:lnTo>
                  <a:lnTo>
                    <a:pt x="908742" y="113904"/>
                  </a:lnTo>
                  <a:lnTo>
                    <a:pt x="911472" y="115060"/>
                  </a:lnTo>
                  <a:lnTo>
                    <a:pt x="914207" y="116221"/>
                  </a:lnTo>
                  <a:lnTo>
                    <a:pt x="916942" y="117392"/>
                  </a:lnTo>
                  <a:lnTo>
                    <a:pt x="919682" y="118564"/>
                  </a:lnTo>
                  <a:lnTo>
                    <a:pt x="922422" y="119745"/>
                  </a:lnTo>
                  <a:lnTo>
                    <a:pt x="925162" y="120927"/>
                  </a:lnTo>
                  <a:lnTo>
                    <a:pt x="927908" y="122119"/>
                  </a:lnTo>
                  <a:lnTo>
                    <a:pt x="930653" y="123316"/>
                  </a:lnTo>
                  <a:lnTo>
                    <a:pt x="933398" y="124514"/>
                  </a:lnTo>
                  <a:lnTo>
                    <a:pt x="936149" y="125721"/>
                  </a:lnTo>
                  <a:lnTo>
                    <a:pt x="938899" y="126934"/>
                  </a:lnTo>
                  <a:lnTo>
                    <a:pt x="941655" y="128152"/>
                  </a:lnTo>
                  <a:lnTo>
                    <a:pt x="944411" y="129375"/>
                  </a:lnTo>
                  <a:lnTo>
                    <a:pt x="947166" y="130603"/>
                  </a:lnTo>
                  <a:lnTo>
                    <a:pt x="949927" y="131841"/>
                  </a:lnTo>
                  <a:lnTo>
                    <a:pt x="952688" y="133080"/>
                  </a:lnTo>
                  <a:lnTo>
                    <a:pt x="955454" y="134323"/>
                  </a:lnTo>
                  <a:lnTo>
                    <a:pt x="958220" y="135577"/>
                  </a:lnTo>
                  <a:lnTo>
                    <a:pt x="960986" y="136831"/>
                  </a:lnTo>
                  <a:lnTo>
                    <a:pt x="963757" y="138096"/>
                  </a:lnTo>
                  <a:lnTo>
                    <a:pt x="966528" y="139365"/>
                  </a:lnTo>
                  <a:lnTo>
                    <a:pt x="969299" y="140635"/>
                  </a:lnTo>
                  <a:lnTo>
                    <a:pt x="972075" y="141914"/>
                  </a:lnTo>
                  <a:lnTo>
                    <a:pt x="974851" y="143199"/>
                  </a:lnTo>
                  <a:lnTo>
                    <a:pt x="977628" y="144489"/>
                  </a:lnTo>
                  <a:lnTo>
                    <a:pt x="980409" y="145785"/>
                  </a:lnTo>
                  <a:lnTo>
                    <a:pt x="983191" y="147085"/>
                  </a:lnTo>
                  <a:lnTo>
                    <a:pt x="985977" y="148391"/>
                  </a:lnTo>
                  <a:lnTo>
                    <a:pt x="988759" y="149701"/>
                  </a:lnTo>
                  <a:lnTo>
                    <a:pt x="991550" y="151017"/>
                  </a:lnTo>
                  <a:lnTo>
                    <a:pt x="994337" y="152338"/>
                  </a:lnTo>
                  <a:lnTo>
                    <a:pt x="997129" y="153664"/>
                  </a:lnTo>
                  <a:lnTo>
                    <a:pt x="999920" y="155001"/>
                  </a:lnTo>
                  <a:lnTo>
                    <a:pt x="1002717" y="156337"/>
                  </a:lnTo>
                  <a:lnTo>
                    <a:pt x="1005509" y="157679"/>
                  </a:lnTo>
                  <a:lnTo>
                    <a:pt x="1008306" y="159031"/>
                  </a:lnTo>
                  <a:lnTo>
                    <a:pt x="1011108" y="160383"/>
                  </a:lnTo>
                  <a:lnTo>
                    <a:pt x="1013910" y="161745"/>
                  </a:lnTo>
                  <a:lnTo>
                    <a:pt x="1016712" y="163113"/>
                  </a:lnTo>
                  <a:lnTo>
                    <a:pt x="1019514" y="164480"/>
                  </a:lnTo>
                  <a:lnTo>
                    <a:pt x="1022322" y="165858"/>
                  </a:lnTo>
                  <a:lnTo>
                    <a:pt x="1025129" y="167241"/>
                  </a:lnTo>
                  <a:lnTo>
                    <a:pt x="1027936" y="168624"/>
                  </a:lnTo>
                  <a:lnTo>
                    <a:pt x="1030748" y="170018"/>
                  </a:lnTo>
                  <a:lnTo>
                    <a:pt x="1033561" y="171416"/>
                  </a:lnTo>
                  <a:lnTo>
                    <a:pt x="1036373" y="172820"/>
                  </a:lnTo>
                  <a:lnTo>
                    <a:pt x="1039191" y="174228"/>
                  </a:lnTo>
                  <a:lnTo>
                    <a:pt x="1042008" y="175642"/>
                  </a:lnTo>
                  <a:lnTo>
                    <a:pt x="1044826" y="177061"/>
                  </a:lnTo>
                  <a:lnTo>
                    <a:pt x="1047643" y="178486"/>
                  </a:lnTo>
                  <a:lnTo>
                    <a:pt x="1050466" y="179915"/>
                  </a:lnTo>
                  <a:lnTo>
                    <a:pt x="1053289" y="181350"/>
                  </a:lnTo>
                  <a:lnTo>
                    <a:pt x="1056111" y="182789"/>
                  </a:lnTo>
                  <a:lnTo>
                    <a:pt x="1058939" y="184234"/>
                  </a:lnTo>
                  <a:lnTo>
                    <a:pt x="1061767" y="185684"/>
                  </a:lnTo>
                  <a:lnTo>
                    <a:pt x="1064595" y="187140"/>
                  </a:lnTo>
                  <a:lnTo>
                    <a:pt x="1067428" y="188600"/>
                  </a:lnTo>
                  <a:lnTo>
                    <a:pt x="1070256" y="190065"/>
                  </a:lnTo>
                  <a:lnTo>
                    <a:pt x="1073089" y="191541"/>
                  </a:lnTo>
                  <a:lnTo>
                    <a:pt x="1075922" y="193017"/>
                  </a:lnTo>
                  <a:lnTo>
                    <a:pt x="1078760" y="194498"/>
                  </a:lnTo>
                  <a:lnTo>
                    <a:pt x="1081598" y="195984"/>
                  </a:lnTo>
                  <a:lnTo>
                    <a:pt x="1084437" y="197481"/>
                  </a:lnTo>
                  <a:lnTo>
                    <a:pt x="1087275" y="198977"/>
                  </a:lnTo>
                  <a:lnTo>
                    <a:pt x="1090118" y="200479"/>
                  </a:lnTo>
                  <a:lnTo>
                    <a:pt x="1092962" y="201991"/>
                  </a:lnTo>
                  <a:lnTo>
                    <a:pt x="1095805" y="203503"/>
                  </a:lnTo>
                  <a:lnTo>
                    <a:pt x="1098648" y="205020"/>
                  </a:lnTo>
                  <a:lnTo>
                    <a:pt x="1101492" y="206548"/>
                  </a:lnTo>
                  <a:lnTo>
                    <a:pt x="1104340" y="208075"/>
                  </a:lnTo>
                  <a:lnTo>
                    <a:pt x="1107189" y="209608"/>
                  </a:lnTo>
                  <a:lnTo>
                    <a:pt x="1110042" y="211151"/>
                  </a:lnTo>
                  <a:lnTo>
                    <a:pt x="1112891" y="212694"/>
                  </a:lnTo>
                  <a:lnTo>
                    <a:pt x="1115744" y="214242"/>
                  </a:lnTo>
                  <a:lnTo>
                    <a:pt x="1118598" y="215800"/>
                  </a:lnTo>
                  <a:lnTo>
                    <a:pt x="1121452" y="217359"/>
                  </a:lnTo>
                  <a:lnTo>
                    <a:pt x="1124311" y="218922"/>
                  </a:lnTo>
                  <a:lnTo>
                    <a:pt x="1127164" y="220496"/>
                  </a:lnTo>
                  <a:lnTo>
                    <a:pt x="1130023" y="222070"/>
                  </a:lnTo>
                  <a:lnTo>
                    <a:pt x="1132882" y="223649"/>
                  </a:lnTo>
                  <a:lnTo>
                    <a:pt x="1135746" y="225238"/>
                  </a:lnTo>
                  <a:lnTo>
                    <a:pt x="1138605" y="226828"/>
                  </a:lnTo>
                  <a:lnTo>
                    <a:pt x="1141469" y="228422"/>
                  </a:lnTo>
                  <a:lnTo>
                    <a:pt x="1144333" y="230027"/>
                  </a:lnTo>
                  <a:lnTo>
                    <a:pt x="1147197" y="231632"/>
                  </a:lnTo>
                  <a:lnTo>
                    <a:pt x="1150066" y="233242"/>
                  </a:lnTo>
                  <a:lnTo>
                    <a:pt x="1152930" y="234857"/>
                  </a:lnTo>
                  <a:lnTo>
                    <a:pt x="1155799" y="236478"/>
                  </a:lnTo>
                  <a:lnTo>
                    <a:pt x="1158668" y="238108"/>
                  </a:lnTo>
                  <a:lnTo>
                    <a:pt x="1161537" y="239739"/>
                  </a:lnTo>
                  <a:lnTo>
                    <a:pt x="1164412" y="241375"/>
                  </a:lnTo>
                  <a:lnTo>
                    <a:pt x="1167281" y="243016"/>
                  </a:lnTo>
                  <a:lnTo>
                    <a:pt x="1170155" y="244662"/>
                  </a:lnTo>
                  <a:lnTo>
                    <a:pt x="1173030" y="246313"/>
                  </a:lnTo>
                  <a:lnTo>
                    <a:pt x="1175904" y="247970"/>
                  </a:lnTo>
                  <a:lnTo>
                    <a:pt x="1178778" y="249631"/>
                  </a:lnTo>
                  <a:lnTo>
                    <a:pt x="1181658" y="251298"/>
                  </a:lnTo>
                  <a:lnTo>
                    <a:pt x="1184537" y="252970"/>
                  </a:lnTo>
                  <a:lnTo>
                    <a:pt x="1187411" y="254647"/>
                  </a:lnTo>
                  <a:lnTo>
                    <a:pt x="1190291" y="256330"/>
                  </a:lnTo>
                  <a:lnTo>
                    <a:pt x="1193176" y="258017"/>
                  </a:lnTo>
                  <a:lnTo>
                    <a:pt x="1196055" y="259710"/>
                  </a:lnTo>
                  <a:lnTo>
                    <a:pt x="1198934" y="261407"/>
                  </a:lnTo>
                  <a:lnTo>
                    <a:pt x="1201819" y="263105"/>
                  </a:lnTo>
                  <a:lnTo>
                    <a:pt x="1204704" y="264813"/>
                  </a:lnTo>
                  <a:lnTo>
                    <a:pt x="1207588" y="266526"/>
                  </a:lnTo>
                  <a:lnTo>
                    <a:pt x="1210473" y="268240"/>
                  </a:lnTo>
                  <a:lnTo>
                    <a:pt x="1213358" y="269963"/>
                  </a:lnTo>
                  <a:lnTo>
                    <a:pt x="1216247" y="271687"/>
                  </a:lnTo>
                  <a:lnTo>
                    <a:pt x="1219137" y="273421"/>
                  </a:lnTo>
                  <a:lnTo>
                    <a:pt x="1222022" y="275155"/>
                  </a:lnTo>
                  <a:lnTo>
                    <a:pt x="1224912" y="276894"/>
                  </a:lnTo>
                  <a:lnTo>
                    <a:pt x="1227801" y="278643"/>
                  </a:lnTo>
                  <a:lnTo>
                    <a:pt x="1230691" y="280392"/>
                  </a:lnTo>
                  <a:lnTo>
                    <a:pt x="1233586" y="282147"/>
                  </a:lnTo>
                  <a:lnTo>
                    <a:pt x="1236476" y="283906"/>
                  </a:lnTo>
                  <a:lnTo>
                    <a:pt x="1239371" y="285671"/>
                  </a:lnTo>
                  <a:lnTo>
                    <a:pt x="1242261" y="287441"/>
                  </a:lnTo>
                  <a:lnTo>
                    <a:pt x="1245156" y="289216"/>
                  </a:lnTo>
                  <a:lnTo>
                    <a:pt x="1248051" y="290997"/>
                  </a:lnTo>
                  <a:lnTo>
                    <a:pt x="1250946" y="292782"/>
                  </a:lnTo>
                  <a:lnTo>
                    <a:pt x="1253841" y="294573"/>
                  </a:lnTo>
                  <a:lnTo>
                    <a:pt x="1256741" y="296364"/>
                  </a:lnTo>
                  <a:lnTo>
                    <a:pt x="1259636" y="298165"/>
                  </a:lnTo>
                  <a:lnTo>
                    <a:pt x="1262536" y="299965"/>
                  </a:lnTo>
                  <a:lnTo>
                    <a:pt x="1265431" y="301777"/>
                  </a:lnTo>
                  <a:lnTo>
                    <a:pt x="1268331" y="303588"/>
                  </a:lnTo>
                  <a:lnTo>
                    <a:pt x="1271231" y="305410"/>
                  </a:lnTo>
                  <a:lnTo>
                    <a:pt x="1274131" y="307231"/>
                  </a:lnTo>
                  <a:lnTo>
                    <a:pt x="1277031" y="309058"/>
                  </a:lnTo>
                  <a:lnTo>
                    <a:pt x="1279931" y="310890"/>
                  </a:lnTo>
                  <a:lnTo>
                    <a:pt x="1282831" y="312727"/>
                  </a:lnTo>
                  <a:lnTo>
                    <a:pt x="1285732" y="314569"/>
                  </a:lnTo>
                  <a:lnTo>
                    <a:pt x="1288637" y="316417"/>
                  </a:lnTo>
                  <a:lnTo>
                    <a:pt x="1291537" y="318264"/>
                  </a:lnTo>
                  <a:lnTo>
                    <a:pt x="1294442" y="320122"/>
                  </a:lnTo>
                  <a:lnTo>
                    <a:pt x="1297348" y="321985"/>
                  </a:lnTo>
                  <a:lnTo>
                    <a:pt x="1300248" y="323848"/>
                  </a:lnTo>
                  <a:lnTo>
                    <a:pt x="1303153" y="325716"/>
                  </a:lnTo>
                  <a:lnTo>
                    <a:pt x="1306058" y="327594"/>
                  </a:lnTo>
                  <a:lnTo>
                    <a:pt x="1308963" y="329472"/>
                  </a:lnTo>
                  <a:lnTo>
                    <a:pt x="1311869" y="331356"/>
                  </a:lnTo>
                  <a:lnTo>
                    <a:pt x="1314774" y="333245"/>
                  </a:lnTo>
                  <a:lnTo>
                    <a:pt x="1317679" y="335138"/>
                  </a:lnTo>
                  <a:lnTo>
                    <a:pt x="1320585" y="337032"/>
                  </a:lnTo>
                  <a:lnTo>
                    <a:pt x="1323495" y="338936"/>
                  </a:lnTo>
                  <a:lnTo>
                    <a:pt x="1326400" y="340846"/>
                  </a:lnTo>
                  <a:lnTo>
                    <a:pt x="1329306" y="342755"/>
                  </a:lnTo>
                  <a:lnTo>
                    <a:pt x="1332216" y="344670"/>
                  </a:lnTo>
                  <a:lnTo>
                    <a:pt x="1335121" y="346594"/>
                  </a:lnTo>
                  <a:lnTo>
                    <a:pt x="1338032" y="348519"/>
                  </a:lnTo>
                  <a:lnTo>
                    <a:pt x="1340937" y="350449"/>
                  </a:lnTo>
                  <a:lnTo>
                    <a:pt x="1343847" y="352379"/>
                  </a:lnTo>
                  <a:lnTo>
                    <a:pt x="1346758" y="354319"/>
                  </a:lnTo>
                  <a:lnTo>
                    <a:pt x="1349663" y="356265"/>
                  </a:lnTo>
                  <a:lnTo>
                    <a:pt x="1352574" y="358210"/>
                  </a:lnTo>
                  <a:lnTo>
                    <a:pt x="1355484" y="360166"/>
                  </a:lnTo>
                  <a:lnTo>
                    <a:pt x="1358394" y="362122"/>
                  </a:lnTo>
                  <a:lnTo>
                    <a:pt x="1361300" y="364083"/>
                  </a:lnTo>
                  <a:lnTo>
                    <a:pt x="1364210" y="366049"/>
                  </a:lnTo>
                  <a:lnTo>
                    <a:pt x="1367121" y="368020"/>
                  </a:lnTo>
                  <a:lnTo>
                    <a:pt x="1370031" y="369997"/>
                  </a:lnTo>
                  <a:lnTo>
                    <a:pt x="1372941" y="371973"/>
                  </a:lnTo>
                  <a:lnTo>
                    <a:pt x="1375852" y="373960"/>
                  </a:lnTo>
                  <a:lnTo>
                    <a:pt x="1378762" y="375946"/>
                  </a:lnTo>
                  <a:lnTo>
                    <a:pt x="1381673" y="377938"/>
                  </a:lnTo>
                  <a:lnTo>
                    <a:pt x="1384578" y="379935"/>
                  </a:lnTo>
                  <a:lnTo>
                    <a:pt x="1387489" y="381938"/>
                  </a:lnTo>
                  <a:lnTo>
                    <a:pt x="1390399" y="383945"/>
                  </a:lnTo>
                  <a:lnTo>
                    <a:pt x="1393309" y="385958"/>
                  </a:lnTo>
                  <a:lnTo>
                    <a:pt x="1396220" y="387970"/>
                  </a:lnTo>
                  <a:lnTo>
                    <a:pt x="1396599" y="388233"/>
                  </a:lnTo>
                  <a:lnTo>
                    <a:pt x="1395838" y="388729"/>
                  </a:lnTo>
                  <a:lnTo>
                    <a:pt x="1393067" y="390545"/>
                  </a:lnTo>
                  <a:lnTo>
                    <a:pt x="1390296" y="392362"/>
                  </a:lnTo>
                  <a:lnTo>
                    <a:pt x="1387525" y="394183"/>
                  </a:lnTo>
                  <a:lnTo>
                    <a:pt x="1384759" y="396010"/>
                  </a:lnTo>
                  <a:lnTo>
                    <a:pt x="1381988" y="397842"/>
                  </a:lnTo>
                  <a:lnTo>
                    <a:pt x="1379216" y="399679"/>
                  </a:lnTo>
                  <a:lnTo>
                    <a:pt x="1376445" y="401516"/>
                  </a:lnTo>
                  <a:lnTo>
                    <a:pt x="1373674" y="403363"/>
                  </a:lnTo>
                  <a:lnTo>
                    <a:pt x="1370908" y="405211"/>
                  </a:lnTo>
                  <a:lnTo>
                    <a:pt x="1368137" y="407063"/>
                  </a:lnTo>
                  <a:lnTo>
                    <a:pt x="1365366" y="408921"/>
                  </a:lnTo>
                  <a:lnTo>
                    <a:pt x="1362595" y="410784"/>
                  </a:lnTo>
                  <a:lnTo>
                    <a:pt x="1359829" y="412647"/>
                  </a:lnTo>
                  <a:lnTo>
                    <a:pt x="1357058" y="414515"/>
                  </a:lnTo>
                  <a:lnTo>
                    <a:pt x="1354287" y="416393"/>
                  </a:lnTo>
                  <a:lnTo>
                    <a:pt x="1351521" y="418272"/>
                  </a:lnTo>
                  <a:lnTo>
                    <a:pt x="1348750" y="420155"/>
                  </a:lnTo>
                  <a:lnTo>
                    <a:pt x="1345979" y="422039"/>
                  </a:lnTo>
                  <a:lnTo>
                    <a:pt x="1343213" y="423933"/>
                  </a:lnTo>
                  <a:lnTo>
                    <a:pt x="1340442" y="425826"/>
                  </a:lnTo>
                  <a:lnTo>
                    <a:pt x="1337676" y="427725"/>
                  </a:lnTo>
                  <a:lnTo>
                    <a:pt x="1334910" y="429630"/>
                  </a:lnTo>
                  <a:lnTo>
                    <a:pt x="1332139" y="431539"/>
                  </a:lnTo>
                  <a:lnTo>
                    <a:pt x="1329373" y="433453"/>
                  </a:lnTo>
                  <a:lnTo>
                    <a:pt x="1326607" y="435368"/>
                  </a:lnTo>
                  <a:lnTo>
                    <a:pt x="1323836" y="437288"/>
                  </a:lnTo>
                  <a:lnTo>
                    <a:pt x="1321070" y="439212"/>
                  </a:lnTo>
                  <a:lnTo>
                    <a:pt x="1318304" y="441142"/>
                  </a:lnTo>
                  <a:lnTo>
                    <a:pt x="1315538" y="443077"/>
                  </a:lnTo>
                  <a:lnTo>
                    <a:pt x="1312772" y="445013"/>
                  </a:lnTo>
                  <a:lnTo>
                    <a:pt x="1310006" y="446953"/>
                  </a:lnTo>
                  <a:lnTo>
                    <a:pt x="1307240" y="448898"/>
                  </a:lnTo>
                  <a:lnTo>
                    <a:pt x="1304479" y="450849"/>
                  </a:lnTo>
                  <a:lnTo>
                    <a:pt x="1301713" y="452805"/>
                  </a:lnTo>
                  <a:lnTo>
                    <a:pt x="1298947" y="454760"/>
                  </a:lnTo>
                  <a:lnTo>
                    <a:pt x="1296186" y="456727"/>
                  </a:lnTo>
                  <a:lnTo>
                    <a:pt x="1293420" y="458693"/>
                  </a:lnTo>
                  <a:lnTo>
                    <a:pt x="1290660" y="460659"/>
                  </a:lnTo>
                  <a:lnTo>
                    <a:pt x="1287899" y="462635"/>
                  </a:lnTo>
                  <a:lnTo>
                    <a:pt x="1285138" y="464612"/>
                  </a:lnTo>
                  <a:lnTo>
                    <a:pt x="1282372" y="466598"/>
                  </a:lnTo>
                  <a:lnTo>
                    <a:pt x="1279611" y="468585"/>
                  </a:lnTo>
                  <a:lnTo>
                    <a:pt x="1276851" y="470572"/>
                  </a:lnTo>
                  <a:lnTo>
                    <a:pt x="1274095" y="472569"/>
                  </a:lnTo>
                  <a:lnTo>
                    <a:pt x="1271334" y="474566"/>
                  </a:lnTo>
                  <a:lnTo>
                    <a:pt x="1268573" y="476568"/>
                  </a:lnTo>
                  <a:lnTo>
                    <a:pt x="1265818" y="478575"/>
                  </a:lnTo>
                  <a:lnTo>
                    <a:pt x="1263057" y="480588"/>
                  </a:lnTo>
                  <a:lnTo>
                    <a:pt x="1260301" y="482601"/>
                  </a:lnTo>
                  <a:lnTo>
                    <a:pt x="1257546" y="484618"/>
                  </a:lnTo>
                  <a:lnTo>
                    <a:pt x="1254790" y="486641"/>
                  </a:lnTo>
                  <a:lnTo>
                    <a:pt x="1252034" y="488669"/>
                  </a:lnTo>
                  <a:lnTo>
                    <a:pt x="1249279" y="490702"/>
                  </a:lnTo>
                  <a:lnTo>
                    <a:pt x="1246523" y="492735"/>
                  </a:lnTo>
                  <a:lnTo>
                    <a:pt x="1243768" y="494774"/>
                  </a:lnTo>
                  <a:lnTo>
                    <a:pt x="1241017" y="496817"/>
                  </a:lnTo>
                  <a:lnTo>
                    <a:pt x="1238262" y="498861"/>
                  </a:lnTo>
                  <a:lnTo>
                    <a:pt x="1235511" y="500909"/>
                  </a:lnTo>
                  <a:lnTo>
                    <a:pt x="1232761" y="502963"/>
                  </a:lnTo>
                  <a:lnTo>
                    <a:pt x="1230010" y="505022"/>
                  </a:lnTo>
                  <a:lnTo>
                    <a:pt x="1227260" y="507086"/>
                  </a:lnTo>
                  <a:lnTo>
                    <a:pt x="1224514" y="509151"/>
                  </a:lnTo>
                  <a:lnTo>
                    <a:pt x="1221764" y="511220"/>
                  </a:lnTo>
                  <a:lnTo>
                    <a:pt x="1219019" y="513294"/>
                  </a:lnTo>
                  <a:lnTo>
                    <a:pt x="1216268" y="515369"/>
                  </a:lnTo>
                  <a:lnTo>
                    <a:pt x="1213523" y="517454"/>
                  </a:lnTo>
                  <a:lnTo>
                    <a:pt x="1210777" y="519538"/>
                  </a:lnTo>
                  <a:lnTo>
                    <a:pt x="1208032" y="521628"/>
                  </a:lnTo>
                  <a:lnTo>
                    <a:pt x="1205292" y="523718"/>
                  </a:lnTo>
                  <a:lnTo>
                    <a:pt x="1202547" y="525813"/>
                  </a:lnTo>
                  <a:lnTo>
                    <a:pt x="1199807" y="527914"/>
                  </a:lnTo>
                  <a:lnTo>
                    <a:pt x="1197066" y="530019"/>
                  </a:lnTo>
                  <a:lnTo>
                    <a:pt x="1194321" y="532124"/>
                  </a:lnTo>
                  <a:lnTo>
                    <a:pt x="1191586" y="534240"/>
                  </a:lnTo>
                  <a:lnTo>
                    <a:pt x="1188846" y="536351"/>
                  </a:lnTo>
                  <a:lnTo>
                    <a:pt x="1186106" y="538472"/>
                  </a:lnTo>
                  <a:lnTo>
                    <a:pt x="1183371" y="540593"/>
                  </a:lnTo>
                  <a:lnTo>
                    <a:pt x="1180636" y="542719"/>
                  </a:lnTo>
                  <a:lnTo>
                    <a:pt x="1177901" y="544850"/>
                  </a:lnTo>
                  <a:lnTo>
                    <a:pt x="1175166" y="546986"/>
                  </a:lnTo>
                  <a:lnTo>
                    <a:pt x="1172431" y="549123"/>
                  </a:lnTo>
                  <a:lnTo>
                    <a:pt x="1169701" y="551264"/>
                  </a:lnTo>
                  <a:lnTo>
                    <a:pt x="1166971" y="553406"/>
                  </a:lnTo>
                  <a:lnTo>
                    <a:pt x="1164236" y="555558"/>
                  </a:lnTo>
                  <a:lnTo>
                    <a:pt x="1161512" y="557709"/>
                  </a:lnTo>
                  <a:lnTo>
                    <a:pt x="1158782" y="559866"/>
                  </a:lnTo>
                  <a:lnTo>
                    <a:pt x="1156052" y="562023"/>
                  </a:lnTo>
                  <a:lnTo>
                    <a:pt x="1153327" y="564186"/>
                  </a:lnTo>
                  <a:lnTo>
                    <a:pt x="1150603" y="566353"/>
                  </a:lnTo>
                  <a:lnTo>
                    <a:pt x="1147878" y="568526"/>
                  </a:lnTo>
                  <a:lnTo>
                    <a:pt x="1145153" y="570698"/>
                  </a:lnTo>
                  <a:lnTo>
                    <a:pt x="1142434" y="572876"/>
                  </a:lnTo>
                  <a:lnTo>
                    <a:pt x="1139714" y="575059"/>
                  </a:lnTo>
                  <a:lnTo>
                    <a:pt x="1136990" y="577241"/>
                  </a:lnTo>
                  <a:lnTo>
                    <a:pt x="1134275" y="579429"/>
                  </a:lnTo>
                  <a:lnTo>
                    <a:pt x="1131556" y="581623"/>
                  </a:lnTo>
                  <a:lnTo>
                    <a:pt x="1128841" y="583816"/>
                  </a:lnTo>
                  <a:lnTo>
                    <a:pt x="1126122" y="586014"/>
                  </a:lnTo>
                  <a:lnTo>
                    <a:pt x="1123408" y="588217"/>
                  </a:lnTo>
                  <a:lnTo>
                    <a:pt x="1120698" y="590426"/>
                  </a:lnTo>
                  <a:lnTo>
                    <a:pt x="1117984" y="592635"/>
                  </a:lnTo>
                  <a:lnTo>
                    <a:pt x="1115275" y="594848"/>
                  </a:lnTo>
                  <a:lnTo>
                    <a:pt x="1112566" y="597062"/>
                  </a:lnTo>
                  <a:lnTo>
                    <a:pt x="1109857" y="599281"/>
                  </a:lnTo>
                  <a:lnTo>
                    <a:pt x="1107147" y="601505"/>
                  </a:lnTo>
                  <a:lnTo>
                    <a:pt x="1104443" y="603735"/>
                  </a:lnTo>
                  <a:lnTo>
                    <a:pt x="1101739" y="605964"/>
                  </a:lnTo>
                  <a:lnTo>
                    <a:pt x="1099035" y="608198"/>
                  </a:lnTo>
                  <a:lnTo>
                    <a:pt x="1096331" y="610433"/>
                  </a:lnTo>
                  <a:lnTo>
                    <a:pt x="1093632" y="612672"/>
                  </a:lnTo>
                  <a:lnTo>
                    <a:pt x="1090934" y="614917"/>
                  </a:lnTo>
                  <a:lnTo>
                    <a:pt x="1088235" y="617167"/>
                  </a:lnTo>
                  <a:lnTo>
                    <a:pt x="1085536" y="619417"/>
                  </a:lnTo>
                  <a:lnTo>
                    <a:pt x="1082842" y="621672"/>
                  </a:lnTo>
                  <a:lnTo>
                    <a:pt x="1080148" y="623927"/>
                  </a:lnTo>
                  <a:lnTo>
                    <a:pt x="1077455" y="626187"/>
                  </a:lnTo>
                  <a:lnTo>
                    <a:pt x="1074766" y="628453"/>
                  </a:lnTo>
                  <a:lnTo>
                    <a:pt x="1072072" y="630718"/>
                  </a:lnTo>
                  <a:lnTo>
                    <a:pt x="1069384" y="632989"/>
                  </a:lnTo>
                  <a:lnTo>
                    <a:pt x="1066701" y="635264"/>
                  </a:lnTo>
                  <a:lnTo>
                    <a:pt x="1064012" y="637540"/>
                  </a:lnTo>
                  <a:lnTo>
                    <a:pt x="1061329" y="639821"/>
                  </a:lnTo>
                  <a:lnTo>
                    <a:pt x="1058645" y="642107"/>
                  </a:lnTo>
                  <a:lnTo>
                    <a:pt x="1055962" y="644393"/>
                  </a:lnTo>
                  <a:lnTo>
                    <a:pt x="1053284" y="646684"/>
                  </a:lnTo>
                  <a:lnTo>
                    <a:pt x="1050605" y="648981"/>
                  </a:lnTo>
                  <a:lnTo>
                    <a:pt x="1047927" y="651277"/>
                  </a:lnTo>
                  <a:lnTo>
                    <a:pt x="1045254" y="653578"/>
                  </a:lnTo>
                  <a:lnTo>
                    <a:pt x="1042581" y="655880"/>
                  </a:lnTo>
                  <a:lnTo>
                    <a:pt x="1039908" y="658187"/>
                  </a:lnTo>
                  <a:lnTo>
                    <a:pt x="1037235" y="660498"/>
                  </a:lnTo>
                  <a:lnTo>
                    <a:pt x="1034567" y="662810"/>
                  </a:lnTo>
                  <a:lnTo>
                    <a:pt x="1031899" y="665127"/>
                  </a:lnTo>
                  <a:lnTo>
                    <a:pt x="1029231" y="667444"/>
                  </a:lnTo>
                  <a:lnTo>
                    <a:pt x="1026568" y="669766"/>
                  </a:lnTo>
                  <a:lnTo>
                    <a:pt x="1023906" y="672094"/>
                  </a:lnTo>
                  <a:lnTo>
                    <a:pt x="1021243" y="674421"/>
                  </a:lnTo>
                  <a:lnTo>
                    <a:pt x="1018580" y="676754"/>
                  </a:lnTo>
                  <a:lnTo>
                    <a:pt x="1015923" y="679091"/>
                  </a:lnTo>
                  <a:lnTo>
                    <a:pt x="1013265" y="681429"/>
                  </a:lnTo>
                  <a:lnTo>
                    <a:pt x="1010613" y="683772"/>
                  </a:lnTo>
                  <a:lnTo>
                    <a:pt x="1007960" y="686114"/>
                  </a:lnTo>
                  <a:lnTo>
                    <a:pt x="1005308" y="688462"/>
                  </a:lnTo>
                  <a:lnTo>
                    <a:pt x="1002655" y="690816"/>
                  </a:lnTo>
                  <a:lnTo>
                    <a:pt x="1000008" y="693169"/>
                  </a:lnTo>
                  <a:lnTo>
                    <a:pt x="997361" y="695522"/>
                  </a:lnTo>
                  <a:lnTo>
                    <a:pt x="994719" y="697885"/>
                  </a:lnTo>
                  <a:lnTo>
                    <a:pt x="992077" y="700249"/>
                  </a:lnTo>
                  <a:lnTo>
                    <a:pt x="989435" y="702612"/>
                  </a:lnTo>
                  <a:lnTo>
                    <a:pt x="986793" y="704981"/>
                  </a:lnTo>
                  <a:lnTo>
                    <a:pt x="984156" y="707354"/>
                  </a:lnTo>
                  <a:lnTo>
                    <a:pt x="981519" y="709728"/>
                  </a:lnTo>
                  <a:lnTo>
                    <a:pt x="978887" y="712107"/>
                  </a:lnTo>
                  <a:lnTo>
                    <a:pt x="976250" y="714486"/>
                  </a:lnTo>
                  <a:lnTo>
                    <a:pt x="973623" y="716870"/>
                  </a:lnTo>
                  <a:lnTo>
                    <a:pt x="970992" y="719259"/>
                  </a:lnTo>
                  <a:lnTo>
                    <a:pt x="968365" y="721649"/>
                  </a:lnTo>
                  <a:lnTo>
                    <a:pt x="965738" y="724043"/>
                  </a:lnTo>
                  <a:lnTo>
                    <a:pt x="963117" y="726437"/>
                  </a:lnTo>
                  <a:lnTo>
                    <a:pt x="960495" y="728837"/>
                  </a:lnTo>
                  <a:lnTo>
                    <a:pt x="957874" y="731237"/>
                  </a:lnTo>
                  <a:lnTo>
                    <a:pt x="955258" y="733641"/>
                  </a:lnTo>
                  <a:lnTo>
                    <a:pt x="952641" y="736046"/>
                  </a:lnTo>
                  <a:lnTo>
                    <a:pt x="950030" y="738456"/>
                  </a:lnTo>
                  <a:lnTo>
                    <a:pt x="947419" y="740871"/>
                  </a:lnTo>
                  <a:lnTo>
                    <a:pt x="944808" y="743286"/>
                  </a:lnTo>
                  <a:lnTo>
                    <a:pt x="942197" y="745706"/>
                  </a:lnTo>
                  <a:lnTo>
                    <a:pt x="939591" y="748126"/>
                  </a:lnTo>
                  <a:lnTo>
                    <a:pt x="936990" y="750552"/>
                  </a:lnTo>
                  <a:lnTo>
                    <a:pt x="934384" y="752977"/>
                  </a:lnTo>
                  <a:lnTo>
                    <a:pt x="931788" y="755408"/>
                  </a:lnTo>
                  <a:lnTo>
                    <a:pt x="929188" y="757838"/>
                  </a:lnTo>
                  <a:lnTo>
                    <a:pt x="926592" y="760274"/>
                  </a:lnTo>
                  <a:lnTo>
                    <a:pt x="923996" y="762715"/>
                  </a:lnTo>
                  <a:lnTo>
                    <a:pt x="921406" y="765156"/>
                  </a:lnTo>
                  <a:lnTo>
                    <a:pt x="918815" y="767596"/>
                  </a:lnTo>
                  <a:lnTo>
                    <a:pt x="916230" y="770042"/>
                  </a:lnTo>
                  <a:lnTo>
                    <a:pt x="913645" y="772494"/>
                  </a:lnTo>
                  <a:lnTo>
                    <a:pt x="911059" y="774945"/>
                  </a:lnTo>
                  <a:lnTo>
                    <a:pt x="908479" y="777401"/>
                  </a:lnTo>
                  <a:lnTo>
                    <a:pt x="905899" y="779857"/>
                  </a:lnTo>
                  <a:lnTo>
                    <a:pt x="903319" y="782319"/>
                  </a:lnTo>
                  <a:lnTo>
                    <a:pt x="900744" y="784780"/>
                  </a:lnTo>
                  <a:lnTo>
                    <a:pt x="898174" y="787247"/>
                  </a:lnTo>
                  <a:lnTo>
                    <a:pt x="895599" y="789714"/>
                  </a:lnTo>
                  <a:lnTo>
                    <a:pt x="893034" y="792185"/>
                  </a:lnTo>
                  <a:lnTo>
                    <a:pt x="890464" y="794657"/>
                  </a:lnTo>
                  <a:lnTo>
                    <a:pt x="887900" y="797134"/>
                  </a:lnTo>
                  <a:lnTo>
                    <a:pt x="887056" y="797950"/>
                  </a:lnTo>
                  <a:lnTo>
                    <a:pt x="884602" y="796309"/>
                  </a:lnTo>
                  <a:lnTo>
                    <a:pt x="881573" y="794286"/>
                  </a:lnTo>
                  <a:lnTo>
                    <a:pt x="878539" y="792268"/>
                  </a:lnTo>
                  <a:lnTo>
                    <a:pt x="875510" y="790261"/>
                  </a:lnTo>
                  <a:lnTo>
                    <a:pt x="872475" y="788253"/>
                  </a:lnTo>
                  <a:lnTo>
                    <a:pt x="869441" y="786251"/>
                  </a:lnTo>
                  <a:lnTo>
                    <a:pt x="866407" y="784254"/>
                  </a:lnTo>
                  <a:lnTo>
                    <a:pt x="863372" y="782262"/>
                  </a:lnTo>
                  <a:lnTo>
                    <a:pt x="860333" y="780275"/>
                  </a:lnTo>
                  <a:lnTo>
                    <a:pt x="857294" y="778294"/>
                  </a:lnTo>
                  <a:lnTo>
                    <a:pt x="854259" y="776317"/>
                  </a:lnTo>
                  <a:lnTo>
                    <a:pt x="851215" y="774346"/>
                  </a:lnTo>
                  <a:lnTo>
                    <a:pt x="848175" y="772380"/>
                  </a:lnTo>
                  <a:lnTo>
                    <a:pt x="845131" y="770419"/>
                  </a:lnTo>
                  <a:lnTo>
                    <a:pt x="842091" y="768458"/>
                  </a:lnTo>
                  <a:lnTo>
                    <a:pt x="839047" y="766508"/>
                  </a:lnTo>
                  <a:lnTo>
                    <a:pt x="836002" y="764562"/>
                  </a:lnTo>
                  <a:lnTo>
                    <a:pt x="832952" y="762622"/>
                  </a:lnTo>
                  <a:lnTo>
                    <a:pt x="829908" y="760681"/>
                  </a:lnTo>
                  <a:lnTo>
                    <a:pt x="826858" y="758752"/>
                  </a:lnTo>
                  <a:lnTo>
                    <a:pt x="823808" y="756827"/>
                  </a:lnTo>
                  <a:lnTo>
                    <a:pt x="820758" y="754902"/>
                  </a:lnTo>
                  <a:lnTo>
                    <a:pt x="817709" y="752987"/>
                  </a:lnTo>
                  <a:lnTo>
                    <a:pt x="814654" y="751073"/>
                  </a:lnTo>
                  <a:lnTo>
                    <a:pt x="811604" y="749169"/>
                  </a:lnTo>
                  <a:lnTo>
                    <a:pt x="808549" y="747265"/>
                  </a:lnTo>
                  <a:lnTo>
                    <a:pt x="805494" y="745371"/>
                  </a:lnTo>
                  <a:lnTo>
                    <a:pt x="802439" y="743477"/>
                  </a:lnTo>
                  <a:lnTo>
                    <a:pt x="799384" y="741593"/>
                  </a:lnTo>
                  <a:lnTo>
                    <a:pt x="796324" y="739710"/>
                  </a:lnTo>
                  <a:lnTo>
                    <a:pt x="793269" y="737837"/>
                  </a:lnTo>
                  <a:lnTo>
                    <a:pt x="790209" y="735963"/>
                  </a:lnTo>
                  <a:lnTo>
                    <a:pt x="787149" y="734101"/>
                  </a:lnTo>
                  <a:lnTo>
                    <a:pt x="784089" y="732238"/>
                  </a:lnTo>
                  <a:lnTo>
                    <a:pt x="781029" y="730380"/>
                  </a:lnTo>
                  <a:lnTo>
                    <a:pt x="777969" y="728533"/>
                  </a:lnTo>
                  <a:lnTo>
                    <a:pt x="774909" y="726685"/>
                  </a:lnTo>
                  <a:lnTo>
                    <a:pt x="771843" y="724848"/>
                  </a:lnTo>
                  <a:lnTo>
                    <a:pt x="768778" y="723011"/>
                  </a:lnTo>
                  <a:lnTo>
                    <a:pt x="765718" y="721184"/>
                  </a:lnTo>
                  <a:lnTo>
                    <a:pt x="762653" y="719357"/>
                  </a:lnTo>
                  <a:lnTo>
                    <a:pt x="759587" y="717536"/>
                  </a:lnTo>
                  <a:lnTo>
                    <a:pt x="756517" y="715725"/>
                  </a:lnTo>
                  <a:lnTo>
                    <a:pt x="753452" y="713913"/>
                  </a:lnTo>
                  <a:lnTo>
                    <a:pt x="750387" y="712112"/>
                  </a:lnTo>
                  <a:lnTo>
                    <a:pt x="747316" y="710311"/>
                  </a:lnTo>
                  <a:lnTo>
                    <a:pt x="744251" y="708521"/>
                  </a:lnTo>
                  <a:lnTo>
                    <a:pt x="741181" y="706730"/>
                  </a:lnTo>
                  <a:lnTo>
                    <a:pt x="738110" y="704950"/>
                  </a:lnTo>
                  <a:lnTo>
                    <a:pt x="735040" y="703175"/>
                  </a:lnTo>
                  <a:lnTo>
                    <a:pt x="731969" y="701399"/>
                  </a:lnTo>
                  <a:lnTo>
                    <a:pt x="728899" y="699635"/>
                  </a:lnTo>
                  <a:lnTo>
                    <a:pt x="725823" y="697870"/>
                  </a:lnTo>
                  <a:lnTo>
                    <a:pt x="722753" y="696115"/>
                  </a:lnTo>
                  <a:lnTo>
                    <a:pt x="719683" y="694366"/>
                  </a:lnTo>
                  <a:lnTo>
                    <a:pt x="716607" y="692616"/>
                  </a:lnTo>
                  <a:lnTo>
                    <a:pt x="713531" y="690877"/>
                  </a:lnTo>
                  <a:lnTo>
                    <a:pt x="710461" y="689144"/>
                  </a:lnTo>
                  <a:lnTo>
                    <a:pt x="707385" y="687415"/>
                  </a:lnTo>
                  <a:lnTo>
                    <a:pt x="704310" y="685691"/>
                  </a:lnTo>
                  <a:lnTo>
                    <a:pt x="701234" y="683973"/>
                  </a:lnTo>
                  <a:lnTo>
                    <a:pt x="698159" y="682260"/>
                  </a:lnTo>
                  <a:lnTo>
                    <a:pt x="695083" y="680552"/>
                  </a:lnTo>
                  <a:lnTo>
                    <a:pt x="692008" y="678849"/>
                  </a:lnTo>
                  <a:lnTo>
                    <a:pt x="688932" y="677151"/>
                  </a:lnTo>
                  <a:lnTo>
                    <a:pt x="685851" y="675458"/>
                  </a:lnTo>
                  <a:lnTo>
                    <a:pt x="682776" y="673771"/>
                  </a:lnTo>
                  <a:lnTo>
                    <a:pt x="679700" y="672089"/>
                  </a:lnTo>
                  <a:lnTo>
                    <a:pt x="676619" y="670411"/>
                  </a:lnTo>
                  <a:lnTo>
                    <a:pt x="673544" y="668745"/>
                  </a:lnTo>
                  <a:lnTo>
                    <a:pt x="670463" y="667078"/>
                  </a:lnTo>
                  <a:lnTo>
                    <a:pt x="667388" y="665416"/>
                  </a:lnTo>
                  <a:lnTo>
                    <a:pt x="664307" y="663765"/>
                  </a:lnTo>
                  <a:lnTo>
                    <a:pt x="661226" y="662114"/>
                  </a:lnTo>
                  <a:lnTo>
                    <a:pt x="658150" y="660473"/>
                  </a:lnTo>
                  <a:lnTo>
                    <a:pt x="655070" y="658837"/>
                  </a:lnTo>
                  <a:lnTo>
                    <a:pt x="651989" y="657201"/>
                  </a:lnTo>
                  <a:lnTo>
                    <a:pt x="648908" y="655575"/>
                  </a:lnTo>
                  <a:lnTo>
                    <a:pt x="645828" y="653955"/>
                  </a:lnTo>
                  <a:lnTo>
                    <a:pt x="642747" y="652340"/>
                  </a:lnTo>
                  <a:lnTo>
                    <a:pt x="639671" y="650730"/>
                  </a:lnTo>
                  <a:lnTo>
                    <a:pt x="636591" y="649125"/>
                  </a:lnTo>
                  <a:lnTo>
                    <a:pt x="633510" y="647525"/>
                  </a:lnTo>
                  <a:lnTo>
                    <a:pt x="630429" y="645931"/>
                  </a:lnTo>
                  <a:lnTo>
                    <a:pt x="627348" y="644341"/>
                  </a:lnTo>
                  <a:lnTo>
                    <a:pt x="624268" y="642757"/>
                  </a:lnTo>
                  <a:lnTo>
                    <a:pt x="621187" y="641183"/>
                  </a:lnTo>
                  <a:lnTo>
                    <a:pt x="618106" y="639609"/>
                  </a:lnTo>
                  <a:lnTo>
                    <a:pt x="615025" y="638046"/>
                  </a:lnTo>
                  <a:lnTo>
                    <a:pt x="611945" y="636482"/>
                  </a:lnTo>
                  <a:lnTo>
                    <a:pt x="608864" y="634929"/>
                  </a:lnTo>
                  <a:lnTo>
                    <a:pt x="605783" y="633381"/>
                  </a:lnTo>
                  <a:lnTo>
                    <a:pt x="602703" y="631833"/>
                  </a:lnTo>
                  <a:lnTo>
                    <a:pt x="599622" y="630295"/>
                  </a:lnTo>
                  <a:lnTo>
                    <a:pt x="596541" y="628762"/>
                  </a:lnTo>
                  <a:lnTo>
                    <a:pt x="593460" y="627235"/>
                  </a:lnTo>
                  <a:lnTo>
                    <a:pt x="590380" y="625718"/>
                  </a:lnTo>
                  <a:lnTo>
                    <a:pt x="587299" y="624201"/>
                  </a:lnTo>
                  <a:lnTo>
                    <a:pt x="584218" y="622689"/>
                  </a:lnTo>
                  <a:lnTo>
                    <a:pt x="581137" y="621187"/>
                  </a:lnTo>
                  <a:lnTo>
                    <a:pt x="578062" y="619685"/>
                  </a:lnTo>
                  <a:lnTo>
                    <a:pt x="574981" y="618194"/>
                  </a:lnTo>
                  <a:lnTo>
                    <a:pt x="571900" y="616703"/>
                  </a:lnTo>
                  <a:lnTo>
                    <a:pt x="568820" y="615222"/>
                  </a:lnTo>
                  <a:lnTo>
                    <a:pt x="565744" y="613746"/>
                  </a:lnTo>
                  <a:lnTo>
                    <a:pt x="562663" y="612275"/>
                  </a:lnTo>
                  <a:lnTo>
                    <a:pt x="559583" y="610809"/>
                  </a:lnTo>
                  <a:lnTo>
                    <a:pt x="556507" y="609349"/>
                  </a:lnTo>
                  <a:lnTo>
                    <a:pt x="553426" y="607899"/>
                  </a:lnTo>
                  <a:lnTo>
                    <a:pt x="550351" y="606449"/>
                  </a:lnTo>
                  <a:lnTo>
                    <a:pt x="547275" y="605009"/>
                  </a:lnTo>
                  <a:lnTo>
                    <a:pt x="544194" y="603569"/>
                  </a:lnTo>
                  <a:lnTo>
                    <a:pt x="541119" y="602140"/>
                  </a:lnTo>
                  <a:lnTo>
                    <a:pt x="538043" y="600716"/>
                  </a:lnTo>
                  <a:lnTo>
                    <a:pt x="534968" y="599297"/>
                  </a:lnTo>
                  <a:lnTo>
                    <a:pt x="531892" y="597883"/>
                  </a:lnTo>
                  <a:lnTo>
                    <a:pt x="528817" y="596474"/>
                  </a:lnTo>
                  <a:lnTo>
                    <a:pt x="525741" y="595070"/>
                  </a:lnTo>
                  <a:lnTo>
                    <a:pt x="522666" y="593677"/>
                  </a:lnTo>
                  <a:lnTo>
                    <a:pt x="519590" y="592284"/>
                  </a:lnTo>
                  <a:lnTo>
                    <a:pt x="516514" y="590901"/>
                  </a:lnTo>
                  <a:lnTo>
                    <a:pt x="513444" y="589518"/>
                  </a:lnTo>
                  <a:lnTo>
                    <a:pt x="510368" y="588145"/>
                  </a:lnTo>
                  <a:lnTo>
                    <a:pt x="507298" y="586778"/>
                  </a:lnTo>
                  <a:lnTo>
                    <a:pt x="504228" y="585415"/>
                  </a:lnTo>
                  <a:lnTo>
                    <a:pt x="501152" y="584063"/>
                  </a:lnTo>
                  <a:lnTo>
                    <a:pt x="498082" y="582711"/>
                  </a:lnTo>
                  <a:lnTo>
                    <a:pt x="495011" y="581364"/>
                  </a:lnTo>
                  <a:lnTo>
                    <a:pt x="491941" y="580028"/>
                  </a:lnTo>
                  <a:lnTo>
                    <a:pt x="488870" y="578697"/>
                  </a:lnTo>
                  <a:lnTo>
                    <a:pt x="485805" y="577370"/>
                  </a:lnTo>
                  <a:lnTo>
                    <a:pt x="482735" y="576049"/>
                  </a:lnTo>
                  <a:lnTo>
                    <a:pt x="479669" y="574733"/>
                  </a:lnTo>
                  <a:lnTo>
                    <a:pt x="476599" y="573423"/>
                  </a:lnTo>
                  <a:lnTo>
                    <a:pt x="473534" y="572117"/>
                  </a:lnTo>
                  <a:lnTo>
                    <a:pt x="470469" y="570822"/>
                  </a:lnTo>
                  <a:lnTo>
                    <a:pt x="467403" y="569527"/>
                  </a:lnTo>
                  <a:lnTo>
                    <a:pt x="464338" y="568242"/>
                  </a:lnTo>
                  <a:lnTo>
                    <a:pt x="461273" y="566962"/>
                  </a:lnTo>
                  <a:lnTo>
                    <a:pt x="458208" y="565687"/>
                  </a:lnTo>
                  <a:lnTo>
                    <a:pt x="455147" y="564418"/>
                  </a:lnTo>
                  <a:lnTo>
                    <a:pt x="452082" y="563159"/>
                  </a:lnTo>
                  <a:lnTo>
                    <a:pt x="449022" y="561900"/>
                  </a:lnTo>
                  <a:lnTo>
                    <a:pt x="445962" y="560651"/>
                  </a:lnTo>
                  <a:lnTo>
                    <a:pt x="442902" y="559402"/>
                  </a:lnTo>
                  <a:lnTo>
                    <a:pt x="439842" y="558164"/>
                  </a:lnTo>
                  <a:lnTo>
                    <a:pt x="436787" y="556930"/>
                  </a:lnTo>
                  <a:lnTo>
                    <a:pt x="433727" y="555707"/>
                  </a:lnTo>
                  <a:lnTo>
                    <a:pt x="430672" y="554484"/>
                  </a:lnTo>
                  <a:lnTo>
                    <a:pt x="427617" y="553266"/>
                  </a:lnTo>
                  <a:lnTo>
                    <a:pt x="424562" y="552059"/>
                  </a:lnTo>
                  <a:lnTo>
                    <a:pt x="421507" y="550857"/>
                  </a:lnTo>
                  <a:lnTo>
                    <a:pt x="418452" y="549659"/>
                  </a:lnTo>
                  <a:lnTo>
                    <a:pt x="415402" y="548467"/>
                  </a:lnTo>
                  <a:lnTo>
                    <a:pt x="412348" y="547280"/>
                  </a:lnTo>
                  <a:lnTo>
                    <a:pt x="409298" y="546099"/>
                  </a:lnTo>
                  <a:lnTo>
                    <a:pt x="406248" y="544927"/>
                  </a:lnTo>
                  <a:lnTo>
                    <a:pt x="403198" y="543761"/>
                  </a:lnTo>
                  <a:lnTo>
                    <a:pt x="400154" y="542600"/>
                  </a:lnTo>
                  <a:lnTo>
                    <a:pt x="397104" y="541444"/>
                  </a:lnTo>
                  <a:lnTo>
                    <a:pt x="394059" y="540293"/>
                  </a:lnTo>
                  <a:lnTo>
                    <a:pt x="391015" y="539148"/>
                  </a:lnTo>
                  <a:lnTo>
                    <a:pt x="387970" y="538012"/>
                  </a:lnTo>
                  <a:lnTo>
                    <a:pt x="384925" y="536877"/>
                  </a:lnTo>
                  <a:lnTo>
                    <a:pt x="381886" y="535752"/>
                  </a:lnTo>
                  <a:lnTo>
                    <a:pt x="378841" y="534632"/>
                  </a:lnTo>
                  <a:lnTo>
                    <a:pt x="375802" y="533518"/>
                  </a:lnTo>
                  <a:lnTo>
                    <a:pt x="372763" y="532413"/>
                  </a:lnTo>
                  <a:lnTo>
                    <a:pt x="369723" y="531309"/>
                  </a:lnTo>
                  <a:lnTo>
                    <a:pt x="366689" y="530215"/>
                  </a:lnTo>
                  <a:lnTo>
                    <a:pt x="363654" y="529126"/>
                  </a:lnTo>
                  <a:lnTo>
                    <a:pt x="360620" y="528043"/>
                  </a:lnTo>
                  <a:lnTo>
                    <a:pt x="357586" y="526964"/>
                  </a:lnTo>
                  <a:lnTo>
                    <a:pt x="354552" y="525891"/>
                  </a:lnTo>
                  <a:lnTo>
                    <a:pt x="351523" y="524828"/>
                  </a:lnTo>
                  <a:lnTo>
                    <a:pt x="348488" y="523765"/>
                  </a:lnTo>
                  <a:lnTo>
                    <a:pt x="345459" y="522712"/>
                  </a:lnTo>
                  <a:lnTo>
                    <a:pt x="342435" y="521664"/>
                  </a:lnTo>
                  <a:lnTo>
                    <a:pt x="339406" y="520622"/>
                  </a:lnTo>
                  <a:lnTo>
                    <a:pt x="336382" y="519590"/>
                  </a:lnTo>
                  <a:lnTo>
                    <a:pt x="333358" y="518558"/>
                  </a:lnTo>
                  <a:lnTo>
                    <a:pt x="330334" y="517536"/>
                  </a:lnTo>
                  <a:lnTo>
                    <a:pt x="327315" y="516520"/>
                  </a:lnTo>
                  <a:lnTo>
                    <a:pt x="324291" y="515508"/>
                  </a:lnTo>
                  <a:lnTo>
                    <a:pt x="321273" y="514502"/>
                  </a:lnTo>
                  <a:lnTo>
                    <a:pt x="318254" y="513506"/>
                  </a:lnTo>
                  <a:lnTo>
                    <a:pt x="315240" y="512515"/>
                  </a:lnTo>
                  <a:lnTo>
                    <a:pt x="312226" y="511524"/>
                  </a:lnTo>
                  <a:lnTo>
                    <a:pt x="309208" y="510544"/>
                  </a:lnTo>
                  <a:lnTo>
                    <a:pt x="306199" y="509574"/>
                  </a:lnTo>
                  <a:lnTo>
                    <a:pt x="303186" y="508604"/>
                  </a:lnTo>
                  <a:lnTo>
                    <a:pt x="300177" y="507644"/>
                  </a:lnTo>
                  <a:lnTo>
                    <a:pt x="297169" y="506684"/>
                  </a:lnTo>
                  <a:lnTo>
                    <a:pt x="294160" y="505734"/>
                  </a:lnTo>
                  <a:lnTo>
                    <a:pt x="291157" y="504795"/>
                  </a:lnTo>
                  <a:lnTo>
                    <a:pt x="288153" y="503856"/>
                  </a:lnTo>
                  <a:lnTo>
                    <a:pt x="285150" y="502922"/>
                  </a:lnTo>
                  <a:lnTo>
                    <a:pt x="282147" y="501998"/>
                  </a:lnTo>
                  <a:lnTo>
                    <a:pt x="279149" y="501080"/>
                  </a:lnTo>
                  <a:lnTo>
                    <a:pt x="276150" y="500166"/>
                  </a:lnTo>
                  <a:lnTo>
                    <a:pt x="273152" y="499263"/>
                  </a:lnTo>
                  <a:lnTo>
                    <a:pt x="270159" y="498360"/>
                  </a:lnTo>
                  <a:lnTo>
                    <a:pt x="267161" y="497468"/>
                  </a:lnTo>
                  <a:lnTo>
                    <a:pt x="264168" y="496580"/>
                  </a:lnTo>
                  <a:lnTo>
                    <a:pt x="261180" y="495698"/>
                  </a:lnTo>
                  <a:lnTo>
                    <a:pt x="258192" y="494820"/>
                  </a:lnTo>
                  <a:lnTo>
                    <a:pt x="255205" y="493948"/>
                  </a:lnTo>
                  <a:lnTo>
                    <a:pt x="252217" y="493086"/>
                  </a:lnTo>
                  <a:lnTo>
                    <a:pt x="249234" y="492230"/>
                  </a:lnTo>
                  <a:lnTo>
                    <a:pt x="246251" y="491378"/>
                  </a:lnTo>
                  <a:lnTo>
                    <a:pt x="243269" y="490532"/>
                  </a:lnTo>
                  <a:lnTo>
                    <a:pt x="240286" y="489696"/>
                  </a:lnTo>
                  <a:lnTo>
                    <a:pt x="237308" y="488865"/>
                  </a:lnTo>
                  <a:lnTo>
                    <a:pt x="234336" y="488040"/>
                  </a:lnTo>
                  <a:lnTo>
                    <a:pt x="231359" y="487219"/>
                  </a:lnTo>
                  <a:lnTo>
                    <a:pt x="228386" y="486404"/>
                  </a:lnTo>
                  <a:lnTo>
                    <a:pt x="225414" y="485599"/>
                  </a:lnTo>
                  <a:lnTo>
                    <a:pt x="222447" y="484794"/>
                  </a:lnTo>
                  <a:lnTo>
                    <a:pt x="219479" y="483999"/>
                  </a:lnTo>
                  <a:lnTo>
                    <a:pt x="216512" y="483209"/>
                  </a:lnTo>
                  <a:lnTo>
                    <a:pt x="213545" y="482430"/>
                  </a:lnTo>
                  <a:lnTo>
                    <a:pt x="210583" y="481651"/>
                  </a:lnTo>
                  <a:lnTo>
                    <a:pt x="207621" y="480882"/>
                  </a:lnTo>
                  <a:lnTo>
                    <a:pt x="204664" y="480118"/>
                  </a:lnTo>
                  <a:lnTo>
                    <a:pt x="201707" y="479360"/>
                  </a:lnTo>
                  <a:lnTo>
                    <a:pt x="198750" y="478612"/>
                  </a:lnTo>
                  <a:lnTo>
                    <a:pt x="195799" y="477863"/>
                  </a:lnTo>
                  <a:lnTo>
                    <a:pt x="192847" y="477125"/>
                  </a:lnTo>
                  <a:lnTo>
                    <a:pt x="189895" y="476393"/>
                  </a:lnTo>
                  <a:lnTo>
                    <a:pt x="186949" y="475665"/>
                  </a:lnTo>
                  <a:lnTo>
                    <a:pt x="184002" y="474948"/>
                  </a:lnTo>
                  <a:lnTo>
                    <a:pt x="181056" y="474236"/>
                  </a:lnTo>
                  <a:lnTo>
                    <a:pt x="178114" y="473529"/>
                  </a:lnTo>
                  <a:lnTo>
                    <a:pt x="175173" y="472827"/>
                  </a:lnTo>
                  <a:lnTo>
                    <a:pt x="172236" y="472130"/>
                  </a:lnTo>
                  <a:lnTo>
                    <a:pt x="169300" y="471444"/>
                  </a:lnTo>
                  <a:lnTo>
                    <a:pt x="166364" y="470758"/>
                  </a:lnTo>
                  <a:lnTo>
                    <a:pt x="163433" y="470082"/>
                  </a:lnTo>
                  <a:lnTo>
                    <a:pt x="160502" y="469416"/>
                  </a:lnTo>
                  <a:lnTo>
                    <a:pt x="157576" y="468750"/>
                  </a:lnTo>
                  <a:lnTo>
                    <a:pt x="154645" y="468095"/>
                  </a:lnTo>
                  <a:lnTo>
                    <a:pt x="151724" y="467445"/>
                  </a:lnTo>
                  <a:lnTo>
                    <a:pt x="148798" y="466800"/>
                  </a:lnTo>
                  <a:lnTo>
                    <a:pt x="145877" y="466160"/>
                  </a:lnTo>
                  <a:lnTo>
                    <a:pt x="142962" y="465530"/>
                  </a:lnTo>
                  <a:lnTo>
                    <a:pt x="140046" y="464901"/>
                  </a:lnTo>
                  <a:lnTo>
                    <a:pt x="137131" y="464281"/>
                  </a:lnTo>
                  <a:lnTo>
                    <a:pt x="134215" y="463672"/>
                  </a:lnTo>
                  <a:lnTo>
                    <a:pt x="131310" y="463063"/>
                  </a:lnTo>
                  <a:lnTo>
                    <a:pt x="128399" y="462465"/>
                  </a:lnTo>
                  <a:lnTo>
                    <a:pt x="125494" y="461871"/>
                  </a:lnTo>
                  <a:lnTo>
                    <a:pt x="122589" y="461283"/>
                  </a:lnTo>
                  <a:lnTo>
                    <a:pt x="119689" y="460700"/>
                  </a:lnTo>
                  <a:lnTo>
                    <a:pt x="116789" y="460127"/>
                  </a:lnTo>
                  <a:lnTo>
                    <a:pt x="113894" y="459560"/>
                  </a:lnTo>
                  <a:lnTo>
                    <a:pt x="110999" y="458997"/>
                  </a:lnTo>
                  <a:lnTo>
                    <a:pt x="108104" y="458440"/>
                  </a:lnTo>
                  <a:lnTo>
                    <a:pt x="105214" y="457888"/>
                  </a:lnTo>
                  <a:lnTo>
                    <a:pt x="102324" y="457346"/>
                  </a:lnTo>
                  <a:lnTo>
                    <a:pt x="99439" y="456809"/>
                  </a:lnTo>
                  <a:lnTo>
                    <a:pt x="96555" y="456278"/>
                  </a:lnTo>
                  <a:lnTo>
                    <a:pt x="93675" y="455756"/>
                  </a:lnTo>
                  <a:lnTo>
                    <a:pt x="90796" y="455235"/>
                  </a:lnTo>
                  <a:lnTo>
                    <a:pt x="87916" y="454724"/>
                  </a:lnTo>
                  <a:lnTo>
                    <a:pt x="85042" y="454219"/>
                  </a:lnTo>
                  <a:lnTo>
                    <a:pt x="82173" y="453723"/>
                  </a:lnTo>
                  <a:lnTo>
                    <a:pt x="79299" y="453228"/>
                  </a:lnTo>
                  <a:lnTo>
                    <a:pt x="76435" y="452743"/>
                  </a:lnTo>
                  <a:lnTo>
                    <a:pt x="73565" y="452263"/>
                  </a:lnTo>
                  <a:lnTo>
                    <a:pt x="70707" y="451793"/>
                  </a:lnTo>
                  <a:lnTo>
                    <a:pt x="67843" y="451324"/>
                  </a:lnTo>
                  <a:lnTo>
                    <a:pt x="64984" y="450864"/>
                  </a:lnTo>
                  <a:lnTo>
                    <a:pt x="62130" y="450410"/>
                  </a:lnTo>
                  <a:lnTo>
                    <a:pt x="59276" y="449961"/>
                  </a:lnTo>
                  <a:lnTo>
                    <a:pt x="56428" y="449523"/>
                  </a:lnTo>
                  <a:lnTo>
                    <a:pt x="53579" y="449084"/>
                  </a:lnTo>
                  <a:lnTo>
                    <a:pt x="50731" y="448656"/>
                  </a:lnTo>
                  <a:lnTo>
                    <a:pt x="47888" y="448238"/>
                  </a:lnTo>
                  <a:lnTo>
                    <a:pt x="45049" y="447820"/>
                  </a:lnTo>
                  <a:lnTo>
                    <a:pt x="42211" y="447412"/>
                  </a:lnTo>
                  <a:lnTo>
                    <a:pt x="39373" y="447010"/>
                  </a:lnTo>
                  <a:lnTo>
                    <a:pt x="36540" y="446612"/>
                  </a:lnTo>
                  <a:lnTo>
                    <a:pt x="33707" y="446220"/>
                  </a:lnTo>
                  <a:lnTo>
                    <a:pt x="30879" y="445838"/>
                  </a:lnTo>
                  <a:lnTo>
                    <a:pt x="28056" y="445462"/>
                  </a:lnTo>
                  <a:lnTo>
                    <a:pt x="25234" y="445090"/>
                  </a:lnTo>
                  <a:lnTo>
                    <a:pt x="22411" y="444724"/>
                  </a:lnTo>
                  <a:lnTo>
                    <a:pt x="19593" y="444368"/>
                  </a:lnTo>
                  <a:lnTo>
                    <a:pt x="16781" y="444017"/>
                  </a:lnTo>
                  <a:lnTo>
                    <a:pt x="13963" y="443671"/>
                  </a:lnTo>
                  <a:lnTo>
                    <a:pt x="11156" y="443330"/>
                  </a:lnTo>
                  <a:lnTo>
                    <a:pt x="8349" y="443000"/>
                  </a:lnTo>
                  <a:lnTo>
                    <a:pt x="5542" y="442675"/>
                  </a:lnTo>
                  <a:lnTo>
                    <a:pt x="2740" y="442355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572949" y="2534962"/>
              <a:ext cx="1004869" cy="832645"/>
            </a:xfrm>
            <a:custGeom>
              <a:avLst/>
              <a:pathLst>
                <a:path w="1004869" h="832645">
                  <a:moveTo>
                    <a:pt x="0" y="409717"/>
                  </a:moveTo>
                  <a:lnTo>
                    <a:pt x="843" y="408901"/>
                  </a:lnTo>
                  <a:lnTo>
                    <a:pt x="3407" y="406424"/>
                  </a:lnTo>
                  <a:lnTo>
                    <a:pt x="5977" y="403952"/>
                  </a:lnTo>
                  <a:lnTo>
                    <a:pt x="8542" y="401480"/>
                  </a:lnTo>
                  <a:lnTo>
                    <a:pt x="11117" y="399014"/>
                  </a:lnTo>
                  <a:lnTo>
                    <a:pt x="13687" y="396547"/>
                  </a:lnTo>
                  <a:lnTo>
                    <a:pt x="16262" y="394086"/>
                  </a:lnTo>
                  <a:lnTo>
                    <a:pt x="18842" y="391624"/>
                  </a:lnTo>
                  <a:lnTo>
                    <a:pt x="21422" y="389168"/>
                  </a:lnTo>
                  <a:lnTo>
                    <a:pt x="24002" y="386711"/>
                  </a:lnTo>
                  <a:lnTo>
                    <a:pt x="26588" y="384260"/>
                  </a:lnTo>
                  <a:lnTo>
                    <a:pt x="29173" y="381809"/>
                  </a:lnTo>
                  <a:lnTo>
                    <a:pt x="31758" y="379363"/>
                  </a:lnTo>
                  <a:lnTo>
                    <a:pt x="34349" y="376922"/>
                  </a:lnTo>
                  <a:lnTo>
                    <a:pt x="36939" y="374481"/>
                  </a:lnTo>
                  <a:lnTo>
                    <a:pt x="39535" y="372041"/>
                  </a:lnTo>
                  <a:lnTo>
                    <a:pt x="42131" y="369605"/>
                  </a:lnTo>
                  <a:lnTo>
                    <a:pt x="44732" y="367174"/>
                  </a:lnTo>
                  <a:lnTo>
                    <a:pt x="47327" y="364744"/>
                  </a:lnTo>
                  <a:lnTo>
                    <a:pt x="49933" y="362318"/>
                  </a:lnTo>
                  <a:lnTo>
                    <a:pt x="52534" y="359893"/>
                  </a:lnTo>
                  <a:lnTo>
                    <a:pt x="55140" y="357473"/>
                  </a:lnTo>
                  <a:lnTo>
                    <a:pt x="57751" y="355053"/>
                  </a:lnTo>
                  <a:lnTo>
                    <a:pt x="60362" y="352638"/>
                  </a:lnTo>
                  <a:lnTo>
                    <a:pt x="62973" y="350223"/>
                  </a:lnTo>
                  <a:lnTo>
                    <a:pt x="65585" y="347813"/>
                  </a:lnTo>
                  <a:lnTo>
                    <a:pt x="68201" y="345408"/>
                  </a:lnTo>
                  <a:lnTo>
                    <a:pt x="70817" y="343003"/>
                  </a:lnTo>
                  <a:lnTo>
                    <a:pt x="73439" y="340604"/>
                  </a:lnTo>
                  <a:lnTo>
                    <a:pt x="76060" y="338204"/>
                  </a:lnTo>
                  <a:lnTo>
                    <a:pt x="78681" y="335810"/>
                  </a:lnTo>
                  <a:lnTo>
                    <a:pt x="81308" y="333415"/>
                  </a:lnTo>
                  <a:lnTo>
                    <a:pt x="83935" y="331026"/>
                  </a:lnTo>
                  <a:lnTo>
                    <a:pt x="86566" y="328637"/>
                  </a:lnTo>
                  <a:lnTo>
                    <a:pt x="89193" y="326253"/>
                  </a:lnTo>
                  <a:lnTo>
                    <a:pt x="91830" y="323874"/>
                  </a:lnTo>
                  <a:lnTo>
                    <a:pt x="94462" y="321495"/>
                  </a:lnTo>
                  <a:lnTo>
                    <a:pt x="97099" y="319121"/>
                  </a:lnTo>
                  <a:lnTo>
                    <a:pt x="99736" y="316747"/>
                  </a:lnTo>
                  <a:lnTo>
                    <a:pt x="102378" y="314379"/>
                  </a:lnTo>
                  <a:lnTo>
                    <a:pt x="105020" y="312015"/>
                  </a:lnTo>
                  <a:lnTo>
                    <a:pt x="107662" y="309652"/>
                  </a:lnTo>
                  <a:lnTo>
                    <a:pt x="110304" y="307288"/>
                  </a:lnTo>
                  <a:lnTo>
                    <a:pt x="112951" y="304935"/>
                  </a:lnTo>
                  <a:lnTo>
                    <a:pt x="115599" y="302582"/>
                  </a:lnTo>
                  <a:lnTo>
                    <a:pt x="118251" y="300229"/>
                  </a:lnTo>
                  <a:lnTo>
                    <a:pt x="120903" y="297881"/>
                  </a:lnTo>
                  <a:lnTo>
                    <a:pt x="123556" y="295538"/>
                  </a:lnTo>
                  <a:lnTo>
                    <a:pt x="126208" y="293196"/>
                  </a:lnTo>
                  <a:lnTo>
                    <a:pt x="128866" y="290858"/>
                  </a:lnTo>
                  <a:lnTo>
                    <a:pt x="131523" y="288520"/>
                  </a:lnTo>
                  <a:lnTo>
                    <a:pt x="134186" y="286188"/>
                  </a:lnTo>
                  <a:lnTo>
                    <a:pt x="136849" y="283860"/>
                  </a:lnTo>
                  <a:lnTo>
                    <a:pt x="139512" y="281533"/>
                  </a:lnTo>
                  <a:lnTo>
                    <a:pt x="142174" y="279211"/>
                  </a:lnTo>
                  <a:lnTo>
                    <a:pt x="144842" y="276894"/>
                  </a:lnTo>
                  <a:lnTo>
                    <a:pt x="147510" y="274577"/>
                  </a:lnTo>
                  <a:lnTo>
                    <a:pt x="150178" y="272265"/>
                  </a:lnTo>
                  <a:lnTo>
                    <a:pt x="152851" y="269953"/>
                  </a:lnTo>
                  <a:lnTo>
                    <a:pt x="155524" y="267647"/>
                  </a:lnTo>
                  <a:lnTo>
                    <a:pt x="158197" y="265345"/>
                  </a:lnTo>
                  <a:lnTo>
                    <a:pt x="160870" y="263044"/>
                  </a:lnTo>
                  <a:lnTo>
                    <a:pt x="163549" y="260747"/>
                  </a:lnTo>
                  <a:lnTo>
                    <a:pt x="166227" y="258451"/>
                  </a:lnTo>
                  <a:lnTo>
                    <a:pt x="168905" y="256160"/>
                  </a:lnTo>
                  <a:lnTo>
                    <a:pt x="171588" y="253874"/>
                  </a:lnTo>
                  <a:lnTo>
                    <a:pt x="174272" y="251588"/>
                  </a:lnTo>
                  <a:lnTo>
                    <a:pt x="176955" y="249307"/>
                  </a:lnTo>
                  <a:lnTo>
                    <a:pt x="179644" y="247031"/>
                  </a:lnTo>
                  <a:lnTo>
                    <a:pt x="182327" y="244755"/>
                  </a:lnTo>
                  <a:lnTo>
                    <a:pt x="185016" y="242485"/>
                  </a:lnTo>
                  <a:lnTo>
                    <a:pt x="187709" y="240219"/>
                  </a:lnTo>
                  <a:lnTo>
                    <a:pt x="190398" y="237954"/>
                  </a:lnTo>
                  <a:lnTo>
                    <a:pt x="193092" y="235694"/>
                  </a:lnTo>
                  <a:lnTo>
                    <a:pt x="195785" y="233439"/>
                  </a:lnTo>
                  <a:lnTo>
                    <a:pt x="198479" y="231184"/>
                  </a:lnTo>
                  <a:lnTo>
                    <a:pt x="201178" y="228934"/>
                  </a:lnTo>
                  <a:lnTo>
                    <a:pt x="203877" y="226684"/>
                  </a:lnTo>
                  <a:lnTo>
                    <a:pt x="206576" y="224439"/>
                  </a:lnTo>
                  <a:lnTo>
                    <a:pt x="209274" y="222199"/>
                  </a:lnTo>
                  <a:lnTo>
                    <a:pt x="211978" y="219965"/>
                  </a:lnTo>
                  <a:lnTo>
                    <a:pt x="214682" y="217731"/>
                  </a:lnTo>
                  <a:lnTo>
                    <a:pt x="217387" y="215501"/>
                  </a:lnTo>
                  <a:lnTo>
                    <a:pt x="220091" y="213272"/>
                  </a:lnTo>
                  <a:lnTo>
                    <a:pt x="222800" y="211048"/>
                  </a:lnTo>
                  <a:lnTo>
                    <a:pt x="225509" y="208829"/>
                  </a:lnTo>
                  <a:lnTo>
                    <a:pt x="228218" y="206615"/>
                  </a:lnTo>
                  <a:lnTo>
                    <a:pt x="230927" y="204401"/>
                  </a:lnTo>
                  <a:lnTo>
                    <a:pt x="233642" y="202193"/>
                  </a:lnTo>
                  <a:lnTo>
                    <a:pt x="236351" y="199984"/>
                  </a:lnTo>
                  <a:lnTo>
                    <a:pt x="239065" y="197781"/>
                  </a:lnTo>
                  <a:lnTo>
                    <a:pt x="241785" y="195582"/>
                  </a:lnTo>
                  <a:lnTo>
                    <a:pt x="244499" y="193389"/>
                  </a:lnTo>
                  <a:lnTo>
                    <a:pt x="247218" y="191196"/>
                  </a:lnTo>
                  <a:lnTo>
                    <a:pt x="249933" y="189008"/>
                  </a:lnTo>
                  <a:lnTo>
                    <a:pt x="252658" y="186825"/>
                  </a:lnTo>
                  <a:lnTo>
                    <a:pt x="255377" y="184642"/>
                  </a:lnTo>
                  <a:lnTo>
                    <a:pt x="258097" y="182465"/>
                  </a:lnTo>
                  <a:lnTo>
                    <a:pt x="260821" y="180292"/>
                  </a:lnTo>
                  <a:lnTo>
                    <a:pt x="263546" y="178120"/>
                  </a:lnTo>
                  <a:lnTo>
                    <a:pt x="266271" y="175952"/>
                  </a:lnTo>
                  <a:lnTo>
                    <a:pt x="268995" y="173790"/>
                  </a:lnTo>
                  <a:lnTo>
                    <a:pt x="271725" y="171633"/>
                  </a:lnTo>
                  <a:lnTo>
                    <a:pt x="274455" y="169476"/>
                  </a:lnTo>
                  <a:lnTo>
                    <a:pt x="277179" y="167324"/>
                  </a:lnTo>
                  <a:lnTo>
                    <a:pt x="279914" y="165172"/>
                  </a:lnTo>
                  <a:lnTo>
                    <a:pt x="282644" y="163031"/>
                  </a:lnTo>
                  <a:lnTo>
                    <a:pt x="285374" y="160889"/>
                  </a:lnTo>
                  <a:lnTo>
                    <a:pt x="288109" y="158753"/>
                  </a:lnTo>
                  <a:lnTo>
                    <a:pt x="290844" y="156617"/>
                  </a:lnTo>
                  <a:lnTo>
                    <a:pt x="293579" y="154485"/>
                  </a:lnTo>
                  <a:lnTo>
                    <a:pt x="296314" y="152359"/>
                  </a:lnTo>
                  <a:lnTo>
                    <a:pt x="299049" y="150238"/>
                  </a:lnTo>
                  <a:lnTo>
                    <a:pt x="301789" y="148117"/>
                  </a:lnTo>
                  <a:lnTo>
                    <a:pt x="304529" y="146007"/>
                  </a:lnTo>
                  <a:lnTo>
                    <a:pt x="307264" y="143891"/>
                  </a:lnTo>
                  <a:lnTo>
                    <a:pt x="310010" y="141786"/>
                  </a:lnTo>
                  <a:lnTo>
                    <a:pt x="312750" y="139680"/>
                  </a:lnTo>
                  <a:lnTo>
                    <a:pt x="315490" y="137580"/>
                  </a:lnTo>
                  <a:lnTo>
                    <a:pt x="318235" y="135485"/>
                  </a:lnTo>
                  <a:lnTo>
                    <a:pt x="320975" y="133395"/>
                  </a:lnTo>
                  <a:lnTo>
                    <a:pt x="323721" y="131305"/>
                  </a:lnTo>
                  <a:lnTo>
                    <a:pt x="326466" y="129220"/>
                  </a:lnTo>
                  <a:lnTo>
                    <a:pt x="329211" y="127136"/>
                  </a:lnTo>
                  <a:lnTo>
                    <a:pt x="331962" y="125061"/>
                  </a:lnTo>
                  <a:lnTo>
                    <a:pt x="334707" y="122987"/>
                  </a:lnTo>
                  <a:lnTo>
                    <a:pt x="337458" y="120917"/>
                  </a:lnTo>
                  <a:lnTo>
                    <a:pt x="340203" y="118853"/>
                  </a:lnTo>
                  <a:lnTo>
                    <a:pt x="342953" y="116789"/>
                  </a:lnTo>
                  <a:lnTo>
                    <a:pt x="345704" y="114730"/>
                  </a:lnTo>
                  <a:lnTo>
                    <a:pt x="348454" y="112676"/>
                  </a:lnTo>
                  <a:lnTo>
                    <a:pt x="351205" y="110628"/>
                  </a:lnTo>
                  <a:lnTo>
                    <a:pt x="353960" y="108584"/>
                  </a:lnTo>
                  <a:lnTo>
                    <a:pt x="356711" y="106541"/>
                  </a:lnTo>
                  <a:lnTo>
                    <a:pt x="359466" y="104502"/>
                  </a:lnTo>
                  <a:lnTo>
                    <a:pt x="362222" y="102469"/>
                  </a:lnTo>
                  <a:lnTo>
                    <a:pt x="364978" y="100436"/>
                  </a:lnTo>
                  <a:lnTo>
                    <a:pt x="367733" y="98408"/>
                  </a:lnTo>
                  <a:lnTo>
                    <a:pt x="370489" y="96385"/>
                  </a:lnTo>
                  <a:lnTo>
                    <a:pt x="373245" y="94367"/>
                  </a:lnTo>
                  <a:lnTo>
                    <a:pt x="376000" y="92355"/>
                  </a:lnTo>
                  <a:lnTo>
                    <a:pt x="378761" y="90342"/>
                  </a:lnTo>
                  <a:lnTo>
                    <a:pt x="381517" y="88335"/>
                  </a:lnTo>
                  <a:lnTo>
                    <a:pt x="384277" y="86333"/>
                  </a:lnTo>
                  <a:lnTo>
                    <a:pt x="387038" y="84336"/>
                  </a:lnTo>
                  <a:lnTo>
                    <a:pt x="389794" y="82339"/>
                  </a:lnTo>
                  <a:lnTo>
                    <a:pt x="392555" y="80352"/>
                  </a:lnTo>
                  <a:lnTo>
                    <a:pt x="395315" y="78365"/>
                  </a:lnTo>
                  <a:lnTo>
                    <a:pt x="398081" y="76378"/>
                  </a:lnTo>
                  <a:lnTo>
                    <a:pt x="400842" y="74402"/>
                  </a:lnTo>
                  <a:lnTo>
                    <a:pt x="403603" y="72425"/>
                  </a:lnTo>
                  <a:lnTo>
                    <a:pt x="406364" y="70459"/>
                  </a:lnTo>
                  <a:lnTo>
                    <a:pt x="409130" y="68493"/>
                  </a:lnTo>
                  <a:lnTo>
                    <a:pt x="411890" y="66527"/>
                  </a:lnTo>
                  <a:lnTo>
                    <a:pt x="414656" y="64571"/>
                  </a:lnTo>
                  <a:lnTo>
                    <a:pt x="417422" y="62616"/>
                  </a:lnTo>
                  <a:lnTo>
                    <a:pt x="420183" y="60665"/>
                  </a:lnTo>
                  <a:lnTo>
                    <a:pt x="422949" y="58720"/>
                  </a:lnTo>
                  <a:lnTo>
                    <a:pt x="425715" y="56779"/>
                  </a:lnTo>
                  <a:lnTo>
                    <a:pt x="428481" y="54844"/>
                  </a:lnTo>
                  <a:lnTo>
                    <a:pt x="431247" y="52909"/>
                  </a:lnTo>
                  <a:lnTo>
                    <a:pt x="434013" y="50979"/>
                  </a:lnTo>
                  <a:lnTo>
                    <a:pt x="436779" y="49054"/>
                  </a:lnTo>
                  <a:lnTo>
                    <a:pt x="439550" y="47135"/>
                  </a:lnTo>
                  <a:lnTo>
                    <a:pt x="442316" y="45220"/>
                  </a:lnTo>
                  <a:lnTo>
                    <a:pt x="445082" y="43306"/>
                  </a:lnTo>
                  <a:lnTo>
                    <a:pt x="447853" y="41396"/>
                  </a:lnTo>
                  <a:lnTo>
                    <a:pt x="450619" y="39492"/>
                  </a:lnTo>
                  <a:lnTo>
                    <a:pt x="453385" y="37593"/>
                  </a:lnTo>
                  <a:lnTo>
                    <a:pt x="456156" y="35699"/>
                  </a:lnTo>
                  <a:lnTo>
                    <a:pt x="458922" y="33805"/>
                  </a:lnTo>
                  <a:lnTo>
                    <a:pt x="461693" y="31922"/>
                  </a:lnTo>
                  <a:lnTo>
                    <a:pt x="464464" y="30038"/>
                  </a:lnTo>
                  <a:lnTo>
                    <a:pt x="467230" y="28160"/>
                  </a:lnTo>
                  <a:lnTo>
                    <a:pt x="470001" y="26282"/>
                  </a:lnTo>
                  <a:lnTo>
                    <a:pt x="472772" y="24414"/>
                  </a:lnTo>
                  <a:lnTo>
                    <a:pt x="475538" y="22551"/>
                  </a:lnTo>
                  <a:lnTo>
                    <a:pt x="478309" y="20688"/>
                  </a:lnTo>
                  <a:lnTo>
                    <a:pt x="481080" y="18830"/>
                  </a:lnTo>
                  <a:lnTo>
                    <a:pt x="483851" y="16978"/>
                  </a:lnTo>
                  <a:lnTo>
                    <a:pt x="486617" y="15130"/>
                  </a:lnTo>
                  <a:lnTo>
                    <a:pt x="489389" y="13283"/>
                  </a:lnTo>
                  <a:lnTo>
                    <a:pt x="492160" y="11446"/>
                  </a:lnTo>
                  <a:lnTo>
                    <a:pt x="494931" y="9609"/>
                  </a:lnTo>
                  <a:lnTo>
                    <a:pt x="497702" y="7777"/>
                  </a:lnTo>
                  <a:lnTo>
                    <a:pt x="500468" y="5950"/>
                  </a:lnTo>
                  <a:lnTo>
                    <a:pt x="503239" y="4128"/>
                  </a:lnTo>
                  <a:lnTo>
                    <a:pt x="506010" y="2312"/>
                  </a:lnTo>
                  <a:lnTo>
                    <a:pt x="508781" y="495"/>
                  </a:lnTo>
                  <a:lnTo>
                    <a:pt x="509542" y="0"/>
                  </a:lnTo>
                  <a:lnTo>
                    <a:pt x="512073" y="1754"/>
                  </a:lnTo>
                  <a:lnTo>
                    <a:pt x="514984" y="3783"/>
                  </a:lnTo>
                  <a:lnTo>
                    <a:pt x="517894" y="5811"/>
                  </a:lnTo>
                  <a:lnTo>
                    <a:pt x="520805" y="7844"/>
                  </a:lnTo>
                  <a:lnTo>
                    <a:pt x="523715" y="9877"/>
                  </a:lnTo>
                  <a:lnTo>
                    <a:pt x="526626" y="11920"/>
                  </a:lnTo>
                  <a:lnTo>
                    <a:pt x="529531" y="13964"/>
                  </a:lnTo>
                  <a:lnTo>
                    <a:pt x="532441" y="16013"/>
                  </a:lnTo>
                  <a:lnTo>
                    <a:pt x="535352" y="18066"/>
                  </a:lnTo>
                  <a:lnTo>
                    <a:pt x="538262" y="20125"/>
                  </a:lnTo>
                  <a:lnTo>
                    <a:pt x="541173" y="22189"/>
                  </a:lnTo>
                  <a:lnTo>
                    <a:pt x="544078" y="24259"/>
                  </a:lnTo>
                  <a:lnTo>
                    <a:pt x="546988" y="26328"/>
                  </a:lnTo>
                  <a:lnTo>
                    <a:pt x="549894" y="28403"/>
                  </a:lnTo>
                  <a:lnTo>
                    <a:pt x="552804" y="30482"/>
                  </a:lnTo>
                  <a:lnTo>
                    <a:pt x="555715" y="32567"/>
                  </a:lnTo>
                  <a:lnTo>
                    <a:pt x="558620" y="34657"/>
                  </a:lnTo>
                  <a:lnTo>
                    <a:pt x="561530" y="36752"/>
                  </a:lnTo>
                  <a:lnTo>
                    <a:pt x="564436" y="38847"/>
                  </a:lnTo>
                  <a:lnTo>
                    <a:pt x="567341" y="40947"/>
                  </a:lnTo>
                  <a:lnTo>
                    <a:pt x="570251" y="43053"/>
                  </a:lnTo>
                  <a:lnTo>
                    <a:pt x="573157" y="45163"/>
                  </a:lnTo>
                  <a:lnTo>
                    <a:pt x="576062" y="47274"/>
                  </a:lnTo>
                  <a:lnTo>
                    <a:pt x="578967" y="49395"/>
                  </a:lnTo>
                  <a:lnTo>
                    <a:pt x="581872" y="51516"/>
                  </a:lnTo>
                  <a:lnTo>
                    <a:pt x="584778" y="53642"/>
                  </a:lnTo>
                  <a:lnTo>
                    <a:pt x="587683" y="55773"/>
                  </a:lnTo>
                  <a:lnTo>
                    <a:pt x="590588" y="57909"/>
                  </a:lnTo>
                  <a:lnTo>
                    <a:pt x="593493" y="60046"/>
                  </a:lnTo>
                  <a:lnTo>
                    <a:pt x="596394" y="62187"/>
                  </a:lnTo>
                  <a:lnTo>
                    <a:pt x="599299" y="64334"/>
                  </a:lnTo>
                  <a:lnTo>
                    <a:pt x="602199" y="66486"/>
                  </a:lnTo>
                  <a:lnTo>
                    <a:pt x="605104" y="68643"/>
                  </a:lnTo>
                  <a:lnTo>
                    <a:pt x="608004" y="70800"/>
                  </a:lnTo>
                  <a:lnTo>
                    <a:pt x="610904" y="72967"/>
                  </a:lnTo>
                  <a:lnTo>
                    <a:pt x="613810" y="75135"/>
                  </a:lnTo>
                  <a:lnTo>
                    <a:pt x="616710" y="77302"/>
                  </a:lnTo>
                  <a:lnTo>
                    <a:pt x="619610" y="79480"/>
                  </a:lnTo>
                  <a:lnTo>
                    <a:pt x="622510" y="81657"/>
                  </a:lnTo>
                  <a:lnTo>
                    <a:pt x="625405" y="83840"/>
                  </a:lnTo>
                  <a:lnTo>
                    <a:pt x="628305" y="86028"/>
                  </a:lnTo>
                  <a:lnTo>
                    <a:pt x="631205" y="88221"/>
                  </a:lnTo>
                  <a:lnTo>
                    <a:pt x="634100" y="90420"/>
                  </a:lnTo>
                  <a:lnTo>
                    <a:pt x="636995" y="92618"/>
                  </a:lnTo>
                  <a:lnTo>
                    <a:pt x="639895" y="94821"/>
                  </a:lnTo>
                  <a:lnTo>
                    <a:pt x="642790" y="97030"/>
                  </a:lnTo>
                  <a:lnTo>
                    <a:pt x="645685" y="99239"/>
                  </a:lnTo>
                  <a:lnTo>
                    <a:pt x="648580" y="101458"/>
                  </a:lnTo>
                  <a:lnTo>
                    <a:pt x="651470" y="103677"/>
                  </a:lnTo>
                  <a:lnTo>
                    <a:pt x="654365" y="105901"/>
                  </a:lnTo>
                  <a:lnTo>
                    <a:pt x="657255" y="108125"/>
                  </a:lnTo>
                  <a:lnTo>
                    <a:pt x="660150" y="110359"/>
                  </a:lnTo>
                  <a:lnTo>
                    <a:pt x="663039" y="112594"/>
                  </a:lnTo>
                  <a:lnTo>
                    <a:pt x="665929" y="114833"/>
                  </a:lnTo>
                  <a:lnTo>
                    <a:pt x="668819" y="117073"/>
                  </a:lnTo>
                  <a:lnTo>
                    <a:pt x="671709" y="119323"/>
                  </a:lnTo>
                  <a:lnTo>
                    <a:pt x="674593" y="121573"/>
                  </a:lnTo>
                  <a:lnTo>
                    <a:pt x="677483" y="123828"/>
                  </a:lnTo>
                  <a:lnTo>
                    <a:pt x="680368" y="126083"/>
                  </a:lnTo>
                  <a:lnTo>
                    <a:pt x="683253" y="128348"/>
                  </a:lnTo>
                  <a:lnTo>
                    <a:pt x="686142" y="130614"/>
                  </a:lnTo>
                  <a:lnTo>
                    <a:pt x="689022" y="132884"/>
                  </a:lnTo>
                  <a:lnTo>
                    <a:pt x="691906" y="135155"/>
                  </a:lnTo>
                  <a:lnTo>
                    <a:pt x="694791" y="137436"/>
                  </a:lnTo>
                  <a:lnTo>
                    <a:pt x="697671" y="139716"/>
                  </a:lnTo>
                  <a:lnTo>
                    <a:pt x="700550" y="142002"/>
                  </a:lnTo>
                  <a:lnTo>
                    <a:pt x="703435" y="144289"/>
                  </a:lnTo>
                  <a:lnTo>
                    <a:pt x="706309" y="146580"/>
                  </a:lnTo>
                  <a:lnTo>
                    <a:pt x="709188" y="148876"/>
                  </a:lnTo>
                  <a:lnTo>
                    <a:pt x="712068" y="151178"/>
                  </a:lnTo>
                  <a:lnTo>
                    <a:pt x="714942" y="153484"/>
                  </a:lnTo>
                  <a:lnTo>
                    <a:pt x="717817" y="155791"/>
                  </a:lnTo>
                  <a:lnTo>
                    <a:pt x="720691" y="158103"/>
                  </a:lnTo>
                  <a:lnTo>
                    <a:pt x="723565" y="160415"/>
                  </a:lnTo>
                  <a:lnTo>
                    <a:pt x="726440" y="162737"/>
                  </a:lnTo>
                  <a:lnTo>
                    <a:pt x="729309" y="165059"/>
                  </a:lnTo>
                  <a:lnTo>
                    <a:pt x="732183" y="167381"/>
                  </a:lnTo>
                  <a:lnTo>
                    <a:pt x="735052" y="169714"/>
                  </a:lnTo>
                  <a:lnTo>
                    <a:pt x="737921" y="172046"/>
                  </a:lnTo>
                  <a:lnTo>
                    <a:pt x="740785" y="174384"/>
                  </a:lnTo>
                  <a:lnTo>
                    <a:pt x="743654" y="176721"/>
                  </a:lnTo>
                  <a:lnTo>
                    <a:pt x="746518" y="179069"/>
                  </a:lnTo>
                  <a:lnTo>
                    <a:pt x="749382" y="181417"/>
                  </a:lnTo>
                  <a:lnTo>
                    <a:pt x="752246" y="183765"/>
                  </a:lnTo>
                  <a:lnTo>
                    <a:pt x="755105" y="186123"/>
                  </a:lnTo>
                  <a:lnTo>
                    <a:pt x="757969" y="188482"/>
                  </a:lnTo>
                  <a:lnTo>
                    <a:pt x="760828" y="190840"/>
                  </a:lnTo>
                  <a:lnTo>
                    <a:pt x="763687" y="193209"/>
                  </a:lnTo>
                  <a:lnTo>
                    <a:pt x="766546" y="195577"/>
                  </a:lnTo>
                  <a:lnTo>
                    <a:pt x="769399" y="197951"/>
                  </a:lnTo>
                  <a:lnTo>
                    <a:pt x="772258" y="200325"/>
                  </a:lnTo>
                  <a:lnTo>
                    <a:pt x="775112" y="202704"/>
                  </a:lnTo>
                  <a:lnTo>
                    <a:pt x="777966" y="205088"/>
                  </a:lnTo>
                  <a:lnTo>
                    <a:pt x="780814" y="207477"/>
                  </a:lnTo>
                  <a:lnTo>
                    <a:pt x="783668" y="209866"/>
                  </a:lnTo>
                  <a:lnTo>
                    <a:pt x="786516" y="212261"/>
                  </a:lnTo>
                  <a:lnTo>
                    <a:pt x="789365" y="214655"/>
                  </a:lnTo>
                  <a:lnTo>
                    <a:pt x="792208" y="217060"/>
                  </a:lnTo>
                  <a:lnTo>
                    <a:pt x="795057" y="219459"/>
                  </a:lnTo>
                  <a:lnTo>
                    <a:pt x="797900" y="221869"/>
                  </a:lnTo>
                  <a:lnTo>
                    <a:pt x="800743" y="224279"/>
                  </a:lnTo>
                  <a:lnTo>
                    <a:pt x="803582" y="226694"/>
                  </a:lnTo>
                  <a:lnTo>
                    <a:pt x="806425" y="229114"/>
                  </a:lnTo>
                  <a:lnTo>
                    <a:pt x="809263" y="231535"/>
                  </a:lnTo>
                  <a:lnTo>
                    <a:pt x="812101" y="233960"/>
                  </a:lnTo>
                  <a:lnTo>
                    <a:pt x="814934" y="236385"/>
                  </a:lnTo>
                  <a:lnTo>
                    <a:pt x="817773" y="238816"/>
                  </a:lnTo>
                  <a:lnTo>
                    <a:pt x="820606" y="241251"/>
                  </a:lnTo>
                  <a:lnTo>
                    <a:pt x="823439" y="243687"/>
                  </a:lnTo>
                  <a:lnTo>
                    <a:pt x="826266" y="246128"/>
                  </a:lnTo>
                  <a:lnTo>
                    <a:pt x="829100" y="248574"/>
                  </a:lnTo>
                  <a:lnTo>
                    <a:pt x="831922" y="251025"/>
                  </a:lnTo>
                  <a:lnTo>
                    <a:pt x="834750" y="253476"/>
                  </a:lnTo>
                  <a:lnTo>
                    <a:pt x="837578" y="255928"/>
                  </a:lnTo>
                  <a:lnTo>
                    <a:pt x="840401" y="258384"/>
                  </a:lnTo>
                  <a:lnTo>
                    <a:pt x="843223" y="260845"/>
                  </a:lnTo>
                  <a:lnTo>
                    <a:pt x="846041" y="263312"/>
                  </a:lnTo>
                  <a:lnTo>
                    <a:pt x="848859" y="265779"/>
                  </a:lnTo>
                  <a:lnTo>
                    <a:pt x="851676" y="268250"/>
                  </a:lnTo>
                  <a:lnTo>
                    <a:pt x="854494" y="270722"/>
                  </a:lnTo>
                  <a:lnTo>
                    <a:pt x="857306" y="273199"/>
                  </a:lnTo>
                  <a:lnTo>
                    <a:pt x="860124" y="275681"/>
                  </a:lnTo>
                  <a:lnTo>
                    <a:pt x="862931" y="278163"/>
                  </a:lnTo>
                  <a:lnTo>
                    <a:pt x="865743" y="280651"/>
                  </a:lnTo>
                  <a:lnTo>
                    <a:pt x="868550" y="283138"/>
                  </a:lnTo>
                  <a:lnTo>
                    <a:pt x="871358" y="285630"/>
                  </a:lnTo>
                  <a:lnTo>
                    <a:pt x="874160" y="288128"/>
                  </a:lnTo>
                  <a:lnTo>
                    <a:pt x="876967" y="290626"/>
                  </a:lnTo>
                  <a:lnTo>
                    <a:pt x="879764" y="293128"/>
                  </a:lnTo>
                  <a:lnTo>
                    <a:pt x="882566" y="295636"/>
                  </a:lnTo>
                  <a:lnTo>
                    <a:pt x="885363" y="298144"/>
                  </a:lnTo>
                  <a:lnTo>
                    <a:pt x="888160" y="300657"/>
                  </a:lnTo>
                  <a:lnTo>
                    <a:pt x="890957" y="303171"/>
                  </a:lnTo>
                  <a:lnTo>
                    <a:pt x="893748" y="305689"/>
                  </a:lnTo>
                  <a:lnTo>
                    <a:pt x="896540" y="308207"/>
                  </a:lnTo>
                  <a:lnTo>
                    <a:pt x="899332" y="310730"/>
                  </a:lnTo>
                  <a:lnTo>
                    <a:pt x="902118" y="313259"/>
                  </a:lnTo>
                  <a:lnTo>
                    <a:pt x="904905" y="315788"/>
                  </a:lnTo>
                  <a:lnTo>
                    <a:pt x="907686" y="318321"/>
                  </a:lnTo>
                  <a:lnTo>
                    <a:pt x="910473" y="320860"/>
                  </a:lnTo>
                  <a:lnTo>
                    <a:pt x="913255" y="323399"/>
                  </a:lnTo>
                  <a:lnTo>
                    <a:pt x="916031" y="325938"/>
                  </a:lnTo>
                  <a:lnTo>
                    <a:pt x="918807" y="328482"/>
                  </a:lnTo>
                  <a:lnTo>
                    <a:pt x="921583" y="331031"/>
                  </a:lnTo>
                  <a:lnTo>
                    <a:pt x="924360" y="333580"/>
                  </a:lnTo>
                  <a:lnTo>
                    <a:pt x="927131" y="336135"/>
                  </a:lnTo>
                  <a:lnTo>
                    <a:pt x="929897" y="338694"/>
                  </a:lnTo>
                  <a:lnTo>
                    <a:pt x="932668" y="341249"/>
                  </a:lnTo>
                  <a:lnTo>
                    <a:pt x="935434" y="343813"/>
                  </a:lnTo>
                  <a:lnTo>
                    <a:pt x="938200" y="346378"/>
                  </a:lnTo>
                  <a:lnTo>
                    <a:pt x="940960" y="348948"/>
                  </a:lnTo>
                  <a:lnTo>
                    <a:pt x="943721" y="351518"/>
                  </a:lnTo>
                  <a:lnTo>
                    <a:pt x="946477" y="354093"/>
                  </a:lnTo>
                  <a:lnTo>
                    <a:pt x="949232" y="356668"/>
                  </a:lnTo>
                  <a:lnTo>
                    <a:pt x="951988" y="359248"/>
                  </a:lnTo>
                  <a:lnTo>
                    <a:pt x="954744" y="361828"/>
                  </a:lnTo>
                  <a:lnTo>
                    <a:pt x="957494" y="364414"/>
                  </a:lnTo>
                  <a:lnTo>
                    <a:pt x="960239" y="367004"/>
                  </a:lnTo>
                  <a:lnTo>
                    <a:pt x="962990" y="369595"/>
                  </a:lnTo>
                  <a:lnTo>
                    <a:pt x="965730" y="372185"/>
                  </a:lnTo>
                  <a:lnTo>
                    <a:pt x="968475" y="374781"/>
                  </a:lnTo>
                  <a:lnTo>
                    <a:pt x="971216" y="377382"/>
                  </a:lnTo>
                  <a:lnTo>
                    <a:pt x="973956" y="379982"/>
                  </a:lnTo>
                  <a:lnTo>
                    <a:pt x="976691" y="382588"/>
                  </a:lnTo>
                  <a:lnTo>
                    <a:pt x="979426" y="385194"/>
                  </a:lnTo>
                  <a:lnTo>
                    <a:pt x="982155" y="387805"/>
                  </a:lnTo>
                  <a:lnTo>
                    <a:pt x="984885" y="390417"/>
                  </a:lnTo>
                  <a:lnTo>
                    <a:pt x="987615" y="393033"/>
                  </a:lnTo>
                  <a:lnTo>
                    <a:pt x="990340" y="395649"/>
                  </a:lnTo>
                  <a:lnTo>
                    <a:pt x="993064" y="398271"/>
                  </a:lnTo>
                  <a:lnTo>
                    <a:pt x="995784" y="400892"/>
                  </a:lnTo>
                  <a:lnTo>
                    <a:pt x="998503" y="403519"/>
                  </a:lnTo>
                  <a:lnTo>
                    <a:pt x="1001223" y="406150"/>
                  </a:lnTo>
                  <a:lnTo>
                    <a:pt x="1003937" y="408777"/>
                  </a:lnTo>
                  <a:lnTo>
                    <a:pt x="1004869" y="409682"/>
                  </a:lnTo>
                  <a:lnTo>
                    <a:pt x="1004247" y="410098"/>
                  </a:lnTo>
                  <a:lnTo>
                    <a:pt x="1001218" y="412131"/>
                  </a:lnTo>
                  <a:lnTo>
                    <a:pt x="998194" y="414164"/>
                  </a:lnTo>
                  <a:lnTo>
                    <a:pt x="995170" y="416208"/>
                  </a:lnTo>
                  <a:lnTo>
                    <a:pt x="992146" y="418251"/>
                  </a:lnTo>
                  <a:lnTo>
                    <a:pt x="989122" y="420300"/>
                  </a:lnTo>
                  <a:lnTo>
                    <a:pt x="986103" y="422354"/>
                  </a:lnTo>
                  <a:lnTo>
                    <a:pt x="983084" y="424413"/>
                  </a:lnTo>
                  <a:lnTo>
                    <a:pt x="980066" y="426482"/>
                  </a:lnTo>
                  <a:lnTo>
                    <a:pt x="977047" y="428546"/>
                  </a:lnTo>
                  <a:lnTo>
                    <a:pt x="974033" y="430621"/>
                  </a:lnTo>
                  <a:lnTo>
                    <a:pt x="971019" y="432700"/>
                  </a:lnTo>
                  <a:lnTo>
                    <a:pt x="968006" y="434785"/>
                  </a:lnTo>
                  <a:lnTo>
                    <a:pt x="964992" y="436875"/>
                  </a:lnTo>
                  <a:lnTo>
                    <a:pt x="961984" y="438965"/>
                  </a:lnTo>
                  <a:lnTo>
                    <a:pt x="958975" y="441065"/>
                  </a:lnTo>
                  <a:lnTo>
                    <a:pt x="955967" y="443166"/>
                  </a:lnTo>
                  <a:lnTo>
                    <a:pt x="952963" y="445271"/>
                  </a:lnTo>
                  <a:lnTo>
                    <a:pt x="949955" y="447387"/>
                  </a:lnTo>
                  <a:lnTo>
                    <a:pt x="946952" y="449503"/>
                  </a:lnTo>
                  <a:lnTo>
                    <a:pt x="943953" y="451623"/>
                  </a:lnTo>
                  <a:lnTo>
                    <a:pt x="940950" y="453750"/>
                  </a:lnTo>
                  <a:lnTo>
                    <a:pt x="937952" y="455881"/>
                  </a:lnTo>
                  <a:lnTo>
                    <a:pt x="934954" y="458017"/>
                  </a:lnTo>
                  <a:lnTo>
                    <a:pt x="931961" y="460154"/>
                  </a:lnTo>
                  <a:lnTo>
                    <a:pt x="928963" y="462300"/>
                  </a:lnTo>
                  <a:lnTo>
                    <a:pt x="925975" y="464447"/>
                  </a:lnTo>
                  <a:lnTo>
                    <a:pt x="922982" y="466604"/>
                  </a:lnTo>
                  <a:lnTo>
                    <a:pt x="919994" y="468761"/>
                  </a:lnTo>
                  <a:lnTo>
                    <a:pt x="917006" y="470923"/>
                  </a:lnTo>
                  <a:lnTo>
                    <a:pt x="914018" y="473091"/>
                  </a:lnTo>
                  <a:lnTo>
                    <a:pt x="911030" y="475263"/>
                  </a:lnTo>
                  <a:lnTo>
                    <a:pt x="908048" y="477441"/>
                  </a:lnTo>
                  <a:lnTo>
                    <a:pt x="905065" y="479618"/>
                  </a:lnTo>
                  <a:lnTo>
                    <a:pt x="902088" y="481806"/>
                  </a:lnTo>
                  <a:lnTo>
                    <a:pt x="899110" y="483994"/>
                  </a:lnTo>
                  <a:lnTo>
                    <a:pt x="896132" y="486193"/>
                  </a:lnTo>
                  <a:lnTo>
                    <a:pt x="893155" y="488391"/>
                  </a:lnTo>
                  <a:lnTo>
                    <a:pt x="890183" y="490594"/>
                  </a:lnTo>
                  <a:lnTo>
                    <a:pt x="887210" y="492803"/>
                  </a:lnTo>
                  <a:lnTo>
                    <a:pt x="884243" y="495017"/>
                  </a:lnTo>
                  <a:lnTo>
                    <a:pt x="881276" y="497236"/>
                  </a:lnTo>
                  <a:lnTo>
                    <a:pt x="878309" y="499455"/>
                  </a:lnTo>
                  <a:lnTo>
                    <a:pt x="875341" y="501684"/>
                  </a:lnTo>
                  <a:lnTo>
                    <a:pt x="872379" y="503913"/>
                  </a:lnTo>
                  <a:lnTo>
                    <a:pt x="869417" y="506148"/>
                  </a:lnTo>
                  <a:lnTo>
                    <a:pt x="866460" y="508387"/>
                  </a:lnTo>
                  <a:lnTo>
                    <a:pt x="863498" y="510632"/>
                  </a:lnTo>
                  <a:lnTo>
                    <a:pt x="860547" y="512882"/>
                  </a:lnTo>
                  <a:lnTo>
                    <a:pt x="857590" y="515132"/>
                  </a:lnTo>
                  <a:lnTo>
                    <a:pt x="854638" y="517392"/>
                  </a:lnTo>
                  <a:lnTo>
                    <a:pt x="851686" y="519652"/>
                  </a:lnTo>
                  <a:lnTo>
                    <a:pt x="848740" y="521918"/>
                  </a:lnTo>
                  <a:lnTo>
                    <a:pt x="845793" y="524188"/>
                  </a:lnTo>
                  <a:lnTo>
                    <a:pt x="842847" y="526464"/>
                  </a:lnTo>
                  <a:lnTo>
                    <a:pt x="839905" y="528740"/>
                  </a:lnTo>
                  <a:lnTo>
                    <a:pt x="836964" y="531026"/>
                  </a:lnTo>
                  <a:lnTo>
                    <a:pt x="834022" y="533312"/>
                  </a:lnTo>
                  <a:lnTo>
                    <a:pt x="831086" y="535608"/>
                  </a:lnTo>
                  <a:lnTo>
                    <a:pt x="828155" y="537905"/>
                  </a:lnTo>
                  <a:lnTo>
                    <a:pt x="825219" y="540201"/>
                  </a:lnTo>
                  <a:lnTo>
                    <a:pt x="822288" y="542508"/>
                  </a:lnTo>
                  <a:lnTo>
                    <a:pt x="819362" y="544819"/>
                  </a:lnTo>
                  <a:lnTo>
                    <a:pt x="816431" y="547131"/>
                  </a:lnTo>
                  <a:lnTo>
                    <a:pt x="813505" y="549448"/>
                  </a:lnTo>
                  <a:lnTo>
                    <a:pt x="810584" y="551770"/>
                  </a:lnTo>
                  <a:lnTo>
                    <a:pt x="807663" y="554098"/>
                  </a:lnTo>
                  <a:lnTo>
                    <a:pt x="804743" y="556425"/>
                  </a:lnTo>
                  <a:lnTo>
                    <a:pt x="801827" y="558763"/>
                  </a:lnTo>
                  <a:lnTo>
                    <a:pt x="798911" y="561100"/>
                  </a:lnTo>
                  <a:lnTo>
                    <a:pt x="796001" y="563443"/>
                  </a:lnTo>
                  <a:lnTo>
                    <a:pt x="793091" y="565791"/>
                  </a:lnTo>
                  <a:lnTo>
                    <a:pt x="790180" y="568144"/>
                  </a:lnTo>
                  <a:lnTo>
                    <a:pt x="787275" y="570497"/>
                  </a:lnTo>
                  <a:lnTo>
                    <a:pt x="784370" y="572856"/>
                  </a:lnTo>
                  <a:lnTo>
                    <a:pt x="781469" y="575224"/>
                  </a:lnTo>
                  <a:lnTo>
                    <a:pt x="778569" y="577588"/>
                  </a:lnTo>
                  <a:lnTo>
                    <a:pt x="775669" y="579961"/>
                  </a:lnTo>
                  <a:lnTo>
                    <a:pt x="772774" y="582340"/>
                  </a:lnTo>
                  <a:lnTo>
                    <a:pt x="769879" y="584719"/>
                  </a:lnTo>
                  <a:lnTo>
                    <a:pt x="766990" y="587103"/>
                  </a:lnTo>
                  <a:lnTo>
                    <a:pt x="764100" y="589493"/>
                  </a:lnTo>
                  <a:lnTo>
                    <a:pt x="761215" y="591887"/>
                  </a:lnTo>
                  <a:lnTo>
                    <a:pt x="758330" y="594281"/>
                  </a:lnTo>
                  <a:lnTo>
                    <a:pt x="755446" y="596681"/>
                  </a:lnTo>
                  <a:lnTo>
                    <a:pt x="752566" y="599086"/>
                  </a:lnTo>
                  <a:lnTo>
                    <a:pt x="749692" y="601495"/>
                  </a:lnTo>
                  <a:lnTo>
                    <a:pt x="746813" y="603911"/>
                  </a:lnTo>
                  <a:lnTo>
                    <a:pt x="743943" y="606326"/>
                  </a:lnTo>
                  <a:lnTo>
                    <a:pt x="741069" y="608746"/>
                  </a:lnTo>
                  <a:lnTo>
                    <a:pt x="738205" y="611171"/>
                  </a:lnTo>
                  <a:lnTo>
                    <a:pt x="735336" y="613602"/>
                  </a:lnTo>
                  <a:lnTo>
                    <a:pt x="732472" y="616032"/>
                  </a:lnTo>
                  <a:lnTo>
                    <a:pt x="729613" y="618468"/>
                  </a:lnTo>
                  <a:lnTo>
                    <a:pt x="726754" y="620909"/>
                  </a:lnTo>
                  <a:lnTo>
                    <a:pt x="723895" y="623355"/>
                  </a:lnTo>
                  <a:lnTo>
                    <a:pt x="721042" y="625801"/>
                  </a:lnTo>
                  <a:lnTo>
                    <a:pt x="718193" y="628257"/>
                  </a:lnTo>
                  <a:lnTo>
                    <a:pt x="715345" y="630713"/>
                  </a:lnTo>
                  <a:lnTo>
                    <a:pt x="712496" y="633170"/>
                  </a:lnTo>
                  <a:lnTo>
                    <a:pt x="709653" y="635636"/>
                  </a:lnTo>
                  <a:lnTo>
                    <a:pt x="706810" y="638103"/>
                  </a:lnTo>
                  <a:lnTo>
                    <a:pt x="703971" y="640575"/>
                  </a:lnTo>
                  <a:lnTo>
                    <a:pt x="701138" y="643052"/>
                  </a:lnTo>
                  <a:lnTo>
                    <a:pt x="698300" y="645529"/>
                  </a:lnTo>
                  <a:lnTo>
                    <a:pt x="695472" y="648016"/>
                  </a:lnTo>
                  <a:lnTo>
                    <a:pt x="692639" y="650503"/>
                  </a:lnTo>
                  <a:lnTo>
                    <a:pt x="689817" y="652991"/>
                  </a:lnTo>
                  <a:lnTo>
                    <a:pt x="686994" y="655488"/>
                  </a:lnTo>
                  <a:lnTo>
                    <a:pt x="684171" y="657986"/>
                  </a:lnTo>
                  <a:lnTo>
                    <a:pt x="681354" y="660489"/>
                  </a:lnTo>
                  <a:lnTo>
                    <a:pt x="678536" y="662991"/>
                  </a:lnTo>
                  <a:lnTo>
                    <a:pt x="675724" y="665504"/>
                  </a:lnTo>
                  <a:lnTo>
                    <a:pt x="672911" y="668018"/>
                  </a:lnTo>
                  <a:lnTo>
                    <a:pt x="670104" y="670536"/>
                  </a:lnTo>
                  <a:lnTo>
                    <a:pt x="667297" y="673054"/>
                  </a:lnTo>
                  <a:lnTo>
                    <a:pt x="664495" y="675577"/>
                  </a:lnTo>
                  <a:lnTo>
                    <a:pt x="661693" y="678106"/>
                  </a:lnTo>
                  <a:lnTo>
                    <a:pt x="658896" y="680640"/>
                  </a:lnTo>
                  <a:lnTo>
                    <a:pt x="656104" y="683174"/>
                  </a:lnTo>
                  <a:lnTo>
                    <a:pt x="653312" y="685718"/>
                  </a:lnTo>
                  <a:lnTo>
                    <a:pt x="650520" y="688256"/>
                  </a:lnTo>
                  <a:lnTo>
                    <a:pt x="647734" y="690806"/>
                  </a:lnTo>
                  <a:lnTo>
                    <a:pt x="644952" y="693355"/>
                  </a:lnTo>
                  <a:lnTo>
                    <a:pt x="642171" y="695909"/>
                  </a:lnTo>
                  <a:lnTo>
                    <a:pt x="639395" y="698469"/>
                  </a:lnTo>
                  <a:lnTo>
                    <a:pt x="636618" y="701028"/>
                  </a:lnTo>
                  <a:lnTo>
                    <a:pt x="633842" y="703593"/>
                  </a:lnTo>
                  <a:lnTo>
                    <a:pt x="631076" y="706158"/>
                  </a:lnTo>
                  <a:lnTo>
                    <a:pt x="628310" y="708733"/>
                  </a:lnTo>
                  <a:lnTo>
                    <a:pt x="625544" y="711308"/>
                  </a:lnTo>
                  <a:lnTo>
                    <a:pt x="622784" y="713888"/>
                  </a:lnTo>
                  <a:lnTo>
                    <a:pt x="620023" y="716468"/>
                  </a:lnTo>
                  <a:lnTo>
                    <a:pt x="617267" y="719053"/>
                  </a:lnTo>
                  <a:lnTo>
                    <a:pt x="614517" y="721644"/>
                  </a:lnTo>
                  <a:lnTo>
                    <a:pt x="611766" y="724234"/>
                  </a:lnTo>
                  <a:lnTo>
                    <a:pt x="609021" y="726835"/>
                  </a:lnTo>
                  <a:lnTo>
                    <a:pt x="606276" y="729431"/>
                  </a:lnTo>
                  <a:lnTo>
                    <a:pt x="603535" y="732037"/>
                  </a:lnTo>
                  <a:lnTo>
                    <a:pt x="600795" y="734643"/>
                  </a:lnTo>
                  <a:lnTo>
                    <a:pt x="598060" y="737254"/>
                  </a:lnTo>
                  <a:lnTo>
                    <a:pt x="595331" y="739865"/>
                  </a:lnTo>
                  <a:lnTo>
                    <a:pt x="592601" y="742481"/>
                  </a:lnTo>
                  <a:lnTo>
                    <a:pt x="589876" y="745103"/>
                  </a:lnTo>
                  <a:lnTo>
                    <a:pt x="587151" y="747729"/>
                  </a:lnTo>
                  <a:lnTo>
                    <a:pt x="584432" y="750356"/>
                  </a:lnTo>
                  <a:lnTo>
                    <a:pt x="581718" y="752988"/>
                  </a:lnTo>
                  <a:lnTo>
                    <a:pt x="579003" y="755620"/>
                  </a:lnTo>
                  <a:lnTo>
                    <a:pt x="576289" y="758257"/>
                  </a:lnTo>
                  <a:lnTo>
                    <a:pt x="573585" y="760899"/>
                  </a:lnTo>
                  <a:lnTo>
                    <a:pt x="570881" y="763541"/>
                  </a:lnTo>
                  <a:lnTo>
                    <a:pt x="568177" y="766188"/>
                  </a:lnTo>
                  <a:lnTo>
                    <a:pt x="565478" y="768840"/>
                  </a:lnTo>
                  <a:lnTo>
                    <a:pt x="562784" y="771493"/>
                  </a:lnTo>
                  <a:lnTo>
                    <a:pt x="560090" y="774150"/>
                  </a:lnTo>
                  <a:lnTo>
                    <a:pt x="557402" y="776808"/>
                  </a:lnTo>
                  <a:lnTo>
                    <a:pt x="554713" y="779471"/>
                  </a:lnTo>
                  <a:lnTo>
                    <a:pt x="552035" y="782139"/>
                  </a:lnTo>
                  <a:lnTo>
                    <a:pt x="549352" y="784812"/>
                  </a:lnTo>
                  <a:lnTo>
                    <a:pt x="546679" y="787485"/>
                  </a:lnTo>
                  <a:lnTo>
                    <a:pt x="544006" y="790158"/>
                  </a:lnTo>
                  <a:lnTo>
                    <a:pt x="541333" y="792841"/>
                  </a:lnTo>
                  <a:lnTo>
                    <a:pt x="538665" y="795519"/>
                  </a:lnTo>
                  <a:lnTo>
                    <a:pt x="536002" y="798208"/>
                  </a:lnTo>
                  <a:lnTo>
                    <a:pt x="533344" y="800897"/>
                  </a:lnTo>
                  <a:lnTo>
                    <a:pt x="530687" y="803590"/>
                  </a:lnTo>
                  <a:lnTo>
                    <a:pt x="528034" y="806284"/>
                  </a:lnTo>
                  <a:lnTo>
                    <a:pt x="525382" y="808983"/>
                  </a:lnTo>
                  <a:lnTo>
                    <a:pt x="522735" y="811687"/>
                  </a:lnTo>
                  <a:lnTo>
                    <a:pt x="520093" y="814391"/>
                  </a:lnTo>
                  <a:lnTo>
                    <a:pt x="517451" y="817095"/>
                  </a:lnTo>
                  <a:lnTo>
                    <a:pt x="514814" y="819809"/>
                  </a:lnTo>
                  <a:lnTo>
                    <a:pt x="512182" y="822524"/>
                  </a:lnTo>
                  <a:lnTo>
                    <a:pt x="509550" y="825238"/>
                  </a:lnTo>
                  <a:lnTo>
                    <a:pt x="506923" y="827957"/>
                  </a:lnTo>
                  <a:lnTo>
                    <a:pt x="504297" y="830682"/>
                  </a:lnTo>
                  <a:lnTo>
                    <a:pt x="502408" y="832645"/>
                  </a:lnTo>
                  <a:lnTo>
                    <a:pt x="500519" y="830682"/>
                  </a:lnTo>
                  <a:lnTo>
                    <a:pt x="497893" y="827957"/>
                  </a:lnTo>
                  <a:lnTo>
                    <a:pt x="495266" y="825238"/>
                  </a:lnTo>
                  <a:lnTo>
                    <a:pt x="492634" y="822524"/>
                  </a:lnTo>
                  <a:lnTo>
                    <a:pt x="490003" y="819809"/>
                  </a:lnTo>
                  <a:lnTo>
                    <a:pt x="487366" y="817095"/>
                  </a:lnTo>
                  <a:lnTo>
                    <a:pt x="484724" y="814391"/>
                  </a:lnTo>
                  <a:lnTo>
                    <a:pt x="482081" y="811687"/>
                  </a:lnTo>
                  <a:lnTo>
                    <a:pt x="479434" y="808983"/>
                  </a:lnTo>
                  <a:lnTo>
                    <a:pt x="476782" y="806284"/>
                  </a:lnTo>
                  <a:lnTo>
                    <a:pt x="474129" y="803590"/>
                  </a:lnTo>
                  <a:lnTo>
                    <a:pt x="471472" y="800897"/>
                  </a:lnTo>
                  <a:lnTo>
                    <a:pt x="468814" y="798208"/>
                  </a:lnTo>
                  <a:lnTo>
                    <a:pt x="466151" y="795519"/>
                  </a:lnTo>
                  <a:lnTo>
                    <a:pt x="463484" y="792841"/>
                  </a:lnTo>
                  <a:lnTo>
                    <a:pt x="460811" y="790158"/>
                  </a:lnTo>
                  <a:lnTo>
                    <a:pt x="458137" y="787485"/>
                  </a:lnTo>
                  <a:lnTo>
                    <a:pt x="455464" y="784812"/>
                  </a:lnTo>
                  <a:lnTo>
                    <a:pt x="452781" y="782139"/>
                  </a:lnTo>
                  <a:lnTo>
                    <a:pt x="450103" y="779471"/>
                  </a:lnTo>
                  <a:lnTo>
                    <a:pt x="447414" y="776808"/>
                  </a:lnTo>
                  <a:lnTo>
                    <a:pt x="444726" y="774150"/>
                  </a:lnTo>
                  <a:lnTo>
                    <a:pt x="442032" y="771493"/>
                  </a:lnTo>
                  <a:lnTo>
                    <a:pt x="439338" y="768840"/>
                  </a:lnTo>
                  <a:lnTo>
                    <a:pt x="436639" y="766188"/>
                  </a:lnTo>
                  <a:lnTo>
                    <a:pt x="433935" y="763541"/>
                  </a:lnTo>
                  <a:lnTo>
                    <a:pt x="431231" y="760899"/>
                  </a:lnTo>
                  <a:lnTo>
                    <a:pt x="428527" y="758257"/>
                  </a:lnTo>
                  <a:lnTo>
                    <a:pt x="425813" y="755620"/>
                  </a:lnTo>
                  <a:lnTo>
                    <a:pt x="423099" y="752988"/>
                  </a:lnTo>
                  <a:lnTo>
                    <a:pt x="420384" y="750356"/>
                  </a:lnTo>
                  <a:lnTo>
                    <a:pt x="417665" y="747729"/>
                  </a:lnTo>
                  <a:lnTo>
                    <a:pt x="414940" y="745103"/>
                  </a:lnTo>
                  <a:lnTo>
                    <a:pt x="412216" y="742481"/>
                  </a:lnTo>
                  <a:lnTo>
                    <a:pt x="409486" y="739865"/>
                  </a:lnTo>
                  <a:lnTo>
                    <a:pt x="406756" y="737254"/>
                  </a:lnTo>
                  <a:lnTo>
                    <a:pt x="404021" y="734643"/>
                  </a:lnTo>
                  <a:lnTo>
                    <a:pt x="401281" y="732037"/>
                  </a:lnTo>
                  <a:lnTo>
                    <a:pt x="398541" y="729431"/>
                  </a:lnTo>
                  <a:lnTo>
                    <a:pt x="395795" y="726835"/>
                  </a:lnTo>
                  <a:lnTo>
                    <a:pt x="393050" y="724234"/>
                  </a:lnTo>
                  <a:lnTo>
                    <a:pt x="390300" y="721644"/>
                  </a:lnTo>
                  <a:lnTo>
                    <a:pt x="387549" y="719053"/>
                  </a:lnTo>
                  <a:lnTo>
                    <a:pt x="384793" y="716468"/>
                  </a:lnTo>
                  <a:lnTo>
                    <a:pt x="382033" y="713888"/>
                  </a:lnTo>
                  <a:lnTo>
                    <a:pt x="379272" y="711308"/>
                  </a:lnTo>
                  <a:lnTo>
                    <a:pt x="376506" y="708733"/>
                  </a:lnTo>
                  <a:lnTo>
                    <a:pt x="373740" y="706158"/>
                  </a:lnTo>
                  <a:lnTo>
                    <a:pt x="370974" y="703593"/>
                  </a:lnTo>
                  <a:lnTo>
                    <a:pt x="368198" y="701028"/>
                  </a:lnTo>
                  <a:lnTo>
                    <a:pt x="365421" y="698469"/>
                  </a:lnTo>
                  <a:lnTo>
                    <a:pt x="362645" y="695909"/>
                  </a:lnTo>
                  <a:lnTo>
                    <a:pt x="359864" y="693355"/>
                  </a:lnTo>
                  <a:lnTo>
                    <a:pt x="357082" y="690806"/>
                  </a:lnTo>
                  <a:lnTo>
                    <a:pt x="354296" y="688256"/>
                  </a:lnTo>
                  <a:lnTo>
                    <a:pt x="351504" y="685718"/>
                  </a:lnTo>
                  <a:lnTo>
                    <a:pt x="348712" y="683174"/>
                  </a:lnTo>
                  <a:lnTo>
                    <a:pt x="345921" y="680640"/>
                  </a:lnTo>
                  <a:lnTo>
                    <a:pt x="343124" y="678106"/>
                  </a:lnTo>
                  <a:lnTo>
                    <a:pt x="340322" y="675577"/>
                  </a:lnTo>
                  <a:lnTo>
                    <a:pt x="337519" y="673054"/>
                  </a:lnTo>
                  <a:lnTo>
                    <a:pt x="334712" y="670536"/>
                  </a:lnTo>
                  <a:lnTo>
                    <a:pt x="331905" y="668018"/>
                  </a:lnTo>
                  <a:lnTo>
                    <a:pt x="329093" y="665504"/>
                  </a:lnTo>
                  <a:lnTo>
                    <a:pt x="326280" y="662991"/>
                  </a:lnTo>
                  <a:lnTo>
                    <a:pt x="323463" y="660489"/>
                  </a:lnTo>
                  <a:lnTo>
                    <a:pt x="320645" y="657986"/>
                  </a:lnTo>
                  <a:lnTo>
                    <a:pt x="317822" y="655488"/>
                  </a:lnTo>
                  <a:lnTo>
                    <a:pt x="315000" y="652991"/>
                  </a:lnTo>
                  <a:lnTo>
                    <a:pt x="312177" y="650503"/>
                  </a:lnTo>
                  <a:lnTo>
                    <a:pt x="309344" y="648016"/>
                  </a:lnTo>
                  <a:lnTo>
                    <a:pt x="306516" y="645529"/>
                  </a:lnTo>
                  <a:lnTo>
                    <a:pt x="303678" y="643052"/>
                  </a:lnTo>
                  <a:lnTo>
                    <a:pt x="300845" y="640575"/>
                  </a:lnTo>
                  <a:lnTo>
                    <a:pt x="298007" y="638103"/>
                  </a:lnTo>
                  <a:lnTo>
                    <a:pt x="295163" y="635636"/>
                  </a:lnTo>
                  <a:lnTo>
                    <a:pt x="292320" y="633170"/>
                  </a:lnTo>
                  <a:lnTo>
                    <a:pt x="289471" y="630713"/>
                  </a:lnTo>
                  <a:lnTo>
                    <a:pt x="286623" y="628257"/>
                  </a:lnTo>
                  <a:lnTo>
                    <a:pt x="283774" y="625801"/>
                  </a:lnTo>
                  <a:lnTo>
                    <a:pt x="280921" y="623355"/>
                  </a:lnTo>
                  <a:lnTo>
                    <a:pt x="278062" y="620909"/>
                  </a:lnTo>
                  <a:lnTo>
                    <a:pt x="275203" y="618468"/>
                  </a:lnTo>
                  <a:lnTo>
                    <a:pt x="272344" y="616032"/>
                  </a:lnTo>
                  <a:lnTo>
                    <a:pt x="269480" y="613602"/>
                  </a:lnTo>
                  <a:lnTo>
                    <a:pt x="266611" y="611171"/>
                  </a:lnTo>
                  <a:lnTo>
                    <a:pt x="263747" y="608746"/>
                  </a:lnTo>
                  <a:lnTo>
                    <a:pt x="260873" y="606326"/>
                  </a:lnTo>
                  <a:lnTo>
                    <a:pt x="258004" y="603911"/>
                  </a:lnTo>
                  <a:lnTo>
                    <a:pt x="255124" y="601495"/>
                  </a:lnTo>
                  <a:lnTo>
                    <a:pt x="252250" y="599086"/>
                  </a:lnTo>
                  <a:lnTo>
                    <a:pt x="249370" y="596681"/>
                  </a:lnTo>
                  <a:lnTo>
                    <a:pt x="246486" y="594281"/>
                  </a:lnTo>
                  <a:lnTo>
                    <a:pt x="243601" y="591887"/>
                  </a:lnTo>
                  <a:lnTo>
                    <a:pt x="240716" y="589493"/>
                  </a:lnTo>
                  <a:lnTo>
                    <a:pt x="237827" y="587103"/>
                  </a:lnTo>
                  <a:lnTo>
                    <a:pt x="234937" y="584719"/>
                  </a:lnTo>
                  <a:lnTo>
                    <a:pt x="232042" y="582340"/>
                  </a:lnTo>
                  <a:lnTo>
                    <a:pt x="229147" y="579961"/>
                  </a:lnTo>
                  <a:lnTo>
                    <a:pt x="226247" y="577588"/>
                  </a:lnTo>
                  <a:lnTo>
                    <a:pt x="223347" y="575224"/>
                  </a:lnTo>
                  <a:lnTo>
                    <a:pt x="220447" y="572856"/>
                  </a:lnTo>
                  <a:lnTo>
                    <a:pt x="217541" y="570497"/>
                  </a:lnTo>
                  <a:lnTo>
                    <a:pt x="214636" y="568144"/>
                  </a:lnTo>
                  <a:lnTo>
                    <a:pt x="211726" y="565791"/>
                  </a:lnTo>
                  <a:lnTo>
                    <a:pt x="208815" y="563443"/>
                  </a:lnTo>
                  <a:lnTo>
                    <a:pt x="205905" y="561100"/>
                  </a:lnTo>
                  <a:lnTo>
                    <a:pt x="202989" y="558763"/>
                  </a:lnTo>
                  <a:lnTo>
                    <a:pt x="200074" y="556425"/>
                  </a:lnTo>
                  <a:lnTo>
                    <a:pt x="197153" y="554098"/>
                  </a:lnTo>
                  <a:lnTo>
                    <a:pt x="194232" y="551770"/>
                  </a:lnTo>
                  <a:lnTo>
                    <a:pt x="191311" y="549448"/>
                  </a:lnTo>
                  <a:lnTo>
                    <a:pt x="188385" y="547131"/>
                  </a:lnTo>
                  <a:lnTo>
                    <a:pt x="185454" y="544819"/>
                  </a:lnTo>
                  <a:lnTo>
                    <a:pt x="182528" y="542508"/>
                  </a:lnTo>
                  <a:lnTo>
                    <a:pt x="179597" y="540201"/>
                  </a:lnTo>
                  <a:lnTo>
                    <a:pt x="176661" y="537905"/>
                  </a:lnTo>
                  <a:lnTo>
                    <a:pt x="173730" y="535608"/>
                  </a:lnTo>
                  <a:lnTo>
                    <a:pt x="170794" y="533312"/>
                  </a:lnTo>
                  <a:lnTo>
                    <a:pt x="167852" y="531026"/>
                  </a:lnTo>
                  <a:lnTo>
                    <a:pt x="164911" y="528740"/>
                  </a:lnTo>
                  <a:lnTo>
                    <a:pt x="161970" y="526464"/>
                  </a:lnTo>
                  <a:lnTo>
                    <a:pt x="159023" y="524188"/>
                  </a:lnTo>
                  <a:lnTo>
                    <a:pt x="156076" y="521918"/>
                  </a:lnTo>
                  <a:lnTo>
                    <a:pt x="153130" y="519652"/>
                  </a:lnTo>
                  <a:lnTo>
                    <a:pt x="150178" y="517392"/>
                  </a:lnTo>
                  <a:lnTo>
                    <a:pt x="147226" y="515132"/>
                  </a:lnTo>
                  <a:lnTo>
                    <a:pt x="144270" y="512882"/>
                  </a:lnTo>
                  <a:lnTo>
                    <a:pt x="141318" y="510632"/>
                  </a:lnTo>
                  <a:lnTo>
                    <a:pt x="138356" y="508387"/>
                  </a:lnTo>
                  <a:lnTo>
                    <a:pt x="135399" y="506148"/>
                  </a:lnTo>
                  <a:lnTo>
                    <a:pt x="132437" y="503913"/>
                  </a:lnTo>
                  <a:lnTo>
                    <a:pt x="129475" y="501684"/>
                  </a:lnTo>
                  <a:lnTo>
                    <a:pt x="126508" y="499455"/>
                  </a:lnTo>
                  <a:lnTo>
                    <a:pt x="123540" y="497236"/>
                  </a:lnTo>
                  <a:lnTo>
                    <a:pt x="120573" y="495017"/>
                  </a:lnTo>
                  <a:lnTo>
                    <a:pt x="117606" y="492803"/>
                  </a:lnTo>
                  <a:lnTo>
                    <a:pt x="114634" y="490594"/>
                  </a:lnTo>
                  <a:lnTo>
                    <a:pt x="111661" y="488391"/>
                  </a:lnTo>
                  <a:lnTo>
                    <a:pt x="108684" y="486193"/>
                  </a:lnTo>
                  <a:lnTo>
                    <a:pt x="105706" y="483994"/>
                  </a:lnTo>
                  <a:lnTo>
                    <a:pt x="102729" y="481806"/>
                  </a:lnTo>
                  <a:lnTo>
                    <a:pt x="99751" y="479618"/>
                  </a:lnTo>
                  <a:lnTo>
                    <a:pt x="96769" y="477441"/>
                  </a:lnTo>
                  <a:lnTo>
                    <a:pt x="93786" y="475263"/>
                  </a:lnTo>
                  <a:lnTo>
                    <a:pt x="90798" y="473091"/>
                  </a:lnTo>
                  <a:lnTo>
                    <a:pt x="87810" y="470923"/>
                  </a:lnTo>
                  <a:lnTo>
                    <a:pt x="84822" y="468761"/>
                  </a:lnTo>
                  <a:lnTo>
                    <a:pt x="81834" y="466604"/>
                  </a:lnTo>
                  <a:lnTo>
                    <a:pt x="78841" y="464447"/>
                  </a:lnTo>
                  <a:lnTo>
                    <a:pt x="75854" y="462300"/>
                  </a:lnTo>
                  <a:lnTo>
                    <a:pt x="72855" y="460154"/>
                  </a:lnTo>
                  <a:lnTo>
                    <a:pt x="69862" y="458017"/>
                  </a:lnTo>
                  <a:lnTo>
                    <a:pt x="66864" y="455881"/>
                  </a:lnTo>
                  <a:lnTo>
                    <a:pt x="63866" y="453750"/>
                  </a:lnTo>
                  <a:lnTo>
                    <a:pt x="60863" y="451623"/>
                  </a:lnTo>
                  <a:lnTo>
                    <a:pt x="57865" y="449503"/>
                  </a:lnTo>
                  <a:lnTo>
                    <a:pt x="54861" y="447387"/>
                  </a:lnTo>
                  <a:lnTo>
                    <a:pt x="51853" y="445271"/>
                  </a:lnTo>
                  <a:lnTo>
                    <a:pt x="48849" y="443166"/>
                  </a:lnTo>
                  <a:lnTo>
                    <a:pt x="45841" y="441065"/>
                  </a:lnTo>
                  <a:lnTo>
                    <a:pt x="42833" y="438965"/>
                  </a:lnTo>
                  <a:lnTo>
                    <a:pt x="39824" y="436875"/>
                  </a:lnTo>
                  <a:lnTo>
                    <a:pt x="36810" y="434785"/>
                  </a:lnTo>
                  <a:lnTo>
                    <a:pt x="33797" y="432700"/>
                  </a:lnTo>
                  <a:lnTo>
                    <a:pt x="30783" y="430621"/>
                  </a:lnTo>
                  <a:lnTo>
                    <a:pt x="27769" y="428546"/>
                  </a:lnTo>
                  <a:lnTo>
                    <a:pt x="24751" y="426482"/>
                  </a:lnTo>
                  <a:lnTo>
                    <a:pt x="21732" y="424413"/>
                  </a:lnTo>
                  <a:lnTo>
                    <a:pt x="18713" y="422354"/>
                  </a:lnTo>
                  <a:lnTo>
                    <a:pt x="15694" y="420300"/>
                  </a:lnTo>
                  <a:lnTo>
                    <a:pt x="12670" y="418251"/>
                  </a:lnTo>
                  <a:lnTo>
                    <a:pt x="9646" y="416208"/>
                  </a:lnTo>
                  <a:lnTo>
                    <a:pt x="6622" y="414164"/>
                  </a:lnTo>
                  <a:lnTo>
                    <a:pt x="3598" y="412131"/>
                  </a:lnTo>
                  <a:lnTo>
                    <a:pt x="569" y="410098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75358" y="2944645"/>
              <a:ext cx="1001232" cy="1164715"/>
            </a:xfrm>
            <a:custGeom>
              <a:avLst/>
              <a:pathLst>
                <a:path w="1001232" h="1164715">
                  <a:moveTo>
                    <a:pt x="0" y="422963"/>
                  </a:moveTo>
                  <a:lnTo>
                    <a:pt x="1888" y="421000"/>
                  </a:lnTo>
                  <a:lnTo>
                    <a:pt x="4515" y="418275"/>
                  </a:lnTo>
                  <a:lnTo>
                    <a:pt x="7141" y="415555"/>
                  </a:lnTo>
                  <a:lnTo>
                    <a:pt x="9773" y="412841"/>
                  </a:lnTo>
                  <a:lnTo>
                    <a:pt x="12405" y="410127"/>
                  </a:lnTo>
                  <a:lnTo>
                    <a:pt x="15042" y="407412"/>
                  </a:lnTo>
                  <a:lnTo>
                    <a:pt x="17684" y="404708"/>
                  </a:lnTo>
                  <a:lnTo>
                    <a:pt x="20326" y="402004"/>
                  </a:lnTo>
                  <a:lnTo>
                    <a:pt x="22973" y="399300"/>
                  </a:lnTo>
                  <a:lnTo>
                    <a:pt x="25626" y="396601"/>
                  </a:lnTo>
                  <a:lnTo>
                    <a:pt x="28278" y="393908"/>
                  </a:lnTo>
                  <a:lnTo>
                    <a:pt x="30936" y="391214"/>
                  </a:lnTo>
                  <a:lnTo>
                    <a:pt x="33593" y="388525"/>
                  </a:lnTo>
                  <a:lnTo>
                    <a:pt x="36256" y="385837"/>
                  </a:lnTo>
                  <a:lnTo>
                    <a:pt x="38924" y="383159"/>
                  </a:lnTo>
                  <a:lnTo>
                    <a:pt x="41597" y="380475"/>
                  </a:lnTo>
                  <a:lnTo>
                    <a:pt x="44270" y="377802"/>
                  </a:lnTo>
                  <a:lnTo>
                    <a:pt x="46943" y="375129"/>
                  </a:lnTo>
                  <a:lnTo>
                    <a:pt x="49627" y="372456"/>
                  </a:lnTo>
                  <a:lnTo>
                    <a:pt x="52305" y="369788"/>
                  </a:lnTo>
                  <a:lnTo>
                    <a:pt x="54993" y="367125"/>
                  </a:lnTo>
                  <a:lnTo>
                    <a:pt x="57682" y="364468"/>
                  </a:lnTo>
                  <a:lnTo>
                    <a:pt x="60376" y="361810"/>
                  </a:lnTo>
                  <a:lnTo>
                    <a:pt x="63069" y="359158"/>
                  </a:lnTo>
                  <a:lnTo>
                    <a:pt x="65768" y="356505"/>
                  </a:lnTo>
                  <a:lnTo>
                    <a:pt x="68472" y="353858"/>
                  </a:lnTo>
                  <a:lnTo>
                    <a:pt x="71176" y="351216"/>
                  </a:lnTo>
                  <a:lnTo>
                    <a:pt x="73880" y="348574"/>
                  </a:lnTo>
                  <a:lnTo>
                    <a:pt x="76595" y="345937"/>
                  </a:lnTo>
                  <a:lnTo>
                    <a:pt x="79309" y="343305"/>
                  </a:lnTo>
                  <a:lnTo>
                    <a:pt x="82023" y="340674"/>
                  </a:lnTo>
                  <a:lnTo>
                    <a:pt x="84743" y="338047"/>
                  </a:lnTo>
                  <a:lnTo>
                    <a:pt x="87467" y="335420"/>
                  </a:lnTo>
                  <a:lnTo>
                    <a:pt x="90192" y="332799"/>
                  </a:lnTo>
                  <a:lnTo>
                    <a:pt x="92922" y="330183"/>
                  </a:lnTo>
                  <a:lnTo>
                    <a:pt x="95652" y="327571"/>
                  </a:lnTo>
                  <a:lnTo>
                    <a:pt x="98387" y="324960"/>
                  </a:lnTo>
                  <a:lnTo>
                    <a:pt x="101127" y="322354"/>
                  </a:lnTo>
                  <a:lnTo>
                    <a:pt x="103867" y="319748"/>
                  </a:lnTo>
                  <a:lnTo>
                    <a:pt x="106612" y="317153"/>
                  </a:lnTo>
                  <a:lnTo>
                    <a:pt x="109358" y="314552"/>
                  </a:lnTo>
                  <a:lnTo>
                    <a:pt x="112108" y="311961"/>
                  </a:lnTo>
                  <a:lnTo>
                    <a:pt x="114859" y="309371"/>
                  </a:lnTo>
                  <a:lnTo>
                    <a:pt x="117614" y="306786"/>
                  </a:lnTo>
                  <a:lnTo>
                    <a:pt x="120375" y="304205"/>
                  </a:lnTo>
                  <a:lnTo>
                    <a:pt x="123136" y="301625"/>
                  </a:lnTo>
                  <a:lnTo>
                    <a:pt x="125902" y="299050"/>
                  </a:lnTo>
                  <a:lnTo>
                    <a:pt x="128668" y="296475"/>
                  </a:lnTo>
                  <a:lnTo>
                    <a:pt x="131434" y="293910"/>
                  </a:lnTo>
                  <a:lnTo>
                    <a:pt x="134210" y="291346"/>
                  </a:lnTo>
                  <a:lnTo>
                    <a:pt x="136986" y="288786"/>
                  </a:lnTo>
                  <a:lnTo>
                    <a:pt x="139762" y="286227"/>
                  </a:lnTo>
                  <a:lnTo>
                    <a:pt x="142544" y="283672"/>
                  </a:lnTo>
                  <a:lnTo>
                    <a:pt x="145325" y="281123"/>
                  </a:lnTo>
                  <a:lnTo>
                    <a:pt x="148112" y="278574"/>
                  </a:lnTo>
                  <a:lnTo>
                    <a:pt x="150904" y="276035"/>
                  </a:lnTo>
                  <a:lnTo>
                    <a:pt x="153695" y="273491"/>
                  </a:lnTo>
                  <a:lnTo>
                    <a:pt x="156487" y="270957"/>
                  </a:lnTo>
                  <a:lnTo>
                    <a:pt x="159284" y="268423"/>
                  </a:lnTo>
                  <a:lnTo>
                    <a:pt x="162086" y="265895"/>
                  </a:lnTo>
                  <a:lnTo>
                    <a:pt x="164888" y="263371"/>
                  </a:lnTo>
                  <a:lnTo>
                    <a:pt x="167695" y="260853"/>
                  </a:lnTo>
                  <a:lnTo>
                    <a:pt x="170503" y="258335"/>
                  </a:lnTo>
                  <a:lnTo>
                    <a:pt x="173315" y="255822"/>
                  </a:lnTo>
                  <a:lnTo>
                    <a:pt x="176127" y="253309"/>
                  </a:lnTo>
                  <a:lnTo>
                    <a:pt x="178945" y="250806"/>
                  </a:lnTo>
                  <a:lnTo>
                    <a:pt x="181762" y="248303"/>
                  </a:lnTo>
                  <a:lnTo>
                    <a:pt x="184585" y="245806"/>
                  </a:lnTo>
                  <a:lnTo>
                    <a:pt x="187408" y="243308"/>
                  </a:lnTo>
                  <a:lnTo>
                    <a:pt x="190231" y="240821"/>
                  </a:lnTo>
                  <a:lnTo>
                    <a:pt x="193064" y="238333"/>
                  </a:lnTo>
                  <a:lnTo>
                    <a:pt x="195892" y="235846"/>
                  </a:lnTo>
                  <a:lnTo>
                    <a:pt x="198730" y="233369"/>
                  </a:lnTo>
                  <a:lnTo>
                    <a:pt x="201563" y="230892"/>
                  </a:lnTo>
                  <a:lnTo>
                    <a:pt x="204401" y="228420"/>
                  </a:lnTo>
                  <a:lnTo>
                    <a:pt x="207244" y="225954"/>
                  </a:lnTo>
                  <a:lnTo>
                    <a:pt x="210088" y="223487"/>
                  </a:lnTo>
                  <a:lnTo>
                    <a:pt x="212936" y="221031"/>
                  </a:lnTo>
                  <a:lnTo>
                    <a:pt x="215785" y="218574"/>
                  </a:lnTo>
                  <a:lnTo>
                    <a:pt x="218633" y="216118"/>
                  </a:lnTo>
                  <a:lnTo>
                    <a:pt x="221487" y="213672"/>
                  </a:lnTo>
                  <a:lnTo>
                    <a:pt x="224346" y="211226"/>
                  </a:lnTo>
                  <a:lnTo>
                    <a:pt x="227205" y="208785"/>
                  </a:lnTo>
                  <a:lnTo>
                    <a:pt x="230063" y="206350"/>
                  </a:lnTo>
                  <a:lnTo>
                    <a:pt x="232927" y="203919"/>
                  </a:lnTo>
                  <a:lnTo>
                    <a:pt x="235797" y="201489"/>
                  </a:lnTo>
                  <a:lnTo>
                    <a:pt x="238661" y="199063"/>
                  </a:lnTo>
                  <a:lnTo>
                    <a:pt x="241535" y="196643"/>
                  </a:lnTo>
                  <a:lnTo>
                    <a:pt x="244404" y="194228"/>
                  </a:lnTo>
                  <a:lnTo>
                    <a:pt x="247283" y="191813"/>
                  </a:lnTo>
                  <a:lnTo>
                    <a:pt x="250158" y="189403"/>
                  </a:lnTo>
                  <a:lnTo>
                    <a:pt x="253037" y="186998"/>
                  </a:lnTo>
                  <a:lnTo>
                    <a:pt x="255922" y="184599"/>
                  </a:lnTo>
                  <a:lnTo>
                    <a:pt x="258807" y="182204"/>
                  </a:lnTo>
                  <a:lnTo>
                    <a:pt x="261691" y="179810"/>
                  </a:lnTo>
                  <a:lnTo>
                    <a:pt x="264581" y="177421"/>
                  </a:lnTo>
                  <a:lnTo>
                    <a:pt x="267471" y="175037"/>
                  </a:lnTo>
                  <a:lnTo>
                    <a:pt x="270366" y="172658"/>
                  </a:lnTo>
                  <a:lnTo>
                    <a:pt x="273261" y="170279"/>
                  </a:lnTo>
                  <a:lnTo>
                    <a:pt x="276161" y="167905"/>
                  </a:lnTo>
                  <a:lnTo>
                    <a:pt x="279061" y="165542"/>
                  </a:lnTo>
                  <a:lnTo>
                    <a:pt x="281961" y="163173"/>
                  </a:lnTo>
                  <a:lnTo>
                    <a:pt x="284866" y="160815"/>
                  </a:lnTo>
                  <a:lnTo>
                    <a:pt x="287772" y="158462"/>
                  </a:lnTo>
                  <a:lnTo>
                    <a:pt x="290682" y="156108"/>
                  </a:lnTo>
                  <a:lnTo>
                    <a:pt x="293592" y="153760"/>
                  </a:lnTo>
                  <a:lnTo>
                    <a:pt x="296503" y="151418"/>
                  </a:lnTo>
                  <a:lnTo>
                    <a:pt x="299418" y="149080"/>
                  </a:lnTo>
                  <a:lnTo>
                    <a:pt x="302334" y="146742"/>
                  </a:lnTo>
                  <a:lnTo>
                    <a:pt x="305255" y="144415"/>
                  </a:lnTo>
                  <a:lnTo>
                    <a:pt x="308176" y="142088"/>
                  </a:lnTo>
                  <a:lnTo>
                    <a:pt x="311096" y="139766"/>
                  </a:lnTo>
                  <a:lnTo>
                    <a:pt x="314022" y="137449"/>
                  </a:lnTo>
                  <a:lnTo>
                    <a:pt x="316953" y="135137"/>
                  </a:lnTo>
                  <a:lnTo>
                    <a:pt x="319879" y="132825"/>
                  </a:lnTo>
                  <a:lnTo>
                    <a:pt x="322810" y="130518"/>
                  </a:lnTo>
                  <a:lnTo>
                    <a:pt x="325747" y="128222"/>
                  </a:lnTo>
                  <a:lnTo>
                    <a:pt x="328678" y="125926"/>
                  </a:lnTo>
                  <a:lnTo>
                    <a:pt x="331614" y="123629"/>
                  </a:lnTo>
                  <a:lnTo>
                    <a:pt x="334555" y="121343"/>
                  </a:lnTo>
                  <a:lnTo>
                    <a:pt x="337497" y="119057"/>
                  </a:lnTo>
                  <a:lnTo>
                    <a:pt x="340438" y="116781"/>
                  </a:lnTo>
                  <a:lnTo>
                    <a:pt x="343385" y="114506"/>
                  </a:lnTo>
                  <a:lnTo>
                    <a:pt x="346331" y="112235"/>
                  </a:lnTo>
                  <a:lnTo>
                    <a:pt x="349278" y="109970"/>
                  </a:lnTo>
                  <a:lnTo>
                    <a:pt x="352229" y="107710"/>
                  </a:lnTo>
                  <a:lnTo>
                    <a:pt x="355181" y="105449"/>
                  </a:lnTo>
                  <a:lnTo>
                    <a:pt x="358138" y="103199"/>
                  </a:lnTo>
                  <a:lnTo>
                    <a:pt x="361090" y="100949"/>
                  </a:lnTo>
                  <a:lnTo>
                    <a:pt x="364052" y="98705"/>
                  </a:lnTo>
                  <a:lnTo>
                    <a:pt x="367009" y="96465"/>
                  </a:lnTo>
                  <a:lnTo>
                    <a:pt x="369971" y="94231"/>
                  </a:lnTo>
                  <a:lnTo>
                    <a:pt x="372933" y="92001"/>
                  </a:lnTo>
                  <a:lnTo>
                    <a:pt x="375900" y="89772"/>
                  </a:lnTo>
                  <a:lnTo>
                    <a:pt x="378867" y="87553"/>
                  </a:lnTo>
                  <a:lnTo>
                    <a:pt x="381834" y="85334"/>
                  </a:lnTo>
                  <a:lnTo>
                    <a:pt x="384802" y="83120"/>
                  </a:lnTo>
                  <a:lnTo>
                    <a:pt x="387774" y="80912"/>
                  </a:lnTo>
                  <a:lnTo>
                    <a:pt x="390746" y="78708"/>
                  </a:lnTo>
                  <a:lnTo>
                    <a:pt x="393724" y="76510"/>
                  </a:lnTo>
                  <a:lnTo>
                    <a:pt x="396701" y="74312"/>
                  </a:lnTo>
                  <a:lnTo>
                    <a:pt x="399679" y="72124"/>
                  </a:lnTo>
                  <a:lnTo>
                    <a:pt x="402656" y="69936"/>
                  </a:lnTo>
                  <a:lnTo>
                    <a:pt x="405639" y="67758"/>
                  </a:lnTo>
                  <a:lnTo>
                    <a:pt x="408622" y="65580"/>
                  </a:lnTo>
                  <a:lnTo>
                    <a:pt x="411610" y="63408"/>
                  </a:lnTo>
                  <a:lnTo>
                    <a:pt x="414597" y="61241"/>
                  </a:lnTo>
                  <a:lnTo>
                    <a:pt x="417585" y="59078"/>
                  </a:lnTo>
                  <a:lnTo>
                    <a:pt x="420573" y="56921"/>
                  </a:lnTo>
                  <a:lnTo>
                    <a:pt x="423566" y="54764"/>
                  </a:lnTo>
                  <a:lnTo>
                    <a:pt x="426554" y="52618"/>
                  </a:lnTo>
                  <a:lnTo>
                    <a:pt x="429552" y="50471"/>
                  </a:lnTo>
                  <a:lnTo>
                    <a:pt x="432545" y="48335"/>
                  </a:lnTo>
                  <a:lnTo>
                    <a:pt x="435543" y="46198"/>
                  </a:lnTo>
                  <a:lnTo>
                    <a:pt x="438541" y="44067"/>
                  </a:lnTo>
                  <a:lnTo>
                    <a:pt x="441545" y="41941"/>
                  </a:lnTo>
                  <a:lnTo>
                    <a:pt x="444543" y="39820"/>
                  </a:lnTo>
                  <a:lnTo>
                    <a:pt x="447546" y="37704"/>
                  </a:lnTo>
                  <a:lnTo>
                    <a:pt x="450555" y="35588"/>
                  </a:lnTo>
                  <a:lnTo>
                    <a:pt x="453558" y="33483"/>
                  </a:lnTo>
                  <a:lnTo>
                    <a:pt x="456567" y="31383"/>
                  </a:lnTo>
                  <a:lnTo>
                    <a:pt x="459575" y="29283"/>
                  </a:lnTo>
                  <a:lnTo>
                    <a:pt x="462584" y="27193"/>
                  </a:lnTo>
                  <a:lnTo>
                    <a:pt x="465597" y="25103"/>
                  </a:lnTo>
                  <a:lnTo>
                    <a:pt x="468611" y="23018"/>
                  </a:lnTo>
                  <a:lnTo>
                    <a:pt x="471624" y="20938"/>
                  </a:lnTo>
                  <a:lnTo>
                    <a:pt x="474638" y="18864"/>
                  </a:lnTo>
                  <a:lnTo>
                    <a:pt x="477657" y="16800"/>
                  </a:lnTo>
                  <a:lnTo>
                    <a:pt x="480676" y="14730"/>
                  </a:lnTo>
                  <a:lnTo>
                    <a:pt x="483695" y="12671"/>
                  </a:lnTo>
                  <a:lnTo>
                    <a:pt x="486713" y="10618"/>
                  </a:lnTo>
                  <a:lnTo>
                    <a:pt x="489737" y="8569"/>
                  </a:lnTo>
                  <a:lnTo>
                    <a:pt x="492761" y="6525"/>
                  </a:lnTo>
                  <a:lnTo>
                    <a:pt x="495785" y="4482"/>
                  </a:lnTo>
                  <a:lnTo>
                    <a:pt x="498809" y="2449"/>
                  </a:lnTo>
                  <a:lnTo>
                    <a:pt x="501838" y="416"/>
                  </a:lnTo>
                  <a:lnTo>
                    <a:pt x="502460" y="0"/>
                  </a:lnTo>
                  <a:lnTo>
                    <a:pt x="504243" y="1731"/>
                  </a:lnTo>
                  <a:lnTo>
                    <a:pt x="506952" y="4368"/>
                  </a:lnTo>
                  <a:lnTo>
                    <a:pt x="509661" y="7005"/>
                  </a:lnTo>
                  <a:lnTo>
                    <a:pt x="512365" y="9647"/>
                  </a:lnTo>
                  <a:lnTo>
                    <a:pt x="515069" y="12290"/>
                  </a:lnTo>
                  <a:lnTo>
                    <a:pt x="517774" y="14937"/>
                  </a:lnTo>
                  <a:lnTo>
                    <a:pt x="520472" y="17584"/>
                  </a:lnTo>
                  <a:lnTo>
                    <a:pt x="523166" y="20236"/>
                  </a:lnTo>
                  <a:lnTo>
                    <a:pt x="525865" y="22889"/>
                  </a:lnTo>
                  <a:lnTo>
                    <a:pt x="528553" y="25546"/>
                  </a:lnTo>
                  <a:lnTo>
                    <a:pt x="531247" y="28204"/>
                  </a:lnTo>
                  <a:lnTo>
                    <a:pt x="533936" y="30867"/>
                  </a:lnTo>
                  <a:lnTo>
                    <a:pt x="536619" y="33530"/>
                  </a:lnTo>
                  <a:lnTo>
                    <a:pt x="539302" y="36197"/>
                  </a:lnTo>
                  <a:lnTo>
                    <a:pt x="541981" y="38865"/>
                  </a:lnTo>
                  <a:lnTo>
                    <a:pt x="544659" y="41538"/>
                  </a:lnTo>
                  <a:lnTo>
                    <a:pt x="547337" y="44211"/>
                  </a:lnTo>
                  <a:lnTo>
                    <a:pt x="550010" y="46890"/>
                  </a:lnTo>
                  <a:lnTo>
                    <a:pt x="552683" y="49568"/>
                  </a:lnTo>
                  <a:lnTo>
                    <a:pt x="555351" y="52246"/>
                  </a:lnTo>
                  <a:lnTo>
                    <a:pt x="558019" y="54929"/>
                  </a:lnTo>
                  <a:lnTo>
                    <a:pt x="560682" y="57613"/>
                  </a:lnTo>
                  <a:lnTo>
                    <a:pt x="563345" y="60301"/>
                  </a:lnTo>
                  <a:lnTo>
                    <a:pt x="566002" y="62995"/>
                  </a:lnTo>
                  <a:lnTo>
                    <a:pt x="568660" y="65684"/>
                  </a:lnTo>
                  <a:lnTo>
                    <a:pt x="571312" y="68383"/>
                  </a:lnTo>
                  <a:lnTo>
                    <a:pt x="573965" y="71076"/>
                  </a:lnTo>
                  <a:lnTo>
                    <a:pt x="576612" y="73775"/>
                  </a:lnTo>
                  <a:lnTo>
                    <a:pt x="579259" y="76479"/>
                  </a:lnTo>
                  <a:lnTo>
                    <a:pt x="581901" y="79183"/>
                  </a:lnTo>
                  <a:lnTo>
                    <a:pt x="584543" y="81887"/>
                  </a:lnTo>
                  <a:lnTo>
                    <a:pt x="587180" y="84596"/>
                  </a:lnTo>
                  <a:lnTo>
                    <a:pt x="589817" y="87306"/>
                  </a:lnTo>
                  <a:lnTo>
                    <a:pt x="592454" y="90020"/>
                  </a:lnTo>
                  <a:lnTo>
                    <a:pt x="595081" y="92734"/>
                  </a:lnTo>
                  <a:lnTo>
                    <a:pt x="597712" y="95454"/>
                  </a:lnTo>
                  <a:lnTo>
                    <a:pt x="600339" y="98173"/>
                  </a:lnTo>
                  <a:lnTo>
                    <a:pt x="602961" y="100893"/>
                  </a:lnTo>
                  <a:lnTo>
                    <a:pt x="605582" y="103617"/>
                  </a:lnTo>
                  <a:lnTo>
                    <a:pt x="608198" y="106342"/>
                  </a:lnTo>
                  <a:lnTo>
                    <a:pt x="610815" y="109072"/>
                  </a:lnTo>
                  <a:lnTo>
                    <a:pt x="613426" y="111802"/>
                  </a:lnTo>
                  <a:lnTo>
                    <a:pt x="616037" y="114532"/>
                  </a:lnTo>
                  <a:lnTo>
                    <a:pt x="618643" y="117267"/>
                  </a:lnTo>
                  <a:lnTo>
                    <a:pt x="621249" y="120001"/>
                  </a:lnTo>
                  <a:lnTo>
                    <a:pt x="623850" y="122742"/>
                  </a:lnTo>
                  <a:lnTo>
                    <a:pt x="626450" y="125482"/>
                  </a:lnTo>
                  <a:lnTo>
                    <a:pt x="629046" y="128227"/>
                  </a:lnTo>
                  <a:lnTo>
                    <a:pt x="631637" y="130967"/>
                  </a:lnTo>
                  <a:lnTo>
                    <a:pt x="634227" y="133718"/>
                  </a:lnTo>
                  <a:lnTo>
                    <a:pt x="636818" y="136463"/>
                  </a:lnTo>
                  <a:lnTo>
                    <a:pt x="639403" y="139213"/>
                  </a:lnTo>
                  <a:lnTo>
                    <a:pt x="641983" y="141969"/>
                  </a:lnTo>
                  <a:lnTo>
                    <a:pt x="644563" y="144725"/>
                  </a:lnTo>
                  <a:lnTo>
                    <a:pt x="647138" y="147480"/>
                  </a:lnTo>
                  <a:lnTo>
                    <a:pt x="649713" y="150236"/>
                  </a:lnTo>
                  <a:lnTo>
                    <a:pt x="652283" y="152997"/>
                  </a:lnTo>
                  <a:lnTo>
                    <a:pt x="654853" y="155758"/>
                  </a:lnTo>
                  <a:lnTo>
                    <a:pt x="657418" y="158523"/>
                  </a:lnTo>
                  <a:lnTo>
                    <a:pt x="659982" y="161289"/>
                  </a:lnTo>
                  <a:lnTo>
                    <a:pt x="662537" y="164061"/>
                  </a:lnTo>
                  <a:lnTo>
                    <a:pt x="665096" y="166827"/>
                  </a:lnTo>
                  <a:lnTo>
                    <a:pt x="667651" y="169598"/>
                  </a:lnTo>
                  <a:lnTo>
                    <a:pt x="670200" y="172374"/>
                  </a:lnTo>
                  <a:lnTo>
                    <a:pt x="672749" y="175150"/>
                  </a:lnTo>
                  <a:lnTo>
                    <a:pt x="675293" y="177926"/>
                  </a:lnTo>
                  <a:lnTo>
                    <a:pt x="677832" y="180703"/>
                  </a:lnTo>
                  <a:lnTo>
                    <a:pt x="680371" y="183484"/>
                  </a:lnTo>
                  <a:lnTo>
                    <a:pt x="682910" y="186271"/>
                  </a:lnTo>
                  <a:lnTo>
                    <a:pt x="685444" y="189052"/>
                  </a:lnTo>
                  <a:lnTo>
                    <a:pt x="687972" y="191839"/>
                  </a:lnTo>
                  <a:lnTo>
                    <a:pt x="690501" y="194625"/>
                  </a:lnTo>
                  <a:lnTo>
                    <a:pt x="693024" y="197417"/>
                  </a:lnTo>
                  <a:lnTo>
                    <a:pt x="695542" y="200209"/>
                  </a:lnTo>
                  <a:lnTo>
                    <a:pt x="698061" y="203001"/>
                  </a:lnTo>
                  <a:lnTo>
                    <a:pt x="700574" y="205797"/>
                  </a:lnTo>
                  <a:lnTo>
                    <a:pt x="703087" y="208594"/>
                  </a:lnTo>
                  <a:lnTo>
                    <a:pt x="705595" y="211391"/>
                  </a:lnTo>
                  <a:lnTo>
                    <a:pt x="708103" y="214193"/>
                  </a:lnTo>
                  <a:lnTo>
                    <a:pt x="710605" y="216990"/>
                  </a:lnTo>
                  <a:lnTo>
                    <a:pt x="713103" y="219797"/>
                  </a:lnTo>
                  <a:lnTo>
                    <a:pt x="715601" y="222600"/>
                  </a:lnTo>
                  <a:lnTo>
                    <a:pt x="718093" y="225407"/>
                  </a:lnTo>
                  <a:lnTo>
                    <a:pt x="720580" y="228214"/>
                  </a:lnTo>
                  <a:lnTo>
                    <a:pt x="723068" y="231026"/>
                  </a:lnTo>
                  <a:lnTo>
                    <a:pt x="725550" y="233834"/>
                  </a:lnTo>
                  <a:lnTo>
                    <a:pt x="728032" y="236651"/>
                  </a:lnTo>
                  <a:lnTo>
                    <a:pt x="730509" y="239464"/>
                  </a:lnTo>
                  <a:lnTo>
                    <a:pt x="732981" y="242281"/>
                  </a:lnTo>
                  <a:lnTo>
                    <a:pt x="735453" y="245099"/>
                  </a:lnTo>
                  <a:lnTo>
                    <a:pt x="737919" y="247916"/>
                  </a:lnTo>
                  <a:lnTo>
                    <a:pt x="740386" y="250734"/>
                  </a:lnTo>
                  <a:lnTo>
                    <a:pt x="742847" y="253556"/>
                  </a:lnTo>
                  <a:lnTo>
                    <a:pt x="745304" y="256379"/>
                  </a:lnTo>
                  <a:lnTo>
                    <a:pt x="747755" y="259207"/>
                  </a:lnTo>
                  <a:lnTo>
                    <a:pt x="750206" y="262035"/>
                  </a:lnTo>
                  <a:lnTo>
                    <a:pt x="752657" y="264858"/>
                  </a:lnTo>
                  <a:lnTo>
                    <a:pt x="755103" y="267691"/>
                  </a:lnTo>
                  <a:lnTo>
                    <a:pt x="757544" y="270519"/>
                  </a:lnTo>
                  <a:lnTo>
                    <a:pt x="759980" y="273352"/>
                  </a:lnTo>
                  <a:lnTo>
                    <a:pt x="762415" y="276185"/>
                  </a:lnTo>
                  <a:lnTo>
                    <a:pt x="764846" y="279023"/>
                  </a:lnTo>
                  <a:lnTo>
                    <a:pt x="767271" y="281856"/>
                  </a:lnTo>
                  <a:lnTo>
                    <a:pt x="769697" y="284694"/>
                  </a:lnTo>
                  <a:lnTo>
                    <a:pt x="772117" y="287532"/>
                  </a:lnTo>
                  <a:lnTo>
                    <a:pt x="774537" y="290376"/>
                  </a:lnTo>
                  <a:lnTo>
                    <a:pt x="776952" y="293214"/>
                  </a:lnTo>
                  <a:lnTo>
                    <a:pt x="779362" y="296057"/>
                  </a:lnTo>
                  <a:lnTo>
                    <a:pt x="781772" y="298900"/>
                  </a:lnTo>
                  <a:lnTo>
                    <a:pt x="784171" y="301749"/>
                  </a:lnTo>
                  <a:lnTo>
                    <a:pt x="786576" y="304592"/>
                  </a:lnTo>
                  <a:lnTo>
                    <a:pt x="788971" y="307441"/>
                  </a:lnTo>
                  <a:lnTo>
                    <a:pt x="791365" y="310289"/>
                  </a:lnTo>
                  <a:lnTo>
                    <a:pt x="793754" y="313143"/>
                  </a:lnTo>
                  <a:lnTo>
                    <a:pt x="796143" y="315992"/>
                  </a:lnTo>
                  <a:lnTo>
                    <a:pt x="798527" y="318845"/>
                  </a:lnTo>
                  <a:lnTo>
                    <a:pt x="800906" y="321699"/>
                  </a:lnTo>
                  <a:lnTo>
                    <a:pt x="803280" y="324558"/>
                  </a:lnTo>
                  <a:lnTo>
                    <a:pt x="805654" y="327411"/>
                  </a:lnTo>
                  <a:lnTo>
                    <a:pt x="808023" y="330270"/>
                  </a:lnTo>
                  <a:lnTo>
                    <a:pt x="810391" y="333129"/>
                  </a:lnTo>
                  <a:lnTo>
                    <a:pt x="812749" y="335988"/>
                  </a:lnTo>
                  <a:lnTo>
                    <a:pt x="815108" y="338852"/>
                  </a:lnTo>
                  <a:lnTo>
                    <a:pt x="817466" y="341711"/>
                  </a:lnTo>
                  <a:lnTo>
                    <a:pt x="819814" y="344575"/>
                  </a:lnTo>
                  <a:lnTo>
                    <a:pt x="822162" y="347439"/>
                  </a:lnTo>
                  <a:lnTo>
                    <a:pt x="824510" y="350303"/>
                  </a:lnTo>
                  <a:lnTo>
                    <a:pt x="826847" y="353172"/>
                  </a:lnTo>
                  <a:lnTo>
                    <a:pt x="829185" y="356036"/>
                  </a:lnTo>
                  <a:lnTo>
                    <a:pt x="831518" y="358905"/>
                  </a:lnTo>
                  <a:lnTo>
                    <a:pt x="833850" y="361774"/>
                  </a:lnTo>
                  <a:lnTo>
                    <a:pt x="836172" y="364649"/>
                  </a:lnTo>
                  <a:lnTo>
                    <a:pt x="838494" y="367518"/>
                  </a:lnTo>
                  <a:lnTo>
                    <a:pt x="840817" y="370392"/>
                  </a:lnTo>
                  <a:lnTo>
                    <a:pt x="843128" y="373266"/>
                  </a:lnTo>
                  <a:lnTo>
                    <a:pt x="845440" y="376141"/>
                  </a:lnTo>
                  <a:lnTo>
                    <a:pt x="847747" y="379015"/>
                  </a:lnTo>
                  <a:lnTo>
                    <a:pt x="850054" y="381889"/>
                  </a:lnTo>
                  <a:lnTo>
                    <a:pt x="852355" y="384769"/>
                  </a:lnTo>
                  <a:lnTo>
                    <a:pt x="854651" y="387648"/>
                  </a:lnTo>
                  <a:lnTo>
                    <a:pt x="856943" y="390522"/>
                  </a:lnTo>
                  <a:lnTo>
                    <a:pt x="859229" y="393407"/>
                  </a:lnTo>
                  <a:lnTo>
                    <a:pt x="861515" y="396287"/>
                  </a:lnTo>
                  <a:lnTo>
                    <a:pt x="863796" y="399166"/>
                  </a:lnTo>
                  <a:lnTo>
                    <a:pt x="866076" y="402051"/>
                  </a:lnTo>
                  <a:lnTo>
                    <a:pt x="868347" y="404935"/>
                  </a:lnTo>
                  <a:lnTo>
                    <a:pt x="870618" y="407815"/>
                  </a:lnTo>
                  <a:lnTo>
                    <a:pt x="872883" y="410705"/>
                  </a:lnTo>
                  <a:lnTo>
                    <a:pt x="875148" y="413589"/>
                  </a:lnTo>
                  <a:lnTo>
                    <a:pt x="877403" y="416474"/>
                  </a:lnTo>
                  <a:lnTo>
                    <a:pt x="879659" y="419364"/>
                  </a:lnTo>
                  <a:lnTo>
                    <a:pt x="881908" y="422248"/>
                  </a:lnTo>
                  <a:lnTo>
                    <a:pt x="884158" y="425138"/>
                  </a:lnTo>
                  <a:lnTo>
                    <a:pt x="886398" y="428028"/>
                  </a:lnTo>
                  <a:lnTo>
                    <a:pt x="888638" y="430918"/>
                  </a:lnTo>
                  <a:lnTo>
                    <a:pt x="890872" y="433808"/>
                  </a:lnTo>
                  <a:lnTo>
                    <a:pt x="893106" y="436702"/>
                  </a:lnTo>
                  <a:lnTo>
                    <a:pt x="895330" y="439592"/>
                  </a:lnTo>
                  <a:lnTo>
                    <a:pt x="897555" y="442487"/>
                  </a:lnTo>
                  <a:lnTo>
                    <a:pt x="899774" y="445377"/>
                  </a:lnTo>
                  <a:lnTo>
                    <a:pt x="901992" y="448272"/>
                  </a:lnTo>
                  <a:lnTo>
                    <a:pt x="904201" y="451167"/>
                  </a:lnTo>
                  <a:lnTo>
                    <a:pt x="906410" y="454062"/>
                  </a:lnTo>
                  <a:lnTo>
                    <a:pt x="908613" y="456962"/>
                  </a:lnTo>
                  <a:lnTo>
                    <a:pt x="910812" y="459857"/>
                  </a:lnTo>
                  <a:lnTo>
                    <a:pt x="913010" y="462752"/>
                  </a:lnTo>
                  <a:lnTo>
                    <a:pt x="915203" y="465652"/>
                  </a:lnTo>
                  <a:lnTo>
                    <a:pt x="917391" y="468552"/>
                  </a:lnTo>
                  <a:lnTo>
                    <a:pt x="919574" y="471447"/>
                  </a:lnTo>
                  <a:lnTo>
                    <a:pt x="921751" y="474347"/>
                  </a:lnTo>
                  <a:lnTo>
                    <a:pt x="923929" y="477247"/>
                  </a:lnTo>
                  <a:lnTo>
                    <a:pt x="926096" y="480147"/>
                  </a:lnTo>
                  <a:lnTo>
                    <a:pt x="928264" y="483053"/>
                  </a:lnTo>
                  <a:lnTo>
                    <a:pt x="930431" y="485953"/>
                  </a:lnTo>
                  <a:lnTo>
                    <a:pt x="932588" y="488853"/>
                  </a:lnTo>
                  <a:lnTo>
                    <a:pt x="934745" y="491758"/>
                  </a:lnTo>
                  <a:lnTo>
                    <a:pt x="936897" y="494658"/>
                  </a:lnTo>
                  <a:lnTo>
                    <a:pt x="939044" y="497564"/>
                  </a:lnTo>
                  <a:lnTo>
                    <a:pt x="941185" y="500464"/>
                  </a:lnTo>
                  <a:lnTo>
                    <a:pt x="943322" y="503369"/>
                  </a:lnTo>
                  <a:lnTo>
                    <a:pt x="945458" y="506274"/>
                  </a:lnTo>
                  <a:lnTo>
                    <a:pt x="947589" y="509180"/>
                  </a:lnTo>
                  <a:lnTo>
                    <a:pt x="949715" y="512085"/>
                  </a:lnTo>
                  <a:lnTo>
                    <a:pt x="951836" y="514990"/>
                  </a:lnTo>
                  <a:lnTo>
                    <a:pt x="953957" y="517895"/>
                  </a:lnTo>
                  <a:lnTo>
                    <a:pt x="956068" y="520801"/>
                  </a:lnTo>
                  <a:lnTo>
                    <a:pt x="958178" y="523706"/>
                  </a:lnTo>
                  <a:lnTo>
                    <a:pt x="960284" y="526616"/>
                  </a:lnTo>
                  <a:lnTo>
                    <a:pt x="962384" y="529522"/>
                  </a:lnTo>
                  <a:lnTo>
                    <a:pt x="964479" y="532427"/>
                  </a:lnTo>
                  <a:lnTo>
                    <a:pt x="966574" y="535337"/>
                  </a:lnTo>
                  <a:lnTo>
                    <a:pt x="968664" y="538243"/>
                  </a:lnTo>
                  <a:lnTo>
                    <a:pt x="970749" y="541153"/>
                  </a:lnTo>
                  <a:lnTo>
                    <a:pt x="972829" y="544064"/>
                  </a:lnTo>
                  <a:lnTo>
                    <a:pt x="974903" y="546969"/>
                  </a:lnTo>
                  <a:lnTo>
                    <a:pt x="976972" y="549879"/>
                  </a:lnTo>
                  <a:lnTo>
                    <a:pt x="979042" y="552785"/>
                  </a:lnTo>
                  <a:lnTo>
                    <a:pt x="981106" y="555695"/>
                  </a:lnTo>
                  <a:lnTo>
                    <a:pt x="983165" y="558605"/>
                  </a:lnTo>
                  <a:lnTo>
                    <a:pt x="985219" y="561516"/>
                  </a:lnTo>
                  <a:lnTo>
                    <a:pt x="987267" y="564426"/>
                  </a:lnTo>
                  <a:lnTo>
                    <a:pt x="989311" y="567332"/>
                  </a:lnTo>
                  <a:lnTo>
                    <a:pt x="991354" y="570242"/>
                  </a:lnTo>
                  <a:lnTo>
                    <a:pt x="993387" y="573152"/>
                  </a:lnTo>
                  <a:lnTo>
                    <a:pt x="995421" y="576063"/>
                  </a:lnTo>
                  <a:lnTo>
                    <a:pt x="997449" y="578973"/>
                  </a:lnTo>
                  <a:lnTo>
                    <a:pt x="999477" y="581884"/>
                  </a:lnTo>
                  <a:lnTo>
                    <a:pt x="1001232" y="584415"/>
                  </a:lnTo>
                  <a:lnTo>
                    <a:pt x="1000736" y="585176"/>
                  </a:lnTo>
                  <a:lnTo>
                    <a:pt x="998919" y="587947"/>
                  </a:lnTo>
                  <a:lnTo>
                    <a:pt x="997103" y="590718"/>
                  </a:lnTo>
                  <a:lnTo>
                    <a:pt x="995281" y="593489"/>
                  </a:lnTo>
                  <a:lnTo>
                    <a:pt x="993455" y="596255"/>
                  </a:lnTo>
                  <a:lnTo>
                    <a:pt x="991623" y="599026"/>
                  </a:lnTo>
                  <a:lnTo>
                    <a:pt x="989786" y="601798"/>
                  </a:lnTo>
                  <a:lnTo>
                    <a:pt x="987948" y="604569"/>
                  </a:lnTo>
                  <a:lnTo>
                    <a:pt x="986101" y="607340"/>
                  </a:lnTo>
                  <a:lnTo>
                    <a:pt x="984254" y="610106"/>
                  </a:lnTo>
                  <a:lnTo>
                    <a:pt x="982401" y="612877"/>
                  </a:lnTo>
                  <a:lnTo>
                    <a:pt x="980543" y="615648"/>
                  </a:lnTo>
                  <a:lnTo>
                    <a:pt x="978680" y="618419"/>
                  </a:lnTo>
                  <a:lnTo>
                    <a:pt x="976818" y="621185"/>
                  </a:lnTo>
                  <a:lnTo>
                    <a:pt x="974950" y="623956"/>
                  </a:lnTo>
                  <a:lnTo>
                    <a:pt x="973071" y="626727"/>
                  </a:lnTo>
                  <a:lnTo>
                    <a:pt x="971193" y="629493"/>
                  </a:lnTo>
                  <a:lnTo>
                    <a:pt x="969309" y="632264"/>
                  </a:lnTo>
                  <a:lnTo>
                    <a:pt x="967426" y="635035"/>
                  </a:lnTo>
                  <a:lnTo>
                    <a:pt x="965532" y="637801"/>
                  </a:lnTo>
                  <a:lnTo>
                    <a:pt x="963638" y="640572"/>
                  </a:lnTo>
                  <a:lnTo>
                    <a:pt x="961739" y="643338"/>
                  </a:lnTo>
                  <a:lnTo>
                    <a:pt x="959835" y="646104"/>
                  </a:lnTo>
                  <a:lnTo>
                    <a:pt x="957926" y="648875"/>
                  </a:lnTo>
                  <a:lnTo>
                    <a:pt x="956011" y="651641"/>
                  </a:lnTo>
                  <a:lnTo>
                    <a:pt x="954097" y="654407"/>
                  </a:lnTo>
                  <a:lnTo>
                    <a:pt x="952177" y="657178"/>
                  </a:lnTo>
                  <a:lnTo>
                    <a:pt x="950252" y="659944"/>
                  </a:lnTo>
                  <a:lnTo>
                    <a:pt x="948322" y="662710"/>
                  </a:lnTo>
                  <a:lnTo>
                    <a:pt x="946387" y="665476"/>
                  </a:lnTo>
                  <a:lnTo>
                    <a:pt x="944452" y="668242"/>
                  </a:lnTo>
                  <a:lnTo>
                    <a:pt x="942512" y="671008"/>
                  </a:lnTo>
                  <a:lnTo>
                    <a:pt x="940566" y="673774"/>
                  </a:lnTo>
                  <a:lnTo>
                    <a:pt x="938615" y="676535"/>
                  </a:lnTo>
                  <a:lnTo>
                    <a:pt x="936660" y="679301"/>
                  </a:lnTo>
                  <a:lnTo>
                    <a:pt x="934704" y="682067"/>
                  </a:lnTo>
                  <a:lnTo>
                    <a:pt x="932738" y="684828"/>
                  </a:lnTo>
                  <a:lnTo>
                    <a:pt x="930772" y="687594"/>
                  </a:lnTo>
                  <a:lnTo>
                    <a:pt x="928806" y="690354"/>
                  </a:lnTo>
                  <a:lnTo>
                    <a:pt x="926829" y="693115"/>
                  </a:lnTo>
                  <a:lnTo>
                    <a:pt x="924853" y="695876"/>
                  </a:lnTo>
                  <a:lnTo>
                    <a:pt x="922866" y="698642"/>
                  </a:lnTo>
                  <a:lnTo>
                    <a:pt x="920879" y="701403"/>
                  </a:lnTo>
                  <a:lnTo>
                    <a:pt x="918893" y="704163"/>
                  </a:lnTo>
                  <a:lnTo>
                    <a:pt x="916896" y="706919"/>
                  </a:lnTo>
                  <a:lnTo>
                    <a:pt x="914899" y="709680"/>
                  </a:lnTo>
                  <a:lnTo>
                    <a:pt x="912896" y="712441"/>
                  </a:lnTo>
                  <a:lnTo>
                    <a:pt x="910889" y="715196"/>
                  </a:lnTo>
                  <a:lnTo>
                    <a:pt x="908876" y="717957"/>
                  </a:lnTo>
                  <a:lnTo>
                    <a:pt x="906864" y="720713"/>
                  </a:lnTo>
                  <a:lnTo>
                    <a:pt x="904846" y="723468"/>
                  </a:lnTo>
                  <a:lnTo>
                    <a:pt x="902823" y="726224"/>
                  </a:lnTo>
                  <a:lnTo>
                    <a:pt x="900795" y="728980"/>
                  </a:lnTo>
                  <a:lnTo>
                    <a:pt x="898762" y="731735"/>
                  </a:lnTo>
                  <a:lnTo>
                    <a:pt x="896729" y="734491"/>
                  </a:lnTo>
                  <a:lnTo>
                    <a:pt x="894691" y="737246"/>
                  </a:lnTo>
                  <a:lnTo>
                    <a:pt x="892647" y="739997"/>
                  </a:lnTo>
                  <a:lnTo>
                    <a:pt x="890604" y="742752"/>
                  </a:lnTo>
                  <a:lnTo>
                    <a:pt x="888555" y="745503"/>
                  </a:lnTo>
                  <a:lnTo>
                    <a:pt x="886501" y="748253"/>
                  </a:lnTo>
                  <a:lnTo>
                    <a:pt x="884442" y="751004"/>
                  </a:lnTo>
                  <a:lnTo>
                    <a:pt x="882378" y="753754"/>
                  </a:lnTo>
                  <a:lnTo>
                    <a:pt x="880314" y="756500"/>
                  </a:lnTo>
                  <a:lnTo>
                    <a:pt x="878245" y="759250"/>
                  </a:lnTo>
                  <a:lnTo>
                    <a:pt x="876170" y="761995"/>
                  </a:lnTo>
                  <a:lnTo>
                    <a:pt x="874096" y="764746"/>
                  </a:lnTo>
                  <a:lnTo>
                    <a:pt x="872011" y="767491"/>
                  </a:lnTo>
                  <a:lnTo>
                    <a:pt x="869926" y="770237"/>
                  </a:lnTo>
                  <a:lnTo>
                    <a:pt x="867836" y="772982"/>
                  </a:lnTo>
                  <a:lnTo>
                    <a:pt x="865746" y="775722"/>
                  </a:lnTo>
                  <a:lnTo>
                    <a:pt x="863651" y="778467"/>
                  </a:lnTo>
                  <a:lnTo>
                    <a:pt x="861551" y="781207"/>
                  </a:lnTo>
                  <a:lnTo>
                    <a:pt x="859445" y="783948"/>
                  </a:lnTo>
                  <a:lnTo>
                    <a:pt x="857340" y="786693"/>
                  </a:lnTo>
                  <a:lnTo>
                    <a:pt x="855224" y="789428"/>
                  </a:lnTo>
                  <a:lnTo>
                    <a:pt x="853114" y="792168"/>
                  </a:lnTo>
                  <a:lnTo>
                    <a:pt x="850993" y="794908"/>
                  </a:lnTo>
                  <a:lnTo>
                    <a:pt x="848872" y="797643"/>
                  </a:lnTo>
                  <a:lnTo>
                    <a:pt x="846746" y="800378"/>
                  </a:lnTo>
                  <a:lnTo>
                    <a:pt x="844615" y="803113"/>
                  </a:lnTo>
                  <a:lnTo>
                    <a:pt x="842478" y="805848"/>
                  </a:lnTo>
                  <a:lnTo>
                    <a:pt x="840342" y="808583"/>
                  </a:lnTo>
                  <a:lnTo>
                    <a:pt x="838200" y="811313"/>
                  </a:lnTo>
                  <a:lnTo>
                    <a:pt x="836059" y="814043"/>
                  </a:lnTo>
                  <a:lnTo>
                    <a:pt x="833907" y="816778"/>
                  </a:lnTo>
                  <a:lnTo>
                    <a:pt x="831755" y="819502"/>
                  </a:lnTo>
                  <a:lnTo>
                    <a:pt x="829598" y="822232"/>
                  </a:lnTo>
                  <a:lnTo>
                    <a:pt x="827441" y="824962"/>
                  </a:lnTo>
                  <a:lnTo>
                    <a:pt x="825279" y="827687"/>
                  </a:lnTo>
                  <a:lnTo>
                    <a:pt x="823111" y="830411"/>
                  </a:lnTo>
                  <a:lnTo>
                    <a:pt x="820939" y="833136"/>
                  </a:lnTo>
                  <a:lnTo>
                    <a:pt x="818766" y="835861"/>
                  </a:lnTo>
                  <a:lnTo>
                    <a:pt x="816589" y="838580"/>
                  </a:lnTo>
                  <a:lnTo>
                    <a:pt x="814406" y="841300"/>
                  </a:lnTo>
                  <a:lnTo>
                    <a:pt x="812223" y="844024"/>
                  </a:lnTo>
                  <a:lnTo>
                    <a:pt x="810035" y="846739"/>
                  </a:lnTo>
                  <a:lnTo>
                    <a:pt x="807842" y="849458"/>
                  </a:lnTo>
                  <a:lnTo>
                    <a:pt x="805649" y="852173"/>
                  </a:lnTo>
                  <a:lnTo>
                    <a:pt x="803450" y="854892"/>
                  </a:lnTo>
                  <a:lnTo>
                    <a:pt x="801247" y="857606"/>
                  </a:lnTo>
                  <a:lnTo>
                    <a:pt x="799038" y="860316"/>
                  </a:lnTo>
                  <a:lnTo>
                    <a:pt x="796830" y="863030"/>
                  </a:lnTo>
                  <a:lnTo>
                    <a:pt x="794616" y="865739"/>
                  </a:lnTo>
                  <a:lnTo>
                    <a:pt x="792402" y="868448"/>
                  </a:lnTo>
                  <a:lnTo>
                    <a:pt x="790183" y="871157"/>
                  </a:lnTo>
                  <a:lnTo>
                    <a:pt x="787959" y="873867"/>
                  </a:lnTo>
                  <a:lnTo>
                    <a:pt x="785730" y="876571"/>
                  </a:lnTo>
                  <a:lnTo>
                    <a:pt x="783501" y="879275"/>
                  </a:lnTo>
                  <a:lnTo>
                    <a:pt x="781266" y="881979"/>
                  </a:lnTo>
                  <a:lnTo>
                    <a:pt x="779032" y="884683"/>
                  </a:lnTo>
                  <a:lnTo>
                    <a:pt x="776792" y="887382"/>
                  </a:lnTo>
                  <a:lnTo>
                    <a:pt x="774547" y="890080"/>
                  </a:lnTo>
                  <a:lnTo>
                    <a:pt x="772297" y="892779"/>
                  </a:lnTo>
                  <a:lnTo>
                    <a:pt x="770048" y="895478"/>
                  </a:lnTo>
                  <a:lnTo>
                    <a:pt x="767792" y="898172"/>
                  </a:lnTo>
                  <a:lnTo>
                    <a:pt x="765537" y="900866"/>
                  </a:lnTo>
                  <a:lnTo>
                    <a:pt x="763277" y="903559"/>
                  </a:lnTo>
                  <a:lnTo>
                    <a:pt x="761012" y="906248"/>
                  </a:lnTo>
                  <a:lnTo>
                    <a:pt x="758746" y="908942"/>
                  </a:lnTo>
                  <a:lnTo>
                    <a:pt x="756476" y="911630"/>
                  </a:lnTo>
                  <a:lnTo>
                    <a:pt x="754200" y="914313"/>
                  </a:lnTo>
                  <a:lnTo>
                    <a:pt x="751924" y="917002"/>
                  </a:lnTo>
                  <a:lnTo>
                    <a:pt x="749643" y="919685"/>
                  </a:lnTo>
                  <a:lnTo>
                    <a:pt x="747357" y="922369"/>
                  </a:lnTo>
                  <a:lnTo>
                    <a:pt x="745071" y="925052"/>
                  </a:lnTo>
                  <a:lnTo>
                    <a:pt x="742780" y="927730"/>
                  </a:lnTo>
                  <a:lnTo>
                    <a:pt x="740484" y="930409"/>
                  </a:lnTo>
                  <a:lnTo>
                    <a:pt x="738188" y="933087"/>
                  </a:lnTo>
                  <a:lnTo>
                    <a:pt x="735886" y="935760"/>
                  </a:lnTo>
                  <a:lnTo>
                    <a:pt x="733584" y="938433"/>
                  </a:lnTo>
                  <a:lnTo>
                    <a:pt x="731278" y="941106"/>
                  </a:lnTo>
                  <a:lnTo>
                    <a:pt x="728966" y="943779"/>
                  </a:lnTo>
                  <a:lnTo>
                    <a:pt x="726654" y="946447"/>
                  </a:lnTo>
                  <a:lnTo>
                    <a:pt x="724337" y="949115"/>
                  </a:lnTo>
                  <a:lnTo>
                    <a:pt x="722020" y="951783"/>
                  </a:lnTo>
                  <a:lnTo>
                    <a:pt x="719698" y="954446"/>
                  </a:lnTo>
                  <a:lnTo>
                    <a:pt x="717371" y="957108"/>
                  </a:lnTo>
                  <a:lnTo>
                    <a:pt x="715043" y="959771"/>
                  </a:lnTo>
                  <a:lnTo>
                    <a:pt x="712711" y="962434"/>
                  </a:lnTo>
                  <a:lnTo>
                    <a:pt x="710373" y="965091"/>
                  </a:lnTo>
                  <a:lnTo>
                    <a:pt x="708036" y="967749"/>
                  </a:lnTo>
                  <a:lnTo>
                    <a:pt x="705693" y="970401"/>
                  </a:lnTo>
                  <a:lnTo>
                    <a:pt x="703350" y="973054"/>
                  </a:lnTo>
                  <a:lnTo>
                    <a:pt x="701002" y="975706"/>
                  </a:lnTo>
                  <a:lnTo>
                    <a:pt x="698649" y="978359"/>
                  </a:lnTo>
                  <a:lnTo>
                    <a:pt x="696296" y="981006"/>
                  </a:lnTo>
                  <a:lnTo>
                    <a:pt x="693943" y="983653"/>
                  </a:lnTo>
                  <a:lnTo>
                    <a:pt x="691579" y="986295"/>
                  </a:lnTo>
                  <a:lnTo>
                    <a:pt x="689216" y="988937"/>
                  </a:lnTo>
                  <a:lnTo>
                    <a:pt x="686852" y="991579"/>
                  </a:lnTo>
                  <a:lnTo>
                    <a:pt x="684484" y="994221"/>
                  </a:lnTo>
                  <a:lnTo>
                    <a:pt x="682110" y="996858"/>
                  </a:lnTo>
                  <a:lnTo>
                    <a:pt x="679736" y="999495"/>
                  </a:lnTo>
                  <a:lnTo>
                    <a:pt x="677357" y="1002127"/>
                  </a:lnTo>
                  <a:lnTo>
                    <a:pt x="674978" y="1004764"/>
                  </a:lnTo>
                  <a:lnTo>
                    <a:pt x="672594" y="1007391"/>
                  </a:lnTo>
                  <a:lnTo>
                    <a:pt x="670205" y="1010022"/>
                  </a:lnTo>
                  <a:lnTo>
                    <a:pt x="667816" y="1012649"/>
                  </a:lnTo>
                  <a:lnTo>
                    <a:pt x="665421" y="1015276"/>
                  </a:lnTo>
                  <a:lnTo>
                    <a:pt x="663027" y="1017897"/>
                  </a:lnTo>
                  <a:lnTo>
                    <a:pt x="660627" y="1020519"/>
                  </a:lnTo>
                  <a:lnTo>
                    <a:pt x="658228" y="1023140"/>
                  </a:lnTo>
                  <a:lnTo>
                    <a:pt x="655823" y="1025756"/>
                  </a:lnTo>
                  <a:lnTo>
                    <a:pt x="653418" y="1028373"/>
                  </a:lnTo>
                  <a:lnTo>
                    <a:pt x="651009" y="1030984"/>
                  </a:lnTo>
                  <a:lnTo>
                    <a:pt x="648594" y="1033595"/>
                  </a:lnTo>
                  <a:lnTo>
                    <a:pt x="646178" y="1036206"/>
                  </a:lnTo>
                  <a:lnTo>
                    <a:pt x="643758" y="1038817"/>
                  </a:lnTo>
                  <a:lnTo>
                    <a:pt x="641338" y="1041423"/>
                  </a:lnTo>
                  <a:lnTo>
                    <a:pt x="638913" y="1044024"/>
                  </a:lnTo>
                  <a:lnTo>
                    <a:pt x="636487" y="1046630"/>
                  </a:lnTo>
                  <a:lnTo>
                    <a:pt x="634057" y="1049226"/>
                  </a:lnTo>
                  <a:lnTo>
                    <a:pt x="631626" y="1051826"/>
                  </a:lnTo>
                  <a:lnTo>
                    <a:pt x="629191" y="1054422"/>
                  </a:lnTo>
                  <a:lnTo>
                    <a:pt x="626750" y="1057018"/>
                  </a:lnTo>
                  <a:lnTo>
                    <a:pt x="624309" y="1059608"/>
                  </a:lnTo>
                  <a:lnTo>
                    <a:pt x="621868" y="1062199"/>
                  </a:lnTo>
                  <a:lnTo>
                    <a:pt x="619422" y="1064784"/>
                  </a:lnTo>
                  <a:lnTo>
                    <a:pt x="616971" y="1067369"/>
                  </a:lnTo>
                  <a:lnTo>
                    <a:pt x="614520" y="1069955"/>
                  </a:lnTo>
                  <a:lnTo>
                    <a:pt x="612063" y="1072535"/>
                  </a:lnTo>
                  <a:lnTo>
                    <a:pt x="609607" y="1075115"/>
                  </a:lnTo>
                  <a:lnTo>
                    <a:pt x="607146" y="1077695"/>
                  </a:lnTo>
                  <a:lnTo>
                    <a:pt x="604684" y="1080270"/>
                  </a:lnTo>
                  <a:lnTo>
                    <a:pt x="602217" y="1082840"/>
                  </a:lnTo>
                  <a:lnTo>
                    <a:pt x="599751" y="1085415"/>
                  </a:lnTo>
                  <a:lnTo>
                    <a:pt x="597279" y="1087980"/>
                  </a:lnTo>
                  <a:lnTo>
                    <a:pt x="594807" y="1090550"/>
                  </a:lnTo>
                  <a:lnTo>
                    <a:pt x="592330" y="1093114"/>
                  </a:lnTo>
                  <a:lnTo>
                    <a:pt x="589853" y="1095674"/>
                  </a:lnTo>
                  <a:lnTo>
                    <a:pt x="587371" y="1098233"/>
                  </a:lnTo>
                  <a:lnTo>
                    <a:pt x="584889" y="1100793"/>
                  </a:lnTo>
                  <a:lnTo>
                    <a:pt x="582402" y="1103347"/>
                  </a:lnTo>
                  <a:lnTo>
                    <a:pt x="579914" y="1105902"/>
                  </a:lnTo>
                  <a:lnTo>
                    <a:pt x="577427" y="1108456"/>
                  </a:lnTo>
                  <a:lnTo>
                    <a:pt x="574930" y="1111000"/>
                  </a:lnTo>
                  <a:lnTo>
                    <a:pt x="572437" y="1113549"/>
                  </a:lnTo>
                  <a:lnTo>
                    <a:pt x="569934" y="1116093"/>
                  </a:lnTo>
                  <a:lnTo>
                    <a:pt x="567437" y="1118638"/>
                  </a:lnTo>
                  <a:lnTo>
                    <a:pt x="564934" y="1121176"/>
                  </a:lnTo>
                  <a:lnTo>
                    <a:pt x="562426" y="1123710"/>
                  </a:lnTo>
                  <a:lnTo>
                    <a:pt x="559918" y="1126249"/>
                  </a:lnTo>
                  <a:lnTo>
                    <a:pt x="557405" y="1128778"/>
                  </a:lnTo>
                  <a:lnTo>
                    <a:pt x="554892" y="1131311"/>
                  </a:lnTo>
                  <a:lnTo>
                    <a:pt x="552379" y="1133840"/>
                  </a:lnTo>
                  <a:lnTo>
                    <a:pt x="549861" y="1136363"/>
                  </a:lnTo>
                  <a:lnTo>
                    <a:pt x="547337" y="1138887"/>
                  </a:lnTo>
                  <a:lnTo>
                    <a:pt x="544814" y="1141410"/>
                  </a:lnTo>
                  <a:lnTo>
                    <a:pt x="542290" y="1143928"/>
                  </a:lnTo>
                  <a:lnTo>
                    <a:pt x="539762" y="1146441"/>
                  </a:lnTo>
                  <a:lnTo>
                    <a:pt x="537228" y="1148955"/>
                  </a:lnTo>
                  <a:lnTo>
                    <a:pt x="534699" y="1151468"/>
                  </a:lnTo>
                  <a:lnTo>
                    <a:pt x="532161" y="1153976"/>
                  </a:lnTo>
                  <a:lnTo>
                    <a:pt x="529627" y="1156484"/>
                  </a:lnTo>
                  <a:lnTo>
                    <a:pt x="527088" y="1158986"/>
                  </a:lnTo>
                  <a:lnTo>
                    <a:pt x="524544" y="1161484"/>
                  </a:lnTo>
                  <a:lnTo>
                    <a:pt x="522000" y="1163987"/>
                  </a:lnTo>
                  <a:lnTo>
                    <a:pt x="521255" y="1164715"/>
                  </a:lnTo>
                  <a:lnTo>
                    <a:pt x="520637" y="1163414"/>
                  </a:lnTo>
                  <a:lnTo>
                    <a:pt x="519172" y="1160333"/>
                  </a:lnTo>
                  <a:lnTo>
                    <a:pt x="517701" y="1157252"/>
                  </a:lnTo>
                  <a:lnTo>
                    <a:pt x="516225" y="1154177"/>
                  </a:lnTo>
                  <a:lnTo>
                    <a:pt x="514744" y="1151096"/>
                  </a:lnTo>
                  <a:lnTo>
                    <a:pt x="513253" y="1148015"/>
                  </a:lnTo>
                  <a:lnTo>
                    <a:pt x="511762" y="1144935"/>
                  </a:lnTo>
                  <a:lnTo>
                    <a:pt x="510260" y="1141859"/>
                  </a:lnTo>
                  <a:lnTo>
                    <a:pt x="508758" y="1138778"/>
                  </a:lnTo>
                  <a:lnTo>
                    <a:pt x="507246" y="1135698"/>
                  </a:lnTo>
                  <a:lnTo>
                    <a:pt x="505729" y="1132617"/>
                  </a:lnTo>
                  <a:lnTo>
                    <a:pt x="504212" y="1129536"/>
                  </a:lnTo>
                  <a:lnTo>
                    <a:pt x="502685" y="1126455"/>
                  </a:lnTo>
                  <a:lnTo>
                    <a:pt x="501152" y="1123375"/>
                  </a:lnTo>
                  <a:lnTo>
                    <a:pt x="499614" y="1120294"/>
                  </a:lnTo>
                  <a:lnTo>
                    <a:pt x="498066" y="1117213"/>
                  </a:lnTo>
                  <a:lnTo>
                    <a:pt x="496518" y="1114133"/>
                  </a:lnTo>
                  <a:lnTo>
                    <a:pt x="494965" y="1111052"/>
                  </a:lnTo>
                  <a:lnTo>
                    <a:pt x="493401" y="1107971"/>
                  </a:lnTo>
                  <a:lnTo>
                    <a:pt x="491838" y="1104890"/>
                  </a:lnTo>
                  <a:lnTo>
                    <a:pt x="490264" y="1101810"/>
                  </a:lnTo>
                  <a:lnTo>
                    <a:pt x="488690" y="1098729"/>
                  </a:lnTo>
                  <a:lnTo>
                    <a:pt x="487106" y="1095648"/>
                  </a:lnTo>
                  <a:lnTo>
                    <a:pt x="485516" y="1092567"/>
                  </a:lnTo>
                  <a:lnTo>
                    <a:pt x="483922" y="1089487"/>
                  </a:lnTo>
                  <a:lnTo>
                    <a:pt x="482322" y="1086406"/>
                  </a:lnTo>
                  <a:lnTo>
                    <a:pt x="480717" y="1083325"/>
                  </a:lnTo>
                  <a:lnTo>
                    <a:pt x="479107" y="1080250"/>
                  </a:lnTo>
                  <a:lnTo>
                    <a:pt x="477492" y="1077169"/>
                  </a:lnTo>
                  <a:lnTo>
                    <a:pt x="475871" y="1074088"/>
                  </a:lnTo>
                  <a:lnTo>
                    <a:pt x="474246" y="1071007"/>
                  </a:lnTo>
                  <a:lnTo>
                    <a:pt x="472610" y="1067927"/>
                  </a:lnTo>
                  <a:lnTo>
                    <a:pt x="470974" y="1064846"/>
                  </a:lnTo>
                  <a:lnTo>
                    <a:pt x="469333" y="1061770"/>
                  </a:lnTo>
                  <a:lnTo>
                    <a:pt x="467682" y="1058690"/>
                  </a:lnTo>
                  <a:lnTo>
                    <a:pt x="466031" y="1055609"/>
                  </a:lnTo>
                  <a:lnTo>
                    <a:pt x="464369" y="1052533"/>
                  </a:lnTo>
                  <a:lnTo>
                    <a:pt x="462702" y="1049453"/>
                  </a:lnTo>
                  <a:lnTo>
                    <a:pt x="461035" y="1046377"/>
                  </a:lnTo>
                  <a:lnTo>
                    <a:pt x="459358" y="1043296"/>
                  </a:lnTo>
                  <a:lnTo>
                    <a:pt x="457676" y="1040221"/>
                  </a:lnTo>
                  <a:lnTo>
                    <a:pt x="455989" y="1037145"/>
                  </a:lnTo>
                  <a:lnTo>
                    <a:pt x="454296" y="1034065"/>
                  </a:lnTo>
                  <a:lnTo>
                    <a:pt x="452598" y="1030989"/>
                  </a:lnTo>
                  <a:lnTo>
                    <a:pt x="450895" y="1027913"/>
                  </a:lnTo>
                  <a:lnTo>
                    <a:pt x="449187" y="1024838"/>
                  </a:lnTo>
                  <a:lnTo>
                    <a:pt x="447474" y="1021762"/>
                  </a:lnTo>
                  <a:lnTo>
                    <a:pt x="445756" y="1018687"/>
                  </a:lnTo>
                  <a:lnTo>
                    <a:pt x="444032" y="1015611"/>
                  </a:lnTo>
                  <a:lnTo>
                    <a:pt x="442303" y="1012536"/>
                  </a:lnTo>
                  <a:lnTo>
                    <a:pt x="440570" y="1009465"/>
                  </a:lnTo>
                  <a:lnTo>
                    <a:pt x="438830" y="1006390"/>
                  </a:lnTo>
                  <a:lnTo>
                    <a:pt x="437081" y="1003314"/>
                  </a:lnTo>
                  <a:lnTo>
                    <a:pt x="435332" y="1000244"/>
                  </a:lnTo>
                  <a:lnTo>
                    <a:pt x="433577" y="997173"/>
                  </a:lnTo>
                  <a:lnTo>
                    <a:pt x="431812" y="994098"/>
                  </a:lnTo>
                  <a:lnTo>
                    <a:pt x="430048" y="991027"/>
                  </a:lnTo>
                  <a:lnTo>
                    <a:pt x="428272" y="987957"/>
                  </a:lnTo>
                  <a:lnTo>
                    <a:pt x="426497" y="984886"/>
                  </a:lnTo>
                  <a:lnTo>
                    <a:pt x="424717" y="981816"/>
                  </a:lnTo>
                  <a:lnTo>
                    <a:pt x="422926" y="978746"/>
                  </a:lnTo>
                  <a:lnTo>
                    <a:pt x="421136" y="975680"/>
                  </a:lnTo>
                  <a:lnTo>
                    <a:pt x="419335" y="972610"/>
                  </a:lnTo>
                  <a:lnTo>
                    <a:pt x="417534" y="969545"/>
                  </a:lnTo>
                  <a:lnTo>
                    <a:pt x="415722" y="966479"/>
                  </a:lnTo>
                  <a:lnTo>
                    <a:pt x="413911" y="963409"/>
                  </a:lnTo>
                  <a:lnTo>
                    <a:pt x="412090" y="960344"/>
                  </a:lnTo>
                  <a:lnTo>
                    <a:pt x="410263" y="957279"/>
                  </a:lnTo>
                  <a:lnTo>
                    <a:pt x="408436" y="954218"/>
                  </a:lnTo>
                  <a:lnTo>
                    <a:pt x="406599" y="951153"/>
                  </a:lnTo>
                  <a:lnTo>
                    <a:pt x="404762" y="948088"/>
                  </a:lnTo>
                  <a:lnTo>
                    <a:pt x="402914" y="945028"/>
                  </a:lnTo>
                  <a:lnTo>
                    <a:pt x="401067" y="941968"/>
                  </a:lnTo>
                  <a:lnTo>
                    <a:pt x="399209" y="938908"/>
                  </a:lnTo>
                  <a:lnTo>
                    <a:pt x="397346" y="935848"/>
                  </a:lnTo>
                  <a:lnTo>
                    <a:pt x="395484" y="932788"/>
                  </a:lnTo>
                  <a:lnTo>
                    <a:pt x="393610" y="929727"/>
                  </a:lnTo>
                  <a:lnTo>
                    <a:pt x="391737" y="926673"/>
                  </a:lnTo>
                  <a:lnTo>
                    <a:pt x="389854" y="923612"/>
                  </a:lnTo>
                  <a:lnTo>
                    <a:pt x="387970" y="920557"/>
                  </a:lnTo>
                  <a:lnTo>
                    <a:pt x="386076" y="917503"/>
                  </a:lnTo>
                  <a:lnTo>
                    <a:pt x="384182" y="914448"/>
                  </a:lnTo>
                  <a:lnTo>
                    <a:pt x="382278" y="911393"/>
                  </a:lnTo>
                  <a:lnTo>
                    <a:pt x="380374" y="908343"/>
                  </a:lnTo>
                  <a:lnTo>
                    <a:pt x="378460" y="905288"/>
                  </a:lnTo>
                  <a:lnTo>
                    <a:pt x="376545" y="902238"/>
                  </a:lnTo>
                  <a:lnTo>
                    <a:pt x="374620" y="899188"/>
                  </a:lnTo>
                  <a:lnTo>
                    <a:pt x="372695" y="896139"/>
                  </a:lnTo>
                  <a:lnTo>
                    <a:pt x="370765" y="893089"/>
                  </a:lnTo>
                  <a:lnTo>
                    <a:pt x="368825" y="890044"/>
                  </a:lnTo>
                  <a:lnTo>
                    <a:pt x="366885" y="886995"/>
                  </a:lnTo>
                  <a:lnTo>
                    <a:pt x="364939" y="883950"/>
                  </a:lnTo>
                  <a:lnTo>
                    <a:pt x="362989" y="880905"/>
                  </a:lnTo>
                  <a:lnTo>
                    <a:pt x="361028" y="877866"/>
                  </a:lnTo>
                  <a:lnTo>
                    <a:pt x="359067" y="874821"/>
                  </a:lnTo>
                  <a:lnTo>
                    <a:pt x="357101" y="871782"/>
                  </a:lnTo>
                  <a:lnTo>
                    <a:pt x="355130" y="868737"/>
                  </a:lnTo>
                  <a:lnTo>
                    <a:pt x="353153" y="865703"/>
                  </a:lnTo>
                  <a:lnTo>
                    <a:pt x="351172" y="862664"/>
                  </a:lnTo>
                  <a:lnTo>
                    <a:pt x="349185" y="859624"/>
                  </a:lnTo>
                  <a:lnTo>
                    <a:pt x="347193" y="856590"/>
                  </a:lnTo>
                  <a:lnTo>
                    <a:pt x="345196" y="853556"/>
                  </a:lnTo>
                  <a:lnTo>
                    <a:pt x="343194" y="850521"/>
                  </a:lnTo>
                  <a:lnTo>
                    <a:pt x="341186" y="847487"/>
                  </a:lnTo>
                  <a:lnTo>
                    <a:pt x="339179" y="844458"/>
                  </a:lnTo>
                  <a:lnTo>
                    <a:pt x="337161" y="841424"/>
                  </a:lnTo>
                  <a:lnTo>
                    <a:pt x="335138" y="838394"/>
                  </a:lnTo>
                  <a:lnTo>
                    <a:pt x="333116" y="835370"/>
                  </a:lnTo>
                  <a:lnTo>
                    <a:pt x="331082" y="832341"/>
                  </a:lnTo>
                  <a:lnTo>
                    <a:pt x="329049" y="829317"/>
                  </a:lnTo>
                  <a:lnTo>
                    <a:pt x="327006" y="826293"/>
                  </a:lnTo>
                  <a:lnTo>
                    <a:pt x="324962" y="823269"/>
                  </a:lnTo>
                  <a:lnTo>
                    <a:pt x="322914" y="820245"/>
                  </a:lnTo>
                  <a:lnTo>
                    <a:pt x="320860" y="817227"/>
                  </a:lnTo>
                  <a:lnTo>
                    <a:pt x="318801" y="814208"/>
                  </a:lnTo>
                  <a:lnTo>
                    <a:pt x="316731" y="811189"/>
                  </a:lnTo>
                  <a:lnTo>
                    <a:pt x="314667" y="808170"/>
                  </a:lnTo>
                  <a:lnTo>
                    <a:pt x="312593" y="805157"/>
                  </a:lnTo>
                  <a:lnTo>
                    <a:pt x="310513" y="802143"/>
                  </a:lnTo>
                  <a:lnTo>
                    <a:pt x="308428" y="799129"/>
                  </a:lnTo>
                  <a:lnTo>
                    <a:pt x="306338" y="796116"/>
                  </a:lnTo>
                  <a:lnTo>
                    <a:pt x="304249" y="793107"/>
                  </a:lnTo>
                  <a:lnTo>
                    <a:pt x="302148" y="790099"/>
                  </a:lnTo>
                  <a:lnTo>
                    <a:pt x="300048" y="787090"/>
                  </a:lnTo>
                  <a:lnTo>
                    <a:pt x="297943" y="784087"/>
                  </a:lnTo>
                  <a:lnTo>
                    <a:pt x="295827" y="781078"/>
                  </a:lnTo>
                  <a:lnTo>
                    <a:pt x="293711" y="778075"/>
                  </a:lnTo>
                  <a:lnTo>
                    <a:pt x="291590" y="775077"/>
                  </a:lnTo>
                  <a:lnTo>
                    <a:pt x="289464" y="772074"/>
                  </a:lnTo>
                  <a:lnTo>
                    <a:pt x="287333" y="769075"/>
                  </a:lnTo>
                  <a:lnTo>
                    <a:pt x="285197" y="766077"/>
                  </a:lnTo>
                  <a:lnTo>
                    <a:pt x="283060" y="763084"/>
                  </a:lnTo>
                  <a:lnTo>
                    <a:pt x="280913" y="760086"/>
                  </a:lnTo>
                  <a:lnTo>
                    <a:pt x="278767" y="757098"/>
                  </a:lnTo>
                  <a:lnTo>
                    <a:pt x="276610" y="754105"/>
                  </a:lnTo>
                  <a:lnTo>
                    <a:pt x="274453" y="751117"/>
                  </a:lnTo>
                  <a:lnTo>
                    <a:pt x="272291" y="748130"/>
                  </a:lnTo>
                  <a:lnTo>
                    <a:pt x="270123" y="745142"/>
                  </a:lnTo>
                  <a:lnTo>
                    <a:pt x="267951" y="742154"/>
                  </a:lnTo>
                  <a:lnTo>
                    <a:pt x="265773" y="739171"/>
                  </a:lnTo>
                  <a:lnTo>
                    <a:pt x="263595" y="736189"/>
                  </a:lnTo>
                  <a:lnTo>
                    <a:pt x="261407" y="733211"/>
                  </a:lnTo>
                  <a:lnTo>
                    <a:pt x="259219" y="730233"/>
                  </a:lnTo>
                  <a:lnTo>
                    <a:pt x="257021" y="727256"/>
                  </a:lnTo>
                  <a:lnTo>
                    <a:pt x="254823" y="724278"/>
                  </a:lnTo>
                  <a:lnTo>
                    <a:pt x="252619" y="721306"/>
                  </a:lnTo>
                  <a:lnTo>
                    <a:pt x="250411" y="718334"/>
                  </a:lnTo>
                  <a:lnTo>
                    <a:pt x="248197" y="715367"/>
                  </a:lnTo>
                  <a:lnTo>
                    <a:pt x="245978" y="712399"/>
                  </a:lnTo>
                  <a:lnTo>
                    <a:pt x="243759" y="709432"/>
                  </a:lnTo>
                  <a:lnTo>
                    <a:pt x="241530" y="706465"/>
                  </a:lnTo>
                  <a:lnTo>
                    <a:pt x="239300" y="703503"/>
                  </a:lnTo>
                  <a:lnTo>
                    <a:pt x="237066" y="700541"/>
                  </a:lnTo>
                  <a:lnTo>
                    <a:pt x="234826" y="697584"/>
                  </a:lnTo>
                  <a:lnTo>
                    <a:pt x="232582" y="694622"/>
                  </a:lnTo>
                  <a:lnTo>
                    <a:pt x="230332" y="691670"/>
                  </a:lnTo>
                  <a:lnTo>
                    <a:pt x="228082" y="688713"/>
                  </a:lnTo>
                  <a:lnTo>
                    <a:pt x="225822" y="685762"/>
                  </a:lnTo>
                  <a:lnTo>
                    <a:pt x="223561" y="682810"/>
                  </a:lnTo>
                  <a:lnTo>
                    <a:pt x="221296" y="679863"/>
                  </a:lnTo>
                  <a:lnTo>
                    <a:pt x="219025" y="676917"/>
                  </a:lnTo>
                  <a:lnTo>
                    <a:pt x="216750" y="673970"/>
                  </a:lnTo>
                  <a:lnTo>
                    <a:pt x="214474" y="671029"/>
                  </a:lnTo>
                  <a:lnTo>
                    <a:pt x="212188" y="668087"/>
                  </a:lnTo>
                  <a:lnTo>
                    <a:pt x="209902" y="665146"/>
                  </a:lnTo>
                  <a:lnTo>
                    <a:pt x="207606" y="662210"/>
                  </a:lnTo>
                  <a:lnTo>
                    <a:pt x="205309" y="659279"/>
                  </a:lnTo>
                  <a:lnTo>
                    <a:pt x="203013" y="656342"/>
                  </a:lnTo>
                  <a:lnTo>
                    <a:pt x="200706" y="653411"/>
                  </a:lnTo>
                  <a:lnTo>
                    <a:pt x="198394" y="650485"/>
                  </a:lnTo>
                  <a:lnTo>
                    <a:pt x="196082" y="647554"/>
                  </a:lnTo>
                  <a:lnTo>
                    <a:pt x="193765" y="644628"/>
                  </a:lnTo>
                  <a:lnTo>
                    <a:pt x="191443" y="641708"/>
                  </a:lnTo>
                  <a:lnTo>
                    <a:pt x="189116" y="638787"/>
                  </a:lnTo>
                  <a:lnTo>
                    <a:pt x="186789" y="635866"/>
                  </a:lnTo>
                  <a:lnTo>
                    <a:pt x="184451" y="632951"/>
                  </a:lnTo>
                  <a:lnTo>
                    <a:pt x="182113" y="630035"/>
                  </a:lnTo>
                  <a:lnTo>
                    <a:pt x="179771" y="627125"/>
                  </a:lnTo>
                  <a:lnTo>
                    <a:pt x="177423" y="624214"/>
                  </a:lnTo>
                  <a:lnTo>
                    <a:pt x="175070" y="621304"/>
                  </a:lnTo>
                  <a:lnTo>
                    <a:pt x="172716" y="618398"/>
                  </a:lnTo>
                  <a:lnTo>
                    <a:pt x="170358" y="615493"/>
                  </a:lnTo>
                  <a:lnTo>
                    <a:pt x="167990" y="612593"/>
                  </a:lnTo>
                  <a:lnTo>
                    <a:pt x="165626" y="609693"/>
                  </a:lnTo>
                  <a:lnTo>
                    <a:pt x="163252" y="606793"/>
                  </a:lnTo>
                  <a:lnTo>
                    <a:pt x="160873" y="603898"/>
                  </a:lnTo>
                  <a:lnTo>
                    <a:pt x="158494" y="601003"/>
                  </a:lnTo>
                  <a:lnTo>
                    <a:pt x="156110" y="598113"/>
                  </a:lnTo>
                  <a:lnTo>
                    <a:pt x="153721" y="595223"/>
                  </a:lnTo>
                  <a:lnTo>
                    <a:pt x="151327" y="592339"/>
                  </a:lnTo>
                  <a:lnTo>
                    <a:pt x="148932" y="589454"/>
                  </a:lnTo>
                  <a:lnTo>
                    <a:pt x="146533" y="586569"/>
                  </a:lnTo>
                  <a:lnTo>
                    <a:pt x="144128" y="583690"/>
                  </a:lnTo>
                  <a:lnTo>
                    <a:pt x="141718" y="580816"/>
                  </a:lnTo>
                  <a:lnTo>
                    <a:pt x="139303" y="577936"/>
                  </a:lnTo>
                  <a:lnTo>
                    <a:pt x="136888" y="575067"/>
                  </a:lnTo>
                  <a:lnTo>
                    <a:pt x="134468" y="572193"/>
                  </a:lnTo>
                  <a:lnTo>
                    <a:pt x="132043" y="569329"/>
                  </a:lnTo>
                  <a:lnTo>
                    <a:pt x="129612" y="566459"/>
                  </a:lnTo>
                  <a:lnTo>
                    <a:pt x="127181" y="563595"/>
                  </a:lnTo>
                  <a:lnTo>
                    <a:pt x="124746" y="560737"/>
                  </a:lnTo>
                  <a:lnTo>
                    <a:pt x="122305" y="557878"/>
                  </a:lnTo>
                  <a:lnTo>
                    <a:pt x="119859" y="555019"/>
                  </a:lnTo>
                  <a:lnTo>
                    <a:pt x="117413" y="552165"/>
                  </a:lnTo>
                  <a:lnTo>
                    <a:pt x="114957" y="549317"/>
                  </a:lnTo>
                  <a:lnTo>
                    <a:pt x="112500" y="546468"/>
                  </a:lnTo>
                  <a:lnTo>
                    <a:pt x="110044" y="543620"/>
                  </a:lnTo>
                  <a:lnTo>
                    <a:pt x="107577" y="540776"/>
                  </a:lnTo>
                  <a:lnTo>
                    <a:pt x="105111" y="537933"/>
                  </a:lnTo>
                  <a:lnTo>
                    <a:pt x="102639" y="535095"/>
                  </a:lnTo>
                  <a:lnTo>
                    <a:pt x="100162" y="532262"/>
                  </a:lnTo>
                  <a:lnTo>
                    <a:pt x="97685" y="529424"/>
                  </a:lnTo>
                  <a:lnTo>
                    <a:pt x="95198" y="526596"/>
                  </a:lnTo>
                  <a:lnTo>
                    <a:pt x="92710" y="523763"/>
                  </a:lnTo>
                  <a:lnTo>
                    <a:pt x="90223" y="520940"/>
                  </a:lnTo>
                  <a:lnTo>
                    <a:pt x="87725" y="518117"/>
                  </a:lnTo>
                  <a:lnTo>
                    <a:pt x="85228" y="515295"/>
                  </a:lnTo>
                  <a:lnTo>
                    <a:pt x="82725" y="512477"/>
                  </a:lnTo>
                  <a:lnTo>
                    <a:pt x="80222" y="509659"/>
                  </a:lnTo>
                  <a:lnTo>
                    <a:pt x="77709" y="506847"/>
                  </a:lnTo>
                  <a:lnTo>
                    <a:pt x="75196" y="504035"/>
                  </a:lnTo>
                  <a:lnTo>
                    <a:pt x="72678" y="501227"/>
                  </a:lnTo>
                  <a:lnTo>
                    <a:pt x="70160" y="498420"/>
                  </a:lnTo>
                  <a:lnTo>
                    <a:pt x="67636" y="495618"/>
                  </a:lnTo>
                  <a:lnTo>
                    <a:pt x="65108" y="492816"/>
                  </a:lnTo>
                  <a:lnTo>
                    <a:pt x="62574" y="490019"/>
                  </a:lnTo>
                  <a:lnTo>
                    <a:pt x="60040" y="487227"/>
                  </a:lnTo>
                  <a:lnTo>
                    <a:pt x="57496" y="484436"/>
                  </a:lnTo>
                  <a:lnTo>
                    <a:pt x="54957" y="481644"/>
                  </a:lnTo>
                  <a:lnTo>
                    <a:pt x="52408" y="478857"/>
                  </a:lnTo>
                  <a:lnTo>
                    <a:pt x="49859" y="476076"/>
                  </a:lnTo>
                  <a:lnTo>
                    <a:pt x="47304" y="473295"/>
                  </a:lnTo>
                  <a:lnTo>
                    <a:pt x="44745" y="470518"/>
                  </a:lnTo>
                  <a:lnTo>
                    <a:pt x="42185" y="467742"/>
                  </a:lnTo>
                  <a:lnTo>
                    <a:pt x="39621" y="464966"/>
                  </a:lnTo>
                  <a:lnTo>
                    <a:pt x="37056" y="462200"/>
                  </a:lnTo>
                  <a:lnTo>
                    <a:pt x="34481" y="459434"/>
                  </a:lnTo>
                  <a:lnTo>
                    <a:pt x="31906" y="456668"/>
                  </a:lnTo>
                  <a:lnTo>
                    <a:pt x="29326" y="453907"/>
                  </a:lnTo>
                  <a:lnTo>
                    <a:pt x="26746" y="451146"/>
                  </a:lnTo>
                  <a:lnTo>
                    <a:pt x="24160" y="448391"/>
                  </a:lnTo>
                  <a:lnTo>
                    <a:pt x="21570" y="445640"/>
                  </a:lnTo>
                  <a:lnTo>
                    <a:pt x="18979" y="442890"/>
                  </a:lnTo>
                  <a:lnTo>
                    <a:pt x="16378" y="440144"/>
                  </a:lnTo>
                  <a:lnTo>
                    <a:pt x="13783" y="437399"/>
                  </a:lnTo>
                  <a:lnTo>
                    <a:pt x="11177" y="434659"/>
                  </a:lnTo>
                  <a:lnTo>
                    <a:pt x="8571" y="431919"/>
                  </a:lnTo>
                  <a:lnTo>
                    <a:pt x="5960" y="429184"/>
                  </a:lnTo>
                  <a:lnTo>
                    <a:pt x="3349" y="426454"/>
                  </a:lnTo>
                  <a:lnTo>
                    <a:pt x="732" y="4237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596614" y="3529061"/>
              <a:ext cx="868209" cy="1396599"/>
            </a:xfrm>
            <a:custGeom>
              <a:avLst/>
              <a:pathLst>
                <a:path w="868209" h="1396599">
                  <a:moveTo>
                    <a:pt x="479976" y="0"/>
                  </a:moveTo>
                  <a:lnTo>
                    <a:pt x="480239" y="378"/>
                  </a:lnTo>
                  <a:lnTo>
                    <a:pt x="482251" y="3289"/>
                  </a:lnTo>
                  <a:lnTo>
                    <a:pt x="484264" y="6199"/>
                  </a:lnTo>
                  <a:lnTo>
                    <a:pt x="486271" y="9110"/>
                  </a:lnTo>
                  <a:lnTo>
                    <a:pt x="488273" y="12020"/>
                  </a:lnTo>
                  <a:lnTo>
                    <a:pt x="490270" y="14925"/>
                  </a:lnTo>
                  <a:lnTo>
                    <a:pt x="492262" y="17836"/>
                  </a:lnTo>
                  <a:lnTo>
                    <a:pt x="494249" y="20746"/>
                  </a:lnTo>
                  <a:lnTo>
                    <a:pt x="496236" y="23657"/>
                  </a:lnTo>
                  <a:lnTo>
                    <a:pt x="498212" y="26567"/>
                  </a:lnTo>
                  <a:lnTo>
                    <a:pt x="500189" y="29478"/>
                  </a:lnTo>
                  <a:lnTo>
                    <a:pt x="502160" y="32388"/>
                  </a:lnTo>
                  <a:lnTo>
                    <a:pt x="504126" y="35299"/>
                  </a:lnTo>
                  <a:lnTo>
                    <a:pt x="506087" y="38204"/>
                  </a:lnTo>
                  <a:lnTo>
                    <a:pt x="508043" y="41114"/>
                  </a:lnTo>
                  <a:lnTo>
                    <a:pt x="509998" y="44025"/>
                  </a:lnTo>
                  <a:lnTo>
                    <a:pt x="511944" y="46935"/>
                  </a:lnTo>
                  <a:lnTo>
                    <a:pt x="513889" y="49840"/>
                  </a:lnTo>
                  <a:lnTo>
                    <a:pt x="515830" y="52751"/>
                  </a:lnTo>
                  <a:lnTo>
                    <a:pt x="517760" y="55661"/>
                  </a:lnTo>
                  <a:lnTo>
                    <a:pt x="519690" y="58567"/>
                  </a:lnTo>
                  <a:lnTo>
                    <a:pt x="521614" y="61477"/>
                  </a:lnTo>
                  <a:lnTo>
                    <a:pt x="523539" y="64382"/>
                  </a:lnTo>
                  <a:lnTo>
                    <a:pt x="525454" y="67293"/>
                  </a:lnTo>
                  <a:lnTo>
                    <a:pt x="527363" y="70198"/>
                  </a:lnTo>
                  <a:lnTo>
                    <a:pt x="529272" y="73103"/>
                  </a:lnTo>
                  <a:lnTo>
                    <a:pt x="531176" y="76014"/>
                  </a:lnTo>
                  <a:lnTo>
                    <a:pt x="533070" y="78919"/>
                  </a:lnTo>
                  <a:lnTo>
                    <a:pt x="534964" y="81824"/>
                  </a:lnTo>
                  <a:lnTo>
                    <a:pt x="536853" y="84730"/>
                  </a:lnTo>
                  <a:lnTo>
                    <a:pt x="538736" y="87635"/>
                  </a:lnTo>
                  <a:lnTo>
                    <a:pt x="540615" y="90540"/>
                  </a:lnTo>
                  <a:lnTo>
                    <a:pt x="542493" y="93445"/>
                  </a:lnTo>
                  <a:lnTo>
                    <a:pt x="544361" y="96351"/>
                  </a:lnTo>
                  <a:lnTo>
                    <a:pt x="546224" y="99251"/>
                  </a:lnTo>
                  <a:lnTo>
                    <a:pt x="548087" y="102156"/>
                  </a:lnTo>
                  <a:lnTo>
                    <a:pt x="549945" y="105061"/>
                  </a:lnTo>
                  <a:lnTo>
                    <a:pt x="551792" y="107961"/>
                  </a:lnTo>
                  <a:lnTo>
                    <a:pt x="553639" y="110867"/>
                  </a:lnTo>
                  <a:lnTo>
                    <a:pt x="555482" y="113767"/>
                  </a:lnTo>
                  <a:lnTo>
                    <a:pt x="557319" y="116667"/>
                  </a:lnTo>
                  <a:lnTo>
                    <a:pt x="559151" y="119567"/>
                  </a:lnTo>
                  <a:lnTo>
                    <a:pt x="560978" y="122467"/>
                  </a:lnTo>
                  <a:lnTo>
                    <a:pt x="562799" y="125367"/>
                  </a:lnTo>
                  <a:lnTo>
                    <a:pt x="564621" y="128267"/>
                  </a:lnTo>
                  <a:lnTo>
                    <a:pt x="566432" y="131167"/>
                  </a:lnTo>
                  <a:lnTo>
                    <a:pt x="568243" y="134062"/>
                  </a:lnTo>
                  <a:lnTo>
                    <a:pt x="570044" y="136963"/>
                  </a:lnTo>
                  <a:lnTo>
                    <a:pt x="571845" y="139858"/>
                  </a:lnTo>
                  <a:lnTo>
                    <a:pt x="573636" y="142758"/>
                  </a:lnTo>
                  <a:lnTo>
                    <a:pt x="575426" y="145653"/>
                  </a:lnTo>
                  <a:lnTo>
                    <a:pt x="577212" y="148548"/>
                  </a:lnTo>
                  <a:lnTo>
                    <a:pt x="578992" y="151443"/>
                  </a:lnTo>
                  <a:lnTo>
                    <a:pt x="580767" y="154337"/>
                  </a:lnTo>
                  <a:lnTo>
                    <a:pt x="582537" y="157227"/>
                  </a:lnTo>
                  <a:lnTo>
                    <a:pt x="584302" y="160122"/>
                  </a:lnTo>
                  <a:lnTo>
                    <a:pt x="586062" y="163012"/>
                  </a:lnTo>
                  <a:lnTo>
                    <a:pt x="587816" y="165907"/>
                  </a:lnTo>
                  <a:lnTo>
                    <a:pt x="589566" y="168797"/>
                  </a:lnTo>
                  <a:lnTo>
                    <a:pt x="591315" y="171687"/>
                  </a:lnTo>
                  <a:lnTo>
                    <a:pt x="593054" y="174576"/>
                  </a:lnTo>
                  <a:lnTo>
                    <a:pt x="594788" y="177461"/>
                  </a:lnTo>
                  <a:lnTo>
                    <a:pt x="596522" y="180351"/>
                  </a:lnTo>
                  <a:lnTo>
                    <a:pt x="598246" y="183241"/>
                  </a:lnTo>
                  <a:lnTo>
                    <a:pt x="599969" y="186125"/>
                  </a:lnTo>
                  <a:lnTo>
                    <a:pt x="601682" y="189010"/>
                  </a:lnTo>
                  <a:lnTo>
                    <a:pt x="603396" y="191894"/>
                  </a:lnTo>
                  <a:lnTo>
                    <a:pt x="605104" y="194779"/>
                  </a:lnTo>
                  <a:lnTo>
                    <a:pt x="606801" y="197664"/>
                  </a:lnTo>
                  <a:lnTo>
                    <a:pt x="608499" y="200543"/>
                  </a:lnTo>
                  <a:lnTo>
                    <a:pt x="610192" y="203423"/>
                  </a:lnTo>
                  <a:lnTo>
                    <a:pt x="611879" y="206307"/>
                  </a:lnTo>
                  <a:lnTo>
                    <a:pt x="613561" y="209187"/>
                  </a:lnTo>
                  <a:lnTo>
                    <a:pt x="615239" y="212061"/>
                  </a:lnTo>
                  <a:lnTo>
                    <a:pt x="616911" y="214941"/>
                  </a:lnTo>
                  <a:lnTo>
                    <a:pt x="618577" y="217820"/>
                  </a:lnTo>
                  <a:lnTo>
                    <a:pt x="620239" y="220694"/>
                  </a:lnTo>
                  <a:lnTo>
                    <a:pt x="621895" y="223569"/>
                  </a:lnTo>
                  <a:lnTo>
                    <a:pt x="623547" y="226443"/>
                  </a:lnTo>
                  <a:lnTo>
                    <a:pt x="625193" y="229317"/>
                  </a:lnTo>
                  <a:lnTo>
                    <a:pt x="626834" y="232187"/>
                  </a:lnTo>
                  <a:lnTo>
                    <a:pt x="628470" y="235061"/>
                  </a:lnTo>
                  <a:lnTo>
                    <a:pt x="630100" y="237930"/>
                  </a:lnTo>
                  <a:lnTo>
                    <a:pt x="631731" y="240799"/>
                  </a:lnTo>
                  <a:lnTo>
                    <a:pt x="633351" y="243668"/>
                  </a:lnTo>
                  <a:lnTo>
                    <a:pt x="634967" y="246532"/>
                  </a:lnTo>
                  <a:lnTo>
                    <a:pt x="636577" y="249401"/>
                  </a:lnTo>
                  <a:lnTo>
                    <a:pt x="638181" y="252265"/>
                  </a:lnTo>
                  <a:lnTo>
                    <a:pt x="639786" y="255129"/>
                  </a:lnTo>
                  <a:lnTo>
                    <a:pt x="641381" y="257993"/>
                  </a:lnTo>
                  <a:lnTo>
                    <a:pt x="642970" y="260852"/>
                  </a:lnTo>
                  <a:lnTo>
                    <a:pt x="644560" y="263716"/>
                  </a:lnTo>
                  <a:lnTo>
                    <a:pt x="646139" y="266575"/>
                  </a:lnTo>
                  <a:lnTo>
                    <a:pt x="647713" y="269434"/>
                  </a:lnTo>
                  <a:lnTo>
                    <a:pt x="649287" y="272288"/>
                  </a:lnTo>
                  <a:lnTo>
                    <a:pt x="650850" y="275146"/>
                  </a:lnTo>
                  <a:lnTo>
                    <a:pt x="652409" y="278000"/>
                  </a:lnTo>
                  <a:lnTo>
                    <a:pt x="653967" y="280854"/>
                  </a:lnTo>
                  <a:lnTo>
                    <a:pt x="655515" y="283707"/>
                  </a:lnTo>
                  <a:lnTo>
                    <a:pt x="657058" y="286556"/>
                  </a:lnTo>
                  <a:lnTo>
                    <a:pt x="658601" y="289410"/>
                  </a:lnTo>
                  <a:lnTo>
                    <a:pt x="660134" y="292258"/>
                  </a:lnTo>
                  <a:lnTo>
                    <a:pt x="661661" y="295107"/>
                  </a:lnTo>
                  <a:lnTo>
                    <a:pt x="663189" y="297950"/>
                  </a:lnTo>
                  <a:lnTo>
                    <a:pt x="664706" y="300793"/>
                  </a:lnTo>
                  <a:lnTo>
                    <a:pt x="666218" y="303637"/>
                  </a:lnTo>
                  <a:lnTo>
                    <a:pt x="667730" y="306480"/>
                  </a:lnTo>
                  <a:lnTo>
                    <a:pt x="669231" y="309323"/>
                  </a:lnTo>
                  <a:lnTo>
                    <a:pt x="670728" y="312162"/>
                  </a:lnTo>
                  <a:lnTo>
                    <a:pt x="672224" y="315000"/>
                  </a:lnTo>
                  <a:lnTo>
                    <a:pt x="673710" y="317838"/>
                  </a:lnTo>
                  <a:lnTo>
                    <a:pt x="675192" y="320676"/>
                  </a:lnTo>
                  <a:lnTo>
                    <a:pt x="676667" y="323509"/>
                  </a:lnTo>
                  <a:lnTo>
                    <a:pt x="678143" y="326342"/>
                  </a:lnTo>
                  <a:lnTo>
                    <a:pt x="679609" y="329170"/>
                  </a:lnTo>
                  <a:lnTo>
                    <a:pt x="681069" y="332003"/>
                  </a:lnTo>
                  <a:lnTo>
                    <a:pt x="682524" y="334831"/>
                  </a:lnTo>
                  <a:lnTo>
                    <a:pt x="683974" y="337659"/>
                  </a:lnTo>
                  <a:lnTo>
                    <a:pt x="685419" y="340487"/>
                  </a:lnTo>
                  <a:lnTo>
                    <a:pt x="686859" y="343309"/>
                  </a:lnTo>
                  <a:lnTo>
                    <a:pt x="688294" y="346132"/>
                  </a:lnTo>
                  <a:lnTo>
                    <a:pt x="689723" y="348955"/>
                  </a:lnTo>
                  <a:lnTo>
                    <a:pt x="691147" y="351772"/>
                  </a:lnTo>
                  <a:lnTo>
                    <a:pt x="692566" y="354590"/>
                  </a:lnTo>
                  <a:lnTo>
                    <a:pt x="693980" y="357408"/>
                  </a:lnTo>
                  <a:lnTo>
                    <a:pt x="695389" y="360225"/>
                  </a:lnTo>
                  <a:lnTo>
                    <a:pt x="696793" y="363037"/>
                  </a:lnTo>
                  <a:lnTo>
                    <a:pt x="698191" y="365850"/>
                  </a:lnTo>
                  <a:lnTo>
                    <a:pt x="699584" y="368662"/>
                  </a:lnTo>
                  <a:lnTo>
                    <a:pt x="700967" y="371470"/>
                  </a:lnTo>
                  <a:lnTo>
                    <a:pt x="702350" y="374277"/>
                  </a:lnTo>
                  <a:lnTo>
                    <a:pt x="703728" y="377084"/>
                  </a:lnTo>
                  <a:lnTo>
                    <a:pt x="705096" y="379886"/>
                  </a:lnTo>
                  <a:lnTo>
                    <a:pt x="706463" y="382688"/>
                  </a:lnTo>
                  <a:lnTo>
                    <a:pt x="707826" y="385490"/>
                  </a:lnTo>
                  <a:lnTo>
                    <a:pt x="709178" y="388292"/>
                  </a:lnTo>
                  <a:lnTo>
                    <a:pt x="710530" y="391089"/>
                  </a:lnTo>
                  <a:lnTo>
                    <a:pt x="711871" y="393881"/>
                  </a:lnTo>
                  <a:lnTo>
                    <a:pt x="713208" y="396678"/>
                  </a:lnTo>
                  <a:lnTo>
                    <a:pt x="714544" y="399470"/>
                  </a:lnTo>
                  <a:lnTo>
                    <a:pt x="715871" y="402261"/>
                  </a:lnTo>
                  <a:lnTo>
                    <a:pt x="717192" y="405048"/>
                  </a:lnTo>
                  <a:lnTo>
                    <a:pt x="718507" y="407840"/>
                  </a:lnTo>
                  <a:lnTo>
                    <a:pt x="719818" y="410621"/>
                  </a:lnTo>
                  <a:lnTo>
                    <a:pt x="721124" y="413408"/>
                  </a:lnTo>
                  <a:lnTo>
                    <a:pt x="722424" y="416189"/>
                  </a:lnTo>
                  <a:lnTo>
                    <a:pt x="723719" y="418971"/>
                  </a:lnTo>
                  <a:lnTo>
                    <a:pt x="725010" y="421747"/>
                  </a:lnTo>
                  <a:lnTo>
                    <a:pt x="726294" y="424523"/>
                  </a:lnTo>
                  <a:lnTo>
                    <a:pt x="727574" y="427299"/>
                  </a:lnTo>
                  <a:lnTo>
                    <a:pt x="728844" y="430070"/>
                  </a:lnTo>
                  <a:lnTo>
                    <a:pt x="730113" y="432842"/>
                  </a:lnTo>
                  <a:lnTo>
                    <a:pt x="731377" y="435613"/>
                  </a:lnTo>
                  <a:lnTo>
                    <a:pt x="732631" y="438379"/>
                  </a:lnTo>
                  <a:lnTo>
                    <a:pt x="733885" y="441145"/>
                  </a:lnTo>
                  <a:lnTo>
                    <a:pt x="735129" y="443910"/>
                  </a:lnTo>
                  <a:lnTo>
                    <a:pt x="736367" y="446671"/>
                  </a:lnTo>
                  <a:lnTo>
                    <a:pt x="737606" y="449432"/>
                  </a:lnTo>
                  <a:lnTo>
                    <a:pt x="738834" y="452188"/>
                  </a:lnTo>
                  <a:lnTo>
                    <a:pt x="740057" y="454943"/>
                  </a:lnTo>
                  <a:lnTo>
                    <a:pt x="741275" y="457699"/>
                  </a:lnTo>
                  <a:lnTo>
                    <a:pt x="742488" y="460449"/>
                  </a:lnTo>
                  <a:lnTo>
                    <a:pt x="743695" y="463200"/>
                  </a:lnTo>
                  <a:lnTo>
                    <a:pt x="744892" y="465945"/>
                  </a:lnTo>
                  <a:lnTo>
                    <a:pt x="746090" y="468690"/>
                  </a:lnTo>
                  <a:lnTo>
                    <a:pt x="747282" y="471436"/>
                  </a:lnTo>
                  <a:lnTo>
                    <a:pt x="748463" y="474176"/>
                  </a:lnTo>
                  <a:lnTo>
                    <a:pt x="749645" y="476916"/>
                  </a:lnTo>
                  <a:lnTo>
                    <a:pt x="750816" y="479656"/>
                  </a:lnTo>
                  <a:lnTo>
                    <a:pt x="751988" y="482391"/>
                  </a:lnTo>
                  <a:lnTo>
                    <a:pt x="753149" y="485126"/>
                  </a:lnTo>
                  <a:lnTo>
                    <a:pt x="754305" y="487856"/>
                  </a:lnTo>
                  <a:lnTo>
                    <a:pt x="755456" y="490586"/>
                  </a:lnTo>
                  <a:lnTo>
                    <a:pt x="756601" y="493311"/>
                  </a:lnTo>
                  <a:lnTo>
                    <a:pt x="757742" y="496035"/>
                  </a:lnTo>
                  <a:lnTo>
                    <a:pt x="758877" y="498760"/>
                  </a:lnTo>
                  <a:lnTo>
                    <a:pt x="760002" y="501479"/>
                  </a:lnTo>
                  <a:lnTo>
                    <a:pt x="761127" y="504199"/>
                  </a:lnTo>
                  <a:lnTo>
                    <a:pt x="762247" y="506918"/>
                  </a:lnTo>
                  <a:lnTo>
                    <a:pt x="763356" y="509633"/>
                  </a:lnTo>
                  <a:lnTo>
                    <a:pt x="764460" y="512342"/>
                  </a:lnTo>
                  <a:lnTo>
                    <a:pt x="765565" y="515051"/>
                  </a:lnTo>
                  <a:lnTo>
                    <a:pt x="766659" y="517760"/>
                  </a:lnTo>
                  <a:lnTo>
                    <a:pt x="767748" y="520464"/>
                  </a:lnTo>
                  <a:lnTo>
                    <a:pt x="768831" y="523168"/>
                  </a:lnTo>
                  <a:lnTo>
                    <a:pt x="769910" y="525867"/>
                  </a:lnTo>
                  <a:lnTo>
                    <a:pt x="770983" y="528566"/>
                  </a:lnTo>
                  <a:lnTo>
                    <a:pt x="772046" y="531265"/>
                  </a:lnTo>
                  <a:lnTo>
                    <a:pt x="773109" y="533959"/>
                  </a:lnTo>
                  <a:lnTo>
                    <a:pt x="774162" y="536647"/>
                  </a:lnTo>
                  <a:lnTo>
                    <a:pt x="775215" y="539341"/>
                  </a:lnTo>
                  <a:lnTo>
                    <a:pt x="776257" y="542024"/>
                  </a:lnTo>
                  <a:lnTo>
                    <a:pt x="777294" y="544713"/>
                  </a:lnTo>
                  <a:lnTo>
                    <a:pt x="778326" y="547391"/>
                  </a:lnTo>
                  <a:lnTo>
                    <a:pt x="779353" y="550074"/>
                  </a:lnTo>
                  <a:lnTo>
                    <a:pt x="780375" y="552753"/>
                  </a:lnTo>
                  <a:lnTo>
                    <a:pt x="781392" y="555426"/>
                  </a:lnTo>
                  <a:lnTo>
                    <a:pt x="782403" y="558099"/>
                  </a:lnTo>
                  <a:lnTo>
                    <a:pt x="783404" y="560767"/>
                  </a:lnTo>
                  <a:lnTo>
                    <a:pt x="784405" y="563435"/>
                  </a:lnTo>
                  <a:lnTo>
                    <a:pt x="785396" y="566102"/>
                  </a:lnTo>
                  <a:lnTo>
                    <a:pt x="786382" y="568765"/>
                  </a:lnTo>
                  <a:lnTo>
                    <a:pt x="787362" y="571423"/>
                  </a:lnTo>
                  <a:lnTo>
                    <a:pt x="788337" y="574085"/>
                  </a:lnTo>
                  <a:lnTo>
                    <a:pt x="789307" y="576738"/>
                  </a:lnTo>
                  <a:lnTo>
                    <a:pt x="790272" y="579390"/>
                  </a:lnTo>
                  <a:lnTo>
                    <a:pt x="791232" y="582043"/>
                  </a:lnTo>
                  <a:lnTo>
                    <a:pt x="792182" y="584690"/>
                  </a:lnTo>
                  <a:lnTo>
                    <a:pt x="793131" y="587337"/>
                  </a:lnTo>
                  <a:lnTo>
                    <a:pt x="794070" y="589979"/>
                  </a:lnTo>
                  <a:lnTo>
                    <a:pt x="795005" y="592621"/>
                  </a:lnTo>
                  <a:lnTo>
                    <a:pt x="795933" y="595258"/>
                  </a:lnTo>
                  <a:lnTo>
                    <a:pt x="796857" y="597890"/>
                  </a:lnTo>
                  <a:lnTo>
                    <a:pt x="797776" y="600527"/>
                  </a:lnTo>
                  <a:lnTo>
                    <a:pt x="798689" y="603154"/>
                  </a:lnTo>
                  <a:lnTo>
                    <a:pt x="799592" y="605780"/>
                  </a:lnTo>
                  <a:lnTo>
                    <a:pt x="800495" y="608407"/>
                  </a:lnTo>
                  <a:lnTo>
                    <a:pt x="801388" y="611028"/>
                  </a:lnTo>
                  <a:lnTo>
                    <a:pt x="802275" y="613650"/>
                  </a:lnTo>
                  <a:lnTo>
                    <a:pt x="803158" y="616266"/>
                  </a:lnTo>
                  <a:lnTo>
                    <a:pt x="804035" y="618882"/>
                  </a:lnTo>
                  <a:lnTo>
                    <a:pt x="804907" y="621494"/>
                  </a:lnTo>
                  <a:lnTo>
                    <a:pt x="805774" y="624100"/>
                  </a:lnTo>
                  <a:lnTo>
                    <a:pt x="806636" y="626706"/>
                  </a:lnTo>
                  <a:lnTo>
                    <a:pt x="807487" y="629312"/>
                  </a:lnTo>
                  <a:lnTo>
                    <a:pt x="808334" y="631912"/>
                  </a:lnTo>
                  <a:lnTo>
                    <a:pt x="809180" y="634508"/>
                  </a:lnTo>
                  <a:lnTo>
                    <a:pt x="810016" y="637104"/>
                  </a:lnTo>
                  <a:lnTo>
                    <a:pt x="810847" y="639694"/>
                  </a:lnTo>
                  <a:lnTo>
                    <a:pt x="811667" y="642285"/>
                  </a:lnTo>
                  <a:lnTo>
                    <a:pt x="812488" y="644875"/>
                  </a:lnTo>
                  <a:lnTo>
                    <a:pt x="813303" y="647455"/>
                  </a:lnTo>
                  <a:lnTo>
                    <a:pt x="814108" y="650041"/>
                  </a:lnTo>
                  <a:lnTo>
                    <a:pt x="814908" y="652616"/>
                  </a:lnTo>
                  <a:lnTo>
                    <a:pt x="815703" y="655191"/>
                  </a:lnTo>
                  <a:lnTo>
                    <a:pt x="816492" y="657766"/>
                  </a:lnTo>
                  <a:lnTo>
                    <a:pt x="817277" y="660336"/>
                  </a:lnTo>
                  <a:lnTo>
                    <a:pt x="818056" y="662900"/>
                  </a:lnTo>
                  <a:lnTo>
                    <a:pt x="818825" y="665465"/>
                  </a:lnTo>
                  <a:lnTo>
                    <a:pt x="819594" y="668030"/>
                  </a:lnTo>
                  <a:lnTo>
                    <a:pt x="820352" y="670584"/>
                  </a:lnTo>
                  <a:lnTo>
                    <a:pt x="821106" y="673144"/>
                  </a:lnTo>
                  <a:lnTo>
                    <a:pt x="821854" y="675693"/>
                  </a:lnTo>
                  <a:lnTo>
                    <a:pt x="822597" y="678242"/>
                  </a:lnTo>
                  <a:lnTo>
                    <a:pt x="823335" y="680791"/>
                  </a:lnTo>
                  <a:lnTo>
                    <a:pt x="824068" y="683335"/>
                  </a:lnTo>
                  <a:lnTo>
                    <a:pt x="824790" y="685874"/>
                  </a:lnTo>
                  <a:lnTo>
                    <a:pt x="825507" y="688413"/>
                  </a:lnTo>
                  <a:lnTo>
                    <a:pt x="826225" y="690947"/>
                  </a:lnTo>
                  <a:lnTo>
                    <a:pt x="826932" y="693480"/>
                  </a:lnTo>
                  <a:lnTo>
                    <a:pt x="827628" y="696009"/>
                  </a:lnTo>
                  <a:lnTo>
                    <a:pt x="828325" y="698532"/>
                  </a:lnTo>
                  <a:lnTo>
                    <a:pt x="829016" y="701056"/>
                  </a:lnTo>
                  <a:lnTo>
                    <a:pt x="829698" y="703574"/>
                  </a:lnTo>
                  <a:lnTo>
                    <a:pt x="830374" y="706092"/>
                  </a:lnTo>
                  <a:lnTo>
                    <a:pt x="831050" y="708605"/>
                  </a:lnTo>
                  <a:lnTo>
                    <a:pt x="831710" y="711119"/>
                  </a:lnTo>
                  <a:lnTo>
                    <a:pt x="832371" y="713621"/>
                  </a:lnTo>
                  <a:lnTo>
                    <a:pt x="833026" y="716129"/>
                  </a:lnTo>
                  <a:lnTo>
                    <a:pt x="833676" y="718627"/>
                  </a:lnTo>
                  <a:lnTo>
                    <a:pt x="834316" y="721130"/>
                  </a:lnTo>
                  <a:lnTo>
                    <a:pt x="834951" y="723622"/>
                  </a:lnTo>
                  <a:lnTo>
                    <a:pt x="835580" y="726115"/>
                  </a:lnTo>
                  <a:lnTo>
                    <a:pt x="836205" y="728602"/>
                  </a:lnTo>
                  <a:lnTo>
                    <a:pt x="836824" y="731089"/>
                  </a:lnTo>
                  <a:lnTo>
                    <a:pt x="837433" y="733571"/>
                  </a:lnTo>
                  <a:lnTo>
                    <a:pt x="838042" y="736048"/>
                  </a:lnTo>
                  <a:lnTo>
                    <a:pt x="838640" y="738525"/>
                  </a:lnTo>
                  <a:lnTo>
                    <a:pt x="839234" y="740997"/>
                  </a:lnTo>
                  <a:lnTo>
                    <a:pt x="839822" y="743469"/>
                  </a:lnTo>
                  <a:lnTo>
                    <a:pt x="840405" y="745935"/>
                  </a:lnTo>
                  <a:lnTo>
                    <a:pt x="840983" y="748397"/>
                  </a:lnTo>
                  <a:lnTo>
                    <a:pt x="841551" y="750858"/>
                  </a:lnTo>
                  <a:lnTo>
                    <a:pt x="842119" y="753315"/>
                  </a:lnTo>
                  <a:lnTo>
                    <a:pt x="842676" y="755766"/>
                  </a:lnTo>
                  <a:lnTo>
                    <a:pt x="843228" y="758217"/>
                  </a:lnTo>
                  <a:lnTo>
                    <a:pt x="843775" y="760663"/>
                  </a:lnTo>
                  <a:lnTo>
                    <a:pt x="844317" y="763104"/>
                  </a:lnTo>
                  <a:lnTo>
                    <a:pt x="844848" y="765545"/>
                  </a:lnTo>
                  <a:lnTo>
                    <a:pt x="845380" y="767980"/>
                  </a:lnTo>
                  <a:lnTo>
                    <a:pt x="845901" y="770416"/>
                  </a:lnTo>
                  <a:lnTo>
                    <a:pt x="846417" y="772847"/>
                  </a:lnTo>
                  <a:lnTo>
                    <a:pt x="846928" y="775272"/>
                  </a:lnTo>
                  <a:lnTo>
                    <a:pt x="847429" y="777697"/>
                  </a:lnTo>
                  <a:lnTo>
                    <a:pt x="847929" y="780118"/>
                  </a:lnTo>
                  <a:lnTo>
                    <a:pt x="848419" y="782533"/>
                  </a:lnTo>
                  <a:lnTo>
                    <a:pt x="848910" y="784948"/>
                  </a:lnTo>
                  <a:lnTo>
                    <a:pt x="849389" y="787358"/>
                  </a:lnTo>
                  <a:lnTo>
                    <a:pt x="849864" y="789762"/>
                  </a:lnTo>
                  <a:lnTo>
                    <a:pt x="850334" y="792162"/>
                  </a:lnTo>
                  <a:lnTo>
                    <a:pt x="850793" y="794561"/>
                  </a:lnTo>
                  <a:lnTo>
                    <a:pt x="851252" y="796961"/>
                  </a:lnTo>
                  <a:lnTo>
                    <a:pt x="851701" y="799350"/>
                  </a:lnTo>
                  <a:lnTo>
                    <a:pt x="852145" y="801739"/>
                  </a:lnTo>
                  <a:lnTo>
                    <a:pt x="852584" y="804129"/>
                  </a:lnTo>
                  <a:lnTo>
                    <a:pt x="853017" y="806508"/>
                  </a:lnTo>
                  <a:lnTo>
                    <a:pt x="853440" y="808887"/>
                  </a:lnTo>
                  <a:lnTo>
                    <a:pt x="853863" y="811260"/>
                  </a:lnTo>
                  <a:lnTo>
                    <a:pt x="854276" y="813634"/>
                  </a:lnTo>
                  <a:lnTo>
                    <a:pt x="854684" y="816003"/>
                  </a:lnTo>
                  <a:lnTo>
                    <a:pt x="855086" y="818366"/>
                  </a:lnTo>
                  <a:lnTo>
                    <a:pt x="855484" y="820724"/>
                  </a:lnTo>
                  <a:lnTo>
                    <a:pt x="855871" y="823083"/>
                  </a:lnTo>
                  <a:lnTo>
                    <a:pt x="856258" y="825436"/>
                  </a:lnTo>
                  <a:lnTo>
                    <a:pt x="856635" y="827789"/>
                  </a:lnTo>
                  <a:lnTo>
                    <a:pt x="857006" y="830137"/>
                  </a:lnTo>
                  <a:lnTo>
                    <a:pt x="857373" y="832480"/>
                  </a:lnTo>
                  <a:lnTo>
                    <a:pt x="857729" y="834817"/>
                  </a:lnTo>
                  <a:lnTo>
                    <a:pt x="858085" y="837150"/>
                  </a:lnTo>
                  <a:lnTo>
                    <a:pt x="858430" y="839482"/>
                  </a:lnTo>
                  <a:lnTo>
                    <a:pt x="858776" y="841815"/>
                  </a:lnTo>
                  <a:lnTo>
                    <a:pt x="859112" y="844137"/>
                  </a:lnTo>
                  <a:lnTo>
                    <a:pt x="859437" y="846459"/>
                  </a:lnTo>
                  <a:lnTo>
                    <a:pt x="859762" y="848776"/>
                  </a:lnTo>
                  <a:lnTo>
                    <a:pt x="860082" y="851088"/>
                  </a:lnTo>
                  <a:lnTo>
                    <a:pt x="860391" y="853400"/>
                  </a:lnTo>
                  <a:lnTo>
                    <a:pt x="860696" y="855706"/>
                  </a:lnTo>
                  <a:lnTo>
                    <a:pt x="860995" y="858008"/>
                  </a:lnTo>
                  <a:lnTo>
                    <a:pt x="861289" y="860304"/>
                  </a:lnTo>
                  <a:lnTo>
                    <a:pt x="861578" y="862601"/>
                  </a:lnTo>
                  <a:lnTo>
                    <a:pt x="861857" y="864892"/>
                  </a:lnTo>
                  <a:lnTo>
                    <a:pt x="862130" y="867178"/>
                  </a:lnTo>
                  <a:lnTo>
                    <a:pt x="862399" y="869464"/>
                  </a:lnTo>
                  <a:lnTo>
                    <a:pt x="862662" y="871745"/>
                  </a:lnTo>
                  <a:lnTo>
                    <a:pt x="862920" y="874020"/>
                  </a:lnTo>
                  <a:lnTo>
                    <a:pt x="863173" y="876291"/>
                  </a:lnTo>
                  <a:lnTo>
                    <a:pt x="863415" y="878562"/>
                  </a:lnTo>
                  <a:lnTo>
                    <a:pt x="863653" y="880827"/>
                  </a:lnTo>
                  <a:lnTo>
                    <a:pt x="863885" y="883087"/>
                  </a:lnTo>
                  <a:lnTo>
                    <a:pt x="864112" y="885342"/>
                  </a:lnTo>
                  <a:lnTo>
                    <a:pt x="864334" y="887597"/>
                  </a:lnTo>
                  <a:lnTo>
                    <a:pt x="864545" y="889847"/>
                  </a:lnTo>
                  <a:lnTo>
                    <a:pt x="864757" y="892092"/>
                  </a:lnTo>
                  <a:lnTo>
                    <a:pt x="864958" y="894332"/>
                  </a:lnTo>
                  <a:lnTo>
                    <a:pt x="865154" y="896571"/>
                  </a:lnTo>
                  <a:lnTo>
                    <a:pt x="865345" y="898806"/>
                  </a:lnTo>
                  <a:lnTo>
                    <a:pt x="865526" y="901035"/>
                  </a:lnTo>
                  <a:lnTo>
                    <a:pt x="865706" y="903259"/>
                  </a:lnTo>
                  <a:lnTo>
                    <a:pt x="865877" y="905483"/>
                  </a:lnTo>
                  <a:lnTo>
                    <a:pt x="866042" y="907702"/>
                  </a:lnTo>
                  <a:lnTo>
                    <a:pt x="866202" y="909916"/>
                  </a:lnTo>
                  <a:lnTo>
                    <a:pt x="866357" y="912124"/>
                  </a:lnTo>
                  <a:lnTo>
                    <a:pt x="866501" y="914333"/>
                  </a:lnTo>
                  <a:lnTo>
                    <a:pt x="866646" y="916531"/>
                  </a:lnTo>
                  <a:lnTo>
                    <a:pt x="866780" y="918730"/>
                  </a:lnTo>
                  <a:lnTo>
                    <a:pt x="866909" y="920928"/>
                  </a:lnTo>
                  <a:lnTo>
                    <a:pt x="867033" y="923116"/>
                  </a:lnTo>
                  <a:lnTo>
                    <a:pt x="867146" y="925304"/>
                  </a:lnTo>
                  <a:lnTo>
                    <a:pt x="867260" y="927482"/>
                  </a:lnTo>
                  <a:lnTo>
                    <a:pt x="867363" y="929665"/>
                  </a:lnTo>
                  <a:lnTo>
                    <a:pt x="867461" y="931837"/>
                  </a:lnTo>
                  <a:lnTo>
                    <a:pt x="867554" y="934004"/>
                  </a:lnTo>
                  <a:lnTo>
                    <a:pt x="867642" y="936172"/>
                  </a:lnTo>
                  <a:lnTo>
                    <a:pt x="867719" y="938334"/>
                  </a:lnTo>
                  <a:lnTo>
                    <a:pt x="867796" y="940491"/>
                  </a:lnTo>
                  <a:lnTo>
                    <a:pt x="867863" y="942648"/>
                  </a:lnTo>
                  <a:lnTo>
                    <a:pt x="867925" y="944795"/>
                  </a:lnTo>
                  <a:lnTo>
                    <a:pt x="867982" y="946941"/>
                  </a:lnTo>
                  <a:lnTo>
                    <a:pt x="868029" y="949083"/>
                  </a:lnTo>
                  <a:lnTo>
                    <a:pt x="868075" y="951219"/>
                  </a:lnTo>
                  <a:lnTo>
                    <a:pt x="868111" y="953351"/>
                  </a:lnTo>
                  <a:lnTo>
                    <a:pt x="868142" y="955482"/>
                  </a:lnTo>
                  <a:lnTo>
                    <a:pt x="868168" y="957608"/>
                  </a:lnTo>
                  <a:lnTo>
                    <a:pt x="868189" y="959729"/>
                  </a:lnTo>
                  <a:lnTo>
                    <a:pt x="868204" y="961844"/>
                  </a:lnTo>
                  <a:lnTo>
                    <a:pt x="868209" y="963955"/>
                  </a:lnTo>
                  <a:lnTo>
                    <a:pt x="868209" y="966066"/>
                  </a:lnTo>
                  <a:lnTo>
                    <a:pt x="868204" y="968166"/>
                  </a:lnTo>
                  <a:lnTo>
                    <a:pt x="868194" y="970266"/>
                  </a:lnTo>
                  <a:lnTo>
                    <a:pt x="868178" y="972361"/>
                  </a:lnTo>
                  <a:lnTo>
                    <a:pt x="868152" y="974451"/>
                  </a:lnTo>
                  <a:lnTo>
                    <a:pt x="868127" y="976541"/>
                  </a:lnTo>
                  <a:lnTo>
                    <a:pt x="868091" y="978626"/>
                  </a:lnTo>
                  <a:lnTo>
                    <a:pt x="868049" y="980700"/>
                  </a:lnTo>
                  <a:lnTo>
                    <a:pt x="867998" y="982775"/>
                  </a:lnTo>
                  <a:lnTo>
                    <a:pt x="867946" y="984844"/>
                  </a:lnTo>
                  <a:lnTo>
                    <a:pt x="867884" y="986913"/>
                  </a:lnTo>
                  <a:lnTo>
                    <a:pt x="867822" y="988972"/>
                  </a:lnTo>
                  <a:lnTo>
                    <a:pt x="867750" y="991031"/>
                  </a:lnTo>
                  <a:lnTo>
                    <a:pt x="867667" y="993080"/>
                  </a:lnTo>
                  <a:lnTo>
                    <a:pt x="867585" y="995129"/>
                  </a:lnTo>
                  <a:lnTo>
                    <a:pt x="867497" y="997172"/>
                  </a:lnTo>
                  <a:lnTo>
                    <a:pt x="867399" y="999216"/>
                  </a:lnTo>
                  <a:lnTo>
                    <a:pt x="867296" y="1001249"/>
                  </a:lnTo>
                  <a:lnTo>
                    <a:pt x="867187" y="1003282"/>
                  </a:lnTo>
                  <a:lnTo>
                    <a:pt x="867074" y="1005305"/>
                  </a:lnTo>
                  <a:lnTo>
                    <a:pt x="866950" y="1007328"/>
                  </a:lnTo>
                  <a:lnTo>
                    <a:pt x="866826" y="1009345"/>
                  </a:lnTo>
                  <a:lnTo>
                    <a:pt x="866692" y="1011358"/>
                  </a:lnTo>
                  <a:lnTo>
                    <a:pt x="866553" y="1013371"/>
                  </a:lnTo>
                  <a:lnTo>
                    <a:pt x="866408" y="1015373"/>
                  </a:lnTo>
                  <a:lnTo>
                    <a:pt x="866259" y="1017375"/>
                  </a:lnTo>
                  <a:lnTo>
                    <a:pt x="866099" y="1019372"/>
                  </a:lnTo>
                  <a:lnTo>
                    <a:pt x="865939" y="1021364"/>
                  </a:lnTo>
                  <a:lnTo>
                    <a:pt x="865768" y="1023351"/>
                  </a:lnTo>
                  <a:lnTo>
                    <a:pt x="865593" y="1025332"/>
                  </a:lnTo>
                  <a:lnTo>
                    <a:pt x="865407" y="1027309"/>
                  </a:lnTo>
                  <a:lnTo>
                    <a:pt x="865221" y="1029280"/>
                  </a:lnTo>
                  <a:lnTo>
                    <a:pt x="865030" y="1031251"/>
                  </a:lnTo>
                  <a:lnTo>
                    <a:pt x="864829" y="1033217"/>
                  </a:lnTo>
                  <a:lnTo>
                    <a:pt x="864623" y="1035173"/>
                  </a:lnTo>
                  <a:lnTo>
                    <a:pt x="864411" y="1037129"/>
                  </a:lnTo>
                  <a:lnTo>
                    <a:pt x="864194" y="1039079"/>
                  </a:lnTo>
                  <a:lnTo>
                    <a:pt x="863967" y="1041030"/>
                  </a:lnTo>
                  <a:lnTo>
                    <a:pt x="863735" y="1042970"/>
                  </a:lnTo>
                  <a:lnTo>
                    <a:pt x="863503" y="1044905"/>
                  </a:lnTo>
                  <a:lnTo>
                    <a:pt x="863260" y="1046841"/>
                  </a:lnTo>
                  <a:lnTo>
                    <a:pt x="863013" y="1048771"/>
                  </a:lnTo>
                  <a:lnTo>
                    <a:pt x="862755" y="1050690"/>
                  </a:lnTo>
                  <a:lnTo>
                    <a:pt x="862497" y="1052610"/>
                  </a:lnTo>
                  <a:lnTo>
                    <a:pt x="862228" y="1054524"/>
                  </a:lnTo>
                  <a:lnTo>
                    <a:pt x="861955" y="1056434"/>
                  </a:lnTo>
                  <a:lnTo>
                    <a:pt x="861676" y="1058343"/>
                  </a:lnTo>
                  <a:lnTo>
                    <a:pt x="861392" y="1060242"/>
                  </a:lnTo>
                  <a:lnTo>
                    <a:pt x="861098" y="1062136"/>
                  </a:lnTo>
                  <a:lnTo>
                    <a:pt x="860804" y="1064030"/>
                  </a:lnTo>
                  <a:lnTo>
                    <a:pt x="860500" y="1065918"/>
                  </a:lnTo>
                  <a:lnTo>
                    <a:pt x="860190" y="1067797"/>
                  </a:lnTo>
                  <a:lnTo>
                    <a:pt x="859875" y="1069675"/>
                  </a:lnTo>
                  <a:lnTo>
                    <a:pt x="859555" y="1071548"/>
                  </a:lnTo>
                  <a:lnTo>
                    <a:pt x="859230" y="1073416"/>
                  </a:lnTo>
                  <a:lnTo>
                    <a:pt x="858895" y="1075279"/>
                  </a:lnTo>
                  <a:lnTo>
                    <a:pt x="858554" y="1077137"/>
                  </a:lnTo>
                  <a:lnTo>
                    <a:pt x="858208" y="1078995"/>
                  </a:lnTo>
                  <a:lnTo>
                    <a:pt x="857858" y="1080842"/>
                  </a:lnTo>
                  <a:lnTo>
                    <a:pt x="857502" y="1082690"/>
                  </a:lnTo>
                  <a:lnTo>
                    <a:pt x="857135" y="1084527"/>
                  </a:lnTo>
                  <a:lnTo>
                    <a:pt x="856769" y="1086364"/>
                  </a:lnTo>
                  <a:lnTo>
                    <a:pt x="856392" y="1088196"/>
                  </a:lnTo>
                  <a:lnTo>
                    <a:pt x="856010" y="1090017"/>
                  </a:lnTo>
                  <a:lnTo>
                    <a:pt x="855623" y="1091839"/>
                  </a:lnTo>
                  <a:lnTo>
                    <a:pt x="855226" y="1093655"/>
                  </a:lnTo>
                  <a:lnTo>
                    <a:pt x="854828" y="1095467"/>
                  </a:lnTo>
                  <a:lnTo>
                    <a:pt x="854421" y="1097273"/>
                  </a:lnTo>
                  <a:lnTo>
                    <a:pt x="854008" y="1099079"/>
                  </a:lnTo>
                  <a:lnTo>
                    <a:pt x="853590" y="1100875"/>
                  </a:lnTo>
                  <a:lnTo>
                    <a:pt x="853167" y="1102665"/>
                  </a:lnTo>
                  <a:lnTo>
                    <a:pt x="852739" y="1104456"/>
                  </a:lnTo>
                  <a:lnTo>
                    <a:pt x="852300" y="1106236"/>
                  </a:lnTo>
                  <a:lnTo>
                    <a:pt x="851861" y="1108017"/>
                  </a:lnTo>
                  <a:lnTo>
                    <a:pt x="851412" y="1109787"/>
                  </a:lnTo>
                  <a:lnTo>
                    <a:pt x="850958" y="1111557"/>
                  </a:lnTo>
                  <a:lnTo>
                    <a:pt x="850499" y="1113321"/>
                  </a:lnTo>
                  <a:lnTo>
                    <a:pt x="850029" y="1115076"/>
                  </a:lnTo>
                  <a:lnTo>
                    <a:pt x="849560" y="1116830"/>
                  </a:lnTo>
                  <a:lnTo>
                    <a:pt x="849080" y="1118580"/>
                  </a:lnTo>
                  <a:lnTo>
                    <a:pt x="848595" y="1120324"/>
                  </a:lnTo>
                  <a:lnTo>
                    <a:pt x="848105" y="1122063"/>
                  </a:lnTo>
                  <a:lnTo>
                    <a:pt x="847609" y="1123797"/>
                  </a:lnTo>
                  <a:lnTo>
                    <a:pt x="847109" y="1125526"/>
                  </a:lnTo>
                  <a:lnTo>
                    <a:pt x="846598" y="1127249"/>
                  </a:lnTo>
                  <a:lnTo>
                    <a:pt x="846087" y="1128973"/>
                  </a:lnTo>
                  <a:lnTo>
                    <a:pt x="845566" y="1130686"/>
                  </a:lnTo>
                  <a:lnTo>
                    <a:pt x="845039" y="1132394"/>
                  </a:lnTo>
                  <a:lnTo>
                    <a:pt x="844508" y="1134097"/>
                  </a:lnTo>
                  <a:lnTo>
                    <a:pt x="843966" y="1135800"/>
                  </a:lnTo>
                  <a:lnTo>
                    <a:pt x="843424" y="1137492"/>
                  </a:lnTo>
                  <a:lnTo>
                    <a:pt x="842872" y="1139185"/>
                  </a:lnTo>
                  <a:lnTo>
                    <a:pt x="842315" y="1140867"/>
                  </a:lnTo>
                  <a:lnTo>
                    <a:pt x="841757" y="1142550"/>
                  </a:lnTo>
                  <a:lnTo>
                    <a:pt x="841184" y="1144222"/>
                  </a:lnTo>
                  <a:lnTo>
                    <a:pt x="840612" y="1145893"/>
                  </a:lnTo>
                  <a:lnTo>
                    <a:pt x="840034" y="1147560"/>
                  </a:lnTo>
                  <a:lnTo>
                    <a:pt x="839445" y="1149217"/>
                  </a:lnTo>
                  <a:lnTo>
                    <a:pt x="838852" y="1150873"/>
                  </a:lnTo>
                  <a:lnTo>
                    <a:pt x="838259" y="1152525"/>
                  </a:lnTo>
                  <a:lnTo>
                    <a:pt x="837655" y="1154166"/>
                  </a:lnTo>
                  <a:lnTo>
                    <a:pt x="837041" y="1155807"/>
                  </a:lnTo>
                  <a:lnTo>
                    <a:pt x="836427" y="1157442"/>
                  </a:lnTo>
                  <a:lnTo>
                    <a:pt x="835802" y="1159073"/>
                  </a:lnTo>
                  <a:lnTo>
                    <a:pt x="835178" y="1160699"/>
                  </a:lnTo>
                  <a:lnTo>
                    <a:pt x="834543" y="1162319"/>
                  </a:lnTo>
                  <a:lnTo>
                    <a:pt x="833903" y="1163929"/>
                  </a:lnTo>
                  <a:lnTo>
                    <a:pt x="833258" y="1165539"/>
                  </a:lnTo>
                  <a:lnTo>
                    <a:pt x="832608" y="1167144"/>
                  </a:lnTo>
                  <a:lnTo>
                    <a:pt x="831947" y="1168744"/>
                  </a:lnTo>
                  <a:lnTo>
                    <a:pt x="831287" y="1170338"/>
                  </a:lnTo>
                  <a:lnTo>
                    <a:pt x="830616" y="1171927"/>
                  </a:lnTo>
                  <a:lnTo>
                    <a:pt x="829940" y="1173512"/>
                  </a:lnTo>
                  <a:lnTo>
                    <a:pt x="829259" y="1175091"/>
                  </a:lnTo>
                  <a:lnTo>
                    <a:pt x="828573" y="1176665"/>
                  </a:lnTo>
                  <a:lnTo>
                    <a:pt x="827881" y="1178233"/>
                  </a:lnTo>
                  <a:lnTo>
                    <a:pt x="827179" y="1179797"/>
                  </a:lnTo>
                  <a:lnTo>
                    <a:pt x="826477" y="1181355"/>
                  </a:lnTo>
                  <a:lnTo>
                    <a:pt x="825765" y="1182909"/>
                  </a:lnTo>
                  <a:lnTo>
                    <a:pt x="825048" y="1184457"/>
                  </a:lnTo>
                  <a:lnTo>
                    <a:pt x="824326" y="1186000"/>
                  </a:lnTo>
                  <a:lnTo>
                    <a:pt x="823598" y="1187538"/>
                  </a:lnTo>
                  <a:lnTo>
                    <a:pt x="822860" y="1189070"/>
                  </a:lnTo>
                  <a:lnTo>
                    <a:pt x="822122" y="1190598"/>
                  </a:lnTo>
                  <a:lnTo>
                    <a:pt x="821374" y="1192120"/>
                  </a:lnTo>
                  <a:lnTo>
                    <a:pt x="820620" y="1193637"/>
                  </a:lnTo>
                  <a:lnTo>
                    <a:pt x="819867" y="1195149"/>
                  </a:lnTo>
                  <a:lnTo>
                    <a:pt x="819103" y="1196656"/>
                  </a:lnTo>
                  <a:lnTo>
                    <a:pt x="818329" y="1198158"/>
                  </a:lnTo>
                  <a:lnTo>
                    <a:pt x="817555" y="1199654"/>
                  </a:lnTo>
                  <a:lnTo>
                    <a:pt x="816776" y="1201145"/>
                  </a:lnTo>
                  <a:lnTo>
                    <a:pt x="815986" y="1202632"/>
                  </a:lnTo>
                  <a:lnTo>
                    <a:pt x="815192" y="1204107"/>
                  </a:lnTo>
                  <a:lnTo>
                    <a:pt x="814392" y="1205583"/>
                  </a:lnTo>
                  <a:lnTo>
                    <a:pt x="813587" y="1207054"/>
                  </a:lnTo>
                  <a:lnTo>
                    <a:pt x="812777" y="1208519"/>
                  </a:lnTo>
                  <a:lnTo>
                    <a:pt x="811961" y="1209980"/>
                  </a:lnTo>
                  <a:lnTo>
                    <a:pt x="811141" y="1211435"/>
                  </a:lnTo>
                  <a:lnTo>
                    <a:pt x="810310" y="1212880"/>
                  </a:lnTo>
                  <a:lnTo>
                    <a:pt x="809474" y="1214325"/>
                  </a:lnTo>
                  <a:lnTo>
                    <a:pt x="808638" y="1215765"/>
                  </a:lnTo>
                  <a:lnTo>
                    <a:pt x="807792" y="1217194"/>
                  </a:lnTo>
                  <a:lnTo>
                    <a:pt x="806940" y="1218623"/>
                  </a:lnTo>
                  <a:lnTo>
                    <a:pt x="806084" y="1220048"/>
                  </a:lnTo>
                  <a:lnTo>
                    <a:pt x="805217" y="1221462"/>
                  </a:lnTo>
                  <a:lnTo>
                    <a:pt x="804350" y="1222876"/>
                  </a:lnTo>
                  <a:lnTo>
                    <a:pt x="803473" y="1224279"/>
                  </a:lnTo>
                  <a:lnTo>
                    <a:pt x="802595" y="1225683"/>
                  </a:lnTo>
                  <a:lnTo>
                    <a:pt x="801708" y="1227076"/>
                  </a:lnTo>
                  <a:lnTo>
                    <a:pt x="800815" y="1228469"/>
                  </a:lnTo>
                  <a:lnTo>
                    <a:pt x="799917" y="1229852"/>
                  </a:lnTo>
                  <a:lnTo>
                    <a:pt x="799014" y="1231230"/>
                  </a:lnTo>
                  <a:lnTo>
                    <a:pt x="798101" y="1232608"/>
                  </a:lnTo>
                  <a:lnTo>
                    <a:pt x="797187" y="1233976"/>
                  </a:lnTo>
                  <a:lnTo>
                    <a:pt x="796264" y="1235338"/>
                  </a:lnTo>
                  <a:lnTo>
                    <a:pt x="795340" y="1236695"/>
                  </a:lnTo>
                  <a:lnTo>
                    <a:pt x="794406" y="1238052"/>
                  </a:lnTo>
                  <a:lnTo>
                    <a:pt x="793467" y="1239399"/>
                  </a:lnTo>
                  <a:lnTo>
                    <a:pt x="792522" y="1240741"/>
                  </a:lnTo>
                  <a:lnTo>
                    <a:pt x="791573" y="1242077"/>
                  </a:lnTo>
                  <a:lnTo>
                    <a:pt x="790613" y="1243409"/>
                  </a:lnTo>
                  <a:lnTo>
                    <a:pt x="789653" y="1244730"/>
                  </a:lnTo>
                  <a:lnTo>
                    <a:pt x="788688" y="1246051"/>
                  </a:lnTo>
                  <a:lnTo>
                    <a:pt x="787713" y="1247367"/>
                  </a:lnTo>
                  <a:lnTo>
                    <a:pt x="786732" y="1248677"/>
                  </a:lnTo>
                  <a:lnTo>
                    <a:pt x="785747" y="1249978"/>
                  </a:lnTo>
                  <a:lnTo>
                    <a:pt x="784756" y="1251278"/>
                  </a:lnTo>
                  <a:lnTo>
                    <a:pt x="783760" y="1252573"/>
                  </a:lnTo>
                  <a:lnTo>
                    <a:pt x="782759" y="1253858"/>
                  </a:lnTo>
                  <a:lnTo>
                    <a:pt x="781753" y="1255143"/>
                  </a:lnTo>
                  <a:lnTo>
                    <a:pt x="780741" y="1256418"/>
                  </a:lnTo>
                  <a:lnTo>
                    <a:pt x="779720" y="1257687"/>
                  </a:lnTo>
                  <a:lnTo>
                    <a:pt x="778698" y="1258957"/>
                  </a:lnTo>
                  <a:lnTo>
                    <a:pt x="777666" y="1260216"/>
                  </a:lnTo>
                  <a:lnTo>
                    <a:pt x="776629" y="1261470"/>
                  </a:lnTo>
                  <a:lnTo>
                    <a:pt x="775586" y="1262719"/>
                  </a:lnTo>
                  <a:lnTo>
                    <a:pt x="774539" y="1263962"/>
                  </a:lnTo>
                  <a:lnTo>
                    <a:pt x="773486" y="1265201"/>
                  </a:lnTo>
                  <a:lnTo>
                    <a:pt x="772428" y="1266434"/>
                  </a:lnTo>
                  <a:lnTo>
                    <a:pt x="771365" y="1267657"/>
                  </a:lnTo>
                  <a:lnTo>
                    <a:pt x="770292" y="1268880"/>
                  </a:lnTo>
                  <a:lnTo>
                    <a:pt x="769218" y="1270098"/>
                  </a:lnTo>
                  <a:lnTo>
                    <a:pt x="768135" y="1271305"/>
                  </a:lnTo>
                  <a:lnTo>
                    <a:pt x="767046" y="1272513"/>
                  </a:lnTo>
                  <a:lnTo>
                    <a:pt x="765957" y="1273710"/>
                  </a:lnTo>
                  <a:lnTo>
                    <a:pt x="764858" y="1274907"/>
                  </a:lnTo>
                  <a:lnTo>
                    <a:pt x="763753" y="1276094"/>
                  </a:lnTo>
                  <a:lnTo>
                    <a:pt x="762644" y="1277276"/>
                  </a:lnTo>
                  <a:lnTo>
                    <a:pt x="761529" y="1278453"/>
                  </a:lnTo>
                  <a:lnTo>
                    <a:pt x="760404" y="1279624"/>
                  </a:lnTo>
                  <a:lnTo>
                    <a:pt x="759279" y="1280790"/>
                  </a:lnTo>
                  <a:lnTo>
                    <a:pt x="758144" y="1281951"/>
                  </a:lnTo>
                  <a:lnTo>
                    <a:pt x="757009" y="1283107"/>
                  </a:lnTo>
                  <a:lnTo>
                    <a:pt x="755863" y="1284253"/>
                  </a:lnTo>
                  <a:lnTo>
                    <a:pt x="754718" y="1285398"/>
                  </a:lnTo>
                  <a:lnTo>
                    <a:pt x="753562" y="1286534"/>
                  </a:lnTo>
                  <a:lnTo>
                    <a:pt x="752401" y="1287669"/>
                  </a:lnTo>
                  <a:lnTo>
                    <a:pt x="751234" y="1288794"/>
                  </a:lnTo>
                  <a:lnTo>
                    <a:pt x="750063" y="1289919"/>
                  </a:lnTo>
                  <a:lnTo>
                    <a:pt x="748886" y="1291033"/>
                  </a:lnTo>
                  <a:lnTo>
                    <a:pt x="747705" y="1292143"/>
                  </a:lnTo>
                  <a:lnTo>
                    <a:pt x="746518" y="1293247"/>
                  </a:lnTo>
                  <a:lnTo>
                    <a:pt x="745321" y="1294346"/>
                  </a:lnTo>
                  <a:lnTo>
                    <a:pt x="744123" y="1295435"/>
                  </a:lnTo>
                  <a:lnTo>
                    <a:pt x="742916" y="1296524"/>
                  </a:lnTo>
                  <a:lnTo>
                    <a:pt x="741708" y="1297608"/>
                  </a:lnTo>
                  <a:lnTo>
                    <a:pt x="740491" y="1298681"/>
                  </a:lnTo>
                  <a:lnTo>
                    <a:pt x="739268" y="1299754"/>
                  </a:lnTo>
                  <a:lnTo>
                    <a:pt x="738045" y="1300818"/>
                  </a:lnTo>
                  <a:lnTo>
                    <a:pt x="736811" y="1301875"/>
                  </a:lnTo>
                  <a:lnTo>
                    <a:pt x="735573" y="1302928"/>
                  </a:lnTo>
                  <a:lnTo>
                    <a:pt x="734329" y="1303976"/>
                  </a:lnTo>
                  <a:lnTo>
                    <a:pt x="733080" y="1305018"/>
                  </a:lnTo>
                  <a:lnTo>
                    <a:pt x="731826" y="1306055"/>
                  </a:lnTo>
                  <a:lnTo>
                    <a:pt x="730567" y="1307087"/>
                  </a:lnTo>
                  <a:lnTo>
                    <a:pt x="729298" y="1308109"/>
                  </a:lnTo>
                  <a:lnTo>
                    <a:pt x="728028" y="1309131"/>
                  </a:lnTo>
                  <a:lnTo>
                    <a:pt x="726754" y="1310142"/>
                  </a:lnTo>
                  <a:lnTo>
                    <a:pt x="725469" y="1311149"/>
                  </a:lnTo>
                  <a:lnTo>
                    <a:pt x="724184" y="1312150"/>
                  </a:lnTo>
                  <a:lnTo>
                    <a:pt x="722889" y="1313146"/>
                  </a:lnTo>
                  <a:lnTo>
                    <a:pt x="721588" y="1314136"/>
                  </a:lnTo>
                  <a:lnTo>
                    <a:pt x="720288" y="1315122"/>
                  </a:lnTo>
                  <a:lnTo>
                    <a:pt x="718977" y="1316102"/>
                  </a:lnTo>
                  <a:lnTo>
                    <a:pt x="717661" y="1317078"/>
                  </a:lnTo>
                  <a:lnTo>
                    <a:pt x="716340" y="1318043"/>
                  </a:lnTo>
                  <a:lnTo>
                    <a:pt x="715019" y="1319003"/>
                  </a:lnTo>
                  <a:lnTo>
                    <a:pt x="713688" y="1319962"/>
                  </a:lnTo>
                  <a:lnTo>
                    <a:pt x="712351" y="1320912"/>
                  </a:lnTo>
                  <a:lnTo>
                    <a:pt x="711010" y="1321856"/>
                  </a:lnTo>
                  <a:lnTo>
                    <a:pt x="709663" y="1322795"/>
                  </a:lnTo>
                  <a:lnTo>
                    <a:pt x="708305" y="1323729"/>
                  </a:lnTo>
                  <a:lnTo>
                    <a:pt x="706948" y="1324653"/>
                  </a:lnTo>
                  <a:lnTo>
                    <a:pt x="705586" y="1325577"/>
                  </a:lnTo>
                  <a:lnTo>
                    <a:pt x="704218" y="1326490"/>
                  </a:lnTo>
                  <a:lnTo>
                    <a:pt x="702841" y="1327404"/>
                  </a:lnTo>
                  <a:lnTo>
                    <a:pt x="701463" y="1328307"/>
                  </a:lnTo>
                  <a:lnTo>
                    <a:pt x="700080" y="1329205"/>
                  </a:lnTo>
                  <a:lnTo>
                    <a:pt x="698687" y="1330097"/>
                  </a:lnTo>
                  <a:lnTo>
                    <a:pt x="697293" y="1330985"/>
                  </a:lnTo>
                  <a:lnTo>
                    <a:pt x="695890" y="1331862"/>
                  </a:lnTo>
                  <a:lnTo>
                    <a:pt x="694486" y="1332739"/>
                  </a:lnTo>
                  <a:lnTo>
                    <a:pt x="693072" y="1333606"/>
                  </a:lnTo>
                  <a:lnTo>
                    <a:pt x="691658" y="1334473"/>
                  </a:lnTo>
                  <a:lnTo>
                    <a:pt x="690234" y="1335330"/>
                  </a:lnTo>
                  <a:lnTo>
                    <a:pt x="688805" y="1336181"/>
                  </a:lnTo>
                  <a:lnTo>
                    <a:pt x="687375" y="1337028"/>
                  </a:lnTo>
                  <a:lnTo>
                    <a:pt x="685935" y="1337864"/>
                  </a:lnTo>
                  <a:lnTo>
                    <a:pt x="684490" y="1338700"/>
                  </a:lnTo>
                  <a:lnTo>
                    <a:pt x="683046" y="1339530"/>
                  </a:lnTo>
                  <a:lnTo>
                    <a:pt x="681590" y="1340351"/>
                  </a:lnTo>
                  <a:lnTo>
                    <a:pt x="680130" y="1341166"/>
                  </a:lnTo>
                  <a:lnTo>
                    <a:pt x="678664" y="1341976"/>
                  </a:lnTo>
                  <a:lnTo>
                    <a:pt x="677194" y="1342781"/>
                  </a:lnTo>
                  <a:lnTo>
                    <a:pt x="675718" y="1343581"/>
                  </a:lnTo>
                  <a:lnTo>
                    <a:pt x="674242" y="1344376"/>
                  </a:lnTo>
                  <a:lnTo>
                    <a:pt x="672756" y="1345166"/>
                  </a:lnTo>
                  <a:lnTo>
                    <a:pt x="671264" y="1345945"/>
                  </a:lnTo>
                  <a:lnTo>
                    <a:pt x="669768" y="1346719"/>
                  </a:lnTo>
                  <a:lnTo>
                    <a:pt x="668266" y="1347493"/>
                  </a:lnTo>
                  <a:lnTo>
                    <a:pt x="666760" y="1348257"/>
                  </a:lnTo>
                  <a:lnTo>
                    <a:pt x="665248" y="1349010"/>
                  </a:lnTo>
                  <a:lnTo>
                    <a:pt x="663730" y="1349763"/>
                  </a:lnTo>
                  <a:lnTo>
                    <a:pt x="662208" y="1350512"/>
                  </a:lnTo>
                  <a:lnTo>
                    <a:pt x="660681" y="1351250"/>
                  </a:lnTo>
                  <a:lnTo>
                    <a:pt x="659148" y="1351988"/>
                  </a:lnTo>
                  <a:lnTo>
                    <a:pt x="657610" y="1352715"/>
                  </a:lnTo>
                  <a:lnTo>
                    <a:pt x="656067" y="1353438"/>
                  </a:lnTo>
                  <a:lnTo>
                    <a:pt x="654519" y="1354155"/>
                  </a:lnTo>
                  <a:lnTo>
                    <a:pt x="652966" y="1354867"/>
                  </a:lnTo>
                  <a:lnTo>
                    <a:pt x="651407" y="1355569"/>
                  </a:lnTo>
                  <a:lnTo>
                    <a:pt x="649844" y="1356271"/>
                  </a:lnTo>
                  <a:lnTo>
                    <a:pt x="648275" y="1356962"/>
                  </a:lnTo>
                  <a:lnTo>
                    <a:pt x="646701" y="1357648"/>
                  </a:lnTo>
                  <a:lnTo>
                    <a:pt x="645122" y="1358330"/>
                  </a:lnTo>
                  <a:lnTo>
                    <a:pt x="643538" y="1359006"/>
                  </a:lnTo>
                  <a:lnTo>
                    <a:pt x="641949" y="1359676"/>
                  </a:lnTo>
                  <a:lnTo>
                    <a:pt x="640354" y="1360337"/>
                  </a:lnTo>
                  <a:lnTo>
                    <a:pt x="638754" y="1360998"/>
                  </a:lnTo>
                  <a:lnTo>
                    <a:pt x="637149" y="1361648"/>
                  </a:lnTo>
                  <a:lnTo>
                    <a:pt x="635539" y="1362293"/>
                  </a:lnTo>
                  <a:lnTo>
                    <a:pt x="633929" y="1362933"/>
                  </a:lnTo>
                  <a:lnTo>
                    <a:pt x="632309" y="1363567"/>
                  </a:lnTo>
                  <a:lnTo>
                    <a:pt x="630684" y="1364192"/>
                  </a:lnTo>
                  <a:lnTo>
                    <a:pt x="629053" y="1364816"/>
                  </a:lnTo>
                  <a:lnTo>
                    <a:pt x="627417" y="1365430"/>
                  </a:lnTo>
                  <a:lnTo>
                    <a:pt x="625776" y="1366044"/>
                  </a:lnTo>
                  <a:lnTo>
                    <a:pt x="624135" y="1366648"/>
                  </a:lnTo>
                  <a:lnTo>
                    <a:pt x="622484" y="1367242"/>
                  </a:lnTo>
                  <a:lnTo>
                    <a:pt x="620827" y="1367835"/>
                  </a:lnTo>
                  <a:lnTo>
                    <a:pt x="619171" y="1368423"/>
                  </a:lnTo>
                  <a:lnTo>
                    <a:pt x="617504" y="1369001"/>
                  </a:lnTo>
                  <a:lnTo>
                    <a:pt x="615832" y="1369574"/>
                  </a:lnTo>
                  <a:lnTo>
                    <a:pt x="614160" y="1370147"/>
                  </a:lnTo>
                  <a:lnTo>
                    <a:pt x="612478" y="1370704"/>
                  </a:lnTo>
                  <a:lnTo>
                    <a:pt x="610796" y="1371261"/>
                  </a:lnTo>
                  <a:lnTo>
                    <a:pt x="609103" y="1371814"/>
                  </a:lnTo>
                  <a:lnTo>
                    <a:pt x="607410" y="1372355"/>
                  </a:lnTo>
                  <a:lnTo>
                    <a:pt x="605707" y="1372897"/>
                  </a:lnTo>
                  <a:lnTo>
                    <a:pt x="604004" y="1373429"/>
                  </a:lnTo>
                  <a:lnTo>
                    <a:pt x="602296" y="1373955"/>
                  </a:lnTo>
                  <a:lnTo>
                    <a:pt x="600583" y="1374476"/>
                  </a:lnTo>
                  <a:lnTo>
                    <a:pt x="598860" y="1374987"/>
                  </a:lnTo>
                  <a:lnTo>
                    <a:pt x="597136" y="1375498"/>
                  </a:lnTo>
                  <a:lnTo>
                    <a:pt x="595407" y="1375999"/>
                  </a:lnTo>
                  <a:lnTo>
                    <a:pt x="593673" y="1376494"/>
                  </a:lnTo>
                  <a:lnTo>
                    <a:pt x="591934" y="1376984"/>
                  </a:lnTo>
                  <a:lnTo>
                    <a:pt x="590190" y="1377469"/>
                  </a:lnTo>
                  <a:lnTo>
                    <a:pt x="588441" y="1377949"/>
                  </a:lnTo>
                  <a:lnTo>
                    <a:pt x="586686" y="1378419"/>
                  </a:lnTo>
                  <a:lnTo>
                    <a:pt x="584932" y="1378888"/>
                  </a:lnTo>
                  <a:lnTo>
                    <a:pt x="583167" y="1379348"/>
                  </a:lnTo>
                  <a:lnTo>
                    <a:pt x="581397" y="1379802"/>
                  </a:lnTo>
                  <a:lnTo>
                    <a:pt x="579627" y="1380251"/>
                  </a:lnTo>
                  <a:lnTo>
                    <a:pt x="577847" y="1380689"/>
                  </a:lnTo>
                  <a:lnTo>
                    <a:pt x="576066" y="1381128"/>
                  </a:lnTo>
                  <a:lnTo>
                    <a:pt x="574276" y="1381556"/>
                  </a:lnTo>
                  <a:lnTo>
                    <a:pt x="572485" y="1381979"/>
                  </a:lnTo>
                  <a:lnTo>
                    <a:pt x="570689" y="1382397"/>
                  </a:lnTo>
                  <a:lnTo>
                    <a:pt x="568883" y="1382810"/>
                  </a:lnTo>
                  <a:lnTo>
                    <a:pt x="567077" y="1383218"/>
                  </a:lnTo>
                  <a:lnTo>
                    <a:pt x="565266" y="1383615"/>
                  </a:lnTo>
                  <a:lnTo>
                    <a:pt x="563449" y="1384013"/>
                  </a:lnTo>
                  <a:lnTo>
                    <a:pt x="561628" y="1384400"/>
                  </a:lnTo>
                  <a:lnTo>
                    <a:pt x="559806" y="1384782"/>
                  </a:lnTo>
                  <a:lnTo>
                    <a:pt x="557974" y="1385158"/>
                  </a:lnTo>
                  <a:lnTo>
                    <a:pt x="556137" y="1385525"/>
                  </a:lnTo>
                  <a:lnTo>
                    <a:pt x="554300" y="1385891"/>
                  </a:lnTo>
                  <a:lnTo>
                    <a:pt x="552453" y="1386247"/>
                  </a:lnTo>
                  <a:lnTo>
                    <a:pt x="550605" y="1386598"/>
                  </a:lnTo>
                  <a:lnTo>
                    <a:pt x="548747" y="1386944"/>
                  </a:lnTo>
                  <a:lnTo>
                    <a:pt x="546890" y="1387284"/>
                  </a:lnTo>
                  <a:lnTo>
                    <a:pt x="545027" y="1387620"/>
                  </a:lnTo>
                  <a:lnTo>
                    <a:pt x="543159" y="1387945"/>
                  </a:lnTo>
                  <a:lnTo>
                    <a:pt x="541286" y="1388265"/>
                  </a:lnTo>
                  <a:lnTo>
                    <a:pt x="539407" y="1388580"/>
                  </a:lnTo>
                  <a:lnTo>
                    <a:pt x="537529" y="1388889"/>
                  </a:lnTo>
                  <a:lnTo>
                    <a:pt x="535640" y="1389194"/>
                  </a:lnTo>
                  <a:lnTo>
                    <a:pt x="533746" y="1389488"/>
                  </a:lnTo>
                  <a:lnTo>
                    <a:pt x="531852" y="1389782"/>
                  </a:lnTo>
                  <a:lnTo>
                    <a:pt x="529953" y="1390066"/>
                  </a:lnTo>
                  <a:lnTo>
                    <a:pt x="528044" y="1390344"/>
                  </a:lnTo>
                  <a:lnTo>
                    <a:pt x="526135" y="1390618"/>
                  </a:lnTo>
                  <a:lnTo>
                    <a:pt x="524220" y="1390886"/>
                  </a:lnTo>
                  <a:lnTo>
                    <a:pt x="522301" y="1391144"/>
                  </a:lnTo>
                  <a:lnTo>
                    <a:pt x="520381" y="1391402"/>
                  </a:lnTo>
                  <a:lnTo>
                    <a:pt x="518451" y="1391650"/>
                  </a:lnTo>
                  <a:lnTo>
                    <a:pt x="516516" y="1391893"/>
                  </a:lnTo>
                  <a:lnTo>
                    <a:pt x="514581" y="1392125"/>
                  </a:lnTo>
                  <a:lnTo>
                    <a:pt x="512641" y="1392357"/>
                  </a:lnTo>
                  <a:lnTo>
                    <a:pt x="510690" y="1392584"/>
                  </a:lnTo>
                  <a:lnTo>
                    <a:pt x="508739" y="1392801"/>
                  </a:lnTo>
                  <a:lnTo>
                    <a:pt x="506784" y="1393012"/>
                  </a:lnTo>
                  <a:lnTo>
                    <a:pt x="504828" y="1393219"/>
                  </a:lnTo>
                  <a:lnTo>
                    <a:pt x="502862" y="1393420"/>
                  </a:lnTo>
                  <a:lnTo>
                    <a:pt x="500890" y="1393611"/>
                  </a:lnTo>
                  <a:lnTo>
                    <a:pt x="498919" y="1393797"/>
                  </a:lnTo>
                  <a:lnTo>
                    <a:pt x="496943" y="1393982"/>
                  </a:lnTo>
                  <a:lnTo>
                    <a:pt x="494961" y="1394158"/>
                  </a:lnTo>
                  <a:lnTo>
                    <a:pt x="492974" y="1394328"/>
                  </a:lnTo>
                  <a:lnTo>
                    <a:pt x="490983" y="1394488"/>
                  </a:lnTo>
                  <a:lnTo>
                    <a:pt x="488985" y="1394648"/>
                  </a:lnTo>
                  <a:lnTo>
                    <a:pt x="486983" y="1394798"/>
                  </a:lnTo>
                  <a:lnTo>
                    <a:pt x="484981" y="1394942"/>
                  </a:lnTo>
                  <a:lnTo>
                    <a:pt x="482968" y="1395082"/>
                  </a:lnTo>
                  <a:lnTo>
                    <a:pt x="480956" y="1395216"/>
                  </a:lnTo>
                  <a:lnTo>
                    <a:pt x="478938" y="1395340"/>
                  </a:lnTo>
                  <a:lnTo>
                    <a:pt x="476915" y="1395463"/>
                  </a:lnTo>
                  <a:lnTo>
                    <a:pt x="474893" y="1395577"/>
                  </a:lnTo>
                  <a:lnTo>
                    <a:pt x="472859" y="1395685"/>
                  </a:lnTo>
                  <a:lnTo>
                    <a:pt x="470826" y="1395789"/>
                  </a:lnTo>
                  <a:lnTo>
                    <a:pt x="468783" y="1395887"/>
                  </a:lnTo>
                  <a:lnTo>
                    <a:pt x="466739" y="1395974"/>
                  </a:lnTo>
                  <a:lnTo>
                    <a:pt x="464691" y="1396057"/>
                  </a:lnTo>
                  <a:lnTo>
                    <a:pt x="462642" y="1396139"/>
                  </a:lnTo>
                  <a:lnTo>
                    <a:pt x="460583" y="1396212"/>
                  </a:lnTo>
                  <a:lnTo>
                    <a:pt x="458524" y="1396274"/>
                  </a:lnTo>
                  <a:lnTo>
                    <a:pt x="456455" y="1396336"/>
                  </a:lnTo>
                  <a:lnTo>
                    <a:pt x="454385" y="1396387"/>
                  </a:lnTo>
                  <a:lnTo>
                    <a:pt x="452311" y="1396439"/>
                  </a:lnTo>
                  <a:lnTo>
                    <a:pt x="450236" y="1396480"/>
                  </a:lnTo>
                  <a:lnTo>
                    <a:pt x="448152" y="1396516"/>
                  </a:lnTo>
                  <a:lnTo>
                    <a:pt x="446062" y="1396542"/>
                  </a:lnTo>
                  <a:lnTo>
                    <a:pt x="443972" y="1396568"/>
                  </a:lnTo>
                  <a:lnTo>
                    <a:pt x="441877" y="1396583"/>
                  </a:lnTo>
                  <a:lnTo>
                    <a:pt x="439776" y="1396594"/>
                  </a:lnTo>
                  <a:lnTo>
                    <a:pt x="437676" y="1396599"/>
                  </a:lnTo>
                  <a:lnTo>
                    <a:pt x="435566" y="1396599"/>
                  </a:lnTo>
                  <a:lnTo>
                    <a:pt x="433455" y="1396594"/>
                  </a:lnTo>
                  <a:lnTo>
                    <a:pt x="431339" y="1396578"/>
                  </a:lnTo>
                  <a:lnTo>
                    <a:pt x="429218" y="1396557"/>
                  </a:lnTo>
                  <a:lnTo>
                    <a:pt x="427092" y="1396532"/>
                  </a:lnTo>
                  <a:lnTo>
                    <a:pt x="424961" y="1396501"/>
                  </a:lnTo>
                  <a:lnTo>
                    <a:pt x="422830" y="1396465"/>
                  </a:lnTo>
                  <a:lnTo>
                    <a:pt x="420693" y="1396418"/>
                  </a:lnTo>
                  <a:lnTo>
                    <a:pt x="418552" y="1396372"/>
                  </a:lnTo>
                  <a:lnTo>
                    <a:pt x="416405" y="1396315"/>
                  </a:lnTo>
                  <a:lnTo>
                    <a:pt x="414258" y="1396253"/>
                  </a:lnTo>
                  <a:lnTo>
                    <a:pt x="412101" y="1396186"/>
                  </a:lnTo>
                  <a:lnTo>
                    <a:pt x="409944" y="1396109"/>
                  </a:lnTo>
                  <a:lnTo>
                    <a:pt x="407782" y="1396031"/>
                  </a:lnTo>
                  <a:lnTo>
                    <a:pt x="405615" y="1395943"/>
                  </a:lnTo>
                  <a:lnTo>
                    <a:pt x="403448" y="1395851"/>
                  </a:lnTo>
                  <a:lnTo>
                    <a:pt x="401275" y="1395752"/>
                  </a:lnTo>
                  <a:lnTo>
                    <a:pt x="399092" y="1395649"/>
                  </a:lnTo>
                  <a:lnTo>
                    <a:pt x="396915" y="1395536"/>
                  </a:lnTo>
                  <a:lnTo>
                    <a:pt x="394727" y="1395422"/>
                  </a:lnTo>
                  <a:lnTo>
                    <a:pt x="392539" y="1395298"/>
                  </a:lnTo>
                  <a:lnTo>
                    <a:pt x="390340" y="1395169"/>
                  </a:lnTo>
                  <a:lnTo>
                    <a:pt x="388142" y="1395035"/>
                  </a:lnTo>
                  <a:lnTo>
                    <a:pt x="385944" y="1394891"/>
                  </a:lnTo>
                  <a:lnTo>
                    <a:pt x="383735" y="1394746"/>
                  </a:lnTo>
                  <a:lnTo>
                    <a:pt x="381526" y="1394591"/>
                  </a:lnTo>
                  <a:lnTo>
                    <a:pt x="379313" y="1394431"/>
                  </a:lnTo>
                  <a:lnTo>
                    <a:pt x="377094" y="1394266"/>
                  </a:lnTo>
                  <a:lnTo>
                    <a:pt x="374869" y="1394096"/>
                  </a:lnTo>
                  <a:lnTo>
                    <a:pt x="372645" y="1393915"/>
                  </a:lnTo>
                  <a:lnTo>
                    <a:pt x="370416" y="1393735"/>
                  </a:lnTo>
                  <a:lnTo>
                    <a:pt x="368182" y="1393544"/>
                  </a:lnTo>
                  <a:lnTo>
                    <a:pt x="365942" y="1393348"/>
                  </a:lnTo>
                  <a:lnTo>
                    <a:pt x="363702" y="1393146"/>
                  </a:lnTo>
                  <a:lnTo>
                    <a:pt x="361458" y="1392935"/>
                  </a:lnTo>
                  <a:lnTo>
                    <a:pt x="359208" y="1392723"/>
                  </a:lnTo>
                  <a:lnTo>
                    <a:pt x="356953" y="1392501"/>
                  </a:lnTo>
                  <a:lnTo>
                    <a:pt x="354698" y="1392274"/>
                  </a:lnTo>
                  <a:lnTo>
                    <a:pt x="352437" y="1392042"/>
                  </a:lnTo>
                  <a:lnTo>
                    <a:pt x="350172" y="1391805"/>
                  </a:lnTo>
                  <a:lnTo>
                    <a:pt x="347902" y="1391562"/>
                  </a:lnTo>
                  <a:lnTo>
                    <a:pt x="345631" y="1391309"/>
                  </a:lnTo>
                  <a:lnTo>
                    <a:pt x="343355" y="1391051"/>
                  </a:lnTo>
                  <a:lnTo>
                    <a:pt x="341074" y="1390788"/>
                  </a:lnTo>
                  <a:lnTo>
                    <a:pt x="338788" y="1390520"/>
                  </a:lnTo>
                  <a:lnTo>
                    <a:pt x="336502" y="1390246"/>
                  </a:lnTo>
                  <a:lnTo>
                    <a:pt x="334211" y="1389968"/>
                  </a:lnTo>
                  <a:lnTo>
                    <a:pt x="331915" y="1389679"/>
                  </a:lnTo>
                  <a:lnTo>
                    <a:pt x="329618" y="1389385"/>
                  </a:lnTo>
                  <a:lnTo>
                    <a:pt x="327317" y="1389085"/>
                  </a:lnTo>
                  <a:lnTo>
                    <a:pt x="325010" y="1388781"/>
                  </a:lnTo>
                  <a:lnTo>
                    <a:pt x="322698" y="1388471"/>
                  </a:lnTo>
                  <a:lnTo>
                    <a:pt x="320387" y="1388151"/>
                  </a:lnTo>
                  <a:lnTo>
                    <a:pt x="318070" y="1387826"/>
                  </a:lnTo>
                  <a:lnTo>
                    <a:pt x="315747" y="1387501"/>
                  </a:lnTo>
                  <a:lnTo>
                    <a:pt x="313425" y="1387166"/>
                  </a:lnTo>
                  <a:lnTo>
                    <a:pt x="311093" y="1386820"/>
                  </a:lnTo>
                  <a:lnTo>
                    <a:pt x="308760" y="1386474"/>
                  </a:lnTo>
                  <a:lnTo>
                    <a:pt x="306428" y="1386118"/>
                  </a:lnTo>
                  <a:lnTo>
                    <a:pt x="304090" y="1385762"/>
                  </a:lnTo>
                  <a:lnTo>
                    <a:pt x="301747" y="1385396"/>
                  </a:lnTo>
                  <a:lnTo>
                    <a:pt x="299399" y="1385024"/>
                  </a:lnTo>
                  <a:lnTo>
                    <a:pt x="297046" y="1384647"/>
                  </a:lnTo>
                  <a:lnTo>
                    <a:pt x="294693" y="1384260"/>
                  </a:lnTo>
                  <a:lnTo>
                    <a:pt x="292335" y="1383873"/>
                  </a:lnTo>
                  <a:lnTo>
                    <a:pt x="289977" y="1383476"/>
                  </a:lnTo>
                  <a:lnTo>
                    <a:pt x="287613" y="1383073"/>
                  </a:lnTo>
                  <a:lnTo>
                    <a:pt x="285245" y="1382666"/>
                  </a:lnTo>
                  <a:lnTo>
                    <a:pt x="282871" y="1382253"/>
                  </a:lnTo>
                  <a:lnTo>
                    <a:pt x="280497" y="1381830"/>
                  </a:lnTo>
                  <a:lnTo>
                    <a:pt x="278118" y="1381407"/>
                  </a:lnTo>
                  <a:lnTo>
                    <a:pt x="275739" y="1380973"/>
                  </a:lnTo>
                  <a:lnTo>
                    <a:pt x="273350" y="1380535"/>
                  </a:lnTo>
                  <a:lnTo>
                    <a:pt x="270961" y="1380091"/>
                  </a:lnTo>
                  <a:lnTo>
                    <a:pt x="268571" y="1379642"/>
                  </a:lnTo>
                  <a:lnTo>
                    <a:pt x="266172" y="1379183"/>
                  </a:lnTo>
                  <a:lnTo>
                    <a:pt x="263772" y="1378723"/>
                  </a:lnTo>
                  <a:lnTo>
                    <a:pt x="261373" y="1378254"/>
                  </a:lnTo>
                  <a:lnTo>
                    <a:pt x="258968" y="1377779"/>
                  </a:lnTo>
                  <a:lnTo>
                    <a:pt x="256558" y="1377299"/>
                  </a:lnTo>
                  <a:lnTo>
                    <a:pt x="254143" y="1376809"/>
                  </a:lnTo>
                  <a:lnTo>
                    <a:pt x="251728" y="1376319"/>
                  </a:lnTo>
                  <a:lnTo>
                    <a:pt x="249308" y="1375818"/>
                  </a:lnTo>
                  <a:lnTo>
                    <a:pt x="246882" y="1375317"/>
                  </a:lnTo>
                  <a:lnTo>
                    <a:pt x="244457" y="1374807"/>
                  </a:lnTo>
                  <a:lnTo>
                    <a:pt x="242027" y="1374291"/>
                  </a:lnTo>
                  <a:lnTo>
                    <a:pt x="239591" y="1373769"/>
                  </a:lnTo>
                  <a:lnTo>
                    <a:pt x="237155" y="1373238"/>
                  </a:lnTo>
                  <a:lnTo>
                    <a:pt x="234714" y="1372706"/>
                  </a:lnTo>
                  <a:lnTo>
                    <a:pt x="232274" y="1372165"/>
                  </a:lnTo>
                  <a:lnTo>
                    <a:pt x="229828" y="1371618"/>
                  </a:lnTo>
                  <a:lnTo>
                    <a:pt x="227376" y="1371065"/>
                  </a:lnTo>
                  <a:lnTo>
                    <a:pt x="224925" y="1370508"/>
                  </a:lnTo>
                  <a:lnTo>
                    <a:pt x="222469" y="1369940"/>
                  </a:lnTo>
                  <a:lnTo>
                    <a:pt x="220007" y="1369373"/>
                  </a:lnTo>
                  <a:lnTo>
                    <a:pt x="217546" y="1368795"/>
                  </a:lnTo>
                  <a:lnTo>
                    <a:pt x="215079" y="1368212"/>
                  </a:lnTo>
                  <a:lnTo>
                    <a:pt x="212607" y="1367623"/>
                  </a:lnTo>
                  <a:lnTo>
                    <a:pt x="210136" y="1367030"/>
                  </a:lnTo>
                  <a:lnTo>
                    <a:pt x="207659" y="1366431"/>
                  </a:lnTo>
                  <a:lnTo>
                    <a:pt x="205182" y="1365822"/>
                  </a:lnTo>
                  <a:lnTo>
                    <a:pt x="202700" y="1365214"/>
                  </a:lnTo>
                  <a:lnTo>
                    <a:pt x="200212" y="1364594"/>
                  </a:lnTo>
                  <a:lnTo>
                    <a:pt x="197725" y="1363970"/>
                  </a:lnTo>
                  <a:lnTo>
                    <a:pt x="195233" y="1363340"/>
                  </a:lnTo>
                  <a:lnTo>
                    <a:pt x="192740" y="1362706"/>
                  </a:lnTo>
                  <a:lnTo>
                    <a:pt x="190237" y="1362066"/>
                  </a:lnTo>
                  <a:lnTo>
                    <a:pt x="187740" y="1361415"/>
                  </a:lnTo>
                  <a:lnTo>
                    <a:pt x="185232" y="1360760"/>
                  </a:lnTo>
                  <a:lnTo>
                    <a:pt x="182729" y="1360100"/>
                  </a:lnTo>
                  <a:lnTo>
                    <a:pt x="180216" y="1359439"/>
                  </a:lnTo>
                  <a:lnTo>
                    <a:pt x="177703" y="1358763"/>
                  </a:lnTo>
                  <a:lnTo>
                    <a:pt x="175185" y="1358087"/>
                  </a:lnTo>
                  <a:lnTo>
                    <a:pt x="172666" y="1357406"/>
                  </a:lnTo>
                  <a:lnTo>
                    <a:pt x="171976" y="1357217"/>
                  </a:lnTo>
                  <a:lnTo>
                    <a:pt x="172135" y="1355362"/>
                  </a:lnTo>
                  <a:lnTo>
                    <a:pt x="172341" y="1352818"/>
                  </a:lnTo>
                  <a:lnTo>
                    <a:pt x="172543" y="1350274"/>
                  </a:lnTo>
                  <a:lnTo>
                    <a:pt x="172739" y="1347725"/>
                  </a:lnTo>
                  <a:lnTo>
                    <a:pt x="172930" y="1345171"/>
                  </a:lnTo>
                  <a:lnTo>
                    <a:pt x="173110" y="1342611"/>
                  </a:lnTo>
                  <a:lnTo>
                    <a:pt x="173286" y="1340052"/>
                  </a:lnTo>
                  <a:lnTo>
                    <a:pt x="173456" y="1337492"/>
                  </a:lnTo>
                  <a:lnTo>
                    <a:pt x="173621" y="1334922"/>
                  </a:lnTo>
                  <a:lnTo>
                    <a:pt x="173781" y="1332352"/>
                  </a:lnTo>
                  <a:lnTo>
                    <a:pt x="173931" y="1329777"/>
                  </a:lnTo>
                  <a:lnTo>
                    <a:pt x="174075" y="1327197"/>
                  </a:lnTo>
                  <a:lnTo>
                    <a:pt x="174209" y="1324617"/>
                  </a:lnTo>
                  <a:lnTo>
                    <a:pt x="174343" y="1322032"/>
                  </a:lnTo>
                  <a:lnTo>
                    <a:pt x="174467" y="1319446"/>
                  </a:lnTo>
                  <a:lnTo>
                    <a:pt x="174586" y="1316851"/>
                  </a:lnTo>
                  <a:lnTo>
                    <a:pt x="174700" y="1314255"/>
                  </a:lnTo>
                  <a:lnTo>
                    <a:pt x="174803" y="1311659"/>
                  </a:lnTo>
                  <a:lnTo>
                    <a:pt x="174906" y="1309053"/>
                  </a:lnTo>
                  <a:lnTo>
                    <a:pt x="174999" y="1306447"/>
                  </a:lnTo>
                  <a:lnTo>
                    <a:pt x="175081" y="1303841"/>
                  </a:lnTo>
                  <a:lnTo>
                    <a:pt x="175164" y="1301225"/>
                  </a:lnTo>
                  <a:lnTo>
                    <a:pt x="175236" y="1298609"/>
                  </a:lnTo>
                  <a:lnTo>
                    <a:pt x="175303" y="1295993"/>
                  </a:lnTo>
                  <a:lnTo>
                    <a:pt x="175365" y="1293371"/>
                  </a:lnTo>
                  <a:lnTo>
                    <a:pt x="175417" y="1290745"/>
                  </a:lnTo>
                  <a:lnTo>
                    <a:pt x="175463" y="1288113"/>
                  </a:lnTo>
                  <a:lnTo>
                    <a:pt x="175505" y="1285481"/>
                  </a:lnTo>
                  <a:lnTo>
                    <a:pt x="175541" y="1282844"/>
                  </a:lnTo>
                  <a:lnTo>
                    <a:pt x="175566" y="1280202"/>
                  </a:lnTo>
                  <a:lnTo>
                    <a:pt x="175592" y="1277560"/>
                  </a:lnTo>
                  <a:lnTo>
                    <a:pt x="175608" y="1274913"/>
                  </a:lnTo>
                  <a:lnTo>
                    <a:pt x="175613" y="1272265"/>
                  </a:lnTo>
                  <a:lnTo>
                    <a:pt x="175618" y="1269613"/>
                  </a:lnTo>
                  <a:lnTo>
                    <a:pt x="175613" y="1266955"/>
                  </a:lnTo>
                  <a:lnTo>
                    <a:pt x="175603" y="1264298"/>
                  </a:lnTo>
                  <a:lnTo>
                    <a:pt x="175587" y="1261635"/>
                  </a:lnTo>
                  <a:lnTo>
                    <a:pt x="175561" y="1258967"/>
                  </a:lnTo>
                  <a:lnTo>
                    <a:pt x="175530" y="1256299"/>
                  </a:lnTo>
                  <a:lnTo>
                    <a:pt x="175494" y="1253626"/>
                  </a:lnTo>
                  <a:lnTo>
                    <a:pt x="175453" y="1250948"/>
                  </a:lnTo>
                  <a:lnTo>
                    <a:pt x="175406" y="1248270"/>
                  </a:lnTo>
                  <a:lnTo>
                    <a:pt x="175350" y="1245591"/>
                  </a:lnTo>
                  <a:lnTo>
                    <a:pt x="175288" y="1242903"/>
                  </a:lnTo>
                  <a:lnTo>
                    <a:pt x="175216" y="1240214"/>
                  </a:lnTo>
                  <a:lnTo>
                    <a:pt x="175143" y="1237526"/>
                  </a:lnTo>
                  <a:lnTo>
                    <a:pt x="175061" y="1234832"/>
                  </a:lnTo>
                  <a:lnTo>
                    <a:pt x="174973" y="1232133"/>
                  </a:lnTo>
                  <a:lnTo>
                    <a:pt x="174880" y="1229429"/>
                  </a:lnTo>
                  <a:lnTo>
                    <a:pt x="174777" y="1226725"/>
                  </a:lnTo>
                  <a:lnTo>
                    <a:pt x="174674" y="1224021"/>
                  </a:lnTo>
                  <a:lnTo>
                    <a:pt x="174555" y="1221312"/>
                  </a:lnTo>
                  <a:lnTo>
                    <a:pt x="174436" y="1218598"/>
                  </a:lnTo>
                  <a:lnTo>
                    <a:pt x="174313" y="1215883"/>
                  </a:lnTo>
                  <a:lnTo>
                    <a:pt x="174178" y="1213164"/>
                  </a:lnTo>
                  <a:lnTo>
                    <a:pt x="174039" y="1210439"/>
                  </a:lnTo>
                  <a:lnTo>
                    <a:pt x="173895" y="1207714"/>
                  </a:lnTo>
                  <a:lnTo>
                    <a:pt x="173740" y="1204985"/>
                  </a:lnTo>
                  <a:lnTo>
                    <a:pt x="173580" y="1202255"/>
                  </a:lnTo>
                  <a:lnTo>
                    <a:pt x="173415" y="1199520"/>
                  </a:lnTo>
                  <a:lnTo>
                    <a:pt x="173244" y="1196785"/>
                  </a:lnTo>
                  <a:lnTo>
                    <a:pt x="173064" y="1194045"/>
                  </a:lnTo>
                  <a:lnTo>
                    <a:pt x="172883" y="1191299"/>
                  </a:lnTo>
                  <a:lnTo>
                    <a:pt x="172692" y="1188554"/>
                  </a:lnTo>
                  <a:lnTo>
                    <a:pt x="172491" y="1185804"/>
                  </a:lnTo>
                  <a:lnTo>
                    <a:pt x="172290" y="1183053"/>
                  </a:lnTo>
                  <a:lnTo>
                    <a:pt x="172078" y="1180298"/>
                  </a:lnTo>
                  <a:lnTo>
                    <a:pt x="171861" y="1177542"/>
                  </a:lnTo>
                  <a:lnTo>
                    <a:pt x="171639" y="1174781"/>
                  </a:lnTo>
                  <a:lnTo>
                    <a:pt x="171407" y="1172015"/>
                  </a:lnTo>
                  <a:lnTo>
                    <a:pt x="171175" y="1169249"/>
                  </a:lnTo>
                  <a:lnTo>
                    <a:pt x="170932" y="1166483"/>
                  </a:lnTo>
                  <a:lnTo>
                    <a:pt x="170680" y="1163712"/>
                  </a:lnTo>
                  <a:lnTo>
                    <a:pt x="170427" y="1160936"/>
                  </a:lnTo>
                  <a:lnTo>
                    <a:pt x="170164" y="1158160"/>
                  </a:lnTo>
                  <a:lnTo>
                    <a:pt x="169895" y="1155378"/>
                  </a:lnTo>
                  <a:lnTo>
                    <a:pt x="169622" y="1152597"/>
                  </a:lnTo>
                  <a:lnTo>
                    <a:pt x="169338" y="1149810"/>
                  </a:lnTo>
                  <a:lnTo>
                    <a:pt x="169054" y="1147018"/>
                  </a:lnTo>
                  <a:lnTo>
                    <a:pt x="168760" y="1144232"/>
                  </a:lnTo>
                  <a:lnTo>
                    <a:pt x="168461" y="1141435"/>
                  </a:lnTo>
                  <a:lnTo>
                    <a:pt x="168151" y="1138638"/>
                  </a:lnTo>
                  <a:lnTo>
                    <a:pt x="167836" y="1135841"/>
                  </a:lnTo>
                  <a:lnTo>
                    <a:pt x="167516" y="1133039"/>
                  </a:lnTo>
                  <a:lnTo>
                    <a:pt x="167191" y="1130232"/>
                  </a:lnTo>
                  <a:lnTo>
                    <a:pt x="166861" y="1127425"/>
                  </a:lnTo>
                  <a:lnTo>
                    <a:pt x="166520" y="1124617"/>
                  </a:lnTo>
                  <a:lnTo>
                    <a:pt x="166175" y="1121800"/>
                  </a:lnTo>
                  <a:lnTo>
                    <a:pt x="165824" y="1118987"/>
                  </a:lnTo>
                  <a:lnTo>
                    <a:pt x="165468" y="1116170"/>
                  </a:lnTo>
                  <a:lnTo>
                    <a:pt x="165101" y="1113347"/>
                  </a:lnTo>
                  <a:lnTo>
                    <a:pt x="164730" y="1110524"/>
                  </a:lnTo>
                  <a:lnTo>
                    <a:pt x="164353" y="1107702"/>
                  </a:lnTo>
                  <a:lnTo>
                    <a:pt x="163971" y="1104874"/>
                  </a:lnTo>
                  <a:lnTo>
                    <a:pt x="163579" y="1102041"/>
                  </a:lnTo>
                  <a:lnTo>
                    <a:pt x="163182" y="1099208"/>
                  </a:lnTo>
                  <a:lnTo>
                    <a:pt x="162779" y="1096370"/>
                  </a:lnTo>
                  <a:lnTo>
                    <a:pt x="162371" y="1093531"/>
                  </a:lnTo>
                  <a:lnTo>
                    <a:pt x="161953" y="1090693"/>
                  </a:lnTo>
                  <a:lnTo>
                    <a:pt x="161535" y="1087850"/>
                  </a:lnTo>
                  <a:lnTo>
                    <a:pt x="161107" y="1085001"/>
                  </a:lnTo>
                  <a:lnTo>
                    <a:pt x="160669" y="1082153"/>
                  </a:lnTo>
                  <a:lnTo>
                    <a:pt x="160230" y="1079304"/>
                  </a:lnTo>
                  <a:lnTo>
                    <a:pt x="159781" y="1076451"/>
                  </a:lnTo>
                  <a:lnTo>
                    <a:pt x="159327" y="1073597"/>
                  </a:lnTo>
                  <a:lnTo>
                    <a:pt x="158868" y="1070738"/>
                  </a:lnTo>
                  <a:lnTo>
                    <a:pt x="158398" y="1067874"/>
                  </a:lnTo>
                  <a:lnTo>
                    <a:pt x="157928" y="1065015"/>
                  </a:lnTo>
                  <a:lnTo>
                    <a:pt x="157448" y="1062146"/>
                  </a:lnTo>
                  <a:lnTo>
                    <a:pt x="156963" y="1059282"/>
                  </a:lnTo>
                  <a:lnTo>
                    <a:pt x="156468" y="1056408"/>
                  </a:lnTo>
                  <a:lnTo>
                    <a:pt x="155973" y="1053539"/>
                  </a:lnTo>
                  <a:lnTo>
                    <a:pt x="155467" y="1050664"/>
                  </a:lnTo>
                  <a:lnTo>
                    <a:pt x="154956" y="1047785"/>
                  </a:lnTo>
                  <a:lnTo>
                    <a:pt x="154435" y="1044905"/>
                  </a:lnTo>
                  <a:lnTo>
                    <a:pt x="153914" y="1042026"/>
                  </a:lnTo>
                  <a:lnTo>
                    <a:pt x="153382" y="1039141"/>
                  </a:lnTo>
                  <a:lnTo>
                    <a:pt x="152845" y="1036257"/>
                  </a:lnTo>
                  <a:lnTo>
                    <a:pt x="152304" y="1033367"/>
                  </a:lnTo>
                  <a:lnTo>
                    <a:pt x="151751" y="1030477"/>
                  </a:lnTo>
                  <a:lnTo>
                    <a:pt x="151194" y="1027582"/>
                  </a:lnTo>
                  <a:lnTo>
                    <a:pt x="150632" y="1024687"/>
                  </a:lnTo>
                  <a:lnTo>
                    <a:pt x="150064" y="1021792"/>
                  </a:lnTo>
                  <a:lnTo>
                    <a:pt x="149491" y="1018892"/>
                  </a:lnTo>
                  <a:lnTo>
                    <a:pt x="148908" y="1015992"/>
                  </a:lnTo>
                  <a:lnTo>
                    <a:pt x="148320" y="1013087"/>
                  </a:lnTo>
                  <a:lnTo>
                    <a:pt x="147726" y="1010181"/>
                  </a:lnTo>
                  <a:lnTo>
                    <a:pt x="147128" y="1007271"/>
                  </a:lnTo>
                  <a:lnTo>
                    <a:pt x="146519" y="1004366"/>
                  </a:lnTo>
                  <a:lnTo>
                    <a:pt x="145910" y="1001450"/>
                  </a:lnTo>
                  <a:lnTo>
                    <a:pt x="145291" y="998535"/>
                  </a:lnTo>
                  <a:lnTo>
                    <a:pt x="144661" y="995619"/>
                  </a:lnTo>
                  <a:lnTo>
                    <a:pt x="144032" y="992703"/>
                  </a:lnTo>
                  <a:lnTo>
                    <a:pt x="143392" y="989783"/>
                  </a:lnTo>
                  <a:lnTo>
                    <a:pt x="142747" y="986857"/>
                  </a:lnTo>
                  <a:lnTo>
                    <a:pt x="142096" y="983936"/>
                  </a:lnTo>
                  <a:lnTo>
                    <a:pt x="141441" y="981005"/>
                  </a:lnTo>
                  <a:lnTo>
                    <a:pt x="140775" y="978079"/>
                  </a:lnTo>
                  <a:lnTo>
                    <a:pt x="140110" y="975148"/>
                  </a:lnTo>
                  <a:lnTo>
                    <a:pt x="139434" y="972217"/>
                  </a:lnTo>
                  <a:lnTo>
                    <a:pt x="138747" y="969281"/>
                  </a:lnTo>
                  <a:lnTo>
                    <a:pt x="138061" y="966344"/>
                  </a:lnTo>
                  <a:lnTo>
                    <a:pt x="137364" y="963408"/>
                  </a:lnTo>
                  <a:lnTo>
                    <a:pt x="136663" y="960467"/>
                  </a:lnTo>
                  <a:lnTo>
                    <a:pt x="135956" y="957525"/>
                  </a:lnTo>
                  <a:lnTo>
                    <a:pt x="135243" y="954579"/>
                  </a:lnTo>
                  <a:lnTo>
                    <a:pt x="134526" y="951632"/>
                  </a:lnTo>
                  <a:lnTo>
                    <a:pt x="133799" y="948686"/>
                  </a:lnTo>
                  <a:lnTo>
                    <a:pt x="133066" y="945734"/>
                  </a:lnTo>
                  <a:lnTo>
                    <a:pt x="132328" y="942782"/>
                  </a:lnTo>
                  <a:lnTo>
                    <a:pt x="131580" y="939830"/>
                  </a:lnTo>
                  <a:lnTo>
                    <a:pt x="130831" y="936874"/>
                  </a:lnTo>
                  <a:lnTo>
                    <a:pt x="130073" y="933917"/>
                  </a:lnTo>
                  <a:lnTo>
                    <a:pt x="129309" y="930960"/>
                  </a:lnTo>
                  <a:lnTo>
                    <a:pt x="128540" y="927998"/>
                  </a:lnTo>
                  <a:lnTo>
                    <a:pt x="127761" y="925036"/>
                  </a:lnTo>
                  <a:lnTo>
                    <a:pt x="126982" y="922068"/>
                  </a:lnTo>
                  <a:lnTo>
                    <a:pt x="126192" y="919101"/>
                  </a:lnTo>
                  <a:lnTo>
                    <a:pt x="125398" y="916134"/>
                  </a:lnTo>
                  <a:lnTo>
                    <a:pt x="124593" y="913167"/>
                  </a:lnTo>
                  <a:lnTo>
                    <a:pt x="123788" y="910195"/>
                  </a:lnTo>
                  <a:lnTo>
                    <a:pt x="122972" y="907222"/>
                  </a:lnTo>
                  <a:lnTo>
                    <a:pt x="122152" y="904245"/>
                  </a:lnTo>
                  <a:lnTo>
                    <a:pt x="121326" y="901272"/>
                  </a:lnTo>
                  <a:lnTo>
                    <a:pt x="120495" y="898295"/>
                  </a:lnTo>
                  <a:lnTo>
                    <a:pt x="119659" y="895312"/>
                  </a:lnTo>
                  <a:lnTo>
                    <a:pt x="118813" y="892329"/>
                  </a:lnTo>
                  <a:lnTo>
                    <a:pt x="117961" y="889347"/>
                  </a:lnTo>
                  <a:lnTo>
                    <a:pt x="117105" y="886364"/>
                  </a:lnTo>
                  <a:lnTo>
                    <a:pt x="116243" y="883376"/>
                  </a:lnTo>
                  <a:lnTo>
                    <a:pt x="115371" y="880388"/>
                  </a:lnTo>
                  <a:lnTo>
                    <a:pt x="114494" y="877401"/>
                  </a:lnTo>
                  <a:lnTo>
                    <a:pt x="113611" y="874413"/>
                  </a:lnTo>
                  <a:lnTo>
                    <a:pt x="112724" y="871420"/>
                  </a:lnTo>
                  <a:lnTo>
                    <a:pt x="111831" y="868421"/>
                  </a:lnTo>
                  <a:lnTo>
                    <a:pt x="110928" y="865428"/>
                  </a:lnTo>
                  <a:lnTo>
                    <a:pt x="110025" y="862430"/>
                  </a:lnTo>
                  <a:lnTo>
                    <a:pt x="109111" y="859432"/>
                  </a:lnTo>
                  <a:lnTo>
                    <a:pt x="108193" y="856434"/>
                  </a:lnTo>
                  <a:lnTo>
                    <a:pt x="107269" y="853431"/>
                  </a:lnTo>
                  <a:lnTo>
                    <a:pt x="106335" y="850427"/>
                  </a:lnTo>
                  <a:lnTo>
                    <a:pt x="105396" y="847424"/>
                  </a:lnTo>
                  <a:lnTo>
                    <a:pt x="104457" y="844421"/>
                  </a:lnTo>
                  <a:lnTo>
                    <a:pt x="103507" y="841412"/>
                  </a:lnTo>
                  <a:lnTo>
                    <a:pt x="102548" y="838404"/>
                  </a:lnTo>
                  <a:lnTo>
                    <a:pt x="101588" y="835395"/>
                  </a:lnTo>
                  <a:lnTo>
                    <a:pt x="100618" y="832382"/>
                  </a:lnTo>
                  <a:lnTo>
                    <a:pt x="99647" y="829373"/>
                  </a:lnTo>
                  <a:lnTo>
                    <a:pt x="98667" y="826354"/>
                  </a:lnTo>
                  <a:lnTo>
                    <a:pt x="97676" y="823341"/>
                  </a:lnTo>
                  <a:lnTo>
                    <a:pt x="96685" y="820327"/>
                  </a:lnTo>
                  <a:lnTo>
                    <a:pt x="95689" y="817308"/>
                  </a:lnTo>
                  <a:lnTo>
                    <a:pt x="94683" y="814289"/>
                  </a:lnTo>
                  <a:lnTo>
                    <a:pt x="93672" y="811265"/>
                  </a:lnTo>
                  <a:lnTo>
                    <a:pt x="92655" y="808247"/>
                  </a:lnTo>
                  <a:lnTo>
                    <a:pt x="91633" y="805223"/>
                  </a:lnTo>
                  <a:lnTo>
                    <a:pt x="90601" y="802199"/>
                  </a:lnTo>
                  <a:lnTo>
                    <a:pt x="89569" y="799175"/>
                  </a:lnTo>
                  <a:lnTo>
                    <a:pt x="88527" y="796146"/>
                  </a:lnTo>
                  <a:lnTo>
                    <a:pt x="87479" y="793122"/>
                  </a:lnTo>
                  <a:lnTo>
                    <a:pt x="86427" y="790093"/>
                  </a:lnTo>
                  <a:lnTo>
                    <a:pt x="85364" y="787058"/>
                  </a:lnTo>
                  <a:lnTo>
                    <a:pt x="84301" y="784029"/>
                  </a:lnTo>
                  <a:lnTo>
                    <a:pt x="83227" y="780995"/>
                  </a:lnTo>
                  <a:lnTo>
                    <a:pt x="82149" y="777961"/>
                  </a:lnTo>
                  <a:lnTo>
                    <a:pt x="81065" y="774926"/>
                  </a:lnTo>
                  <a:lnTo>
                    <a:pt x="79976" y="771892"/>
                  </a:lnTo>
                  <a:lnTo>
                    <a:pt x="78882" y="768858"/>
                  </a:lnTo>
                  <a:lnTo>
                    <a:pt x="77778" y="765818"/>
                  </a:lnTo>
                  <a:lnTo>
                    <a:pt x="76674" y="762779"/>
                  </a:lnTo>
                  <a:lnTo>
                    <a:pt x="75559" y="759739"/>
                  </a:lnTo>
                  <a:lnTo>
                    <a:pt x="74439" y="756695"/>
                  </a:lnTo>
                  <a:lnTo>
                    <a:pt x="73314" y="753655"/>
                  </a:lnTo>
                  <a:lnTo>
                    <a:pt x="72179" y="750611"/>
                  </a:lnTo>
                  <a:lnTo>
                    <a:pt x="71044" y="747566"/>
                  </a:lnTo>
                  <a:lnTo>
                    <a:pt x="69898" y="744521"/>
                  </a:lnTo>
                  <a:lnTo>
                    <a:pt x="68747" y="741477"/>
                  </a:lnTo>
                  <a:lnTo>
                    <a:pt x="67591" y="738427"/>
                  </a:lnTo>
                  <a:lnTo>
                    <a:pt x="66430" y="735383"/>
                  </a:lnTo>
                  <a:lnTo>
                    <a:pt x="65264" y="732333"/>
                  </a:lnTo>
                  <a:lnTo>
                    <a:pt x="64093" y="729283"/>
                  </a:lnTo>
                  <a:lnTo>
                    <a:pt x="62911" y="726233"/>
                  </a:lnTo>
                  <a:lnTo>
                    <a:pt x="61724" y="723178"/>
                  </a:lnTo>
                  <a:lnTo>
                    <a:pt x="60532" y="720129"/>
                  </a:lnTo>
                  <a:lnTo>
                    <a:pt x="59335" y="717074"/>
                  </a:lnTo>
                  <a:lnTo>
                    <a:pt x="58132" y="714019"/>
                  </a:lnTo>
                  <a:lnTo>
                    <a:pt x="56925" y="710964"/>
                  </a:lnTo>
                  <a:lnTo>
                    <a:pt x="55707" y="707909"/>
                  </a:lnTo>
                  <a:lnTo>
                    <a:pt x="54484" y="704854"/>
                  </a:lnTo>
                  <a:lnTo>
                    <a:pt x="53261" y="701794"/>
                  </a:lnTo>
                  <a:lnTo>
                    <a:pt x="52028" y="698739"/>
                  </a:lnTo>
                  <a:lnTo>
                    <a:pt x="50789" y="695679"/>
                  </a:lnTo>
                  <a:lnTo>
                    <a:pt x="49540" y="692619"/>
                  </a:lnTo>
                  <a:lnTo>
                    <a:pt x="48292" y="689559"/>
                  </a:lnTo>
                  <a:lnTo>
                    <a:pt x="47032" y="686499"/>
                  </a:lnTo>
                  <a:lnTo>
                    <a:pt x="45773" y="683433"/>
                  </a:lnTo>
                  <a:lnTo>
                    <a:pt x="44504" y="680373"/>
                  </a:lnTo>
                  <a:lnTo>
                    <a:pt x="43229" y="677308"/>
                  </a:lnTo>
                  <a:lnTo>
                    <a:pt x="41950" y="674243"/>
                  </a:lnTo>
                  <a:lnTo>
                    <a:pt x="40665" y="671177"/>
                  </a:lnTo>
                  <a:lnTo>
                    <a:pt x="39369" y="668112"/>
                  </a:lnTo>
                  <a:lnTo>
                    <a:pt x="38074" y="665047"/>
                  </a:lnTo>
                  <a:lnTo>
                    <a:pt x="36769" y="661982"/>
                  </a:lnTo>
                  <a:lnTo>
                    <a:pt x="35458" y="658911"/>
                  </a:lnTo>
                  <a:lnTo>
                    <a:pt x="34142" y="655846"/>
                  </a:lnTo>
                  <a:lnTo>
                    <a:pt x="32821" y="652776"/>
                  </a:lnTo>
                  <a:lnTo>
                    <a:pt x="31495" y="649710"/>
                  </a:lnTo>
                  <a:lnTo>
                    <a:pt x="30163" y="646640"/>
                  </a:lnTo>
                  <a:lnTo>
                    <a:pt x="28827" y="643570"/>
                  </a:lnTo>
                  <a:lnTo>
                    <a:pt x="27480" y="640499"/>
                  </a:lnTo>
                  <a:lnTo>
                    <a:pt x="26128" y="637429"/>
                  </a:lnTo>
                  <a:lnTo>
                    <a:pt x="24776" y="634353"/>
                  </a:lnTo>
                  <a:lnTo>
                    <a:pt x="23414" y="631283"/>
                  </a:lnTo>
                  <a:lnTo>
                    <a:pt x="22046" y="628212"/>
                  </a:lnTo>
                  <a:lnTo>
                    <a:pt x="20673" y="625137"/>
                  </a:lnTo>
                  <a:lnTo>
                    <a:pt x="19290" y="622066"/>
                  </a:lnTo>
                  <a:lnTo>
                    <a:pt x="17907" y="618991"/>
                  </a:lnTo>
                  <a:lnTo>
                    <a:pt x="16514" y="615915"/>
                  </a:lnTo>
                  <a:lnTo>
                    <a:pt x="15121" y="612840"/>
                  </a:lnTo>
                  <a:lnTo>
                    <a:pt x="13717" y="609764"/>
                  </a:lnTo>
                  <a:lnTo>
                    <a:pt x="12308" y="606689"/>
                  </a:lnTo>
                  <a:lnTo>
                    <a:pt x="10895" y="603613"/>
                  </a:lnTo>
                  <a:lnTo>
                    <a:pt x="9475" y="600537"/>
                  </a:lnTo>
                  <a:lnTo>
                    <a:pt x="8051" y="597462"/>
                  </a:lnTo>
                  <a:lnTo>
                    <a:pt x="6622" y="594386"/>
                  </a:lnTo>
                  <a:lnTo>
                    <a:pt x="5182" y="591306"/>
                  </a:lnTo>
                  <a:lnTo>
                    <a:pt x="3742" y="588230"/>
                  </a:lnTo>
                  <a:lnTo>
                    <a:pt x="2292" y="585154"/>
                  </a:lnTo>
                  <a:lnTo>
                    <a:pt x="842" y="582074"/>
                  </a:lnTo>
                  <a:lnTo>
                    <a:pt x="0" y="580299"/>
                  </a:lnTo>
                  <a:lnTo>
                    <a:pt x="744" y="579571"/>
                  </a:lnTo>
                  <a:lnTo>
                    <a:pt x="3288" y="577068"/>
                  </a:lnTo>
                  <a:lnTo>
                    <a:pt x="5832" y="574571"/>
                  </a:lnTo>
                  <a:lnTo>
                    <a:pt x="8371" y="572068"/>
                  </a:lnTo>
                  <a:lnTo>
                    <a:pt x="10905" y="569560"/>
                  </a:lnTo>
                  <a:lnTo>
                    <a:pt x="13444" y="567052"/>
                  </a:lnTo>
                  <a:lnTo>
                    <a:pt x="15972" y="564539"/>
                  </a:lnTo>
                  <a:lnTo>
                    <a:pt x="18506" y="562026"/>
                  </a:lnTo>
                  <a:lnTo>
                    <a:pt x="21035" y="559513"/>
                  </a:lnTo>
                  <a:lnTo>
                    <a:pt x="23558" y="556994"/>
                  </a:lnTo>
                  <a:lnTo>
                    <a:pt x="26081" y="554471"/>
                  </a:lnTo>
                  <a:lnTo>
                    <a:pt x="28605" y="551948"/>
                  </a:lnTo>
                  <a:lnTo>
                    <a:pt x="31123" y="549424"/>
                  </a:lnTo>
                  <a:lnTo>
                    <a:pt x="33636" y="546896"/>
                  </a:lnTo>
                  <a:lnTo>
                    <a:pt x="36149" y="544362"/>
                  </a:lnTo>
                  <a:lnTo>
                    <a:pt x="38662" y="541833"/>
                  </a:lnTo>
                  <a:lnTo>
                    <a:pt x="41170" y="539294"/>
                  </a:lnTo>
                  <a:lnTo>
                    <a:pt x="43678" y="536761"/>
                  </a:lnTo>
                  <a:lnTo>
                    <a:pt x="46181" y="534222"/>
                  </a:lnTo>
                  <a:lnTo>
                    <a:pt x="48679" y="531678"/>
                  </a:lnTo>
                  <a:lnTo>
                    <a:pt x="51181" y="529134"/>
                  </a:lnTo>
                  <a:lnTo>
                    <a:pt x="53674" y="526584"/>
                  </a:lnTo>
                  <a:lnTo>
                    <a:pt x="56171" y="524040"/>
                  </a:lnTo>
                  <a:lnTo>
                    <a:pt x="58659" y="521486"/>
                  </a:lnTo>
                  <a:lnTo>
                    <a:pt x="61146" y="518932"/>
                  </a:lnTo>
                  <a:lnTo>
                    <a:pt x="63633" y="516377"/>
                  </a:lnTo>
                  <a:lnTo>
                    <a:pt x="66115" y="513818"/>
                  </a:lnTo>
                  <a:lnTo>
                    <a:pt x="68598" y="511258"/>
                  </a:lnTo>
                  <a:lnTo>
                    <a:pt x="71075" y="508699"/>
                  </a:lnTo>
                  <a:lnTo>
                    <a:pt x="73552" y="506134"/>
                  </a:lnTo>
                  <a:lnTo>
                    <a:pt x="76023" y="503564"/>
                  </a:lnTo>
                  <a:lnTo>
                    <a:pt x="78495" y="500999"/>
                  </a:lnTo>
                  <a:lnTo>
                    <a:pt x="80962" y="498424"/>
                  </a:lnTo>
                  <a:lnTo>
                    <a:pt x="83428" y="495855"/>
                  </a:lnTo>
                  <a:lnTo>
                    <a:pt x="85890" y="493280"/>
                  </a:lnTo>
                  <a:lnTo>
                    <a:pt x="88351" y="490699"/>
                  </a:lnTo>
                  <a:lnTo>
                    <a:pt x="90808" y="488119"/>
                  </a:lnTo>
                  <a:lnTo>
                    <a:pt x="93264" y="485539"/>
                  </a:lnTo>
                  <a:lnTo>
                    <a:pt x="95715" y="482954"/>
                  </a:lnTo>
                  <a:lnTo>
                    <a:pt x="98166" y="480368"/>
                  </a:lnTo>
                  <a:lnTo>
                    <a:pt x="100612" y="477783"/>
                  </a:lnTo>
                  <a:lnTo>
                    <a:pt x="103053" y="475193"/>
                  </a:lnTo>
                  <a:lnTo>
                    <a:pt x="105494" y="472602"/>
                  </a:lnTo>
                  <a:lnTo>
                    <a:pt x="107935" y="470006"/>
                  </a:lnTo>
                  <a:lnTo>
                    <a:pt x="110371" y="467411"/>
                  </a:lnTo>
                  <a:lnTo>
                    <a:pt x="112801" y="464810"/>
                  </a:lnTo>
                  <a:lnTo>
                    <a:pt x="115232" y="462214"/>
                  </a:lnTo>
                  <a:lnTo>
                    <a:pt x="117657" y="459608"/>
                  </a:lnTo>
                  <a:lnTo>
                    <a:pt x="120082" y="457007"/>
                  </a:lnTo>
                  <a:lnTo>
                    <a:pt x="122503" y="454401"/>
                  </a:lnTo>
                  <a:lnTo>
                    <a:pt x="124923" y="451790"/>
                  </a:lnTo>
                  <a:lnTo>
                    <a:pt x="127338" y="449179"/>
                  </a:lnTo>
                  <a:lnTo>
                    <a:pt x="129753" y="446568"/>
                  </a:lnTo>
                  <a:lnTo>
                    <a:pt x="132163" y="443957"/>
                  </a:lnTo>
                  <a:lnTo>
                    <a:pt x="134567" y="441341"/>
                  </a:lnTo>
                  <a:lnTo>
                    <a:pt x="136972" y="438724"/>
                  </a:lnTo>
                  <a:lnTo>
                    <a:pt x="139372" y="436103"/>
                  </a:lnTo>
                  <a:lnTo>
                    <a:pt x="141771" y="433481"/>
                  </a:lnTo>
                  <a:lnTo>
                    <a:pt x="144166" y="430860"/>
                  </a:lnTo>
                  <a:lnTo>
                    <a:pt x="146560" y="428233"/>
                  </a:lnTo>
                  <a:lnTo>
                    <a:pt x="148949" y="425607"/>
                  </a:lnTo>
                  <a:lnTo>
                    <a:pt x="151339" y="422975"/>
                  </a:lnTo>
                  <a:lnTo>
                    <a:pt x="153723" y="420348"/>
                  </a:lnTo>
                  <a:lnTo>
                    <a:pt x="156102" y="417711"/>
                  </a:lnTo>
                  <a:lnTo>
                    <a:pt x="158481" y="415080"/>
                  </a:lnTo>
                  <a:lnTo>
                    <a:pt x="160854" y="412443"/>
                  </a:lnTo>
                  <a:lnTo>
                    <a:pt x="163228" y="409806"/>
                  </a:lnTo>
                  <a:lnTo>
                    <a:pt x="165597" y="407164"/>
                  </a:lnTo>
                  <a:lnTo>
                    <a:pt x="167960" y="404522"/>
                  </a:lnTo>
                  <a:lnTo>
                    <a:pt x="170324" y="401879"/>
                  </a:lnTo>
                  <a:lnTo>
                    <a:pt x="172687" y="399237"/>
                  </a:lnTo>
                  <a:lnTo>
                    <a:pt x="175040" y="396590"/>
                  </a:lnTo>
                  <a:lnTo>
                    <a:pt x="177393" y="393943"/>
                  </a:lnTo>
                  <a:lnTo>
                    <a:pt x="179746" y="391290"/>
                  </a:lnTo>
                  <a:lnTo>
                    <a:pt x="182094" y="388638"/>
                  </a:lnTo>
                  <a:lnTo>
                    <a:pt x="184437" y="385986"/>
                  </a:lnTo>
                  <a:lnTo>
                    <a:pt x="186780" y="383333"/>
                  </a:lnTo>
                  <a:lnTo>
                    <a:pt x="189118" y="380676"/>
                  </a:lnTo>
                  <a:lnTo>
                    <a:pt x="191455" y="378018"/>
                  </a:lnTo>
                  <a:lnTo>
                    <a:pt x="193788" y="375355"/>
                  </a:lnTo>
                  <a:lnTo>
                    <a:pt x="196115" y="372693"/>
                  </a:lnTo>
                  <a:lnTo>
                    <a:pt x="198442" y="370030"/>
                  </a:lnTo>
                  <a:lnTo>
                    <a:pt x="200764" y="367367"/>
                  </a:lnTo>
                  <a:lnTo>
                    <a:pt x="203081" y="364699"/>
                  </a:lnTo>
                  <a:lnTo>
                    <a:pt x="205398" y="362031"/>
                  </a:lnTo>
                  <a:lnTo>
                    <a:pt x="207710" y="359363"/>
                  </a:lnTo>
                  <a:lnTo>
                    <a:pt x="210022" y="356690"/>
                  </a:lnTo>
                  <a:lnTo>
                    <a:pt x="212329" y="354017"/>
                  </a:lnTo>
                  <a:lnTo>
                    <a:pt x="214630" y="351344"/>
                  </a:lnTo>
                  <a:lnTo>
                    <a:pt x="216932" y="348671"/>
                  </a:lnTo>
                  <a:lnTo>
                    <a:pt x="219228" y="345993"/>
                  </a:lnTo>
                  <a:lnTo>
                    <a:pt x="221525" y="343315"/>
                  </a:lnTo>
                  <a:lnTo>
                    <a:pt x="223816" y="340636"/>
                  </a:lnTo>
                  <a:lnTo>
                    <a:pt x="226102" y="337953"/>
                  </a:lnTo>
                  <a:lnTo>
                    <a:pt x="228388" y="335270"/>
                  </a:lnTo>
                  <a:lnTo>
                    <a:pt x="230669" y="332586"/>
                  </a:lnTo>
                  <a:lnTo>
                    <a:pt x="232944" y="329898"/>
                  </a:lnTo>
                  <a:lnTo>
                    <a:pt x="235220" y="327214"/>
                  </a:lnTo>
                  <a:lnTo>
                    <a:pt x="237491" y="324526"/>
                  </a:lnTo>
                  <a:lnTo>
                    <a:pt x="239756" y="321832"/>
                  </a:lnTo>
                  <a:lnTo>
                    <a:pt x="242021" y="319144"/>
                  </a:lnTo>
                  <a:lnTo>
                    <a:pt x="244282" y="316450"/>
                  </a:lnTo>
                  <a:lnTo>
                    <a:pt x="246537" y="313756"/>
                  </a:lnTo>
                  <a:lnTo>
                    <a:pt x="248792" y="311062"/>
                  </a:lnTo>
                  <a:lnTo>
                    <a:pt x="251042" y="308364"/>
                  </a:lnTo>
                  <a:lnTo>
                    <a:pt x="253292" y="305665"/>
                  </a:lnTo>
                  <a:lnTo>
                    <a:pt x="255536" y="302966"/>
                  </a:lnTo>
                  <a:lnTo>
                    <a:pt x="257776" y="300267"/>
                  </a:lnTo>
                  <a:lnTo>
                    <a:pt x="260010" y="297563"/>
                  </a:lnTo>
                  <a:lnTo>
                    <a:pt x="262245" y="294859"/>
                  </a:lnTo>
                  <a:lnTo>
                    <a:pt x="264474" y="292155"/>
                  </a:lnTo>
                  <a:lnTo>
                    <a:pt x="266703" y="289451"/>
                  </a:lnTo>
                  <a:lnTo>
                    <a:pt x="268928" y="286742"/>
                  </a:lnTo>
                  <a:lnTo>
                    <a:pt x="271146" y="284033"/>
                  </a:lnTo>
                  <a:lnTo>
                    <a:pt x="273360" y="281323"/>
                  </a:lnTo>
                  <a:lnTo>
                    <a:pt x="275574" y="278614"/>
                  </a:lnTo>
                  <a:lnTo>
                    <a:pt x="277783" y="275900"/>
                  </a:lnTo>
                  <a:lnTo>
                    <a:pt x="279991" y="273191"/>
                  </a:lnTo>
                  <a:lnTo>
                    <a:pt x="282195" y="270476"/>
                  </a:lnTo>
                  <a:lnTo>
                    <a:pt x="284393" y="267757"/>
                  </a:lnTo>
                  <a:lnTo>
                    <a:pt x="286586" y="265042"/>
                  </a:lnTo>
                  <a:lnTo>
                    <a:pt x="288779" y="262323"/>
                  </a:lnTo>
                  <a:lnTo>
                    <a:pt x="290967" y="259609"/>
                  </a:lnTo>
                  <a:lnTo>
                    <a:pt x="293150" y="256884"/>
                  </a:lnTo>
                  <a:lnTo>
                    <a:pt x="295333" y="254164"/>
                  </a:lnTo>
                  <a:lnTo>
                    <a:pt x="297511" y="251445"/>
                  </a:lnTo>
                  <a:lnTo>
                    <a:pt x="299683" y="248720"/>
                  </a:lnTo>
                  <a:lnTo>
                    <a:pt x="301856" y="245996"/>
                  </a:lnTo>
                  <a:lnTo>
                    <a:pt x="304023" y="243271"/>
                  </a:lnTo>
                  <a:lnTo>
                    <a:pt x="306185" y="240546"/>
                  </a:lnTo>
                  <a:lnTo>
                    <a:pt x="308342" y="237816"/>
                  </a:lnTo>
                  <a:lnTo>
                    <a:pt x="310499" y="235087"/>
                  </a:lnTo>
                  <a:lnTo>
                    <a:pt x="312651" y="232362"/>
                  </a:lnTo>
                  <a:lnTo>
                    <a:pt x="314803" y="229627"/>
                  </a:lnTo>
                  <a:lnTo>
                    <a:pt x="316945" y="226897"/>
                  </a:lnTo>
                  <a:lnTo>
                    <a:pt x="319086" y="224167"/>
                  </a:lnTo>
                  <a:lnTo>
                    <a:pt x="321222" y="221432"/>
                  </a:lnTo>
                  <a:lnTo>
                    <a:pt x="323359" y="218697"/>
                  </a:lnTo>
                  <a:lnTo>
                    <a:pt x="325490" y="215962"/>
                  </a:lnTo>
                  <a:lnTo>
                    <a:pt x="327616" y="213227"/>
                  </a:lnTo>
                  <a:lnTo>
                    <a:pt x="329737" y="210492"/>
                  </a:lnTo>
                  <a:lnTo>
                    <a:pt x="331858" y="207752"/>
                  </a:lnTo>
                  <a:lnTo>
                    <a:pt x="333969" y="205012"/>
                  </a:lnTo>
                  <a:lnTo>
                    <a:pt x="336084" y="202277"/>
                  </a:lnTo>
                  <a:lnTo>
                    <a:pt x="338190" y="199532"/>
                  </a:lnTo>
                  <a:lnTo>
                    <a:pt x="340295" y="196792"/>
                  </a:lnTo>
                  <a:lnTo>
                    <a:pt x="342395" y="194052"/>
                  </a:lnTo>
                  <a:lnTo>
                    <a:pt x="344491" y="191306"/>
                  </a:lnTo>
                  <a:lnTo>
                    <a:pt x="346580" y="188566"/>
                  </a:lnTo>
                  <a:lnTo>
                    <a:pt x="348670" y="185821"/>
                  </a:lnTo>
                  <a:lnTo>
                    <a:pt x="350755" y="183075"/>
                  </a:lnTo>
                  <a:lnTo>
                    <a:pt x="352840" y="180330"/>
                  </a:lnTo>
                  <a:lnTo>
                    <a:pt x="354914" y="177580"/>
                  </a:lnTo>
                  <a:lnTo>
                    <a:pt x="356989" y="174834"/>
                  </a:lnTo>
                  <a:lnTo>
                    <a:pt x="359058" y="172084"/>
                  </a:lnTo>
                  <a:lnTo>
                    <a:pt x="361122" y="169339"/>
                  </a:lnTo>
                  <a:lnTo>
                    <a:pt x="363186" y="166588"/>
                  </a:lnTo>
                  <a:lnTo>
                    <a:pt x="365245" y="163838"/>
                  </a:lnTo>
                  <a:lnTo>
                    <a:pt x="367299" y="161087"/>
                  </a:lnTo>
                  <a:lnTo>
                    <a:pt x="369348" y="158337"/>
                  </a:lnTo>
                  <a:lnTo>
                    <a:pt x="371391" y="155581"/>
                  </a:lnTo>
                  <a:lnTo>
                    <a:pt x="373435" y="152831"/>
                  </a:lnTo>
                  <a:lnTo>
                    <a:pt x="375473" y="150075"/>
                  </a:lnTo>
                  <a:lnTo>
                    <a:pt x="377506" y="147319"/>
                  </a:lnTo>
                  <a:lnTo>
                    <a:pt x="379540" y="144564"/>
                  </a:lnTo>
                  <a:lnTo>
                    <a:pt x="381568" y="141808"/>
                  </a:lnTo>
                  <a:lnTo>
                    <a:pt x="383590" y="139053"/>
                  </a:lnTo>
                  <a:lnTo>
                    <a:pt x="385608" y="136297"/>
                  </a:lnTo>
                  <a:lnTo>
                    <a:pt x="387621" y="133541"/>
                  </a:lnTo>
                  <a:lnTo>
                    <a:pt x="389633" y="130780"/>
                  </a:lnTo>
                  <a:lnTo>
                    <a:pt x="391641" y="128025"/>
                  </a:lnTo>
                  <a:lnTo>
                    <a:pt x="393643" y="125264"/>
                  </a:lnTo>
                  <a:lnTo>
                    <a:pt x="395640" y="122503"/>
                  </a:lnTo>
                  <a:lnTo>
                    <a:pt x="397637" y="119748"/>
                  </a:lnTo>
                  <a:lnTo>
                    <a:pt x="399624" y="116987"/>
                  </a:lnTo>
                  <a:lnTo>
                    <a:pt x="401610" y="114226"/>
                  </a:lnTo>
                  <a:lnTo>
                    <a:pt x="403597" y="111460"/>
                  </a:lnTo>
                  <a:lnTo>
                    <a:pt x="405574" y="108699"/>
                  </a:lnTo>
                  <a:lnTo>
                    <a:pt x="407550" y="105939"/>
                  </a:lnTo>
                  <a:lnTo>
                    <a:pt x="409516" y="103178"/>
                  </a:lnTo>
                  <a:lnTo>
                    <a:pt x="411482" y="100412"/>
                  </a:lnTo>
                  <a:lnTo>
                    <a:pt x="413448" y="97651"/>
                  </a:lnTo>
                  <a:lnTo>
                    <a:pt x="415404" y="94885"/>
                  </a:lnTo>
                  <a:lnTo>
                    <a:pt x="417360" y="92119"/>
                  </a:lnTo>
                  <a:lnTo>
                    <a:pt x="419310" y="89358"/>
                  </a:lnTo>
                  <a:lnTo>
                    <a:pt x="421256" y="86592"/>
                  </a:lnTo>
                  <a:lnTo>
                    <a:pt x="423196" y="83826"/>
                  </a:lnTo>
                  <a:lnTo>
                    <a:pt x="425131" y="81061"/>
                  </a:lnTo>
                  <a:lnTo>
                    <a:pt x="427066" y="78295"/>
                  </a:lnTo>
                  <a:lnTo>
                    <a:pt x="428996" y="75529"/>
                  </a:lnTo>
                  <a:lnTo>
                    <a:pt x="430921" y="72763"/>
                  </a:lnTo>
                  <a:lnTo>
                    <a:pt x="432841" y="69992"/>
                  </a:lnTo>
                  <a:lnTo>
                    <a:pt x="434755" y="67226"/>
                  </a:lnTo>
                  <a:lnTo>
                    <a:pt x="436670" y="64460"/>
                  </a:lnTo>
                  <a:lnTo>
                    <a:pt x="438579" y="61689"/>
                  </a:lnTo>
                  <a:lnTo>
                    <a:pt x="440483" y="58923"/>
                  </a:lnTo>
                  <a:lnTo>
                    <a:pt x="442382" y="56157"/>
                  </a:lnTo>
                  <a:lnTo>
                    <a:pt x="444276" y="53386"/>
                  </a:lnTo>
                  <a:lnTo>
                    <a:pt x="446170" y="50620"/>
                  </a:lnTo>
                  <a:lnTo>
                    <a:pt x="448054" y="47848"/>
                  </a:lnTo>
                  <a:lnTo>
                    <a:pt x="449937" y="45077"/>
                  </a:lnTo>
                  <a:lnTo>
                    <a:pt x="451815" y="42311"/>
                  </a:lnTo>
                  <a:lnTo>
                    <a:pt x="453694" y="39540"/>
                  </a:lnTo>
                  <a:lnTo>
                    <a:pt x="455562" y="36769"/>
                  </a:lnTo>
                  <a:lnTo>
                    <a:pt x="457425" y="34003"/>
                  </a:lnTo>
                  <a:lnTo>
                    <a:pt x="459288" y="31232"/>
                  </a:lnTo>
                  <a:lnTo>
                    <a:pt x="461145" y="28461"/>
                  </a:lnTo>
                  <a:lnTo>
                    <a:pt x="462998" y="25690"/>
                  </a:lnTo>
                  <a:lnTo>
                    <a:pt x="464845" y="22924"/>
                  </a:lnTo>
                  <a:lnTo>
                    <a:pt x="466693" y="20153"/>
                  </a:lnTo>
                  <a:lnTo>
                    <a:pt x="468530" y="17382"/>
                  </a:lnTo>
                  <a:lnTo>
                    <a:pt x="470367" y="14611"/>
                  </a:lnTo>
                  <a:lnTo>
                    <a:pt x="472199" y="11840"/>
                  </a:lnTo>
                  <a:lnTo>
                    <a:pt x="474026" y="9074"/>
                  </a:lnTo>
                  <a:lnTo>
                    <a:pt x="475847" y="6303"/>
                  </a:lnTo>
                  <a:lnTo>
                    <a:pt x="477664" y="3531"/>
                  </a:lnTo>
                  <a:lnTo>
                    <a:pt x="479480" y="760"/>
                  </a:lnTo>
                  <a:close/>
                </a:path>
              </a:pathLst>
            </a:custGeom>
            <a:solidFill>
              <a:srgbClr val="ADD8E6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082492" y="2213494"/>
              <a:ext cx="1312280" cy="731151"/>
            </a:xfrm>
            <a:custGeom>
              <a:avLst/>
              <a:pathLst>
                <a:path w="1312280" h="731151">
                  <a:moveTo>
                    <a:pt x="0" y="321468"/>
                  </a:moveTo>
                  <a:lnTo>
                    <a:pt x="2010" y="320158"/>
                  </a:lnTo>
                  <a:lnTo>
                    <a:pt x="4781" y="318352"/>
                  </a:lnTo>
                  <a:lnTo>
                    <a:pt x="7547" y="316551"/>
                  </a:lnTo>
                  <a:lnTo>
                    <a:pt x="10318" y="314755"/>
                  </a:lnTo>
                  <a:lnTo>
                    <a:pt x="13089" y="312964"/>
                  </a:lnTo>
                  <a:lnTo>
                    <a:pt x="15860" y="311179"/>
                  </a:lnTo>
                  <a:lnTo>
                    <a:pt x="18626" y="309393"/>
                  </a:lnTo>
                  <a:lnTo>
                    <a:pt x="21397" y="307613"/>
                  </a:lnTo>
                  <a:lnTo>
                    <a:pt x="24168" y="305843"/>
                  </a:lnTo>
                  <a:lnTo>
                    <a:pt x="26939" y="304073"/>
                  </a:lnTo>
                  <a:lnTo>
                    <a:pt x="29705" y="302308"/>
                  </a:lnTo>
                  <a:lnTo>
                    <a:pt x="32477" y="300549"/>
                  </a:lnTo>
                  <a:lnTo>
                    <a:pt x="35242" y="298789"/>
                  </a:lnTo>
                  <a:lnTo>
                    <a:pt x="38014" y="297040"/>
                  </a:lnTo>
                  <a:lnTo>
                    <a:pt x="40780" y="295290"/>
                  </a:lnTo>
                  <a:lnTo>
                    <a:pt x="43551" y="293551"/>
                  </a:lnTo>
                  <a:lnTo>
                    <a:pt x="46317" y="291812"/>
                  </a:lnTo>
                  <a:lnTo>
                    <a:pt x="49088" y="290078"/>
                  </a:lnTo>
                  <a:lnTo>
                    <a:pt x="51854" y="288350"/>
                  </a:lnTo>
                  <a:lnTo>
                    <a:pt x="54620" y="286626"/>
                  </a:lnTo>
                  <a:lnTo>
                    <a:pt x="57391" y="284908"/>
                  </a:lnTo>
                  <a:lnTo>
                    <a:pt x="60157" y="283189"/>
                  </a:lnTo>
                  <a:lnTo>
                    <a:pt x="62923" y="281481"/>
                  </a:lnTo>
                  <a:lnTo>
                    <a:pt x="65689" y="279773"/>
                  </a:lnTo>
                  <a:lnTo>
                    <a:pt x="68454" y="278070"/>
                  </a:lnTo>
                  <a:lnTo>
                    <a:pt x="71220" y="276372"/>
                  </a:lnTo>
                  <a:lnTo>
                    <a:pt x="73986" y="274680"/>
                  </a:lnTo>
                  <a:lnTo>
                    <a:pt x="76747" y="272992"/>
                  </a:lnTo>
                  <a:lnTo>
                    <a:pt x="79513" y="271310"/>
                  </a:lnTo>
                  <a:lnTo>
                    <a:pt x="82279" y="269633"/>
                  </a:lnTo>
                  <a:lnTo>
                    <a:pt x="85040" y="267961"/>
                  </a:lnTo>
                  <a:lnTo>
                    <a:pt x="87806" y="266289"/>
                  </a:lnTo>
                  <a:lnTo>
                    <a:pt x="90567" y="264622"/>
                  </a:lnTo>
                  <a:lnTo>
                    <a:pt x="93333" y="262966"/>
                  </a:lnTo>
                  <a:lnTo>
                    <a:pt x="96093" y="261309"/>
                  </a:lnTo>
                  <a:lnTo>
                    <a:pt x="98854" y="259658"/>
                  </a:lnTo>
                  <a:lnTo>
                    <a:pt x="101615" y="258012"/>
                  </a:lnTo>
                  <a:lnTo>
                    <a:pt x="104376" y="256371"/>
                  </a:lnTo>
                  <a:lnTo>
                    <a:pt x="107136" y="254735"/>
                  </a:lnTo>
                  <a:lnTo>
                    <a:pt x="109897" y="253099"/>
                  </a:lnTo>
                  <a:lnTo>
                    <a:pt x="112653" y="251474"/>
                  </a:lnTo>
                  <a:lnTo>
                    <a:pt x="115414" y="249853"/>
                  </a:lnTo>
                  <a:lnTo>
                    <a:pt x="118169" y="248233"/>
                  </a:lnTo>
                  <a:lnTo>
                    <a:pt x="120930" y="246623"/>
                  </a:lnTo>
                  <a:lnTo>
                    <a:pt x="123686" y="245013"/>
                  </a:lnTo>
                  <a:lnTo>
                    <a:pt x="126441" y="243408"/>
                  </a:lnTo>
                  <a:lnTo>
                    <a:pt x="129197" y="241808"/>
                  </a:lnTo>
                  <a:lnTo>
                    <a:pt x="131953" y="240214"/>
                  </a:lnTo>
                  <a:lnTo>
                    <a:pt x="134708" y="238624"/>
                  </a:lnTo>
                  <a:lnTo>
                    <a:pt x="137464" y="237040"/>
                  </a:lnTo>
                  <a:lnTo>
                    <a:pt x="140214" y="235461"/>
                  </a:lnTo>
                  <a:lnTo>
                    <a:pt x="142970" y="233887"/>
                  </a:lnTo>
                  <a:lnTo>
                    <a:pt x="145720" y="232313"/>
                  </a:lnTo>
                  <a:lnTo>
                    <a:pt x="148471" y="230750"/>
                  </a:lnTo>
                  <a:lnTo>
                    <a:pt x="151221" y="229186"/>
                  </a:lnTo>
                  <a:lnTo>
                    <a:pt x="153972" y="227633"/>
                  </a:lnTo>
                  <a:lnTo>
                    <a:pt x="156722" y="226080"/>
                  </a:lnTo>
                  <a:lnTo>
                    <a:pt x="159468" y="224531"/>
                  </a:lnTo>
                  <a:lnTo>
                    <a:pt x="162218" y="222994"/>
                  </a:lnTo>
                  <a:lnTo>
                    <a:pt x="164963" y="221456"/>
                  </a:lnTo>
                  <a:lnTo>
                    <a:pt x="167709" y="219923"/>
                  </a:lnTo>
                  <a:lnTo>
                    <a:pt x="170454" y="218396"/>
                  </a:lnTo>
                  <a:lnTo>
                    <a:pt x="173199" y="216874"/>
                  </a:lnTo>
                  <a:lnTo>
                    <a:pt x="175945" y="215356"/>
                  </a:lnTo>
                  <a:lnTo>
                    <a:pt x="178690" y="213844"/>
                  </a:lnTo>
                  <a:lnTo>
                    <a:pt x="181430" y="212338"/>
                  </a:lnTo>
                  <a:lnTo>
                    <a:pt x="184170" y="210831"/>
                  </a:lnTo>
                  <a:lnTo>
                    <a:pt x="186915" y="209334"/>
                  </a:lnTo>
                  <a:lnTo>
                    <a:pt x="189650" y="207843"/>
                  </a:lnTo>
                  <a:lnTo>
                    <a:pt x="192391" y="206352"/>
                  </a:lnTo>
                  <a:lnTo>
                    <a:pt x="195131" y="204871"/>
                  </a:lnTo>
                  <a:lnTo>
                    <a:pt x="197866" y="203390"/>
                  </a:lnTo>
                  <a:lnTo>
                    <a:pt x="200606" y="201919"/>
                  </a:lnTo>
                  <a:lnTo>
                    <a:pt x="203341" y="200448"/>
                  </a:lnTo>
                  <a:lnTo>
                    <a:pt x="206076" y="198983"/>
                  </a:lnTo>
                  <a:lnTo>
                    <a:pt x="208806" y="197527"/>
                  </a:lnTo>
                  <a:lnTo>
                    <a:pt x="211541" y="196072"/>
                  </a:lnTo>
                  <a:lnTo>
                    <a:pt x="214270" y="194622"/>
                  </a:lnTo>
                  <a:lnTo>
                    <a:pt x="217000" y="193177"/>
                  </a:lnTo>
                  <a:lnTo>
                    <a:pt x="219730" y="191743"/>
                  </a:lnTo>
                  <a:lnTo>
                    <a:pt x="222460" y="190308"/>
                  </a:lnTo>
                  <a:lnTo>
                    <a:pt x="225190" y="188879"/>
                  </a:lnTo>
                  <a:lnTo>
                    <a:pt x="227914" y="187454"/>
                  </a:lnTo>
                  <a:lnTo>
                    <a:pt x="230639" y="186035"/>
                  </a:lnTo>
                  <a:lnTo>
                    <a:pt x="233364" y="184621"/>
                  </a:lnTo>
                  <a:lnTo>
                    <a:pt x="236088" y="183213"/>
                  </a:lnTo>
                  <a:lnTo>
                    <a:pt x="238813" y="181804"/>
                  </a:lnTo>
                  <a:lnTo>
                    <a:pt x="241533" y="180405"/>
                  </a:lnTo>
                  <a:lnTo>
                    <a:pt x="244252" y="179012"/>
                  </a:lnTo>
                  <a:lnTo>
                    <a:pt x="246972" y="177624"/>
                  </a:lnTo>
                  <a:lnTo>
                    <a:pt x="249691" y="176241"/>
                  </a:lnTo>
                  <a:lnTo>
                    <a:pt x="252405" y="174858"/>
                  </a:lnTo>
                  <a:lnTo>
                    <a:pt x="255125" y="173485"/>
                  </a:lnTo>
                  <a:lnTo>
                    <a:pt x="257839" y="172118"/>
                  </a:lnTo>
                  <a:lnTo>
                    <a:pt x="260554" y="170755"/>
                  </a:lnTo>
                  <a:lnTo>
                    <a:pt x="263263" y="169393"/>
                  </a:lnTo>
                  <a:lnTo>
                    <a:pt x="265977" y="168041"/>
                  </a:lnTo>
                  <a:lnTo>
                    <a:pt x="268686" y="166694"/>
                  </a:lnTo>
                  <a:lnTo>
                    <a:pt x="271396" y="165347"/>
                  </a:lnTo>
                  <a:lnTo>
                    <a:pt x="274100" y="164011"/>
                  </a:lnTo>
                  <a:lnTo>
                    <a:pt x="276809" y="162674"/>
                  </a:lnTo>
                  <a:lnTo>
                    <a:pt x="279513" y="161348"/>
                  </a:lnTo>
                  <a:lnTo>
                    <a:pt x="282217" y="160022"/>
                  </a:lnTo>
                  <a:lnTo>
                    <a:pt x="284921" y="158706"/>
                  </a:lnTo>
                  <a:lnTo>
                    <a:pt x="287620" y="157390"/>
                  </a:lnTo>
                  <a:lnTo>
                    <a:pt x="290319" y="156085"/>
                  </a:lnTo>
                  <a:lnTo>
                    <a:pt x="293017" y="154779"/>
                  </a:lnTo>
                  <a:lnTo>
                    <a:pt x="295716" y="153484"/>
                  </a:lnTo>
                  <a:lnTo>
                    <a:pt x="298410" y="152189"/>
                  </a:lnTo>
                  <a:lnTo>
                    <a:pt x="301109" y="150904"/>
                  </a:lnTo>
                  <a:lnTo>
                    <a:pt x="303797" y="149619"/>
                  </a:lnTo>
                  <a:lnTo>
                    <a:pt x="306491" y="148344"/>
                  </a:lnTo>
                  <a:lnTo>
                    <a:pt x="309185" y="147069"/>
                  </a:lnTo>
                  <a:lnTo>
                    <a:pt x="311873" y="145805"/>
                  </a:lnTo>
                  <a:lnTo>
                    <a:pt x="314557" y="144541"/>
                  </a:lnTo>
                  <a:lnTo>
                    <a:pt x="317245" y="143287"/>
                  </a:lnTo>
                  <a:lnTo>
                    <a:pt x="319929" y="142033"/>
                  </a:lnTo>
                  <a:lnTo>
                    <a:pt x="322612" y="140789"/>
                  </a:lnTo>
                  <a:lnTo>
                    <a:pt x="325295" y="139546"/>
                  </a:lnTo>
                  <a:lnTo>
                    <a:pt x="327979" y="138312"/>
                  </a:lnTo>
                  <a:lnTo>
                    <a:pt x="330657" y="137079"/>
                  </a:lnTo>
                  <a:lnTo>
                    <a:pt x="333335" y="135856"/>
                  </a:lnTo>
                  <a:lnTo>
                    <a:pt x="336008" y="134633"/>
                  </a:lnTo>
                  <a:lnTo>
                    <a:pt x="338686" y="133420"/>
                  </a:lnTo>
                  <a:lnTo>
                    <a:pt x="341360" y="132208"/>
                  </a:lnTo>
                  <a:lnTo>
                    <a:pt x="344027" y="131005"/>
                  </a:lnTo>
                  <a:lnTo>
                    <a:pt x="346701" y="129808"/>
                  </a:lnTo>
                  <a:lnTo>
                    <a:pt x="349368" y="128611"/>
                  </a:lnTo>
                  <a:lnTo>
                    <a:pt x="352036" y="127424"/>
                  </a:lnTo>
                  <a:lnTo>
                    <a:pt x="354699" y="126237"/>
                  </a:lnTo>
                  <a:lnTo>
                    <a:pt x="357362" y="125061"/>
                  </a:lnTo>
                  <a:lnTo>
                    <a:pt x="360025" y="123889"/>
                  </a:lnTo>
                  <a:lnTo>
                    <a:pt x="362687" y="122718"/>
                  </a:lnTo>
                  <a:lnTo>
                    <a:pt x="365345" y="121557"/>
                  </a:lnTo>
                  <a:lnTo>
                    <a:pt x="368002" y="120401"/>
                  </a:lnTo>
                  <a:lnTo>
                    <a:pt x="370660" y="119245"/>
                  </a:lnTo>
                  <a:lnTo>
                    <a:pt x="373312" y="118099"/>
                  </a:lnTo>
                  <a:lnTo>
                    <a:pt x="375965" y="116959"/>
                  </a:lnTo>
                  <a:lnTo>
                    <a:pt x="378617" y="115824"/>
                  </a:lnTo>
                  <a:lnTo>
                    <a:pt x="381265" y="114693"/>
                  </a:lnTo>
                  <a:lnTo>
                    <a:pt x="383912" y="113563"/>
                  </a:lnTo>
                  <a:lnTo>
                    <a:pt x="386559" y="112444"/>
                  </a:lnTo>
                  <a:lnTo>
                    <a:pt x="389201" y="111329"/>
                  </a:lnTo>
                  <a:lnTo>
                    <a:pt x="391843" y="110219"/>
                  </a:lnTo>
                  <a:lnTo>
                    <a:pt x="394485" y="109115"/>
                  </a:lnTo>
                  <a:lnTo>
                    <a:pt x="397122" y="108016"/>
                  </a:lnTo>
                  <a:lnTo>
                    <a:pt x="399759" y="106922"/>
                  </a:lnTo>
                  <a:lnTo>
                    <a:pt x="402396" y="105833"/>
                  </a:lnTo>
                  <a:lnTo>
                    <a:pt x="405028" y="104749"/>
                  </a:lnTo>
                  <a:lnTo>
                    <a:pt x="407660" y="103671"/>
                  </a:lnTo>
                  <a:lnTo>
                    <a:pt x="410286" y="102603"/>
                  </a:lnTo>
                  <a:lnTo>
                    <a:pt x="412918" y="101535"/>
                  </a:lnTo>
                  <a:lnTo>
                    <a:pt x="415545" y="100472"/>
                  </a:lnTo>
                  <a:lnTo>
                    <a:pt x="418166" y="99414"/>
                  </a:lnTo>
                  <a:lnTo>
                    <a:pt x="420788" y="98366"/>
                  </a:lnTo>
                  <a:lnTo>
                    <a:pt x="423409" y="97319"/>
                  </a:lnTo>
                  <a:lnTo>
                    <a:pt x="426025" y="96281"/>
                  </a:lnTo>
                  <a:lnTo>
                    <a:pt x="428642" y="95244"/>
                  </a:lnTo>
                  <a:lnTo>
                    <a:pt x="431258" y="94212"/>
                  </a:lnTo>
                  <a:lnTo>
                    <a:pt x="433869" y="93190"/>
                  </a:lnTo>
                  <a:lnTo>
                    <a:pt x="436480" y="92174"/>
                  </a:lnTo>
                  <a:lnTo>
                    <a:pt x="439091" y="91157"/>
                  </a:lnTo>
                  <a:lnTo>
                    <a:pt x="441697" y="90151"/>
                  </a:lnTo>
                  <a:lnTo>
                    <a:pt x="444303" y="89150"/>
                  </a:lnTo>
                  <a:lnTo>
                    <a:pt x="446904" y="88149"/>
                  </a:lnTo>
                  <a:lnTo>
                    <a:pt x="449505" y="87158"/>
                  </a:lnTo>
                  <a:lnTo>
                    <a:pt x="452106" y="86172"/>
                  </a:lnTo>
                  <a:lnTo>
                    <a:pt x="454701" y="85192"/>
                  </a:lnTo>
                  <a:lnTo>
                    <a:pt x="457297" y="84216"/>
                  </a:lnTo>
                  <a:lnTo>
                    <a:pt x="459888" y="83246"/>
                  </a:lnTo>
                  <a:lnTo>
                    <a:pt x="462483" y="82281"/>
                  </a:lnTo>
                  <a:lnTo>
                    <a:pt x="465069" y="81321"/>
                  </a:lnTo>
                  <a:lnTo>
                    <a:pt x="467654" y="80367"/>
                  </a:lnTo>
                  <a:lnTo>
                    <a:pt x="470239" y="79422"/>
                  </a:lnTo>
                  <a:lnTo>
                    <a:pt x="472825" y="78478"/>
                  </a:lnTo>
                  <a:lnTo>
                    <a:pt x="475405" y="77539"/>
                  </a:lnTo>
                  <a:lnTo>
                    <a:pt x="477980" y="76610"/>
                  </a:lnTo>
                  <a:lnTo>
                    <a:pt x="480560" y="75681"/>
                  </a:lnTo>
                  <a:lnTo>
                    <a:pt x="483130" y="74763"/>
                  </a:lnTo>
                  <a:lnTo>
                    <a:pt x="485705" y="73844"/>
                  </a:lnTo>
                  <a:lnTo>
                    <a:pt x="488275" y="72936"/>
                  </a:lnTo>
                  <a:lnTo>
                    <a:pt x="490839" y="72033"/>
                  </a:lnTo>
                  <a:lnTo>
                    <a:pt x="493404" y="71135"/>
                  </a:lnTo>
                  <a:lnTo>
                    <a:pt x="495969" y="70237"/>
                  </a:lnTo>
                  <a:lnTo>
                    <a:pt x="498528" y="69349"/>
                  </a:lnTo>
                  <a:lnTo>
                    <a:pt x="501088" y="68467"/>
                  </a:lnTo>
                  <a:lnTo>
                    <a:pt x="503647" y="67590"/>
                  </a:lnTo>
                  <a:lnTo>
                    <a:pt x="506202" y="66723"/>
                  </a:lnTo>
                  <a:lnTo>
                    <a:pt x="508751" y="65856"/>
                  </a:lnTo>
                  <a:lnTo>
                    <a:pt x="511300" y="64994"/>
                  </a:lnTo>
                  <a:lnTo>
                    <a:pt x="513849" y="64137"/>
                  </a:lnTo>
                  <a:lnTo>
                    <a:pt x="516393" y="63291"/>
                  </a:lnTo>
                  <a:lnTo>
                    <a:pt x="518938" y="62445"/>
                  </a:lnTo>
                  <a:lnTo>
                    <a:pt x="521476" y="61609"/>
                  </a:lnTo>
                  <a:lnTo>
                    <a:pt x="524015" y="60773"/>
                  </a:lnTo>
                  <a:lnTo>
                    <a:pt x="526554" y="59947"/>
                  </a:lnTo>
                  <a:lnTo>
                    <a:pt x="529088" y="59127"/>
                  </a:lnTo>
                  <a:lnTo>
                    <a:pt x="531616" y="58311"/>
                  </a:lnTo>
                  <a:lnTo>
                    <a:pt x="534145" y="57496"/>
                  </a:lnTo>
                  <a:lnTo>
                    <a:pt x="536674" y="56691"/>
                  </a:lnTo>
                  <a:lnTo>
                    <a:pt x="539197" y="55891"/>
                  </a:lnTo>
                  <a:lnTo>
                    <a:pt x="541720" y="55102"/>
                  </a:lnTo>
                  <a:lnTo>
                    <a:pt x="544239" y="54312"/>
                  </a:lnTo>
                  <a:lnTo>
                    <a:pt x="546752" y="53528"/>
                  </a:lnTo>
                  <a:lnTo>
                    <a:pt x="549270" y="52749"/>
                  </a:lnTo>
                  <a:lnTo>
                    <a:pt x="551783" y="51980"/>
                  </a:lnTo>
                  <a:lnTo>
                    <a:pt x="554291" y="51211"/>
                  </a:lnTo>
                  <a:lnTo>
                    <a:pt x="556799" y="50452"/>
                  </a:lnTo>
                  <a:lnTo>
                    <a:pt x="559302" y="49699"/>
                  </a:lnTo>
                  <a:lnTo>
                    <a:pt x="561805" y="48945"/>
                  </a:lnTo>
                  <a:lnTo>
                    <a:pt x="564302" y="48202"/>
                  </a:lnTo>
                  <a:lnTo>
                    <a:pt x="566800" y="47464"/>
                  </a:lnTo>
                  <a:lnTo>
                    <a:pt x="569297" y="46732"/>
                  </a:lnTo>
                  <a:lnTo>
                    <a:pt x="571790" y="46004"/>
                  </a:lnTo>
                  <a:lnTo>
                    <a:pt x="574277" y="45287"/>
                  </a:lnTo>
                  <a:lnTo>
                    <a:pt x="576764" y="44569"/>
                  </a:lnTo>
                  <a:lnTo>
                    <a:pt x="579247" y="43857"/>
                  </a:lnTo>
                  <a:lnTo>
                    <a:pt x="581729" y="43156"/>
                  </a:lnTo>
                  <a:lnTo>
                    <a:pt x="584211" y="42454"/>
                  </a:lnTo>
                  <a:lnTo>
                    <a:pt x="586688" y="41762"/>
                  </a:lnTo>
                  <a:lnTo>
                    <a:pt x="589160" y="41076"/>
                  </a:lnTo>
                  <a:lnTo>
                    <a:pt x="591631" y="40390"/>
                  </a:lnTo>
                  <a:lnTo>
                    <a:pt x="594103" y="39714"/>
                  </a:lnTo>
                  <a:lnTo>
                    <a:pt x="596565" y="39043"/>
                  </a:lnTo>
                  <a:lnTo>
                    <a:pt x="599031" y="38377"/>
                  </a:lnTo>
                  <a:lnTo>
                    <a:pt x="601493" y="37716"/>
                  </a:lnTo>
                  <a:lnTo>
                    <a:pt x="603949" y="37066"/>
                  </a:lnTo>
                  <a:lnTo>
                    <a:pt x="606405" y="36416"/>
                  </a:lnTo>
                  <a:lnTo>
                    <a:pt x="608857" y="35771"/>
                  </a:lnTo>
                  <a:lnTo>
                    <a:pt x="611308" y="35136"/>
                  </a:lnTo>
                  <a:lnTo>
                    <a:pt x="613754" y="34507"/>
                  </a:lnTo>
                  <a:lnTo>
                    <a:pt x="616200" y="33877"/>
                  </a:lnTo>
                  <a:lnTo>
                    <a:pt x="618641" y="33258"/>
                  </a:lnTo>
                  <a:lnTo>
                    <a:pt x="621081" y="32644"/>
                  </a:lnTo>
                  <a:lnTo>
                    <a:pt x="623517" y="32035"/>
                  </a:lnTo>
                  <a:lnTo>
                    <a:pt x="625953" y="31431"/>
                  </a:lnTo>
                  <a:lnTo>
                    <a:pt x="628383" y="30833"/>
                  </a:lnTo>
                  <a:lnTo>
                    <a:pt x="630809" y="30244"/>
                  </a:lnTo>
                  <a:lnTo>
                    <a:pt x="633234" y="29656"/>
                  </a:lnTo>
                  <a:lnTo>
                    <a:pt x="635659" y="29078"/>
                  </a:lnTo>
                  <a:lnTo>
                    <a:pt x="638080" y="28500"/>
                  </a:lnTo>
                  <a:lnTo>
                    <a:pt x="640495" y="27932"/>
                  </a:lnTo>
                  <a:lnTo>
                    <a:pt x="642910" y="27370"/>
                  </a:lnTo>
                  <a:lnTo>
                    <a:pt x="645320" y="26813"/>
                  </a:lnTo>
                  <a:lnTo>
                    <a:pt x="647730" y="26261"/>
                  </a:lnTo>
                  <a:lnTo>
                    <a:pt x="650134" y="25714"/>
                  </a:lnTo>
                  <a:lnTo>
                    <a:pt x="652539" y="25172"/>
                  </a:lnTo>
                  <a:lnTo>
                    <a:pt x="654939" y="24635"/>
                  </a:lnTo>
                  <a:lnTo>
                    <a:pt x="657333" y="24109"/>
                  </a:lnTo>
                  <a:lnTo>
                    <a:pt x="659727" y="23582"/>
                  </a:lnTo>
                  <a:lnTo>
                    <a:pt x="662117" y="23066"/>
                  </a:lnTo>
                  <a:lnTo>
                    <a:pt x="664506" y="22555"/>
                  </a:lnTo>
                  <a:lnTo>
                    <a:pt x="666890" y="22045"/>
                  </a:lnTo>
                  <a:lnTo>
                    <a:pt x="669274" y="21544"/>
                  </a:lnTo>
                  <a:lnTo>
                    <a:pt x="671653" y="21049"/>
                  </a:lnTo>
                  <a:lnTo>
                    <a:pt x="674027" y="20563"/>
                  </a:lnTo>
                  <a:lnTo>
                    <a:pt x="676400" y="20078"/>
                  </a:lnTo>
                  <a:lnTo>
                    <a:pt x="678774" y="19599"/>
                  </a:lnTo>
                  <a:lnTo>
                    <a:pt x="681138" y="19129"/>
                  </a:lnTo>
                  <a:lnTo>
                    <a:pt x="683506" y="18659"/>
                  </a:lnTo>
                  <a:lnTo>
                    <a:pt x="685864" y="18200"/>
                  </a:lnTo>
                  <a:lnTo>
                    <a:pt x="688223" y="17746"/>
                  </a:lnTo>
                  <a:lnTo>
                    <a:pt x="690576" y="17297"/>
                  </a:lnTo>
                  <a:lnTo>
                    <a:pt x="692929" y="16853"/>
                  </a:lnTo>
                  <a:lnTo>
                    <a:pt x="695277" y="16415"/>
                  </a:lnTo>
                  <a:lnTo>
                    <a:pt x="697625" y="15981"/>
                  </a:lnTo>
                  <a:lnTo>
                    <a:pt x="699968" y="15553"/>
                  </a:lnTo>
                  <a:lnTo>
                    <a:pt x="702305" y="15135"/>
                  </a:lnTo>
                  <a:lnTo>
                    <a:pt x="704643" y="14722"/>
                  </a:lnTo>
                  <a:lnTo>
                    <a:pt x="706975" y="14309"/>
                  </a:lnTo>
                  <a:lnTo>
                    <a:pt x="709308" y="13907"/>
                  </a:lnTo>
                  <a:lnTo>
                    <a:pt x="711635" y="13509"/>
                  </a:lnTo>
                  <a:lnTo>
                    <a:pt x="713957" y="13117"/>
                  </a:lnTo>
                  <a:lnTo>
                    <a:pt x="716280" y="12730"/>
                  </a:lnTo>
                  <a:lnTo>
                    <a:pt x="718597" y="12348"/>
                  </a:lnTo>
                  <a:lnTo>
                    <a:pt x="720914" y="11977"/>
                  </a:lnTo>
                  <a:lnTo>
                    <a:pt x="723220" y="11605"/>
                  </a:lnTo>
                  <a:lnTo>
                    <a:pt x="725532" y="11244"/>
                  </a:lnTo>
                  <a:lnTo>
                    <a:pt x="727834" y="10883"/>
                  </a:lnTo>
                  <a:lnTo>
                    <a:pt x="730135" y="10532"/>
                  </a:lnTo>
                  <a:lnTo>
                    <a:pt x="732437" y="10186"/>
                  </a:lnTo>
                  <a:lnTo>
                    <a:pt x="734728" y="9845"/>
                  </a:lnTo>
                  <a:lnTo>
                    <a:pt x="737024" y="9510"/>
                  </a:lnTo>
                  <a:lnTo>
                    <a:pt x="739310" y="9185"/>
                  </a:lnTo>
                  <a:lnTo>
                    <a:pt x="741596" y="8860"/>
                  </a:lnTo>
                  <a:lnTo>
                    <a:pt x="743877" y="8545"/>
                  </a:lnTo>
                  <a:lnTo>
                    <a:pt x="746158" y="8230"/>
                  </a:lnTo>
                  <a:lnTo>
                    <a:pt x="748434" y="7926"/>
                  </a:lnTo>
                  <a:lnTo>
                    <a:pt x="750704" y="7626"/>
                  </a:lnTo>
                  <a:lnTo>
                    <a:pt x="752975" y="7332"/>
                  </a:lnTo>
                  <a:lnTo>
                    <a:pt x="755240" y="7043"/>
                  </a:lnTo>
                  <a:lnTo>
                    <a:pt x="757500" y="6760"/>
                  </a:lnTo>
                  <a:lnTo>
                    <a:pt x="759761" y="6486"/>
                  </a:lnTo>
                  <a:lnTo>
                    <a:pt x="762016" y="6213"/>
                  </a:lnTo>
                  <a:lnTo>
                    <a:pt x="764266" y="5949"/>
                  </a:lnTo>
                  <a:lnTo>
                    <a:pt x="766516" y="5686"/>
                  </a:lnTo>
                  <a:lnTo>
                    <a:pt x="768760" y="5433"/>
                  </a:lnTo>
                  <a:lnTo>
                    <a:pt x="771005" y="5186"/>
                  </a:lnTo>
                  <a:lnTo>
                    <a:pt x="773240" y="4943"/>
                  </a:lnTo>
                  <a:lnTo>
                    <a:pt x="775479" y="4706"/>
                  </a:lnTo>
                  <a:lnTo>
                    <a:pt x="777708" y="4479"/>
                  </a:lnTo>
                  <a:lnTo>
                    <a:pt x="779938" y="4252"/>
                  </a:lnTo>
                  <a:lnTo>
                    <a:pt x="782162" y="4035"/>
                  </a:lnTo>
                  <a:lnTo>
                    <a:pt x="784381" y="3818"/>
                  </a:lnTo>
                  <a:lnTo>
                    <a:pt x="786600" y="3612"/>
                  </a:lnTo>
                  <a:lnTo>
                    <a:pt x="788813" y="3410"/>
                  </a:lnTo>
                  <a:lnTo>
                    <a:pt x="791027" y="3214"/>
                  </a:lnTo>
                  <a:lnTo>
                    <a:pt x="793231" y="3023"/>
                  </a:lnTo>
                  <a:lnTo>
                    <a:pt x="795434" y="2838"/>
                  </a:lnTo>
                  <a:lnTo>
                    <a:pt x="797638" y="2662"/>
                  </a:lnTo>
                  <a:lnTo>
                    <a:pt x="799831" y="2487"/>
                  </a:lnTo>
                  <a:lnTo>
                    <a:pt x="802024" y="2322"/>
                  </a:lnTo>
                  <a:lnTo>
                    <a:pt x="804217" y="2162"/>
                  </a:lnTo>
                  <a:lnTo>
                    <a:pt x="806400" y="2007"/>
                  </a:lnTo>
                  <a:lnTo>
                    <a:pt x="808583" y="1857"/>
                  </a:lnTo>
                  <a:lnTo>
                    <a:pt x="810766" y="1713"/>
                  </a:lnTo>
                  <a:lnTo>
                    <a:pt x="812938" y="1573"/>
                  </a:lnTo>
                  <a:lnTo>
                    <a:pt x="815111" y="1439"/>
                  </a:lnTo>
                  <a:lnTo>
                    <a:pt x="817278" y="1315"/>
                  </a:lnTo>
                  <a:lnTo>
                    <a:pt x="819445" y="1197"/>
                  </a:lnTo>
                  <a:lnTo>
                    <a:pt x="821602" y="1078"/>
                  </a:lnTo>
                  <a:lnTo>
                    <a:pt x="823759" y="970"/>
                  </a:lnTo>
                  <a:lnTo>
                    <a:pt x="825916" y="866"/>
                  </a:lnTo>
                  <a:lnTo>
                    <a:pt x="828063" y="768"/>
                  </a:lnTo>
                  <a:lnTo>
                    <a:pt x="830210" y="676"/>
                  </a:lnTo>
                  <a:lnTo>
                    <a:pt x="832357" y="593"/>
                  </a:lnTo>
                  <a:lnTo>
                    <a:pt x="834493" y="510"/>
                  </a:lnTo>
                  <a:lnTo>
                    <a:pt x="836629" y="438"/>
                  </a:lnTo>
                  <a:lnTo>
                    <a:pt x="838760" y="371"/>
                  </a:lnTo>
                  <a:lnTo>
                    <a:pt x="840887" y="309"/>
                  </a:lnTo>
                  <a:lnTo>
                    <a:pt x="843013" y="252"/>
                  </a:lnTo>
                  <a:lnTo>
                    <a:pt x="845134" y="201"/>
                  </a:lnTo>
                  <a:lnTo>
                    <a:pt x="847249" y="154"/>
                  </a:lnTo>
                  <a:lnTo>
                    <a:pt x="849360" y="113"/>
                  </a:lnTo>
                  <a:lnTo>
                    <a:pt x="851470" y="82"/>
                  </a:lnTo>
                  <a:lnTo>
                    <a:pt x="853576" y="51"/>
                  </a:lnTo>
                  <a:lnTo>
                    <a:pt x="855676" y="30"/>
                  </a:lnTo>
                  <a:lnTo>
                    <a:pt x="857776" y="15"/>
                  </a:lnTo>
                  <a:lnTo>
                    <a:pt x="859871" y="5"/>
                  </a:lnTo>
                  <a:lnTo>
                    <a:pt x="861961" y="0"/>
                  </a:lnTo>
                  <a:lnTo>
                    <a:pt x="864046" y="0"/>
                  </a:lnTo>
                  <a:lnTo>
                    <a:pt x="866131" y="10"/>
                  </a:lnTo>
                  <a:lnTo>
                    <a:pt x="868205" y="20"/>
                  </a:lnTo>
                  <a:lnTo>
                    <a:pt x="870285" y="41"/>
                  </a:lnTo>
                  <a:lnTo>
                    <a:pt x="872354" y="61"/>
                  </a:lnTo>
                  <a:lnTo>
                    <a:pt x="874419" y="92"/>
                  </a:lnTo>
                  <a:lnTo>
                    <a:pt x="876483" y="129"/>
                  </a:lnTo>
                  <a:lnTo>
                    <a:pt x="878542" y="170"/>
                  </a:lnTo>
                  <a:lnTo>
                    <a:pt x="880601" y="216"/>
                  </a:lnTo>
                  <a:lnTo>
                    <a:pt x="882649" y="273"/>
                  </a:lnTo>
                  <a:lnTo>
                    <a:pt x="884698" y="330"/>
                  </a:lnTo>
                  <a:lnTo>
                    <a:pt x="886741" y="397"/>
                  </a:lnTo>
                  <a:lnTo>
                    <a:pt x="888785" y="469"/>
                  </a:lnTo>
                  <a:lnTo>
                    <a:pt x="890818" y="541"/>
                  </a:lnTo>
                  <a:lnTo>
                    <a:pt x="892851" y="624"/>
                  </a:lnTo>
                  <a:lnTo>
                    <a:pt x="894879" y="712"/>
                  </a:lnTo>
                  <a:lnTo>
                    <a:pt x="896902" y="810"/>
                  </a:lnTo>
                  <a:lnTo>
                    <a:pt x="898925" y="908"/>
                  </a:lnTo>
                  <a:lnTo>
                    <a:pt x="900938" y="1011"/>
                  </a:lnTo>
                  <a:lnTo>
                    <a:pt x="902950" y="1124"/>
                  </a:lnTo>
                  <a:lnTo>
                    <a:pt x="904963" y="1243"/>
                  </a:lnTo>
                  <a:lnTo>
                    <a:pt x="906965" y="1367"/>
                  </a:lnTo>
                  <a:lnTo>
                    <a:pt x="908967" y="1496"/>
                  </a:lnTo>
                  <a:lnTo>
                    <a:pt x="910959" y="1630"/>
                  </a:lnTo>
                  <a:lnTo>
                    <a:pt x="912951" y="1769"/>
                  </a:lnTo>
                  <a:lnTo>
                    <a:pt x="914943" y="1914"/>
                  </a:lnTo>
                  <a:lnTo>
                    <a:pt x="916924" y="2069"/>
                  </a:lnTo>
                  <a:lnTo>
                    <a:pt x="918906" y="2224"/>
                  </a:lnTo>
                  <a:lnTo>
                    <a:pt x="920882" y="2389"/>
                  </a:lnTo>
                  <a:lnTo>
                    <a:pt x="922854" y="2559"/>
                  </a:lnTo>
                  <a:lnTo>
                    <a:pt x="924820" y="2734"/>
                  </a:lnTo>
                  <a:lnTo>
                    <a:pt x="926786" y="2915"/>
                  </a:lnTo>
                  <a:lnTo>
                    <a:pt x="928747" y="3101"/>
                  </a:lnTo>
                  <a:lnTo>
                    <a:pt x="930702" y="3292"/>
                  </a:lnTo>
                  <a:lnTo>
                    <a:pt x="932653" y="3488"/>
                  </a:lnTo>
                  <a:lnTo>
                    <a:pt x="934599" y="3694"/>
                  </a:lnTo>
                  <a:lnTo>
                    <a:pt x="936544" y="3906"/>
                  </a:lnTo>
                  <a:lnTo>
                    <a:pt x="938484" y="4117"/>
                  </a:lnTo>
                  <a:lnTo>
                    <a:pt x="940414" y="4339"/>
                  </a:lnTo>
                  <a:lnTo>
                    <a:pt x="942349" y="4566"/>
                  </a:lnTo>
                  <a:lnTo>
                    <a:pt x="944274" y="4804"/>
                  </a:lnTo>
                  <a:lnTo>
                    <a:pt x="946199" y="5041"/>
                  </a:lnTo>
                  <a:lnTo>
                    <a:pt x="948113" y="5284"/>
                  </a:lnTo>
                  <a:lnTo>
                    <a:pt x="950028" y="5537"/>
                  </a:lnTo>
                  <a:lnTo>
                    <a:pt x="951937" y="5789"/>
                  </a:lnTo>
                  <a:lnTo>
                    <a:pt x="953847" y="6053"/>
                  </a:lnTo>
                  <a:lnTo>
                    <a:pt x="955746" y="6321"/>
                  </a:lnTo>
                  <a:lnTo>
                    <a:pt x="957645" y="6594"/>
                  </a:lnTo>
                  <a:lnTo>
                    <a:pt x="959538" y="6873"/>
                  </a:lnTo>
                  <a:lnTo>
                    <a:pt x="961427" y="7157"/>
                  </a:lnTo>
                  <a:lnTo>
                    <a:pt x="963311" y="7451"/>
                  </a:lnTo>
                  <a:lnTo>
                    <a:pt x="965189" y="7745"/>
                  </a:lnTo>
                  <a:lnTo>
                    <a:pt x="967067" y="8050"/>
                  </a:lnTo>
                  <a:lnTo>
                    <a:pt x="968935" y="8354"/>
                  </a:lnTo>
                  <a:lnTo>
                    <a:pt x="970804" y="8669"/>
                  </a:lnTo>
                  <a:lnTo>
                    <a:pt x="972666" y="8989"/>
                  </a:lnTo>
                  <a:lnTo>
                    <a:pt x="974524" y="9314"/>
                  </a:lnTo>
                  <a:lnTo>
                    <a:pt x="976382" y="9644"/>
                  </a:lnTo>
                  <a:lnTo>
                    <a:pt x="978229" y="9980"/>
                  </a:lnTo>
                  <a:lnTo>
                    <a:pt x="980077" y="10325"/>
                  </a:lnTo>
                  <a:lnTo>
                    <a:pt x="981919" y="10671"/>
                  </a:lnTo>
                  <a:lnTo>
                    <a:pt x="983756" y="11027"/>
                  </a:lnTo>
                  <a:lnTo>
                    <a:pt x="985588" y="11388"/>
                  </a:lnTo>
                  <a:lnTo>
                    <a:pt x="987415" y="11755"/>
                  </a:lnTo>
                  <a:lnTo>
                    <a:pt x="989241" y="12126"/>
                  </a:lnTo>
                  <a:lnTo>
                    <a:pt x="991063" y="12503"/>
                  </a:lnTo>
                  <a:lnTo>
                    <a:pt x="992874" y="12885"/>
                  </a:lnTo>
                  <a:lnTo>
                    <a:pt x="994686" y="13272"/>
                  </a:lnTo>
                  <a:lnTo>
                    <a:pt x="996492" y="13669"/>
                  </a:lnTo>
                  <a:lnTo>
                    <a:pt x="998298" y="14067"/>
                  </a:lnTo>
                  <a:lnTo>
                    <a:pt x="1000094" y="14474"/>
                  </a:lnTo>
                  <a:lnTo>
                    <a:pt x="1001889" y="14882"/>
                  </a:lnTo>
                  <a:lnTo>
                    <a:pt x="1003675" y="15300"/>
                  </a:lnTo>
                  <a:lnTo>
                    <a:pt x="1005460" y="15723"/>
                  </a:lnTo>
                  <a:lnTo>
                    <a:pt x="1007241" y="16151"/>
                  </a:lnTo>
                  <a:lnTo>
                    <a:pt x="1009016" y="16590"/>
                  </a:lnTo>
                  <a:lnTo>
                    <a:pt x="1010786" y="17029"/>
                  </a:lnTo>
                  <a:lnTo>
                    <a:pt x="1012556" y="17472"/>
                  </a:lnTo>
                  <a:lnTo>
                    <a:pt x="1014316" y="17927"/>
                  </a:lnTo>
                  <a:lnTo>
                    <a:pt x="1016075" y="18386"/>
                  </a:lnTo>
                  <a:lnTo>
                    <a:pt x="1017830" y="18845"/>
                  </a:lnTo>
                  <a:lnTo>
                    <a:pt x="1019579" y="19315"/>
                  </a:lnTo>
                  <a:lnTo>
                    <a:pt x="1021323" y="19789"/>
                  </a:lnTo>
                  <a:lnTo>
                    <a:pt x="1023062" y="20269"/>
                  </a:lnTo>
                  <a:lnTo>
                    <a:pt x="1024796" y="20754"/>
                  </a:lnTo>
                  <a:lnTo>
                    <a:pt x="1026525" y="21250"/>
                  </a:lnTo>
                  <a:lnTo>
                    <a:pt x="1028254" y="21745"/>
                  </a:lnTo>
                  <a:lnTo>
                    <a:pt x="1029977" y="22251"/>
                  </a:lnTo>
                  <a:lnTo>
                    <a:pt x="1031690" y="22757"/>
                  </a:lnTo>
                  <a:lnTo>
                    <a:pt x="1033404" y="23273"/>
                  </a:lnTo>
                  <a:lnTo>
                    <a:pt x="1035112" y="23794"/>
                  </a:lnTo>
                  <a:lnTo>
                    <a:pt x="1036815" y="24320"/>
                  </a:lnTo>
                  <a:lnTo>
                    <a:pt x="1038512" y="24852"/>
                  </a:lnTo>
                  <a:lnTo>
                    <a:pt x="1040210" y="25388"/>
                  </a:lnTo>
                  <a:lnTo>
                    <a:pt x="1041898" y="25930"/>
                  </a:lnTo>
                  <a:lnTo>
                    <a:pt x="1043585" y="26477"/>
                  </a:lnTo>
                  <a:lnTo>
                    <a:pt x="1045262" y="27035"/>
                  </a:lnTo>
                  <a:lnTo>
                    <a:pt x="1046939" y="27592"/>
                  </a:lnTo>
                  <a:lnTo>
                    <a:pt x="1048611" y="28160"/>
                  </a:lnTo>
                  <a:lnTo>
                    <a:pt x="1050278" y="28732"/>
                  </a:lnTo>
                  <a:lnTo>
                    <a:pt x="1051940" y="29305"/>
                  </a:lnTo>
                  <a:lnTo>
                    <a:pt x="1053596" y="29888"/>
                  </a:lnTo>
                  <a:lnTo>
                    <a:pt x="1055247" y="30477"/>
                  </a:lnTo>
                  <a:lnTo>
                    <a:pt x="1056899" y="31075"/>
                  </a:lnTo>
                  <a:lnTo>
                    <a:pt x="1058540" y="31674"/>
                  </a:lnTo>
                  <a:lnTo>
                    <a:pt x="1060181" y="32277"/>
                  </a:lnTo>
                  <a:lnTo>
                    <a:pt x="1061811" y="32892"/>
                  </a:lnTo>
                  <a:lnTo>
                    <a:pt x="1063442" y="33506"/>
                  </a:lnTo>
                  <a:lnTo>
                    <a:pt x="1065068" y="34130"/>
                  </a:lnTo>
                  <a:lnTo>
                    <a:pt x="1066688" y="34754"/>
                  </a:lnTo>
                  <a:lnTo>
                    <a:pt x="1068303" y="35389"/>
                  </a:lnTo>
                  <a:lnTo>
                    <a:pt x="1069913" y="36029"/>
                  </a:lnTo>
                  <a:lnTo>
                    <a:pt x="1071518" y="36674"/>
                  </a:lnTo>
                  <a:lnTo>
                    <a:pt x="1073118" y="37324"/>
                  </a:lnTo>
                  <a:lnTo>
                    <a:pt x="1074717" y="37980"/>
                  </a:lnTo>
                  <a:lnTo>
                    <a:pt x="1076307" y="38645"/>
                  </a:lnTo>
                  <a:lnTo>
                    <a:pt x="1077891" y="39311"/>
                  </a:lnTo>
                  <a:lnTo>
                    <a:pt x="1079475" y="39982"/>
                  </a:lnTo>
                  <a:lnTo>
                    <a:pt x="1081054" y="40663"/>
                  </a:lnTo>
                  <a:lnTo>
                    <a:pt x="1082623" y="41349"/>
                  </a:lnTo>
                  <a:lnTo>
                    <a:pt x="1084192" y="42036"/>
                  </a:lnTo>
                  <a:lnTo>
                    <a:pt x="1085755" y="42732"/>
                  </a:lnTo>
                  <a:lnTo>
                    <a:pt x="1087314" y="43434"/>
                  </a:lnTo>
                  <a:lnTo>
                    <a:pt x="1088867" y="44141"/>
                  </a:lnTo>
                  <a:lnTo>
                    <a:pt x="1090415" y="44853"/>
                  </a:lnTo>
                  <a:lnTo>
                    <a:pt x="1091958" y="45571"/>
                  </a:lnTo>
                  <a:lnTo>
                    <a:pt x="1093496" y="46298"/>
                  </a:lnTo>
                  <a:lnTo>
                    <a:pt x="1095034" y="47026"/>
                  </a:lnTo>
                  <a:lnTo>
                    <a:pt x="1096561" y="47759"/>
                  </a:lnTo>
                  <a:lnTo>
                    <a:pt x="1098084" y="48502"/>
                  </a:lnTo>
                  <a:lnTo>
                    <a:pt x="1099606" y="49245"/>
                  </a:lnTo>
                  <a:lnTo>
                    <a:pt x="1101118" y="49998"/>
                  </a:lnTo>
                  <a:lnTo>
                    <a:pt x="1102630" y="50757"/>
                  </a:lnTo>
                  <a:lnTo>
                    <a:pt x="1104137" y="51520"/>
                  </a:lnTo>
                  <a:lnTo>
                    <a:pt x="1105633" y="52284"/>
                  </a:lnTo>
                  <a:lnTo>
                    <a:pt x="1107130" y="53058"/>
                  </a:lnTo>
                  <a:lnTo>
                    <a:pt x="1108621" y="53843"/>
                  </a:lnTo>
                  <a:lnTo>
                    <a:pt x="1110107" y="54627"/>
                  </a:lnTo>
                  <a:lnTo>
                    <a:pt x="1111583" y="55416"/>
                  </a:lnTo>
                  <a:lnTo>
                    <a:pt x="1113059" y="56211"/>
                  </a:lnTo>
                  <a:lnTo>
                    <a:pt x="1114530" y="57016"/>
                  </a:lnTo>
                  <a:lnTo>
                    <a:pt x="1115995" y="57821"/>
                  </a:lnTo>
                  <a:lnTo>
                    <a:pt x="1117461" y="58637"/>
                  </a:lnTo>
                  <a:lnTo>
                    <a:pt x="1118916" y="59452"/>
                  </a:lnTo>
                  <a:lnTo>
                    <a:pt x="1120366" y="60278"/>
                  </a:lnTo>
                  <a:lnTo>
                    <a:pt x="1121811" y="61108"/>
                  </a:lnTo>
                  <a:lnTo>
                    <a:pt x="1123251" y="61939"/>
                  </a:lnTo>
                  <a:lnTo>
                    <a:pt x="1124690" y="62780"/>
                  </a:lnTo>
                  <a:lnTo>
                    <a:pt x="1126120" y="63627"/>
                  </a:lnTo>
                  <a:lnTo>
                    <a:pt x="1127544" y="64478"/>
                  </a:lnTo>
                  <a:lnTo>
                    <a:pt x="1128968" y="65335"/>
                  </a:lnTo>
                  <a:lnTo>
                    <a:pt x="1130382" y="66202"/>
                  </a:lnTo>
                  <a:lnTo>
                    <a:pt x="1131796" y="67069"/>
                  </a:lnTo>
                  <a:lnTo>
                    <a:pt x="1133200" y="67941"/>
                  </a:lnTo>
                  <a:lnTo>
                    <a:pt x="1134603" y="68823"/>
                  </a:lnTo>
                  <a:lnTo>
                    <a:pt x="1135997" y="69706"/>
                  </a:lnTo>
                  <a:lnTo>
                    <a:pt x="1137390" y="70593"/>
                  </a:lnTo>
                  <a:lnTo>
                    <a:pt x="1138773" y="71491"/>
                  </a:lnTo>
                  <a:lnTo>
                    <a:pt x="1140156" y="72394"/>
                  </a:lnTo>
                  <a:lnTo>
                    <a:pt x="1141534" y="73297"/>
                  </a:lnTo>
                  <a:lnTo>
                    <a:pt x="1142901" y="74210"/>
                  </a:lnTo>
                  <a:lnTo>
                    <a:pt x="1144269" y="75129"/>
                  </a:lnTo>
                  <a:lnTo>
                    <a:pt x="1145631" y="76053"/>
                  </a:lnTo>
                  <a:lnTo>
                    <a:pt x="1146983" y="76982"/>
                  </a:lnTo>
                  <a:lnTo>
                    <a:pt x="1148335" y="77916"/>
                  </a:lnTo>
                  <a:lnTo>
                    <a:pt x="1149682" y="78855"/>
                  </a:lnTo>
                  <a:lnTo>
                    <a:pt x="1151024" y="79799"/>
                  </a:lnTo>
                  <a:lnTo>
                    <a:pt x="1152360" y="80749"/>
                  </a:lnTo>
                  <a:lnTo>
                    <a:pt x="1153686" y="81703"/>
                  </a:lnTo>
                  <a:lnTo>
                    <a:pt x="1155013" y="82668"/>
                  </a:lnTo>
                  <a:lnTo>
                    <a:pt x="1156334" y="83633"/>
                  </a:lnTo>
                  <a:lnTo>
                    <a:pt x="1157649" y="84603"/>
                  </a:lnTo>
                  <a:lnTo>
                    <a:pt x="1158960" y="85584"/>
                  </a:lnTo>
                  <a:lnTo>
                    <a:pt x="1160266" y="86564"/>
                  </a:lnTo>
                  <a:lnTo>
                    <a:pt x="1161566" y="87555"/>
                  </a:lnTo>
                  <a:lnTo>
                    <a:pt x="1162861" y="88546"/>
                  </a:lnTo>
                  <a:lnTo>
                    <a:pt x="1164152" y="89547"/>
                  </a:lnTo>
                  <a:lnTo>
                    <a:pt x="1165431" y="90553"/>
                  </a:lnTo>
                  <a:lnTo>
                    <a:pt x="1166711" y="91560"/>
                  </a:lnTo>
                  <a:lnTo>
                    <a:pt x="1167986" y="92576"/>
                  </a:lnTo>
                  <a:lnTo>
                    <a:pt x="1169255" y="93598"/>
                  </a:lnTo>
                  <a:lnTo>
                    <a:pt x="1170519" y="94625"/>
                  </a:lnTo>
                  <a:lnTo>
                    <a:pt x="1171779" y="95657"/>
                  </a:lnTo>
                  <a:lnTo>
                    <a:pt x="1173032" y="96694"/>
                  </a:lnTo>
                  <a:lnTo>
                    <a:pt x="1174281" y="97737"/>
                  </a:lnTo>
                  <a:lnTo>
                    <a:pt x="1175525" y="98784"/>
                  </a:lnTo>
                  <a:lnTo>
                    <a:pt x="1176763" y="99837"/>
                  </a:lnTo>
                  <a:lnTo>
                    <a:pt x="1177997" y="100895"/>
                  </a:lnTo>
                  <a:lnTo>
                    <a:pt x="1179220" y="101958"/>
                  </a:lnTo>
                  <a:lnTo>
                    <a:pt x="1180443" y="103026"/>
                  </a:lnTo>
                  <a:lnTo>
                    <a:pt x="1181661" y="104104"/>
                  </a:lnTo>
                  <a:lnTo>
                    <a:pt x="1182873" y="105183"/>
                  </a:lnTo>
                  <a:lnTo>
                    <a:pt x="1184081" y="106267"/>
                  </a:lnTo>
                  <a:lnTo>
                    <a:pt x="1185283" y="107361"/>
                  </a:lnTo>
                  <a:lnTo>
                    <a:pt x="1186480" y="108455"/>
                  </a:lnTo>
                  <a:lnTo>
                    <a:pt x="1187667" y="109554"/>
                  </a:lnTo>
                  <a:lnTo>
                    <a:pt x="1188854" y="110663"/>
                  </a:lnTo>
                  <a:lnTo>
                    <a:pt x="1190036" y="111773"/>
                  </a:lnTo>
                  <a:lnTo>
                    <a:pt x="1191212" y="112892"/>
                  </a:lnTo>
                  <a:lnTo>
                    <a:pt x="1192379" y="114012"/>
                  </a:lnTo>
                  <a:lnTo>
                    <a:pt x="1193545" y="115142"/>
                  </a:lnTo>
                  <a:lnTo>
                    <a:pt x="1194706" y="116278"/>
                  </a:lnTo>
                  <a:lnTo>
                    <a:pt x="1195862" y="117413"/>
                  </a:lnTo>
                  <a:lnTo>
                    <a:pt x="1197007" y="118559"/>
                  </a:lnTo>
                  <a:lnTo>
                    <a:pt x="1198153" y="119704"/>
                  </a:lnTo>
                  <a:lnTo>
                    <a:pt x="1199288" y="120860"/>
                  </a:lnTo>
                  <a:lnTo>
                    <a:pt x="1200424" y="122021"/>
                  </a:lnTo>
                  <a:lnTo>
                    <a:pt x="1201554" y="123187"/>
                  </a:lnTo>
                  <a:lnTo>
                    <a:pt x="1202674" y="124354"/>
                  </a:lnTo>
                  <a:lnTo>
                    <a:pt x="1203793" y="125530"/>
                  </a:lnTo>
                  <a:lnTo>
                    <a:pt x="1204903" y="126712"/>
                  </a:lnTo>
                  <a:lnTo>
                    <a:pt x="1206012" y="127899"/>
                  </a:lnTo>
                  <a:lnTo>
                    <a:pt x="1207111" y="129086"/>
                  </a:lnTo>
                  <a:lnTo>
                    <a:pt x="1208205" y="130283"/>
                  </a:lnTo>
                  <a:lnTo>
                    <a:pt x="1209299" y="131485"/>
                  </a:lnTo>
                  <a:lnTo>
                    <a:pt x="1210383" y="132693"/>
                  </a:lnTo>
                  <a:lnTo>
                    <a:pt x="1211462" y="133905"/>
                  </a:lnTo>
                  <a:lnTo>
                    <a:pt x="1212540" y="135123"/>
                  </a:lnTo>
                  <a:lnTo>
                    <a:pt x="1213608" y="136346"/>
                  </a:lnTo>
                  <a:lnTo>
                    <a:pt x="1214671" y="137569"/>
                  </a:lnTo>
                  <a:lnTo>
                    <a:pt x="1215729" y="138803"/>
                  </a:lnTo>
                  <a:lnTo>
                    <a:pt x="1216782" y="140041"/>
                  </a:lnTo>
                  <a:lnTo>
                    <a:pt x="1217829" y="141285"/>
                  </a:lnTo>
                  <a:lnTo>
                    <a:pt x="1218872" y="142534"/>
                  </a:lnTo>
                  <a:lnTo>
                    <a:pt x="1219909" y="143787"/>
                  </a:lnTo>
                  <a:lnTo>
                    <a:pt x="1220941" y="145047"/>
                  </a:lnTo>
                  <a:lnTo>
                    <a:pt x="1221968" y="146311"/>
                  </a:lnTo>
                  <a:lnTo>
                    <a:pt x="1222990" y="147580"/>
                  </a:lnTo>
                  <a:lnTo>
                    <a:pt x="1224006" y="148855"/>
                  </a:lnTo>
                  <a:lnTo>
                    <a:pt x="1225013" y="150135"/>
                  </a:lnTo>
                  <a:lnTo>
                    <a:pt x="1226019" y="151414"/>
                  </a:lnTo>
                  <a:lnTo>
                    <a:pt x="1227020" y="152705"/>
                  </a:lnTo>
                  <a:lnTo>
                    <a:pt x="1228011" y="154000"/>
                  </a:lnTo>
                  <a:lnTo>
                    <a:pt x="1229002" y="155300"/>
                  </a:lnTo>
                  <a:lnTo>
                    <a:pt x="1229982" y="156606"/>
                  </a:lnTo>
                  <a:lnTo>
                    <a:pt x="1230963" y="157917"/>
                  </a:lnTo>
                  <a:lnTo>
                    <a:pt x="1231933" y="159232"/>
                  </a:lnTo>
                  <a:lnTo>
                    <a:pt x="1232898" y="160553"/>
                  </a:lnTo>
                  <a:lnTo>
                    <a:pt x="1233863" y="161880"/>
                  </a:lnTo>
                  <a:lnTo>
                    <a:pt x="1234817" y="163206"/>
                  </a:lnTo>
                  <a:lnTo>
                    <a:pt x="1235767" y="164542"/>
                  </a:lnTo>
                  <a:lnTo>
                    <a:pt x="1236711" y="165884"/>
                  </a:lnTo>
                  <a:lnTo>
                    <a:pt x="1237650" y="167231"/>
                  </a:lnTo>
                  <a:lnTo>
                    <a:pt x="1238584" y="168583"/>
                  </a:lnTo>
                  <a:lnTo>
                    <a:pt x="1239513" y="169935"/>
                  </a:lnTo>
                  <a:lnTo>
                    <a:pt x="1240437" y="171297"/>
                  </a:lnTo>
                  <a:lnTo>
                    <a:pt x="1241355" y="172665"/>
                  </a:lnTo>
                  <a:lnTo>
                    <a:pt x="1242269" y="174032"/>
                  </a:lnTo>
                  <a:lnTo>
                    <a:pt x="1243172" y="175410"/>
                  </a:lnTo>
                  <a:lnTo>
                    <a:pt x="1244075" y="176793"/>
                  </a:lnTo>
                  <a:lnTo>
                    <a:pt x="1244973" y="178176"/>
                  </a:lnTo>
                  <a:lnTo>
                    <a:pt x="1245860" y="179569"/>
                  </a:lnTo>
                  <a:lnTo>
                    <a:pt x="1246743" y="180963"/>
                  </a:lnTo>
                  <a:lnTo>
                    <a:pt x="1247625" y="182366"/>
                  </a:lnTo>
                  <a:lnTo>
                    <a:pt x="1248497" y="183770"/>
                  </a:lnTo>
                  <a:lnTo>
                    <a:pt x="1249364" y="185184"/>
                  </a:lnTo>
                  <a:lnTo>
                    <a:pt x="1250231" y="186598"/>
                  </a:lnTo>
                  <a:lnTo>
                    <a:pt x="1251088" y="188022"/>
                  </a:lnTo>
                  <a:lnTo>
                    <a:pt x="1251939" y="189446"/>
                  </a:lnTo>
                  <a:lnTo>
                    <a:pt x="1252786" y="190876"/>
                  </a:lnTo>
                  <a:lnTo>
                    <a:pt x="1253627" y="192315"/>
                  </a:lnTo>
                  <a:lnTo>
                    <a:pt x="1254458" y="193755"/>
                  </a:lnTo>
                  <a:lnTo>
                    <a:pt x="1255288" y="195200"/>
                  </a:lnTo>
                  <a:lnTo>
                    <a:pt x="1256114" y="196650"/>
                  </a:lnTo>
                  <a:lnTo>
                    <a:pt x="1256929" y="198105"/>
                  </a:lnTo>
                  <a:lnTo>
                    <a:pt x="1257745" y="199571"/>
                  </a:lnTo>
                  <a:lnTo>
                    <a:pt x="1258550" y="201036"/>
                  </a:lnTo>
                  <a:lnTo>
                    <a:pt x="1259355" y="202507"/>
                  </a:lnTo>
                  <a:lnTo>
                    <a:pt x="1260149" y="203983"/>
                  </a:lnTo>
                  <a:lnTo>
                    <a:pt x="1260939" y="205459"/>
                  </a:lnTo>
                  <a:lnTo>
                    <a:pt x="1261723" y="206945"/>
                  </a:lnTo>
                  <a:lnTo>
                    <a:pt x="1262508" y="208436"/>
                  </a:lnTo>
                  <a:lnTo>
                    <a:pt x="1263282" y="209933"/>
                  </a:lnTo>
                  <a:lnTo>
                    <a:pt x="1264046" y="211429"/>
                  </a:lnTo>
                  <a:lnTo>
                    <a:pt x="1264809" y="212936"/>
                  </a:lnTo>
                  <a:lnTo>
                    <a:pt x="1265568" y="214448"/>
                  </a:lnTo>
                  <a:lnTo>
                    <a:pt x="1266321" y="215960"/>
                  </a:lnTo>
                  <a:lnTo>
                    <a:pt x="1267064" y="217482"/>
                  </a:lnTo>
                  <a:lnTo>
                    <a:pt x="1267807" y="219005"/>
                  </a:lnTo>
                  <a:lnTo>
                    <a:pt x="1268540" y="220532"/>
                  </a:lnTo>
                  <a:lnTo>
                    <a:pt x="1269268" y="222070"/>
                  </a:lnTo>
                  <a:lnTo>
                    <a:pt x="1269995" y="223608"/>
                  </a:lnTo>
                  <a:lnTo>
                    <a:pt x="1270713" y="225151"/>
                  </a:lnTo>
                  <a:lnTo>
                    <a:pt x="1271425" y="226699"/>
                  </a:lnTo>
                  <a:lnTo>
                    <a:pt x="1272132" y="228252"/>
                  </a:lnTo>
                  <a:lnTo>
                    <a:pt x="1272834" y="229811"/>
                  </a:lnTo>
                  <a:lnTo>
                    <a:pt x="1273530" y="231374"/>
                  </a:lnTo>
                  <a:lnTo>
                    <a:pt x="1274217" y="232943"/>
                  </a:lnTo>
                  <a:lnTo>
                    <a:pt x="1274903" y="234512"/>
                  </a:lnTo>
                  <a:lnTo>
                    <a:pt x="1275584" y="236091"/>
                  </a:lnTo>
                  <a:lnTo>
                    <a:pt x="1276255" y="237675"/>
                  </a:lnTo>
                  <a:lnTo>
                    <a:pt x="1276921" y="239259"/>
                  </a:lnTo>
                  <a:lnTo>
                    <a:pt x="1277586" y="240848"/>
                  </a:lnTo>
                  <a:lnTo>
                    <a:pt x="1278242" y="242448"/>
                  </a:lnTo>
                  <a:lnTo>
                    <a:pt x="1278892" y="244048"/>
                  </a:lnTo>
                  <a:lnTo>
                    <a:pt x="1279537" y="245653"/>
                  </a:lnTo>
                  <a:lnTo>
                    <a:pt x="1280177" y="247263"/>
                  </a:lnTo>
                  <a:lnTo>
                    <a:pt x="1280812" y="248878"/>
                  </a:lnTo>
                  <a:lnTo>
                    <a:pt x="1281436" y="250498"/>
                  </a:lnTo>
                  <a:lnTo>
                    <a:pt x="1282060" y="252124"/>
                  </a:lnTo>
                  <a:lnTo>
                    <a:pt x="1282674" y="253755"/>
                  </a:lnTo>
                  <a:lnTo>
                    <a:pt x="1283288" y="255385"/>
                  </a:lnTo>
                  <a:lnTo>
                    <a:pt x="1283892" y="257026"/>
                  </a:lnTo>
                  <a:lnTo>
                    <a:pt x="1284491" y="258667"/>
                  </a:lnTo>
                  <a:lnTo>
                    <a:pt x="1285089" y="260318"/>
                  </a:lnTo>
                  <a:lnTo>
                    <a:pt x="1285678" y="261970"/>
                  </a:lnTo>
                  <a:lnTo>
                    <a:pt x="1286261" y="263626"/>
                  </a:lnTo>
                  <a:lnTo>
                    <a:pt x="1286834" y="265288"/>
                  </a:lnTo>
                  <a:lnTo>
                    <a:pt x="1287406" y="266955"/>
                  </a:lnTo>
                  <a:lnTo>
                    <a:pt x="1287974" y="268627"/>
                  </a:lnTo>
                  <a:lnTo>
                    <a:pt x="1288531" y="270304"/>
                  </a:lnTo>
                  <a:lnTo>
                    <a:pt x="1289089" y="271981"/>
                  </a:lnTo>
                  <a:lnTo>
                    <a:pt x="1289636" y="273668"/>
                  </a:lnTo>
                  <a:lnTo>
                    <a:pt x="1290178" y="275356"/>
                  </a:lnTo>
                  <a:lnTo>
                    <a:pt x="1290714" y="277054"/>
                  </a:lnTo>
                  <a:lnTo>
                    <a:pt x="1291246" y="278751"/>
                  </a:lnTo>
                  <a:lnTo>
                    <a:pt x="1291772" y="280454"/>
                  </a:lnTo>
                  <a:lnTo>
                    <a:pt x="1292293" y="282162"/>
                  </a:lnTo>
                  <a:lnTo>
                    <a:pt x="1292809" y="283875"/>
                  </a:lnTo>
                  <a:lnTo>
                    <a:pt x="1293315" y="285589"/>
                  </a:lnTo>
                  <a:lnTo>
                    <a:pt x="1293821" y="287312"/>
                  </a:lnTo>
                  <a:lnTo>
                    <a:pt x="1294316" y="289041"/>
                  </a:lnTo>
                  <a:lnTo>
                    <a:pt x="1294812" y="290770"/>
                  </a:lnTo>
                  <a:lnTo>
                    <a:pt x="1295297" y="292504"/>
                  </a:lnTo>
                  <a:lnTo>
                    <a:pt x="1295777" y="294243"/>
                  </a:lnTo>
                  <a:lnTo>
                    <a:pt x="1296251" y="295987"/>
                  </a:lnTo>
                  <a:lnTo>
                    <a:pt x="1296721" y="297736"/>
                  </a:lnTo>
                  <a:lnTo>
                    <a:pt x="1297180" y="299491"/>
                  </a:lnTo>
                  <a:lnTo>
                    <a:pt x="1297639" y="301250"/>
                  </a:lnTo>
                  <a:lnTo>
                    <a:pt x="1298094" y="303010"/>
                  </a:lnTo>
                  <a:lnTo>
                    <a:pt x="1298537" y="304780"/>
                  </a:lnTo>
                  <a:lnTo>
                    <a:pt x="1298976" y="306550"/>
                  </a:lnTo>
                  <a:lnTo>
                    <a:pt x="1299415" y="308325"/>
                  </a:lnTo>
                  <a:lnTo>
                    <a:pt x="1299843" y="310106"/>
                  </a:lnTo>
                  <a:lnTo>
                    <a:pt x="1300266" y="311891"/>
                  </a:lnTo>
                  <a:lnTo>
                    <a:pt x="1300684" y="313677"/>
                  </a:lnTo>
                  <a:lnTo>
                    <a:pt x="1301092" y="315472"/>
                  </a:lnTo>
                  <a:lnTo>
                    <a:pt x="1301499" y="317268"/>
                  </a:lnTo>
                  <a:lnTo>
                    <a:pt x="1301897" y="319074"/>
                  </a:lnTo>
                  <a:lnTo>
                    <a:pt x="1302294" y="320880"/>
                  </a:lnTo>
                  <a:lnTo>
                    <a:pt x="1302681" y="322692"/>
                  </a:lnTo>
                  <a:lnTo>
                    <a:pt x="1303063" y="324503"/>
                  </a:lnTo>
                  <a:lnTo>
                    <a:pt x="1303440" y="326325"/>
                  </a:lnTo>
                  <a:lnTo>
                    <a:pt x="1303811" y="328151"/>
                  </a:lnTo>
                  <a:lnTo>
                    <a:pt x="1304178" y="329978"/>
                  </a:lnTo>
                  <a:lnTo>
                    <a:pt x="1304539" y="331810"/>
                  </a:lnTo>
                  <a:lnTo>
                    <a:pt x="1304895" y="333647"/>
                  </a:lnTo>
                  <a:lnTo>
                    <a:pt x="1305241" y="335489"/>
                  </a:lnTo>
                  <a:lnTo>
                    <a:pt x="1305586" y="337337"/>
                  </a:lnTo>
                  <a:lnTo>
                    <a:pt x="1305922" y="339184"/>
                  </a:lnTo>
                  <a:lnTo>
                    <a:pt x="1306252" y="341042"/>
                  </a:lnTo>
                  <a:lnTo>
                    <a:pt x="1306577" y="342900"/>
                  </a:lnTo>
                  <a:lnTo>
                    <a:pt x="1306897" y="344762"/>
                  </a:lnTo>
                  <a:lnTo>
                    <a:pt x="1307212" y="346631"/>
                  </a:lnTo>
                  <a:lnTo>
                    <a:pt x="1307516" y="348499"/>
                  </a:lnTo>
                  <a:lnTo>
                    <a:pt x="1307821" y="350377"/>
                  </a:lnTo>
                  <a:lnTo>
                    <a:pt x="1308115" y="352255"/>
                  </a:lnTo>
                  <a:lnTo>
                    <a:pt x="1308409" y="354139"/>
                  </a:lnTo>
                  <a:lnTo>
                    <a:pt x="1308693" y="356028"/>
                  </a:lnTo>
                  <a:lnTo>
                    <a:pt x="1308972" y="357921"/>
                  </a:lnTo>
                  <a:lnTo>
                    <a:pt x="1309245" y="359820"/>
                  </a:lnTo>
                  <a:lnTo>
                    <a:pt x="1309513" y="361719"/>
                  </a:lnTo>
                  <a:lnTo>
                    <a:pt x="1309777" y="363629"/>
                  </a:lnTo>
                  <a:lnTo>
                    <a:pt x="1310029" y="365538"/>
                  </a:lnTo>
                  <a:lnTo>
                    <a:pt x="1310282" y="367453"/>
                  </a:lnTo>
                  <a:lnTo>
                    <a:pt x="1310525" y="369367"/>
                  </a:lnTo>
                  <a:lnTo>
                    <a:pt x="1310762" y="371292"/>
                  </a:lnTo>
                  <a:lnTo>
                    <a:pt x="1311000" y="373217"/>
                  </a:lnTo>
                  <a:lnTo>
                    <a:pt x="1311227" y="375152"/>
                  </a:lnTo>
                  <a:lnTo>
                    <a:pt x="1311449" y="377082"/>
                  </a:lnTo>
                  <a:lnTo>
                    <a:pt x="1311660" y="379022"/>
                  </a:lnTo>
                  <a:lnTo>
                    <a:pt x="1311872" y="380967"/>
                  </a:lnTo>
                  <a:lnTo>
                    <a:pt x="1312078" y="382913"/>
                  </a:lnTo>
                  <a:lnTo>
                    <a:pt x="1312280" y="384921"/>
                  </a:lnTo>
                  <a:lnTo>
                    <a:pt x="1311624" y="385029"/>
                  </a:lnTo>
                  <a:lnTo>
                    <a:pt x="1308765" y="385498"/>
                  </a:lnTo>
                  <a:lnTo>
                    <a:pt x="1305896" y="385978"/>
                  </a:lnTo>
                  <a:lnTo>
                    <a:pt x="1303032" y="386463"/>
                  </a:lnTo>
                  <a:lnTo>
                    <a:pt x="1300158" y="386959"/>
                  </a:lnTo>
                  <a:lnTo>
                    <a:pt x="1297289" y="387454"/>
                  </a:lnTo>
                  <a:lnTo>
                    <a:pt x="1294414" y="387960"/>
                  </a:lnTo>
                  <a:lnTo>
                    <a:pt x="1291535" y="388471"/>
                  </a:lnTo>
                  <a:lnTo>
                    <a:pt x="1288655" y="388992"/>
                  </a:lnTo>
                  <a:lnTo>
                    <a:pt x="1285776" y="389513"/>
                  </a:lnTo>
                  <a:lnTo>
                    <a:pt x="1282891" y="390045"/>
                  </a:lnTo>
                  <a:lnTo>
                    <a:pt x="1280007" y="390581"/>
                  </a:lnTo>
                  <a:lnTo>
                    <a:pt x="1277117" y="391123"/>
                  </a:lnTo>
                  <a:lnTo>
                    <a:pt x="1274227" y="391675"/>
                  </a:lnTo>
                  <a:lnTo>
                    <a:pt x="1271332" y="392233"/>
                  </a:lnTo>
                  <a:lnTo>
                    <a:pt x="1268437" y="392795"/>
                  </a:lnTo>
                  <a:lnTo>
                    <a:pt x="1265542" y="393363"/>
                  </a:lnTo>
                  <a:lnTo>
                    <a:pt x="1262642" y="393935"/>
                  </a:lnTo>
                  <a:lnTo>
                    <a:pt x="1259742" y="394519"/>
                  </a:lnTo>
                  <a:lnTo>
                    <a:pt x="1256837" y="395107"/>
                  </a:lnTo>
                  <a:lnTo>
                    <a:pt x="1253931" y="395700"/>
                  </a:lnTo>
                  <a:lnTo>
                    <a:pt x="1251021" y="396299"/>
                  </a:lnTo>
                  <a:lnTo>
                    <a:pt x="1248116" y="396908"/>
                  </a:lnTo>
                  <a:lnTo>
                    <a:pt x="1245200" y="397517"/>
                  </a:lnTo>
                  <a:lnTo>
                    <a:pt x="1242284" y="398136"/>
                  </a:lnTo>
                  <a:lnTo>
                    <a:pt x="1239369" y="398766"/>
                  </a:lnTo>
                  <a:lnTo>
                    <a:pt x="1236453" y="399395"/>
                  </a:lnTo>
                  <a:lnTo>
                    <a:pt x="1233532" y="400035"/>
                  </a:lnTo>
                  <a:lnTo>
                    <a:pt x="1230606" y="400680"/>
                  </a:lnTo>
                  <a:lnTo>
                    <a:pt x="1227686" y="401330"/>
                  </a:lnTo>
                  <a:lnTo>
                    <a:pt x="1224755" y="401986"/>
                  </a:lnTo>
                  <a:lnTo>
                    <a:pt x="1221829" y="402651"/>
                  </a:lnTo>
                  <a:lnTo>
                    <a:pt x="1218898" y="403317"/>
                  </a:lnTo>
                  <a:lnTo>
                    <a:pt x="1215967" y="403993"/>
                  </a:lnTo>
                  <a:lnTo>
                    <a:pt x="1213030" y="404679"/>
                  </a:lnTo>
                  <a:lnTo>
                    <a:pt x="1210094" y="405366"/>
                  </a:lnTo>
                  <a:lnTo>
                    <a:pt x="1207158" y="406062"/>
                  </a:lnTo>
                  <a:lnTo>
                    <a:pt x="1204216" y="406764"/>
                  </a:lnTo>
                  <a:lnTo>
                    <a:pt x="1201275" y="407471"/>
                  </a:lnTo>
                  <a:lnTo>
                    <a:pt x="1198329" y="408183"/>
                  </a:lnTo>
                  <a:lnTo>
                    <a:pt x="1195382" y="408900"/>
                  </a:lnTo>
                  <a:lnTo>
                    <a:pt x="1192435" y="409628"/>
                  </a:lnTo>
                  <a:lnTo>
                    <a:pt x="1189484" y="410361"/>
                  </a:lnTo>
                  <a:lnTo>
                    <a:pt x="1186532" y="411099"/>
                  </a:lnTo>
                  <a:lnTo>
                    <a:pt x="1183580" y="411847"/>
                  </a:lnTo>
                  <a:lnTo>
                    <a:pt x="1180623" y="412595"/>
                  </a:lnTo>
                  <a:lnTo>
                    <a:pt x="1177666" y="413354"/>
                  </a:lnTo>
                  <a:lnTo>
                    <a:pt x="1174710" y="414118"/>
                  </a:lnTo>
                  <a:lnTo>
                    <a:pt x="1171748" y="414886"/>
                  </a:lnTo>
                  <a:lnTo>
                    <a:pt x="1168785" y="415666"/>
                  </a:lnTo>
                  <a:lnTo>
                    <a:pt x="1165818" y="416445"/>
                  </a:lnTo>
                  <a:lnTo>
                    <a:pt x="1162851" y="417234"/>
                  </a:lnTo>
                  <a:lnTo>
                    <a:pt x="1159884" y="418029"/>
                  </a:lnTo>
                  <a:lnTo>
                    <a:pt x="1156917" y="418834"/>
                  </a:lnTo>
                  <a:lnTo>
                    <a:pt x="1153944" y="419639"/>
                  </a:lnTo>
                  <a:lnTo>
                    <a:pt x="1150972" y="420454"/>
                  </a:lnTo>
                  <a:lnTo>
                    <a:pt x="1147994" y="421275"/>
                  </a:lnTo>
                  <a:lnTo>
                    <a:pt x="1145022" y="422101"/>
                  </a:lnTo>
                  <a:lnTo>
                    <a:pt x="1142045" y="422931"/>
                  </a:lnTo>
                  <a:lnTo>
                    <a:pt x="1139062" y="423767"/>
                  </a:lnTo>
                  <a:lnTo>
                    <a:pt x="1136079" y="424614"/>
                  </a:lnTo>
                  <a:lnTo>
                    <a:pt x="1133097" y="425465"/>
                  </a:lnTo>
                  <a:lnTo>
                    <a:pt x="1130114" y="426322"/>
                  </a:lnTo>
                  <a:lnTo>
                    <a:pt x="1127126" y="427184"/>
                  </a:lnTo>
                  <a:lnTo>
                    <a:pt x="1124138" y="428056"/>
                  </a:lnTo>
                  <a:lnTo>
                    <a:pt x="1121150" y="428933"/>
                  </a:lnTo>
                  <a:lnTo>
                    <a:pt x="1118162" y="429815"/>
                  </a:lnTo>
                  <a:lnTo>
                    <a:pt x="1115169" y="430703"/>
                  </a:lnTo>
                  <a:lnTo>
                    <a:pt x="1112171" y="431596"/>
                  </a:lnTo>
                  <a:lnTo>
                    <a:pt x="1109178" y="432499"/>
                  </a:lnTo>
                  <a:lnTo>
                    <a:pt x="1106180" y="433402"/>
                  </a:lnTo>
                  <a:lnTo>
                    <a:pt x="1103182" y="434315"/>
                  </a:lnTo>
                  <a:lnTo>
                    <a:pt x="1100184" y="435234"/>
                  </a:lnTo>
                  <a:lnTo>
                    <a:pt x="1097180" y="436157"/>
                  </a:lnTo>
                  <a:lnTo>
                    <a:pt x="1094177" y="437091"/>
                  </a:lnTo>
                  <a:lnTo>
                    <a:pt x="1091174" y="438031"/>
                  </a:lnTo>
                  <a:lnTo>
                    <a:pt x="1088171" y="438970"/>
                  </a:lnTo>
                  <a:lnTo>
                    <a:pt x="1085162" y="439919"/>
                  </a:lnTo>
                  <a:lnTo>
                    <a:pt x="1082154" y="440879"/>
                  </a:lnTo>
                  <a:lnTo>
                    <a:pt x="1079145" y="441839"/>
                  </a:lnTo>
                  <a:lnTo>
                    <a:pt x="1076131" y="442809"/>
                  </a:lnTo>
                  <a:lnTo>
                    <a:pt x="1073123" y="443779"/>
                  </a:lnTo>
                  <a:lnTo>
                    <a:pt x="1070104" y="444760"/>
                  </a:lnTo>
                  <a:lnTo>
                    <a:pt x="1067090" y="445751"/>
                  </a:lnTo>
                  <a:lnTo>
                    <a:pt x="1064077" y="446741"/>
                  </a:lnTo>
                  <a:lnTo>
                    <a:pt x="1061058" y="447737"/>
                  </a:lnTo>
                  <a:lnTo>
                    <a:pt x="1058039" y="448744"/>
                  </a:lnTo>
                  <a:lnTo>
                    <a:pt x="1055015" y="449755"/>
                  </a:lnTo>
                  <a:lnTo>
                    <a:pt x="1051996" y="450772"/>
                  </a:lnTo>
                  <a:lnTo>
                    <a:pt x="1048973" y="451793"/>
                  </a:lnTo>
                  <a:lnTo>
                    <a:pt x="1045949" y="452825"/>
                  </a:lnTo>
                  <a:lnTo>
                    <a:pt x="1042925" y="453857"/>
                  </a:lnTo>
                  <a:lnTo>
                    <a:pt x="1039895" y="454900"/>
                  </a:lnTo>
                  <a:lnTo>
                    <a:pt x="1036871" y="455947"/>
                  </a:lnTo>
                  <a:lnTo>
                    <a:pt x="1033842" y="457000"/>
                  </a:lnTo>
                  <a:lnTo>
                    <a:pt x="1030808" y="458063"/>
                  </a:lnTo>
                  <a:lnTo>
                    <a:pt x="1027779" y="459126"/>
                  </a:lnTo>
                  <a:lnTo>
                    <a:pt x="1024745" y="460199"/>
                  </a:lnTo>
                  <a:lnTo>
                    <a:pt x="1021710" y="461278"/>
                  </a:lnTo>
                  <a:lnTo>
                    <a:pt x="1018676" y="462362"/>
                  </a:lnTo>
                  <a:lnTo>
                    <a:pt x="1015642" y="463451"/>
                  </a:lnTo>
                  <a:lnTo>
                    <a:pt x="1012608" y="464544"/>
                  </a:lnTo>
                  <a:lnTo>
                    <a:pt x="1009568" y="465649"/>
                  </a:lnTo>
                  <a:lnTo>
                    <a:pt x="1006529" y="466753"/>
                  </a:lnTo>
                  <a:lnTo>
                    <a:pt x="1003489" y="467868"/>
                  </a:lnTo>
                  <a:lnTo>
                    <a:pt x="1000445" y="468988"/>
                  </a:lnTo>
                  <a:lnTo>
                    <a:pt x="997405" y="470113"/>
                  </a:lnTo>
                  <a:lnTo>
                    <a:pt x="994361" y="471248"/>
                  </a:lnTo>
                  <a:lnTo>
                    <a:pt x="991316" y="472383"/>
                  </a:lnTo>
                  <a:lnTo>
                    <a:pt x="988271" y="473529"/>
                  </a:lnTo>
                  <a:lnTo>
                    <a:pt x="985227" y="474679"/>
                  </a:lnTo>
                  <a:lnTo>
                    <a:pt x="982177" y="475835"/>
                  </a:lnTo>
                  <a:lnTo>
                    <a:pt x="979132" y="476996"/>
                  </a:lnTo>
                  <a:lnTo>
                    <a:pt x="976083" y="478163"/>
                  </a:lnTo>
                  <a:lnTo>
                    <a:pt x="973033" y="479334"/>
                  </a:lnTo>
                  <a:lnTo>
                    <a:pt x="969983" y="480516"/>
                  </a:lnTo>
                  <a:lnTo>
                    <a:pt x="966928" y="481703"/>
                  </a:lnTo>
                  <a:lnTo>
                    <a:pt x="963878" y="482895"/>
                  </a:lnTo>
                  <a:lnTo>
                    <a:pt x="960823" y="484092"/>
                  </a:lnTo>
                  <a:lnTo>
                    <a:pt x="957768" y="485294"/>
                  </a:lnTo>
                  <a:lnTo>
                    <a:pt x="954714" y="486502"/>
                  </a:lnTo>
                  <a:lnTo>
                    <a:pt x="951659" y="487720"/>
                  </a:lnTo>
                  <a:lnTo>
                    <a:pt x="948604" y="488943"/>
                  </a:lnTo>
                  <a:lnTo>
                    <a:pt x="945544" y="490166"/>
                  </a:lnTo>
                  <a:lnTo>
                    <a:pt x="942489" y="491399"/>
                  </a:lnTo>
                  <a:lnTo>
                    <a:pt x="939429" y="492637"/>
                  </a:lnTo>
                  <a:lnTo>
                    <a:pt x="936369" y="493886"/>
                  </a:lnTo>
                  <a:lnTo>
                    <a:pt x="933308" y="495135"/>
                  </a:lnTo>
                  <a:lnTo>
                    <a:pt x="930248" y="496394"/>
                  </a:lnTo>
                  <a:lnTo>
                    <a:pt x="927183" y="497653"/>
                  </a:lnTo>
                  <a:lnTo>
                    <a:pt x="924123" y="498923"/>
                  </a:lnTo>
                  <a:lnTo>
                    <a:pt x="921058" y="500197"/>
                  </a:lnTo>
                  <a:lnTo>
                    <a:pt x="917993" y="501477"/>
                  </a:lnTo>
                  <a:lnTo>
                    <a:pt x="914927" y="502762"/>
                  </a:lnTo>
                  <a:lnTo>
                    <a:pt x="911862" y="504057"/>
                  </a:lnTo>
                  <a:lnTo>
                    <a:pt x="908797" y="505353"/>
                  </a:lnTo>
                  <a:lnTo>
                    <a:pt x="905732" y="506658"/>
                  </a:lnTo>
                  <a:lnTo>
                    <a:pt x="902661" y="507969"/>
                  </a:lnTo>
                  <a:lnTo>
                    <a:pt x="899596" y="509285"/>
                  </a:lnTo>
                  <a:lnTo>
                    <a:pt x="896525" y="510606"/>
                  </a:lnTo>
                  <a:lnTo>
                    <a:pt x="893460" y="511932"/>
                  </a:lnTo>
                  <a:lnTo>
                    <a:pt x="890390" y="513263"/>
                  </a:lnTo>
                  <a:lnTo>
                    <a:pt x="887319" y="514600"/>
                  </a:lnTo>
                  <a:lnTo>
                    <a:pt x="884249" y="515947"/>
                  </a:lnTo>
                  <a:lnTo>
                    <a:pt x="881179" y="517299"/>
                  </a:lnTo>
                  <a:lnTo>
                    <a:pt x="878103" y="518651"/>
                  </a:lnTo>
                  <a:lnTo>
                    <a:pt x="875033" y="520013"/>
                  </a:lnTo>
                  <a:lnTo>
                    <a:pt x="871962" y="521381"/>
                  </a:lnTo>
                  <a:lnTo>
                    <a:pt x="868887" y="522753"/>
                  </a:lnTo>
                  <a:lnTo>
                    <a:pt x="865816" y="524136"/>
                  </a:lnTo>
                  <a:lnTo>
                    <a:pt x="862741" y="525519"/>
                  </a:lnTo>
                  <a:lnTo>
                    <a:pt x="859665" y="526912"/>
                  </a:lnTo>
                  <a:lnTo>
                    <a:pt x="856590" y="528306"/>
                  </a:lnTo>
                  <a:lnTo>
                    <a:pt x="853514" y="529709"/>
                  </a:lnTo>
                  <a:lnTo>
                    <a:pt x="850438" y="531118"/>
                  </a:lnTo>
                  <a:lnTo>
                    <a:pt x="847363" y="532532"/>
                  </a:lnTo>
                  <a:lnTo>
                    <a:pt x="844287" y="533951"/>
                  </a:lnTo>
                  <a:lnTo>
                    <a:pt x="841212" y="535375"/>
                  </a:lnTo>
                  <a:lnTo>
                    <a:pt x="838136" y="536805"/>
                  </a:lnTo>
                  <a:lnTo>
                    <a:pt x="835055" y="538245"/>
                  </a:lnTo>
                  <a:lnTo>
                    <a:pt x="831980" y="539684"/>
                  </a:lnTo>
                  <a:lnTo>
                    <a:pt x="828904" y="541134"/>
                  </a:lnTo>
                  <a:lnTo>
                    <a:pt x="825824" y="542584"/>
                  </a:lnTo>
                  <a:lnTo>
                    <a:pt x="822748" y="544045"/>
                  </a:lnTo>
                  <a:lnTo>
                    <a:pt x="819667" y="545510"/>
                  </a:lnTo>
                  <a:lnTo>
                    <a:pt x="816586" y="546981"/>
                  </a:lnTo>
                  <a:lnTo>
                    <a:pt x="813511" y="548457"/>
                  </a:lnTo>
                  <a:lnTo>
                    <a:pt x="810430" y="549938"/>
                  </a:lnTo>
                  <a:lnTo>
                    <a:pt x="807349" y="551429"/>
                  </a:lnTo>
                  <a:lnTo>
                    <a:pt x="804269" y="552921"/>
                  </a:lnTo>
                  <a:lnTo>
                    <a:pt x="801193" y="554422"/>
                  </a:lnTo>
                  <a:lnTo>
                    <a:pt x="798112" y="555924"/>
                  </a:lnTo>
                  <a:lnTo>
                    <a:pt x="795032" y="557436"/>
                  </a:lnTo>
                  <a:lnTo>
                    <a:pt x="791951" y="558953"/>
                  </a:lnTo>
                  <a:lnTo>
                    <a:pt x="788870" y="560470"/>
                  </a:lnTo>
                  <a:lnTo>
                    <a:pt x="785790" y="561998"/>
                  </a:lnTo>
                  <a:lnTo>
                    <a:pt x="782709" y="563530"/>
                  </a:lnTo>
                  <a:lnTo>
                    <a:pt x="779628" y="565068"/>
                  </a:lnTo>
                  <a:lnTo>
                    <a:pt x="776547" y="566616"/>
                  </a:lnTo>
                  <a:lnTo>
                    <a:pt x="773467" y="568164"/>
                  </a:lnTo>
                  <a:lnTo>
                    <a:pt x="770386" y="569718"/>
                  </a:lnTo>
                  <a:lnTo>
                    <a:pt x="767305" y="571281"/>
                  </a:lnTo>
                  <a:lnTo>
                    <a:pt x="764224" y="572845"/>
                  </a:lnTo>
                  <a:lnTo>
                    <a:pt x="761144" y="574419"/>
                  </a:lnTo>
                  <a:lnTo>
                    <a:pt x="758063" y="575993"/>
                  </a:lnTo>
                  <a:lnTo>
                    <a:pt x="754982" y="577577"/>
                  </a:lnTo>
                  <a:lnTo>
                    <a:pt x="751901" y="579166"/>
                  </a:lnTo>
                  <a:lnTo>
                    <a:pt x="748821" y="580761"/>
                  </a:lnTo>
                  <a:lnTo>
                    <a:pt x="745740" y="582360"/>
                  </a:lnTo>
                  <a:lnTo>
                    <a:pt x="742659" y="583965"/>
                  </a:lnTo>
                  <a:lnTo>
                    <a:pt x="739584" y="585575"/>
                  </a:lnTo>
                  <a:lnTo>
                    <a:pt x="736503" y="587191"/>
                  </a:lnTo>
                  <a:lnTo>
                    <a:pt x="733422" y="588811"/>
                  </a:lnTo>
                  <a:lnTo>
                    <a:pt x="730342" y="590436"/>
                  </a:lnTo>
                  <a:lnTo>
                    <a:pt x="727261" y="592072"/>
                  </a:lnTo>
                  <a:lnTo>
                    <a:pt x="724180" y="593708"/>
                  </a:lnTo>
                  <a:lnTo>
                    <a:pt x="721105" y="595349"/>
                  </a:lnTo>
                  <a:lnTo>
                    <a:pt x="718024" y="597000"/>
                  </a:lnTo>
                  <a:lnTo>
                    <a:pt x="714943" y="598652"/>
                  </a:lnTo>
                  <a:lnTo>
                    <a:pt x="711868" y="600313"/>
                  </a:lnTo>
                  <a:lnTo>
                    <a:pt x="708787" y="601980"/>
                  </a:lnTo>
                  <a:lnTo>
                    <a:pt x="705711" y="603647"/>
                  </a:lnTo>
                  <a:lnTo>
                    <a:pt x="702630" y="605324"/>
                  </a:lnTo>
                  <a:lnTo>
                    <a:pt x="699555" y="607006"/>
                  </a:lnTo>
                  <a:lnTo>
                    <a:pt x="696479" y="608694"/>
                  </a:lnTo>
                  <a:lnTo>
                    <a:pt x="693399" y="610386"/>
                  </a:lnTo>
                  <a:lnTo>
                    <a:pt x="690323" y="612084"/>
                  </a:lnTo>
                  <a:lnTo>
                    <a:pt x="687247" y="613787"/>
                  </a:lnTo>
                  <a:lnTo>
                    <a:pt x="684172" y="615495"/>
                  </a:lnTo>
                  <a:lnTo>
                    <a:pt x="681096" y="617208"/>
                  </a:lnTo>
                  <a:lnTo>
                    <a:pt x="678021" y="618927"/>
                  </a:lnTo>
                  <a:lnTo>
                    <a:pt x="674945" y="620650"/>
                  </a:lnTo>
                  <a:lnTo>
                    <a:pt x="671870" y="622379"/>
                  </a:lnTo>
                  <a:lnTo>
                    <a:pt x="668799" y="624113"/>
                  </a:lnTo>
                  <a:lnTo>
                    <a:pt x="665724" y="625852"/>
                  </a:lnTo>
                  <a:lnTo>
                    <a:pt x="662648" y="627601"/>
                  </a:lnTo>
                  <a:lnTo>
                    <a:pt x="659578" y="629351"/>
                  </a:lnTo>
                  <a:lnTo>
                    <a:pt x="656507" y="631105"/>
                  </a:lnTo>
                  <a:lnTo>
                    <a:pt x="653432" y="632870"/>
                  </a:lnTo>
                  <a:lnTo>
                    <a:pt x="650361" y="634635"/>
                  </a:lnTo>
                  <a:lnTo>
                    <a:pt x="647291" y="636410"/>
                  </a:lnTo>
                  <a:lnTo>
                    <a:pt x="644220" y="638185"/>
                  </a:lnTo>
                  <a:lnTo>
                    <a:pt x="641150" y="639965"/>
                  </a:lnTo>
                  <a:lnTo>
                    <a:pt x="638080" y="641756"/>
                  </a:lnTo>
                  <a:lnTo>
                    <a:pt x="635014" y="643547"/>
                  </a:lnTo>
                  <a:lnTo>
                    <a:pt x="631944" y="645348"/>
                  </a:lnTo>
                  <a:lnTo>
                    <a:pt x="628879" y="647149"/>
                  </a:lnTo>
                  <a:lnTo>
                    <a:pt x="625814" y="648960"/>
                  </a:lnTo>
                  <a:lnTo>
                    <a:pt x="622743" y="650771"/>
                  </a:lnTo>
                  <a:lnTo>
                    <a:pt x="619678" y="652593"/>
                  </a:lnTo>
                  <a:lnTo>
                    <a:pt x="616613" y="654420"/>
                  </a:lnTo>
                  <a:lnTo>
                    <a:pt x="613553" y="656246"/>
                  </a:lnTo>
                  <a:lnTo>
                    <a:pt x="610487" y="658083"/>
                  </a:lnTo>
                  <a:lnTo>
                    <a:pt x="607422" y="659920"/>
                  </a:lnTo>
                  <a:lnTo>
                    <a:pt x="604362" y="661768"/>
                  </a:lnTo>
                  <a:lnTo>
                    <a:pt x="601302" y="663615"/>
                  </a:lnTo>
                  <a:lnTo>
                    <a:pt x="598242" y="665473"/>
                  </a:lnTo>
                  <a:lnTo>
                    <a:pt x="595182" y="667336"/>
                  </a:lnTo>
                  <a:lnTo>
                    <a:pt x="592122" y="669199"/>
                  </a:lnTo>
                  <a:lnTo>
                    <a:pt x="589062" y="671072"/>
                  </a:lnTo>
                  <a:lnTo>
                    <a:pt x="586007" y="672945"/>
                  </a:lnTo>
                  <a:lnTo>
                    <a:pt x="582946" y="674829"/>
                  </a:lnTo>
                  <a:lnTo>
                    <a:pt x="579892" y="676712"/>
                  </a:lnTo>
                  <a:lnTo>
                    <a:pt x="576837" y="678606"/>
                  </a:lnTo>
                  <a:lnTo>
                    <a:pt x="573782" y="680500"/>
                  </a:lnTo>
                  <a:lnTo>
                    <a:pt x="570727" y="682404"/>
                  </a:lnTo>
                  <a:lnTo>
                    <a:pt x="567677" y="684308"/>
                  </a:lnTo>
                  <a:lnTo>
                    <a:pt x="564622" y="686223"/>
                  </a:lnTo>
                  <a:lnTo>
                    <a:pt x="561572" y="688137"/>
                  </a:lnTo>
                  <a:lnTo>
                    <a:pt x="558523" y="690062"/>
                  </a:lnTo>
                  <a:lnTo>
                    <a:pt x="555473" y="691987"/>
                  </a:lnTo>
                  <a:lnTo>
                    <a:pt x="552423" y="693917"/>
                  </a:lnTo>
                  <a:lnTo>
                    <a:pt x="549378" y="695857"/>
                  </a:lnTo>
                  <a:lnTo>
                    <a:pt x="546329" y="697797"/>
                  </a:lnTo>
                  <a:lnTo>
                    <a:pt x="543284" y="699743"/>
                  </a:lnTo>
                  <a:lnTo>
                    <a:pt x="540239" y="701694"/>
                  </a:lnTo>
                  <a:lnTo>
                    <a:pt x="537200" y="703654"/>
                  </a:lnTo>
                  <a:lnTo>
                    <a:pt x="534155" y="705615"/>
                  </a:lnTo>
                  <a:lnTo>
                    <a:pt x="531116" y="707581"/>
                  </a:lnTo>
                  <a:lnTo>
                    <a:pt x="528071" y="709553"/>
                  </a:lnTo>
                  <a:lnTo>
                    <a:pt x="525037" y="711529"/>
                  </a:lnTo>
                  <a:lnTo>
                    <a:pt x="521998" y="713511"/>
                  </a:lnTo>
                  <a:lnTo>
                    <a:pt x="518958" y="715497"/>
                  </a:lnTo>
                  <a:lnTo>
                    <a:pt x="515924" y="717489"/>
                  </a:lnTo>
                  <a:lnTo>
                    <a:pt x="512890" y="719486"/>
                  </a:lnTo>
                  <a:lnTo>
                    <a:pt x="509855" y="721489"/>
                  </a:lnTo>
                  <a:lnTo>
                    <a:pt x="506821" y="723496"/>
                  </a:lnTo>
                  <a:lnTo>
                    <a:pt x="503792" y="725503"/>
                  </a:lnTo>
                  <a:lnTo>
                    <a:pt x="500758" y="727521"/>
                  </a:lnTo>
                  <a:lnTo>
                    <a:pt x="497728" y="729544"/>
                  </a:lnTo>
                  <a:lnTo>
                    <a:pt x="495326" y="731151"/>
                  </a:lnTo>
                  <a:lnTo>
                    <a:pt x="494395" y="730246"/>
                  </a:lnTo>
                  <a:lnTo>
                    <a:pt x="491681" y="727619"/>
                  </a:lnTo>
                  <a:lnTo>
                    <a:pt x="488961" y="724987"/>
                  </a:lnTo>
                  <a:lnTo>
                    <a:pt x="486242" y="722361"/>
                  </a:lnTo>
                  <a:lnTo>
                    <a:pt x="483522" y="719739"/>
                  </a:lnTo>
                  <a:lnTo>
                    <a:pt x="480797" y="717118"/>
                  </a:lnTo>
                  <a:lnTo>
                    <a:pt x="478073" y="714502"/>
                  </a:lnTo>
                  <a:lnTo>
                    <a:pt x="475343" y="711885"/>
                  </a:lnTo>
                  <a:lnTo>
                    <a:pt x="472613" y="709274"/>
                  </a:lnTo>
                  <a:lnTo>
                    <a:pt x="469883" y="706663"/>
                  </a:lnTo>
                  <a:lnTo>
                    <a:pt x="467148" y="704057"/>
                  </a:lnTo>
                  <a:lnTo>
                    <a:pt x="464413" y="701451"/>
                  </a:lnTo>
                  <a:lnTo>
                    <a:pt x="461673" y="698850"/>
                  </a:lnTo>
                  <a:lnTo>
                    <a:pt x="458933" y="696249"/>
                  </a:lnTo>
                  <a:lnTo>
                    <a:pt x="456188" y="693654"/>
                  </a:lnTo>
                  <a:lnTo>
                    <a:pt x="453448" y="691063"/>
                  </a:lnTo>
                  <a:lnTo>
                    <a:pt x="450697" y="688473"/>
                  </a:lnTo>
                  <a:lnTo>
                    <a:pt x="447952" y="685882"/>
                  </a:lnTo>
                  <a:lnTo>
                    <a:pt x="445201" y="683297"/>
                  </a:lnTo>
                  <a:lnTo>
                    <a:pt x="442446" y="680717"/>
                  </a:lnTo>
                  <a:lnTo>
                    <a:pt x="439690" y="678137"/>
                  </a:lnTo>
                  <a:lnTo>
                    <a:pt x="436934" y="675562"/>
                  </a:lnTo>
                  <a:lnTo>
                    <a:pt x="434179" y="672986"/>
                  </a:lnTo>
                  <a:lnTo>
                    <a:pt x="431418" y="670417"/>
                  </a:lnTo>
                  <a:lnTo>
                    <a:pt x="428657" y="667847"/>
                  </a:lnTo>
                  <a:lnTo>
                    <a:pt x="425891" y="665282"/>
                  </a:lnTo>
                  <a:lnTo>
                    <a:pt x="423125" y="662717"/>
                  </a:lnTo>
                  <a:lnTo>
                    <a:pt x="420354" y="660163"/>
                  </a:lnTo>
                  <a:lnTo>
                    <a:pt x="417588" y="657603"/>
                  </a:lnTo>
                  <a:lnTo>
                    <a:pt x="414817" y="655049"/>
                  </a:lnTo>
                  <a:lnTo>
                    <a:pt x="412041" y="652500"/>
                  </a:lnTo>
                  <a:lnTo>
                    <a:pt x="409265" y="649951"/>
                  </a:lnTo>
                  <a:lnTo>
                    <a:pt x="406488" y="647407"/>
                  </a:lnTo>
                  <a:lnTo>
                    <a:pt x="403712" y="644868"/>
                  </a:lnTo>
                  <a:lnTo>
                    <a:pt x="400931" y="642329"/>
                  </a:lnTo>
                  <a:lnTo>
                    <a:pt x="398144" y="639790"/>
                  </a:lnTo>
                  <a:lnTo>
                    <a:pt x="395363" y="637256"/>
                  </a:lnTo>
                  <a:lnTo>
                    <a:pt x="392576" y="634728"/>
                  </a:lnTo>
                  <a:lnTo>
                    <a:pt x="389789" y="632199"/>
                  </a:lnTo>
                  <a:lnTo>
                    <a:pt x="386998" y="629676"/>
                  </a:lnTo>
                  <a:lnTo>
                    <a:pt x="384206" y="627157"/>
                  </a:lnTo>
                  <a:lnTo>
                    <a:pt x="381414" y="624639"/>
                  </a:lnTo>
                  <a:lnTo>
                    <a:pt x="378617" y="622126"/>
                  </a:lnTo>
                  <a:lnTo>
                    <a:pt x="375820" y="619613"/>
                  </a:lnTo>
                  <a:lnTo>
                    <a:pt x="373023" y="617105"/>
                  </a:lnTo>
                  <a:lnTo>
                    <a:pt x="370221" y="614597"/>
                  </a:lnTo>
                  <a:lnTo>
                    <a:pt x="367424" y="612094"/>
                  </a:lnTo>
                  <a:lnTo>
                    <a:pt x="364617" y="609597"/>
                  </a:lnTo>
                  <a:lnTo>
                    <a:pt x="361815" y="607099"/>
                  </a:lnTo>
                  <a:lnTo>
                    <a:pt x="359008" y="604607"/>
                  </a:lnTo>
                  <a:lnTo>
                    <a:pt x="356201" y="602119"/>
                  </a:lnTo>
                  <a:lnTo>
                    <a:pt x="353388" y="599632"/>
                  </a:lnTo>
                  <a:lnTo>
                    <a:pt x="350581" y="597150"/>
                  </a:lnTo>
                  <a:lnTo>
                    <a:pt x="347764" y="594668"/>
                  </a:lnTo>
                  <a:lnTo>
                    <a:pt x="344951" y="592191"/>
                  </a:lnTo>
                  <a:lnTo>
                    <a:pt x="342134" y="589719"/>
                  </a:lnTo>
                  <a:lnTo>
                    <a:pt x="339316" y="587247"/>
                  </a:lnTo>
                  <a:lnTo>
                    <a:pt x="336499" y="584781"/>
                  </a:lnTo>
                  <a:lnTo>
                    <a:pt x="333681" y="582314"/>
                  </a:lnTo>
                  <a:lnTo>
                    <a:pt x="330858" y="579853"/>
                  </a:lnTo>
                  <a:lnTo>
                    <a:pt x="328036" y="577396"/>
                  </a:lnTo>
                  <a:lnTo>
                    <a:pt x="325208" y="574945"/>
                  </a:lnTo>
                  <a:lnTo>
                    <a:pt x="322380" y="572494"/>
                  </a:lnTo>
                  <a:lnTo>
                    <a:pt x="319557" y="570043"/>
                  </a:lnTo>
                  <a:lnTo>
                    <a:pt x="316724" y="567597"/>
                  </a:lnTo>
                  <a:lnTo>
                    <a:pt x="313896" y="565156"/>
                  </a:lnTo>
                  <a:lnTo>
                    <a:pt x="311063" y="562720"/>
                  </a:lnTo>
                  <a:lnTo>
                    <a:pt x="308230" y="560284"/>
                  </a:lnTo>
                  <a:lnTo>
                    <a:pt x="305392" y="557854"/>
                  </a:lnTo>
                  <a:lnTo>
                    <a:pt x="302559" y="555429"/>
                  </a:lnTo>
                  <a:lnTo>
                    <a:pt x="299721" y="553003"/>
                  </a:lnTo>
                  <a:lnTo>
                    <a:pt x="296883" y="550583"/>
                  </a:lnTo>
                  <a:lnTo>
                    <a:pt x="294039" y="548163"/>
                  </a:lnTo>
                  <a:lnTo>
                    <a:pt x="291201" y="545748"/>
                  </a:lnTo>
                  <a:lnTo>
                    <a:pt x="288358" y="543338"/>
                  </a:lnTo>
                  <a:lnTo>
                    <a:pt x="285514" y="540928"/>
                  </a:lnTo>
                  <a:lnTo>
                    <a:pt x="282666" y="538528"/>
                  </a:lnTo>
                  <a:lnTo>
                    <a:pt x="279822" y="536124"/>
                  </a:lnTo>
                  <a:lnTo>
                    <a:pt x="276974" y="533729"/>
                  </a:lnTo>
                  <a:lnTo>
                    <a:pt x="274125" y="531335"/>
                  </a:lnTo>
                  <a:lnTo>
                    <a:pt x="271272" y="528946"/>
                  </a:lnTo>
                  <a:lnTo>
                    <a:pt x="268423" y="526556"/>
                  </a:lnTo>
                  <a:lnTo>
                    <a:pt x="265570" y="524172"/>
                  </a:lnTo>
                  <a:lnTo>
                    <a:pt x="262716" y="521793"/>
                  </a:lnTo>
                  <a:lnTo>
                    <a:pt x="259857" y="519420"/>
                  </a:lnTo>
                  <a:lnTo>
                    <a:pt x="257003" y="517046"/>
                  </a:lnTo>
                  <a:lnTo>
                    <a:pt x="254144" y="514677"/>
                  </a:lnTo>
                  <a:lnTo>
                    <a:pt x="251286" y="512309"/>
                  </a:lnTo>
                  <a:lnTo>
                    <a:pt x="248427" y="509950"/>
                  </a:lnTo>
                  <a:lnTo>
                    <a:pt x="245563" y="507592"/>
                  </a:lnTo>
                  <a:lnTo>
                    <a:pt x="242704" y="505234"/>
                  </a:lnTo>
                  <a:lnTo>
                    <a:pt x="239840" y="502886"/>
                  </a:lnTo>
                  <a:lnTo>
                    <a:pt x="236976" y="500538"/>
                  </a:lnTo>
                  <a:lnTo>
                    <a:pt x="234112" y="498190"/>
                  </a:lnTo>
                  <a:lnTo>
                    <a:pt x="231243" y="495852"/>
                  </a:lnTo>
                  <a:lnTo>
                    <a:pt x="228379" y="493515"/>
                  </a:lnTo>
                  <a:lnTo>
                    <a:pt x="225510" y="491182"/>
                  </a:lnTo>
                  <a:lnTo>
                    <a:pt x="222641" y="488850"/>
                  </a:lnTo>
                  <a:lnTo>
                    <a:pt x="219766" y="486528"/>
                  </a:lnTo>
                  <a:lnTo>
                    <a:pt x="216897" y="484205"/>
                  </a:lnTo>
                  <a:lnTo>
                    <a:pt x="214023" y="481883"/>
                  </a:lnTo>
                  <a:lnTo>
                    <a:pt x="211148" y="479571"/>
                  </a:lnTo>
                  <a:lnTo>
                    <a:pt x="208274" y="477260"/>
                  </a:lnTo>
                  <a:lnTo>
                    <a:pt x="205400" y="474953"/>
                  </a:lnTo>
                  <a:lnTo>
                    <a:pt x="202526" y="472646"/>
                  </a:lnTo>
                  <a:lnTo>
                    <a:pt x="199646" y="470345"/>
                  </a:lnTo>
                  <a:lnTo>
                    <a:pt x="196767" y="468048"/>
                  </a:lnTo>
                  <a:lnTo>
                    <a:pt x="193892" y="465757"/>
                  </a:lnTo>
                  <a:lnTo>
                    <a:pt x="191008" y="463471"/>
                  </a:lnTo>
                  <a:lnTo>
                    <a:pt x="188128" y="461185"/>
                  </a:lnTo>
                  <a:lnTo>
                    <a:pt x="185249" y="458904"/>
                  </a:lnTo>
                  <a:lnTo>
                    <a:pt x="182364" y="456623"/>
                  </a:lnTo>
                  <a:lnTo>
                    <a:pt x="179479" y="454353"/>
                  </a:lnTo>
                  <a:lnTo>
                    <a:pt x="176600" y="452082"/>
                  </a:lnTo>
                  <a:lnTo>
                    <a:pt x="173710" y="449817"/>
                  </a:lnTo>
                  <a:lnTo>
                    <a:pt x="170825" y="447551"/>
                  </a:lnTo>
                  <a:lnTo>
                    <a:pt x="167941" y="445296"/>
                  </a:lnTo>
                  <a:lnTo>
                    <a:pt x="165051" y="443041"/>
                  </a:lnTo>
                  <a:lnTo>
                    <a:pt x="162166" y="440791"/>
                  </a:lnTo>
                  <a:lnTo>
                    <a:pt x="159277" y="438541"/>
                  </a:lnTo>
                  <a:lnTo>
                    <a:pt x="156387" y="436302"/>
                  </a:lnTo>
                  <a:lnTo>
                    <a:pt x="153497" y="434062"/>
                  </a:lnTo>
                  <a:lnTo>
                    <a:pt x="150607" y="431828"/>
                  </a:lnTo>
                  <a:lnTo>
                    <a:pt x="147712" y="429593"/>
                  </a:lnTo>
                  <a:lnTo>
                    <a:pt x="144822" y="427369"/>
                  </a:lnTo>
                  <a:lnTo>
                    <a:pt x="141928" y="425145"/>
                  </a:lnTo>
                  <a:lnTo>
                    <a:pt x="139038" y="422926"/>
                  </a:lnTo>
                  <a:lnTo>
                    <a:pt x="136143" y="420707"/>
                  </a:lnTo>
                  <a:lnTo>
                    <a:pt x="133248" y="418499"/>
                  </a:lnTo>
                  <a:lnTo>
                    <a:pt x="130353" y="416290"/>
                  </a:lnTo>
                  <a:lnTo>
                    <a:pt x="127453" y="414087"/>
                  </a:lnTo>
                  <a:lnTo>
                    <a:pt x="124558" y="411888"/>
                  </a:lnTo>
                  <a:lnTo>
                    <a:pt x="121663" y="409690"/>
                  </a:lnTo>
                  <a:lnTo>
                    <a:pt x="118763" y="407497"/>
                  </a:lnTo>
                  <a:lnTo>
                    <a:pt x="115863" y="405309"/>
                  </a:lnTo>
                  <a:lnTo>
                    <a:pt x="112968" y="403126"/>
                  </a:lnTo>
                  <a:lnTo>
                    <a:pt x="110068" y="400948"/>
                  </a:lnTo>
                  <a:lnTo>
                    <a:pt x="107167" y="398771"/>
                  </a:lnTo>
                  <a:lnTo>
                    <a:pt x="104267" y="396603"/>
                  </a:lnTo>
                  <a:lnTo>
                    <a:pt x="101362" y="394436"/>
                  </a:lnTo>
                  <a:lnTo>
                    <a:pt x="98462" y="392269"/>
                  </a:lnTo>
                  <a:lnTo>
                    <a:pt x="95562" y="390112"/>
                  </a:lnTo>
                  <a:lnTo>
                    <a:pt x="92657" y="387955"/>
                  </a:lnTo>
                  <a:lnTo>
                    <a:pt x="89756" y="385803"/>
                  </a:lnTo>
                  <a:lnTo>
                    <a:pt x="86851" y="383656"/>
                  </a:lnTo>
                  <a:lnTo>
                    <a:pt x="83951" y="381514"/>
                  </a:lnTo>
                  <a:lnTo>
                    <a:pt x="81046" y="379378"/>
                  </a:lnTo>
                  <a:lnTo>
                    <a:pt x="78140" y="377242"/>
                  </a:lnTo>
                  <a:lnTo>
                    <a:pt x="75235" y="375110"/>
                  </a:lnTo>
                  <a:lnTo>
                    <a:pt x="72330" y="372984"/>
                  </a:lnTo>
                  <a:lnTo>
                    <a:pt x="69425" y="370864"/>
                  </a:lnTo>
                  <a:lnTo>
                    <a:pt x="66519" y="368743"/>
                  </a:lnTo>
                  <a:lnTo>
                    <a:pt x="63614" y="366632"/>
                  </a:lnTo>
                  <a:lnTo>
                    <a:pt x="60709" y="364521"/>
                  </a:lnTo>
                  <a:lnTo>
                    <a:pt x="57798" y="362416"/>
                  </a:lnTo>
                  <a:lnTo>
                    <a:pt x="54893" y="360316"/>
                  </a:lnTo>
                  <a:lnTo>
                    <a:pt x="51988" y="358221"/>
                  </a:lnTo>
                  <a:lnTo>
                    <a:pt x="49077" y="356126"/>
                  </a:lnTo>
                  <a:lnTo>
                    <a:pt x="46172" y="354036"/>
                  </a:lnTo>
                  <a:lnTo>
                    <a:pt x="43262" y="351951"/>
                  </a:lnTo>
                  <a:lnTo>
                    <a:pt x="40351" y="349871"/>
                  </a:lnTo>
                  <a:lnTo>
                    <a:pt x="37446" y="347797"/>
                  </a:lnTo>
                  <a:lnTo>
                    <a:pt x="34535" y="345727"/>
                  </a:lnTo>
                  <a:lnTo>
                    <a:pt x="31630" y="343658"/>
                  </a:lnTo>
                  <a:lnTo>
                    <a:pt x="28720" y="341594"/>
                  </a:lnTo>
                  <a:lnTo>
                    <a:pt x="25809" y="339535"/>
                  </a:lnTo>
                  <a:lnTo>
                    <a:pt x="22899" y="337481"/>
                  </a:lnTo>
                  <a:lnTo>
                    <a:pt x="19988" y="335433"/>
                  </a:lnTo>
                  <a:lnTo>
                    <a:pt x="17083" y="333389"/>
                  </a:lnTo>
                  <a:lnTo>
                    <a:pt x="14173" y="331346"/>
                  </a:lnTo>
                  <a:lnTo>
                    <a:pt x="11262" y="329312"/>
                  </a:lnTo>
                  <a:lnTo>
                    <a:pt x="8352" y="327279"/>
                  </a:lnTo>
                  <a:lnTo>
                    <a:pt x="5441" y="325251"/>
                  </a:lnTo>
                  <a:lnTo>
                    <a:pt x="2531" y="323223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77819" y="2598415"/>
              <a:ext cx="820240" cy="930645"/>
            </a:xfrm>
            <a:custGeom>
              <a:avLst/>
              <a:pathLst>
                <a:path w="820240" h="930645">
                  <a:moveTo>
                    <a:pt x="816953" y="0"/>
                  </a:moveTo>
                  <a:lnTo>
                    <a:pt x="817138" y="1898"/>
                  </a:lnTo>
                  <a:lnTo>
                    <a:pt x="817324" y="3859"/>
                  </a:lnTo>
                  <a:lnTo>
                    <a:pt x="817505" y="5825"/>
                  </a:lnTo>
                  <a:lnTo>
                    <a:pt x="817680" y="7791"/>
                  </a:lnTo>
                  <a:lnTo>
                    <a:pt x="817850" y="9762"/>
                  </a:lnTo>
                  <a:lnTo>
                    <a:pt x="818015" y="11738"/>
                  </a:lnTo>
                  <a:lnTo>
                    <a:pt x="818170" y="13720"/>
                  </a:lnTo>
                  <a:lnTo>
                    <a:pt x="818325" y="15702"/>
                  </a:lnTo>
                  <a:lnTo>
                    <a:pt x="818470" y="17694"/>
                  </a:lnTo>
                  <a:lnTo>
                    <a:pt x="818609" y="19685"/>
                  </a:lnTo>
                  <a:lnTo>
                    <a:pt x="818743" y="21677"/>
                  </a:lnTo>
                  <a:lnTo>
                    <a:pt x="818872" y="23680"/>
                  </a:lnTo>
                  <a:lnTo>
                    <a:pt x="818996" y="25682"/>
                  </a:lnTo>
                  <a:lnTo>
                    <a:pt x="819115" y="27694"/>
                  </a:lnTo>
                  <a:lnTo>
                    <a:pt x="819228" y="29707"/>
                  </a:lnTo>
                  <a:lnTo>
                    <a:pt x="819331" y="31719"/>
                  </a:lnTo>
                  <a:lnTo>
                    <a:pt x="819429" y="33742"/>
                  </a:lnTo>
                  <a:lnTo>
                    <a:pt x="819527" y="35765"/>
                  </a:lnTo>
                  <a:lnTo>
                    <a:pt x="819615" y="37793"/>
                  </a:lnTo>
                  <a:lnTo>
                    <a:pt x="819698" y="39826"/>
                  </a:lnTo>
                  <a:lnTo>
                    <a:pt x="819770" y="41859"/>
                  </a:lnTo>
                  <a:lnTo>
                    <a:pt x="819842" y="43903"/>
                  </a:lnTo>
                  <a:lnTo>
                    <a:pt x="819909" y="45946"/>
                  </a:lnTo>
                  <a:lnTo>
                    <a:pt x="819966" y="47995"/>
                  </a:lnTo>
                  <a:lnTo>
                    <a:pt x="820023" y="50044"/>
                  </a:lnTo>
                  <a:lnTo>
                    <a:pt x="820069" y="52103"/>
                  </a:lnTo>
                  <a:lnTo>
                    <a:pt x="820111" y="54162"/>
                  </a:lnTo>
                  <a:lnTo>
                    <a:pt x="820147" y="56226"/>
                  </a:lnTo>
                  <a:lnTo>
                    <a:pt x="820178" y="58290"/>
                  </a:lnTo>
                  <a:lnTo>
                    <a:pt x="820198" y="60359"/>
                  </a:lnTo>
                  <a:lnTo>
                    <a:pt x="820219" y="62439"/>
                  </a:lnTo>
                  <a:lnTo>
                    <a:pt x="820229" y="64513"/>
                  </a:lnTo>
                  <a:lnTo>
                    <a:pt x="820240" y="66598"/>
                  </a:lnTo>
                  <a:lnTo>
                    <a:pt x="820240" y="68683"/>
                  </a:lnTo>
                  <a:lnTo>
                    <a:pt x="820234" y="70773"/>
                  </a:lnTo>
                  <a:lnTo>
                    <a:pt x="820224" y="72868"/>
                  </a:lnTo>
                  <a:lnTo>
                    <a:pt x="820209" y="74968"/>
                  </a:lnTo>
                  <a:lnTo>
                    <a:pt x="820188" y="77068"/>
                  </a:lnTo>
                  <a:lnTo>
                    <a:pt x="820157" y="79174"/>
                  </a:lnTo>
                  <a:lnTo>
                    <a:pt x="820126" y="81284"/>
                  </a:lnTo>
                  <a:lnTo>
                    <a:pt x="820085" y="83395"/>
                  </a:lnTo>
                  <a:lnTo>
                    <a:pt x="820038" y="85511"/>
                  </a:lnTo>
                  <a:lnTo>
                    <a:pt x="819987" y="87632"/>
                  </a:lnTo>
                  <a:lnTo>
                    <a:pt x="819930" y="89758"/>
                  </a:lnTo>
                  <a:lnTo>
                    <a:pt x="819868" y="91884"/>
                  </a:lnTo>
                  <a:lnTo>
                    <a:pt x="819801" y="94015"/>
                  </a:lnTo>
                  <a:lnTo>
                    <a:pt x="819729" y="96151"/>
                  </a:lnTo>
                  <a:lnTo>
                    <a:pt x="819646" y="98288"/>
                  </a:lnTo>
                  <a:lnTo>
                    <a:pt x="819564" y="100435"/>
                  </a:lnTo>
                  <a:lnTo>
                    <a:pt x="819471" y="102581"/>
                  </a:lnTo>
                  <a:lnTo>
                    <a:pt x="819373" y="104728"/>
                  </a:lnTo>
                  <a:lnTo>
                    <a:pt x="819269" y="106885"/>
                  </a:lnTo>
                  <a:lnTo>
                    <a:pt x="819161" y="109042"/>
                  </a:lnTo>
                  <a:lnTo>
                    <a:pt x="819042" y="111199"/>
                  </a:lnTo>
                  <a:lnTo>
                    <a:pt x="818924" y="113366"/>
                  </a:lnTo>
                  <a:lnTo>
                    <a:pt x="818800" y="115534"/>
                  </a:lnTo>
                  <a:lnTo>
                    <a:pt x="818666" y="117706"/>
                  </a:lnTo>
                  <a:lnTo>
                    <a:pt x="818526" y="119879"/>
                  </a:lnTo>
                  <a:lnTo>
                    <a:pt x="818382" y="122062"/>
                  </a:lnTo>
                  <a:lnTo>
                    <a:pt x="818232" y="124244"/>
                  </a:lnTo>
                  <a:lnTo>
                    <a:pt x="818077" y="126427"/>
                  </a:lnTo>
                  <a:lnTo>
                    <a:pt x="817917" y="128620"/>
                  </a:lnTo>
                  <a:lnTo>
                    <a:pt x="817752" y="130814"/>
                  </a:lnTo>
                  <a:lnTo>
                    <a:pt x="817577" y="133007"/>
                  </a:lnTo>
                  <a:lnTo>
                    <a:pt x="817401" y="135210"/>
                  </a:lnTo>
                  <a:lnTo>
                    <a:pt x="817216" y="137414"/>
                  </a:lnTo>
                  <a:lnTo>
                    <a:pt x="817025" y="139617"/>
                  </a:lnTo>
                  <a:lnTo>
                    <a:pt x="816829" y="141831"/>
                  </a:lnTo>
                  <a:lnTo>
                    <a:pt x="816627" y="144045"/>
                  </a:lnTo>
                  <a:lnTo>
                    <a:pt x="816421" y="146264"/>
                  </a:lnTo>
                  <a:lnTo>
                    <a:pt x="816204" y="148483"/>
                  </a:lnTo>
                  <a:lnTo>
                    <a:pt x="815987" y="150707"/>
                  </a:lnTo>
                  <a:lnTo>
                    <a:pt x="815760" y="152936"/>
                  </a:lnTo>
                  <a:lnTo>
                    <a:pt x="815533" y="155165"/>
                  </a:lnTo>
                  <a:lnTo>
                    <a:pt x="815296" y="157405"/>
                  </a:lnTo>
                  <a:lnTo>
                    <a:pt x="815053" y="159639"/>
                  </a:lnTo>
                  <a:lnTo>
                    <a:pt x="814806" y="161884"/>
                  </a:lnTo>
                  <a:lnTo>
                    <a:pt x="814553" y="164129"/>
                  </a:lnTo>
                  <a:lnTo>
                    <a:pt x="814290" y="166379"/>
                  </a:lnTo>
                  <a:lnTo>
                    <a:pt x="814026" y="168629"/>
                  </a:lnTo>
                  <a:lnTo>
                    <a:pt x="813753" y="170884"/>
                  </a:lnTo>
                  <a:lnTo>
                    <a:pt x="813479" y="173144"/>
                  </a:lnTo>
                  <a:lnTo>
                    <a:pt x="813196" y="175404"/>
                  </a:lnTo>
                  <a:lnTo>
                    <a:pt x="812907" y="177670"/>
                  </a:lnTo>
                  <a:lnTo>
                    <a:pt x="812613" y="179940"/>
                  </a:lnTo>
                  <a:lnTo>
                    <a:pt x="812313" y="182211"/>
                  </a:lnTo>
                  <a:lnTo>
                    <a:pt x="812009" y="184486"/>
                  </a:lnTo>
                  <a:lnTo>
                    <a:pt x="811694" y="186767"/>
                  </a:lnTo>
                  <a:lnTo>
                    <a:pt x="811379" y="189048"/>
                  </a:lnTo>
                  <a:lnTo>
                    <a:pt x="811054" y="191334"/>
                  </a:lnTo>
                  <a:lnTo>
                    <a:pt x="810729" y="193620"/>
                  </a:lnTo>
                  <a:lnTo>
                    <a:pt x="810394" y="195916"/>
                  </a:lnTo>
                  <a:lnTo>
                    <a:pt x="810053" y="198208"/>
                  </a:lnTo>
                  <a:lnTo>
                    <a:pt x="809707" y="200509"/>
                  </a:lnTo>
                  <a:lnTo>
                    <a:pt x="809356" y="202811"/>
                  </a:lnTo>
                  <a:lnTo>
                    <a:pt x="808995" y="205112"/>
                  </a:lnTo>
                  <a:lnTo>
                    <a:pt x="808634" y="207424"/>
                  </a:lnTo>
                  <a:lnTo>
                    <a:pt x="808262" y="209731"/>
                  </a:lnTo>
                  <a:lnTo>
                    <a:pt x="807891" y="212048"/>
                  </a:lnTo>
                  <a:lnTo>
                    <a:pt x="807509" y="214365"/>
                  </a:lnTo>
                  <a:lnTo>
                    <a:pt x="807122" y="216687"/>
                  </a:lnTo>
                  <a:lnTo>
                    <a:pt x="806730" y="219009"/>
                  </a:lnTo>
                  <a:lnTo>
                    <a:pt x="806332" y="221336"/>
                  </a:lnTo>
                  <a:lnTo>
                    <a:pt x="805930" y="223669"/>
                  </a:lnTo>
                  <a:lnTo>
                    <a:pt x="805517" y="226001"/>
                  </a:lnTo>
                  <a:lnTo>
                    <a:pt x="805104" y="228339"/>
                  </a:lnTo>
                  <a:lnTo>
                    <a:pt x="804686" y="230677"/>
                  </a:lnTo>
                  <a:lnTo>
                    <a:pt x="804258" y="233019"/>
                  </a:lnTo>
                  <a:lnTo>
                    <a:pt x="803824" y="235367"/>
                  </a:lnTo>
                  <a:lnTo>
                    <a:pt x="803386" y="237715"/>
                  </a:lnTo>
                  <a:lnTo>
                    <a:pt x="802942" y="240068"/>
                  </a:lnTo>
                  <a:lnTo>
                    <a:pt x="802493" y="242422"/>
                  </a:lnTo>
                  <a:lnTo>
                    <a:pt x="802039" y="244780"/>
                  </a:lnTo>
                  <a:lnTo>
                    <a:pt x="801580" y="247138"/>
                  </a:lnTo>
                  <a:lnTo>
                    <a:pt x="801110" y="249507"/>
                  </a:lnTo>
                  <a:lnTo>
                    <a:pt x="800641" y="251870"/>
                  </a:lnTo>
                  <a:lnTo>
                    <a:pt x="800161" y="254244"/>
                  </a:lnTo>
                  <a:lnTo>
                    <a:pt x="799676" y="256618"/>
                  </a:lnTo>
                  <a:lnTo>
                    <a:pt x="799190" y="258991"/>
                  </a:lnTo>
                  <a:lnTo>
                    <a:pt x="798695" y="261370"/>
                  </a:lnTo>
                  <a:lnTo>
                    <a:pt x="798195" y="263754"/>
                  </a:lnTo>
                  <a:lnTo>
                    <a:pt x="797684" y="266139"/>
                  </a:lnTo>
                  <a:lnTo>
                    <a:pt x="797173" y="268528"/>
                  </a:lnTo>
                  <a:lnTo>
                    <a:pt x="796657" y="270917"/>
                  </a:lnTo>
                  <a:lnTo>
                    <a:pt x="796130" y="273311"/>
                  </a:lnTo>
                  <a:lnTo>
                    <a:pt x="795604" y="275706"/>
                  </a:lnTo>
                  <a:lnTo>
                    <a:pt x="795067" y="278105"/>
                  </a:lnTo>
                  <a:lnTo>
                    <a:pt x="794526" y="280510"/>
                  </a:lnTo>
                  <a:lnTo>
                    <a:pt x="793979" y="282915"/>
                  </a:lnTo>
                  <a:lnTo>
                    <a:pt x="793426" y="285325"/>
                  </a:lnTo>
                  <a:lnTo>
                    <a:pt x="792869" y="287735"/>
                  </a:lnTo>
                  <a:lnTo>
                    <a:pt x="792307" y="290150"/>
                  </a:lnTo>
                  <a:lnTo>
                    <a:pt x="791739" y="292565"/>
                  </a:lnTo>
                  <a:lnTo>
                    <a:pt x="791161" y="294985"/>
                  </a:lnTo>
                  <a:lnTo>
                    <a:pt x="790583" y="297410"/>
                  </a:lnTo>
                  <a:lnTo>
                    <a:pt x="789995" y="299836"/>
                  </a:lnTo>
                  <a:lnTo>
                    <a:pt x="789406" y="302261"/>
                  </a:lnTo>
                  <a:lnTo>
                    <a:pt x="788808" y="304692"/>
                  </a:lnTo>
                  <a:lnTo>
                    <a:pt x="788204" y="307127"/>
                  </a:lnTo>
                  <a:lnTo>
                    <a:pt x="787595" y="309563"/>
                  </a:lnTo>
                  <a:lnTo>
                    <a:pt x="786981" y="312004"/>
                  </a:lnTo>
                  <a:lnTo>
                    <a:pt x="786362" y="314445"/>
                  </a:lnTo>
                  <a:lnTo>
                    <a:pt x="785732" y="316891"/>
                  </a:lnTo>
                  <a:lnTo>
                    <a:pt x="785103" y="319337"/>
                  </a:lnTo>
                  <a:lnTo>
                    <a:pt x="784468" y="321788"/>
                  </a:lnTo>
                  <a:lnTo>
                    <a:pt x="783823" y="324239"/>
                  </a:lnTo>
                  <a:lnTo>
                    <a:pt x="783173" y="326695"/>
                  </a:lnTo>
                  <a:lnTo>
                    <a:pt x="782523" y="329152"/>
                  </a:lnTo>
                  <a:lnTo>
                    <a:pt x="781862" y="331613"/>
                  </a:lnTo>
                  <a:lnTo>
                    <a:pt x="781196" y="334080"/>
                  </a:lnTo>
                  <a:lnTo>
                    <a:pt x="780525" y="336541"/>
                  </a:lnTo>
                  <a:lnTo>
                    <a:pt x="779849" y="339013"/>
                  </a:lnTo>
                  <a:lnTo>
                    <a:pt x="779163" y="341485"/>
                  </a:lnTo>
                  <a:lnTo>
                    <a:pt x="778477" y="343957"/>
                  </a:lnTo>
                  <a:lnTo>
                    <a:pt x="777785" y="346434"/>
                  </a:lnTo>
                  <a:lnTo>
                    <a:pt x="777084" y="348916"/>
                  </a:lnTo>
                  <a:lnTo>
                    <a:pt x="776382" y="351398"/>
                  </a:lnTo>
                  <a:lnTo>
                    <a:pt x="775670" y="353880"/>
                  </a:lnTo>
                  <a:lnTo>
                    <a:pt x="774952" y="356367"/>
                  </a:lnTo>
                  <a:lnTo>
                    <a:pt x="774235" y="358855"/>
                  </a:lnTo>
                  <a:lnTo>
                    <a:pt x="773507" y="361347"/>
                  </a:lnTo>
                  <a:lnTo>
                    <a:pt x="772775" y="363845"/>
                  </a:lnTo>
                  <a:lnTo>
                    <a:pt x="772037" y="366342"/>
                  </a:lnTo>
                  <a:lnTo>
                    <a:pt x="771294" y="368840"/>
                  </a:lnTo>
                  <a:lnTo>
                    <a:pt x="770540" y="371343"/>
                  </a:lnTo>
                  <a:lnTo>
                    <a:pt x="769787" y="373845"/>
                  </a:lnTo>
                  <a:lnTo>
                    <a:pt x="769028" y="376353"/>
                  </a:lnTo>
                  <a:lnTo>
                    <a:pt x="768259" y="378861"/>
                  </a:lnTo>
                  <a:lnTo>
                    <a:pt x="767490" y="381374"/>
                  </a:lnTo>
                  <a:lnTo>
                    <a:pt x="766711" y="383893"/>
                  </a:lnTo>
                  <a:lnTo>
                    <a:pt x="765927" y="386406"/>
                  </a:lnTo>
                  <a:lnTo>
                    <a:pt x="765137" y="388924"/>
                  </a:lnTo>
                  <a:lnTo>
                    <a:pt x="764348" y="391447"/>
                  </a:lnTo>
                  <a:lnTo>
                    <a:pt x="763548" y="393971"/>
                  </a:lnTo>
                  <a:lnTo>
                    <a:pt x="762743" y="396499"/>
                  </a:lnTo>
                  <a:lnTo>
                    <a:pt x="761928" y="399028"/>
                  </a:lnTo>
                  <a:lnTo>
                    <a:pt x="761112" y="401556"/>
                  </a:lnTo>
                  <a:lnTo>
                    <a:pt x="760292" y="404090"/>
                  </a:lnTo>
                  <a:lnTo>
                    <a:pt x="759466" y="406629"/>
                  </a:lnTo>
                  <a:lnTo>
                    <a:pt x="758630" y="409168"/>
                  </a:lnTo>
                  <a:lnTo>
                    <a:pt x="757794" y="411707"/>
                  </a:lnTo>
                  <a:lnTo>
                    <a:pt x="756948" y="414251"/>
                  </a:lnTo>
                  <a:lnTo>
                    <a:pt x="756102" y="416795"/>
                  </a:lnTo>
                  <a:lnTo>
                    <a:pt x="755245" y="419344"/>
                  </a:lnTo>
                  <a:lnTo>
                    <a:pt x="754383" y="421893"/>
                  </a:lnTo>
                  <a:lnTo>
                    <a:pt x="753516" y="424443"/>
                  </a:lnTo>
                  <a:lnTo>
                    <a:pt x="752649" y="426997"/>
                  </a:lnTo>
                  <a:lnTo>
                    <a:pt x="751772" y="429556"/>
                  </a:lnTo>
                  <a:lnTo>
                    <a:pt x="750890" y="432116"/>
                  </a:lnTo>
                  <a:lnTo>
                    <a:pt x="750002" y="434676"/>
                  </a:lnTo>
                  <a:lnTo>
                    <a:pt x="749104" y="437240"/>
                  </a:lnTo>
                  <a:lnTo>
                    <a:pt x="748206" y="439805"/>
                  </a:lnTo>
                  <a:lnTo>
                    <a:pt x="747303" y="442370"/>
                  </a:lnTo>
                  <a:lnTo>
                    <a:pt x="746395" y="444939"/>
                  </a:lnTo>
                  <a:lnTo>
                    <a:pt x="745476" y="447515"/>
                  </a:lnTo>
                  <a:lnTo>
                    <a:pt x="744558" y="450084"/>
                  </a:lnTo>
                  <a:lnTo>
                    <a:pt x="743629" y="452665"/>
                  </a:lnTo>
                  <a:lnTo>
                    <a:pt x="742700" y="455240"/>
                  </a:lnTo>
                  <a:lnTo>
                    <a:pt x="741761" y="457820"/>
                  </a:lnTo>
                  <a:lnTo>
                    <a:pt x="740817" y="460405"/>
                  </a:lnTo>
                  <a:lnTo>
                    <a:pt x="739872" y="462990"/>
                  </a:lnTo>
                  <a:lnTo>
                    <a:pt x="738918" y="465576"/>
                  </a:lnTo>
                  <a:lnTo>
                    <a:pt x="737958" y="468161"/>
                  </a:lnTo>
                  <a:lnTo>
                    <a:pt x="736993" y="470757"/>
                  </a:lnTo>
                  <a:lnTo>
                    <a:pt x="736023" y="473347"/>
                  </a:lnTo>
                  <a:lnTo>
                    <a:pt x="735047" y="475943"/>
                  </a:lnTo>
                  <a:lnTo>
                    <a:pt x="734067" y="478539"/>
                  </a:lnTo>
                  <a:lnTo>
                    <a:pt x="733081" y="481139"/>
                  </a:lnTo>
                  <a:lnTo>
                    <a:pt x="732090" y="483740"/>
                  </a:lnTo>
                  <a:lnTo>
                    <a:pt x="731089" y="486341"/>
                  </a:lnTo>
                  <a:lnTo>
                    <a:pt x="730088" y="488947"/>
                  </a:lnTo>
                  <a:lnTo>
                    <a:pt x="729082" y="491553"/>
                  </a:lnTo>
                  <a:lnTo>
                    <a:pt x="728065" y="494164"/>
                  </a:lnTo>
                  <a:lnTo>
                    <a:pt x="727049" y="496775"/>
                  </a:lnTo>
                  <a:lnTo>
                    <a:pt x="726027" y="499386"/>
                  </a:lnTo>
                  <a:lnTo>
                    <a:pt x="724995" y="502003"/>
                  </a:lnTo>
                  <a:lnTo>
                    <a:pt x="723958" y="504619"/>
                  </a:lnTo>
                  <a:lnTo>
                    <a:pt x="722920" y="507235"/>
                  </a:lnTo>
                  <a:lnTo>
                    <a:pt x="721873" y="509857"/>
                  </a:lnTo>
                  <a:lnTo>
                    <a:pt x="720825" y="512478"/>
                  </a:lnTo>
                  <a:lnTo>
                    <a:pt x="719768" y="515100"/>
                  </a:lnTo>
                  <a:lnTo>
                    <a:pt x="718704" y="517726"/>
                  </a:lnTo>
                  <a:lnTo>
                    <a:pt x="717636" y="520358"/>
                  </a:lnTo>
                  <a:lnTo>
                    <a:pt x="716568" y="522985"/>
                  </a:lnTo>
                  <a:lnTo>
                    <a:pt x="715490" y="525616"/>
                  </a:lnTo>
                  <a:lnTo>
                    <a:pt x="714406" y="528248"/>
                  </a:lnTo>
                  <a:lnTo>
                    <a:pt x="713317" y="530885"/>
                  </a:lnTo>
                  <a:lnTo>
                    <a:pt x="712223" y="533522"/>
                  </a:lnTo>
                  <a:lnTo>
                    <a:pt x="711124" y="536159"/>
                  </a:lnTo>
                  <a:lnTo>
                    <a:pt x="710020" y="538801"/>
                  </a:lnTo>
                  <a:lnTo>
                    <a:pt x="708910" y="541443"/>
                  </a:lnTo>
                  <a:lnTo>
                    <a:pt x="707796" y="544085"/>
                  </a:lnTo>
                  <a:lnTo>
                    <a:pt x="706676" y="546733"/>
                  </a:lnTo>
                  <a:lnTo>
                    <a:pt x="705546" y="549380"/>
                  </a:lnTo>
                  <a:lnTo>
                    <a:pt x="704415" y="552027"/>
                  </a:lnTo>
                  <a:lnTo>
                    <a:pt x="703280" y="554679"/>
                  </a:lnTo>
                  <a:lnTo>
                    <a:pt x="702140" y="557332"/>
                  </a:lnTo>
                  <a:lnTo>
                    <a:pt x="700994" y="559984"/>
                  </a:lnTo>
                  <a:lnTo>
                    <a:pt x="699838" y="562642"/>
                  </a:lnTo>
                  <a:lnTo>
                    <a:pt x="698682" y="565299"/>
                  </a:lnTo>
                  <a:lnTo>
                    <a:pt x="697521" y="567957"/>
                  </a:lnTo>
                  <a:lnTo>
                    <a:pt x="696350" y="570620"/>
                  </a:lnTo>
                  <a:lnTo>
                    <a:pt x="695178" y="573283"/>
                  </a:lnTo>
                  <a:lnTo>
                    <a:pt x="694002" y="575945"/>
                  </a:lnTo>
                  <a:lnTo>
                    <a:pt x="692815" y="578608"/>
                  </a:lnTo>
                  <a:lnTo>
                    <a:pt x="691628" y="581276"/>
                  </a:lnTo>
                  <a:lnTo>
                    <a:pt x="690431" y="583944"/>
                  </a:lnTo>
                  <a:lnTo>
                    <a:pt x="689234" y="586617"/>
                  </a:lnTo>
                  <a:lnTo>
                    <a:pt x="688031" y="589285"/>
                  </a:lnTo>
                  <a:lnTo>
                    <a:pt x="686819" y="591958"/>
                  </a:lnTo>
                  <a:lnTo>
                    <a:pt x="685606" y="594636"/>
                  </a:lnTo>
                  <a:lnTo>
                    <a:pt x="684383" y="597309"/>
                  </a:lnTo>
                  <a:lnTo>
                    <a:pt x="683160" y="599987"/>
                  </a:lnTo>
                  <a:lnTo>
                    <a:pt x="681927" y="602666"/>
                  </a:lnTo>
                  <a:lnTo>
                    <a:pt x="680693" y="605349"/>
                  </a:lnTo>
                  <a:lnTo>
                    <a:pt x="679450" y="608032"/>
                  </a:lnTo>
                  <a:lnTo>
                    <a:pt x="678206" y="610716"/>
                  </a:lnTo>
                  <a:lnTo>
                    <a:pt x="676952" y="613399"/>
                  </a:lnTo>
                  <a:lnTo>
                    <a:pt x="675698" y="616088"/>
                  </a:lnTo>
                  <a:lnTo>
                    <a:pt x="674434" y="618771"/>
                  </a:lnTo>
                  <a:lnTo>
                    <a:pt x="673170" y="621460"/>
                  </a:lnTo>
                  <a:lnTo>
                    <a:pt x="671895" y="624153"/>
                  </a:lnTo>
                  <a:lnTo>
                    <a:pt x="670620" y="626847"/>
                  </a:lnTo>
                  <a:lnTo>
                    <a:pt x="669335" y="629536"/>
                  </a:lnTo>
                  <a:lnTo>
                    <a:pt x="668050" y="632234"/>
                  </a:lnTo>
                  <a:lnTo>
                    <a:pt x="666755" y="634928"/>
                  </a:lnTo>
                  <a:lnTo>
                    <a:pt x="665460" y="637627"/>
                  </a:lnTo>
                  <a:lnTo>
                    <a:pt x="664154" y="640326"/>
                  </a:lnTo>
                  <a:lnTo>
                    <a:pt x="662849" y="643025"/>
                  </a:lnTo>
                  <a:lnTo>
                    <a:pt x="661533" y="645724"/>
                  </a:lnTo>
                  <a:lnTo>
                    <a:pt x="660217" y="648428"/>
                  </a:lnTo>
                  <a:lnTo>
                    <a:pt x="658891" y="651132"/>
                  </a:lnTo>
                  <a:lnTo>
                    <a:pt x="657565" y="653836"/>
                  </a:lnTo>
                  <a:lnTo>
                    <a:pt x="656228" y="656545"/>
                  </a:lnTo>
                  <a:lnTo>
                    <a:pt x="654892" y="659249"/>
                  </a:lnTo>
                  <a:lnTo>
                    <a:pt x="653545" y="661958"/>
                  </a:lnTo>
                  <a:lnTo>
                    <a:pt x="652198" y="664667"/>
                  </a:lnTo>
                  <a:lnTo>
                    <a:pt x="650846" y="667382"/>
                  </a:lnTo>
                  <a:lnTo>
                    <a:pt x="649484" y="670091"/>
                  </a:lnTo>
                  <a:lnTo>
                    <a:pt x="648121" y="672805"/>
                  </a:lnTo>
                  <a:lnTo>
                    <a:pt x="646754" y="675519"/>
                  </a:lnTo>
                  <a:lnTo>
                    <a:pt x="645381" y="678239"/>
                  </a:lnTo>
                  <a:lnTo>
                    <a:pt x="643998" y="680953"/>
                  </a:lnTo>
                  <a:lnTo>
                    <a:pt x="642615" y="683673"/>
                  </a:lnTo>
                  <a:lnTo>
                    <a:pt x="641227" y="686392"/>
                  </a:lnTo>
                  <a:lnTo>
                    <a:pt x="639834" y="689112"/>
                  </a:lnTo>
                  <a:lnTo>
                    <a:pt x="638435" y="691831"/>
                  </a:lnTo>
                  <a:lnTo>
                    <a:pt x="637026" y="694556"/>
                  </a:lnTo>
                  <a:lnTo>
                    <a:pt x="635618" y="697281"/>
                  </a:lnTo>
                  <a:lnTo>
                    <a:pt x="634204" y="700005"/>
                  </a:lnTo>
                  <a:lnTo>
                    <a:pt x="632785" y="702730"/>
                  </a:lnTo>
                  <a:lnTo>
                    <a:pt x="631360" y="705455"/>
                  </a:lnTo>
                  <a:lnTo>
                    <a:pt x="629931" y="708184"/>
                  </a:lnTo>
                  <a:lnTo>
                    <a:pt x="628496" y="710914"/>
                  </a:lnTo>
                  <a:lnTo>
                    <a:pt x="627062" y="713644"/>
                  </a:lnTo>
                  <a:lnTo>
                    <a:pt x="625617" y="716374"/>
                  </a:lnTo>
                  <a:lnTo>
                    <a:pt x="624167" y="719104"/>
                  </a:lnTo>
                  <a:lnTo>
                    <a:pt x="622712" y="721839"/>
                  </a:lnTo>
                  <a:lnTo>
                    <a:pt x="621256" y="724569"/>
                  </a:lnTo>
                  <a:lnTo>
                    <a:pt x="619791" y="727304"/>
                  </a:lnTo>
                  <a:lnTo>
                    <a:pt x="618320" y="730038"/>
                  </a:lnTo>
                  <a:lnTo>
                    <a:pt x="616850" y="732779"/>
                  </a:lnTo>
                  <a:lnTo>
                    <a:pt x="615368" y="735514"/>
                  </a:lnTo>
                  <a:lnTo>
                    <a:pt x="613887" y="738254"/>
                  </a:lnTo>
                  <a:lnTo>
                    <a:pt x="612396" y="740994"/>
                  </a:lnTo>
                  <a:lnTo>
                    <a:pt x="610905" y="743729"/>
                  </a:lnTo>
                  <a:lnTo>
                    <a:pt x="609408" y="746474"/>
                  </a:lnTo>
                  <a:lnTo>
                    <a:pt x="607901" y="749214"/>
                  </a:lnTo>
                  <a:lnTo>
                    <a:pt x="606395" y="751954"/>
                  </a:lnTo>
                  <a:lnTo>
                    <a:pt x="604883" y="754700"/>
                  </a:lnTo>
                  <a:lnTo>
                    <a:pt x="603366" y="757445"/>
                  </a:lnTo>
                  <a:lnTo>
                    <a:pt x="601843" y="760190"/>
                  </a:lnTo>
                  <a:lnTo>
                    <a:pt x="600316" y="762936"/>
                  </a:lnTo>
                  <a:lnTo>
                    <a:pt x="598783" y="765681"/>
                  </a:lnTo>
                  <a:lnTo>
                    <a:pt x="597245" y="768426"/>
                  </a:lnTo>
                  <a:lnTo>
                    <a:pt x="595708" y="771177"/>
                  </a:lnTo>
                  <a:lnTo>
                    <a:pt x="594159" y="773922"/>
                  </a:lnTo>
                  <a:lnTo>
                    <a:pt x="592606" y="776673"/>
                  </a:lnTo>
                  <a:lnTo>
                    <a:pt x="591053" y="779423"/>
                  </a:lnTo>
                  <a:lnTo>
                    <a:pt x="589489" y="782174"/>
                  </a:lnTo>
                  <a:lnTo>
                    <a:pt x="587926" y="784924"/>
                  </a:lnTo>
                  <a:lnTo>
                    <a:pt x="586352" y="787674"/>
                  </a:lnTo>
                  <a:lnTo>
                    <a:pt x="584778" y="790430"/>
                  </a:lnTo>
                  <a:lnTo>
                    <a:pt x="583199" y="793181"/>
                  </a:lnTo>
                  <a:lnTo>
                    <a:pt x="581615" y="795936"/>
                  </a:lnTo>
                  <a:lnTo>
                    <a:pt x="580025" y="798692"/>
                  </a:lnTo>
                  <a:lnTo>
                    <a:pt x="578431" y="801447"/>
                  </a:lnTo>
                  <a:lnTo>
                    <a:pt x="576831" y="804203"/>
                  </a:lnTo>
                  <a:lnTo>
                    <a:pt x="575226" y="806959"/>
                  </a:lnTo>
                  <a:lnTo>
                    <a:pt x="573616" y="809714"/>
                  </a:lnTo>
                  <a:lnTo>
                    <a:pt x="572006" y="812475"/>
                  </a:lnTo>
                  <a:lnTo>
                    <a:pt x="570386" y="815231"/>
                  </a:lnTo>
                  <a:lnTo>
                    <a:pt x="568765" y="817991"/>
                  </a:lnTo>
                  <a:lnTo>
                    <a:pt x="567140" y="820747"/>
                  </a:lnTo>
                  <a:lnTo>
                    <a:pt x="565504" y="823508"/>
                  </a:lnTo>
                  <a:lnTo>
                    <a:pt x="563868" y="826269"/>
                  </a:lnTo>
                  <a:lnTo>
                    <a:pt x="562227" y="829029"/>
                  </a:lnTo>
                  <a:lnTo>
                    <a:pt x="560581" y="831790"/>
                  </a:lnTo>
                  <a:lnTo>
                    <a:pt x="558930" y="834551"/>
                  </a:lnTo>
                  <a:lnTo>
                    <a:pt x="557273" y="837312"/>
                  </a:lnTo>
                  <a:lnTo>
                    <a:pt x="555617" y="840078"/>
                  </a:lnTo>
                  <a:lnTo>
                    <a:pt x="553950" y="842839"/>
                  </a:lnTo>
                  <a:lnTo>
                    <a:pt x="552278" y="845605"/>
                  </a:lnTo>
                  <a:lnTo>
                    <a:pt x="550606" y="848365"/>
                  </a:lnTo>
                  <a:lnTo>
                    <a:pt x="548929" y="851131"/>
                  </a:lnTo>
                  <a:lnTo>
                    <a:pt x="547247" y="853897"/>
                  </a:lnTo>
                  <a:lnTo>
                    <a:pt x="545559" y="856658"/>
                  </a:lnTo>
                  <a:lnTo>
                    <a:pt x="543867" y="859424"/>
                  </a:lnTo>
                  <a:lnTo>
                    <a:pt x="542169" y="862190"/>
                  </a:lnTo>
                  <a:lnTo>
                    <a:pt x="540466" y="864956"/>
                  </a:lnTo>
                  <a:lnTo>
                    <a:pt x="538758" y="867722"/>
                  </a:lnTo>
                  <a:lnTo>
                    <a:pt x="537050" y="870488"/>
                  </a:lnTo>
                  <a:lnTo>
                    <a:pt x="535331" y="873254"/>
                  </a:lnTo>
                  <a:lnTo>
                    <a:pt x="533613" y="876025"/>
                  </a:lnTo>
                  <a:lnTo>
                    <a:pt x="531890" y="878791"/>
                  </a:lnTo>
                  <a:lnTo>
                    <a:pt x="530161" y="881557"/>
                  </a:lnTo>
                  <a:lnTo>
                    <a:pt x="528427" y="884328"/>
                  </a:lnTo>
                  <a:lnTo>
                    <a:pt x="526688" y="887094"/>
                  </a:lnTo>
                  <a:lnTo>
                    <a:pt x="524949" y="889865"/>
                  </a:lnTo>
                  <a:lnTo>
                    <a:pt x="523199" y="892631"/>
                  </a:lnTo>
                  <a:lnTo>
                    <a:pt x="521450" y="895402"/>
                  </a:lnTo>
                  <a:lnTo>
                    <a:pt x="519690" y="898168"/>
                  </a:lnTo>
                  <a:lnTo>
                    <a:pt x="517931" y="900939"/>
                  </a:lnTo>
                  <a:lnTo>
                    <a:pt x="516166" y="903705"/>
                  </a:lnTo>
                  <a:lnTo>
                    <a:pt x="514396" y="906476"/>
                  </a:lnTo>
                  <a:lnTo>
                    <a:pt x="512626" y="909247"/>
                  </a:lnTo>
                  <a:lnTo>
                    <a:pt x="510846" y="912018"/>
                  </a:lnTo>
                  <a:lnTo>
                    <a:pt x="509060" y="914784"/>
                  </a:lnTo>
                  <a:lnTo>
                    <a:pt x="507275" y="917555"/>
                  </a:lnTo>
                  <a:lnTo>
                    <a:pt x="505484" y="920326"/>
                  </a:lnTo>
                  <a:lnTo>
                    <a:pt x="503688" y="923097"/>
                  </a:lnTo>
                  <a:lnTo>
                    <a:pt x="501887" y="925863"/>
                  </a:lnTo>
                  <a:lnTo>
                    <a:pt x="500081" y="928635"/>
                  </a:lnTo>
                  <a:lnTo>
                    <a:pt x="498771" y="930645"/>
                  </a:lnTo>
                  <a:lnTo>
                    <a:pt x="497016" y="928113"/>
                  </a:lnTo>
                  <a:lnTo>
                    <a:pt x="494988" y="925203"/>
                  </a:lnTo>
                  <a:lnTo>
                    <a:pt x="492960" y="922292"/>
                  </a:lnTo>
                  <a:lnTo>
                    <a:pt x="490927" y="919382"/>
                  </a:lnTo>
                  <a:lnTo>
                    <a:pt x="488893" y="916472"/>
                  </a:lnTo>
                  <a:lnTo>
                    <a:pt x="486850" y="913561"/>
                  </a:lnTo>
                  <a:lnTo>
                    <a:pt x="484806" y="910656"/>
                  </a:lnTo>
                  <a:lnTo>
                    <a:pt x="482758" y="907745"/>
                  </a:lnTo>
                  <a:lnTo>
                    <a:pt x="480704" y="904835"/>
                  </a:lnTo>
                  <a:lnTo>
                    <a:pt x="478645" y="901925"/>
                  </a:lnTo>
                  <a:lnTo>
                    <a:pt x="476581" y="899014"/>
                  </a:lnTo>
                  <a:lnTo>
                    <a:pt x="474512" y="896109"/>
                  </a:lnTo>
                  <a:lnTo>
                    <a:pt x="472442" y="893198"/>
                  </a:lnTo>
                  <a:lnTo>
                    <a:pt x="470368" y="890293"/>
                  </a:lnTo>
                  <a:lnTo>
                    <a:pt x="468288" y="887383"/>
                  </a:lnTo>
                  <a:lnTo>
                    <a:pt x="466203" y="884472"/>
                  </a:lnTo>
                  <a:lnTo>
                    <a:pt x="464113" y="881567"/>
                  </a:lnTo>
                  <a:lnTo>
                    <a:pt x="462018" y="878657"/>
                  </a:lnTo>
                  <a:lnTo>
                    <a:pt x="459923" y="875751"/>
                  </a:lnTo>
                  <a:lnTo>
                    <a:pt x="457823" y="872846"/>
                  </a:lnTo>
                  <a:lnTo>
                    <a:pt x="455718" y="869936"/>
                  </a:lnTo>
                  <a:lnTo>
                    <a:pt x="453607" y="867030"/>
                  </a:lnTo>
                  <a:lnTo>
                    <a:pt x="451496" y="864125"/>
                  </a:lnTo>
                  <a:lnTo>
                    <a:pt x="449376" y="861220"/>
                  </a:lnTo>
                  <a:lnTo>
                    <a:pt x="447255" y="858314"/>
                  </a:lnTo>
                  <a:lnTo>
                    <a:pt x="445129" y="855409"/>
                  </a:lnTo>
                  <a:lnTo>
                    <a:pt x="442997" y="852504"/>
                  </a:lnTo>
                  <a:lnTo>
                    <a:pt x="440861" y="849599"/>
                  </a:lnTo>
                  <a:lnTo>
                    <a:pt x="438725" y="846693"/>
                  </a:lnTo>
                  <a:lnTo>
                    <a:pt x="436583" y="843793"/>
                  </a:lnTo>
                  <a:lnTo>
                    <a:pt x="434436" y="840888"/>
                  </a:lnTo>
                  <a:lnTo>
                    <a:pt x="432284" y="837988"/>
                  </a:lnTo>
                  <a:lnTo>
                    <a:pt x="430127" y="835083"/>
                  </a:lnTo>
                  <a:lnTo>
                    <a:pt x="427970" y="832182"/>
                  </a:lnTo>
                  <a:lnTo>
                    <a:pt x="425803" y="829282"/>
                  </a:lnTo>
                  <a:lnTo>
                    <a:pt x="423636" y="826377"/>
                  </a:lnTo>
                  <a:lnTo>
                    <a:pt x="421468" y="823477"/>
                  </a:lnTo>
                  <a:lnTo>
                    <a:pt x="419291" y="820577"/>
                  </a:lnTo>
                  <a:lnTo>
                    <a:pt x="417113" y="817677"/>
                  </a:lnTo>
                  <a:lnTo>
                    <a:pt x="414930" y="814782"/>
                  </a:lnTo>
                  <a:lnTo>
                    <a:pt x="412742" y="811882"/>
                  </a:lnTo>
                  <a:lnTo>
                    <a:pt x="410549" y="808982"/>
                  </a:lnTo>
                  <a:lnTo>
                    <a:pt x="408351" y="806087"/>
                  </a:lnTo>
                  <a:lnTo>
                    <a:pt x="406152" y="803192"/>
                  </a:lnTo>
                  <a:lnTo>
                    <a:pt x="403949" y="800291"/>
                  </a:lnTo>
                  <a:lnTo>
                    <a:pt x="401740" y="797397"/>
                  </a:lnTo>
                  <a:lnTo>
                    <a:pt x="399532" y="794502"/>
                  </a:lnTo>
                  <a:lnTo>
                    <a:pt x="397313" y="791607"/>
                  </a:lnTo>
                  <a:lnTo>
                    <a:pt x="395094" y="788717"/>
                  </a:lnTo>
                  <a:lnTo>
                    <a:pt x="392870" y="785822"/>
                  </a:lnTo>
                  <a:lnTo>
                    <a:pt x="390646" y="782932"/>
                  </a:lnTo>
                  <a:lnTo>
                    <a:pt x="388411" y="780037"/>
                  </a:lnTo>
                  <a:lnTo>
                    <a:pt x="386177" y="777147"/>
                  </a:lnTo>
                  <a:lnTo>
                    <a:pt x="383937" y="774258"/>
                  </a:lnTo>
                  <a:lnTo>
                    <a:pt x="381698" y="771368"/>
                  </a:lnTo>
                  <a:lnTo>
                    <a:pt x="379448" y="768478"/>
                  </a:lnTo>
                  <a:lnTo>
                    <a:pt x="377198" y="765593"/>
                  </a:lnTo>
                  <a:lnTo>
                    <a:pt x="374943" y="762704"/>
                  </a:lnTo>
                  <a:lnTo>
                    <a:pt x="372688" y="759819"/>
                  </a:lnTo>
                  <a:lnTo>
                    <a:pt x="370422" y="756934"/>
                  </a:lnTo>
                  <a:lnTo>
                    <a:pt x="368157" y="754044"/>
                  </a:lnTo>
                  <a:lnTo>
                    <a:pt x="365886" y="751165"/>
                  </a:lnTo>
                  <a:lnTo>
                    <a:pt x="363616" y="748280"/>
                  </a:lnTo>
                  <a:lnTo>
                    <a:pt x="361335" y="745396"/>
                  </a:lnTo>
                  <a:lnTo>
                    <a:pt x="359054" y="742516"/>
                  </a:lnTo>
                  <a:lnTo>
                    <a:pt x="356768" y="739637"/>
                  </a:lnTo>
                  <a:lnTo>
                    <a:pt x="354482" y="736752"/>
                  </a:lnTo>
                  <a:lnTo>
                    <a:pt x="352191" y="733878"/>
                  </a:lnTo>
                  <a:lnTo>
                    <a:pt x="349894" y="730998"/>
                  </a:lnTo>
                  <a:lnTo>
                    <a:pt x="347593" y="728119"/>
                  </a:lnTo>
                  <a:lnTo>
                    <a:pt x="345286" y="725245"/>
                  </a:lnTo>
                  <a:lnTo>
                    <a:pt x="342979" y="722370"/>
                  </a:lnTo>
                  <a:lnTo>
                    <a:pt x="340668" y="719496"/>
                  </a:lnTo>
                  <a:lnTo>
                    <a:pt x="338356" y="716622"/>
                  </a:lnTo>
                  <a:lnTo>
                    <a:pt x="336034" y="713747"/>
                  </a:lnTo>
                  <a:lnTo>
                    <a:pt x="333711" y="710878"/>
                  </a:lnTo>
                  <a:lnTo>
                    <a:pt x="331389" y="708004"/>
                  </a:lnTo>
                  <a:lnTo>
                    <a:pt x="329057" y="705135"/>
                  </a:lnTo>
                  <a:lnTo>
                    <a:pt x="326724" y="702265"/>
                  </a:lnTo>
                  <a:lnTo>
                    <a:pt x="324387" y="699401"/>
                  </a:lnTo>
                  <a:lnTo>
                    <a:pt x="322049" y="696532"/>
                  </a:lnTo>
                  <a:lnTo>
                    <a:pt x="319701" y="693668"/>
                  </a:lnTo>
                  <a:lnTo>
                    <a:pt x="317353" y="690804"/>
                  </a:lnTo>
                  <a:lnTo>
                    <a:pt x="315005" y="687940"/>
                  </a:lnTo>
                  <a:lnTo>
                    <a:pt x="312647" y="685082"/>
                  </a:lnTo>
                  <a:lnTo>
                    <a:pt x="310289" y="682218"/>
                  </a:lnTo>
                  <a:lnTo>
                    <a:pt x="307930" y="679359"/>
                  </a:lnTo>
                  <a:lnTo>
                    <a:pt x="305562" y="676500"/>
                  </a:lnTo>
                  <a:lnTo>
                    <a:pt x="303193" y="673641"/>
                  </a:lnTo>
                  <a:lnTo>
                    <a:pt x="300819" y="670787"/>
                  </a:lnTo>
                  <a:lnTo>
                    <a:pt x="298446" y="667929"/>
                  </a:lnTo>
                  <a:lnTo>
                    <a:pt x="296067" y="665075"/>
                  </a:lnTo>
                  <a:lnTo>
                    <a:pt x="293683" y="662221"/>
                  </a:lnTo>
                  <a:lnTo>
                    <a:pt x="291293" y="659373"/>
                  </a:lnTo>
                  <a:lnTo>
                    <a:pt x="288904" y="656519"/>
                  </a:lnTo>
                  <a:lnTo>
                    <a:pt x="286510" y="653670"/>
                  </a:lnTo>
                  <a:lnTo>
                    <a:pt x="284115" y="650822"/>
                  </a:lnTo>
                  <a:lnTo>
                    <a:pt x="281711" y="647979"/>
                  </a:lnTo>
                  <a:lnTo>
                    <a:pt x="279311" y="645130"/>
                  </a:lnTo>
                  <a:lnTo>
                    <a:pt x="276901" y="642287"/>
                  </a:lnTo>
                  <a:lnTo>
                    <a:pt x="274491" y="639443"/>
                  </a:lnTo>
                  <a:lnTo>
                    <a:pt x="272076" y="636605"/>
                  </a:lnTo>
                  <a:lnTo>
                    <a:pt x="269656" y="633762"/>
                  </a:lnTo>
                  <a:lnTo>
                    <a:pt x="267236" y="630924"/>
                  </a:lnTo>
                  <a:lnTo>
                    <a:pt x="264810" y="628085"/>
                  </a:lnTo>
                  <a:lnTo>
                    <a:pt x="262385" y="625252"/>
                  </a:lnTo>
                  <a:lnTo>
                    <a:pt x="259955" y="622414"/>
                  </a:lnTo>
                  <a:lnTo>
                    <a:pt x="257519" y="619581"/>
                  </a:lnTo>
                  <a:lnTo>
                    <a:pt x="255083" y="616748"/>
                  </a:lnTo>
                  <a:lnTo>
                    <a:pt x="252642" y="613920"/>
                  </a:lnTo>
                  <a:lnTo>
                    <a:pt x="250196" y="611087"/>
                  </a:lnTo>
                  <a:lnTo>
                    <a:pt x="247745" y="608265"/>
                  </a:lnTo>
                  <a:lnTo>
                    <a:pt x="245294" y="605437"/>
                  </a:lnTo>
                  <a:lnTo>
                    <a:pt x="242843" y="602609"/>
                  </a:lnTo>
                  <a:lnTo>
                    <a:pt x="240387" y="599786"/>
                  </a:lnTo>
                  <a:lnTo>
                    <a:pt x="237925" y="596963"/>
                  </a:lnTo>
                  <a:lnTo>
                    <a:pt x="235458" y="594146"/>
                  </a:lnTo>
                  <a:lnTo>
                    <a:pt x="232992" y="591328"/>
                  </a:lnTo>
                  <a:lnTo>
                    <a:pt x="230520" y="588511"/>
                  </a:lnTo>
                  <a:lnTo>
                    <a:pt x="228048" y="585693"/>
                  </a:lnTo>
                  <a:lnTo>
                    <a:pt x="225571" y="582881"/>
                  </a:lnTo>
                  <a:lnTo>
                    <a:pt x="223089" y="580063"/>
                  </a:lnTo>
                  <a:lnTo>
                    <a:pt x="220607" y="577256"/>
                  </a:lnTo>
                  <a:lnTo>
                    <a:pt x="218120" y="574444"/>
                  </a:lnTo>
                  <a:lnTo>
                    <a:pt x="215632" y="571636"/>
                  </a:lnTo>
                  <a:lnTo>
                    <a:pt x="213140" y="568829"/>
                  </a:lnTo>
                  <a:lnTo>
                    <a:pt x="210642" y="566027"/>
                  </a:lnTo>
                  <a:lnTo>
                    <a:pt x="208145" y="563220"/>
                  </a:lnTo>
                  <a:lnTo>
                    <a:pt x="205642" y="560423"/>
                  </a:lnTo>
                  <a:lnTo>
                    <a:pt x="203134" y="557621"/>
                  </a:lnTo>
                  <a:lnTo>
                    <a:pt x="200626" y="554824"/>
                  </a:lnTo>
                  <a:lnTo>
                    <a:pt x="198113" y="552027"/>
                  </a:lnTo>
                  <a:lnTo>
                    <a:pt x="195600" y="549230"/>
                  </a:lnTo>
                  <a:lnTo>
                    <a:pt x="193082" y="546438"/>
                  </a:lnTo>
                  <a:lnTo>
                    <a:pt x="190563" y="543647"/>
                  </a:lnTo>
                  <a:lnTo>
                    <a:pt x="188040" y="540855"/>
                  </a:lnTo>
                  <a:lnTo>
                    <a:pt x="185511" y="538068"/>
                  </a:lnTo>
                  <a:lnTo>
                    <a:pt x="182983" y="535282"/>
                  </a:lnTo>
                  <a:lnTo>
                    <a:pt x="180449" y="532500"/>
                  </a:lnTo>
                  <a:lnTo>
                    <a:pt x="177910" y="529714"/>
                  </a:lnTo>
                  <a:lnTo>
                    <a:pt x="175371" y="526932"/>
                  </a:lnTo>
                  <a:lnTo>
                    <a:pt x="172832" y="524156"/>
                  </a:lnTo>
                  <a:lnTo>
                    <a:pt x="170288" y="521380"/>
                  </a:lnTo>
                  <a:lnTo>
                    <a:pt x="167739" y="518603"/>
                  </a:lnTo>
                  <a:lnTo>
                    <a:pt x="165190" y="515827"/>
                  </a:lnTo>
                  <a:lnTo>
                    <a:pt x="162636" y="513056"/>
                  </a:lnTo>
                  <a:lnTo>
                    <a:pt x="160076" y="510290"/>
                  </a:lnTo>
                  <a:lnTo>
                    <a:pt x="157522" y="507519"/>
                  </a:lnTo>
                  <a:lnTo>
                    <a:pt x="154957" y="504753"/>
                  </a:lnTo>
                  <a:lnTo>
                    <a:pt x="152392" y="501987"/>
                  </a:lnTo>
                  <a:lnTo>
                    <a:pt x="149822" y="499226"/>
                  </a:lnTo>
                  <a:lnTo>
                    <a:pt x="147253" y="496466"/>
                  </a:lnTo>
                  <a:lnTo>
                    <a:pt x="144678" y="493710"/>
                  </a:lnTo>
                  <a:lnTo>
                    <a:pt x="142103" y="490954"/>
                  </a:lnTo>
                  <a:lnTo>
                    <a:pt x="139522" y="488199"/>
                  </a:lnTo>
                  <a:lnTo>
                    <a:pt x="136942" y="485443"/>
                  </a:lnTo>
                  <a:lnTo>
                    <a:pt x="134357" y="482693"/>
                  </a:lnTo>
                  <a:lnTo>
                    <a:pt x="131766" y="479947"/>
                  </a:lnTo>
                  <a:lnTo>
                    <a:pt x="129176" y="477197"/>
                  </a:lnTo>
                  <a:lnTo>
                    <a:pt x="126585" y="474457"/>
                  </a:lnTo>
                  <a:lnTo>
                    <a:pt x="123990" y="471711"/>
                  </a:lnTo>
                  <a:lnTo>
                    <a:pt x="121389" y="468971"/>
                  </a:lnTo>
                  <a:lnTo>
                    <a:pt x="118788" y="466231"/>
                  </a:lnTo>
                  <a:lnTo>
                    <a:pt x="116182" y="463496"/>
                  </a:lnTo>
                  <a:lnTo>
                    <a:pt x="113576" y="460761"/>
                  </a:lnTo>
                  <a:lnTo>
                    <a:pt x="110965" y="458031"/>
                  </a:lnTo>
                  <a:lnTo>
                    <a:pt x="108354" y="455301"/>
                  </a:lnTo>
                  <a:lnTo>
                    <a:pt x="105738" y="452572"/>
                  </a:lnTo>
                  <a:lnTo>
                    <a:pt x="103121" y="449847"/>
                  </a:lnTo>
                  <a:lnTo>
                    <a:pt x="100500" y="447122"/>
                  </a:lnTo>
                  <a:lnTo>
                    <a:pt x="97878" y="444403"/>
                  </a:lnTo>
                  <a:lnTo>
                    <a:pt x="95252" y="441683"/>
                  </a:lnTo>
                  <a:lnTo>
                    <a:pt x="92620" y="438964"/>
                  </a:lnTo>
                  <a:lnTo>
                    <a:pt x="89993" y="436249"/>
                  </a:lnTo>
                  <a:lnTo>
                    <a:pt x="87356" y="433535"/>
                  </a:lnTo>
                  <a:lnTo>
                    <a:pt x="84719" y="430826"/>
                  </a:lnTo>
                  <a:lnTo>
                    <a:pt x="82082" y="428117"/>
                  </a:lnTo>
                  <a:lnTo>
                    <a:pt x="79440" y="425413"/>
                  </a:lnTo>
                  <a:lnTo>
                    <a:pt x="76798" y="422709"/>
                  </a:lnTo>
                  <a:lnTo>
                    <a:pt x="74151" y="420005"/>
                  </a:lnTo>
                  <a:lnTo>
                    <a:pt x="71504" y="417306"/>
                  </a:lnTo>
                  <a:lnTo>
                    <a:pt x="68851" y="414612"/>
                  </a:lnTo>
                  <a:lnTo>
                    <a:pt x="66199" y="411913"/>
                  </a:lnTo>
                  <a:lnTo>
                    <a:pt x="63541" y="409225"/>
                  </a:lnTo>
                  <a:lnTo>
                    <a:pt x="60884" y="406531"/>
                  </a:lnTo>
                  <a:lnTo>
                    <a:pt x="58221" y="403842"/>
                  </a:lnTo>
                  <a:lnTo>
                    <a:pt x="55558" y="401159"/>
                  </a:lnTo>
                  <a:lnTo>
                    <a:pt x="52890" y="398476"/>
                  </a:lnTo>
                  <a:lnTo>
                    <a:pt x="50222" y="395797"/>
                  </a:lnTo>
                  <a:lnTo>
                    <a:pt x="47549" y="393119"/>
                  </a:lnTo>
                  <a:lnTo>
                    <a:pt x="44876" y="390441"/>
                  </a:lnTo>
                  <a:lnTo>
                    <a:pt x="42198" y="387768"/>
                  </a:lnTo>
                  <a:lnTo>
                    <a:pt x="39520" y="385095"/>
                  </a:lnTo>
                  <a:lnTo>
                    <a:pt x="36842" y="382427"/>
                  </a:lnTo>
                  <a:lnTo>
                    <a:pt x="34158" y="379759"/>
                  </a:lnTo>
                  <a:lnTo>
                    <a:pt x="31475" y="377096"/>
                  </a:lnTo>
                  <a:lnTo>
                    <a:pt x="28786" y="374434"/>
                  </a:lnTo>
                  <a:lnTo>
                    <a:pt x="26093" y="371776"/>
                  </a:lnTo>
                  <a:lnTo>
                    <a:pt x="23404" y="369118"/>
                  </a:lnTo>
                  <a:lnTo>
                    <a:pt x="20705" y="366466"/>
                  </a:lnTo>
                  <a:lnTo>
                    <a:pt x="18012" y="363814"/>
                  </a:lnTo>
                  <a:lnTo>
                    <a:pt x="15313" y="361166"/>
                  </a:lnTo>
                  <a:lnTo>
                    <a:pt x="12609" y="358519"/>
                  </a:lnTo>
                  <a:lnTo>
                    <a:pt x="9905" y="355877"/>
                  </a:lnTo>
                  <a:lnTo>
                    <a:pt x="7201" y="353235"/>
                  </a:lnTo>
                  <a:lnTo>
                    <a:pt x="4491" y="350598"/>
                  </a:lnTo>
                  <a:lnTo>
                    <a:pt x="1782" y="347961"/>
                  </a:lnTo>
                  <a:lnTo>
                    <a:pt x="0" y="346229"/>
                  </a:lnTo>
                  <a:lnTo>
                    <a:pt x="2402" y="344622"/>
                  </a:lnTo>
                  <a:lnTo>
                    <a:pt x="5431" y="342599"/>
                  </a:lnTo>
                  <a:lnTo>
                    <a:pt x="8465" y="340582"/>
                  </a:lnTo>
                  <a:lnTo>
                    <a:pt x="11494" y="338574"/>
                  </a:lnTo>
                  <a:lnTo>
                    <a:pt x="14528" y="336567"/>
                  </a:lnTo>
                  <a:lnTo>
                    <a:pt x="17563" y="334565"/>
                  </a:lnTo>
                  <a:lnTo>
                    <a:pt x="20597" y="332568"/>
                  </a:lnTo>
                  <a:lnTo>
                    <a:pt x="23631" y="330576"/>
                  </a:lnTo>
                  <a:lnTo>
                    <a:pt x="26671" y="328589"/>
                  </a:lnTo>
                  <a:lnTo>
                    <a:pt x="29710" y="326608"/>
                  </a:lnTo>
                  <a:lnTo>
                    <a:pt x="32744" y="324631"/>
                  </a:lnTo>
                  <a:lnTo>
                    <a:pt x="35789" y="322660"/>
                  </a:lnTo>
                  <a:lnTo>
                    <a:pt x="38828" y="320694"/>
                  </a:lnTo>
                  <a:lnTo>
                    <a:pt x="41873" y="318733"/>
                  </a:lnTo>
                  <a:lnTo>
                    <a:pt x="44912" y="316772"/>
                  </a:lnTo>
                  <a:lnTo>
                    <a:pt x="47957" y="314821"/>
                  </a:lnTo>
                  <a:lnTo>
                    <a:pt x="51002" y="312876"/>
                  </a:lnTo>
                  <a:lnTo>
                    <a:pt x="54051" y="310936"/>
                  </a:lnTo>
                  <a:lnTo>
                    <a:pt x="57096" y="308995"/>
                  </a:lnTo>
                  <a:lnTo>
                    <a:pt x="60146" y="307065"/>
                  </a:lnTo>
                  <a:lnTo>
                    <a:pt x="63196" y="305140"/>
                  </a:lnTo>
                  <a:lnTo>
                    <a:pt x="66245" y="303216"/>
                  </a:lnTo>
                  <a:lnTo>
                    <a:pt x="69295" y="301301"/>
                  </a:lnTo>
                  <a:lnTo>
                    <a:pt x="72350" y="299387"/>
                  </a:lnTo>
                  <a:lnTo>
                    <a:pt x="75400" y="297483"/>
                  </a:lnTo>
                  <a:lnTo>
                    <a:pt x="78455" y="295578"/>
                  </a:lnTo>
                  <a:lnTo>
                    <a:pt x="81510" y="293684"/>
                  </a:lnTo>
                  <a:lnTo>
                    <a:pt x="84565" y="291791"/>
                  </a:lnTo>
                  <a:lnTo>
                    <a:pt x="87620" y="289907"/>
                  </a:lnTo>
                  <a:lnTo>
                    <a:pt x="90680" y="288024"/>
                  </a:lnTo>
                  <a:lnTo>
                    <a:pt x="93735" y="286150"/>
                  </a:lnTo>
                  <a:lnTo>
                    <a:pt x="96795" y="284277"/>
                  </a:lnTo>
                  <a:lnTo>
                    <a:pt x="99855" y="282414"/>
                  </a:lnTo>
                  <a:lnTo>
                    <a:pt x="102915" y="280551"/>
                  </a:lnTo>
                  <a:lnTo>
                    <a:pt x="105975" y="278694"/>
                  </a:lnTo>
                  <a:lnTo>
                    <a:pt x="109035" y="276846"/>
                  </a:lnTo>
                  <a:lnTo>
                    <a:pt x="112095" y="274999"/>
                  </a:lnTo>
                  <a:lnTo>
                    <a:pt x="115160" y="273162"/>
                  </a:lnTo>
                  <a:lnTo>
                    <a:pt x="118226" y="271325"/>
                  </a:lnTo>
                  <a:lnTo>
                    <a:pt x="121286" y="269498"/>
                  </a:lnTo>
                  <a:lnTo>
                    <a:pt x="124351" y="267671"/>
                  </a:lnTo>
                  <a:lnTo>
                    <a:pt x="127416" y="265850"/>
                  </a:lnTo>
                  <a:lnTo>
                    <a:pt x="130487" y="264038"/>
                  </a:lnTo>
                  <a:lnTo>
                    <a:pt x="133552" y="262227"/>
                  </a:lnTo>
                  <a:lnTo>
                    <a:pt x="136617" y="260426"/>
                  </a:lnTo>
                  <a:lnTo>
                    <a:pt x="139687" y="258625"/>
                  </a:lnTo>
                  <a:lnTo>
                    <a:pt x="142753" y="256834"/>
                  </a:lnTo>
                  <a:lnTo>
                    <a:pt x="145823" y="255044"/>
                  </a:lnTo>
                  <a:lnTo>
                    <a:pt x="148894" y="253263"/>
                  </a:lnTo>
                  <a:lnTo>
                    <a:pt x="151964" y="251488"/>
                  </a:lnTo>
                  <a:lnTo>
                    <a:pt x="155034" y="249713"/>
                  </a:lnTo>
                  <a:lnTo>
                    <a:pt x="158105" y="247948"/>
                  </a:lnTo>
                  <a:lnTo>
                    <a:pt x="161180" y="246183"/>
                  </a:lnTo>
                  <a:lnTo>
                    <a:pt x="164251" y="244429"/>
                  </a:lnTo>
                  <a:lnTo>
                    <a:pt x="167321" y="242680"/>
                  </a:lnTo>
                  <a:lnTo>
                    <a:pt x="170397" y="240930"/>
                  </a:lnTo>
                  <a:lnTo>
                    <a:pt x="173472" y="239191"/>
                  </a:lnTo>
                  <a:lnTo>
                    <a:pt x="176543" y="237457"/>
                  </a:lnTo>
                  <a:lnTo>
                    <a:pt x="179618" y="235729"/>
                  </a:lnTo>
                  <a:lnTo>
                    <a:pt x="182694" y="234005"/>
                  </a:lnTo>
                  <a:lnTo>
                    <a:pt x="185769" y="232287"/>
                  </a:lnTo>
                  <a:lnTo>
                    <a:pt x="188845" y="230573"/>
                  </a:lnTo>
                  <a:lnTo>
                    <a:pt x="191921" y="228865"/>
                  </a:lnTo>
                  <a:lnTo>
                    <a:pt x="194996" y="227162"/>
                  </a:lnTo>
                  <a:lnTo>
                    <a:pt x="198072" y="225465"/>
                  </a:lnTo>
                  <a:lnTo>
                    <a:pt x="201152" y="223772"/>
                  </a:lnTo>
                  <a:lnTo>
                    <a:pt x="204228" y="222085"/>
                  </a:lnTo>
                  <a:lnTo>
                    <a:pt x="207304" y="220402"/>
                  </a:lnTo>
                  <a:lnTo>
                    <a:pt x="210384" y="218725"/>
                  </a:lnTo>
                  <a:lnTo>
                    <a:pt x="213460" y="217058"/>
                  </a:lnTo>
                  <a:lnTo>
                    <a:pt x="216541" y="215392"/>
                  </a:lnTo>
                  <a:lnTo>
                    <a:pt x="219616" y="213730"/>
                  </a:lnTo>
                  <a:lnTo>
                    <a:pt x="222697" y="212079"/>
                  </a:lnTo>
                  <a:lnTo>
                    <a:pt x="225778" y="210427"/>
                  </a:lnTo>
                  <a:lnTo>
                    <a:pt x="228853" y="208786"/>
                  </a:lnTo>
                  <a:lnTo>
                    <a:pt x="231934" y="207151"/>
                  </a:lnTo>
                  <a:lnTo>
                    <a:pt x="235015" y="205515"/>
                  </a:lnTo>
                  <a:lnTo>
                    <a:pt x="238095" y="203889"/>
                  </a:lnTo>
                  <a:lnTo>
                    <a:pt x="241176" y="202269"/>
                  </a:lnTo>
                  <a:lnTo>
                    <a:pt x="244257" y="200654"/>
                  </a:lnTo>
                  <a:lnTo>
                    <a:pt x="247332" y="199044"/>
                  </a:lnTo>
                  <a:lnTo>
                    <a:pt x="250413" y="197439"/>
                  </a:lnTo>
                  <a:lnTo>
                    <a:pt x="253494" y="195839"/>
                  </a:lnTo>
                  <a:lnTo>
                    <a:pt x="256575" y="194245"/>
                  </a:lnTo>
                  <a:lnTo>
                    <a:pt x="259655" y="192655"/>
                  </a:lnTo>
                  <a:lnTo>
                    <a:pt x="262736" y="191071"/>
                  </a:lnTo>
                  <a:lnTo>
                    <a:pt x="265817" y="189497"/>
                  </a:lnTo>
                  <a:lnTo>
                    <a:pt x="268897" y="187923"/>
                  </a:lnTo>
                  <a:lnTo>
                    <a:pt x="271978" y="186360"/>
                  </a:lnTo>
                  <a:lnTo>
                    <a:pt x="275059" y="184796"/>
                  </a:lnTo>
                  <a:lnTo>
                    <a:pt x="278140" y="183243"/>
                  </a:lnTo>
                  <a:lnTo>
                    <a:pt x="281220" y="181695"/>
                  </a:lnTo>
                  <a:lnTo>
                    <a:pt x="284301" y="180146"/>
                  </a:lnTo>
                  <a:lnTo>
                    <a:pt x="287382" y="178609"/>
                  </a:lnTo>
                  <a:lnTo>
                    <a:pt x="290463" y="177076"/>
                  </a:lnTo>
                  <a:lnTo>
                    <a:pt x="293543" y="175549"/>
                  </a:lnTo>
                  <a:lnTo>
                    <a:pt x="296624" y="174031"/>
                  </a:lnTo>
                  <a:lnTo>
                    <a:pt x="299705" y="172514"/>
                  </a:lnTo>
                  <a:lnTo>
                    <a:pt x="302785" y="171002"/>
                  </a:lnTo>
                  <a:lnTo>
                    <a:pt x="305866" y="169501"/>
                  </a:lnTo>
                  <a:lnTo>
                    <a:pt x="308942" y="167999"/>
                  </a:lnTo>
                  <a:lnTo>
                    <a:pt x="312022" y="166508"/>
                  </a:lnTo>
                  <a:lnTo>
                    <a:pt x="315103" y="165016"/>
                  </a:lnTo>
                  <a:lnTo>
                    <a:pt x="318184" y="163535"/>
                  </a:lnTo>
                  <a:lnTo>
                    <a:pt x="321260" y="162059"/>
                  </a:lnTo>
                  <a:lnTo>
                    <a:pt x="324340" y="160589"/>
                  </a:lnTo>
                  <a:lnTo>
                    <a:pt x="327421" y="159123"/>
                  </a:lnTo>
                  <a:lnTo>
                    <a:pt x="330497" y="157663"/>
                  </a:lnTo>
                  <a:lnTo>
                    <a:pt x="333577" y="156213"/>
                  </a:lnTo>
                  <a:lnTo>
                    <a:pt x="336653" y="154763"/>
                  </a:lnTo>
                  <a:lnTo>
                    <a:pt x="339728" y="153323"/>
                  </a:lnTo>
                  <a:lnTo>
                    <a:pt x="342809" y="151883"/>
                  </a:lnTo>
                  <a:lnTo>
                    <a:pt x="345885" y="150454"/>
                  </a:lnTo>
                  <a:lnTo>
                    <a:pt x="348960" y="149030"/>
                  </a:lnTo>
                  <a:lnTo>
                    <a:pt x="352036" y="147610"/>
                  </a:lnTo>
                  <a:lnTo>
                    <a:pt x="355111" y="146197"/>
                  </a:lnTo>
                  <a:lnTo>
                    <a:pt x="358187" y="144788"/>
                  </a:lnTo>
                  <a:lnTo>
                    <a:pt x="361263" y="143384"/>
                  </a:lnTo>
                  <a:lnTo>
                    <a:pt x="364338" y="141991"/>
                  </a:lnTo>
                  <a:lnTo>
                    <a:pt x="367414" y="140598"/>
                  </a:lnTo>
                  <a:lnTo>
                    <a:pt x="370489" y="139215"/>
                  </a:lnTo>
                  <a:lnTo>
                    <a:pt x="373560" y="137832"/>
                  </a:lnTo>
                  <a:lnTo>
                    <a:pt x="376635" y="136459"/>
                  </a:lnTo>
                  <a:lnTo>
                    <a:pt x="379706" y="135091"/>
                  </a:lnTo>
                  <a:lnTo>
                    <a:pt x="382776" y="133729"/>
                  </a:lnTo>
                  <a:lnTo>
                    <a:pt x="385852" y="132377"/>
                  </a:lnTo>
                  <a:lnTo>
                    <a:pt x="388922" y="131025"/>
                  </a:lnTo>
                  <a:lnTo>
                    <a:pt x="391992" y="129678"/>
                  </a:lnTo>
                  <a:lnTo>
                    <a:pt x="395063" y="128342"/>
                  </a:lnTo>
                  <a:lnTo>
                    <a:pt x="398133" y="127010"/>
                  </a:lnTo>
                  <a:lnTo>
                    <a:pt x="401198" y="125684"/>
                  </a:lnTo>
                  <a:lnTo>
                    <a:pt x="404269" y="124363"/>
                  </a:lnTo>
                  <a:lnTo>
                    <a:pt x="407334" y="123047"/>
                  </a:lnTo>
                  <a:lnTo>
                    <a:pt x="410405" y="121736"/>
                  </a:lnTo>
                  <a:lnTo>
                    <a:pt x="413470" y="120431"/>
                  </a:lnTo>
                  <a:lnTo>
                    <a:pt x="416535" y="119136"/>
                  </a:lnTo>
                  <a:lnTo>
                    <a:pt x="419600" y="117840"/>
                  </a:lnTo>
                  <a:lnTo>
                    <a:pt x="422666" y="116555"/>
                  </a:lnTo>
                  <a:lnTo>
                    <a:pt x="425731" y="115276"/>
                  </a:lnTo>
                  <a:lnTo>
                    <a:pt x="428796" y="114001"/>
                  </a:lnTo>
                  <a:lnTo>
                    <a:pt x="431856" y="112732"/>
                  </a:lnTo>
                  <a:lnTo>
                    <a:pt x="434921" y="111473"/>
                  </a:lnTo>
                  <a:lnTo>
                    <a:pt x="437981" y="110213"/>
                  </a:lnTo>
                  <a:lnTo>
                    <a:pt x="441042" y="108965"/>
                  </a:lnTo>
                  <a:lnTo>
                    <a:pt x="444102" y="107716"/>
                  </a:lnTo>
                  <a:lnTo>
                    <a:pt x="447162" y="106477"/>
                  </a:lnTo>
                  <a:lnTo>
                    <a:pt x="450217" y="105244"/>
                  </a:lnTo>
                  <a:lnTo>
                    <a:pt x="453277" y="104021"/>
                  </a:lnTo>
                  <a:lnTo>
                    <a:pt x="456332" y="102798"/>
                  </a:lnTo>
                  <a:lnTo>
                    <a:pt x="459387" y="101580"/>
                  </a:lnTo>
                  <a:lnTo>
                    <a:pt x="462442" y="100373"/>
                  </a:lnTo>
                  <a:lnTo>
                    <a:pt x="465496" y="99170"/>
                  </a:lnTo>
                  <a:lnTo>
                    <a:pt x="468551" y="97973"/>
                  </a:lnTo>
                  <a:lnTo>
                    <a:pt x="471601" y="96781"/>
                  </a:lnTo>
                  <a:lnTo>
                    <a:pt x="474656" y="95594"/>
                  </a:lnTo>
                  <a:lnTo>
                    <a:pt x="477706" y="94412"/>
                  </a:lnTo>
                  <a:lnTo>
                    <a:pt x="480756" y="93241"/>
                  </a:lnTo>
                  <a:lnTo>
                    <a:pt x="483805" y="92075"/>
                  </a:lnTo>
                  <a:lnTo>
                    <a:pt x="486850" y="90914"/>
                  </a:lnTo>
                  <a:lnTo>
                    <a:pt x="489900" y="89758"/>
                  </a:lnTo>
                  <a:lnTo>
                    <a:pt x="492944" y="88607"/>
                  </a:lnTo>
                  <a:lnTo>
                    <a:pt x="495989" y="87461"/>
                  </a:lnTo>
                  <a:lnTo>
                    <a:pt x="499034" y="86326"/>
                  </a:lnTo>
                  <a:lnTo>
                    <a:pt x="502078" y="85191"/>
                  </a:lnTo>
                  <a:lnTo>
                    <a:pt x="505118" y="84066"/>
                  </a:lnTo>
                  <a:lnTo>
                    <a:pt x="508162" y="82946"/>
                  </a:lnTo>
                  <a:lnTo>
                    <a:pt x="511202" y="81831"/>
                  </a:lnTo>
                  <a:lnTo>
                    <a:pt x="514241" y="80727"/>
                  </a:lnTo>
                  <a:lnTo>
                    <a:pt x="517281" y="79623"/>
                  </a:lnTo>
                  <a:lnTo>
                    <a:pt x="520315" y="78529"/>
                  </a:lnTo>
                  <a:lnTo>
                    <a:pt x="523349" y="77440"/>
                  </a:lnTo>
                  <a:lnTo>
                    <a:pt x="526383" y="76356"/>
                  </a:lnTo>
                  <a:lnTo>
                    <a:pt x="529418" y="75278"/>
                  </a:lnTo>
                  <a:lnTo>
                    <a:pt x="532452" y="74204"/>
                  </a:lnTo>
                  <a:lnTo>
                    <a:pt x="535481" y="73141"/>
                  </a:lnTo>
                  <a:lnTo>
                    <a:pt x="538515" y="72078"/>
                  </a:lnTo>
                  <a:lnTo>
                    <a:pt x="541545" y="71026"/>
                  </a:lnTo>
                  <a:lnTo>
                    <a:pt x="544568" y="69978"/>
                  </a:lnTo>
                  <a:lnTo>
                    <a:pt x="547598" y="68936"/>
                  </a:lnTo>
                  <a:lnTo>
                    <a:pt x="550622" y="67904"/>
                  </a:lnTo>
                  <a:lnTo>
                    <a:pt x="553646" y="66872"/>
                  </a:lnTo>
                  <a:lnTo>
                    <a:pt x="556670" y="65850"/>
                  </a:lnTo>
                  <a:lnTo>
                    <a:pt x="559688" y="64833"/>
                  </a:lnTo>
                  <a:lnTo>
                    <a:pt x="562712" y="63822"/>
                  </a:lnTo>
                  <a:lnTo>
                    <a:pt x="565731" y="62816"/>
                  </a:lnTo>
                  <a:lnTo>
                    <a:pt x="568750" y="61820"/>
                  </a:lnTo>
                  <a:lnTo>
                    <a:pt x="571764" y="60829"/>
                  </a:lnTo>
                  <a:lnTo>
                    <a:pt x="574777" y="59838"/>
                  </a:lnTo>
                  <a:lnTo>
                    <a:pt x="577796" y="58858"/>
                  </a:lnTo>
                  <a:lnTo>
                    <a:pt x="580804" y="57887"/>
                  </a:lnTo>
                  <a:lnTo>
                    <a:pt x="583818" y="56917"/>
                  </a:lnTo>
                  <a:lnTo>
                    <a:pt x="586827" y="55957"/>
                  </a:lnTo>
                  <a:lnTo>
                    <a:pt x="589835" y="54998"/>
                  </a:lnTo>
                  <a:lnTo>
                    <a:pt x="592844" y="54048"/>
                  </a:lnTo>
                  <a:lnTo>
                    <a:pt x="595847" y="53109"/>
                  </a:lnTo>
                  <a:lnTo>
                    <a:pt x="598850" y="52170"/>
                  </a:lnTo>
                  <a:lnTo>
                    <a:pt x="601854" y="51236"/>
                  </a:lnTo>
                  <a:lnTo>
                    <a:pt x="604857" y="50312"/>
                  </a:lnTo>
                  <a:lnTo>
                    <a:pt x="607855" y="49394"/>
                  </a:lnTo>
                  <a:lnTo>
                    <a:pt x="610853" y="48480"/>
                  </a:lnTo>
                  <a:lnTo>
                    <a:pt x="613851" y="47577"/>
                  </a:lnTo>
                  <a:lnTo>
                    <a:pt x="616844" y="46674"/>
                  </a:lnTo>
                  <a:lnTo>
                    <a:pt x="619843" y="45781"/>
                  </a:lnTo>
                  <a:lnTo>
                    <a:pt x="622836" y="44894"/>
                  </a:lnTo>
                  <a:lnTo>
                    <a:pt x="625823" y="44011"/>
                  </a:lnTo>
                  <a:lnTo>
                    <a:pt x="628811" y="43134"/>
                  </a:lnTo>
                  <a:lnTo>
                    <a:pt x="631799" y="42262"/>
                  </a:lnTo>
                  <a:lnTo>
                    <a:pt x="634787" y="41400"/>
                  </a:lnTo>
                  <a:lnTo>
                    <a:pt x="637770" y="40544"/>
                  </a:lnTo>
                  <a:lnTo>
                    <a:pt x="640752" y="39692"/>
                  </a:lnTo>
                  <a:lnTo>
                    <a:pt x="643735" y="38846"/>
                  </a:lnTo>
                  <a:lnTo>
                    <a:pt x="646718" y="38010"/>
                  </a:lnTo>
                  <a:lnTo>
                    <a:pt x="649695" y="37179"/>
                  </a:lnTo>
                  <a:lnTo>
                    <a:pt x="652667" y="36353"/>
                  </a:lnTo>
                  <a:lnTo>
                    <a:pt x="655645" y="35533"/>
                  </a:lnTo>
                  <a:lnTo>
                    <a:pt x="658617" y="34717"/>
                  </a:lnTo>
                  <a:lnTo>
                    <a:pt x="661590" y="33912"/>
                  </a:lnTo>
                  <a:lnTo>
                    <a:pt x="664557" y="33107"/>
                  </a:lnTo>
                  <a:lnTo>
                    <a:pt x="667524" y="32313"/>
                  </a:lnTo>
                  <a:lnTo>
                    <a:pt x="670491" y="31523"/>
                  </a:lnTo>
                  <a:lnTo>
                    <a:pt x="673459" y="30744"/>
                  </a:lnTo>
                  <a:lnTo>
                    <a:pt x="676421" y="29965"/>
                  </a:lnTo>
                  <a:lnTo>
                    <a:pt x="679383" y="29196"/>
                  </a:lnTo>
                  <a:lnTo>
                    <a:pt x="682340" y="28432"/>
                  </a:lnTo>
                  <a:lnTo>
                    <a:pt x="685296" y="27674"/>
                  </a:lnTo>
                  <a:lnTo>
                    <a:pt x="688253" y="26925"/>
                  </a:lnTo>
                  <a:lnTo>
                    <a:pt x="691205" y="26177"/>
                  </a:lnTo>
                  <a:lnTo>
                    <a:pt x="694157" y="25439"/>
                  </a:lnTo>
                  <a:lnTo>
                    <a:pt x="697108" y="24706"/>
                  </a:lnTo>
                  <a:lnTo>
                    <a:pt x="700055" y="23979"/>
                  </a:lnTo>
                  <a:lnTo>
                    <a:pt x="703002" y="23262"/>
                  </a:lnTo>
                  <a:lnTo>
                    <a:pt x="705948" y="22549"/>
                  </a:lnTo>
                  <a:lnTo>
                    <a:pt x="708890" y="21842"/>
                  </a:lnTo>
                  <a:lnTo>
                    <a:pt x="711831" y="21141"/>
                  </a:lnTo>
                  <a:lnTo>
                    <a:pt x="714767" y="20444"/>
                  </a:lnTo>
                  <a:lnTo>
                    <a:pt x="717703" y="19758"/>
                  </a:lnTo>
                  <a:lnTo>
                    <a:pt x="720640" y="19071"/>
                  </a:lnTo>
                  <a:lnTo>
                    <a:pt x="723571" y="18395"/>
                  </a:lnTo>
                  <a:lnTo>
                    <a:pt x="726502" y="17730"/>
                  </a:lnTo>
                  <a:lnTo>
                    <a:pt x="729428" y="17064"/>
                  </a:lnTo>
                  <a:lnTo>
                    <a:pt x="732359" y="16409"/>
                  </a:lnTo>
                  <a:lnTo>
                    <a:pt x="735280" y="15758"/>
                  </a:lnTo>
                  <a:lnTo>
                    <a:pt x="738205" y="15113"/>
                  </a:lnTo>
                  <a:lnTo>
                    <a:pt x="741126" y="14473"/>
                  </a:lnTo>
                  <a:lnTo>
                    <a:pt x="744042" y="13844"/>
                  </a:lnTo>
                  <a:lnTo>
                    <a:pt x="746957" y="13214"/>
                  </a:lnTo>
                  <a:lnTo>
                    <a:pt x="749873" y="12595"/>
                  </a:lnTo>
                  <a:lnTo>
                    <a:pt x="752789" y="11986"/>
                  </a:lnTo>
                  <a:lnTo>
                    <a:pt x="755694" y="11377"/>
                  </a:lnTo>
                  <a:lnTo>
                    <a:pt x="758604" y="10779"/>
                  </a:lnTo>
                  <a:lnTo>
                    <a:pt x="761510" y="10185"/>
                  </a:lnTo>
                  <a:lnTo>
                    <a:pt x="764415" y="9597"/>
                  </a:lnTo>
                  <a:lnTo>
                    <a:pt x="767315" y="9014"/>
                  </a:lnTo>
                  <a:lnTo>
                    <a:pt x="770215" y="8441"/>
                  </a:lnTo>
                  <a:lnTo>
                    <a:pt x="773110" y="7873"/>
                  </a:lnTo>
                  <a:lnTo>
                    <a:pt x="776005" y="7311"/>
                  </a:lnTo>
                  <a:lnTo>
                    <a:pt x="778900" y="6754"/>
                  </a:lnTo>
                  <a:lnTo>
                    <a:pt x="781790" y="6201"/>
                  </a:lnTo>
                  <a:lnTo>
                    <a:pt x="784680" y="5660"/>
                  </a:lnTo>
                  <a:lnTo>
                    <a:pt x="787564" y="5123"/>
                  </a:lnTo>
                  <a:lnTo>
                    <a:pt x="790449" y="4591"/>
                  </a:lnTo>
                  <a:lnTo>
                    <a:pt x="793328" y="4070"/>
                  </a:lnTo>
                  <a:lnTo>
                    <a:pt x="796208" y="3549"/>
                  </a:lnTo>
                  <a:lnTo>
                    <a:pt x="799087" y="3038"/>
                  </a:lnTo>
                  <a:lnTo>
                    <a:pt x="801962" y="2532"/>
                  </a:lnTo>
                  <a:lnTo>
                    <a:pt x="804831" y="2037"/>
                  </a:lnTo>
                  <a:lnTo>
                    <a:pt x="807705" y="1542"/>
                  </a:lnTo>
                  <a:lnTo>
                    <a:pt x="810569" y="1057"/>
                  </a:lnTo>
                  <a:lnTo>
                    <a:pt x="813438" y="577"/>
                  </a:lnTo>
                  <a:lnTo>
                    <a:pt x="816297" y="1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075358" y="2581303"/>
              <a:ext cx="2244979" cy="2941853"/>
            </a:xfrm>
            <a:custGeom>
              <a:avLst/>
              <a:pathLst>
                <a:path w="2244979" h="2941853">
                  <a:moveTo>
                    <a:pt x="1319414" y="17112"/>
                  </a:moveTo>
                  <a:lnTo>
                    <a:pt x="1321622" y="16750"/>
                  </a:lnTo>
                  <a:lnTo>
                    <a:pt x="1324481" y="16291"/>
                  </a:lnTo>
                  <a:lnTo>
                    <a:pt x="1327334" y="15837"/>
                  </a:lnTo>
                  <a:lnTo>
                    <a:pt x="1330188" y="15388"/>
                  </a:lnTo>
                  <a:lnTo>
                    <a:pt x="1333037" y="14949"/>
                  </a:lnTo>
                  <a:lnTo>
                    <a:pt x="1335885" y="14510"/>
                  </a:lnTo>
                  <a:lnTo>
                    <a:pt x="1338734" y="14082"/>
                  </a:lnTo>
                  <a:lnTo>
                    <a:pt x="1341577" y="13664"/>
                  </a:lnTo>
                  <a:lnTo>
                    <a:pt x="1344415" y="13246"/>
                  </a:lnTo>
                  <a:lnTo>
                    <a:pt x="1347253" y="12838"/>
                  </a:lnTo>
                  <a:lnTo>
                    <a:pt x="1350091" y="12436"/>
                  </a:lnTo>
                  <a:lnTo>
                    <a:pt x="1352924" y="12039"/>
                  </a:lnTo>
                  <a:lnTo>
                    <a:pt x="1355758" y="11646"/>
                  </a:lnTo>
                  <a:lnTo>
                    <a:pt x="1358585" y="11265"/>
                  </a:lnTo>
                  <a:lnTo>
                    <a:pt x="1361408" y="10888"/>
                  </a:lnTo>
                  <a:lnTo>
                    <a:pt x="1364231" y="10516"/>
                  </a:lnTo>
                  <a:lnTo>
                    <a:pt x="1367054" y="10150"/>
                  </a:lnTo>
                  <a:lnTo>
                    <a:pt x="1369871" y="9794"/>
                  </a:lnTo>
                  <a:lnTo>
                    <a:pt x="1372683" y="9443"/>
                  </a:lnTo>
                  <a:lnTo>
                    <a:pt x="1375501" y="9097"/>
                  </a:lnTo>
                  <a:lnTo>
                    <a:pt x="1378308" y="8757"/>
                  </a:lnTo>
                  <a:lnTo>
                    <a:pt x="1381115" y="8426"/>
                  </a:lnTo>
                  <a:lnTo>
                    <a:pt x="1383923" y="8101"/>
                  </a:lnTo>
                  <a:lnTo>
                    <a:pt x="1386725" y="7781"/>
                  </a:lnTo>
                  <a:lnTo>
                    <a:pt x="1389522" y="7467"/>
                  </a:lnTo>
                  <a:lnTo>
                    <a:pt x="1392319" y="7157"/>
                  </a:lnTo>
                  <a:lnTo>
                    <a:pt x="1395116" y="6858"/>
                  </a:lnTo>
                  <a:lnTo>
                    <a:pt x="1397902" y="6563"/>
                  </a:lnTo>
                  <a:lnTo>
                    <a:pt x="1400694" y="6280"/>
                  </a:lnTo>
                  <a:lnTo>
                    <a:pt x="1403480" y="5996"/>
                  </a:lnTo>
                  <a:lnTo>
                    <a:pt x="1406262" y="5722"/>
                  </a:lnTo>
                  <a:lnTo>
                    <a:pt x="1409043" y="5454"/>
                  </a:lnTo>
                  <a:lnTo>
                    <a:pt x="1411820" y="5191"/>
                  </a:lnTo>
                  <a:lnTo>
                    <a:pt x="1414596" y="4938"/>
                  </a:lnTo>
                  <a:lnTo>
                    <a:pt x="1417367" y="4685"/>
                  </a:lnTo>
                  <a:lnTo>
                    <a:pt x="1420133" y="4443"/>
                  </a:lnTo>
                  <a:lnTo>
                    <a:pt x="1422899" y="4210"/>
                  </a:lnTo>
                  <a:lnTo>
                    <a:pt x="1425665" y="3978"/>
                  </a:lnTo>
                  <a:lnTo>
                    <a:pt x="1428426" y="3756"/>
                  </a:lnTo>
                  <a:lnTo>
                    <a:pt x="1431181" y="3539"/>
                  </a:lnTo>
                  <a:lnTo>
                    <a:pt x="1433937" y="3328"/>
                  </a:lnTo>
                  <a:lnTo>
                    <a:pt x="1436687" y="3127"/>
                  </a:lnTo>
                  <a:lnTo>
                    <a:pt x="1439438" y="2925"/>
                  </a:lnTo>
                  <a:lnTo>
                    <a:pt x="1442183" y="2734"/>
                  </a:lnTo>
                  <a:lnTo>
                    <a:pt x="1444928" y="2554"/>
                  </a:lnTo>
                  <a:lnTo>
                    <a:pt x="1447669" y="2373"/>
                  </a:lnTo>
                  <a:lnTo>
                    <a:pt x="1450403" y="2203"/>
                  </a:lnTo>
                  <a:lnTo>
                    <a:pt x="1453138" y="2038"/>
                  </a:lnTo>
                  <a:lnTo>
                    <a:pt x="1455868" y="1878"/>
                  </a:lnTo>
                  <a:lnTo>
                    <a:pt x="1458598" y="1723"/>
                  </a:lnTo>
                  <a:lnTo>
                    <a:pt x="1461323" y="1579"/>
                  </a:lnTo>
                  <a:lnTo>
                    <a:pt x="1464047" y="1439"/>
                  </a:lnTo>
                  <a:lnTo>
                    <a:pt x="1466767" y="1305"/>
                  </a:lnTo>
                  <a:lnTo>
                    <a:pt x="1469481" y="1181"/>
                  </a:lnTo>
                  <a:lnTo>
                    <a:pt x="1472196" y="1063"/>
                  </a:lnTo>
                  <a:lnTo>
                    <a:pt x="1474905" y="944"/>
                  </a:lnTo>
                  <a:lnTo>
                    <a:pt x="1477609" y="841"/>
                  </a:lnTo>
                  <a:lnTo>
                    <a:pt x="1480313" y="737"/>
                  </a:lnTo>
                  <a:lnTo>
                    <a:pt x="1483017" y="645"/>
                  </a:lnTo>
                  <a:lnTo>
                    <a:pt x="1485716" y="557"/>
                  </a:lnTo>
                  <a:lnTo>
                    <a:pt x="1488409" y="474"/>
                  </a:lnTo>
                  <a:lnTo>
                    <a:pt x="1491098" y="402"/>
                  </a:lnTo>
                  <a:lnTo>
                    <a:pt x="1493787" y="330"/>
                  </a:lnTo>
                  <a:lnTo>
                    <a:pt x="1496475" y="268"/>
                  </a:lnTo>
                  <a:lnTo>
                    <a:pt x="1499153" y="211"/>
                  </a:lnTo>
                  <a:lnTo>
                    <a:pt x="1501832" y="165"/>
                  </a:lnTo>
                  <a:lnTo>
                    <a:pt x="1504510" y="123"/>
                  </a:lnTo>
                  <a:lnTo>
                    <a:pt x="1507183" y="87"/>
                  </a:lnTo>
                  <a:lnTo>
                    <a:pt x="1509851" y="56"/>
                  </a:lnTo>
                  <a:lnTo>
                    <a:pt x="1512519" y="30"/>
                  </a:lnTo>
                  <a:lnTo>
                    <a:pt x="1515181" y="15"/>
                  </a:lnTo>
                  <a:lnTo>
                    <a:pt x="1517839" y="5"/>
                  </a:lnTo>
                  <a:lnTo>
                    <a:pt x="1520497" y="0"/>
                  </a:lnTo>
                  <a:lnTo>
                    <a:pt x="1523149" y="5"/>
                  </a:lnTo>
                  <a:lnTo>
                    <a:pt x="1525796" y="10"/>
                  </a:lnTo>
                  <a:lnTo>
                    <a:pt x="1528443" y="25"/>
                  </a:lnTo>
                  <a:lnTo>
                    <a:pt x="1531086" y="51"/>
                  </a:lnTo>
                  <a:lnTo>
                    <a:pt x="1533728" y="77"/>
                  </a:lnTo>
                  <a:lnTo>
                    <a:pt x="1536365" y="113"/>
                  </a:lnTo>
                  <a:lnTo>
                    <a:pt x="1538996" y="154"/>
                  </a:lnTo>
                  <a:lnTo>
                    <a:pt x="1541628" y="201"/>
                  </a:lnTo>
                  <a:lnTo>
                    <a:pt x="1544255" y="252"/>
                  </a:lnTo>
                  <a:lnTo>
                    <a:pt x="1546876" y="314"/>
                  </a:lnTo>
                  <a:lnTo>
                    <a:pt x="1549493" y="381"/>
                  </a:lnTo>
                  <a:lnTo>
                    <a:pt x="1552109" y="454"/>
                  </a:lnTo>
                  <a:lnTo>
                    <a:pt x="1554725" y="536"/>
                  </a:lnTo>
                  <a:lnTo>
                    <a:pt x="1557331" y="619"/>
                  </a:lnTo>
                  <a:lnTo>
                    <a:pt x="1559937" y="712"/>
                  </a:lnTo>
                  <a:lnTo>
                    <a:pt x="1562543" y="815"/>
                  </a:lnTo>
                  <a:lnTo>
                    <a:pt x="1565139" y="918"/>
                  </a:lnTo>
                  <a:lnTo>
                    <a:pt x="1567734" y="1032"/>
                  </a:lnTo>
                  <a:lnTo>
                    <a:pt x="1570330" y="1150"/>
                  </a:lnTo>
                  <a:lnTo>
                    <a:pt x="1572915" y="1274"/>
                  </a:lnTo>
                  <a:lnTo>
                    <a:pt x="1575501" y="1408"/>
                  </a:lnTo>
                  <a:lnTo>
                    <a:pt x="1578081" y="1542"/>
                  </a:lnTo>
                  <a:lnTo>
                    <a:pt x="1580661" y="1687"/>
                  </a:lnTo>
                  <a:lnTo>
                    <a:pt x="1583236" y="1837"/>
                  </a:lnTo>
                  <a:lnTo>
                    <a:pt x="1585806" y="1997"/>
                  </a:lnTo>
                  <a:lnTo>
                    <a:pt x="1588376" y="2162"/>
                  </a:lnTo>
                  <a:lnTo>
                    <a:pt x="1590935" y="2332"/>
                  </a:lnTo>
                  <a:lnTo>
                    <a:pt x="1593495" y="2507"/>
                  </a:lnTo>
                  <a:lnTo>
                    <a:pt x="1596054" y="2688"/>
                  </a:lnTo>
                  <a:lnTo>
                    <a:pt x="1598609" y="2879"/>
                  </a:lnTo>
                  <a:lnTo>
                    <a:pt x="1601158" y="3075"/>
                  </a:lnTo>
                  <a:lnTo>
                    <a:pt x="1603702" y="3276"/>
                  </a:lnTo>
                  <a:lnTo>
                    <a:pt x="1606246" y="3483"/>
                  </a:lnTo>
                  <a:lnTo>
                    <a:pt x="1608780" y="3699"/>
                  </a:lnTo>
                  <a:lnTo>
                    <a:pt x="1611319" y="3921"/>
                  </a:lnTo>
                  <a:lnTo>
                    <a:pt x="1613847" y="4148"/>
                  </a:lnTo>
                  <a:lnTo>
                    <a:pt x="1616376" y="4386"/>
                  </a:lnTo>
                  <a:lnTo>
                    <a:pt x="1618899" y="4623"/>
                  </a:lnTo>
                  <a:lnTo>
                    <a:pt x="1621417" y="4871"/>
                  </a:lnTo>
                  <a:lnTo>
                    <a:pt x="1623936" y="5129"/>
                  </a:lnTo>
                  <a:lnTo>
                    <a:pt x="1626449" y="5387"/>
                  </a:lnTo>
                  <a:lnTo>
                    <a:pt x="1628957" y="5655"/>
                  </a:lnTo>
                  <a:lnTo>
                    <a:pt x="1631460" y="5929"/>
                  </a:lnTo>
                  <a:lnTo>
                    <a:pt x="1633962" y="6207"/>
                  </a:lnTo>
                  <a:lnTo>
                    <a:pt x="1636460" y="6491"/>
                  </a:lnTo>
                  <a:lnTo>
                    <a:pt x="1638952" y="6785"/>
                  </a:lnTo>
                  <a:lnTo>
                    <a:pt x="1641445" y="7085"/>
                  </a:lnTo>
                  <a:lnTo>
                    <a:pt x="1643932" y="7389"/>
                  </a:lnTo>
                  <a:lnTo>
                    <a:pt x="1646414" y="7699"/>
                  </a:lnTo>
                  <a:lnTo>
                    <a:pt x="1648891" y="8019"/>
                  </a:lnTo>
                  <a:lnTo>
                    <a:pt x="1651368" y="8344"/>
                  </a:lnTo>
                  <a:lnTo>
                    <a:pt x="1653835" y="8674"/>
                  </a:lnTo>
                  <a:lnTo>
                    <a:pt x="1656301" y="9009"/>
                  </a:lnTo>
                  <a:lnTo>
                    <a:pt x="1658768" y="9355"/>
                  </a:lnTo>
                  <a:lnTo>
                    <a:pt x="1661224" y="9706"/>
                  </a:lnTo>
                  <a:lnTo>
                    <a:pt x="1663681" y="10062"/>
                  </a:lnTo>
                  <a:lnTo>
                    <a:pt x="1666132" y="10423"/>
                  </a:lnTo>
                  <a:lnTo>
                    <a:pt x="1668583" y="10795"/>
                  </a:lnTo>
                  <a:lnTo>
                    <a:pt x="1671024" y="11166"/>
                  </a:lnTo>
                  <a:lnTo>
                    <a:pt x="1673465" y="11548"/>
                  </a:lnTo>
                  <a:lnTo>
                    <a:pt x="1675900" y="11941"/>
                  </a:lnTo>
                  <a:lnTo>
                    <a:pt x="1678331" y="12333"/>
                  </a:lnTo>
                  <a:lnTo>
                    <a:pt x="1680762" y="12735"/>
                  </a:lnTo>
                  <a:lnTo>
                    <a:pt x="1683182" y="13143"/>
                  </a:lnTo>
                  <a:lnTo>
                    <a:pt x="1685602" y="13556"/>
                  </a:lnTo>
                  <a:lnTo>
                    <a:pt x="1688017" y="13979"/>
                  </a:lnTo>
                  <a:lnTo>
                    <a:pt x="1690432" y="14402"/>
                  </a:lnTo>
                  <a:lnTo>
                    <a:pt x="1692837" y="14836"/>
                  </a:lnTo>
                  <a:lnTo>
                    <a:pt x="1695241" y="15279"/>
                  </a:lnTo>
                  <a:lnTo>
                    <a:pt x="1697641" y="15723"/>
                  </a:lnTo>
                  <a:lnTo>
                    <a:pt x="1700035" y="16177"/>
                  </a:lnTo>
                  <a:lnTo>
                    <a:pt x="1702430" y="16636"/>
                  </a:lnTo>
                  <a:lnTo>
                    <a:pt x="1704814" y="17101"/>
                  </a:lnTo>
                  <a:lnTo>
                    <a:pt x="1707198" y="17570"/>
                  </a:lnTo>
                  <a:lnTo>
                    <a:pt x="1709577" y="18050"/>
                  </a:lnTo>
                  <a:lnTo>
                    <a:pt x="1711956" y="18535"/>
                  </a:lnTo>
                  <a:lnTo>
                    <a:pt x="1714324" y="19026"/>
                  </a:lnTo>
                  <a:lnTo>
                    <a:pt x="1716693" y="19521"/>
                  </a:lnTo>
                  <a:lnTo>
                    <a:pt x="1719056" y="20027"/>
                  </a:lnTo>
                  <a:lnTo>
                    <a:pt x="1721415" y="20533"/>
                  </a:lnTo>
                  <a:lnTo>
                    <a:pt x="1723768" y="21049"/>
                  </a:lnTo>
                  <a:lnTo>
                    <a:pt x="1726121" y="21575"/>
                  </a:lnTo>
                  <a:lnTo>
                    <a:pt x="1728464" y="22101"/>
                  </a:lnTo>
                  <a:lnTo>
                    <a:pt x="1730807" y="22638"/>
                  </a:lnTo>
                  <a:lnTo>
                    <a:pt x="1733144" y="23180"/>
                  </a:lnTo>
                  <a:lnTo>
                    <a:pt x="1735477" y="23727"/>
                  </a:lnTo>
                  <a:lnTo>
                    <a:pt x="1737809" y="24279"/>
                  </a:lnTo>
                  <a:lnTo>
                    <a:pt x="1740131" y="24841"/>
                  </a:lnTo>
                  <a:lnTo>
                    <a:pt x="1742453" y="25409"/>
                  </a:lnTo>
                  <a:lnTo>
                    <a:pt x="1744770" y="25982"/>
                  </a:lnTo>
                  <a:lnTo>
                    <a:pt x="1747082" y="26560"/>
                  </a:lnTo>
                  <a:lnTo>
                    <a:pt x="1749394" y="27148"/>
                  </a:lnTo>
                  <a:lnTo>
                    <a:pt x="1751696" y="27742"/>
                  </a:lnTo>
                  <a:lnTo>
                    <a:pt x="1753997" y="28340"/>
                  </a:lnTo>
                  <a:lnTo>
                    <a:pt x="1756288" y="28944"/>
                  </a:lnTo>
                  <a:lnTo>
                    <a:pt x="1758580" y="29553"/>
                  </a:lnTo>
                  <a:lnTo>
                    <a:pt x="1760871" y="30172"/>
                  </a:lnTo>
                  <a:lnTo>
                    <a:pt x="1763152" y="30796"/>
                  </a:lnTo>
                  <a:lnTo>
                    <a:pt x="1765427" y="31426"/>
                  </a:lnTo>
                  <a:lnTo>
                    <a:pt x="1767703" y="32061"/>
                  </a:lnTo>
                  <a:lnTo>
                    <a:pt x="1769974" y="32706"/>
                  </a:lnTo>
                  <a:lnTo>
                    <a:pt x="1772239" y="33356"/>
                  </a:lnTo>
                  <a:lnTo>
                    <a:pt x="1774499" y="34011"/>
                  </a:lnTo>
                  <a:lnTo>
                    <a:pt x="1776754" y="34672"/>
                  </a:lnTo>
                  <a:lnTo>
                    <a:pt x="1779004" y="35343"/>
                  </a:lnTo>
                  <a:lnTo>
                    <a:pt x="1781254" y="36014"/>
                  </a:lnTo>
                  <a:lnTo>
                    <a:pt x="1783494" y="36695"/>
                  </a:lnTo>
                  <a:lnTo>
                    <a:pt x="1785733" y="37381"/>
                  </a:lnTo>
                  <a:lnTo>
                    <a:pt x="1787968" y="38078"/>
                  </a:lnTo>
                  <a:lnTo>
                    <a:pt x="1790197" y="38774"/>
                  </a:lnTo>
                  <a:lnTo>
                    <a:pt x="1792421" y="39481"/>
                  </a:lnTo>
                  <a:lnTo>
                    <a:pt x="1794645" y="40193"/>
                  </a:lnTo>
                  <a:lnTo>
                    <a:pt x="1796859" y="40911"/>
                  </a:lnTo>
                  <a:lnTo>
                    <a:pt x="1799073" y="41638"/>
                  </a:lnTo>
                  <a:lnTo>
                    <a:pt x="1801281" y="42366"/>
                  </a:lnTo>
                  <a:lnTo>
                    <a:pt x="1803480" y="43104"/>
                  </a:lnTo>
                  <a:lnTo>
                    <a:pt x="1805678" y="43847"/>
                  </a:lnTo>
                  <a:lnTo>
                    <a:pt x="1807876" y="44595"/>
                  </a:lnTo>
                  <a:lnTo>
                    <a:pt x="1810064" y="45354"/>
                  </a:lnTo>
                  <a:lnTo>
                    <a:pt x="1812247" y="46118"/>
                  </a:lnTo>
                  <a:lnTo>
                    <a:pt x="1814430" y="46886"/>
                  </a:lnTo>
                  <a:lnTo>
                    <a:pt x="1816603" y="47660"/>
                  </a:lnTo>
                  <a:lnTo>
                    <a:pt x="1818775" y="48440"/>
                  </a:lnTo>
                  <a:lnTo>
                    <a:pt x="1820942" y="49229"/>
                  </a:lnTo>
                  <a:lnTo>
                    <a:pt x="1823105" y="50019"/>
                  </a:lnTo>
                  <a:lnTo>
                    <a:pt x="1825262" y="50819"/>
                  </a:lnTo>
                  <a:lnTo>
                    <a:pt x="1827413" y="51624"/>
                  </a:lnTo>
                  <a:lnTo>
                    <a:pt x="1829560" y="52439"/>
                  </a:lnTo>
                  <a:lnTo>
                    <a:pt x="1831702" y="53254"/>
                  </a:lnTo>
                  <a:lnTo>
                    <a:pt x="1833843" y="54080"/>
                  </a:lnTo>
                  <a:lnTo>
                    <a:pt x="1835974" y="54911"/>
                  </a:lnTo>
                  <a:lnTo>
                    <a:pt x="1838106" y="55747"/>
                  </a:lnTo>
                  <a:lnTo>
                    <a:pt x="1840232" y="56593"/>
                  </a:lnTo>
                  <a:lnTo>
                    <a:pt x="1842353" y="57439"/>
                  </a:lnTo>
                  <a:lnTo>
                    <a:pt x="1844463" y="58296"/>
                  </a:lnTo>
                  <a:lnTo>
                    <a:pt x="1846579" y="59158"/>
                  </a:lnTo>
                  <a:lnTo>
                    <a:pt x="1848684" y="60025"/>
                  </a:lnTo>
                  <a:lnTo>
                    <a:pt x="1850785" y="60902"/>
                  </a:lnTo>
                  <a:lnTo>
                    <a:pt x="1852880" y="61779"/>
                  </a:lnTo>
                  <a:lnTo>
                    <a:pt x="1854970" y="62667"/>
                  </a:lnTo>
                  <a:lnTo>
                    <a:pt x="1857060" y="63560"/>
                  </a:lnTo>
                  <a:lnTo>
                    <a:pt x="1859139" y="64457"/>
                  </a:lnTo>
                  <a:lnTo>
                    <a:pt x="1861219" y="65366"/>
                  </a:lnTo>
                  <a:lnTo>
                    <a:pt x="1863293" y="66274"/>
                  </a:lnTo>
                  <a:lnTo>
                    <a:pt x="1865358" y="67192"/>
                  </a:lnTo>
                  <a:lnTo>
                    <a:pt x="1867422" y="68116"/>
                  </a:lnTo>
                  <a:lnTo>
                    <a:pt x="1869481" y="69045"/>
                  </a:lnTo>
                  <a:lnTo>
                    <a:pt x="1871534" y="69984"/>
                  </a:lnTo>
                  <a:lnTo>
                    <a:pt x="1873583" y="70923"/>
                  </a:lnTo>
                  <a:lnTo>
                    <a:pt x="1875627" y="71873"/>
                  </a:lnTo>
                  <a:lnTo>
                    <a:pt x="1877665" y="72828"/>
                  </a:lnTo>
                  <a:lnTo>
                    <a:pt x="1879698" y="73787"/>
                  </a:lnTo>
                  <a:lnTo>
                    <a:pt x="1881731" y="74752"/>
                  </a:lnTo>
                  <a:lnTo>
                    <a:pt x="1883754" y="75728"/>
                  </a:lnTo>
                  <a:lnTo>
                    <a:pt x="1885772" y="76703"/>
                  </a:lnTo>
                  <a:lnTo>
                    <a:pt x="1887790" y="77689"/>
                  </a:lnTo>
                  <a:lnTo>
                    <a:pt x="1889797" y="78679"/>
                  </a:lnTo>
                  <a:lnTo>
                    <a:pt x="1891804" y="79680"/>
                  </a:lnTo>
                  <a:lnTo>
                    <a:pt x="1893807" y="80682"/>
                  </a:lnTo>
                  <a:lnTo>
                    <a:pt x="1895798" y="81693"/>
                  </a:lnTo>
                  <a:lnTo>
                    <a:pt x="1897790" y="82704"/>
                  </a:lnTo>
                  <a:lnTo>
                    <a:pt x="1899777" y="83726"/>
                  </a:lnTo>
                  <a:lnTo>
                    <a:pt x="1901753" y="84753"/>
                  </a:lnTo>
                  <a:lnTo>
                    <a:pt x="1903730" y="85790"/>
                  </a:lnTo>
                  <a:lnTo>
                    <a:pt x="1905701" y="86828"/>
                  </a:lnTo>
                  <a:lnTo>
                    <a:pt x="1907667" y="87875"/>
                  </a:lnTo>
                  <a:lnTo>
                    <a:pt x="1909628" y="88928"/>
                  </a:lnTo>
                  <a:lnTo>
                    <a:pt x="1911584" y="89986"/>
                  </a:lnTo>
                  <a:lnTo>
                    <a:pt x="1913535" y="91049"/>
                  </a:lnTo>
                  <a:lnTo>
                    <a:pt x="1915480" y="92117"/>
                  </a:lnTo>
                  <a:lnTo>
                    <a:pt x="1917420" y="93195"/>
                  </a:lnTo>
                  <a:lnTo>
                    <a:pt x="1919355" y="94279"/>
                  </a:lnTo>
                  <a:lnTo>
                    <a:pt x="1921285" y="95363"/>
                  </a:lnTo>
                  <a:lnTo>
                    <a:pt x="1923210" y="96457"/>
                  </a:lnTo>
                  <a:lnTo>
                    <a:pt x="1925135" y="97561"/>
                  </a:lnTo>
                  <a:lnTo>
                    <a:pt x="1927050" y="98665"/>
                  </a:lnTo>
                  <a:lnTo>
                    <a:pt x="1928959" y="99780"/>
                  </a:lnTo>
                  <a:lnTo>
                    <a:pt x="1930863" y="100895"/>
                  </a:lnTo>
                  <a:lnTo>
                    <a:pt x="1932762" y="102020"/>
                  </a:lnTo>
                  <a:lnTo>
                    <a:pt x="1934661" y="103150"/>
                  </a:lnTo>
                  <a:lnTo>
                    <a:pt x="1936550" y="104285"/>
                  </a:lnTo>
                  <a:lnTo>
                    <a:pt x="1938433" y="105431"/>
                  </a:lnTo>
                  <a:lnTo>
                    <a:pt x="1940317" y="106576"/>
                  </a:lnTo>
                  <a:lnTo>
                    <a:pt x="1942190" y="107732"/>
                  </a:lnTo>
                  <a:lnTo>
                    <a:pt x="1944058" y="108893"/>
                  </a:lnTo>
                  <a:lnTo>
                    <a:pt x="1945921" y="110059"/>
                  </a:lnTo>
                  <a:lnTo>
                    <a:pt x="1947784" y="111231"/>
                  </a:lnTo>
                  <a:lnTo>
                    <a:pt x="1949636" y="112407"/>
                  </a:lnTo>
                  <a:lnTo>
                    <a:pt x="1951484" y="113594"/>
                  </a:lnTo>
                  <a:lnTo>
                    <a:pt x="1953331" y="114781"/>
                  </a:lnTo>
                  <a:lnTo>
                    <a:pt x="1955168" y="115978"/>
                  </a:lnTo>
                  <a:lnTo>
                    <a:pt x="1957000" y="117181"/>
                  </a:lnTo>
                  <a:lnTo>
                    <a:pt x="1958832" y="118388"/>
                  </a:lnTo>
                  <a:lnTo>
                    <a:pt x="1960654" y="119601"/>
                  </a:lnTo>
                  <a:lnTo>
                    <a:pt x="1962470" y="120824"/>
                  </a:lnTo>
                  <a:lnTo>
                    <a:pt x="1964287" y="122047"/>
                  </a:lnTo>
                  <a:lnTo>
                    <a:pt x="1966093" y="123280"/>
                  </a:lnTo>
                  <a:lnTo>
                    <a:pt x="1967894" y="124519"/>
                  </a:lnTo>
                  <a:lnTo>
                    <a:pt x="1969689" y="125762"/>
                  </a:lnTo>
                  <a:lnTo>
                    <a:pt x="1971485" y="127011"/>
                  </a:lnTo>
                  <a:lnTo>
                    <a:pt x="1973271" y="128265"/>
                  </a:lnTo>
                  <a:lnTo>
                    <a:pt x="1975051" y="129529"/>
                  </a:lnTo>
                  <a:lnTo>
                    <a:pt x="1976826" y="130794"/>
                  </a:lnTo>
                  <a:lnTo>
                    <a:pt x="1978596" y="132068"/>
                  </a:lnTo>
                  <a:lnTo>
                    <a:pt x="1980361" y="133348"/>
                  </a:lnTo>
                  <a:lnTo>
                    <a:pt x="1982121" y="134628"/>
                  </a:lnTo>
                  <a:lnTo>
                    <a:pt x="1983880" y="135923"/>
                  </a:lnTo>
                  <a:lnTo>
                    <a:pt x="1985630" y="137218"/>
                  </a:lnTo>
                  <a:lnTo>
                    <a:pt x="1987374" y="138519"/>
                  </a:lnTo>
                  <a:lnTo>
                    <a:pt x="1989113" y="139829"/>
                  </a:lnTo>
                  <a:lnTo>
                    <a:pt x="1990847" y="141140"/>
                  </a:lnTo>
                  <a:lnTo>
                    <a:pt x="1992570" y="142461"/>
                  </a:lnTo>
                  <a:lnTo>
                    <a:pt x="1994294" y="143787"/>
                  </a:lnTo>
                  <a:lnTo>
                    <a:pt x="1996012" y="145119"/>
                  </a:lnTo>
                  <a:lnTo>
                    <a:pt x="1997726" y="146455"/>
                  </a:lnTo>
                  <a:lnTo>
                    <a:pt x="1999434" y="147797"/>
                  </a:lnTo>
                  <a:lnTo>
                    <a:pt x="2001131" y="149149"/>
                  </a:lnTo>
                  <a:lnTo>
                    <a:pt x="2002829" y="150501"/>
                  </a:lnTo>
                  <a:lnTo>
                    <a:pt x="2004522" y="151863"/>
                  </a:lnTo>
                  <a:lnTo>
                    <a:pt x="2006204" y="153226"/>
                  </a:lnTo>
                  <a:lnTo>
                    <a:pt x="2007886" y="154598"/>
                  </a:lnTo>
                  <a:lnTo>
                    <a:pt x="2009558" y="155976"/>
                  </a:lnTo>
                  <a:lnTo>
                    <a:pt x="2011230" y="157359"/>
                  </a:lnTo>
                  <a:lnTo>
                    <a:pt x="2012892" y="158752"/>
                  </a:lnTo>
                  <a:lnTo>
                    <a:pt x="2014554" y="160146"/>
                  </a:lnTo>
                  <a:lnTo>
                    <a:pt x="2016205" y="161544"/>
                  </a:lnTo>
                  <a:lnTo>
                    <a:pt x="2017851" y="162953"/>
                  </a:lnTo>
                  <a:lnTo>
                    <a:pt x="2019492" y="164367"/>
                  </a:lnTo>
                  <a:lnTo>
                    <a:pt x="2021128" y="165781"/>
                  </a:lnTo>
                  <a:lnTo>
                    <a:pt x="2022759" y="167205"/>
                  </a:lnTo>
                  <a:lnTo>
                    <a:pt x="2024384" y="168635"/>
                  </a:lnTo>
                  <a:lnTo>
                    <a:pt x="2026004" y="170069"/>
                  </a:lnTo>
                  <a:lnTo>
                    <a:pt x="2027620" y="171514"/>
                  </a:lnTo>
                  <a:lnTo>
                    <a:pt x="2029230" y="172959"/>
                  </a:lnTo>
                  <a:lnTo>
                    <a:pt x="2030834" y="174409"/>
                  </a:lnTo>
                  <a:lnTo>
                    <a:pt x="2032429" y="175869"/>
                  </a:lnTo>
                  <a:lnTo>
                    <a:pt x="2034024" y="177330"/>
                  </a:lnTo>
                  <a:lnTo>
                    <a:pt x="2035608" y="178800"/>
                  </a:lnTo>
                  <a:lnTo>
                    <a:pt x="2037192" y="180276"/>
                  </a:lnTo>
                  <a:lnTo>
                    <a:pt x="2038766" y="181757"/>
                  </a:lnTo>
                  <a:lnTo>
                    <a:pt x="2040340" y="183244"/>
                  </a:lnTo>
                  <a:lnTo>
                    <a:pt x="2041903" y="184735"/>
                  </a:lnTo>
                  <a:lnTo>
                    <a:pt x="2043462" y="186231"/>
                  </a:lnTo>
                  <a:lnTo>
                    <a:pt x="2045015" y="187738"/>
                  </a:lnTo>
                  <a:lnTo>
                    <a:pt x="2046563" y="189245"/>
                  </a:lnTo>
                  <a:lnTo>
                    <a:pt x="2048106" y="190757"/>
                  </a:lnTo>
                  <a:lnTo>
                    <a:pt x="2049644" y="192279"/>
                  </a:lnTo>
                  <a:lnTo>
                    <a:pt x="2051171" y="193807"/>
                  </a:lnTo>
                  <a:lnTo>
                    <a:pt x="2052699" y="195334"/>
                  </a:lnTo>
                  <a:lnTo>
                    <a:pt x="2054221" y="196872"/>
                  </a:lnTo>
                  <a:lnTo>
                    <a:pt x="2055733" y="198415"/>
                  </a:lnTo>
                  <a:lnTo>
                    <a:pt x="2057240" y="199963"/>
                  </a:lnTo>
                  <a:lnTo>
                    <a:pt x="2058747" y="201516"/>
                  </a:lnTo>
                  <a:lnTo>
                    <a:pt x="2060243" y="203075"/>
                  </a:lnTo>
                  <a:lnTo>
                    <a:pt x="2061735" y="204638"/>
                  </a:lnTo>
                  <a:lnTo>
                    <a:pt x="2063221" y="206212"/>
                  </a:lnTo>
                  <a:lnTo>
                    <a:pt x="2064702" y="207786"/>
                  </a:lnTo>
                  <a:lnTo>
                    <a:pt x="2066178" y="209370"/>
                  </a:lnTo>
                  <a:lnTo>
                    <a:pt x="2067648" y="210955"/>
                  </a:lnTo>
                  <a:lnTo>
                    <a:pt x="2069109" y="212549"/>
                  </a:lnTo>
                  <a:lnTo>
                    <a:pt x="2070569" y="214144"/>
                  </a:lnTo>
                  <a:lnTo>
                    <a:pt x="2072019" y="215749"/>
                  </a:lnTo>
                  <a:lnTo>
                    <a:pt x="2073464" y="217359"/>
                  </a:lnTo>
                  <a:lnTo>
                    <a:pt x="2074909" y="218974"/>
                  </a:lnTo>
                  <a:lnTo>
                    <a:pt x="2076344" y="220594"/>
                  </a:lnTo>
                  <a:lnTo>
                    <a:pt x="2077773" y="222220"/>
                  </a:lnTo>
                  <a:lnTo>
                    <a:pt x="2079197" y="223850"/>
                  </a:lnTo>
                  <a:lnTo>
                    <a:pt x="2080611" y="225486"/>
                  </a:lnTo>
                  <a:lnTo>
                    <a:pt x="2082025" y="227127"/>
                  </a:lnTo>
                  <a:lnTo>
                    <a:pt x="2083434" y="228773"/>
                  </a:lnTo>
                  <a:lnTo>
                    <a:pt x="2084832" y="230425"/>
                  </a:lnTo>
                  <a:lnTo>
                    <a:pt x="2086226" y="232086"/>
                  </a:lnTo>
                  <a:lnTo>
                    <a:pt x="2087619" y="233748"/>
                  </a:lnTo>
                  <a:lnTo>
                    <a:pt x="2089002" y="235420"/>
                  </a:lnTo>
                  <a:lnTo>
                    <a:pt x="2090380" y="237092"/>
                  </a:lnTo>
                  <a:lnTo>
                    <a:pt x="2091752" y="238774"/>
                  </a:lnTo>
                  <a:lnTo>
                    <a:pt x="2093115" y="240456"/>
                  </a:lnTo>
                  <a:lnTo>
                    <a:pt x="2094477" y="242149"/>
                  </a:lnTo>
                  <a:lnTo>
                    <a:pt x="2095829" y="243847"/>
                  </a:lnTo>
                  <a:lnTo>
                    <a:pt x="2097181" y="245544"/>
                  </a:lnTo>
                  <a:lnTo>
                    <a:pt x="2098523" y="247252"/>
                  </a:lnTo>
                  <a:lnTo>
                    <a:pt x="2099859" y="248966"/>
                  </a:lnTo>
                  <a:lnTo>
                    <a:pt x="2101191" y="250684"/>
                  </a:lnTo>
                  <a:lnTo>
                    <a:pt x="2102517" y="252408"/>
                  </a:lnTo>
                  <a:lnTo>
                    <a:pt x="2103838" y="254131"/>
                  </a:lnTo>
                  <a:lnTo>
                    <a:pt x="2105149" y="255865"/>
                  </a:lnTo>
                  <a:lnTo>
                    <a:pt x="2106459" y="257604"/>
                  </a:lnTo>
                  <a:lnTo>
                    <a:pt x="2107760" y="259348"/>
                  </a:lnTo>
                  <a:lnTo>
                    <a:pt x="2109055" y="261098"/>
                  </a:lnTo>
                  <a:lnTo>
                    <a:pt x="2110350" y="262857"/>
                  </a:lnTo>
                  <a:lnTo>
                    <a:pt x="2111630" y="264617"/>
                  </a:lnTo>
                  <a:lnTo>
                    <a:pt x="2112910" y="266382"/>
                  </a:lnTo>
                  <a:lnTo>
                    <a:pt x="2114184" y="268152"/>
                  </a:lnTo>
                  <a:lnTo>
                    <a:pt x="2115449" y="269927"/>
                  </a:lnTo>
                  <a:lnTo>
                    <a:pt x="2116713" y="271707"/>
                  </a:lnTo>
                  <a:lnTo>
                    <a:pt x="2117967" y="273493"/>
                  </a:lnTo>
                  <a:lnTo>
                    <a:pt x="2119216" y="275289"/>
                  </a:lnTo>
                  <a:lnTo>
                    <a:pt x="2120459" y="277084"/>
                  </a:lnTo>
                  <a:lnTo>
                    <a:pt x="2121698" y="278885"/>
                  </a:lnTo>
                  <a:lnTo>
                    <a:pt x="2122931" y="280692"/>
                  </a:lnTo>
                  <a:lnTo>
                    <a:pt x="2124154" y="282508"/>
                  </a:lnTo>
                  <a:lnTo>
                    <a:pt x="2125377" y="284324"/>
                  </a:lnTo>
                  <a:lnTo>
                    <a:pt x="2126590" y="286146"/>
                  </a:lnTo>
                  <a:lnTo>
                    <a:pt x="2127797" y="287978"/>
                  </a:lnTo>
                  <a:lnTo>
                    <a:pt x="2129000" y="289810"/>
                  </a:lnTo>
                  <a:lnTo>
                    <a:pt x="2130197" y="291647"/>
                  </a:lnTo>
                  <a:lnTo>
                    <a:pt x="2131384" y="293494"/>
                  </a:lnTo>
                  <a:lnTo>
                    <a:pt x="2132571" y="295342"/>
                  </a:lnTo>
                  <a:lnTo>
                    <a:pt x="2133747" y="297194"/>
                  </a:lnTo>
                  <a:lnTo>
                    <a:pt x="2134919" y="299057"/>
                  </a:lnTo>
                  <a:lnTo>
                    <a:pt x="2136085" y="300920"/>
                  </a:lnTo>
                  <a:lnTo>
                    <a:pt x="2137246" y="302788"/>
                  </a:lnTo>
                  <a:lnTo>
                    <a:pt x="2138402" y="304661"/>
                  </a:lnTo>
                  <a:lnTo>
                    <a:pt x="2139548" y="306545"/>
                  </a:lnTo>
                  <a:lnTo>
                    <a:pt x="2140693" y="308428"/>
                  </a:lnTo>
                  <a:lnTo>
                    <a:pt x="2141828" y="310317"/>
                  </a:lnTo>
                  <a:lnTo>
                    <a:pt x="2142959" y="312216"/>
                  </a:lnTo>
                  <a:lnTo>
                    <a:pt x="2144083" y="314115"/>
                  </a:lnTo>
                  <a:lnTo>
                    <a:pt x="2145198" y="316019"/>
                  </a:lnTo>
                  <a:lnTo>
                    <a:pt x="2146313" y="317929"/>
                  </a:lnTo>
                  <a:lnTo>
                    <a:pt x="2147417" y="319843"/>
                  </a:lnTo>
                  <a:lnTo>
                    <a:pt x="2148521" y="321768"/>
                  </a:lnTo>
                  <a:lnTo>
                    <a:pt x="2149615" y="323693"/>
                  </a:lnTo>
                  <a:lnTo>
                    <a:pt x="2150699" y="325623"/>
                  </a:lnTo>
                  <a:lnTo>
                    <a:pt x="2151783" y="327558"/>
                  </a:lnTo>
                  <a:lnTo>
                    <a:pt x="2152861" y="329498"/>
                  </a:lnTo>
                  <a:lnTo>
                    <a:pt x="2153929" y="331444"/>
                  </a:lnTo>
                  <a:lnTo>
                    <a:pt x="2154992" y="333394"/>
                  </a:lnTo>
                  <a:lnTo>
                    <a:pt x="2156050" y="335350"/>
                  </a:lnTo>
                  <a:lnTo>
                    <a:pt x="2157103" y="337311"/>
                  </a:lnTo>
                  <a:lnTo>
                    <a:pt x="2158151" y="339277"/>
                  </a:lnTo>
                  <a:lnTo>
                    <a:pt x="2159188" y="341248"/>
                  </a:lnTo>
                  <a:lnTo>
                    <a:pt x="2160225" y="343225"/>
                  </a:lnTo>
                  <a:lnTo>
                    <a:pt x="2161252" y="345201"/>
                  </a:lnTo>
                  <a:lnTo>
                    <a:pt x="2162274" y="347188"/>
                  </a:lnTo>
                  <a:lnTo>
                    <a:pt x="2163285" y="349180"/>
                  </a:lnTo>
                  <a:lnTo>
                    <a:pt x="2164297" y="351172"/>
                  </a:lnTo>
                  <a:lnTo>
                    <a:pt x="2165298" y="353174"/>
                  </a:lnTo>
                  <a:lnTo>
                    <a:pt x="2166299" y="355181"/>
                  </a:lnTo>
                  <a:lnTo>
                    <a:pt x="2167290" y="357189"/>
                  </a:lnTo>
                  <a:lnTo>
                    <a:pt x="2168275" y="359206"/>
                  </a:lnTo>
                  <a:lnTo>
                    <a:pt x="2169251" y="361224"/>
                  </a:lnTo>
                  <a:lnTo>
                    <a:pt x="2170226" y="363247"/>
                  </a:lnTo>
                  <a:lnTo>
                    <a:pt x="2171191" y="365280"/>
                  </a:lnTo>
                  <a:lnTo>
                    <a:pt x="2172151" y="367313"/>
                  </a:lnTo>
                  <a:lnTo>
                    <a:pt x="2173105" y="369352"/>
                  </a:lnTo>
                  <a:lnTo>
                    <a:pt x="2174055" y="371395"/>
                  </a:lnTo>
                  <a:lnTo>
                    <a:pt x="2174994" y="373444"/>
                  </a:lnTo>
                  <a:lnTo>
                    <a:pt x="2175933" y="375498"/>
                  </a:lnTo>
                  <a:lnTo>
                    <a:pt x="2176862" y="377556"/>
                  </a:lnTo>
                  <a:lnTo>
                    <a:pt x="2177786" y="379621"/>
                  </a:lnTo>
                  <a:lnTo>
                    <a:pt x="2178704" y="381685"/>
                  </a:lnTo>
                  <a:lnTo>
                    <a:pt x="2179612" y="383759"/>
                  </a:lnTo>
                  <a:lnTo>
                    <a:pt x="2180521" y="385839"/>
                  </a:lnTo>
                  <a:lnTo>
                    <a:pt x="2181419" y="387918"/>
                  </a:lnTo>
                  <a:lnTo>
                    <a:pt x="2182311" y="390008"/>
                  </a:lnTo>
                  <a:lnTo>
                    <a:pt x="2183199" y="392098"/>
                  </a:lnTo>
                  <a:lnTo>
                    <a:pt x="2184076" y="394193"/>
                  </a:lnTo>
                  <a:lnTo>
                    <a:pt x="2184953" y="396294"/>
                  </a:lnTo>
                  <a:lnTo>
                    <a:pt x="2185820" y="398399"/>
                  </a:lnTo>
                  <a:lnTo>
                    <a:pt x="2186682" y="400515"/>
                  </a:lnTo>
                  <a:lnTo>
                    <a:pt x="2187539" y="402625"/>
                  </a:lnTo>
                  <a:lnTo>
                    <a:pt x="2188385" y="404746"/>
                  </a:lnTo>
                  <a:lnTo>
                    <a:pt x="2189231" y="406872"/>
                  </a:lnTo>
                  <a:lnTo>
                    <a:pt x="2190067" y="409004"/>
                  </a:lnTo>
                  <a:lnTo>
                    <a:pt x="2190898" y="411135"/>
                  </a:lnTo>
                  <a:lnTo>
                    <a:pt x="2191724" y="413276"/>
                  </a:lnTo>
                  <a:lnTo>
                    <a:pt x="2192539" y="415418"/>
                  </a:lnTo>
                  <a:lnTo>
                    <a:pt x="2193355" y="417565"/>
                  </a:lnTo>
                  <a:lnTo>
                    <a:pt x="2194160" y="419717"/>
                  </a:lnTo>
                  <a:lnTo>
                    <a:pt x="2194959" y="421874"/>
                  </a:lnTo>
                  <a:lnTo>
                    <a:pt x="2195749" y="424036"/>
                  </a:lnTo>
                  <a:lnTo>
                    <a:pt x="2196538" y="426203"/>
                  </a:lnTo>
                  <a:lnTo>
                    <a:pt x="2197318" y="428376"/>
                  </a:lnTo>
                  <a:lnTo>
                    <a:pt x="2198092" y="430548"/>
                  </a:lnTo>
                  <a:lnTo>
                    <a:pt x="2198861" y="432731"/>
                  </a:lnTo>
                  <a:lnTo>
                    <a:pt x="2199624" y="434914"/>
                  </a:lnTo>
                  <a:lnTo>
                    <a:pt x="2200383" y="437102"/>
                  </a:lnTo>
                  <a:lnTo>
                    <a:pt x="2201131" y="439300"/>
                  </a:lnTo>
                  <a:lnTo>
                    <a:pt x="2201874" y="441498"/>
                  </a:lnTo>
                  <a:lnTo>
                    <a:pt x="2202612" y="443697"/>
                  </a:lnTo>
                  <a:lnTo>
                    <a:pt x="2203340" y="445905"/>
                  </a:lnTo>
                  <a:lnTo>
                    <a:pt x="2204067" y="448119"/>
                  </a:lnTo>
                  <a:lnTo>
                    <a:pt x="2204785" y="450333"/>
                  </a:lnTo>
                  <a:lnTo>
                    <a:pt x="2205497" y="452557"/>
                  </a:lnTo>
                  <a:lnTo>
                    <a:pt x="2206204" y="454781"/>
                  </a:lnTo>
                  <a:lnTo>
                    <a:pt x="2206900" y="457010"/>
                  </a:lnTo>
                  <a:lnTo>
                    <a:pt x="2207597" y="459245"/>
                  </a:lnTo>
                  <a:lnTo>
                    <a:pt x="2208283" y="461484"/>
                  </a:lnTo>
                  <a:lnTo>
                    <a:pt x="2208965" y="463724"/>
                  </a:lnTo>
                  <a:lnTo>
                    <a:pt x="2209635" y="465974"/>
                  </a:lnTo>
                  <a:lnTo>
                    <a:pt x="2210306" y="468224"/>
                  </a:lnTo>
                  <a:lnTo>
                    <a:pt x="2210967" y="470479"/>
                  </a:lnTo>
                  <a:lnTo>
                    <a:pt x="2211622" y="472739"/>
                  </a:lnTo>
                  <a:lnTo>
                    <a:pt x="2212272" y="475005"/>
                  </a:lnTo>
                  <a:lnTo>
                    <a:pt x="2212917" y="477275"/>
                  </a:lnTo>
                  <a:lnTo>
                    <a:pt x="2213552" y="479551"/>
                  </a:lnTo>
                  <a:lnTo>
                    <a:pt x="2214182" y="481827"/>
                  </a:lnTo>
                  <a:lnTo>
                    <a:pt x="2214806" y="484107"/>
                  </a:lnTo>
                  <a:lnTo>
                    <a:pt x="2215425" y="486399"/>
                  </a:lnTo>
                  <a:lnTo>
                    <a:pt x="2216034" y="488690"/>
                  </a:lnTo>
                  <a:lnTo>
                    <a:pt x="2216638" y="490981"/>
                  </a:lnTo>
                  <a:lnTo>
                    <a:pt x="2217237" y="493282"/>
                  </a:lnTo>
                  <a:lnTo>
                    <a:pt x="2217830" y="495584"/>
                  </a:lnTo>
                  <a:lnTo>
                    <a:pt x="2218418" y="497896"/>
                  </a:lnTo>
                  <a:lnTo>
                    <a:pt x="2218996" y="500208"/>
                  </a:lnTo>
                  <a:lnTo>
                    <a:pt x="2219569" y="502525"/>
                  </a:lnTo>
                  <a:lnTo>
                    <a:pt x="2220137" y="504847"/>
                  </a:lnTo>
                  <a:lnTo>
                    <a:pt x="2220699" y="507169"/>
                  </a:lnTo>
                  <a:lnTo>
                    <a:pt x="2221251" y="509501"/>
                  </a:lnTo>
                  <a:lnTo>
                    <a:pt x="2221798" y="511834"/>
                  </a:lnTo>
                  <a:lnTo>
                    <a:pt x="2222340" y="514172"/>
                  </a:lnTo>
                  <a:lnTo>
                    <a:pt x="2222877" y="516514"/>
                  </a:lnTo>
                  <a:lnTo>
                    <a:pt x="2223403" y="518857"/>
                  </a:lnTo>
                  <a:lnTo>
                    <a:pt x="2223930" y="521210"/>
                  </a:lnTo>
                  <a:lnTo>
                    <a:pt x="2224446" y="523563"/>
                  </a:lnTo>
                  <a:lnTo>
                    <a:pt x="2224951" y="525922"/>
                  </a:lnTo>
                  <a:lnTo>
                    <a:pt x="2225457" y="528285"/>
                  </a:lnTo>
                  <a:lnTo>
                    <a:pt x="2225952" y="530654"/>
                  </a:lnTo>
                  <a:lnTo>
                    <a:pt x="2226443" y="533022"/>
                  </a:lnTo>
                  <a:lnTo>
                    <a:pt x="2226928" y="535401"/>
                  </a:lnTo>
                  <a:lnTo>
                    <a:pt x="2227408" y="537780"/>
                  </a:lnTo>
                  <a:lnTo>
                    <a:pt x="2227877" y="540164"/>
                  </a:lnTo>
                  <a:lnTo>
                    <a:pt x="2228342" y="542548"/>
                  </a:lnTo>
                  <a:lnTo>
                    <a:pt x="2228801" y="544943"/>
                  </a:lnTo>
                  <a:lnTo>
                    <a:pt x="2229255" y="547337"/>
                  </a:lnTo>
                  <a:lnTo>
                    <a:pt x="2229699" y="549737"/>
                  </a:lnTo>
                  <a:lnTo>
                    <a:pt x="2230143" y="552141"/>
                  </a:lnTo>
                  <a:lnTo>
                    <a:pt x="2230576" y="554546"/>
                  </a:lnTo>
                  <a:lnTo>
                    <a:pt x="2230999" y="556961"/>
                  </a:lnTo>
                  <a:lnTo>
                    <a:pt x="2231422" y="559376"/>
                  </a:lnTo>
                  <a:lnTo>
                    <a:pt x="2231835" y="561796"/>
                  </a:lnTo>
                  <a:lnTo>
                    <a:pt x="2232243" y="564217"/>
                  </a:lnTo>
                  <a:lnTo>
                    <a:pt x="2232645" y="566647"/>
                  </a:lnTo>
                  <a:lnTo>
                    <a:pt x="2233038" y="569078"/>
                  </a:lnTo>
                  <a:lnTo>
                    <a:pt x="2233430" y="571513"/>
                  </a:lnTo>
                  <a:lnTo>
                    <a:pt x="2233812" y="573954"/>
                  </a:lnTo>
                  <a:lnTo>
                    <a:pt x="2234183" y="576395"/>
                  </a:lnTo>
                  <a:lnTo>
                    <a:pt x="2234555" y="578846"/>
                  </a:lnTo>
                  <a:lnTo>
                    <a:pt x="2234916" y="581297"/>
                  </a:lnTo>
                  <a:lnTo>
                    <a:pt x="2235272" y="583754"/>
                  </a:lnTo>
                  <a:lnTo>
                    <a:pt x="2235623" y="586210"/>
                  </a:lnTo>
                  <a:lnTo>
                    <a:pt x="2235969" y="588677"/>
                  </a:lnTo>
                  <a:lnTo>
                    <a:pt x="2236304" y="591143"/>
                  </a:lnTo>
                  <a:lnTo>
                    <a:pt x="2236634" y="593610"/>
                  </a:lnTo>
                  <a:lnTo>
                    <a:pt x="2236959" y="596087"/>
                  </a:lnTo>
                  <a:lnTo>
                    <a:pt x="2237279" y="598564"/>
                  </a:lnTo>
                  <a:lnTo>
                    <a:pt x="2237589" y="601046"/>
                  </a:lnTo>
                  <a:lnTo>
                    <a:pt x="2237893" y="603533"/>
                  </a:lnTo>
                  <a:lnTo>
                    <a:pt x="2238193" y="606026"/>
                  </a:lnTo>
                  <a:lnTo>
                    <a:pt x="2238487" y="608518"/>
                  </a:lnTo>
                  <a:lnTo>
                    <a:pt x="2238771" y="611016"/>
                  </a:lnTo>
                  <a:lnTo>
                    <a:pt x="2239049" y="613519"/>
                  </a:lnTo>
                  <a:lnTo>
                    <a:pt x="2239323" y="616021"/>
                  </a:lnTo>
                  <a:lnTo>
                    <a:pt x="2239591" y="618529"/>
                  </a:lnTo>
                  <a:lnTo>
                    <a:pt x="2239849" y="621042"/>
                  </a:lnTo>
                  <a:lnTo>
                    <a:pt x="2240107" y="623561"/>
                  </a:lnTo>
                  <a:lnTo>
                    <a:pt x="2240355" y="626079"/>
                  </a:lnTo>
                  <a:lnTo>
                    <a:pt x="2240592" y="628602"/>
                  </a:lnTo>
                  <a:lnTo>
                    <a:pt x="2240830" y="631131"/>
                  </a:lnTo>
                  <a:lnTo>
                    <a:pt x="2241057" y="633659"/>
                  </a:lnTo>
                  <a:lnTo>
                    <a:pt x="2241279" y="636198"/>
                  </a:lnTo>
                  <a:lnTo>
                    <a:pt x="2241495" y="638732"/>
                  </a:lnTo>
                  <a:lnTo>
                    <a:pt x="2241702" y="641276"/>
                  </a:lnTo>
                  <a:lnTo>
                    <a:pt x="2241903" y="643820"/>
                  </a:lnTo>
                  <a:lnTo>
                    <a:pt x="2242099" y="646369"/>
                  </a:lnTo>
                  <a:lnTo>
                    <a:pt x="2242290" y="648924"/>
                  </a:lnTo>
                  <a:lnTo>
                    <a:pt x="2242471" y="651483"/>
                  </a:lnTo>
                  <a:lnTo>
                    <a:pt x="2242646" y="654043"/>
                  </a:lnTo>
                  <a:lnTo>
                    <a:pt x="2242816" y="656602"/>
                  </a:lnTo>
                  <a:lnTo>
                    <a:pt x="2242982" y="659172"/>
                  </a:lnTo>
                  <a:lnTo>
                    <a:pt x="2243142" y="661742"/>
                  </a:lnTo>
                  <a:lnTo>
                    <a:pt x="2243291" y="664317"/>
                  </a:lnTo>
                  <a:lnTo>
                    <a:pt x="2243436" y="666897"/>
                  </a:lnTo>
                  <a:lnTo>
                    <a:pt x="2243570" y="669477"/>
                  </a:lnTo>
                  <a:lnTo>
                    <a:pt x="2243704" y="672063"/>
                  </a:lnTo>
                  <a:lnTo>
                    <a:pt x="2243828" y="674648"/>
                  </a:lnTo>
                  <a:lnTo>
                    <a:pt x="2243947" y="677244"/>
                  </a:lnTo>
                  <a:lnTo>
                    <a:pt x="2244060" y="679839"/>
                  </a:lnTo>
                  <a:lnTo>
                    <a:pt x="2244163" y="682435"/>
                  </a:lnTo>
                  <a:lnTo>
                    <a:pt x="2244267" y="685041"/>
                  </a:lnTo>
                  <a:lnTo>
                    <a:pt x="2244359" y="687647"/>
                  </a:lnTo>
                  <a:lnTo>
                    <a:pt x="2244442" y="690253"/>
                  </a:lnTo>
                  <a:lnTo>
                    <a:pt x="2244525" y="692869"/>
                  </a:lnTo>
                  <a:lnTo>
                    <a:pt x="2244597" y="695486"/>
                  </a:lnTo>
                  <a:lnTo>
                    <a:pt x="2244664" y="698102"/>
                  </a:lnTo>
                  <a:lnTo>
                    <a:pt x="2244726" y="700723"/>
                  </a:lnTo>
                  <a:lnTo>
                    <a:pt x="2244777" y="703350"/>
                  </a:lnTo>
                  <a:lnTo>
                    <a:pt x="2244824" y="705982"/>
                  </a:lnTo>
                  <a:lnTo>
                    <a:pt x="2244865" y="708614"/>
                  </a:lnTo>
                  <a:lnTo>
                    <a:pt x="2244901" y="711250"/>
                  </a:lnTo>
                  <a:lnTo>
                    <a:pt x="2244927" y="713893"/>
                  </a:lnTo>
                  <a:lnTo>
                    <a:pt x="2244953" y="716535"/>
                  </a:lnTo>
                  <a:lnTo>
                    <a:pt x="2244968" y="719182"/>
                  </a:lnTo>
                  <a:lnTo>
                    <a:pt x="2244973" y="721829"/>
                  </a:lnTo>
                  <a:lnTo>
                    <a:pt x="2244979" y="724482"/>
                  </a:lnTo>
                  <a:lnTo>
                    <a:pt x="2244973" y="727139"/>
                  </a:lnTo>
                  <a:lnTo>
                    <a:pt x="2244963" y="729797"/>
                  </a:lnTo>
                  <a:lnTo>
                    <a:pt x="2244948" y="732460"/>
                  </a:lnTo>
                  <a:lnTo>
                    <a:pt x="2244922" y="735127"/>
                  </a:lnTo>
                  <a:lnTo>
                    <a:pt x="2244891" y="737795"/>
                  </a:lnTo>
                  <a:lnTo>
                    <a:pt x="2244855" y="740468"/>
                  </a:lnTo>
                  <a:lnTo>
                    <a:pt x="2244814" y="743147"/>
                  </a:lnTo>
                  <a:lnTo>
                    <a:pt x="2244767" y="745825"/>
                  </a:lnTo>
                  <a:lnTo>
                    <a:pt x="2244710" y="748503"/>
                  </a:lnTo>
                  <a:lnTo>
                    <a:pt x="2244648" y="751192"/>
                  </a:lnTo>
                  <a:lnTo>
                    <a:pt x="2244576" y="753880"/>
                  </a:lnTo>
                  <a:lnTo>
                    <a:pt x="2244504" y="756569"/>
                  </a:lnTo>
                  <a:lnTo>
                    <a:pt x="2244421" y="759262"/>
                  </a:lnTo>
                  <a:lnTo>
                    <a:pt x="2244334" y="761961"/>
                  </a:lnTo>
                  <a:lnTo>
                    <a:pt x="2244241" y="764665"/>
                  </a:lnTo>
                  <a:lnTo>
                    <a:pt x="2244138" y="767369"/>
                  </a:lnTo>
                  <a:lnTo>
                    <a:pt x="2244034" y="770073"/>
                  </a:lnTo>
                  <a:lnTo>
                    <a:pt x="2243916" y="772782"/>
                  </a:lnTo>
                  <a:lnTo>
                    <a:pt x="2243797" y="775497"/>
                  </a:lnTo>
                  <a:lnTo>
                    <a:pt x="2243673" y="778211"/>
                  </a:lnTo>
                  <a:lnTo>
                    <a:pt x="2243539" y="780931"/>
                  </a:lnTo>
                  <a:lnTo>
                    <a:pt x="2243400" y="783655"/>
                  </a:lnTo>
                  <a:lnTo>
                    <a:pt x="2243255" y="786380"/>
                  </a:lnTo>
                  <a:lnTo>
                    <a:pt x="2243100" y="789110"/>
                  </a:lnTo>
                  <a:lnTo>
                    <a:pt x="2242940" y="791840"/>
                  </a:lnTo>
                  <a:lnTo>
                    <a:pt x="2242775" y="794575"/>
                  </a:lnTo>
                  <a:lnTo>
                    <a:pt x="2242605" y="797310"/>
                  </a:lnTo>
                  <a:lnTo>
                    <a:pt x="2242424" y="800050"/>
                  </a:lnTo>
                  <a:lnTo>
                    <a:pt x="2242244" y="802795"/>
                  </a:lnTo>
                  <a:lnTo>
                    <a:pt x="2242053" y="805540"/>
                  </a:lnTo>
                  <a:lnTo>
                    <a:pt x="2241851" y="808291"/>
                  </a:lnTo>
                  <a:lnTo>
                    <a:pt x="2241650" y="811041"/>
                  </a:lnTo>
                  <a:lnTo>
                    <a:pt x="2241439" y="813797"/>
                  </a:lnTo>
                  <a:lnTo>
                    <a:pt x="2241222" y="816553"/>
                  </a:lnTo>
                  <a:lnTo>
                    <a:pt x="2241000" y="819313"/>
                  </a:lnTo>
                  <a:lnTo>
                    <a:pt x="2240768" y="822079"/>
                  </a:lnTo>
                  <a:lnTo>
                    <a:pt x="2240536" y="824845"/>
                  </a:lnTo>
                  <a:lnTo>
                    <a:pt x="2240293" y="827611"/>
                  </a:lnTo>
                  <a:lnTo>
                    <a:pt x="2240040" y="830382"/>
                  </a:lnTo>
                  <a:lnTo>
                    <a:pt x="2239787" y="833159"/>
                  </a:lnTo>
                  <a:lnTo>
                    <a:pt x="2239524" y="835935"/>
                  </a:lnTo>
                  <a:lnTo>
                    <a:pt x="2239256" y="838716"/>
                  </a:lnTo>
                  <a:lnTo>
                    <a:pt x="2238982" y="841498"/>
                  </a:lnTo>
                  <a:lnTo>
                    <a:pt x="2238699" y="844284"/>
                  </a:lnTo>
                  <a:lnTo>
                    <a:pt x="2238415" y="847076"/>
                  </a:lnTo>
                  <a:lnTo>
                    <a:pt x="2238121" y="849863"/>
                  </a:lnTo>
                  <a:lnTo>
                    <a:pt x="2237821" y="852660"/>
                  </a:lnTo>
                  <a:lnTo>
                    <a:pt x="2237512" y="855456"/>
                  </a:lnTo>
                  <a:lnTo>
                    <a:pt x="2237197" y="858253"/>
                  </a:lnTo>
                  <a:lnTo>
                    <a:pt x="2236877" y="861055"/>
                  </a:lnTo>
                  <a:lnTo>
                    <a:pt x="2236552" y="863863"/>
                  </a:lnTo>
                  <a:lnTo>
                    <a:pt x="2236222" y="866670"/>
                  </a:lnTo>
                  <a:lnTo>
                    <a:pt x="2235881" y="869477"/>
                  </a:lnTo>
                  <a:lnTo>
                    <a:pt x="2235535" y="872295"/>
                  </a:lnTo>
                  <a:lnTo>
                    <a:pt x="2235184" y="875107"/>
                  </a:lnTo>
                  <a:lnTo>
                    <a:pt x="2234828" y="877925"/>
                  </a:lnTo>
                  <a:lnTo>
                    <a:pt x="2234462" y="880747"/>
                  </a:lnTo>
                  <a:lnTo>
                    <a:pt x="2234090" y="883570"/>
                  </a:lnTo>
                  <a:lnTo>
                    <a:pt x="2233714" y="886393"/>
                  </a:lnTo>
                  <a:lnTo>
                    <a:pt x="2233332" y="889221"/>
                  </a:lnTo>
                  <a:lnTo>
                    <a:pt x="2232940" y="892054"/>
                  </a:lnTo>
                  <a:lnTo>
                    <a:pt x="2232542" y="894887"/>
                  </a:lnTo>
                  <a:lnTo>
                    <a:pt x="2232140" y="897725"/>
                  </a:lnTo>
                  <a:lnTo>
                    <a:pt x="2231732" y="900563"/>
                  </a:lnTo>
                  <a:lnTo>
                    <a:pt x="2231314" y="903401"/>
                  </a:lnTo>
                  <a:lnTo>
                    <a:pt x="2230896" y="906245"/>
                  </a:lnTo>
                  <a:lnTo>
                    <a:pt x="2230468" y="909093"/>
                  </a:lnTo>
                  <a:lnTo>
                    <a:pt x="2230029" y="911942"/>
                  </a:lnTo>
                  <a:lnTo>
                    <a:pt x="2229590" y="914790"/>
                  </a:lnTo>
                  <a:lnTo>
                    <a:pt x="2229142" y="917644"/>
                  </a:lnTo>
                  <a:lnTo>
                    <a:pt x="2228687" y="920498"/>
                  </a:lnTo>
                  <a:lnTo>
                    <a:pt x="2228228" y="923356"/>
                  </a:lnTo>
                  <a:lnTo>
                    <a:pt x="2227759" y="926220"/>
                  </a:lnTo>
                  <a:lnTo>
                    <a:pt x="2227289" y="929079"/>
                  </a:lnTo>
                  <a:lnTo>
                    <a:pt x="2226809" y="931948"/>
                  </a:lnTo>
                  <a:lnTo>
                    <a:pt x="2226324" y="934812"/>
                  </a:lnTo>
                  <a:lnTo>
                    <a:pt x="2225829" y="937687"/>
                  </a:lnTo>
                  <a:lnTo>
                    <a:pt x="2225333" y="940556"/>
                  </a:lnTo>
                  <a:lnTo>
                    <a:pt x="2224827" y="943430"/>
                  </a:lnTo>
                  <a:lnTo>
                    <a:pt x="2224317" y="946310"/>
                  </a:lnTo>
                  <a:lnTo>
                    <a:pt x="2223795" y="949189"/>
                  </a:lnTo>
                  <a:lnTo>
                    <a:pt x="2223274" y="952069"/>
                  </a:lnTo>
                  <a:lnTo>
                    <a:pt x="2222743" y="954953"/>
                  </a:lnTo>
                  <a:lnTo>
                    <a:pt x="2222206" y="957838"/>
                  </a:lnTo>
                  <a:lnTo>
                    <a:pt x="2221664" y="960728"/>
                  </a:lnTo>
                  <a:lnTo>
                    <a:pt x="2221112" y="963617"/>
                  </a:lnTo>
                  <a:lnTo>
                    <a:pt x="2220555" y="966512"/>
                  </a:lnTo>
                  <a:lnTo>
                    <a:pt x="2219992" y="969407"/>
                  </a:lnTo>
                  <a:lnTo>
                    <a:pt x="2219425" y="972302"/>
                  </a:lnTo>
                  <a:lnTo>
                    <a:pt x="2218852" y="975202"/>
                  </a:lnTo>
                  <a:lnTo>
                    <a:pt x="2218269" y="978102"/>
                  </a:lnTo>
                  <a:lnTo>
                    <a:pt x="2217680" y="981008"/>
                  </a:lnTo>
                  <a:lnTo>
                    <a:pt x="2217087" y="983913"/>
                  </a:lnTo>
                  <a:lnTo>
                    <a:pt x="2216488" y="986823"/>
                  </a:lnTo>
                  <a:lnTo>
                    <a:pt x="2215879" y="989729"/>
                  </a:lnTo>
                  <a:lnTo>
                    <a:pt x="2215271" y="992644"/>
                  </a:lnTo>
                  <a:lnTo>
                    <a:pt x="2214651" y="995560"/>
                  </a:lnTo>
                  <a:lnTo>
                    <a:pt x="2214022" y="998476"/>
                  </a:lnTo>
                  <a:lnTo>
                    <a:pt x="2213392" y="1001391"/>
                  </a:lnTo>
                  <a:lnTo>
                    <a:pt x="2212752" y="1004312"/>
                  </a:lnTo>
                  <a:lnTo>
                    <a:pt x="2212107" y="1007238"/>
                  </a:lnTo>
                  <a:lnTo>
                    <a:pt x="2211457" y="1010159"/>
                  </a:lnTo>
                  <a:lnTo>
                    <a:pt x="2210802" y="1013090"/>
                  </a:lnTo>
                  <a:lnTo>
                    <a:pt x="2210136" y="1016016"/>
                  </a:lnTo>
                  <a:lnTo>
                    <a:pt x="2209470" y="1018947"/>
                  </a:lnTo>
                  <a:lnTo>
                    <a:pt x="2208794" y="1021878"/>
                  </a:lnTo>
                  <a:lnTo>
                    <a:pt x="2208108" y="1024814"/>
                  </a:lnTo>
                  <a:lnTo>
                    <a:pt x="2207422" y="1027750"/>
                  </a:lnTo>
                  <a:lnTo>
                    <a:pt x="2206725" y="1030686"/>
                  </a:lnTo>
                  <a:lnTo>
                    <a:pt x="2206023" y="1033628"/>
                  </a:lnTo>
                  <a:lnTo>
                    <a:pt x="2205316" y="1036569"/>
                  </a:lnTo>
                  <a:lnTo>
                    <a:pt x="2204604" y="1039516"/>
                  </a:lnTo>
                  <a:lnTo>
                    <a:pt x="2203887" y="1042462"/>
                  </a:lnTo>
                  <a:lnTo>
                    <a:pt x="2203159" y="1045409"/>
                  </a:lnTo>
                  <a:lnTo>
                    <a:pt x="2202426" y="1048361"/>
                  </a:lnTo>
                  <a:lnTo>
                    <a:pt x="2201688" y="1051312"/>
                  </a:lnTo>
                  <a:lnTo>
                    <a:pt x="2200940" y="1054264"/>
                  </a:lnTo>
                  <a:lnTo>
                    <a:pt x="2200192" y="1057221"/>
                  </a:lnTo>
                  <a:lnTo>
                    <a:pt x="2199433" y="1060178"/>
                  </a:lnTo>
                  <a:lnTo>
                    <a:pt x="2198670" y="1063135"/>
                  </a:lnTo>
                  <a:lnTo>
                    <a:pt x="2197901" y="1066097"/>
                  </a:lnTo>
                  <a:lnTo>
                    <a:pt x="2197122" y="1069059"/>
                  </a:lnTo>
                  <a:lnTo>
                    <a:pt x="2196342" y="1072026"/>
                  </a:lnTo>
                  <a:lnTo>
                    <a:pt x="2195553" y="1074993"/>
                  </a:lnTo>
                  <a:lnTo>
                    <a:pt x="2194758" y="1077960"/>
                  </a:lnTo>
                  <a:lnTo>
                    <a:pt x="2193953" y="1080928"/>
                  </a:lnTo>
                  <a:lnTo>
                    <a:pt x="2193148" y="1083900"/>
                  </a:lnTo>
                  <a:lnTo>
                    <a:pt x="2192333" y="1086872"/>
                  </a:lnTo>
                  <a:lnTo>
                    <a:pt x="2191512" y="1089850"/>
                  </a:lnTo>
                  <a:lnTo>
                    <a:pt x="2190687" y="1092822"/>
                  </a:lnTo>
                  <a:lnTo>
                    <a:pt x="2189856" y="1095800"/>
                  </a:lnTo>
                  <a:lnTo>
                    <a:pt x="2189020" y="1098782"/>
                  </a:lnTo>
                  <a:lnTo>
                    <a:pt x="2188174" y="1101765"/>
                  </a:lnTo>
                  <a:lnTo>
                    <a:pt x="2187322" y="1104748"/>
                  </a:lnTo>
                  <a:lnTo>
                    <a:pt x="2186465" y="1107730"/>
                  </a:lnTo>
                  <a:lnTo>
                    <a:pt x="2185604" y="1110718"/>
                  </a:lnTo>
                  <a:lnTo>
                    <a:pt x="2184732" y="1113706"/>
                  </a:lnTo>
                  <a:lnTo>
                    <a:pt x="2183854" y="1116694"/>
                  </a:lnTo>
                  <a:lnTo>
                    <a:pt x="2182972" y="1119682"/>
                  </a:lnTo>
                  <a:lnTo>
                    <a:pt x="2182084" y="1122675"/>
                  </a:lnTo>
                  <a:lnTo>
                    <a:pt x="2181192" y="1125673"/>
                  </a:lnTo>
                  <a:lnTo>
                    <a:pt x="2180289" y="1128666"/>
                  </a:lnTo>
                  <a:lnTo>
                    <a:pt x="2179385" y="1131664"/>
                  </a:lnTo>
                  <a:lnTo>
                    <a:pt x="2178472" y="1134662"/>
                  </a:lnTo>
                  <a:lnTo>
                    <a:pt x="2177554" y="1137661"/>
                  </a:lnTo>
                  <a:lnTo>
                    <a:pt x="2176630" y="1140664"/>
                  </a:lnTo>
                  <a:lnTo>
                    <a:pt x="2175696" y="1143667"/>
                  </a:lnTo>
                  <a:lnTo>
                    <a:pt x="2174757" y="1146670"/>
                  </a:lnTo>
                  <a:lnTo>
                    <a:pt x="2173817" y="1149674"/>
                  </a:lnTo>
                  <a:lnTo>
                    <a:pt x="2172868" y="1152682"/>
                  </a:lnTo>
                  <a:lnTo>
                    <a:pt x="2171908" y="1155691"/>
                  </a:lnTo>
                  <a:lnTo>
                    <a:pt x="2170948" y="1158699"/>
                  </a:lnTo>
                  <a:lnTo>
                    <a:pt x="2169978" y="1161713"/>
                  </a:lnTo>
                  <a:lnTo>
                    <a:pt x="2169008" y="1164721"/>
                  </a:lnTo>
                  <a:lnTo>
                    <a:pt x="2168028" y="1167740"/>
                  </a:lnTo>
                  <a:lnTo>
                    <a:pt x="2167037" y="1170754"/>
                  </a:lnTo>
                  <a:lnTo>
                    <a:pt x="2166046" y="1173767"/>
                  </a:lnTo>
                  <a:lnTo>
                    <a:pt x="2165050" y="1176786"/>
                  </a:lnTo>
                  <a:lnTo>
                    <a:pt x="2164044" y="1179805"/>
                  </a:lnTo>
                  <a:lnTo>
                    <a:pt x="2163032" y="1182829"/>
                  </a:lnTo>
                  <a:lnTo>
                    <a:pt x="2162016" y="1185848"/>
                  </a:lnTo>
                  <a:lnTo>
                    <a:pt x="2160994" y="1188872"/>
                  </a:lnTo>
                  <a:lnTo>
                    <a:pt x="2159962" y="1191896"/>
                  </a:lnTo>
                  <a:lnTo>
                    <a:pt x="2158930" y="1194920"/>
                  </a:lnTo>
                  <a:lnTo>
                    <a:pt x="2157887" y="1197949"/>
                  </a:lnTo>
                  <a:lnTo>
                    <a:pt x="2156840" y="1200973"/>
                  </a:lnTo>
                  <a:lnTo>
                    <a:pt x="2155787" y="1204002"/>
                  </a:lnTo>
                  <a:lnTo>
                    <a:pt x="2154724" y="1207036"/>
                  </a:lnTo>
                  <a:lnTo>
                    <a:pt x="2153661" y="1210065"/>
                  </a:lnTo>
                  <a:lnTo>
                    <a:pt x="2152588" y="1213100"/>
                  </a:lnTo>
                  <a:lnTo>
                    <a:pt x="2151509" y="1216134"/>
                  </a:lnTo>
                  <a:lnTo>
                    <a:pt x="2150426" y="1219168"/>
                  </a:lnTo>
                  <a:lnTo>
                    <a:pt x="2149337" y="1222203"/>
                  </a:lnTo>
                  <a:lnTo>
                    <a:pt x="2148243" y="1225237"/>
                  </a:lnTo>
                  <a:lnTo>
                    <a:pt x="2147138" y="1228276"/>
                  </a:lnTo>
                  <a:lnTo>
                    <a:pt x="2146034" y="1231316"/>
                  </a:lnTo>
                  <a:lnTo>
                    <a:pt x="2144919" y="1234355"/>
                  </a:lnTo>
                  <a:lnTo>
                    <a:pt x="2143800" y="1237400"/>
                  </a:lnTo>
                  <a:lnTo>
                    <a:pt x="2142675" y="1240439"/>
                  </a:lnTo>
                  <a:lnTo>
                    <a:pt x="2141539" y="1243484"/>
                  </a:lnTo>
                  <a:lnTo>
                    <a:pt x="2140404" y="1246528"/>
                  </a:lnTo>
                  <a:lnTo>
                    <a:pt x="2139259" y="1249573"/>
                  </a:lnTo>
                  <a:lnTo>
                    <a:pt x="2138108" y="1252618"/>
                  </a:lnTo>
                  <a:lnTo>
                    <a:pt x="2136952" y="1255667"/>
                  </a:lnTo>
                  <a:lnTo>
                    <a:pt x="2135791" y="1258712"/>
                  </a:lnTo>
                  <a:lnTo>
                    <a:pt x="2134625" y="1261762"/>
                  </a:lnTo>
                  <a:lnTo>
                    <a:pt x="2133453" y="1264812"/>
                  </a:lnTo>
                  <a:lnTo>
                    <a:pt x="2132271" y="1267861"/>
                  </a:lnTo>
                  <a:lnTo>
                    <a:pt x="2131085" y="1270916"/>
                  </a:lnTo>
                  <a:lnTo>
                    <a:pt x="2129893" y="1273966"/>
                  </a:lnTo>
                  <a:lnTo>
                    <a:pt x="2128695" y="1277021"/>
                  </a:lnTo>
                  <a:lnTo>
                    <a:pt x="2127493" y="1280076"/>
                  </a:lnTo>
                  <a:lnTo>
                    <a:pt x="2126285" y="1283131"/>
                  </a:lnTo>
                  <a:lnTo>
                    <a:pt x="2125068" y="1286186"/>
                  </a:lnTo>
                  <a:lnTo>
                    <a:pt x="2123845" y="1289241"/>
                  </a:lnTo>
                  <a:lnTo>
                    <a:pt x="2122622" y="1292301"/>
                  </a:lnTo>
                  <a:lnTo>
                    <a:pt x="2121388" y="1295356"/>
                  </a:lnTo>
                  <a:lnTo>
                    <a:pt x="2120150" y="1298416"/>
                  </a:lnTo>
                  <a:lnTo>
                    <a:pt x="2118901" y="1301476"/>
                  </a:lnTo>
                  <a:lnTo>
                    <a:pt x="2117652" y="1304536"/>
                  </a:lnTo>
                  <a:lnTo>
                    <a:pt x="2116393" y="1307596"/>
                  </a:lnTo>
                  <a:lnTo>
                    <a:pt x="2115134" y="1310661"/>
                  </a:lnTo>
                  <a:lnTo>
                    <a:pt x="2113864" y="1313721"/>
                  </a:lnTo>
                  <a:lnTo>
                    <a:pt x="2112590" y="1316787"/>
                  </a:lnTo>
                  <a:lnTo>
                    <a:pt x="2111310" y="1319852"/>
                  </a:lnTo>
                  <a:lnTo>
                    <a:pt x="2110025" y="1322917"/>
                  </a:lnTo>
                  <a:lnTo>
                    <a:pt x="2108730" y="1325982"/>
                  </a:lnTo>
                  <a:lnTo>
                    <a:pt x="2107435" y="1329048"/>
                  </a:lnTo>
                  <a:lnTo>
                    <a:pt x="2106129" y="1332113"/>
                  </a:lnTo>
                  <a:lnTo>
                    <a:pt x="2104818" y="1335183"/>
                  </a:lnTo>
                  <a:lnTo>
                    <a:pt x="2103503" y="1338248"/>
                  </a:lnTo>
                  <a:lnTo>
                    <a:pt x="2102181" y="1341319"/>
                  </a:lnTo>
                  <a:lnTo>
                    <a:pt x="2100855" y="1344384"/>
                  </a:lnTo>
                  <a:lnTo>
                    <a:pt x="2099524" y="1347455"/>
                  </a:lnTo>
                  <a:lnTo>
                    <a:pt x="2098187" y="1350525"/>
                  </a:lnTo>
                  <a:lnTo>
                    <a:pt x="2096840" y="1353595"/>
                  </a:lnTo>
                  <a:lnTo>
                    <a:pt x="2095488" y="1356666"/>
                  </a:lnTo>
                  <a:lnTo>
                    <a:pt x="2094136" y="1359741"/>
                  </a:lnTo>
                  <a:lnTo>
                    <a:pt x="2092774" y="1362812"/>
                  </a:lnTo>
                  <a:lnTo>
                    <a:pt x="2091407" y="1365882"/>
                  </a:lnTo>
                  <a:lnTo>
                    <a:pt x="2090034" y="1368958"/>
                  </a:lnTo>
                  <a:lnTo>
                    <a:pt x="2088651" y="1372028"/>
                  </a:lnTo>
                  <a:lnTo>
                    <a:pt x="2087268" y="1375104"/>
                  </a:lnTo>
                  <a:lnTo>
                    <a:pt x="2085875" y="1378179"/>
                  </a:lnTo>
                  <a:lnTo>
                    <a:pt x="2084481" y="1381255"/>
                  </a:lnTo>
                  <a:lnTo>
                    <a:pt x="2083078" y="1384330"/>
                  </a:lnTo>
                  <a:lnTo>
                    <a:pt x="2081669" y="1387406"/>
                  </a:lnTo>
                  <a:lnTo>
                    <a:pt x="2080255" y="1390482"/>
                  </a:lnTo>
                  <a:lnTo>
                    <a:pt x="2078836" y="1393557"/>
                  </a:lnTo>
                  <a:lnTo>
                    <a:pt x="2077412" y="1396633"/>
                  </a:lnTo>
                  <a:lnTo>
                    <a:pt x="2075982" y="1399708"/>
                  </a:lnTo>
                  <a:lnTo>
                    <a:pt x="2074543" y="1402789"/>
                  </a:lnTo>
                  <a:lnTo>
                    <a:pt x="2073103" y="1405865"/>
                  </a:lnTo>
                  <a:lnTo>
                    <a:pt x="2071653" y="1408940"/>
                  </a:lnTo>
                  <a:lnTo>
                    <a:pt x="2070203" y="1412021"/>
                  </a:lnTo>
                  <a:lnTo>
                    <a:pt x="2068742" y="1415096"/>
                  </a:lnTo>
                  <a:lnTo>
                    <a:pt x="2067277" y="1418177"/>
                  </a:lnTo>
                  <a:lnTo>
                    <a:pt x="2065806" y="1421258"/>
                  </a:lnTo>
                  <a:lnTo>
                    <a:pt x="2064330" y="1424333"/>
                  </a:lnTo>
                  <a:lnTo>
                    <a:pt x="2062849" y="1427414"/>
                  </a:lnTo>
                  <a:lnTo>
                    <a:pt x="2061358" y="1430495"/>
                  </a:lnTo>
                  <a:lnTo>
                    <a:pt x="2059867" y="1433576"/>
                  </a:lnTo>
                  <a:lnTo>
                    <a:pt x="2058365" y="1436651"/>
                  </a:lnTo>
                  <a:lnTo>
                    <a:pt x="2056863" y="1439732"/>
                  </a:lnTo>
                  <a:lnTo>
                    <a:pt x="2055351" y="1442813"/>
                  </a:lnTo>
                  <a:lnTo>
                    <a:pt x="2053834" y="1445893"/>
                  </a:lnTo>
                  <a:lnTo>
                    <a:pt x="2052317" y="1448974"/>
                  </a:lnTo>
                  <a:lnTo>
                    <a:pt x="2050790" y="1452055"/>
                  </a:lnTo>
                  <a:lnTo>
                    <a:pt x="2049257" y="1455136"/>
                  </a:lnTo>
                  <a:lnTo>
                    <a:pt x="2047719" y="1458216"/>
                  </a:lnTo>
                  <a:lnTo>
                    <a:pt x="2046171" y="1461297"/>
                  </a:lnTo>
                  <a:lnTo>
                    <a:pt x="2044623" y="1464378"/>
                  </a:lnTo>
                  <a:lnTo>
                    <a:pt x="2043070" y="1467458"/>
                  </a:lnTo>
                  <a:lnTo>
                    <a:pt x="2041506" y="1470539"/>
                  </a:lnTo>
                  <a:lnTo>
                    <a:pt x="2039942" y="1473620"/>
                  </a:lnTo>
                  <a:lnTo>
                    <a:pt x="2038369" y="1476701"/>
                  </a:lnTo>
                  <a:lnTo>
                    <a:pt x="2036795" y="1479781"/>
                  </a:lnTo>
                  <a:lnTo>
                    <a:pt x="2035210" y="1482862"/>
                  </a:lnTo>
                  <a:lnTo>
                    <a:pt x="2033621" y="1485943"/>
                  </a:lnTo>
                  <a:lnTo>
                    <a:pt x="2032027" y="1489024"/>
                  </a:lnTo>
                  <a:lnTo>
                    <a:pt x="2030427" y="1492104"/>
                  </a:lnTo>
                  <a:lnTo>
                    <a:pt x="2028822" y="1495185"/>
                  </a:lnTo>
                  <a:lnTo>
                    <a:pt x="2027212" y="1498261"/>
                  </a:lnTo>
                  <a:lnTo>
                    <a:pt x="2025597" y="1501341"/>
                  </a:lnTo>
                  <a:lnTo>
                    <a:pt x="2023976" y="1504422"/>
                  </a:lnTo>
                  <a:lnTo>
                    <a:pt x="2022351" y="1507503"/>
                  </a:lnTo>
                  <a:lnTo>
                    <a:pt x="2020715" y="1510583"/>
                  </a:lnTo>
                  <a:lnTo>
                    <a:pt x="2019079" y="1513664"/>
                  </a:lnTo>
                  <a:lnTo>
                    <a:pt x="2017438" y="1516740"/>
                  </a:lnTo>
                  <a:lnTo>
                    <a:pt x="2015787" y="1519821"/>
                  </a:lnTo>
                  <a:lnTo>
                    <a:pt x="2014136" y="1522901"/>
                  </a:lnTo>
                  <a:lnTo>
                    <a:pt x="2012474" y="1525977"/>
                  </a:lnTo>
                  <a:lnTo>
                    <a:pt x="2010807" y="1529058"/>
                  </a:lnTo>
                  <a:lnTo>
                    <a:pt x="2009140" y="1532133"/>
                  </a:lnTo>
                  <a:lnTo>
                    <a:pt x="2007463" y="1535214"/>
                  </a:lnTo>
                  <a:lnTo>
                    <a:pt x="2005781" y="1538289"/>
                  </a:lnTo>
                  <a:lnTo>
                    <a:pt x="2004094" y="1541365"/>
                  </a:lnTo>
                  <a:lnTo>
                    <a:pt x="2002401" y="1544446"/>
                  </a:lnTo>
                  <a:lnTo>
                    <a:pt x="2000703" y="1547521"/>
                  </a:lnTo>
                  <a:lnTo>
                    <a:pt x="1999000" y="1550597"/>
                  </a:lnTo>
                  <a:lnTo>
                    <a:pt x="1997292" y="1553672"/>
                  </a:lnTo>
                  <a:lnTo>
                    <a:pt x="1995579" y="1556748"/>
                  </a:lnTo>
                  <a:lnTo>
                    <a:pt x="1993861" y="1559824"/>
                  </a:lnTo>
                  <a:lnTo>
                    <a:pt x="1992137" y="1562899"/>
                  </a:lnTo>
                  <a:lnTo>
                    <a:pt x="1990408" y="1565975"/>
                  </a:lnTo>
                  <a:lnTo>
                    <a:pt x="1988674" y="1569045"/>
                  </a:lnTo>
                  <a:lnTo>
                    <a:pt x="1986935" y="1572121"/>
                  </a:lnTo>
                  <a:lnTo>
                    <a:pt x="1985186" y="1575196"/>
                  </a:lnTo>
                  <a:lnTo>
                    <a:pt x="1983437" y="1578267"/>
                  </a:lnTo>
                  <a:lnTo>
                    <a:pt x="1981682" y="1581337"/>
                  </a:lnTo>
                  <a:lnTo>
                    <a:pt x="1979917" y="1584413"/>
                  </a:lnTo>
                  <a:lnTo>
                    <a:pt x="1978152" y="1587483"/>
                  </a:lnTo>
                  <a:lnTo>
                    <a:pt x="1976377" y="1590553"/>
                  </a:lnTo>
                  <a:lnTo>
                    <a:pt x="1974602" y="1593624"/>
                  </a:lnTo>
                  <a:lnTo>
                    <a:pt x="1972822" y="1596694"/>
                  </a:lnTo>
                  <a:lnTo>
                    <a:pt x="1971031" y="1599765"/>
                  </a:lnTo>
                  <a:lnTo>
                    <a:pt x="1969241" y="1602830"/>
                  </a:lnTo>
                  <a:lnTo>
                    <a:pt x="1967440" y="1605900"/>
                  </a:lnTo>
                  <a:lnTo>
                    <a:pt x="1965639" y="1608966"/>
                  </a:lnTo>
                  <a:lnTo>
                    <a:pt x="1963827" y="1612031"/>
                  </a:lnTo>
                  <a:lnTo>
                    <a:pt x="1962016" y="1615101"/>
                  </a:lnTo>
                  <a:lnTo>
                    <a:pt x="1960194" y="1618166"/>
                  </a:lnTo>
                  <a:lnTo>
                    <a:pt x="1958368" y="1621232"/>
                  </a:lnTo>
                  <a:lnTo>
                    <a:pt x="1956541" y="1624292"/>
                  </a:lnTo>
                  <a:lnTo>
                    <a:pt x="1954704" y="1627357"/>
                  </a:lnTo>
                  <a:lnTo>
                    <a:pt x="1952867" y="1630422"/>
                  </a:lnTo>
                  <a:lnTo>
                    <a:pt x="1951019" y="1633482"/>
                  </a:lnTo>
                  <a:lnTo>
                    <a:pt x="1949172" y="1636542"/>
                  </a:lnTo>
                  <a:lnTo>
                    <a:pt x="1947314" y="1639603"/>
                  </a:lnTo>
                  <a:lnTo>
                    <a:pt x="1945451" y="1642663"/>
                  </a:lnTo>
                  <a:lnTo>
                    <a:pt x="1943588" y="1645723"/>
                  </a:lnTo>
                  <a:lnTo>
                    <a:pt x="1941715" y="1648783"/>
                  </a:lnTo>
                  <a:lnTo>
                    <a:pt x="1939842" y="1651838"/>
                  </a:lnTo>
                  <a:lnTo>
                    <a:pt x="1937958" y="1654898"/>
                  </a:lnTo>
                  <a:lnTo>
                    <a:pt x="1936075" y="1657953"/>
                  </a:lnTo>
                  <a:lnTo>
                    <a:pt x="1934181" y="1661008"/>
                  </a:lnTo>
                  <a:lnTo>
                    <a:pt x="1932287" y="1664063"/>
                  </a:lnTo>
                  <a:lnTo>
                    <a:pt x="1930383" y="1667118"/>
                  </a:lnTo>
                  <a:lnTo>
                    <a:pt x="1928479" y="1670167"/>
                  </a:lnTo>
                  <a:lnTo>
                    <a:pt x="1926564" y="1673222"/>
                  </a:lnTo>
                  <a:lnTo>
                    <a:pt x="1924650" y="1676272"/>
                  </a:lnTo>
                  <a:lnTo>
                    <a:pt x="1922725" y="1679322"/>
                  </a:lnTo>
                  <a:lnTo>
                    <a:pt x="1920800" y="1682372"/>
                  </a:lnTo>
                  <a:lnTo>
                    <a:pt x="1918870" y="1685421"/>
                  </a:lnTo>
                  <a:lnTo>
                    <a:pt x="1916930" y="1688466"/>
                  </a:lnTo>
                  <a:lnTo>
                    <a:pt x="1914990" y="1691516"/>
                  </a:lnTo>
                  <a:lnTo>
                    <a:pt x="1913044" y="1694560"/>
                  </a:lnTo>
                  <a:lnTo>
                    <a:pt x="1911094" y="1697605"/>
                  </a:lnTo>
                  <a:lnTo>
                    <a:pt x="1909133" y="1700644"/>
                  </a:lnTo>
                  <a:lnTo>
                    <a:pt x="1907172" y="1703689"/>
                  </a:lnTo>
                  <a:lnTo>
                    <a:pt x="1905206" y="1706728"/>
                  </a:lnTo>
                  <a:lnTo>
                    <a:pt x="1903234" y="1709773"/>
                  </a:lnTo>
                  <a:lnTo>
                    <a:pt x="1901258" y="1712807"/>
                  </a:lnTo>
                  <a:lnTo>
                    <a:pt x="1899277" y="1715847"/>
                  </a:lnTo>
                  <a:lnTo>
                    <a:pt x="1897290" y="1718886"/>
                  </a:lnTo>
                  <a:lnTo>
                    <a:pt x="1895298" y="1721920"/>
                  </a:lnTo>
                  <a:lnTo>
                    <a:pt x="1893301" y="1724955"/>
                  </a:lnTo>
                  <a:lnTo>
                    <a:pt x="1891299" y="1727989"/>
                  </a:lnTo>
                  <a:lnTo>
                    <a:pt x="1889291" y="1731023"/>
                  </a:lnTo>
                  <a:lnTo>
                    <a:pt x="1887284" y="1734052"/>
                  </a:lnTo>
                  <a:lnTo>
                    <a:pt x="1885266" y="1737087"/>
                  </a:lnTo>
                  <a:lnTo>
                    <a:pt x="1883243" y="1740116"/>
                  </a:lnTo>
                  <a:lnTo>
                    <a:pt x="1881220" y="1743140"/>
                  </a:lnTo>
                  <a:lnTo>
                    <a:pt x="1879187" y="1746169"/>
                  </a:lnTo>
                  <a:lnTo>
                    <a:pt x="1877154" y="1749193"/>
                  </a:lnTo>
                  <a:lnTo>
                    <a:pt x="1875111" y="1752217"/>
                  </a:lnTo>
                  <a:lnTo>
                    <a:pt x="1873067" y="1755241"/>
                  </a:lnTo>
                  <a:lnTo>
                    <a:pt x="1871018" y="1758265"/>
                  </a:lnTo>
                  <a:lnTo>
                    <a:pt x="1868965" y="1761284"/>
                  </a:lnTo>
                  <a:lnTo>
                    <a:pt x="1866906" y="1764302"/>
                  </a:lnTo>
                  <a:lnTo>
                    <a:pt x="1864836" y="1767321"/>
                  </a:lnTo>
                  <a:lnTo>
                    <a:pt x="1862772" y="1770340"/>
                  </a:lnTo>
                  <a:lnTo>
                    <a:pt x="1860698" y="1773354"/>
                  </a:lnTo>
                  <a:lnTo>
                    <a:pt x="1858618" y="1776367"/>
                  </a:lnTo>
                  <a:lnTo>
                    <a:pt x="1856533" y="1779381"/>
                  </a:lnTo>
                  <a:lnTo>
                    <a:pt x="1854443" y="1782395"/>
                  </a:lnTo>
                  <a:lnTo>
                    <a:pt x="1852353" y="1785403"/>
                  </a:lnTo>
                  <a:lnTo>
                    <a:pt x="1850253" y="1788412"/>
                  </a:lnTo>
                  <a:lnTo>
                    <a:pt x="1848153" y="1791420"/>
                  </a:lnTo>
                  <a:lnTo>
                    <a:pt x="1846047" y="1794423"/>
                  </a:lnTo>
                  <a:lnTo>
                    <a:pt x="1843932" y="1797432"/>
                  </a:lnTo>
                  <a:lnTo>
                    <a:pt x="1841816" y="1800435"/>
                  </a:lnTo>
                  <a:lnTo>
                    <a:pt x="1839695" y="1803433"/>
                  </a:lnTo>
                  <a:lnTo>
                    <a:pt x="1837569" y="1806437"/>
                  </a:lnTo>
                  <a:lnTo>
                    <a:pt x="1835438" y="1809435"/>
                  </a:lnTo>
                  <a:lnTo>
                    <a:pt x="1833301" y="1812433"/>
                  </a:lnTo>
                  <a:lnTo>
                    <a:pt x="1831165" y="1815426"/>
                  </a:lnTo>
                  <a:lnTo>
                    <a:pt x="1829018" y="1818424"/>
                  </a:lnTo>
                  <a:lnTo>
                    <a:pt x="1826872" y="1821412"/>
                  </a:lnTo>
                  <a:lnTo>
                    <a:pt x="1824715" y="1824405"/>
                  </a:lnTo>
                  <a:lnTo>
                    <a:pt x="1822558" y="1827393"/>
                  </a:lnTo>
                  <a:lnTo>
                    <a:pt x="1820395" y="1830381"/>
                  </a:lnTo>
                  <a:lnTo>
                    <a:pt x="1818228" y="1833369"/>
                  </a:lnTo>
                  <a:lnTo>
                    <a:pt x="1816056" y="1836356"/>
                  </a:lnTo>
                  <a:lnTo>
                    <a:pt x="1813878" y="1839339"/>
                  </a:lnTo>
                  <a:lnTo>
                    <a:pt x="1811700" y="1842322"/>
                  </a:lnTo>
                  <a:lnTo>
                    <a:pt x="1809512" y="1845299"/>
                  </a:lnTo>
                  <a:lnTo>
                    <a:pt x="1807324" y="1848277"/>
                  </a:lnTo>
                  <a:lnTo>
                    <a:pt x="1805126" y="1851254"/>
                  </a:lnTo>
                  <a:lnTo>
                    <a:pt x="1802928" y="1854232"/>
                  </a:lnTo>
                  <a:lnTo>
                    <a:pt x="1800724" y="1857204"/>
                  </a:lnTo>
                  <a:lnTo>
                    <a:pt x="1798516" y="1860177"/>
                  </a:lnTo>
                  <a:lnTo>
                    <a:pt x="1796302" y="1863144"/>
                  </a:lnTo>
                  <a:lnTo>
                    <a:pt x="1794083" y="1866111"/>
                  </a:lnTo>
                  <a:lnTo>
                    <a:pt x="1791864" y="1869078"/>
                  </a:lnTo>
                  <a:lnTo>
                    <a:pt x="1789635" y="1872045"/>
                  </a:lnTo>
                  <a:lnTo>
                    <a:pt x="1787405" y="1875007"/>
                  </a:lnTo>
                  <a:lnTo>
                    <a:pt x="1785171" y="1877969"/>
                  </a:lnTo>
                  <a:lnTo>
                    <a:pt x="1782931" y="1880926"/>
                  </a:lnTo>
                  <a:lnTo>
                    <a:pt x="1780687" y="1883888"/>
                  </a:lnTo>
                  <a:lnTo>
                    <a:pt x="1778437" y="1886840"/>
                  </a:lnTo>
                  <a:lnTo>
                    <a:pt x="1776187" y="1889797"/>
                  </a:lnTo>
                  <a:lnTo>
                    <a:pt x="1773926" y="1892749"/>
                  </a:lnTo>
                  <a:lnTo>
                    <a:pt x="1771666" y="1895700"/>
                  </a:lnTo>
                  <a:lnTo>
                    <a:pt x="1769401" y="1898647"/>
                  </a:lnTo>
                  <a:lnTo>
                    <a:pt x="1767130" y="1901594"/>
                  </a:lnTo>
                  <a:lnTo>
                    <a:pt x="1764855" y="1904540"/>
                  </a:lnTo>
                  <a:lnTo>
                    <a:pt x="1762579" y="1907481"/>
                  </a:lnTo>
                  <a:lnTo>
                    <a:pt x="1760293" y="1910423"/>
                  </a:lnTo>
                  <a:lnTo>
                    <a:pt x="1758007" y="1913364"/>
                  </a:lnTo>
                  <a:lnTo>
                    <a:pt x="1755710" y="1916300"/>
                  </a:lnTo>
                  <a:lnTo>
                    <a:pt x="1753414" y="1919232"/>
                  </a:lnTo>
                  <a:lnTo>
                    <a:pt x="1751118" y="1922168"/>
                  </a:lnTo>
                  <a:lnTo>
                    <a:pt x="1748811" y="1925099"/>
                  </a:lnTo>
                  <a:lnTo>
                    <a:pt x="1746499" y="1928025"/>
                  </a:lnTo>
                  <a:lnTo>
                    <a:pt x="1744187" y="1930956"/>
                  </a:lnTo>
                  <a:lnTo>
                    <a:pt x="1741870" y="1933882"/>
                  </a:lnTo>
                  <a:lnTo>
                    <a:pt x="1739548" y="1936803"/>
                  </a:lnTo>
                  <a:lnTo>
                    <a:pt x="1737221" y="1939723"/>
                  </a:lnTo>
                  <a:lnTo>
                    <a:pt x="1734894" y="1942644"/>
                  </a:lnTo>
                  <a:lnTo>
                    <a:pt x="1732556" y="1945560"/>
                  </a:lnTo>
                  <a:lnTo>
                    <a:pt x="1730218" y="1948475"/>
                  </a:lnTo>
                  <a:lnTo>
                    <a:pt x="1727875" y="1951386"/>
                  </a:lnTo>
                  <a:lnTo>
                    <a:pt x="1725528" y="1954296"/>
                  </a:lnTo>
                  <a:lnTo>
                    <a:pt x="1723174" y="1957207"/>
                  </a:lnTo>
                  <a:lnTo>
                    <a:pt x="1720821" y="1960112"/>
                  </a:lnTo>
                  <a:lnTo>
                    <a:pt x="1718463" y="1963017"/>
                  </a:lnTo>
                  <a:lnTo>
                    <a:pt x="1716094" y="1965917"/>
                  </a:lnTo>
                  <a:lnTo>
                    <a:pt x="1713731" y="1968817"/>
                  </a:lnTo>
                  <a:lnTo>
                    <a:pt x="1711357" y="1971717"/>
                  </a:lnTo>
                  <a:lnTo>
                    <a:pt x="1708978" y="1974612"/>
                  </a:lnTo>
                  <a:lnTo>
                    <a:pt x="1706599" y="1977507"/>
                  </a:lnTo>
                  <a:lnTo>
                    <a:pt x="1704215" y="1980397"/>
                  </a:lnTo>
                  <a:lnTo>
                    <a:pt x="1701826" y="1983287"/>
                  </a:lnTo>
                  <a:lnTo>
                    <a:pt x="1699432" y="1986172"/>
                  </a:lnTo>
                  <a:lnTo>
                    <a:pt x="1697037" y="1989056"/>
                  </a:lnTo>
                  <a:lnTo>
                    <a:pt x="1694638" y="1991941"/>
                  </a:lnTo>
                  <a:lnTo>
                    <a:pt x="1692233" y="1994820"/>
                  </a:lnTo>
                  <a:lnTo>
                    <a:pt x="1689823" y="1997695"/>
                  </a:lnTo>
                  <a:lnTo>
                    <a:pt x="1687408" y="2000574"/>
                  </a:lnTo>
                  <a:lnTo>
                    <a:pt x="1684993" y="2003443"/>
                  </a:lnTo>
                  <a:lnTo>
                    <a:pt x="1682573" y="2006318"/>
                  </a:lnTo>
                  <a:lnTo>
                    <a:pt x="1680147" y="2009182"/>
                  </a:lnTo>
                  <a:lnTo>
                    <a:pt x="1677717" y="2012051"/>
                  </a:lnTo>
                  <a:lnTo>
                    <a:pt x="1675286" y="2014915"/>
                  </a:lnTo>
                  <a:lnTo>
                    <a:pt x="1672851" y="2017774"/>
                  </a:lnTo>
                  <a:lnTo>
                    <a:pt x="1670410" y="2020632"/>
                  </a:lnTo>
                  <a:lnTo>
                    <a:pt x="1667964" y="2023491"/>
                  </a:lnTo>
                  <a:lnTo>
                    <a:pt x="1665518" y="2026345"/>
                  </a:lnTo>
                  <a:lnTo>
                    <a:pt x="1663062" y="2029193"/>
                  </a:lnTo>
                  <a:lnTo>
                    <a:pt x="1660605" y="2032042"/>
                  </a:lnTo>
                  <a:lnTo>
                    <a:pt x="1658149" y="2034890"/>
                  </a:lnTo>
                  <a:lnTo>
                    <a:pt x="1655682" y="2037734"/>
                  </a:lnTo>
                  <a:lnTo>
                    <a:pt x="1653216" y="2040577"/>
                  </a:lnTo>
                  <a:lnTo>
                    <a:pt x="1650744" y="2043415"/>
                  </a:lnTo>
                  <a:lnTo>
                    <a:pt x="1648267" y="2046248"/>
                  </a:lnTo>
                  <a:lnTo>
                    <a:pt x="1645790" y="2049087"/>
                  </a:lnTo>
                  <a:lnTo>
                    <a:pt x="1643303" y="2051914"/>
                  </a:lnTo>
                  <a:lnTo>
                    <a:pt x="1640815" y="2054748"/>
                  </a:lnTo>
                  <a:lnTo>
                    <a:pt x="1638328" y="2057570"/>
                  </a:lnTo>
                  <a:lnTo>
                    <a:pt x="1635830" y="2060393"/>
                  </a:lnTo>
                  <a:lnTo>
                    <a:pt x="1633333" y="2063216"/>
                  </a:lnTo>
                  <a:lnTo>
                    <a:pt x="1630830" y="2066033"/>
                  </a:lnTo>
                  <a:lnTo>
                    <a:pt x="1628327" y="2068851"/>
                  </a:lnTo>
                  <a:lnTo>
                    <a:pt x="1625814" y="2071663"/>
                  </a:lnTo>
                  <a:lnTo>
                    <a:pt x="1623301" y="2074476"/>
                  </a:lnTo>
                  <a:lnTo>
                    <a:pt x="1620783" y="2077283"/>
                  </a:lnTo>
                  <a:lnTo>
                    <a:pt x="1618265" y="2080090"/>
                  </a:lnTo>
                  <a:lnTo>
                    <a:pt x="1615741" y="2082892"/>
                  </a:lnTo>
                  <a:lnTo>
                    <a:pt x="1613213" y="2085694"/>
                  </a:lnTo>
                  <a:lnTo>
                    <a:pt x="1610679" y="2088491"/>
                  </a:lnTo>
                  <a:lnTo>
                    <a:pt x="1608145" y="2091283"/>
                  </a:lnTo>
                  <a:lnTo>
                    <a:pt x="1605601" y="2094075"/>
                  </a:lnTo>
                  <a:lnTo>
                    <a:pt x="1603062" y="2096866"/>
                  </a:lnTo>
                  <a:lnTo>
                    <a:pt x="1600513" y="2099653"/>
                  </a:lnTo>
                  <a:lnTo>
                    <a:pt x="1597964" y="2102434"/>
                  </a:lnTo>
                  <a:lnTo>
                    <a:pt x="1595409" y="2105216"/>
                  </a:lnTo>
                  <a:lnTo>
                    <a:pt x="1592850" y="2107992"/>
                  </a:lnTo>
                  <a:lnTo>
                    <a:pt x="1590290" y="2110768"/>
                  </a:lnTo>
                  <a:lnTo>
                    <a:pt x="1587726" y="2113545"/>
                  </a:lnTo>
                  <a:lnTo>
                    <a:pt x="1585161" y="2116310"/>
                  </a:lnTo>
                  <a:lnTo>
                    <a:pt x="1582586" y="2119076"/>
                  </a:lnTo>
                  <a:lnTo>
                    <a:pt x="1580011" y="2121842"/>
                  </a:lnTo>
                  <a:lnTo>
                    <a:pt x="1577431" y="2124603"/>
                  </a:lnTo>
                  <a:lnTo>
                    <a:pt x="1574850" y="2127364"/>
                  </a:lnTo>
                  <a:lnTo>
                    <a:pt x="1572265" y="2130120"/>
                  </a:lnTo>
                  <a:lnTo>
                    <a:pt x="1569675" y="2132870"/>
                  </a:lnTo>
                  <a:lnTo>
                    <a:pt x="1567084" y="2135621"/>
                  </a:lnTo>
                  <a:lnTo>
                    <a:pt x="1564483" y="2138366"/>
                  </a:lnTo>
                  <a:lnTo>
                    <a:pt x="1561888" y="2141111"/>
                  </a:lnTo>
                  <a:lnTo>
                    <a:pt x="1559282" y="2143851"/>
                  </a:lnTo>
                  <a:lnTo>
                    <a:pt x="1556676" y="2146591"/>
                  </a:lnTo>
                  <a:lnTo>
                    <a:pt x="1554065" y="2149326"/>
                  </a:lnTo>
                  <a:lnTo>
                    <a:pt x="1551453" y="2152056"/>
                  </a:lnTo>
                  <a:lnTo>
                    <a:pt x="1548837" y="2154786"/>
                  </a:lnTo>
                  <a:lnTo>
                    <a:pt x="1546216" y="2157511"/>
                  </a:lnTo>
                  <a:lnTo>
                    <a:pt x="1543589" y="2160235"/>
                  </a:lnTo>
                  <a:lnTo>
                    <a:pt x="1540962" y="2162955"/>
                  </a:lnTo>
                  <a:lnTo>
                    <a:pt x="1538331" y="2165669"/>
                  </a:lnTo>
                  <a:lnTo>
                    <a:pt x="1535699" y="2168384"/>
                  </a:lnTo>
                  <a:lnTo>
                    <a:pt x="1533062" y="2171098"/>
                  </a:lnTo>
                  <a:lnTo>
                    <a:pt x="1530420" y="2173802"/>
                  </a:lnTo>
                  <a:lnTo>
                    <a:pt x="1527778" y="2176506"/>
                  </a:lnTo>
                  <a:lnTo>
                    <a:pt x="1525131" y="2179210"/>
                  </a:lnTo>
                  <a:lnTo>
                    <a:pt x="1522478" y="2181909"/>
                  </a:lnTo>
                  <a:lnTo>
                    <a:pt x="1519826" y="2184603"/>
                  </a:lnTo>
                  <a:lnTo>
                    <a:pt x="1517168" y="2187296"/>
                  </a:lnTo>
                  <a:lnTo>
                    <a:pt x="1514511" y="2189985"/>
                  </a:lnTo>
                  <a:lnTo>
                    <a:pt x="1511848" y="2192673"/>
                  </a:lnTo>
                  <a:lnTo>
                    <a:pt x="1509180" y="2195352"/>
                  </a:lnTo>
                  <a:lnTo>
                    <a:pt x="1506507" y="2198035"/>
                  </a:lnTo>
                  <a:lnTo>
                    <a:pt x="1503834" y="2200708"/>
                  </a:lnTo>
                  <a:lnTo>
                    <a:pt x="1501161" y="2203381"/>
                  </a:lnTo>
                  <a:lnTo>
                    <a:pt x="1498477" y="2206054"/>
                  </a:lnTo>
                  <a:lnTo>
                    <a:pt x="1495799" y="2208722"/>
                  </a:lnTo>
                  <a:lnTo>
                    <a:pt x="1493111" y="2211385"/>
                  </a:lnTo>
                  <a:lnTo>
                    <a:pt x="1490422" y="2214042"/>
                  </a:lnTo>
                  <a:lnTo>
                    <a:pt x="1487728" y="2216700"/>
                  </a:lnTo>
                  <a:lnTo>
                    <a:pt x="1485035" y="2219352"/>
                  </a:lnTo>
                  <a:lnTo>
                    <a:pt x="1482336" y="2222005"/>
                  </a:lnTo>
                  <a:lnTo>
                    <a:pt x="1479632" y="2224652"/>
                  </a:lnTo>
                  <a:lnTo>
                    <a:pt x="1476928" y="2227294"/>
                  </a:lnTo>
                  <a:lnTo>
                    <a:pt x="1474224" y="2229936"/>
                  </a:lnTo>
                  <a:lnTo>
                    <a:pt x="1471509" y="2232573"/>
                  </a:lnTo>
                  <a:lnTo>
                    <a:pt x="1468795" y="2235205"/>
                  </a:lnTo>
                  <a:lnTo>
                    <a:pt x="1466081" y="2237837"/>
                  </a:lnTo>
                  <a:lnTo>
                    <a:pt x="1463361" y="2240463"/>
                  </a:lnTo>
                  <a:lnTo>
                    <a:pt x="1460636" y="2243090"/>
                  </a:lnTo>
                  <a:lnTo>
                    <a:pt x="1457912" y="2245711"/>
                  </a:lnTo>
                  <a:lnTo>
                    <a:pt x="1455182" y="2248328"/>
                  </a:lnTo>
                  <a:lnTo>
                    <a:pt x="1452452" y="2250939"/>
                  </a:lnTo>
                  <a:lnTo>
                    <a:pt x="1449717" y="2253550"/>
                  </a:lnTo>
                  <a:lnTo>
                    <a:pt x="1446977" y="2256156"/>
                  </a:lnTo>
                  <a:lnTo>
                    <a:pt x="1444237" y="2258762"/>
                  </a:lnTo>
                  <a:lnTo>
                    <a:pt x="1441492" y="2261358"/>
                  </a:lnTo>
                  <a:lnTo>
                    <a:pt x="1438746" y="2263958"/>
                  </a:lnTo>
                  <a:lnTo>
                    <a:pt x="1435996" y="2266549"/>
                  </a:lnTo>
                  <a:lnTo>
                    <a:pt x="1433245" y="2269139"/>
                  </a:lnTo>
                  <a:lnTo>
                    <a:pt x="1430490" y="2271725"/>
                  </a:lnTo>
                  <a:lnTo>
                    <a:pt x="1427729" y="2274305"/>
                  </a:lnTo>
                  <a:lnTo>
                    <a:pt x="1424968" y="2276885"/>
                  </a:lnTo>
                  <a:lnTo>
                    <a:pt x="1422202" y="2279460"/>
                  </a:lnTo>
                  <a:lnTo>
                    <a:pt x="1419436" y="2282035"/>
                  </a:lnTo>
                  <a:lnTo>
                    <a:pt x="1416670" y="2284600"/>
                  </a:lnTo>
                  <a:lnTo>
                    <a:pt x="1413894" y="2287165"/>
                  </a:lnTo>
                  <a:lnTo>
                    <a:pt x="1411118" y="2289724"/>
                  </a:lnTo>
                  <a:lnTo>
                    <a:pt x="1408341" y="2292284"/>
                  </a:lnTo>
                  <a:lnTo>
                    <a:pt x="1405560" y="2294838"/>
                  </a:lnTo>
                  <a:lnTo>
                    <a:pt x="1402779" y="2297387"/>
                  </a:lnTo>
                  <a:lnTo>
                    <a:pt x="1399992" y="2299936"/>
                  </a:lnTo>
                  <a:lnTo>
                    <a:pt x="1397200" y="2302475"/>
                  </a:lnTo>
                  <a:lnTo>
                    <a:pt x="1394409" y="2305019"/>
                  </a:lnTo>
                  <a:lnTo>
                    <a:pt x="1391617" y="2307553"/>
                  </a:lnTo>
                  <a:lnTo>
                    <a:pt x="1388820" y="2310087"/>
                  </a:lnTo>
                  <a:lnTo>
                    <a:pt x="1386018" y="2312615"/>
                  </a:lnTo>
                  <a:lnTo>
                    <a:pt x="1383216" y="2315139"/>
                  </a:lnTo>
                  <a:lnTo>
                    <a:pt x="1380409" y="2317657"/>
                  </a:lnTo>
                  <a:lnTo>
                    <a:pt x="1377601" y="2320175"/>
                  </a:lnTo>
                  <a:lnTo>
                    <a:pt x="1374789" y="2322688"/>
                  </a:lnTo>
                  <a:lnTo>
                    <a:pt x="1371976" y="2325201"/>
                  </a:lnTo>
                  <a:lnTo>
                    <a:pt x="1369159" y="2327704"/>
                  </a:lnTo>
                  <a:lnTo>
                    <a:pt x="1366341" y="2330207"/>
                  </a:lnTo>
                  <a:lnTo>
                    <a:pt x="1363519" y="2332705"/>
                  </a:lnTo>
                  <a:lnTo>
                    <a:pt x="1360696" y="2335202"/>
                  </a:lnTo>
                  <a:lnTo>
                    <a:pt x="1357873" y="2337689"/>
                  </a:lnTo>
                  <a:lnTo>
                    <a:pt x="1355040" y="2340177"/>
                  </a:lnTo>
                  <a:lnTo>
                    <a:pt x="1352212" y="2342664"/>
                  </a:lnTo>
                  <a:lnTo>
                    <a:pt x="1349374" y="2345141"/>
                  </a:lnTo>
                  <a:lnTo>
                    <a:pt x="1346541" y="2347618"/>
                  </a:lnTo>
                  <a:lnTo>
                    <a:pt x="1343703" y="2350090"/>
                  </a:lnTo>
                  <a:lnTo>
                    <a:pt x="1340860" y="2352556"/>
                  </a:lnTo>
                  <a:lnTo>
                    <a:pt x="1338016" y="2355023"/>
                  </a:lnTo>
                  <a:lnTo>
                    <a:pt x="1335168" y="2357479"/>
                  </a:lnTo>
                  <a:lnTo>
                    <a:pt x="1332319" y="2359936"/>
                  </a:lnTo>
                  <a:lnTo>
                    <a:pt x="1329471" y="2362392"/>
                  </a:lnTo>
                  <a:lnTo>
                    <a:pt x="1326617" y="2364838"/>
                  </a:lnTo>
                  <a:lnTo>
                    <a:pt x="1323758" y="2367284"/>
                  </a:lnTo>
                  <a:lnTo>
                    <a:pt x="1320899" y="2369725"/>
                  </a:lnTo>
                  <a:lnTo>
                    <a:pt x="1318041" y="2372161"/>
                  </a:lnTo>
                  <a:lnTo>
                    <a:pt x="1315177" y="2374591"/>
                  </a:lnTo>
                  <a:lnTo>
                    <a:pt x="1312307" y="2377022"/>
                  </a:lnTo>
                  <a:lnTo>
                    <a:pt x="1309443" y="2379447"/>
                  </a:lnTo>
                  <a:lnTo>
                    <a:pt x="1306569" y="2381867"/>
                  </a:lnTo>
                  <a:lnTo>
                    <a:pt x="1303700" y="2384282"/>
                  </a:lnTo>
                  <a:lnTo>
                    <a:pt x="1300820" y="2386697"/>
                  </a:lnTo>
                  <a:lnTo>
                    <a:pt x="1297946" y="2389107"/>
                  </a:lnTo>
                  <a:lnTo>
                    <a:pt x="1295067" y="2391512"/>
                  </a:lnTo>
                  <a:lnTo>
                    <a:pt x="1292182" y="2393911"/>
                  </a:lnTo>
                  <a:lnTo>
                    <a:pt x="1289297" y="2396306"/>
                  </a:lnTo>
                  <a:lnTo>
                    <a:pt x="1286413" y="2398700"/>
                  </a:lnTo>
                  <a:lnTo>
                    <a:pt x="1283523" y="2401090"/>
                  </a:lnTo>
                  <a:lnTo>
                    <a:pt x="1280633" y="2403474"/>
                  </a:lnTo>
                  <a:lnTo>
                    <a:pt x="1277738" y="2405853"/>
                  </a:lnTo>
                  <a:lnTo>
                    <a:pt x="1274843" y="2408231"/>
                  </a:lnTo>
                  <a:lnTo>
                    <a:pt x="1271943" y="2410605"/>
                  </a:lnTo>
                  <a:lnTo>
                    <a:pt x="1269043" y="2412969"/>
                  </a:lnTo>
                  <a:lnTo>
                    <a:pt x="1266143" y="2415337"/>
                  </a:lnTo>
                  <a:lnTo>
                    <a:pt x="1263238" y="2417696"/>
                  </a:lnTo>
                  <a:lnTo>
                    <a:pt x="1260332" y="2420049"/>
                  </a:lnTo>
                  <a:lnTo>
                    <a:pt x="1257422" y="2422402"/>
                  </a:lnTo>
                  <a:lnTo>
                    <a:pt x="1254511" y="2424750"/>
                  </a:lnTo>
                  <a:lnTo>
                    <a:pt x="1251601" y="2427093"/>
                  </a:lnTo>
                  <a:lnTo>
                    <a:pt x="1248685" y="2429430"/>
                  </a:lnTo>
                  <a:lnTo>
                    <a:pt x="1245770" y="2431768"/>
                  </a:lnTo>
                  <a:lnTo>
                    <a:pt x="1242849" y="2434095"/>
                  </a:lnTo>
                  <a:lnTo>
                    <a:pt x="1239928" y="2436422"/>
                  </a:lnTo>
                  <a:lnTo>
                    <a:pt x="1237008" y="2438745"/>
                  </a:lnTo>
                  <a:lnTo>
                    <a:pt x="1234082" y="2441062"/>
                  </a:lnTo>
                  <a:lnTo>
                    <a:pt x="1231151" y="2443373"/>
                  </a:lnTo>
                  <a:lnTo>
                    <a:pt x="1228225" y="2445685"/>
                  </a:lnTo>
                  <a:lnTo>
                    <a:pt x="1225294" y="2447992"/>
                  </a:lnTo>
                  <a:lnTo>
                    <a:pt x="1222357" y="2450288"/>
                  </a:lnTo>
                  <a:lnTo>
                    <a:pt x="1219426" y="2452585"/>
                  </a:lnTo>
                  <a:lnTo>
                    <a:pt x="1216490" y="2454881"/>
                  </a:lnTo>
                  <a:lnTo>
                    <a:pt x="1213549" y="2457167"/>
                  </a:lnTo>
                  <a:lnTo>
                    <a:pt x="1210607" y="2459453"/>
                  </a:lnTo>
                  <a:lnTo>
                    <a:pt x="1207666" y="2461729"/>
                  </a:lnTo>
                  <a:lnTo>
                    <a:pt x="1204719" y="2464005"/>
                  </a:lnTo>
                  <a:lnTo>
                    <a:pt x="1201773" y="2466275"/>
                  </a:lnTo>
                  <a:lnTo>
                    <a:pt x="1198826" y="2468540"/>
                  </a:lnTo>
                  <a:lnTo>
                    <a:pt x="1195874" y="2470801"/>
                  </a:lnTo>
                  <a:lnTo>
                    <a:pt x="1192923" y="2473061"/>
                  </a:lnTo>
                  <a:lnTo>
                    <a:pt x="1189966" y="2475311"/>
                  </a:lnTo>
                  <a:lnTo>
                    <a:pt x="1187014" y="2477561"/>
                  </a:lnTo>
                  <a:lnTo>
                    <a:pt x="1184052" y="2479806"/>
                  </a:lnTo>
                  <a:lnTo>
                    <a:pt x="1181095" y="2482045"/>
                  </a:lnTo>
                  <a:lnTo>
                    <a:pt x="1178133" y="2484280"/>
                  </a:lnTo>
                  <a:lnTo>
                    <a:pt x="1175171" y="2486509"/>
                  </a:lnTo>
                  <a:lnTo>
                    <a:pt x="1172204" y="2488738"/>
                  </a:lnTo>
                  <a:lnTo>
                    <a:pt x="1169237" y="2490957"/>
                  </a:lnTo>
                  <a:lnTo>
                    <a:pt x="1166269" y="2493176"/>
                  </a:lnTo>
                  <a:lnTo>
                    <a:pt x="1163302" y="2495390"/>
                  </a:lnTo>
                  <a:lnTo>
                    <a:pt x="1160330" y="2497598"/>
                  </a:lnTo>
                  <a:lnTo>
                    <a:pt x="1157358" y="2499802"/>
                  </a:lnTo>
                  <a:lnTo>
                    <a:pt x="1154380" y="2502000"/>
                  </a:lnTo>
                  <a:lnTo>
                    <a:pt x="1151403" y="2504198"/>
                  </a:lnTo>
                  <a:lnTo>
                    <a:pt x="1148425" y="2506386"/>
                  </a:lnTo>
                  <a:lnTo>
                    <a:pt x="1145447" y="2508574"/>
                  </a:lnTo>
                  <a:lnTo>
                    <a:pt x="1142465" y="2510752"/>
                  </a:lnTo>
                  <a:lnTo>
                    <a:pt x="1139482" y="2512930"/>
                  </a:lnTo>
                  <a:lnTo>
                    <a:pt x="1136494" y="2515102"/>
                  </a:lnTo>
                  <a:lnTo>
                    <a:pt x="1133506" y="2517270"/>
                  </a:lnTo>
                  <a:lnTo>
                    <a:pt x="1130519" y="2519432"/>
                  </a:lnTo>
                  <a:lnTo>
                    <a:pt x="1127531" y="2521589"/>
                  </a:lnTo>
                  <a:lnTo>
                    <a:pt x="1124538" y="2523746"/>
                  </a:lnTo>
                  <a:lnTo>
                    <a:pt x="1121550" y="2525893"/>
                  </a:lnTo>
                  <a:lnTo>
                    <a:pt x="1118552" y="2528039"/>
                  </a:lnTo>
                  <a:lnTo>
                    <a:pt x="1115559" y="2530176"/>
                  </a:lnTo>
                  <a:lnTo>
                    <a:pt x="1112561" y="2532312"/>
                  </a:lnTo>
                  <a:lnTo>
                    <a:pt x="1109562" y="2534443"/>
                  </a:lnTo>
                  <a:lnTo>
                    <a:pt x="1106559" y="2536569"/>
                  </a:lnTo>
                  <a:lnTo>
                    <a:pt x="1103561" y="2538690"/>
                  </a:lnTo>
                  <a:lnTo>
                    <a:pt x="1100558" y="2540806"/>
                  </a:lnTo>
                  <a:lnTo>
                    <a:pt x="1097549" y="2542922"/>
                  </a:lnTo>
                  <a:lnTo>
                    <a:pt x="1094546" y="2545027"/>
                  </a:lnTo>
                  <a:lnTo>
                    <a:pt x="1091537" y="2547127"/>
                  </a:lnTo>
                  <a:lnTo>
                    <a:pt x="1088529" y="2549228"/>
                  </a:lnTo>
                  <a:lnTo>
                    <a:pt x="1085520" y="2551318"/>
                  </a:lnTo>
                  <a:lnTo>
                    <a:pt x="1082507" y="2553408"/>
                  </a:lnTo>
                  <a:lnTo>
                    <a:pt x="1079493" y="2555492"/>
                  </a:lnTo>
                  <a:lnTo>
                    <a:pt x="1076479" y="2557572"/>
                  </a:lnTo>
                  <a:lnTo>
                    <a:pt x="1073466" y="2559646"/>
                  </a:lnTo>
                  <a:lnTo>
                    <a:pt x="1070447" y="2561711"/>
                  </a:lnTo>
                  <a:lnTo>
                    <a:pt x="1067428" y="2563780"/>
                  </a:lnTo>
                  <a:lnTo>
                    <a:pt x="1064409" y="2565839"/>
                  </a:lnTo>
                  <a:lnTo>
                    <a:pt x="1061391" y="2567893"/>
                  </a:lnTo>
                  <a:lnTo>
                    <a:pt x="1058367" y="2569941"/>
                  </a:lnTo>
                  <a:lnTo>
                    <a:pt x="1055343" y="2571985"/>
                  </a:lnTo>
                  <a:lnTo>
                    <a:pt x="1052319" y="2574028"/>
                  </a:lnTo>
                  <a:lnTo>
                    <a:pt x="1049295" y="2576062"/>
                  </a:lnTo>
                  <a:lnTo>
                    <a:pt x="1046266" y="2578095"/>
                  </a:lnTo>
                  <a:lnTo>
                    <a:pt x="1043242" y="2580118"/>
                  </a:lnTo>
                  <a:lnTo>
                    <a:pt x="1040212" y="2582140"/>
                  </a:lnTo>
                  <a:lnTo>
                    <a:pt x="1037178" y="2584158"/>
                  </a:lnTo>
                  <a:lnTo>
                    <a:pt x="1034149" y="2586165"/>
                  </a:lnTo>
                  <a:lnTo>
                    <a:pt x="1031115" y="2588173"/>
                  </a:lnTo>
                  <a:lnTo>
                    <a:pt x="1028080" y="2590175"/>
                  </a:lnTo>
                  <a:lnTo>
                    <a:pt x="1025046" y="2592172"/>
                  </a:lnTo>
                  <a:lnTo>
                    <a:pt x="1022012" y="2594164"/>
                  </a:lnTo>
                  <a:lnTo>
                    <a:pt x="1018972" y="2596151"/>
                  </a:lnTo>
                  <a:lnTo>
                    <a:pt x="1015933" y="2598132"/>
                  </a:lnTo>
                  <a:lnTo>
                    <a:pt x="1012899" y="2600109"/>
                  </a:lnTo>
                  <a:lnTo>
                    <a:pt x="1009854" y="2602080"/>
                  </a:lnTo>
                  <a:lnTo>
                    <a:pt x="1006815" y="2604046"/>
                  </a:lnTo>
                  <a:lnTo>
                    <a:pt x="1003770" y="2606007"/>
                  </a:lnTo>
                  <a:lnTo>
                    <a:pt x="1000731" y="2607968"/>
                  </a:lnTo>
                  <a:lnTo>
                    <a:pt x="997686" y="2609919"/>
                  </a:lnTo>
                  <a:lnTo>
                    <a:pt x="994641" y="2611864"/>
                  </a:lnTo>
                  <a:lnTo>
                    <a:pt x="991592" y="2613804"/>
                  </a:lnTo>
                  <a:lnTo>
                    <a:pt x="988547" y="2615745"/>
                  </a:lnTo>
                  <a:lnTo>
                    <a:pt x="985497" y="2617675"/>
                  </a:lnTo>
                  <a:lnTo>
                    <a:pt x="982448" y="2619599"/>
                  </a:lnTo>
                  <a:lnTo>
                    <a:pt x="979398" y="2621524"/>
                  </a:lnTo>
                  <a:lnTo>
                    <a:pt x="976348" y="2623439"/>
                  </a:lnTo>
                  <a:lnTo>
                    <a:pt x="973293" y="2625353"/>
                  </a:lnTo>
                  <a:lnTo>
                    <a:pt x="970243" y="2627257"/>
                  </a:lnTo>
                  <a:lnTo>
                    <a:pt x="967188" y="2629162"/>
                  </a:lnTo>
                  <a:lnTo>
                    <a:pt x="964133" y="2631055"/>
                  </a:lnTo>
                  <a:lnTo>
                    <a:pt x="961078" y="2632949"/>
                  </a:lnTo>
                  <a:lnTo>
                    <a:pt x="958024" y="2634833"/>
                  </a:lnTo>
                  <a:lnTo>
                    <a:pt x="954963" y="2636716"/>
                  </a:lnTo>
                  <a:lnTo>
                    <a:pt x="951909" y="2638589"/>
                  </a:lnTo>
                  <a:lnTo>
                    <a:pt x="948848" y="2640463"/>
                  </a:lnTo>
                  <a:lnTo>
                    <a:pt x="945788" y="2642326"/>
                  </a:lnTo>
                  <a:lnTo>
                    <a:pt x="942728" y="2644188"/>
                  </a:lnTo>
                  <a:lnTo>
                    <a:pt x="939668" y="2646046"/>
                  </a:lnTo>
                  <a:lnTo>
                    <a:pt x="936608" y="2647894"/>
                  </a:lnTo>
                  <a:lnTo>
                    <a:pt x="933548" y="2649741"/>
                  </a:lnTo>
                  <a:lnTo>
                    <a:pt x="930483" y="2651578"/>
                  </a:lnTo>
                  <a:lnTo>
                    <a:pt x="927418" y="2653415"/>
                  </a:lnTo>
                  <a:lnTo>
                    <a:pt x="924357" y="2655242"/>
                  </a:lnTo>
                  <a:lnTo>
                    <a:pt x="921292" y="2657069"/>
                  </a:lnTo>
                  <a:lnTo>
                    <a:pt x="918227" y="2658890"/>
                  </a:lnTo>
                  <a:lnTo>
                    <a:pt x="915157" y="2660702"/>
                  </a:lnTo>
                  <a:lnTo>
                    <a:pt x="912091" y="2662513"/>
                  </a:lnTo>
                  <a:lnTo>
                    <a:pt x="909026" y="2664314"/>
                  </a:lnTo>
                  <a:lnTo>
                    <a:pt x="905956" y="2666115"/>
                  </a:lnTo>
                  <a:lnTo>
                    <a:pt x="902890" y="2667905"/>
                  </a:lnTo>
                  <a:lnTo>
                    <a:pt x="899820" y="2669696"/>
                  </a:lnTo>
                  <a:lnTo>
                    <a:pt x="896750" y="2671476"/>
                  </a:lnTo>
                  <a:lnTo>
                    <a:pt x="893679" y="2673252"/>
                  </a:lnTo>
                  <a:lnTo>
                    <a:pt x="890609" y="2675027"/>
                  </a:lnTo>
                  <a:lnTo>
                    <a:pt x="887538" y="2676792"/>
                  </a:lnTo>
                  <a:lnTo>
                    <a:pt x="884463" y="2678556"/>
                  </a:lnTo>
                  <a:lnTo>
                    <a:pt x="881392" y="2680311"/>
                  </a:lnTo>
                  <a:lnTo>
                    <a:pt x="878322" y="2682060"/>
                  </a:lnTo>
                  <a:lnTo>
                    <a:pt x="875246" y="2683810"/>
                  </a:lnTo>
                  <a:lnTo>
                    <a:pt x="872171" y="2685549"/>
                  </a:lnTo>
                  <a:lnTo>
                    <a:pt x="869100" y="2687283"/>
                  </a:lnTo>
                  <a:lnTo>
                    <a:pt x="866025" y="2689011"/>
                  </a:lnTo>
                  <a:lnTo>
                    <a:pt x="862949" y="2690735"/>
                  </a:lnTo>
                  <a:lnTo>
                    <a:pt x="859874" y="2692453"/>
                  </a:lnTo>
                  <a:lnTo>
                    <a:pt x="856798" y="2694166"/>
                  </a:lnTo>
                  <a:lnTo>
                    <a:pt x="853723" y="2695875"/>
                  </a:lnTo>
                  <a:lnTo>
                    <a:pt x="850647" y="2697577"/>
                  </a:lnTo>
                  <a:lnTo>
                    <a:pt x="847571" y="2699275"/>
                  </a:lnTo>
                  <a:lnTo>
                    <a:pt x="844491" y="2700968"/>
                  </a:lnTo>
                  <a:lnTo>
                    <a:pt x="841415" y="2702655"/>
                  </a:lnTo>
                  <a:lnTo>
                    <a:pt x="838340" y="2704337"/>
                  </a:lnTo>
                  <a:lnTo>
                    <a:pt x="835259" y="2706015"/>
                  </a:lnTo>
                  <a:lnTo>
                    <a:pt x="832183" y="2707681"/>
                  </a:lnTo>
                  <a:lnTo>
                    <a:pt x="829103" y="2709348"/>
                  </a:lnTo>
                  <a:lnTo>
                    <a:pt x="826027" y="2711010"/>
                  </a:lnTo>
                  <a:lnTo>
                    <a:pt x="822946" y="2712661"/>
                  </a:lnTo>
                  <a:lnTo>
                    <a:pt x="819866" y="2714312"/>
                  </a:lnTo>
                  <a:lnTo>
                    <a:pt x="816790" y="2715953"/>
                  </a:lnTo>
                  <a:lnTo>
                    <a:pt x="813709" y="2717589"/>
                  </a:lnTo>
                  <a:lnTo>
                    <a:pt x="810629" y="2719225"/>
                  </a:lnTo>
                  <a:lnTo>
                    <a:pt x="807548" y="2720851"/>
                  </a:lnTo>
                  <a:lnTo>
                    <a:pt x="804467" y="2722471"/>
                  </a:lnTo>
                  <a:lnTo>
                    <a:pt x="801386" y="2724086"/>
                  </a:lnTo>
                  <a:lnTo>
                    <a:pt x="798311" y="2725696"/>
                  </a:lnTo>
                  <a:lnTo>
                    <a:pt x="795230" y="2727301"/>
                  </a:lnTo>
                  <a:lnTo>
                    <a:pt x="792149" y="2728901"/>
                  </a:lnTo>
                  <a:lnTo>
                    <a:pt x="789069" y="2730495"/>
                  </a:lnTo>
                  <a:lnTo>
                    <a:pt x="785988" y="2732085"/>
                  </a:lnTo>
                  <a:lnTo>
                    <a:pt x="782907" y="2733669"/>
                  </a:lnTo>
                  <a:lnTo>
                    <a:pt x="779826" y="2735243"/>
                  </a:lnTo>
                  <a:lnTo>
                    <a:pt x="776746" y="2736817"/>
                  </a:lnTo>
                  <a:lnTo>
                    <a:pt x="773665" y="2738380"/>
                  </a:lnTo>
                  <a:lnTo>
                    <a:pt x="770584" y="2739944"/>
                  </a:lnTo>
                  <a:lnTo>
                    <a:pt x="767503" y="2741497"/>
                  </a:lnTo>
                  <a:lnTo>
                    <a:pt x="764423" y="2743045"/>
                  </a:lnTo>
                  <a:lnTo>
                    <a:pt x="761342" y="2744593"/>
                  </a:lnTo>
                  <a:lnTo>
                    <a:pt x="758261" y="2746131"/>
                  </a:lnTo>
                  <a:lnTo>
                    <a:pt x="755181" y="2747664"/>
                  </a:lnTo>
                  <a:lnTo>
                    <a:pt x="752100" y="2749191"/>
                  </a:lnTo>
                  <a:lnTo>
                    <a:pt x="749019" y="2750708"/>
                  </a:lnTo>
                  <a:lnTo>
                    <a:pt x="745938" y="2752226"/>
                  </a:lnTo>
                  <a:lnTo>
                    <a:pt x="742858" y="2753738"/>
                  </a:lnTo>
                  <a:lnTo>
                    <a:pt x="739777" y="2755239"/>
                  </a:lnTo>
                  <a:lnTo>
                    <a:pt x="736701" y="2756741"/>
                  </a:lnTo>
                  <a:lnTo>
                    <a:pt x="733621" y="2758232"/>
                  </a:lnTo>
                  <a:lnTo>
                    <a:pt x="730540" y="2759724"/>
                  </a:lnTo>
                  <a:lnTo>
                    <a:pt x="727459" y="2761205"/>
                  </a:lnTo>
                  <a:lnTo>
                    <a:pt x="724384" y="2762680"/>
                  </a:lnTo>
                  <a:lnTo>
                    <a:pt x="721303" y="2764151"/>
                  </a:lnTo>
                  <a:lnTo>
                    <a:pt x="718222" y="2765617"/>
                  </a:lnTo>
                  <a:lnTo>
                    <a:pt x="715147" y="2767077"/>
                  </a:lnTo>
                  <a:lnTo>
                    <a:pt x="712066" y="2768527"/>
                  </a:lnTo>
                  <a:lnTo>
                    <a:pt x="708990" y="2769977"/>
                  </a:lnTo>
                  <a:lnTo>
                    <a:pt x="705915" y="2771417"/>
                  </a:lnTo>
                  <a:lnTo>
                    <a:pt x="702834" y="2772857"/>
                  </a:lnTo>
                  <a:lnTo>
                    <a:pt x="699758" y="2774286"/>
                  </a:lnTo>
                  <a:lnTo>
                    <a:pt x="696683" y="2775710"/>
                  </a:lnTo>
                  <a:lnTo>
                    <a:pt x="693607" y="2777129"/>
                  </a:lnTo>
                  <a:lnTo>
                    <a:pt x="690532" y="2778543"/>
                  </a:lnTo>
                  <a:lnTo>
                    <a:pt x="687456" y="2779952"/>
                  </a:lnTo>
                  <a:lnTo>
                    <a:pt x="684381" y="2781356"/>
                  </a:lnTo>
                  <a:lnTo>
                    <a:pt x="681305" y="2782749"/>
                  </a:lnTo>
                  <a:lnTo>
                    <a:pt x="678229" y="2784142"/>
                  </a:lnTo>
                  <a:lnTo>
                    <a:pt x="675154" y="2785525"/>
                  </a:lnTo>
                  <a:lnTo>
                    <a:pt x="672083" y="2786908"/>
                  </a:lnTo>
                  <a:lnTo>
                    <a:pt x="669008" y="2788281"/>
                  </a:lnTo>
                  <a:lnTo>
                    <a:pt x="665937" y="2789648"/>
                  </a:lnTo>
                  <a:lnTo>
                    <a:pt x="662867" y="2791011"/>
                  </a:lnTo>
                  <a:lnTo>
                    <a:pt x="659791" y="2792363"/>
                  </a:lnTo>
                  <a:lnTo>
                    <a:pt x="656721" y="2793715"/>
                  </a:lnTo>
                  <a:lnTo>
                    <a:pt x="653651" y="2795062"/>
                  </a:lnTo>
                  <a:lnTo>
                    <a:pt x="650580" y="2796398"/>
                  </a:lnTo>
                  <a:lnTo>
                    <a:pt x="647510" y="2797730"/>
                  </a:lnTo>
                  <a:lnTo>
                    <a:pt x="644445" y="2799056"/>
                  </a:lnTo>
                  <a:lnTo>
                    <a:pt x="641374" y="2800377"/>
                  </a:lnTo>
                  <a:lnTo>
                    <a:pt x="638309" y="2801693"/>
                  </a:lnTo>
                  <a:lnTo>
                    <a:pt x="635239" y="2803003"/>
                  </a:lnTo>
                  <a:lnTo>
                    <a:pt x="632173" y="2804309"/>
                  </a:lnTo>
                  <a:lnTo>
                    <a:pt x="629108" y="2805604"/>
                  </a:lnTo>
                  <a:lnTo>
                    <a:pt x="626043" y="2806899"/>
                  </a:lnTo>
                  <a:lnTo>
                    <a:pt x="622978" y="2808184"/>
                  </a:lnTo>
                  <a:lnTo>
                    <a:pt x="619912" y="2809464"/>
                  </a:lnTo>
                  <a:lnTo>
                    <a:pt x="616847" y="2810739"/>
                  </a:lnTo>
                  <a:lnTo>
                    <a:pt x="613787" y="2812008"/>
                  </a:lnTo>
                  <a:lnTo>
                    <a:pt x="610722" y="2813267"/>
                  </a:lnTo>
                  <a:lnTo>
                    <a:pt x="607662" y="2814526"/>
                  </a:lnTo>
                  <a:lnTo>
                    <a:pt x="604602" y="2815775"/>
                  </a:lnTo>
                  <a:lnTo>
                    <a:pt x="601541" y="2817024"/>
                  </a:lnTo>
                  <a:lnTo>
                    <a:pt x="598481" y="2818263"/>
                  </a:lnTo>
                  <a:lnTo>
                    <a:pt x="595426" y="2819496"/>
                  </a:lnTo>
                  <a:lnTo>
                    <a:pt x="592366" y="2820719"/>
                  </a:lnTo>
                  <a:lnTo>
                    <a:pt x="589311" y="2821942"/>
                  </a:lnTo>
                  <a:lnTo>
                    <a:pt x="586257" y="2823160"/>
                  </a:lnTo>
                  <a:lnTo>
                    <a:pt x="583202" y="2824367"/>
                  </a:lnTo>
                  <a:lnTo>
                    <a:pt x="580147" y="2825570"/>
                  </a:lnTo>
                  <a:lnTo>
                    <a:pt x="577092" y="2826767"/>
                  </a:lnTo>
                  <a:lnTo>
                    <a:pt x="574042" y="2827959"/>
                  </a:lnTo>
                  <a:lnTo>
                    <a:pt x="570987" y="2829146"/>
                  </a:lnTo>
                  <a:lnTo>
                    <a:pt x="567937" y="2830327"/>
                  </a:lnTo>
                  <a:lnTo>
                    <a:pt x="564887" y="2831499"/>
                  </a:lnTo>
                  <a:lnTo>
                    <a:pt x="561838" y="2832665"/>
                  </a:lnTo>
                  <a:lnTo>
                    <a:pt x="558793" y="2833826"/>
                  </a:lnTo>
                  <a:lnTo>
                    <a:pt x="555743" y="2834982"/>
                  </a:lnTo>
                  <a:lnTo>
                    <a:pt x="552699" y="2836133"/>
                  </a:lnTo>
                  <a:lnTo>
                    <a:pt x="549654" y="2837278"/>
                  </a:lnTo>
                  <a:lnTo>
                    <a:pt x="546610" y="2838414"/>
                  </a:lnTo>
                  <a:lnTo>
                    <a:pt x="543565" y="2839549"/>
                  </a:lnTo>
                  <a:lnTo>
                    <a:pt x="540525" y="2840674"/>
                  </a:lnTo>
                  <a:lnTo>
                    <a:pt x="537481" y="2841794"/>
                  </a:lnTo>
                  <a:lnTo>
                    <a:pt x="534441" y="2842908"/>
                  </a:lnTo>
                  <a:lnTo>
                    <a:pt x="531402" y="2844013"/>
                  </a:lnTo>
                  <a:lnTo>
                    <a:pt x="528363" y="2845117"/>
                  </a:lnTo>
                  <a:lnTo>
                    <a:pt x="525328" y="2846211"/>
                  </a:lnTo>
                  <a:lnTo>
                    <a:pt x="522294" y="2847300"/>
                  </a:lnTo>
                  <a:lnTo>
                    <a:pt x="519260" y="2848383"/>
                  </a:lnTo>
                  <a:lnTo>
                    <a:pt x="516225" y="2849462"/>
                  </a:lnTo>
                  <a:lnTo>
                    <a:pt x="513191" y="2850535"/>
                  </a:lnTo>
                  <a:lnTo>
                    <a:pt x="510162" y="2851598"/>
                  </a:lnTo>
                  <a:lnTo>
                    <a:pt x="507128" y="2852661"/>
                  </a:lnTo>
                  <a:lnTo>
                    <a:pt x="504099" y="2853714"/>
                  </a:lnTo>
                  <a:lnTo>
                    <a:pt x="501075" y="2854762"/>
                  </a:lnTo>
                  <a:lnTo>
                    <a:pt x="498045" y="2855804"/>
                  </a:lnTo>
                  <a:lnTo>
                    <a:pt x="495022" y="2856836"/>
                  </a:lnTo>
                  <a:lnTo>
                    <a:pt x="491998" y="2857868"/>
                  </a:lnTo>
                  <a:lnTo>
                    <a:pt x="488974" y="2858890"/>
                  </a:lnTo>
                  <a:lnTo>
                    <a:pt x="485955" y="2859907"/>
                  </a:lnTo>
                  <a:lnTo>
                    <a:pt x="482931" y="2860918"/>
                  </a:lnTo>
                  <a:lnTo>
                    <a:pt x="479912" y="2861924"/>
                  </a:lnTo>
                  <a:lnTo>
                    <a:pt x="476893" y="2862920"/>
                  </a:lnTo>
                  <a:lnTo>
                    <a:pt x="473880" y="2863911"/>
                  </a:lnTo>
                  <a:lnTo>
                    <a:pt x="470866" y="2864902"/>
                  </a:lnTo>
                  <a:lnTo>
                    <a:pt x="467847" y="2865882"/>
                  </a:lnTo>
                  <a:lnTo>
                    <a:pt x="464839" y="2866852"/>
                  </a:lnTo>
                  <a:lnTo>
                    <a:pt x="461825" y="2867823"/>
                  </a:lnTo>
                  <a:lnTo>
                    <a:pt x="458817" y="2868782"/>
                  </a:lnTo>
                  <a:lnTo>
                    <a:pt x="455808" y="2869742"/>
                  </a:lnTo>
                  <a:lnTo>
                    <a:pt x="452800" y="2870692"/>
                  </a:lnTo>
                  <a:lnTo>
                    <a:pt x="449796" y="2871631"/>
                  </a:lnTo>
                  <a:lnTo>
                    <a:pt x="446793" y="2872570"/>
                  </a:lnTo>
                  <a:lnTo>
                    <a:pt x="443790" y="2873504"/>
                  </a:lnTo>
                  <a:lnTo>
                    <a:pt x="440786" y="2874428"/>
                  </a:lnTo>
                  <a:lnTo>
                    <a:pt x="437788" y="2875346"/>
                  </a:lnTo>
                  <a:lnTo>
                    <a:pt x="434790" y="2876260"/>
                  </a:lnTo>
                  <a:lnTo>
                    <a:pt x="431792" y="2877163"/>
                  </a:lnTo>
                  <a:lnTo>
                    <a:pt x="428799" y="2878066"/>
                  </a:lnTo>
                  <a:lnTo>
                    <a:pt x="425801" y="2878959"/>
                  </a:lnTo>
                  <a:lnTo>
                    <a:pt x="422808" y="2879846"/>
                  </a:lnTo>
                  <a:lnTo>
                    <a:pt x="419820" y="2880729"/>
                  </a:lnTo>
                  <a:lnTo>
                    <a:pt x="416832" y="2881606"/>
                  </a:lnTo>
                  <a:lnTo>
                    <a:pt x="413844" y="2882478"/>
                  </a:lnTo>
                  <a:lnTo>
                    <a:pt x="410856" y="2883340"/>
                  </a:lnTo>
                  <a:lnTo>
                    <a:pt x="407874" y="2884196"/>
                  </a:lnTo>
                  <a:lnTo>
                    <a:pt x="404891" y="2885048"/>
                  </a:lnTo>
                  <a:lnTo>
                    <a:pt x="401908" y="2885894"/>
                  </a:lnTo>
                  <a:lnTo>
                    <a:pt x="398925" y="2886730"/>
                  </a:lnTo>
                  <a:lnTo>
                    <a:pt x="395948" y="2887561"/>
                  </a:lnTo>
                  <a:lnTo>
                    <a:pt x="392976" y="2888387"/>
                  </a:lnTo>
                  <a:lnTo>
                    <a:pt x="389998" y="2889207"/>
                  </a:lnTo>
                  <a:lnTo>
                    <a:pt x="387026" y="2890022"/>
                  </a:lnTo>
                  <a:lnTo>
                    <a:pt x="384053" y="2890827"/>
                  </a:lnTo>
                  <a:lnTo>
                    <a:pt x="381086" y="2891632"/>
                  </a:lnTo>
                  <a:lnTo>
                    <a:pt x="378119" y="2892427"/>
                  </a:lnTo>
                  <a:lnTo>
                    <a:pt x="375152" y="2893217"/>
                  </a:lnTo>
                  <a:lnTo>
                    <a:pt x="372185" y="2893996"/>
                  </a:lnTo>
                  <a:lnTo>
                    <a:pt x="369223" y="2894775"/>
                  </a:lnTo>
                  <a:lnTo>
                    <a:pt x="366260" y="2895544"/>
                  </a:lnTo>
                  <a:lnTo>
                    <a:pt x="363304" y="2896308"/>
                  </a:lnTo>
                  <a:lnTo>
                    <a:pt x="360347" y="2897066"/>
                  </a:lnTo>
                  <a:lnTo>
                    <a:pt x="357390" y="2897814"/>
                  </a:lnTo>
                  <a:lnTo>
                    <a:pt x="354438" y="2898563"/>
                  </a:lnTo>
                  <a:lnTo>
                    <a:pt x="351486" y="2899301"/>
                  </a:lnTo>
                  <a:lnTo>
                    <a:pt x="348535" y="2900033"/>
                  </a:lnTo>
                  <a:lnTo>
                    <a:pt x="345588" y="2900761"/>
                  </a:lnTo>
                  <a:lnTo>
                    <a:pt x="342642" y="2901478"/>
                  </a:lnTo>
                  <a:lnTo>
                    <a:pt x="339695" y="2902190"/>
                  </a:lnTo>
                  <a:lnTo>
                    <a:pt x="336754" y="2902897"/>
                  </a:lnTo>
                  <a:lnTo>
                    <a:pt x="333812" y="2903599"/>
                  </a:lnTo>
                  <a:lnTo>
                    <a:pt x="330876" y="2904296"/>
                  </a:lnTo>
                  <a:lnTo>
                    <a:pt x="327940" y="2904982"/>
                  </a:lnTo>
                  <a:lnTo>
                    <a:pt x="325003" y="2905669"/>
                  </a:lnTo>
                  <a:lnTo>
                    <a:pt x="322072" y="2906345"/>
                  </a:lnTo>
                  <a:lnTo>
                    <a:pt x="319141" y="2907010"/>
                  </a:lnTo>
                  <a:lnTo>
                    <a:pt x="316215" y="2907676"/>
                  </a:lnTo>
                  <a:lnTo>
                    <a:pt x="313284" y="2908331"/>
                  </a:lnTo>
                  <a:lnTo>
                    <a:pt x="310364" y="2908981"/>
                  </a:lnTo>
                  <a:lnTo>
                    <a:pt x="307438" y="2909627"/>
                  </a:lnTo>
                  <a:lnTo>
                    <a:pt x="304517" y="2910266"/>
                  </a:lnTo>
                  <a:lnTo>
                    <a:pt x="301601" y="2910896"/>
                  </a:lnTo>
                  <a:lnTo>
                    <a:pt x="298686" y="2911526"/>
                  </a:lnTo>
                  <a:lnTo>
                    <a:pt x="295770" y="2912145"/>
                  </a:lnTo>
                  <a:lnTo>
                    <a:pt x="292855" y="2912754"/>
                  </a:lnTo>
                  <a:lnTo>
                    <a:pt x="289949" y="2913363"/>
                  </a:lnTo>
                  <a:lnTo>
                    <a:pt x="287039" y="2913961"/>
                  </a:lnTo>
                  <a:lnTo>
                    <a:pt x="284134" y="2914555"/>
                  </a:lnTo>
                  <a:lnTo>
                    <a:pt x="281228" y="2915143"/>
                  </a:lnTo>
                  <a:lnTo>
                    <a:pt x="278328" y="2915726"/>
                  </a:lnTo>
                  <a:lnTo>
                    <a:pt x="275428" y="2916299"/>
                  </a:lnTo>
                  <a:lnTo>
                    <a:pt x="272533" y="2916866"/>
                  </a:lnTo>
                  <a:lnTo>
                    <a:pt x="269638" y="2917429"/>
                  </a:lnTo>
                  <a:lnTo>
                    <a:pt x="266743" y="2917986"/>
                  </a:lnTo>
                  <a:lnTo>
                    <a:pt x="263853" y="2918538"/>
                  </a:lnTo>
                  <a:lnTo>
                    <a:pt x="260964" y="2919080"/>
                  </a:lnTo>
                  <a:lnTo>
                    <a:pt x="258079" y="2919617"/>
                  </a:lnTo>
                  <a:lnTo>
                    <a:pt x="255194" y="2920148"/>
                  </a:lnTo>
                  <a:lnTo>
                    <a:pt x="252315" y="2920670"/>
                  </a:lnTo>
                  <a:lnTo>
                    <a:pt x="249435" y="2921191"/>
                  </a:lnTo>
                  <a:lnTo>
                    <a:pt x="246556" y="2921702"/>
                  </a:lnTo>
                  <a:lnTo>
                    <a:pt x="243682" y="2922207"/>
                  </a:lnTo>
                  <a:lnTo>
                    <a:pt x="240812" y="2922703"/>
                  </a:lnTo>
                  <a:lnTo>
                    <a:pt x="237938" y="2923198"/>
                  </a:lnTo>
                  <a:lnTo>
                    <a:pt x="235074" y="2923683"/>
                  </a:lnTo>
                  <a:lnTo>
                    <a:pt x="232205" y="2924163"/>
                  </a:lnTo>
                  <a:lnTo>
                    <a:pt x="229346" y="2924633"/>
                  </a:lnTo>
                  <a:lnTo>
                    <a:pt x="226482" y="2925102"/>
                  </a:lnTo>
                  <a:lnTo>
                    <a:pt x="223623" y="2925562"/>
                  </a:lnTo>
                  <a:lnTo>
                    <a:pt x="220770" y="2926016"/>
                  </a:lnTo>
                  <a:lnTo>
                    <a:pt x="217916" y="2926465"/>
                  </a:lnTo>
                  <a:lnTo>
                    <a:pt x="215067" y="2926903"/>
                  </a:lnTo>
                  <a:lnTo>
                    <a:pt x="212219" y="2927342"/>
                  </a:lnTo>
                  <a:lnTo>
                    <a:pt x="209370" y="2927770"/>
                  </a:lnTo>
                  <a:lnTo>
                    <a:pt x="206527" y="2928188"/>
                  </a:lnTo>
                  <a:lnTo>
                    <a:pt x="203689" y="2928606"/>
                  </a:lnTo>
                  <a:lnTo>
                    <a:pt x="200851" y="2929014"/>
                  </a:lnTo>
                  <a:lnTo>
                    <a:pt x="198012" y="2929416"/>
                  </a:lnTo>
                  <a:lnTo>
                    <a:pt x="195179" y="2929814"/>
                  </a:lnTo>
                  <a:lnTo>
                    <a:pt x="192346" y="2930206"/>
                  </a:lnTo>
                  <a:lnTo>
                    <a:pt x="189519" y="2930588"/>
                  </a:lnTo>
                  <a:lnTo>
                    <a:pt x="186696" y="2930965"/>
                  </a:lnTo>
                  <a:lnTo>
                    <a:pt x="183873" y="2931336"/>
                  </a:lnTo>
                  <a:lnTo>
                    <a:pt x="181050" y="2931702"/>
                  </a:lnTo>
                  <a:lnTo>
                    <a:pt x="178233" y="2932059"/>
                  </a:lnTo>
                  <a:lnTo>
                    <a:pt x="175420" y="2932409"/>
                  </a:lnTo>
                  <a:lnTo>
                    <a:pt x="172603" y="2932755"/>
                  </a:lnTo>
                  <a:lnTo>
                    <a:pt x="169796" y="2933096"/>
                  </a:lnTo>
                  <a:lnTo>
                    <a:pt x="166988" y="2933426"/>
                  </a:lnTo>
                  <a:lnTo>
                    <a:pt x="164181" y="2933751"/>
                  </a:lnTo>
                  <a:lnTo>
                    <a:pt x="161379" y="2934071"/>
                  </a:lnTo>
                  <a:lnTo>
                    <a:pt x="158582" y="2934386"/>
                  </a:lnTo>
                  <a:lnTo>
                    <a:pt x="155785" y="2934696"/>
                  </a:lnTo>
                  <a:lnTo>
                    <a:pt x="152988" y="2934995"/>
                  </a:lnTo>
                  <a:lnTo>
                    <a:pt x="150202" y="2935289"/>
                  </a:lnTo>
                  <a:lnTo>
                    <a:pt x="147410" y="2935573"/>
                  </a:lnTo>
                  <a:lnTo>
                    <a:pt x="144623" y="2935857"/>
                  </a:lnTo>
                  <a:lnTo>
                    <a:pt x="141842" y="2936130"/>
                  </a:lnTo>
                  <a:lnTo>
                    <a:pt x="139061" y="2936398"/>
                  </a:lnTo>
                  <a:lnTo>
                    <a:pt x="136284" y="2936662"/>
                  </a:lnTo>
                  <a:lnTo>
                    <a:pt x="133508" y="2936914"/>
                  </a:lnTo>
                  <a:lnTo>
                    <a:pt x="130737" y="2937167"/>
                  </a:lnTo>
                  <a:lnTo>
                    <a:pt x="127971" y="2937410"/>
                  </a:lnTo>
                  <a:lnTo>
                    <a:pt x="125205" y="2937642"/>
                  </a:lnTo>
                  <a:lnTo>
                    <a:pt x="122439" y="2937874"/>
                  </a:lnTo>
                  <a:lnTo>
                    <a:pt x="119678" y="2938096"/>
                  </a:lnTo>
                  <a:lnTo>
                    <a:pt x="116923" y="2938313"/>
                  </a:lnTo>
                  <a:lnTo>
                    <a:pt x="114167" y="2938524"/>
                  </a:lnTo>
                  <a:lnTo>
                    <a:pt x="111417" y="2938726"/>
                  </a:lnTo>
                  <a:lnTo>
                    <a:pt x="108666" y="2938927"/>
                  </a:lnTo>
                  <a:lnTo>
                    <a:pt x="105921" y="2939118"/>
                  </a:lnTo>
                  <a:lnTo>
                    <a:pt x="103176" y="2939299"/>
                  </a:lnTo>
                  <a:lnTo>
                    <a:pt x="100435" y="2939479"/>
                  </a:lnTo>
                  <a:lnTo>
                    <a:pt x="97700" y="2939649"/>
                  </a:lnTo>
                  <a:lnTo>
                    <a:pt x="94965" y="2939815"/>
                  </a:lnTo>
                  <a:lnTo>
                    <a:pt x="92236" y="2939975"/>
                  </a:lnTo>
                  <a:lnTo>
                    <a:pt x="89506" y="2940129"/>
                  </a:lnTo>
                  <a:lnTo>
                    <a:pt x="86781" y="2940274"/>
                  </a:lnTo>
                  <a:lnTo>
                    <a:pt x="84056" y="2940413"/>
                  </a:lnTo>
                  <a:lnTo>
                    <a:pt x="81337" y="2940547"/>
                  </a:lnTo>
                  <a:lnTo>
                    <a:pt x="78623" y="2940671"/>
                  </a:lnTo>
                  <a:lnTo>
                    <a:pt x="75908" y="2940790"/>
                  </a:lnTo>
                  <a:lnTo>
                    <a:pt x="73199" y="2940909"/>
                  </a:lnTo>
                  <a:lnTo>
                    <a:pt x="70495" y="2941012"/>
                  </a:lnTo>
                  <a:lnTo>
                    <a:pt x="67791" y="2941115"/>
                  </a:lnTo>
                  <a:lnTo>
                    <a:pt x="65087" y="2941208"/>
                  </a:lnTo>
                  <a:lnTo>
                    <a:pt x="62388" y="2941296"/>
                  </a:lnTo>
                  <a:lnTo>
                    <a:pt x="59694" y="2941378"/>
                  </a:lnTo>
                  <a:lnTo>
                    <a:pt x="57006" y="2941450"/>
                  </a:lnTo>
                  <a:lnTo>
                    <a:pt x="54317" y="2941523"/>
                  </a:lnTo>
                  <a:lnTo>
                    <a:pt x="51629" y="2941585"/>
                  </a:lnTo>
                  <a:lnTo>
                    <a:pt x="48951" y="2941641"/>
                  </a:lnTo>
                  <a:lnTo>
                    <a:pt x="46272" y="2941688"/>
                  </a:lnTo>
                  <a:lnTo>
                    <a:pt x="43594" y="2941729"/>
                  </a:lnTo>
                  <a:lnTo>
                    <a:pt x="40921" y="2941765"/>
                  </a:lnTo>
                  <a:lnTo>
                    <a:pt x="38253" y="2941796"/>
                  </a:lnTo>
                  <a:lnTo>
                    <a:pt x="35585" y="2941822"/>
                  </a:lnTo>
                  <a:lnTo>
                    <a:pt x="32923" y="2941837"/>
                  </a:lnTo>
                  <a:lnTo>
                    <a:pt x="30265" y="2941848"/>
                  </a:lnTo>
                  <a:lnTo>
                    <a:pt x="27607" y="2941853"/>
                  </a:lnTo>
                  <a:lnTo>
                    <a:pt x="24955" y="2941848"/>
                  </a:lnTo>
                  <a:lnTo>
                    <a:pt x="22308" y="2941843"/>
                  </a:lnTo>
                  <a:lnTo>
                    <a:pt x="19660" y="2941827"/>
                  </a:lnTo>
                  <a:lnTo>
                    <a:pt x="17018" y="2941801"/>
                  </a:lnTo>
                  <a:lnTo>
                    <a:pt x="14376" y="2941776"/>
                  </a:lnTo>
                  <a:lnTo>
                    <a:pt x="11739" y="2941739"/>
                  </a:lnTo>
                  <a:lnTo>
                    <a:pt x="9108" y="2941698"/>
                  </a:lnTo>
                  <a:lnTo>
                    <a:pt x="6476" y="2941652"/>
                  </a:lnTo>
                  <a:lnTo>
                    <a:pt x="3849" y="2941600"/>
                  </a:lnTo>
                  <a:lnTo>
                    <a:pt x="1228" y="2941538"/>
                  </a:lnTo>
                  <a:lnTo>
                    <a:pt x="0" y="2941507"/>
                  </a:lnTo>
                  <a:lnTo>
                    <a:pt x="1388" y="2941471"/>
                  </a:lnTo>
                  <a:lnTo>
                    <a:pt x="4004" y="2941399"/>
                  </a:lnTo>
                  <a:lnTo>
                    <a:pt x="6620" y="2941316"/>
                  </a:lnTo>
                  <a:lnTo>
                    <a:pt x="9226" y="2941234"/>
                  </a:lnTo>
                  <a:lnTo>
                    <a:pt x="11832" y="2941141"/>
                  </a:lnTo>
                  <a:lnTo>
                    <a:pt x="14438" y="2941038"/>
                  </a:lnTo>
                  <a:lnTo>
                    <a:pt x="17034" y="2940934"/>
                  </a:lnTo>
                  <a:lnTo>
                    <a:pt x="19629" y="2940821"/>
                  </a:lnTo>
                  <a:lnTo>
                    <a:pt x="22225" y="2940702"/>
                  </a:lnTo>
                  <a:lnTo>
                    <a:pt x="24810" y="2940578"/>
                  </a:lnTo>
                  <a:lnTo>
                    <a:pt x="27396" y="2940444"/>
                  </a:lnTo>
                  <a:lnTo>
                    <a:pt x="29976" y="2940310"/>
                  </a:lnTo>
                  <a:lnTo>
                    <a:pt x="32556" y="2940165"/>
                  </a:lnTo>
                  <a:lnTo>
                    <a:pt x="35131" y="2940016"/>
                  </a:lnTo>
                  <a:lnTo>
                    <a:pt x="37701" y="2939856"/>
                  </a:lnTo>
                  <a:lnTo>
                    <a:pt x="40271" y="2939691"/>
                  </a:lnTo>
                  <a:lnTo>
                    <a:pt x="42830" y="2939520"/>
                  </a:lnTo>
                  <a:lnTo>
                    <a:pt x="45390" y="2939345"/>
                  </a:lnTo>
                  <a:lnTo>
                    <a:pt x="47949" y="2939164"/>
                  </a:lnTo>
                  <a:lnTo>
                    <a:pt x="50504" y="2938973"/>
                  </a:lnTo>
                  <a:lnTo>
                    <a:pt x="53053" y="2938777"/>
                  </a:lnTo>
                  <a:lnTo>
                    <a:pt x="55597" y="2938576"/>
                  </a:lnTo>
                  <a:lnTo>
                    <a:pt x="58141" y="2938370"/>
                  </a:lnTo>
                  <a:lnTo>
                    <a:pt x="60675" y="2938153"/>
                  </a:lnTo>
                  <a:lnTo>
                    <a:pt x="63214" y="2937931"/>
                  </a:lnTo>
                  <a:lnTo>
                    <a:pt x="65742" y="2937704"/>
                  </a:lnTo>
                  <a:lnTo>
                    <a:pt x="68271" y="2937467"/>
                  </a:lnTo>
                  <a:lnTo>
                    <a:pt x="70794" y="2937229"/>
                  </a:lnTo>
                  <a:lnTo>
                    <a:pt x="73313" y="2936982"/>
                  </a:lnTo>
                  <a:lnTo>
                    <a:pt x="75831" y="2936724"/>
                  </a:lnTo>
                  <a:lnTo>
                    <a:pt x="78344" y="2936466"/>
                  </a:lnTo>
                  <a:lnTo>
                    <a:pt x="80852" y="2936197"/>
                  </a:lnTo>
                  <a:lnTo>
                    <a:pt x="83355" y="2935924"/>
                  </a:lnTo>
                  <a:lnTo>
                    <a:pt x="85857" y="2935645"/>
                  </a:lnTo>
                  <a:lnTo>
                    <a:pt x="88355" y="2935361"/>
                  </a:lnTo>
                  <a:lnTo>
                    <a:pt x="90847" y="2935067"/>
                  </a:lnTo>
                  <a:lnTo>
                    <a:pt x="93340" y="2934768"/>
                  </a:lnTo>
                  <a:lnTo>
                    <a:pt x="95827" y="2934463"/>
                  </a:lnTo>
                  <a:lnTo>
                    <a:pt x="98309" y="2934154"/>
                  </a:lnTo>
                  <a:lnTo>
                    <a:pt x="100786" y="2933834"/>
                  </a:lnTo>
                  <a:lnTo>
                    <a:pt x="103263" y="2933509"/>
                  </a:lnTo>
                  <a:lnTo>
                    <a:pt x="105730" y="2933178"/>
                  </a:lnTo>
                  <a:lnTo>
                    <a:pt x="108197" y="2932843"/>
                  </a:lnTo>
                  <a:lnTo>
                    <a:pt x="110663" y="2932497"/>
                  </a:lnTo>
                  <a:lnTo>
                    <a:pt x="113120" y="2932146"/>
                  </a:lnTo>
                  <a:lnTo>
                    <a:pt x="115576" y="2931790"/>
                  </a:lnTo>
                  <a:lnTo>
                    <a:pt x="118027" y="2931429"/>
                  </a:lnTo>
                  <a:lnTo>
                    <a:pt x="120478" y="2931057"/>
                  </a:lnTo>
                  <a:lnTo>
                    <a:pt x="122919" y="2930686"/>
                  </a:lnTo>
                  <a:lnTo>
                    <a:pt x="125360" y="2930304"/>
                  </a:lnTo>
                  <a:lnTo>
                    <a:pt x="127796" y="2929912"/>
                  </a:lnTo>
                  <a:lnTo>
                    <a:pt x="130226" y="2929520"/>
                  </a:lnTo>
                  <a:lnTo>
                    <a:pt x="132657" y="2929117"/>
                  </a:lnTo>
                  <a:lnTo>
                    <a:pt x="135077" y="2928709"/>
                  </a:lnTo>
                  <a:lnTo>
                    <a:pt x="137497" y="2928297"/>
                  </a:lnTo>
                  <a:lnTo>
                    <a:pt x="139912" y="2927874"/>
                  </a:lnTo>
                  <a:lnTo>
                    <a:pt x="142327" y="2927450"/>
                  </a:lnTo>
                  <a:lnTo>
                    <a:pt x="144732" y="2927017"/>
                  </a:lnTo>
                  <a:lnTo>
                    <a:pt x="147137" y="2926573"/>
                  </a:lnTo>
                  <a:lnTo>
                    <a:pt x="149536" y="2926129"/>
                  </a:lnTo>
                  <a:lnTo>
                    <a:pt x="151931" y="2925675"/>
                  </a:lnTo>
                  <a:lnTo>
                    <a:pt x="154325" y="2925216"/>
                  </a:lnTo>
                  <a:lnTo>
                    <a:pt x="156709" y="2924752"/>
                  </a:lnTo>
                  <a:lnTo>
                    <a:pt x="159093" y="2924282"/>
                  </a:lnTo>
                  <a:lnTo>
                    <a:pt x="161472" y="2923802"/>
                  </a:lnTo>
                  <a:lnTo>
                    <a:pt x="163851" y="2923317"/>
                  </a:lnTo>
                  <a:lnTo>
                    <a:pt x="166220" y="2922827"/>
                  </a:lnTo>
                  <a:lnTo>
                    <a:pt x="168588" y="2922331"/>
                  </a:lnTo>
                  <a:lnTo>
                    <a:pt x="170952" y="2921826"/>
                  </a:lnTo>
                  <a:lnTo>
                    <a:pt x="173310" y="2921320"/>
                  </a:lnTo>
                  <a:lnTo>
                    <a:pt x="175663" y="2920804"/>
                  </a:lnTo>
                  <a:lnTo>
                    <a:pt x="178016" y="2920277"/>
                  </a:lnTo>
                  <a:lnTo>
                    <a:pt x="180359" y="2919751"/>
                  </a:lnTo>
                  <a:lnTo>
                    <a:pt x="182702" y="2919214"/>
                  </a:lnTo>
                  <a:lnTo>
                    <a:pt x="185039" y="2918673"/>
                  </a:lnTo>
                  <a:lnTo>
                    <a:pt x="187372" y="2918126"/>
                  </a:lnTo>
                  <a:lnTo>
                    <a:pt x="189704" y="2917573"/>
                  </a:lnTo>
                  <a:lnTo>
                    <a:pt x="192026" y="2917011"/>
                  </a:lnTo>
                  <a:lnTo>
                    <a:pt x="194349" y="2916443"/>
                  </a:lnTo>
                  <a:lnTo>
                    <a:pt x="196666" y="2915871"/>
                  </a:lnTo>
                  <a:lnTo>
                    <a:pt x="198977" y="2915293"/>
                  </a:lnTo>
                  <a:lnTo>
                    <a:pt x="201289" y="2914704"/>
                  </a:lnTo>
                  <a:lnTo>
                    <a:pt x="203591" y="2914111"/>
                  </a:lnTo>
                  <a:lnTo>
                    <a:pt x="205892" y="2913512"/>
                  </a:lnTo>
                  <a:lnTo>
                    <a:pt x="208183" y="2912909"/>
                  </a:lnTo>
                  <a:lnTo>
                    <a:pt x="210475" y="2912300"/>
                  </a:lnTo>
                  <a:lnTo>
                    <a:pt x="212766" y="2911680"/>
                  </a:lnTo>
                  <a:lnTo>
                    <a:pt x="215047" y="2911056"/>
                  </a:lnTo>
                  <a:lnTo>
                    <a:pt x="217322" y="2910426"/>
                  </a:lnTo>
                  <a:lnTo>
                    <a:pt x="219598" y="2909792"/>
                  </a:lnTo>
                  <a:lnTo>
                    <a:pt x="221869" y="2909147"/>
                  </a:lnTo>
                  <a:lnTo>
                    <a:pt x="224134" y="2908496"/>
                  </a:lnTo>
                  <a:lnTo>
                    <a:pt x="226394" y="2907841"/>
                  </a:lnTo>
                  <a:lnTo>
                    <a:pt x="228649" y="2907181"/>
                  </a:lnTo>
                  <a:lnTo>
                    <a:pt x="230899" y="2906510"/>
                  </a:lnTo>
                  <a:lnTo>
                    <a:pt x="233149" y="2905839"/>
                  </a:lnTo>
                  <a:lnTo>
                    <a:pt x="235389" y="2905158"/>
                  </a:lnTo>
                  <a:lnTo>
                    <a:pt x="237628" y="2904471"/>
                  </a:lnTo>
                  <a:lnTo>
                    <a:pt x="239863" y="2903775"/>
                  </a:lnTo>
                  <a:lnTo>
                    <a:pt x="242092" y="2903078"/>
                  </a:lnTo>
                  <a:lnTo>
                    <a:pt x="244316" y="2902371"/>
                  </a:lnTo>
                  <a:lnTo>
                    <a:pt x="246540" y="2901659"/>
                  </a:lnTo>
                  <a:lnTo>
                    <a:pt x="248754" y="2900942"/>
                  </a:lnTo>
                  <a:lnTo>
                    <a:pt x="250968" y="2900214"/>
                  </a:lnTo>
                  <a:lnTo>
                    <a:pt x="253177" y="2899486"/>
                  </a:lnTo>
                  <a:lnTo>
                    <a:pt x="255375" y="2898749"/>
                  </a:lnTo>
                  <a:lnTo>
                    <a:pt x="257573" y="2898005"/>
                  </a:lnTo>
                  <a:lnTo>
                    <a:pt x="259772" y="2897257"/>
                  </a:lnTo>
                  <a:lnTo>
                    <a:pt x="261959" y="2896499"/>
                  </a:lnTo>
                  <a:lnTo>
                    <a:pt x="264142" y="2895735"/>
                  </a:lnTo>
                  <a:lnTo>
                    <a:pt x="266325" y="2894966"/>
                  </a:lnTo>
                  <a:lnTo>
                    <a:pt x="268498" y="2894192"/>
                  </a:lnTo>
                  <a:lnTo>
                    <a:pt x="270670" y="2893413"/>
                  </a:lnTo>
                  <a:lnTo>
                    <a:pt x="272838" y="2892623"/>
                  </a:lnTo>
                  <a:lnTo>
                    <a:pt x="275000" y="2891834"/>
                  </a:lnTo>
                  <a:lnTo>
                    <a:pt x="277157" y="2891034"/>
                  </a:lnTo>
                  <a:lnTo>
                    <a:pt x="279309" y="2890229"/>
                  </a:lnTo>
                  <a:lnTo>
                    <a:pt x="281455" y="2889413"/>
                  </a:lnTo>
                  <a:lnTo>
                    <a:pt x="283597" y="2888598"/>
                  </a:lnTo>
                  <a:lnTo>
                    <a:pt x="285738" y="2887772"/>
                  </a:lnTo>
                  <a:lnTo>
                    <a:pt x="287870" y="2886942"/>
                  </a:lnTo>
                  <a:lnTo>
                    <a:pt x="290001" y="2886106"/>
                  </a:lnTo>
                  <a:lnTo>
                    <a:pt x="292127" y="2885259"/>
                  </a:lnTo>
                  <a:lnTo>
                    <a:pt x="294248" y="2884413"/>
                  </a:lnTo>
                  <a:lnTo>
                    <a:pt x="296358" y="2883556"/>
                  </a:lnTo>
                  <a:lnTo>
                    <a:pt x="298474" y="2882695"/>
                  </a:lnTo>
                  <a:lnTo>
                    <a:pt x="300580" y="2881828"/>
                  </a:lnTo>
                  <a:lnTo>
                    <a:pt x="302680" y="2880950"/>
                  </a:lnTo>
                  <a:lnTo>
                    <a:pt x="304775" y="2880073"/>
                  </a:lnTo>
                  <a:lnTo>
                    <a:pt x="306865" y="2879186"/>
                  </a:lnTo>
                  <a:lnTo>
                    <a:pt x="308955" y="2878293"/>
                  </a:lnTo>
                  <a:lnTo>
                    <a:pt x="311034" y="2877395"/>
                  </a:lnTo>
                  <a:lnTo>
                    <a:pt x="313114" y="2876487"/>
                  </a:lnTo>
                  <a:lnTo>
                    <a:pt x="315188" y="2875579"/>
                  </a:lnTo>
                  <a:lnTo>
                    <a:pt x="317253" y="2874660"/>
                  </a:lnTo>
                  <a:lnTo>
                    <a:pt x="319317" y="2873736"/>
                  </a:lnTo>
                  <a:lnTo>
                    <a:pt x="321376" y="2872807"/>
                  </a:lnTo>
                  <a:lnTo>
                    <a:pt x="323430" y="2871868"/>
                  </a:lnTo>
                  <a:lnTo>
                    <a:pt x="325478" y="2870929"/>
                  </a:lnTo>
                  <a:lnTo>
                    <a:pt x="327522" y="2869980"/>
                  </a:lnTo>
                  <a:lnTo>
                    <a:pt x="329560" y="2869025"/>
                  </a:lnTo>
                  <a:lnTo>
                    <a:pt x="331593" y="2868065"/>
                  </a:lnTo>
                  <a:lnTo>
                    <a:pt x="333626" y="2867100"/>
                  </a:lnTo>
                  <a:lnTo>
                    <a:pt x="335649" y="2866125"/>
                  </a:lnTo>
                  <a:lnTo>
                    <a:pt x="337667" y="2865149"/>
                  </a:lnTo>
                  <a:lnTo>
                    <a:pt x="339685" y="2864164"/>
                  </a:lnTo>
                  <a:lnTo>
                    <a:pt x="341692" y="2863173"/>
                  </a:lnTo>
                  <a:lnTo>
                    <a:pt x="343699" y="2862172"/>
                  </a:lnTo>
                  <a:lnTo>
                    <a:pt x="345702" y="2861171"/>
                  </a:lnTo>
                  <a:lnTo>
                    <a:pt x="347694" y="2860159"/>
                  </a:lnTo>
                  <a:lnTo>
                    <a:pt x="349685" y="2859148"/>
                  </a:lnTo>
                  <a:lnTo>
                    <a:pt x="351672" y="2858126"/>
                  </a:lnTo>
                  <a:lnTo>
                    <a:pt x="353649" y="2857099"/>
                  </a:lnTo>
                  <a:lnTo>
                    <a:pt x="355625" y="2856062"/>
                  </a:lnTo>
                  <a:lnTo>
                    <a:pt x="357596" y="2855025"/>
                  </a:lnTo>
                  <a:lnTo>
                    <a:pt x="359562" y="2853977"/>
                  </a:lnTo>
                  <a:lnTo>
                    <a:pt x="361523" y="2852925"/>
                  </a:lnTo>
                  <a:lnTo>
                    <a:pt x="363479" y="2851867"/>
                  </a:lnTo>
                  <a:lnTo>
                    <a:pt x="365430" y="2850804"/>
                  </a:lnTo>
                  <a:lnTo>
                    <a:pt x="367375" y="2849736"/>
                  </a:lnTo>
                  <a:lnTo>
                    <a:pt x="369315" y="2848657"/>
                  </a:lnTo>
                  <a:lnTo>
                    <a:pt x="371251" y="2847573"/>
                  </a:lnTo>
                  <a:lnTo>
                    <a:pt x="373181" y="2846490"/>
                  </a:lnTo>
                  <a:lnTo>
                    <a:pt x="375105" y="2845396"/>
                  </a:lnTo>
                  <a:lnTo>
                    <a:pt x="377030" y="2844291"/>
                  </a:lnTo>
                  <a:lnTo>
                    <a:pt x="378945" y="2843187"/>
                  </a:lnTo>
                  <a:lnTo>
                    <a:pt x="380854" y="2842072"/>
                  </a:lnTo>
                  <a:lnTo>
                    <a:pt x="382758" y="2840958"/>
                  </a:lnTo>
                  <a:lnTo>
                    <a:pt x="384657" y="2839833"/>
                  </a:lnTo>
                  <a:lnTo>
                    <a:pt x="386556" y="2838703"/>
                  </a:lnTo>
                  <a:lnTo>
                    <a:pt x="388445" y="2837567"/>
                  </a:lnTo>
                  <a:lnTo>
                    <a:pt x="390328" y="2836422"/>
                  </a:lnTo>
                  <a:lnTo>
                    <a:pt x="392212" y="2835276"/>
                  </a:lnTo>
                  <a:lnTo>
                    <a:pt x="394085" y="2834120"/>
                  </a:lnTo>
                  <a:lnTo>
                    <a:pt x="395953" y="2832959"/>
                  </a:lnTo>
                  <a:lnTo>
                    <a:pt x="397816" y="2831793"/>
                  </a:lnTo>
                  <a:lnTo>
                    <a:pt x="399679" y="2830622"/>
                  </a:lnTo>
                  <a:lnTo>
                    <a:pt x="401531" y="2829445"/>
                  </a:lnTo>
                  <a:lnTo>
                    <a:pt x="403379" y="2828258"/>
                  </a:lnTo>
                  <a:lnTo>
                    <a:pt x="405226" y="2827071"/>
                  </a:lnTo>
                  <a:lnTo>
                    <a:pt x="407063" y="2825874"/>
                  </a:lnTo>
                  <a:lnTo>
                    <a:pt x="408895" y="2824672"/>
                  </a:lnTo>
                  <a:lnTo>
                    <a:pt x="410727" y="2823464"/>
                  </a:lnTo>
                  <a:lnTo>
                    <a:pt x="412549" y="2822251"/>
                  </a:lnTo>
                  <a:lnTo>
                    <a:pt x="414365" y="2821028"/>
                  </a:lnTo>
                  <a:lnTo>
                    <a:pt x="416182" y="2819805"/>
                  </a:lnTo>
                  <a:lnTo>
                    <a:pt x="417988" y="2818572"/>
                  </a:lnTo>
                  <a:lnTo>
                    <a:pt x="419789" y="2817334"/>
                  </a:lnTo>
                  <a:lnTo>
                    <a:pt x="421585" y="2816090"/>
                  </a:lnTo>
                  <a:lnTo>
                    <a:pt x="423380" y="2814841"/>
                  </a:lnTo>
                  <a:lnTo>
                    <a:pt x="425166" y="2813587"/>
                  </a:lnTo>
                  <a:lnTo>
                    <a:pt x="426946" y="2812323"/>
                  </a:lnTo>
                  <a:lnTo>
                    <a:pt x="428721" y="2811059"/>
                  </a:lnTo>
                  <a:lnTo>
                    <a:pt x="430491" y="2809784"/>
                  </a:lnTo>
                  <a:lnTo>
                    <a:pt x="432256" y="2808504"/>
                  </a:lnTo>
                  <a:lnTo>
                    <a:pt x="434016" y="2807225"/>
                  </a:lnTo>
                  <a:lnTo>
                    <a:pt x="435776" y="2805929"/>
                  </a:lnTo>
                  <a:lnTo>
                    <a:pt x="437525" y="2804634"/>
                  </a:lnTo>
                  <a:lnTo>
                    <a:pt x="439269" y="2803334"/>
                  </a:lnTo>
                  <a:lnTo>
                    <a:pt x="441008" y="2802023"/>
                  </a:lnTo>
                  <a:lnTo>
                    <a:pt x="442742" y="2800712"/>
                  </a:lnTo>
                  <a:lnTo>
                    <a:pt x="444466" y="2799391"/>
                  </a:lnTo>
                  <a:lnTo>
                    <a:pt x="446189" y="2798065"/>
                  </a:lnTo>
                  <a:lnTo>
                    <a:pt x="447908" y="2796734"/>
                  </a:lnTo>
                  <a:lnTo>
                    <a:pt x="449621" y="2795397"/>
                  </a:lnTo>
                  <a:lnTo>
                    <a:pt x="451329" y="2794055"/>
                  </a:lnTo>
                  <a:lnTo>
                    <a:pt x="453027" y="2792703"/>
                  </a:lnTo>
                  <a:lnTo>
                    <a:pt x="454724" y="2791351"/>
                  </a:lnTo>
                  <a:lnTo>
                    <a:pt x="456417" y="2789989"/>
                  </a:lnTo>
                  <a:lnTo>
                    <a:pt x="458099" y="2788627"/>
                  </a:lnTo>
                  <a:lnTo>
                    <a:pt x="459781" y="2787254"/>
                  </a:lnTo>
                  <a:lnTo>
                    <a:pt x="461453" y="2785876"/>
                  </a:lnTo>
                  <a:lnTo>
                    <a:pt x="463125" y="2784493"/>
                  </a:lnTo>
                  <a:lnTo>
                    <a:pt x="464787" y="2783100"/>
                  </a:lnTo>
                  <a:lnTo>
                    <a:pt x="466449" y="2781707"/>
                  </a:lnTo>
                  <a:lnTo>
                    <a:pt x="468100" y="2780308"/>
                  </a:lnTo>
                  <a:lnTo>
                    <a:pt x="469746" y="2778899"/>
                  </a:lnTo>
                  <a:lnTo>
                    <a:pt x="471387" y="2777485"/>
                  </a:lnTo>
                  <a:lnTo>
                    <a:pt x="473023" y="2776072"/>
                  </a:lnTo>
                  <a:lnTo>
                    <a:pt x="474654" y="2774647"/>
                  </a:lnTo>
                  <a:lnTo>
                    <a:pt x="476279" y="2773218"/>
                  </a:lnTo>
                  <a:lnTo>
                    <a:pt x="477899" y="2771783"/>
                  </a:lnTo>
                  <a:lnTo>
                    <a:pt x="479515" y="2770338"/>
                  </a:lnTo>
                  <a:lnTo>
                    <a:pt x="481125" y="2768893"/>
                  </a:lnTo>
                  <a:lnTo>
                    <a:pt x="482730" y="2767443"/>
                  </a:lnTo>
                  <a:lnTo>
                    <a:pt x="484324" y="2765983"/>
                  </a:lnTo>
                  <a:lnTo>
                    <a:pt x="485919" y="2764523"/>
                  </a:lnTo>
                  <a:lnTo>
                    <a:pt x="487503" y="2763052"/>
                  </a:lnTo>
                  <a:lnTo>
                    <a:pt x="489087" y="2761576"/>
                  </a:lnTo>
                  <a:lnTo>
                    <a:pt x="490661" y="2760095"/>
                  </a:lnTo>
                  <a:lnTo>
                    <a:pt x="492235" y="2758609"/>
                  </a:lnTo>
                  <a:lnTo>
                    <a:pt x="493799" y="2757118"/>
                  </a:lnTo>
                  <a:lnTo>
                    <a:pt x="495357" y="2755621"/>
                  </a:lnTo>
                  <a:lnTo>
                    <a:pt x="496910" y="2754114"/>
                  </a:lnTo>
                  <a:lnTo>
                    <a:pt x="498458" y="2752607"/>
                  </a:lnTo>
                  <a:lnTo>
                    <a:pt x="500001" y="2751095"/>
                  </a:lnTo>
                  <a:lnTo>
                    <a:pt x="501539" y="2749573"/>
                  </a:lnTo>
                  <a:lnTo>
                    <a:pt x="503067" y="2748046"/>
                  </a:lnTo>
                  <a:lnTo>
                    <a:pt x="504594" y="2746518"/>
                  </a:lnTo>
                  <a:lnTo>
                    <a:pt x="506116" y="2744980"/>
                  </a:lnTo>
                  <a:lnTo>
                    <a:pt x="507628" y="2743437"/>
                  </a:lnTo>
                  <a:lnTo>
                    <a:pt x="509135" y="2741889"/>
                  </a:lnTo>
                  <a:lnTo>
                    <a:pt x="510642" y="2740336"/>
                  </a:lnTo>
                  <a:lnTo>
                    <a:pt x="512138" y="2738778"/>
                  </a:lnTo>
                  <a:lnTo>
                    <a:pt x="513630" y="2737214"/>
                  </a:lnTo>
                  <a:lnTo>
                    <a:pt x="515116" y="2735640"/>
                  </a:lnTo>
                  <a:lnTo>
                    <a:pt x="516597" y="2734066"/>
                  </a:lnTo>
                  <a:lnTo>
                    <a:pt x="518073" y="2732482"/>
                  </a:lnTo>
                  <a:lnTo>
                    <a:pt x="519544" y="2730898"/>
                  </a:lnTo>
                  <a:lnTo>
                    <a:pt x="521004" y="2729303"/>
                  </a:lnTo>
                  <a:lnTo>
                    <a:pt x="522464" y="2727709"/>
                  </a:lnTo>
                  <a:lnTo>
                    <a:pt x="523914" y="2726104"/>
                  </a:lnTo>
                  <a:lnTo>
                    <a:pt x="525359" y="2724494"/>
                  </a:lnTo>
                  <a:lnTo>
                    <a:pt x="526804" y="2722879"/>
                  </a:lnTo>
                  <a:lnTo>
                    <a:pt x="528239" y="2721258"/>
                  </a:lnTo>
                  <a:lnTo>
                    <a:pt x="529668" y="2719633"/>
                  </a:lnTo>
                  <a:lnTo>
                    <a:pt x="531092" y="2718002"/>
                  </a:lnTo>
                  <a:lnTo>
                    <a:pt x="532506" y="2716366"/>
                  </a:lnTo>
                  <a:lnTo>
                    <a:pt x="533920" y="2714725"/>
                  </a:lnTo>
                  <a:lnTo>
                    <a:pt x="535329" y="2713079"/>
                  </a:lnTo>
                  <a:lnTo>
                    <a:pt x="536727" y="2711428"/>
                  </a:lnTo>
                  <a:lnTo>
                    <a:pt x="538121" y="2709766"/>
                  </a:lnTo>
                  <a:lnTo>
                    <a:pt x="539514" y="2708105"/>
                  </a:lnTo>
                  <a:lnTo>
                    <a:pt x="540897" y="2706433"/>
                  </a:lnTo>
                  <a:lnTo>
                    <a:pt x="542275" y="2704761"/>
                  </a:lnTo>
                  <a:lnTo>
                    <a:pt x="543647" y="2703078"/>
                  </a:lnTo>
                  <a:lnTo>
                    <a:pt x="545010" y="2701396"/>
                  </a:lnTo>
                  <a:lnTo>
                    <a:pt x="546372" y="2699703"/>
                  </a:lnTo>
                  <a:lnTo>
                    <a:pt x="547724" y="2698006"/>
                  </a:lnTo>
                  <a:lnTo>
                    <a:pt x="549076" y="2696308"/>
                  </a:lnTo>
                  <a:lnTo>
                    <a:pt x="550418" y="2694600"/>
                  </a:lnTo>
                  <a:lnTo>
                    <a:pt x="551754" y="2692887"/>
                  </a:lnTo>
                  <a:lnTo>
                    <a:pt x="553086" y="2691168"/>
                  </a:lnTo>
                  <a:lnTo>
                    <a:pt x="554412" y="2689445"/>
                  </a:lnTo>
                  <a:lnTo>
                    <a:pt x="555733" y="2687721"/>
                  </a:lnTo>
                  <a:lnTo>
                    <a:pt x="557044" y="2685987"/>
                  </a:lnTo>
                  <a:lnTo>
                    <a:pt x="558354" y="2684248"/>
                  </a:lnTo>
                  <a:lnTo>
                    <a:pt x="559655" y="2682504"/>
                  </a:lnTo>
                  <a:lnTo>
                    <a:pt x="560950" y="2680755"/>
                  </a:lnTo>
                  <a:lnTo>
                    <a:pt x="562245" y="2678995"/>
                  </a:lnTo>
                  <a:lnTo>
                    <a:pt x="563525" y="2677235"/>
                  </a:lnTo>
                  <a:lnTo>
                    <a:pt x="564805" y="2675470"/>
                  </a:lnTo>
                  <a:lnTo>
                    <a:pt x="566080" y="2673700"/>
                  </a:lnTo>
                  <a:lnTo>
                    <a:pt x="567344" y="2671925"/>
                  </a:lnTo>
                  <a:lnTo>
                    <a:pt x="568608" y="2670145"/>
                  </a:lnTo>
                  <a:lnTo>
                    <a:pt x="569862" y="2668360"/>
                  </a:lnTo>
                  <a:lnTo>
                    <a:pt x="571111" y="2666564"/>
                  </a:lnTo>
                  <a:lnTo>
                    <a:pt x="572355" y="2664768"/>
                  </a:lnTo>
                  <a:lnTo>
                    <a:pt x="573593" y="2662967"/>
                  </a:lnTo>
                  <a:lnTo>
                    <a:pt x="574826" y="2661161"/>
                  </a:lnTo>
                  <a:lnTo>
                    <a:pt x="576049" y="2659344"/>
                  </a:lnTo>
                  <a:lnTo>
                    <a:pt x="577272" y="2657528"/>
                  </a:lnTo>
                  <a:lnTo>
                    <a:pt x="578485" y="2655706"/>
                  </a:lnTo>
                  <a:lnTo>
                    <a:pt x="579693" y="2653874"/>
                  </a:lnTo>
                  <a:lnTo>
                    <a:pt x="580895" y="2652043"/>
                  </a:lnTo>
                  <a:lnTo>
                    <a:pt x="582092" y="2650205"/>
                  </a:lnTo>
                  <a:lnTo>
                    <a:pt x="583279" y="2648358"/>
                  </a:lnTo>
                  <a:lnTo>
                    <a:pt x="584466" y="2646511"/>
                  </a:lnTo>
                  <a:lnTo>
                    <a:pt x="585642" y="2644658"/>
                  </a:lnTo>
                  <a:lnTo>
                    <a:pt x="586814" y="2642795"/>
                  </a:lnTo>
                  <a:lnTo>
                    <a:pt x="587980" y="2640932"/>
                  </a:lnTo>
                  <a:lnTo>
                    <a:pt x="589141" y="2639064"/>
                  </a:lnTo>
                  <a:lnTo>
                    <a:pt x="590297" y="2637191"/>
                  </a:lnTo>
                  <a:lnTo>
                    <a:pt x="591443" y="2635307"/>
                  </a:lnTo>
                  <a:lnTo>
                    <a:pt x="592588" y="2633424"/>
                  </a:lnTo>
                  <a:lnTo>
                    <a:pt x="593724" y="2631535"/>
                  </a:lnTo>
                  <a:lnTo>
                    <a:pt x="594854" y="2629636"/>
                  </a:lnTo>
                  <a:lnTo>
                    <a:pt x="595979" y="2627737"/>
                  </a:lnTo>
                  <a:lnTo>
                    <a:pt x="597093" y="2625833"/>
                  </a:lnTo>
                  <a:lnTo>
                    <a:pt x="598208" y="2623924"/>
                  </a:lnTo>
                  <a:lnTo>
                    <a:pt x="599312" y="2622009"/>
                  </a:lnTo>
                  <a:lnTo>
                    <a:pt x="600417" y="2620084"/>
                  </a:lnTo>
                  <a:lnTo>
                    <a:pt x="601510" y="2618160"/>
                  </a:lnTo>
                  <a:lnTo>
                    <a:pt x="602594" y="2616230"/>
                  </a:lnTo>
                  <a:lnTo>
                    <a:pt x="603678" y="2614295"/>
                  </a:lnTo>
                  <a:lnTo>
                    <a:pt x="604756" y="2612354"/>
                  </a:lnTo>
                  <a:lnTo>
                    <a:pt x="605825" y="2610409"/>
                  </a:lnTo>
                  <a:lnTo>
                    <a:pt x="606888" y="2608458"/>
                  </a:lnTo>
                  <a:lnTo>
                    <a:pt x="607945" y="2606502"/>
                  </a:lnTo>
                  <a:lnTo>
                    <a:pt x="608998" y="2604541"/>
                  </a:lnTo>
                  <a:lnTo>
                    <a:pt x="610046" y="2602575"/>
                  </a:lnTo>
                  <a:lnTo>
                    <a:pt x="611083" y="2600604"/>
                  </a:lnTo>
                  <a:lnTo>
                    <a:pt x="612120" y="2598628"/>
                  </a:lnTo>
                  <a:lnTo>
                    <a:pt x="613147" y="2596651"/>
                  </a:lnTo>
                  <a:lnTo>
                    <a:pt x="614169" y="2594665"/>
                  </a:lnTo>
                  <a:lnTo>
                    <a:pt x="615180" y="2592673"/>
                  </a:lnTo>
                  <a:lnTo>
                    <a:pt x="616192" y="2590681"/>
                  </a:lnTo>
                  <a:lnTo>
                    <a:pt x="617193" y="2588679"/>
                  </a:lnTo>
                  <a:lnTo>
                    <a:pt x="618194" y="2586671"/>
                  </a:lnTo>
                  <a:lnTo>
                    <a:pt x="619185" y="2584664"/>
                  </a:lnTo>
                  <a:lnTo>
                    <a:pt x="620170" y="2582646"/>
                  </a:lnTo>
                  <a:lnTo>
                    <a:pt x="621146" y="2580628"/>
                  </a:lnTo>
                  <a:lnTo>
                    <a:pt x="622121" y="2578606"/>
                  </a:lnTo>
                  <a:lnTo>
                    <a:pt x="623086" y="2576572"/>
                  </a:lnTo>
                  <a:lnTo>
                    <a:pt x="624046" y="2574539"/>
                  </a:lnTo>
                  <a:lnTo>
                    <a:pt x="625000" y="2572501"/>
                  </a:lnTo>
                  <a:lnTo>
                    <a:pt x="625950" y="2570457"/>
                  </a:lnTo>
                  <a:lnTo>
                    <a:pt x="626889" y="2568409"/>
                  </a:lnTo>
                  <a:lnTo>
                    <a:pt x="627828" y="2566355"/>
                  </a:lnTo>
                  <a:lnTo>
                    <a:pt x="628757" y="2564296"/>
                  </a:lnTo>
                  <a:lnTo>
                    <a:pt x="629681" y="2562232"/>
                  </a:lnTo>
                  <a:lnTo>
                    <a:pt x="630599" y="2560168"/>
                  </a:lnTo>
                  <a:lnTo>
                    <a:pt x="631508" y="2558093"/>
                  </a:lnTo>
                  <a:lnTo>
                    <a:pt x="632416" y="2556014"/>
                  </a:lnTo>
                  <a:lnTo>
                    <a:pt x="633314" y="2553934"/>
                  </a:lnTo>
                  <a:lnTo>
                    <a:pt x="634206" y="2551844"/>
                  </a:lnTo>
                  <a:lnTo>
                    <a:pt x="635094" y="2549754"/>
                  </a:lnTo>
                  <a:lnTo>
                    <a:pt x="635971" y="2547659"/>
                  </a:lnTo>
                  <a:lnTo>
                    <a:pt x="636849" y="2545559"/>
                  </a:lnTo>
                  <a:lnTo>
                    <a:pt x="637716" y="2543453"/>
                  </a:lnTo>
                  <a:lnTo>
                    <a:pt x="638577" y="2541338"/>
                  </a:lnTo>
                  <a:lnTo>
                    <a:pt x="639434" y="2539227"/>
                  </a:lnTo>
                  <a:lnTo>
                    <a:pt x="640280" y="2537106"/>
                  </a:lnTo>
                  <a:lnTo>
                    <a:pt x="641126" y="2534980"/>
                  </a:lnTo>
                  <a:lnTo>
                    <a:pt x="641962" y="2532849"/>
                  </a:lnTo>
                  <a:lnTo>
                    <a:pt x="642793" y="2530718"/>
                  </a:lnTo>
                  <a:lnTo>
                    <a:pt x="643619" y="2528576"/>
                  </a:lnTo>
                  <a:lnTo>
                    <a:pt x="644434" y="2526434"/>
                  </a:lnTo>
                  <a:lnTo>
                    <a:pt x="645250" y="2524288"/>
                  </a:lnTo>
                  <a:lnTo>
                    <a:pt x="646055" y="2522136"/>
                  </a:lnTo>
                  <a:lnTo>
                    <a:pt x="646854" y="2519979"/>
                  </a:lnTo>
                  <a:lnTo>
                    <a:pt x="647644" y="2517817"/>
                  </a:lnTo>
                  <a:lnTo>
                    <a:pt x="648434" y="2515649"/>
                  </a:lnTo>
                  <a:lnTo>
                    <a:pt x="649213" y="2513477"/>
                  </a:lnTo>
                  <a:lnTo>
                    <a:pt x="649987" y="2511304"/>
                  </a:lnTo>
                  <a:lnTo>
                    <a:pt x="650756" y="2509121"/>
                  </a:lnTo>
                  <a:lnTo>
                    <a:pt x="651519" y="2506939"/>
                  </a:lnTo>
                  <a:lnTo>
                    <a:pt x="652278" y="2504751"/>
                  </a:lnTo>
                  <a:lnTo>
                    <a:pt x="653026" y="2502552"/>
                  </a:lnTo>
                  <a:lnTo>
                    <a:pt x="653769" y="2500354"/>
                  </a:lnTo>
                  <a:lnTo>
                    <a:pt x="654507" y="2498156"/>
                  </a:lnTo>
                  <a:lnTo>
                    <a:pt x="655235" y="2495947"/>
                  </a:lnTo>
                  <a:lnTo>
                    <a:pt x="655963" y="2493733"/>
                  </a:lnTo>
                  <a:lnTo>
                    <a:pt x="656680" y="2491520"/>
                  </a:lnTo>
                  <a:lnTo>
                    <a:pt x="657392" y="2489295"/>
                  </a:lnTo>
                  <a:lnTo>
                    <a:pt x="658099" y="2487071"/>
                  </a:lnTo>
                  <a:lnTo>
                    <a:pt x="658796" y="2484842"/>
                  </a:lnTo>
                  <a:lnTo>
                    <a:pt x="659492" y="2482608"/>
                  </a:lnTo>
                  <a:lnTo>
                    <a:pt x="660179" y="2480368"/>
                  </a:lnTo>
                  <a:lnTo>
                    <a:pt x="660860" y="2478128"/>
                  </a:lnTo>
                  <a:lnTo>
                    <a:pt x="661531" y="2475878"/>
                  </a:lnTo>
                  <a:lnTo>
                    <a:pt x="662201" y="2473629"/>
                  </a:lnTo>
                  <a:lnTo>
                    <a:pt x="662862" y="2471374"/>
                  </a:lnTo>
                  <a:lnTo>
                    <a:pt x="663517" y="2469113"/>
                  </a:lnTo>
                  <a:lnTo>
                    <a:pt x="664167" y="2466848"/>
                  </a:lnTo>
                  <a:lnTo>
                    <a:pt x="664813" y="2464577"/>
                  </a:lnTo>
                  <a:lnTo>
                    <a:pt x="665447" y="2462302"/>
                  </a:lnTo>
                  <a:lnTo>
                    <a:pt x="666077" y="2460026"/>
                  </a:lnTo>
                  <a:lnTo>
                    <a:pt x="666701" y="2457745"/>
                  </a:lnTo>
                  <a:lnTo>
                    <a:pt x="667320" y="2455454"/>
                  </a:lnTo>
                  <a:lnTo>
                    <a:pt x="667929" y="2453163"/>
                  </a:lnTo>
                  <a:lnTo>
                    <a:pt x="668533" y="2450871"/>
                  </a:lnTo>
                  <a:lnTo>
                    <a:pt x="669132" y="2448570"/>
                  </a:lnTo>
                  <a:lnTo>
                    <a:pt x="669725" y="2446268"/>
                  </a:lnTo>
                  <a:lnTo>
                    <a:pt x="670313" y="2443957"/>
                  </a:lnTo>
                  <a:lnTo>
                    <a:pt x="670891" y="2441645"/>
                  </a:lnTo>
                  <a:lnTo>
                    <a:pt x="671464" y="2439328"/>
                  </a:lnTo>
                  <a:lnTo>
                    <a:pt x="672032" y="2437006"/>
                  </a:lnTo>
                  <a:lnTo>
                    <a:pt x="672594" y="2434683"/>
                  </a:lnTo>
                  <a:lnTo>
                    <a:pt x="673146" y="2432351"/>
                  </a:lnTo>
                  <a:lnTo>
                    <a:pt x="673693" y="2430018"/>
                  </a:lnTo>
                  <a:lnTo>
                    <a:pt x="674235" y="2427681"/>
                  </a:lnTo>
                  <a:lnTo>
                    <a:pt x="674772" y="2425338"/>
                  </a:lnTo>
                  <a:lnTo>
                    <a:pt x="675298" y="2422995"/>
                  </a:lnTo>
                  <a:lnTo>
                    <a:pt x="675825" y="2420642"/>
                  </a:lnTo>
                  <a:lnTo>
                    <a:pt x="676341" y="2418289"/>
                  </a:lnTo>
                  <a:lnTo>
                    <a:pt x="676846" y="2415931"/>
                  </a:lnTo>
                  <a:lnTo>
                    <a:pt x="677352" y="2413567"/>
                  </a:lnTo>
                  <a:lnTo>
                    <a:pt x="677848" y="2411199"/>
                  </a:lnTo>
                  <a:lnTo>
                    <a:pt x="678338" y="2408830"/>
                  </a:lnTo>
                  <a:lnTo>
                    <a:pt x="678823" y="2406451"/>
                  </a:lnTo>
                  <a:lnTo>
                    <a:pt x="679303" y="2404072"/>
                  </a:lnTo>
                  <a:lnTo>
                    <a:pt x="679772" y="2401688"/>
                  </a:lnTo>
                  <a:lnTo>
                    <a:pt x="680237" y="2399304"/>
                  </a:lnTo>
                  <a:lnTo>
                    <a:pt x="680696" y="2396910"/>
                  </a:lnTo>
                  <a:lnTo>
                    <a:pt x="681150" y="2394515"/>
                  </a:lnTo>
                  <a:lnTo>
                    <a:pt x="681594" y="2392116"/>
                  </a:lnTo>
                  <a:lnTo>
                    <a:pt x="682038" y="2389711"/>
                  </a:lnTo>
                  <a:lnTo>
                    <a:pt x="682471" y="2387306"/>
                  </a:lnTo>
                  <a:lnTo>
                    <a:pt x="682894" y="2384891"/>
                  </a:lnTo>
                  <a:lnTo>
                    <a:pt x="683318" y="2382476"/>
                  </a:lnTo>
                  <a:lnTo>
                    <a:pt x="683730" y="2380056"/>
                  </a:lnTo>
                  <a:lnTo>
                    <a:pt x="684138" y="2377636"/>
                  </a:lnTo>
                  <a:lnTo>
                    <a:pt x="684541" y="2375205"/>
                  </a:lnTo>
                  <a:lnTo>
                    <a:pt x="684933" y="2372775"/>
                  </a:lnTo>
                  <a:lnTo>
                    <a:pt x="685325" y="2370339"/>
                  </a:lnTo>
                  <a:lnTo>
                    <a:pt x="685707" y="2367898"/>
                  </a:lnTo>
                  <a:lnTo>
                    <a:pt x="686078" y="2365457"/>
                  </a:lnTo>
                  <a:lnTo>
                    <a:pt x="686450" y="2363006"/>
                  </a:lnTo>
                  <a:lnTo>
                    <a:pt x="686811" y="2360555"/>
                  </a:lnTo>
                  <a:lnTo>
                    <a:pt x="687167" y="2358099"/>
                  </a:lnTo>
                  <a:lnTo>
                    <a:pt x="687518" y="2355642"/>
                  </a:lnTo>
                  <a:lnTo>
                    <a:pt x="687864" y="2353176"/>
                  </a:lnTo>
                  <a:lnTo>
                    <a:pt x="688199" y="2350709"/>
                  </a:lnTo>
                  <a:lnTo>
                    <a:pt x="688529" y="2348242"/>
                  </a:lnTo>
                  <a:lnTo>
                    <a:pt x="688855" y="2345765"/>
                  </a:lnTo>
                  <a:lnTo>
                    <a:pt x="689175" y="2343288"/>
                  </a:lnTo>
                  <a:lnTo>
                    <a:pt x="689484" y="2340806"/>
                  </a:lnTo>
                  <a:lnTo>
                    <a:pt x="689789" y="2338319"/>
                  </a:lnTo>
                  <a:lnTo>
                    <a:pt x="690088" y="2335827"/>
                  </a:lnTo>
                  <a:lnTo>
                    <a:pt x="690382" y="2333334"/>
                  </a:lnTo>
                  <a:lnTo>
                    <a:pt x="690666" y="2330837"/>
                  </a:lnTo>
                  <a:lnTo>
                    <a:pt x="690945" y="2328334"/>
                  </a:lnTo>
                  <a:lnTo>
                    <a:pt x="691218" y="2325831"/>
                  </a:lnTo>
                  <a:lnTo>
                    <a:pt x="691486" y="2323323"/>
                  </a:lnTo>
                  <a:lnTo>
                    <a:pt x="691744" y="2320810"/>
                  </a:lnTo>
                  <a:lnTo>
                    <a:pt x="692002" y="2318292"/>
                  </a:lnTo>
                  <a:lnTo>
                    <a:pt x="692250" y="2315773"/>
                  </a:lnTo>
                  <a:lnTo>
                    <a:pt x="692487" y="2313250"/>
                  </a:lnTo>
                  <a:lnTo>
                    <a:pt x="692725" y="2310722"/>
                  </a:lnTo>
                  <a:lnTo>
                    <a:pt x="692952" y="2308193"/>
                  </a:lnTo>
                  <a:lnTo>
                    <a:pt x="693174" y="2305654"/>
                  </a:lnTo>
                  <a:lnTo>
                    <a:pt x="693232" y="2304975"/>
                  </a:lnTo>
                  <a:lnTo>
                    <a:pt x="693922" y="2305164"/>
                  </a:lnTo>
                  <a:lnTo>
                    <a:pt x="696440" y="2305845"/>
                  </a:lnTo>
                  <a:lnTo>
                    <a:pt x="698959" y="2306521"/>
                  </a:lnTo>
                  <a:lnTo>
                    <a:pt x="701472" y="2307197"/>
                  </a:lnTo>
                  <a:lnTo>
                    <a:pt x="703985" y="2307858"/>
                  </a:lnTo>
                  <a:lnTo>
                    <a:pt x="706487" y="2308518"/>
                  </a:lnTo>
                  <a:lnTo>
                    <a:pt x="708995" y="2309173"/>
                  </a:lnTo>
                  <a:lnTo>
                    <a:pt x="711493" y="2309824"/>
                  </a:lnTo>
                  <a:lnTo>
                    <a:pt x="713996" y="2310463"/>
                  </a:lnTo>
                  <a:lnTo>
                    <a:pt x="716488" y="2311098"/>
                  </a:lnTo>
                  <a:lnTo>
                    <a:pt x="718981" y="2311728"/>
                  </a:lnTo>
                  <a:lnTo>
                    <a:pt x="721468" y="2312352"/>
                  </a:lnTo>
                  <a:lnTo>
                    <a:pt x="723955" y="2312971"/>
                  </a:lnTo>
                  <a:lnTo>
                    <a:pt x="726437" y="2313580"/>
                  </a:lnTo>
                  <a:lnTo>
                    <a:pt x="728914" y="2314189"/>
                  </a:lnTo>
                  <a:lnTo>
                    <a:pt x="731391" y="2314788"/>
                  </a:lnTo>
                  <a:lnTo>
                    <a:pt x="733863" y="2315381"/>
                  </a:lnTo>
                  <a:lnTo>
                    <a:pt x="736335" y="2315970"/>
                  </a:lnTo>
                  <a:lnTo>
                    <a:pt x="738802" y="2316553"/>
                  </a:lnTo>
                  <a:lnTo>
                    <a:pt x="741263" y="2317131"/>
                  </a:lnTo>
                  <a:lnTo>
                    <a:pt x="743725" y="2317698"/>
                  </a:lnTo>
                  <a:lnTo>
                    <a:pt x="746181" y="2318266"/>
                  </a:lnTo>
                  <a:lnTo>
                    <a:pt x="748632" y="2318823"/>
                  </a:lnTo>
                  <a:lnTo>
                    <a:pt x="751083" y="2319375"/>
                  </a:lnTo>
                  <a:lnTo>
                    <a:pt x="753529" y="2319922"/>
                  </a:lnTo>
                  <a:lnTo>
                    <a:pt x="755970" y="2320464"/>
                  </a:lnTo>
                  <a:lnTo>
                    <a:pt x="758411" y="2320996"/>
                  </a:lnTo>
                  <a:lnTo>
                    <a:pt x="760847" y="2321527"/>
                  </a:lnTo>
                  <a:lnTo>
                    <a:pt x="763282" y="2322048"/>
                  </a:lnTo>
                  <a:lnTo>
                    <a:pt x="765713" y="2322565"/>
                  </a:lnTo>
                  <a:lnTo>
                    <a:pt x="768138" y="2323075"/>
                  </a:lnTo>
                  <a:lnTo>
                    <a:pt x="770564" y="2323576"/>
                  </a:lnTo>
                  <a:lnTo>
                    <a:pt x="772984" y="2324076"/>
                  </a:lnTo>
                  <a:lnTo>
                    <a:pt x="775399" y="2324567"/>
                  </a:lnTo>
                  <a:lnTo>
                    <a:pt x="777814" y="2325057"/>
                  </a:lnTo>
                  <a:lnTo>
                    <a:pt x="780224" y="2325537"/>
                  </a:lnTo>
                  <a:lnTo>
                    <a:pt x="782628" y="2326012"/>
                  </a:lnTo>
                  <a:lnTo>
                    <a:pt x="785028" y="2326481"/>
                  </a:lnTo>
                  <a:lnTo>
                    <a:pt x="787428" y="2326940"/>
                  </a:lnTo>
                  <a:lnTo>
                    <a:pt x="789827" y="2327400"/>
                  </a:lnTo>
                  <a:lnTo>
                    <a:pt x="792216" y="2327849"/>
                  </a:lnTo>
                  <a:lnTo>
                    <a:pt x="794606" y="2328292"/>
                  </a:lnTo>
                  <a:lnTo>
                    <a:pt x="796995" y="2328731"/>
                  </a:lnTo>
                  <a:lnTo>
                    <a:pt x="799374" y="2329165"/>
                  </a:lnTo>
                  <a:lnTo>
                    <a:pt x="801753" y="2329588"/>
                  </a:lnTo>
                  <a:lnTo>
                    <a:pt x="804126" y="2330011"/>
                  </a:lnTo>
                  <a:lnTo>
                    <a:pt x="806500" y="2330424"/>
                  </a:lnTo>
                  <a:lnTo>
                    <a:pt x="808869" y="2330831"/>
                  </a:lnTo>
                  <a:lnTo>
                    <a:pt x="811232" y="2331234"/>
                  </a:lnTo>
                  <a:lnTo>
                    <a:pt x="813591" y="2331631"/>
                  </a:lnTo>
                  <a:lnTo>
                    <a:pt x="815949" y="2332018"/>
                  </a:lnTo>
                  <a:lnTo>
                    <a:pt x="818302" y="2332405"/>
                  </a:lnTo>
                  <a:lnTo>
                    <a:pt x="820655" y="2332782"/>
                  </a:lnTo>
                  <a:lnTo>
                    <a:pt x="823003" y="2333154"/>
                  </a:lnTo>
                  <a:lnTo>
                    <a:pt x="825346" y="2333520"/>
                  </a:lnTo>
                  <a:lnTo>
                    <a:pt x="827683" y="2333876"/>
                  </a:lnTo>
                  <a:lnTo>
                    <a:pt x="830016" y="2334232"/>
                  </a:lnTo>
                  <a:lnTo>
                    <a:pt x="832348" y="2334578"/>
                  </a:lnTo>
                  <a:lnTo>
                    <a:pt x="834681" y="2334924"/>
                  </a:lnTo>
                  <a:lnTo>
                    <a:pt x="837003" y="2335259"/>
                  </a:lnTo>
                  <a:lnTo>
                    <a:pt x="839325" y="2335584"/>
                  </a:lnTo>
                  <a:lnTo>
                    <a:pt x="841642" y="2335909"/>
                  </a:lnTo>
                  <a:lnTo>
                    <a:pt x="843954" y="2336229"/>
                  </a:lnTo>
                  <a:lnTo>
                    <a:pt x="846266" y="2336539"/>
                  </a:lnTo>
                  <a:lnTo>
                    <a:pt x="848573" y="2336843"/>
                  </a:lnTo>
                  <a:lnTo>
                    <a:pt x="850874" y="2337142"/>
                  </a:lnTo>
                  <a:lnTo>
                    <a:pt x="853170" y="2337437"/>
                  </a:lnTo>
                  <a:lnTo>
                    <a:pt x="855467" y="2337726"/>
                  </a:lnTo>
                  <a:lnTo>
                    <a:pt x="857758" y="2338004"/>
                  </a:lnTo>
                  <a:lnTo>
                    <a:pt x="860044" y="2338278"/>
                  </a:lnTo>
                  <a:lnTo>
                    <a:pt x="862330" y="2338546"/>
                  </a:lnTo>
                  <a:lnTo>
                    <a:pt x="864611" y="2338809"/>
                  </a:lnTo>
                  <a:lnTo>
                    <a:pt x="866887" y="2339067"/>
                  </a:lnTo>
                  <a:lnTo>
                    <a:pt x="869157" y="2339320"/>
                  </a:lnTo>
                  <a:lnTo>
                    <a:pt x="871428" y="2339563"/>
                  </a:lnTo>
                  <a:lnTo>
                    <a:pt x="873693" y="2339800"/>
                  </a:lnTo>
                  <a:lnTo>
                    <a:pt x="875953" y="2340032"/>
                  </a:lnTo>
                  <a:lnTo>
                    <a:pt x="878208" y="2340259"/>
                  </a:lnTo>
                  <a:lnTo>
                    <a:pt x="880464" y="2340481"/>
                  </a:lnTo>
                  <a:lnTo>
                    <a:pt x="882713" y="2340693"/>
                  </a:lnTo>
                  <a:lnTo>
                    <a:pt x="884958" y="2340904"/>
                  </a:lnTo>
                  <a:lnTo>
                    <a:pt x="887198" y="2341106"/>
                  </a:lnTo>
                  <a:lnTo>
                    <a:pt x="889437" y="2341302"/>
                  </a:lnTo>
                  <a:lnTo>
                    <a:pt x="891672" y="2341493"/>
                  </a:lnTo>
                  <a:lnTo>
                    <a:pt x="893901" y="2341673"/>
                  </a:lnTo>
                  <a:lnTo>
                    <a:pt x="896125" y="2341854"/>
                  </a:lnTo>
                  <a:lnTo>
                    <a:pt x="898349" y="2342024"/>
                  </a:lnTo>
                  <a:lnTo>
                    <a:pt x="900568" y="2342189"/>
                  </a:lnTo>
                  <a:lnTo>
                    <a:pt x="902782" y="2342349"/>
                  </a:lnTo>
                  <a:lnTo>
                    <a:pt x="904991" y="2342504"/>
                  </a:lnTo>
                  <a:lnTo>
                    <a:pt x="907199" y="2342649"/>
                  </a:lnTo>
                  <a:lnTo>
                    <a:pt x="909398" y="2342793"/>
                  </a:lnTo>
                  <a:lnTo>
                    <a:pt x="911596" y="2342927"/>
                  </a:lnTo>
                  <a:lnTo>
                    <a:pt x="913794" y="2343056"/>
                  </a:lnTo>
                  <a:lnTo>
                    <a:pt x="915982" y="2343180"/>
                  </a:lnTo>
                  <a:lnTo>
                    <a:pt x="918170" y="2343294"/>
                  </a:lnTo>
                  <a:lnTo>
                    <a:pt x="920348" y="2343407"/>
                  </a:lnTo>
                  <a:lnTo>
                    <a:pt x="922531" y="2343510"/>
                  </a:lnTo>
                  <a:lnTo>
                    <a:pt x="924703" y="2343608"/>
                  </a:lnTo>
                  <a:lnTo>
                    <a:pt x="926871" y="2343701"/>
                  </a:lnTo>
                  <a:lnTo>
                    <a:pt x="929038" y="2343789"/>
                  </a:lnTo>
                  <a:lnTo>
                    <a:pt x="931200" y="2343866"/>
                  </a:lnTo>
                  <a:lnTo>
                    <a:pt x="933357" y="2343944"/>
                  </a:lnTo>
                  <a:lnTo>
                    <a:pt x="935514" y="2344011"/>
                  </a:lnTo>
                  <a:lnTo>
                    <a:pt x="937661" y="2344073"/>
                  </a:lnTo>
                  <a:lnTo>
                    <a:pt x="939808" y="2344130"/>
                  </a:lnTo>
                  <a:lnTo>
                    <a:pt x="941949" y="2344176"/>
                  </a:lnTo>
                  <a:lnTo>
                    <a:pt x="944085" y="2344222"/>
                  </a:lnTo>
                  <a:lnTo>
                    <a:pt x="946217" y="2344259"/>
                  </a:lnTo>
                  <a:lnTo>
                    <a:pt x="948348" y="2344290"/>
                  </a:lnTo>
                  <a:lnTo>
                    <a:pt x="950474" y="2344315"/>
                  </a:lnTo>
                  <a:lnTo>
                    <a:pt x="952595" y="2344336"/>
                  </a:lnTo>
                  <a:lnTo>
                    <a:pt x="954711" y="2344352"/>
                  </a:lnTo>
                  <a:lnTo>
                    <a:pt x="956821" y="2344357"/>
                  </a:lnTo>
                  <a:lnTo>
                    <a:pt x="958932" y="2344357"/>
                  </a:lnTo>
                  <a:lnTo>
                    <a:pt x="961032" y="2344352"/>
                  </a:lnTo>
                  <a:lnTo>
                    <a:pt x="963132" y="2344341"/>
                  </a:lnTo>
                  <a:lnTo>
                    <a:pt x="965227" y="2344326"/>
                  </a:lnTo>
                  <a:lnTo>
                    <a:pt x="967317" y="2344300"/>
                  </a:lnTo>
                  <a:lnTo>
                    <a:pt x="969407" y="2344274"/>
                  </a:lnTo>
                  <a:lnTo>
                    <a:pt x="971492" y="2344238"/>
                  </a:lnTo>
                  <a:lnTo>
                    <a:pt x="973567" y="2344197"/>
                  </a:lnTo>
                  <a:lnTo>
                    <a:pt x="975641" y="2344145"/>
                  </a:lnTo>
                  <a:lnTo>
                    <a:pt x="977710" y="2344093"/>
                  </a:lnTo>
                  <a:lnTo>
                    <a:pt x="979780" y="2344032"/>
                  </a:lnTo>
                  <a:lnTo>
                    <a:pt x="981839" y="2343970"/>
                  </a:lnTo>
                  <a:lnTo>
                    <a:pt x="983898" y="2343897"/>
                  </a:lnTo>
                  <a:lnTo>
                    <a:pt x="985946" y="2343815"/>
                  </a:lnTo>
                  <a:lnTo>
                    <a:pt x="987995" y="2343732"/>
                  </a:lnTo>
                  <a:lnTo>
                    <a:pt x="990038" y="2343645"/>
                  </a:lnTo>
                  <a:lnTo>
                    <a:pt x="992082" y="2343546"/>
                  </a:lnTo>
                  <a:lnTo>
                    <a:pt x="994115" y="2343443"/>
                  </a:lnTo>
                  <a:lnTo>
                    <a:pt x="996148" y="2343335"/>
                  </a:lnTo>
                  <a:lnTo>
                    <a:pt x="998171" y="2343221"/>
                  </a:lnTo>
                  <a:lnTo>
                    <a:pt x="1000194" y="2343098"/>
                  </a:lnTo>
                  <a:lnTo>
                    <a:pt x="1002212" y="2342974"/>
                  </a:lnTo>
                  <a:lnTo>
                    <a:pt x="1004224" y="2342840"/>
                  </a:lnTo>
                  <a:lnTo>
                    <a:pt x="1006237" y="2342700"/>
                  </a:lnTo>
                  <a:lnTo>
                    <a:pt x="1008239" y="2342556"/>
                  </a:lnTo>
                  <a:lnTo>
                    <a:pt x="1010241" y="2342406"/>
                  </a:lnTo>
                  <a:lnTo>
                    <a:pt x="1012238" y="2342246"/>
                  </a:lnTo>
                  <a:lnTo>
                    <a:pt x="1014230" y="2342086"/>
                  </a:lnTo>
                  <a:lnTo>
                    <a:pt x="1016217" y="2341916"/>
                  </a:lnTo>
                  <a:lnTo>
                    <a:pt x="1018198" y="2341740"/>
                  </a:lnTo>
                  <a:lnTo>
                    <a:pt x="1020175" y="2341555"/>
                  </a:lnTo>
                  <a:lnTo>
                    <a:pt x="1022146" y="2341369"/>
                  </a:lnTo>
                  <a:lnTo>
                    <a:pt x="1024117" y="2341178"/>
                  </a:lnTo>
                  <a:lnTo>
                    <a:pt x="1026083" y="2340977"/>
                  </a:lnTo>
                  <a:lnTo>
                    <a:pt x="1028039" y="2340770"/>
                  </a:lnTo>
                  <a:lnTo>
                    <a:pt x="1029995" y="2340559"/>
                  </a:lnTo>
                  <a:lnTo>
                    <a:pt x="1031946" y="2340342"/>
                  </a:lnTo>
                  <a:lnTo>
                    <a:pt x="1033896" y="2340115"/>
                  </a:lnTo>
                  <a:lnTo>
                    <a:pt x="1035836" y="2339883"/>
                  </a:lnTo>
                  <a:lnTo>
                    <a:pt x="1037772" y="2339650"/>
                  </a:lnTo>
                  <a:lnTo>
                    <a:pt x="1039707" y="2339408"/>
                  </a:lnTo>
                  <a:lnTo>
                    <a:pt x="1041637" y="2339160"/>
                  </a:lnTo>
                  <a:lnTo>
                    <a:pt x="1043556" y="2338902"/>
                  </a:lnTo>
                  <a:lnTo>
                    <a:pt x="1045476" y="2338644"/>
                  </a:lnTo>
                  <a:lnTo>
                    <a:pt x="1047391" y="2338376"/>
                  </a:lnTo>
                  <a:lnTo>
                    <a:pt x="1049300" y="2338102"/>
                  </a:lnTo>
                  <a:lnTo>
                    <a:pt x="1051209" y="2337824"/>
                  </a:lnTo>
                  <a:lnTo>
                    <a:pt x="1053108" y="2337540"/>
                  </a:lnTo>
                  <a:lnTo>
                    <a:pt x="1055002" y="2337246"/>
                  </a:lnTo>
                  <a:lnTo>
                    <a:pt x="1056896" y="2336952"/>
                  </a:lnTo>
                  <a:lnTo>
                    <a:pt x="1058785" y="2336647"/>
                  </a:lnTo>
                  <a:lnTo>
                    <a:pt x="1060663" y="2336337"/>
                  </a:lnTo>
                  <a:lnTo>
                    <a:pt x="1062541" y="2336023"/>
                  </a:lnTo>
                  <a:lnTo>
                    <a:pt x="1064414" y="2335703"/>
                  </a:lnTo>
                  <a:lnTo>
                    <a:pt x="1066283" y="2335378"/>
                  </a:lnTo>
                  <a:lnTo>
                    <a:pt x="1068145" y="2335042"/>
                  </a:lnTo>
                  <a:lnTo>
                    <a:pt x="1070003" y="2334702"/>
                  </a:lnTo>
                  <a:lnTo>
                    <a:pt x="1071861" y="2334356"/>
                  </a:lnTo>
                  <a:lnTo>
                    <a:pt x="1073708" y="2334005"/>
                  </a:lnTo>
                  <a:lnTo>
                    <a:pt x="1075556" y="2333649"/>
                  </a:lnTo>
                  <a:lnTo>
                    <a:pt x="1077393" y="2333283"/>
                  </a:lnTo>
                  <a:lnTo>
                    <a:pt x="1079230" y="2332916"/>
                  </a:lnTo>
                  <a:lnTo>
                    <a:pt x="1081062" y="2332539"/>
                  </a:lnTo>
                  <a:lnTo>
                    <a:pt x="1082883" y="2332158"/>
                  </a:lnTo>
                  <a:lnTo>
                    <a:pt x="1084705" y="2331771"/>
                  </a:lnTo>
                  <a:lnTo>
                    <a:pt x="1086521" y="2331373"/>
                  </a:lnTo>
                  <a:lnTo>
                    <a:pt x="1088333" y="2330976"/>
                  </a:lnTo>
                  <a:lnTo>
                    <a:pt x="1090139" y="2330568"/>
                  </a:lnTo>
                  <a:lnTo>
                    <a:pt x="1091945" y="2330155"/>
                  </a:lnTo>
                  <a:lnTo>
                    <a:pt x="1093741" y="2329737"/>
                  </a:lnTo>
                  <a:lnTo>
                    <a:pt x="1095531" y="2329314"/>
                  </a:lnTo>
                  <a:lnTo>
                    <a:pt x="1097322" y="2328886"/>
                  </a:lnTo>
                  <a:lnTo>
                    <a:pt x="1099102" y="2328447"/>
                  </a:lnTo>
                  <a:lnTo>
                    <a:pt x="1100883" y="2328009"/>
                  </a:lnTo>
                  <a:lnTo>
                    <a:pt x="1102653" y="2327560"/>
                  </a:lnTo>
                  <a:lnTo>
                    <a:pt x="1104423" y="2327106"/>
                  </a:lnTo>
                  <a:lnTo>
                    <a:pt x="1106188" y="2326646"/>
                  </a:lnTo>
                  <a:lnTo>
                    <a:pt x="1107942" y="2326177"/>
                  </a:lnTo>
                  <a:lnTo>
                    <a:pt x="1109697" y="2325707"/>
                  </a:lnTo>
                  <a:lnTo>
                    <a:pt x="1111446" y="2325227"/>
                  </a:lnTo>
                  <a:lnTo>
                    <a:pt x="1113190" y="2324742"/>
                  </a:lnTo>
                  <a:lnTo>
                    <a:pt x="1114929" y="2324252"/>
                  </a:lnTo>
                  <a:lnTo>
                    <a:pt x="1116663" y="2323757"/>
                  </a:lnTo>
                  <a:lnTo>
                    <a:pt x="1118392" y="2323256"/>
                  </a:lnTo>
                  <a:lnTo>
                    <a:pt x="1120115" y="2322745"/>
                  </a:lnTo>
                  <a:lnTo>
                    <a:pt x="1121839" y="2322234"/>
                  </a:lnTo>
                  <a:lnTo>
                    <a:pt x="1123552" y="2321713"/>
                  </a:lnTo>
                  <a:lnTo>
                    <a:pt x="1125260" y="2321187"/>
                  </a:lnTo>
                  <a:lnTo>
                    <a:pt x="1126963" y="2320655"/>
                  </a:lnTo>
                  <a:lnTo>
                    <a:pt x="1128666" y="2320113"/>
                  </a:lnTo>
                  <a:lnTo>
                    <a:pt x="1130359" y="2319572"/>
                  </a:lnTo>
                  <a:lnTo>
                    <a:pt x="1132051" y="2319019"/>
                  </a:lnTo>
                  <a:lnTo>
                    <a:pt x="1133733" y="2318462"/>
                  </a:lnTo>
                  <a:lnTo>
                    <a:pt x="1135416" y="2317905"/>
                  </a:lnTo>
                  <a:lnTo>
                    <a:pt x="1137088" y="2317332"/>
                  </a:lnTo>
                  <a:lnTo>
                    <a:pt x="1138760" y="2316759"/>
                  </a:lnTo>
                  <a:lnTo>
                    <a:pt x="1140426" y="2316181"/>
                  </a:lnTo>
                  <a:lnTo>
                    <a:pt x="1142083" y="2315593"/>
                  </a:lnTo>
                  <a:lnTo>
                    <a:pt x="1143739" y="2314999"/>
                  </a:lnTo>
                  <a:lnTo>
                    <a:pt x="1145391" y="2314406"/>
                  </a:lnTo>
                  <a:lnTo>
                    <a:pt x="1147032" y="2313802"/>
                  </a:lnTo>
                  <a:lnTo>
                    <a:pt x="1148673" y="2313188"/>
                  </a:lnTo>
                  <a:lnTo>
                    <a:pt x="1150309" y="2312574"/>
                  </a:lnTo>
                  <a:lnTo>
                    <a:pt x="1151939" y="2311950"/>
                  </a:lnTo>
                  <a:lnTo>
                    <a:pt x="1153565" y="2311325"/>
                  </a:lnTo>
                  <a:lnTo>
                    <a:pt x="1155185" y="2310691"/>
                  </a:lnTo>
                  <a:lnTo>
                    <a:pt x="1156795" y="2310051"/>
                  </a:lnTo>
                  <a:lnTo>
                    <a:pt x="1158405" y="2309406"/>
                  </a:lnTo>
                  <a:lnTo>
                    <a:pt x="1160010" y="2308755"/>
                  </a:lnTo>
                  <a:lnTo>
                    <a:pt x="1161610" y="2308095"/>
                  </a:lnTo>
                  <a:lnTo>
                    <a:pt x="1163204" y="2307434"/>
                  </a:lnTo>
                  <a:lnTo>
                    <a:pt x="1164794" y="2306764"/>
                  </a:lnTo>
                  <a:lnTo>
                    <a:pt x="1166378" y="2306088"/>
                  </a:lnTo>
                  <a:lnTo>
                    <a:pt x="1167957" y="2305406"/>
                  </a:lnTo>
                  <a:lnTo>
                    <a:pt x="1169531" y="2304720"/>
                  </a:lnTo>
                  <a:lnTo>
                    <a:pt x="1171100" y="2304029"/>
                  </a:lnTo>
                  <a:lnTo>
                    <a:pt x="1172663" y="2303327"/>
                  </a:lnTo>
                  <a:lnTo>
                    <a:pt x="1174222" y="2302625"/>
                  </a:lnTo>
                  <a:lnTo>
                    <a:pt x="1175775" y="2301913"/>
                  </a:lnTo>
                  <a:lnTo>
                    <a:pt x="1177323" y="2301195"/>
                  </a:lnTo>
                  <a:lnTo>
                    <a:pt x="1178866" y="2300473"/>
                  </a:lnTo>
                  <a:lnTo>
                    <a:pt x="1180404" y="2299745"/>
                  </a:lnTo>
                  <a:lnTo>
                    <a:pt x="1181936" y="2299008"/>
                  </a:lnTo>
                  <a:lnTo>
                    <a:pt x="1183464" y="2298270"/>
                  </a:lnTo>
                  <a:lnTo>
                    <a:pt x="1184986" y="2297521"/>
                  </a:lnTo>
                  <a:lnTo>
                    <a:pt x="1186503" y="2296768"/>
                  </a:lnTo>
                  <a:lnTo>
                    <a:pt x="1188015" y="2296015"/>
                  </a:lnTo>
                  <a:lnTo>
                    <a:pt x="1189522" y="2295251"/>
                  </a:lnTo>
                  <a:lnTo>
                    <a:pt x="1191024" y="2294477"/>
                  </a:lnTo>
                  <a:lnTo>
                    <a:pt x="1192520" y="2293703"/>
                  </a:lnTo>
                  <a:lnTo>
                    <a:pt x="1194012" y="2292923"/>
                  </a:lnTo>
                  <a:lnTo>
                    <a:pt x="1195498" y="2292134"/>
                  </a:lnTo>
                  <a:lnTo>
                    <a:pt x="1196974" y="2291339"/>
                  </a:lnTo>
                  <a:lnTo>
                    <a:pt x="1198449" y="2290539"/>
                  </a:lnTo>
                  <a:lnTo>
                    <a:pt x="1199920" y="2289734"/>
                  </a:lnTo>
                  <a:lnTo>
                    <a:pt x="1201386" y="2288924"/>
                  </a:lnTo>
                  <a:lnTo>
                    <a:pt x="1202846" y="2288109"/>
                  </a:lnTo>
                  <a:lnTo>
                    <a:pt x="1204301" y="2287288"/>
                  </a:lnTo>
                  <a:lnTo>
                    <a:pt x="1205746" y="2286458"/>
                  </a:lnTo>
                  <a:lnTo>
                    <a:pt x="1207191" y="2285622"/>
                  </a:lnTo>
                  <a:lnTo>
                    <a:pt x="1208631" y="2284786"/>
                  </a:lnTo>
                  <a:lnTo>
                    <a:pt x="1210060" y="2283939"/>
                  </a:lnTo>
                  <a:lnTo>
                    <a:pt x="1211490" y="2283088"/>
                  </a:lnTo>
                  <a:lnTo>
                    <a:pt x="1212914" y="2282231"/>
                  </a:lnTo>
                  <a:lnTo>
                    <a:pt x="1214328" y="2281364"/>
                  </a:lnTo>
                  <a:lnTo>
                    <a:pt x="1215742" y="2280497"/>
                  </a:lnTo>
                  <a:lnTo>
                    <a:pt x="1217145" y="2279620"/>
                  </a:lnTo>
                  <a:lnTo>
                    <a:pt x="1218549" y="2278743"/>
                  </a:lnTo>
                  <a:lnTo>
                    <a:pt x="1219942" y="2277855"/>
                  </a:lnTo>
                  <a:lnTo>
                    <a:pt x="1221336" y="2276962"/>
                  </a:lnTo>
                  <a:lnTo>
                    <a:pt x="1222719" y="2276065"/>
                  </a:lnTo>
                  <a:lnTo>
                    <a:pt x="1224096" y="2275162"/>
                  </a:lnTo>
                  <a:lnTo>
                    <a:pt x="1225474" y="2274248"/>
                  </a:lnTo>
                  <a:lnTo>
                    <a:pt x="1226842" y="2273335"/>
                  </a:lnTo>
                  <a:lnTo>
                    <a:pt x="1228204" y="2272411"/>
                  </a:lnTo>
                  <a:lnTo>
                    <a:pt x="1229561" y="2271487"/>
                  </a:lnTo>
                  <a:lnTo>
                    <a:pt x="1230918" y="2270553"/>
                  </a:lnTo>
                  <a:lnTo>
                    <a:pt x="1232265" y="2269614"/>
                  </a:lnTo>
                  <a:lnTo>
                    <a:pt x="1233607" y="2268670"/>
                  </a:lnTo>
                  <a:lnTo>
                    <a:pt x="1234943" y="2267720"/>
                  </a:lnTo>
                  <a:lnTo>
                    <a:pt x="1236275" y="2266760"/>
                  </a:lnTo>
                  <a:lnTo>
                    <a:pt x="1237596" y="2265801"/>
                  </a:lnTo>
                  <a:lnTo>
                    <a:pt x="1238917" y="2264836"/>
                  </a:lnTo>
                  <a:lnTo>
                    <a:pt x="1240233" y="2263860"/>
                  </a:lnTo>
                  <a:lnTo>
                    <a:pt x="1241544" y="2262880"/>
                  </a:lnTo>
                  <a:lnTo>
                    <a:pt x="1242844" y="2261894"/>
                  </a:lnTo>
                  <a:lnTo>
                    <a:pt x="1244144" y="2260903"/>
                  </a:lnTo>
                  <a:lnTo>
                    <a:pt x="1245440" y="2259908"/>
                  </a:lnTo>
                  <a:lnTo>
                    <a:pt x="1246724" y="2258906"/>
                  </a:lnTo>
                  <a:lnTo>
                    <a:pt x="1248009" y="2257900"/>
                  </a:lnTo>
                  <a:lnTo>
                    <a:pt x="1249284" y="2256889"/>
                  </a:lnTo>
                  <a:lnTo>
                    <a:pt x="1250553" y="2255867"/>
                  </a:lnTo>
                  <a:lnTo>
                    <a:pt x="1251823" y="2254845"/>
                  </a:lnTo>
                  <a:lnTo>
                    <a:pt x="1253082" y="2253813"/>
                  </a:lnTo>
                  <a:lnTo>
                    <a:pt x="1254336" y="2252776"/>
                  </a:lnTo>
                  <a:lnTo>
                    <a:pt x="1255585" y="2251734"/>
                  </a:lnTo>
                  <a:lnTo>
                    <a:pt x="1256828" y="2250686"/>
                  </a:lnTo>
                  <a:lnTo>
                    <a:pt x="1258067" y="2249633"/>
                  </a:lnTo>
                  <a:lnTo>
                    <a:pt x="1259300" y="2248575"/>
                  </a:lnTo>
                  <a:lnTo>
                    <a:pt x="1260523" y="2247512"/>
                  </a:lnTo>
                  <a:lnTo>
                    <a:pt x="1261746" y="2246439"/>
                  </a:lnTo>
                  <a:lnTo>
                    <a:pt x="1262964" y="2245366"/>
                  </a:lnTo>
                  <a:lnTo>
                    <a:pt x="1264172" y="2244282"/>
                  </a:lnTo>
                  <a:lnTo>
                    <a:pt x="1265379" y="2243193"/>
                  </a:lnTo>
                  <a:lnTo>
                    <a:pt x="1266576" y="2242104"/>
                  </a:lnTo>
                  <a:lnTo>
                    <a:pt x="1267774" y="2241005"/>
                  </a:lnTo>
                  <a:lnTo>
                    <a:pt x="1268960" y="2239901"/>
                  </a:lnTo>
                  <a:lnTo>
                    <a:pt x="1270142" y="2238791"/>
                  </a:lnTo>
                  <a:lnTo>
                    <a:pt x="1271319" y="2237677"/>
                  </a:lnTo>
                  <a:lnTo>
                    <a:pt x="1272490" y="2236552"/>
                  </a:lnTo>
                  <a:lnTo>
                    <a:pt x="1273656" y="2235427"/>
                  </a:lnTo>
                  <a:lnTo>
                    <a:pt x="1274817" y="2234292"/>
                  </a:lnTo>
                  <a:lnTo>
                    <a:pt x="1275973" y="2233156"/>
                  </a:lnTo>
                  <a:lnTo>
                    <a:pt x="1277119" y="2232011"/>
                  </a:lnTo>
                  <a:lnTo>
                    <a:pt x="1278265" y="2230865"/>
                  </a:lnTo>
                  <a:lnTo>
                    <a:pt x="1279400" y="2229709"/>
                  </a:lnTo>
                  <a:lnTo>
                    <a:pt x="1280535" y="2228548"/>
                  </a:lnTo>
                  <a:lnTo>
                    <a:pt x="1281660" y="2227382"/>
                  </a:lnTo>
                  <a:lnTo>
                    <a:pt x="1282785" y="2226210"/>
                  </a:lnTo>
                  <a:lnTo>
                    <a:pt x="1283900" y="2225034"/>
                  </a:lnTo>
                  <a:lnTo>
                    <a:pt x="1285009" y="2223852"/>
                  </a:lnTo>
                  <a:lnTo>
                    <a:pt x="1286113" y="2222665"/>
                  </a:lnTo>
                  <a:lnTo>
                    <a:pt x="1287213" y="2221468"/>
                  </a:lnTo>
                  <a:lnTo>
                    <a:pt x="1288301" y="2220271"/>
                  </a:lnTo>
                  <a:lnTo>
                    <a:pt x="1289390" y="2219063"/>
                  </a:lnTo>
                  <a:lnTo>
                    <a:pt x="1290474" y="2217856"/>
                  </a:lnTo>
                  <a:lnTo>
                    <a:pt x="1291547" y="2216638"/>
                  </a:lnTo>
                  <a:lnTo>
                    <a:pt x="1292621" y="2215415"/>
                  </a:lnTo>
                  <a:lnTo>
                    <a:pt x="1293684" y="2214192"/>
                  </a:lnTo>
                  <a:lnTo>
                    <a:pt x="1294742" y="2212959"/>
                  </a:lnTo>
                  <a:lnTo>
                    <a:pt x="1295794" y="2211720"/>
                  </a:lnTo>
                  <a:lnTo>
                    <a:pt x="1296842" y="2210477"/>
                  </a:lnTo>
                  <a:lnTo>
                    <a:pt x="1297884" y="2209228"/>
                  </a:lnTo>
                  <a:lnTo>
                    <a:pt x="1298921" y="2207974"/>
                  </a:lnTo>
                  <a:lnTo>
                    <a:pt x="1299953" y="2206715"/>
                  </a:lnTo>
                  <a:lnTo>
                    <a:pt x="1300975" y="2205445"/>
                  </a:lnTo>
                  <a:lnTo>
                    <a:pt x="1301997" y="2204176"/>
                  </a:lnTo>
                  <a:lnTo>
                    <a:pt x="1303008" y="2202901"/>
                  </a:lnTo>
                  <a:lnTo>
                    <a:pt x="1304015" y="2201616"/>
                  </a:lnTo>
                  <a:lnTo>
                    <a:pt x="1305016" y="2200331"/>
                  </a:lnTo>
                  <a:lnTo>
                    <a:pt x="1306012" y="2199036"/>
                  </a:lnTo>
                  <a:lnTo>
                    <a:pt x="1307003" y="2197736"/>
                  </a:lnTo>
                  <a:lnTo>
                    <a:pt x="1307988" y="2196435"/>
                  </a:lnTo>
                  <a:lnTo>
                    <a:pt x="1308969" y="2195125"/>
                  </a:lnTo>
                  <a:lnTo>
                    <a:pt x="1309944" y="2193809"/>
                  </a:lnTo>
                  <a:lnTo>
                    <a:pt x="1310909" y="2192488"/>
                  </a:lnTo>
                  <a:lnTo>
                    <a:pt x="1311869" y="2191167"/>
                  </a:lnTo>
                  <a:lnTo>
                    <a:pt x="1312829" y="2189835"/>
                  </a:lnTo>
                  <a:lnTo>
                    <a:pt x="1313778" y="2188499"/>
                  </a:lnTo>
                  <a:lnTo>
                    <a:pt x="1314722" y="2187157"/>
                  </a:lnTo>
                  <a:lnTo>
                    <a:pt x="1315662" y="2185810"/>
                  </a:lnTo>
                  <a:lnTo>
                    <a:pt x="1316596" y="2184453"/>
                  </a:lnTo>
                  <a:lnTo>
                    <a:pt x="1317519" y="2183096"/>
                  </a:lnTo>
                  <a:lnTo>
                    <a:pt x="1318443" y="2181733"/>
                  </a:lnTo>
                  <a:lnTo>
                    <a:pt x="1319356" y="2180366"/>
                  </a:lnTo>
                  <a:lnTo>
                    <a:pt x="1320270" y="2178988"/>
                  </a:lnTo>
                  <a:lnTo>
                    <a:pt x="1321173" y="2177610"/>
                  </a:lnTo>
                  <a:lnTo>
                    <a:pt x="1322071" y="2176227"/>
                  </a:lnTo>
                  <a:lnTo>
                    <a:pt x="1322963" y="2174834"/>
                  </a:lnTo>
                  <a:lnTo>
                    <a:pt x="1323851" y="2173441"/>
                  </a:lnTo>
                  <a:lnTo>
                    <a:pt x="1324728" y="2172037"/>
                  </a:lnTo>
                  <a:lnTo>
                    <a:pt x="1325606" y="2170633"/>
                  </a:lnTo>
                  <a:lnTo>
                    <a:pt x="1326473" y="2169220"/>
                  </a:lnTo>
                  <a:lnTo>
                    <a:pt x="1327339" y="2167806"/>
                  </a:lnTo>
                  <a:lnTo>
                    <a:pt x="1328196" y="2166381"/>
                  </a:lnTo>
                  <a:lnTo>
                    <a:pt x="1329048" y="2164952"/>
                  </a:lnTo>
                  <a:lnTo>
                    <a:pt x="1329894" y="2163523"/>
                  </a:lnTo>
                  <a:lnTo>
                    <a:pt x="1330730" y="2162083"/>
                  </a:lnTo>
                  <a:lnTo>
                    <a:pt x="1331566" y="2160638"/>
                  </a:lnTo>
                  <a:lnTo>
                    <a:pt x="1332397" y="2159193"/>
                  </a:lnTo>
                  <a:lnTo>
                    <a:pt x="1333217" y="2157738"/>
                  </a:lnTo>
                  <a:lnTo>
                    <a:pt x="1334032" y="2156277"/>
                  </a:lnTo>
                  <a:lnTo>
                    <a:pt x="1334843" y="2154812"/>
                  </a:lnTo>
                  <a:lnTo>
                    <a:pt x="1335648" y="2153341"/>
                  </a:lnTo>
                  <a:lnTo>
                    <a:pt x="1336447" y="2151865"/>
                  </a:lnTo>
                  <a:lnTo>
                    <a:pt x="1337242" y="2150389"/>
                  </a:lnTo>
                  <a:lnTo>
                    <a:pt x="1338032" y="2148903"/>
                  </a:lnTo>
                  <a:lnTo>
                    <a:pt x="1338811" y="2147412"/>
                  </a:lnTo>
                  <a:lnTo>
                    <a:pt x="1339585" y="2145915"/>
                  </a:lnTo>
                  <a:lnTo>
                    <a:pt x="1340359" y="2144414"/>
                  </a:lnTo>
                  <a:lnTo>
                    <a:pt x="1341123" y="2142907"/>
                  </a:lnTo>
                  <a:lnTo>
                    <a:pt x="1341876" y="2141395"/>
                  </a:lnTo>
                  <a:lnTo>
                    <a:pt x="1342630" y="2139878"/>
                  </a:lnTo>
                  <a:lnTo>
                    <a:pt x="1343378" y="2138356"/>
                  </a:lnTo>
                  <a:lnTo>
                    <a:pt x="1344116" y="2136828"/>
                  </a:lnTo>
                  <a:lnTo>
                    <a:pt x="1344854" y="2135295"/>
                  </a:lnTo>
                  <a:lnTo>
                    <a:pt x="1345581" y="2133758"/>
                  </a:lnTo>
                  <a:lnTo>
                    <a:pt x="1346304" y="2132215"/>
                  </a:lnTo>
                  <a:lnTo>
                    <a:pt x="1347021" y="2130667"/>
                  </a:lnTo>
                  <a:lnTo>
                    <a:pt x="1347733" y="2129113"/>
                  </a:lnTo>
                  <a:lnTo>
                    <a:pt x="1348435" y="2127555"/>
                  </a:lnTo>
                  <a:lnTo>
                    <a:pt x="1349137" y="2125991"/>
                  </a:lnTo>
                  <a:lnTo>
                    <a:pt x="1349828" y="2124423"/>
                  </a:lnTo>
                  <a:lnTo>
                    <a:pt x="1350515" y="2122849"/>
                  </a:lnTo>
                  <a:lnTo>
                    <a:pt x="1351196" y="2121270"/>
                  </a:lnTo>
                  <a:lnTo>
                    <a:pt x="1351872" y="2119685"/>
                  </a:lnTo>
                  <a:lnTo>
                    <a:pt x="1352543" y="2118096"/>
                  </a:lnTo>
                  <a:lnTo>
                    <a:pt x="1353203" y="2116501"/>
                  </a:lnTo>
                  <a:lnTo>
                    <a:pt x="1353864" y="2114902"/>
                  </a:lnTo>
                  <a:lnTo>
                    <a:pt x="1354514" y="2113297"/>
                  </a:lnTo>
                  <a:lnTo>
                    <a:pt x="1355159" y="2111687"/>
                  </a:lnTo>
                  <a:lnTo>
                    <a:pt x="1355799" y="2110077"/>
                  </a:lnTo>
                  <a:lnTo>
                    <a:pt x="1356434" y="2108456"/>
                  </a:lnTo>
                  <a:lnTo>
                    <a:pt x="1357058" y="2106831"/>
                  </a:lnTo>
                  <a:lnTo>
                    <a:pt x="1357682" y="2105200"/>
                  </a:lnTo>
                  <a:lnTo>
                    <a:pt x="1358296" y="2103564"/>
                  </a:lnTo>
                  <a:lnTo>
                    <a:pt x="1358910" y="2101923"/>
                  </a:lnTo>
                  <a:lnTo>
                    <a:pt x="1359514" y="2100282"/>
                  </a:lnTo>
                  <a:lnTo>
                    <a:pt x="1360108" y="2098631"/>
                  </a:lnTo>
                  <a:lnTo>
                    <a:pt x="1360701" y="2096975"/>
                  </a:lnTo>
                  <a:lnTo>
                    <a:pt x="1361289" y="2095318"/>
                  </a:lnTo>
                  <a:lnTo>
                    <a:pt x="1361867" y="2093651"/>
                  </a:lnTo>
                  <a:lnTo>
                    <a:pt x="1362440" y="2091979"/>
                  </a:lnTo>
                  <a:lnTo>
                    <a:pt x="1363013" y="2090307"/>
                  </a:lnTo>
                  <a:lnTo>
                    <a:pt x="1363570" y="2088625"/>
                  </a:lnTo>
                  <a:lnTo>
                    <a:pt x="1364128" y="2086943"/>
                  </a:lnTo>
                  <a:lnTo>
                    <a:pt x="1364680" y="2085250"/>
                  </a:lnTo>
                  <a:lnTo>
                    <a:pt x="1365222" y="2083558"/>
                  </a:lnTo>
                  <a:lnTo>
                    <a:pt x="1365763" y="2081855"/>
                  </a:lnTo>
                  <a:lnTo>
                    <a:pt x="1366295" y="2080152"/>
                  </a:lnTo>
                  <a:lnTo>
                    <a:pt x="1366821" y="2078444"/>
                  </a:lnTo>
                  <a:lnTo>
                    <a:pt x="1367343" y="2076731"/>
                  </a:lnTo>
                  <a:lnTo>
                    <a:pt x="1367853" y="2075007"/>
                  </a:lnTo>
                  <a:lnTo>
                    <a:pt x="1368364" y="2073283"/>
                  </a:lnTo>
                  <a:lnTo>
                    <a:pt x="1368865" y="2071555"/>
                  </a:lnTo>
                  <a:lnTo>
                    <a:pt x="1369360" y="2069821"/>
                  </a:lnTo>
                  <a:lnTo>
                    <a:pt x="1369850" y="2068082"/>
                  </a:lnTo>
                  <a:lnTo>
                    <a:pt x="1370336" y="2066338"/>
                  </a:lnTo>
                  <a:lnTo>
                    <a:pt x="1370815" y="2064588"/>
                  </a:lnTo>
                  <a:lnTo>
                    <a:pt x="1371285" y="2062834"/>
                  </a:lnTo>
                  <a:lnTo>
                    <a:pt x="1371755" y="2061079"/>
                  </a:lnTo>
                  <a:lnTo>
                    <a:pt x="1372214" y="2059314"/>
                  </a:lnTo>
                  <a:lnTo>
                    <a:pt x="1372668" y="2057544"/>
                  </a:lnTo>
                  <a:lnTo>
                    <a:pt x="1373117" y="2055774"/>
                  </a:lnTo>
                  <a:lnTo>
                    <a:pt x="1373556" y="2053994"/>
                  </a:lnTo>
                  <a:lnTo>
                    <a:pt x="1373994" y="2052214"/>
                  </a:lnTo>
                  <a:lnTo>
                    <a:pt x="1374423" y="2050423"/>
                  </a:lnTo>
                  <a:lnTo>
                    <a:pt x="1374846" y="2048633"/>
                  </a:lnTo>
                  <a:lnTo>
                    <a:pt x="1375264" y="2046837"/>
                  </a:lnTo>
                  <a:lnTo>
                    <a:pt x="1375676" y="2045031"/>
                  </a:lnTo>
                  <a:lnTo>
                    <a:pt x="1376084" y="2043224"/>
                  </a:lnTo>
                  <a:lnTo>
                    <a:pt x="1376481" y="2041413"/>
                  </a:lnTo>
                  <a:lnTo>
                    <a:pt x="1376879" y="2039597"/>
                  </a:lnTo>
                  <a:lnTo>
                    <a:pt x="1377266" y="2037775"/>
                  </a:lnTo>
                  <a:lnTo>
                    <a:pt x="1377648" y="2035954"/>
                  </a:lnTo>
                  <a:lnTo>
                    <a:pt x="1378024" y="2034122"/>
                  </a:lnTo>
                  <a:lnTo>
                    <a:pt x="1378391" y="2032285"/>
                  </a:lnTo>
                  <a:lnTo>
                    <a:pt x="1378757" y="2030447"/>
                  </a:lnTo>
                  <a:lnTo>
                    <a:pt x="1379113" y="2028600"/>
                  </a:lnTo>
                  <a:lnTo>
                    <a:pt x="1379464" y="2026753"/>
                  </a:lnTo>
                  <a:lnTo>
                    <a:pt x="1379810" y="2024895"/>
                  </a:lnTo>
                  <a:lnTo>
                    <a:pt x="1380150" y="2023037"/>
                  </a:lnTo>
                  <a:lnTo>
                    <a:pt x="1380486" y="2021174"/>
                  </a:lnTo>
                  <a:lnTo>
                    <a:pt x="1380811" y="2019306"/>
                  </a:lnTo>
                  <a:lnTo>
                    <a:pt x="1381131" y="2017433"/>
                  </a:lnTo>
                  <a:lnTo>
                    <a:pt x="1381446" y="2015555"/>
                  </a:lnTo>
                  <a:lnTo>
                    <a:pt x="1381755" y="2013676"/>
                  </a:lnTo>
                  <a:lnTo>
                    <a:pt x="1382060" y="2011788"/>
                  </a:lnTo>
                  <a:lnTo>
                    <a:pt x="1382354" y="2009894"/>
                  </a:lnTo>
                  <a:lnTo>
                    <a:pt x="1382648" y="2008000"/>
                  </a:lnTo>
                  <a:lnTo>
                    <a:pt x="1382932" y="2006101"/>
                  </a:lnTo>
                  <a:lnTo>
                    <a:pt x="1383211" y="2004192"/>
                  </a:lnTo>
                  <a:lnTo>
                    <a:pt x="1383484" y="2002282"/>
                  </a:lnTo>
                  <a:lnTo>
                    <a:pt x="1383752" y="2000368"/>
                  </a:lnTo>
                  <a:lnTo>
                    <a:pt x="1384010" y="1998448"/>
                  </a:lnTo>
                  <a:lnTo>
                    <a:pt x="1384268" y="1996528"/>
                  </a:lnTo>
                  <a:lnTo>
                    <a:pt x="1384516" y="1994598"/>
                  </a:lnTo>
                  <a:lnTo>
                    <a:pt x="1384759" y="1992663"/>
                  </a:lnTo>
                  <a:lnTo>
                    <a:pt x="1384991" y="1990728"/>
                  </a:lnTo>
                  <a:lnTo>
                    <a:pt x="1385223" y="1988788"/>
                  </a:lnTo>
                  <a:lnTo>
                    <a:pt x="1385450" y="1986837"/>
                  </a:lnTo>
                  <a:lnTo>
                    <a:pt x="1385667" y="1984887"/>
                  </a:lnTo>
                  <a:lnTo>
                    <a:pt x="1385878" y="1982931"/>
                  </a:lnTo>
                  <a:lnTo>
                    <a:pt x="1386085" y="1980975"/>
                  </a:lnTo>
                  <a:lnTo>
                    <a:pt x="1386286" y="1979009"/>
                  </a:lnTo>
                  <a:lnTo>
                    <a:pt x="1386477" y="1977038"/>
                  </a:lnTo>
                  <a:lnTo>
                    <a:pt x="1386663" y="1975067"/>
                  </a:lnTo>
                  <a:lnTo>
                    <a:pt x="1386849" y="1973090"/>
                  </a:lnTo>
                  <a:lnTo>
                    <a:pt x="1387024" y="1971109"/>
                  </a:lnTo>
                  <a:lnTo>
                    <a:pt x="1387194" y="1969122"/>
                  </a:lnTo>
                  <a:lnTo>
                    <a:pt x="1387354" y="1967130"/>
                  </a:lnTo>
                  <a:lnTo>
                    <a:pt x="1387514" y="1965133"/>
                  </a:lnTo>
                  <a:lnTo>
                    <a:pt x="1387664" y="1963131"/>
                  </a:lnTo>
                  <a:lnTo>
                    <a:pt x="1387808" y="1961128"/>
                  </a:lnTo>
                  <a:lnTo>
                    <a:pt x="1387948" y="1959116"/>
                  </a:lnTo>
                  <a:lnTo>
                    <a:pt x="1388082" y="1957103"/>
                  </a:lnTo>
                  <a:lnTo>
                    <a:pt x="1388206" y="1955086"/>
                  </a:lnTo>
                  <a:lnTo>
                    <a:pt x="1388330" y="1953063"/>
                  </a:lnTo>
                  <a:lnTo>
                    <a:pt x="1388443" y="1951040"/>
                  </a:lnTo>
                  <a:lnTo>
                    <a:pt x="1388552" y="1949007"/>
                  </a:lnTo>
                  <a:lnTo>
                    <a:pt x="1388655" y="1946974"/>
                  </a:lnTo>
                  <a:lnTo>
                    <a:pt x="1388753" y="1944930"/>
                  </a:lnTo>
                  <a:lnTo>
                    <a:pt x="1388841" y="1942887"/>
                  </a:lnTo>
                  <a:lnTo>
                    <a:pt x="1388923" y="1940838"/>
                  </a:lnTo>
                  <a:lnTo>
                    <a:pt x="1389006" y="1938789"/>
                  </a:lnTo>
                  <a:lnTo>
                    <a:pt x="1389078" y="1936730"/>
                  </a:lnTo>
                  <a:lnTo>
                    <a:pt x="1389140" y="1934671"/>
                  </a:lnTo>
                  <a:lnTo>
                    <a:pt x="1389202" y="1932602"/>
                  </a:lnTo>
                  <a:lnTo>
                    <a:pt x="1389253" y="1930533"/>
                  </a:lnTo>
                  <a:lnTo>
                    <a:pt x="1389305" y="1928458"/>
                  </a:lnTo>
                  <a:lnTo>
                    <a:pt x="1389346" y="1926384"/>
                  </a:lnTo>
                  <a:lnTo>
                    <a:pt x="1389382" y="1924299"/>
                  </a:lnTo>
                  <a:lnTo>
                    <a:pt x="1389408" y="1922209"/>
                  </a:lnTo>
                  <a:lnTo>
                    <a:pt x="1389434" y="1920119"/>
                  </a:lnTo>
                  <a:lnTo>
                    <a:pt x="1389449" y="1918024"/>
                  </a:lnTo>
                  <a:lnTo>
                    <a:pt x="1389460" y="1915924"/>
                  </a:lnTo>
                  <a:lnTo>
                    <a:pt x="1389465" y="1913824"/>
                  </a:lnTo>
                  <a:lnTo>
                    <a:pt x="1389465" y="1911713"/>
                  </a:lnTo>
                  <a:lnTo>
                    <a:pt x="1389460" y="1909602"/>
                  </a:lnTo>
                  <a:lnTo>
                    <a:pt x="1389444" y="1907487"/>
                  </a:lnTo>
                  <a:lnTo>
                    <a:pt x="1389424" y="1905366"/>
                  </a:lnTo>
                  <a:lnTo>
                    <a:pt x="1389398" y="1903240"/>
                  </a:lnTo>
                  <a:lnTo>
                    <a:pt x="1389367" y="1901108"/>
                  </a:lnTo>
                  <a:lnTo>
                    <a:pt x="1389331" y="1898977"/>
                  </a:lnTo>
                  <a:lnTo>
                    <a:pt x="1389284" y="1896841"/>
                  </a:lnTo>
                  <a:lnTo>
                    <a:pt x="1389238" y="1894699"/>
                  </a:lnTo>
                  <a:lnTo>
                    <a:pt x="1389181" y="1892553"/>
                  </a:lnTo>
                  <a:lnTo>
                    <a:pt x="1389119" y="1890406"/>
                  </a:lnTo>
                  <a:lnTo>
                    <a:pt x="1389052" y="1888249"/>
                  </a:lnTo>
                  <a:lnTo>
                    <a:pt x="1388975" y="1886092"/>
                  </a:lnTo>
                  <a:lnTo>
                    <a:pt x="1388897" y="1883930"/>
                  </a:lnTo>
                  <a:lnTo>
                    <a:pt x="1388810" y="1881762"/>
                  </a:lnTo>
                  <a:lnTo>
                    <a:pt x="1388717" y="1879595"/>
                  </a:lnTo>
                  <a:lnTo>
                    <a:pt x="1388619" y="1877422"/>
                  </a:lnTo>
                  <a:lnTo>
                    <a:pt x="1388515" y="1875240"/>
                  </a:lnTo>
                  <a:lnTo>
                    <a:pt x="1388402" y="1873062"/>
                  </a:lnTo>
                  <a:lnTo>
                    <a:pt x="1388288" y="1870874"/>
                  </a:lnTo>
                  <a:lnTo>
                    <a:pt x="1388165" y="1868686"/>
                  </a:lnTo>
                  <a:lnTo>
                    <a:pt x="1388036" y="1866488"/>
                  </a:lnTo>
                  <a:lnTo>
                    <a:pt x="1387901" y="1864289"/>
                  </a:lnTo>
                  <a:lnTo>
                    <a:pt x="1387757" y="1862091"/>
                  </a:lnTo>
                  <a:lnTo>
                    <a:pt x="1387612" y="1859882"/>
                  </a:lnTo>
                  <a:lnTo>
                    <a:pt x="1387458" y="1857674"/>
                  </a:lnTo>
                  <a:lnTo>
                    <a:pt x="1387298" y="1855460"/>
                  </a:lnTo>
                  <a:lnTo>
                    <a:pt x="1387132" y="1853241"/>
                  </a:lnTo>
                  <a:lnTo>
                    <a:pt x="1386962" y="1851017"/>
                  </a:lnTo>
                  <a:lnTo>
                    <a:pt x="1386782" y="1848793"/>
                  </a:lnTo>
                  <a:lnTo>
                    <a:pt x="1386601" y="1846564"/>
                  </a:lnTo>
                  <a:lnTo>
                    <a:pt x="1386410" y="1844329"/>
                  </a:lnTo>
                  <a:lnTo>
                    <a:pt x="1386214" y="1842090"/>
                  </a:lnTo>
                  <a:lnTo>
                    <a:pt x="1386013" y="1839850"/>
                  </a:lnTo>
                  <a:lnTo>
                    <a:pt x="1385801" y="1837605"/>
                  </a:lnTo>
                  <a:lnTo>
                    <a:pt x="1385590" y="1835355"/>
                  </a:lnTo>
                  <a:lnTo>
                    <a:pt x="1385368" y="1833100"/>
                  </a:lnTo>
                  <a:lnTo>
                    <a:pt x="1385141" y="1830845"/>
                  </a:lnTo>
                  <a:lnTo>
                    <a:pt x="1384908" y="1828585"/>
                  </a:lnTo>
                  <a:lnTo>
                    <a:pt x="1384671" y="1826319"/>
                  </a:lnTo>
                  <a:lnTo>
                    <a:pt x="1384428" y="1824049"/>
                  </a:lnTo>
                  <a:lnTo>
                    <a:pt x="1384176" y="1821778"/>
                  </a:lnTo>
                  <a:lnTo>
                    <a:pt x="1383918" y="1819503"/>
                  </a:lnTo>
                  <a:lnTo>
                    <a:pt x="1383654" y="1817222"/>
                  </a:lnTo>
                  <a:lnTo>
                    <a:pt x="1383386" y="1814936"/>
                  </a:lnTo>
                  <a:lnTo>
                    <a:pt x="1383113" y="1812650"/>
                  </a:lnTo>
                  <a:lnTo>
                    <a:pt x="1382834" y="1810359"/>
                  </a:lnTo>
                  <a:lnTo>
                    <a:pt x="1382545" y="1808062"/>
                  </a:lnTo>
                  <a:lnTo>
                    <a:pt x="1382251" y="1805766"/>
                  </a:lnTo>
                  <a:lnTo>
                    <a:pt x="1381951" y="1803464"/>
                  </a:lnTo>
                  <a:lnTo>
                    <a:pt x="1381647" y="1801158"/>
                  </a:lnTo>
                  <a:lnTo>
                    <a:pt x="1381337" y="1798846"/>
                  </a:lnTo>
                  <a:lnTo>
                    <a:pt x="1381017" y="1796534"/>
                  </a:lnTo>
                  <a:lnTo>
                    <a:pt x="1380692" y="1794217"/>
                  </a:lnTo>
                  <a:lnTo>
                    <a:pt x="1380367" y="1791895"/>
                  </a:lnTo>
                  <a:lnTo>
                    <a:pt x="1380032" y="1789573"/>
                  </a:lnTo>
                  <a:lnTo>
                    <a:pt x="1379686" y="1787240"/>
                  </a:lnTo>
                  <a:lnTo>
                    <a:pt x="1379340" y="1784908"/>
                  </a:lnTo>
                  <a:lnTo>
                    <a:pt x="1378984" y="1782575"/>
                  </a:lnTo>
                  <a:lnTo>
                    <a:pt x="1378628" y="1780238"/>
                  </a:lnTo>
                  <a:lnTo>
                    <a:pt x="1378262" y="1777895"/>
                  </a:lnTo>
                  <a:lnTo>
                    <a:pt x="1377890" y="1775547"/>
                  </a:lnTo>
                  <a:lnTo>
                    <a:pt x="1377514" y="1773194"/>
                  </a:lnTo>
                  <a:lnTo>
                    <a:pt x="1377127" y="1770841"/>
                  </a:lnTo>
                  <a:lnTo>
                    <a:pt x="1376740" y="1768482"/>
                  </a:lnTo>
                  <a:lnTo>
                    <a:pt x="1376342" y="1766124"/>
                  </a:lnTo>
                  <a:lnTo>
                    <a:pt x="1375940" y="1763761"/>
                  </a:lnTo>
                  <a:lnTo>
                    <a:pt x="1375532" y="1761392"/>
                  </a:lnTo>
                  <a:lnTo>
                    <a:pt x="1375119" y="1759018"/>
                  </a:lnTo>
                  <a:lnTo>
                    <a:pt x="1374696" y="1756644"/>
                  </a:lnTo>
                  <a:lnTo>
                    <a:pt x="1374273" y="1754266"/>
                  </a:lnTo>
                  <a:lnTo>
                    <a:pt x="1373839" y="1751887"/>
                  </a:lnTo>
                  <a:lnTo>
                    <a:pt x="1373401" y="1749497"/>
                  </a:lnTo>
                  <a:lnTo>
                    <a:pt x="1372957" y="1747108"/>
                  </a:lnTo>
                  <a:lnTo>
                    <a:pt x="1372508" y="1744719"/>
                  </a:lnTo>
                  <a:lnTo>
                    <a:pt x="1372049" y="1742319"/>
                  </a:lnTo>
                  <a:lnTo>
                    <a:pt x="1371589" y="1739920"/>
                  </a:lnTo>
                  <a:lnTo>
                    <a:pt x="1371120" y="1737520"/>
                  </a:lnTo>
                  <a:lnTo>
                    <a:pt x="1370645" y="1735115"/>
                  </a:lnTo>
                  <a:lnTo>
                    <a:pt x="1370165" y="1732706"/>
                  </a:lnTo>
                  <a:lnTo>
                    <a:pt x="1369675" y="1730291"/>
                  </a:lnTo>
                  <a:lnTo>
                    <a:pt x="1369185" y="1727875"/>
                  </a:lnTo>
                  <a:lnTo>
                    <a:pt x="1368684" y="1725455"/>
                  </a:lnTo>
                  <a:lnTo>
                    <a:pt x="1368184" y="1723030"/>
                  </a:lnTo>
                  <a:lnTo>
                    <a:pt x="1367673" y="1720605"/>
                  </a:lnTo>
                  <a:lnTo>
                    <a:pt x="1367157" y="1718174"/>
                  </a:lnTo>
                  <a:lnTo>
                    <a:pt x="1366636" y="1715738"/>
                  </a:lnTo>
                  <a:lnTo>
                    <a:pt x="1366104" y="1713303"/>
                  </a:lnTo>
                  <a:lnTo>
                    <a:pt x="1365573" y="1710862"/>
                  </a:lnTo>
                  <a:lnTo>
                    <a:pt x="1365031" y="1708421"/>
                  </a:lnTo>
                  <a:lnTo>
                    <a:pt x="1364484" y="1705975"/>
                  </a:lnTo>
                  <a:lnTo>
                    <a:pt x="1363932" y="1703524"/>
                  </a:lnTo>
                  <a:lnTo>
                    <a:pt x="1363374" y="1701073"/>
                  </a:lnTo>
                  <a:lnTo>
                    <a:pt x="1362807" y="1698616"/>
                  </a:lnTo>
                  <a:lnTo>
                    <a:pt x="1362239" y="1696155"/>
                  </a:lnTo>
                  <a:lnTo>
                    <a:pt x="1361661" y="1693693"/>
                  </a:lnTo>
                  <a:lnTo>
                    <a:pt x="1361078" y="1691227"/>
                  </a:lnTo>
                  <a:lnTo>
                    <a:pt x="1360490" y="1688755"/>
                  </a:lnTo>
                  <a:lnTo>
                    <a:pt x="1359896" y="1686283"/>
                  </a:lnTo>
                  <a:lnTo>
                    <a:pt x="1359298" y="1683806"/>
                  </a:lnTo>
                  <a:lnTo>
                    <a:pt x="1358689" y="1681329"/>
                  </a:lnTo>
                  <a:lnTo>
                    <a:pt x="1358080" y="1678847"/>
                  </a:lnTo>
                  <a:lnTo>
                    <a:pt x="1357460" y="1676360"/>
                  </a:lnTo>
                  <a:lnTo>
                    <a:pt x="1356836" y="1673872"/>
                  </a:lnTo>
                  <a:lnTo>
                    <a:pt x="1356206" y="1671380"/>
                  </a:lnTo>
                  <a:lnTo>
                    <a:pt x="1355572" y="1668888"/>
                  </a:lnTo>
                  <a:lnTo>
                    <a:pt x="1354932" y="1666385"/>
                  </a:lnTo>
                  <a:lnTo>
                    <a:pt x="1354282" y="1663887"/>
                  </a:lnTo>
                  <a:lnTo>
                    <a:pt x="1353626" y="1661379"/>
                  </a:lnTo>
                  <a:lnTo>
                    <a:pt x="1352966" y="1658876"/>
                  </a:lnTo>
                  <a:lnTo>
                    <a:pt x="1352305" y="1656363"/>
                  </a:lnTo>
                  <a:lnTo>
                    <a:pt x="1351629" y="1653850"/>
                  </a:lnTo>
                  <a:lnTo>
                    <a:pt x="1350953" y="1651332"/>
                  </a:lnTo>
                  <a:lnTo>
                    <a:pt x="1350272" y="1648814"/>
                  </a:lnTo>
                  <a:lnTo>
                    <a:pt x="1349581" y="1646290"/>
                  </a:lnTo>
                  <a:lnTo>
                    <a:pt x="1348884" y="1643767"/>
                  </a:lnTo>
                  <a:lnTo>
                    <a:pt x="1348187" y="1641238"/>
                  </a:lnTo>
                  <a:lnTo>
                    <a:pt x="1347480" y="1638705"/>
                  </a:lnTo>
                  <a:lnTo>
                    <a:pt x="1346763" y="1636171"/>
                  </a:lnTo>
                  <a:lnTo>
                    <a:pt x="1346046" y="1633632"/>
                  </a:lnTo>
                  <a:lnTo>
                    <a:pt x="1345323" y="1631093"/>
                  </a:lnTo>
                  <a:lnTo>
                    <a:pt x="1344591" y="1628549"/>
                  </a:lnTo>
                  <a:lnTo>
                    <a:pt x="1343853" y="1626000"/>
                  </a:lnTo>
                  <a:lnTo>
                    <a:pt x="1343110" y="1623451"/>
                  </a:lnTo>
                  <a:lnTo>
                    <a:pt x="1342361" y="1620901"/>
                  </a:lnTo>
                  <a:lnTo>
                    <a:pt x="1341608" y="1618342"/>
                  </a:lnTo>
                  <a:lnTo>
                    <a:pt x="1340849" y="1615788"/>
                  </a:lnTo>
                  <a:lnTo>
                    <a:pt x="1340080" y="1613223"/>
                  </a:lnTo>
                  <a:lnTo>
                    <a:pt x="1339311" y="1610658"/>
                  </a:lnTo>
                  <a:lnTo>
                    <a:pt x="1338532" y="1608093"/>
                  </a:lnTo>
                  <a:lnTo>
                    <a:pt x="1337748" y="1605524"/>
                  </a:lnTo>
                  <a:lnTo>
                    <a:pt x="1336958" y="1602949"/>
                  </a:lnTo>
                  <a:lnTo>
                    <a:pt x="1336164" y="1600374"/>
                  </a:lnTo>
                  <a:lnTo>
                    <a:pt x="1335364" y="1597799"/>
                  </a:lnTo>
                  <a:lnTo>
                    <a:pt x="1334559" y="1595213"/>
                  </a:lnTo>
                  <a:lnTo>
                    <a:pt x="1333743" y="1592633"/>
                  </a:lnTo>
                  <a:lnTo>
                    <a:pt x="1332923" y="1590043"/>
                  </a:lnTo>
                  <a:lnTo>
                    <a:pt x="1332102" y="1587452"/>
                  </a:lnTo>
                  <a:lnTo>
                    <a:pt x="1331272" y="1584862"/>
                  </a:lnTo>
                  <a:lnTo>
                    <a:pt x="1330436" y="1582266"/>
                  </a:lnTo>
                  <a:lnTo>
                    <a:pt x="1329589" y="1579670"/>
                  </a:lnTo>
                  <a:lnTo>
                    <a:pt x="1328743" y="1577069"/>
                  </a:lnTo>
                  <a:lnTo>
                    <a:pt x="1327892" y="1574463"/>
                  </a:lnTo>
                  <a:lnTo>
                    <a:pt x="1327030" y="1571857"/>
                  </a:lnTo>
                  <a:lnTo>
                    <a:pt x="1326163" y="1569252"/>
                  </a:lnTo>
                  <a:lnTo>
                    <a:pt x="1325291" y="1566640"/>
                  </a:lnTo>
                  <a:lnTo>
                    <a:pt x="1324414" y="1564024"/>
                  </a:lnTo>
                  <a:lnTo>
                    <a:pt x="1323531" y="1561408"/>
                  </a:lnTo>
                  <a:lnTo>
                    <a:pt x="1322644" y="1558786"/>
                  </a:lnTo>
                  <a:lnTo>
                    <a:pt x="1321751" y="1556165"/>
                  </a:lnTo>
                  <a:lnTo>
                    <a:pt x="1320848" y="1553538"/>
                  </a:lnTo>
                  <a:lnTo>
                    <a:pt x="1319945" y="1550912"/>
                  </a:lnTo>
                  <a:lnTo>
                    <a:pt x="1319031" y="1548285"/>
                  </a:lnTo>
                  <a:lnTo>
                    <a:pt x="1318113" y="1545648"/>
                  </a:lnTo>
                  <a:lnTo>
                    <a:pt x="1317189" y="1543016"/>
                  </a:lnTo>
                  <a:lnTo>
                    <a:pt x="1316260" y="1540379"/>
                  </a:lnTo>
                  <a:lnTo>
                    <a:pt x="1315326" y="1537737"/>
                  </a:lnTo>
                  <a:lnTo>
                    <a:pt x="1314387" y="1535095"/>
                  </a:lnTo>
                  <a:lnTo>
                    <a:pt x="1313437" y="1532448"/>
                  </a:lnTo>
                  <a:lnTo>
                    <a:pt x="1312488" y="1529801"/>
                  </a:lnTo>
                  <a:lnTo>
                    <a:pt x="1311528" y="1527148"/>
                  </a:lnTo>
                  <a:lnTo>
                    <a:pt x="1310563" y="1524496"/>
                  </a:lnTo>
                  <a:lnTo>
                    <a:pt x="1309593" y="1521843"/>
                  </a:lnTo>
                  <a:lnTo>
                    <a:pt x="1308618" y="1519181"/>
                  </a:lnTo>
                  <a:lnTo>
                    <a:pt x="1307637" y="1516523"/>
                  </a:lnTo>
                  <a:lnTo>
                    <a:pt x="1306652" y="1513860"/>
                  </a:lnTo>
                  <a:lnTo>
                    <a:pt x="1305661" y="1511192"/>
                  </a:lnTo>
                  <a:lnTo>
                    <a:pt x="1304660" y="1508525"/>
                  </a:lnTo>
                  <a:lnTo>
                    <a:pt x="1303659" y="1505857"/>
                  </a:lnTo>
                  <a:lnTo>
                    <a:pt x="1302647" y="1503184"/>
                  </a:lnTo>
                  <a:lnTo>
                    <a:pt x="1301631" y="1500510"/>
                  </a:lnTo>
                  <a:lnTo>
                    <a:pt x="1300609" y="1497832"/>
                  </a:lnTo>
                  <a:lnTo>
                    <a:pt x="1299582" y="1495149"/>
                  </a:lnTo>
                  <a:lnTo>
                    <a:pt x="1298550" y="1492471"/>
                  </a:lnTo>
                  <a:lnTo>
                    <a:pt x="1297513" y="1489782"/>
                  </a:lnTo>
                  <a:lnTo>
                    <a:pt x="1296470" y="1487099"/>
                  </a:lnTo>
                  <a:lnTo>
                    <a:pt x="1295418" y="1484405"/>
                  </a:lnTo>
                  <a:lnTo>
                    <a:pt x="1294365" y="1481716"/>
                  </a:lnTo>
                  <a:lnTo>
                    <a:pt x="1293302" y="1479023"/>
                  </a:lnTo>
                  <a:lnTo>
                    <a:pt x="1292239" y="1476324"/>
                  </a:lnTo>
                  <a:lnTo>
                    <a:pt x="1291165" y="1473625"/>
                  </a:lnTo>
                  <a:lnTo>
                    <a:pt x="1290087" y="1470926"/>
                  </a:lnTo>
                  <a:lnTo>
                    <a:pt x="1289003" y="1468222"/>
                  </a:lnTo>
                  <a:lnTo>
                    <a:pt x="1287914" y="1465518"/>
                  </a:lnTo>
                  <a:lnTo>
                    <a:pt x="1286820" y="1462809"/>
                  </a:lnTo>
                  <a:lnTo>
                    <a:pt x="1285716" y="1460100"/>
                  </a:lnTo>
                  <a:lnTo>
                    <a:pt x="1284612" y="1457391"/>
                  </a:lnTo>
                  <a:lnTo>
                    <a:pt x="1283502" y="1454676"/>
                  </a:lnTo>
                  <a:lnTo>
                    <a:pt x="1282383" y="1451957"/>
                  </a:lnTo>
                  <a:lnTo>
                    <a:pt x="1281258" y="1449237"/>
                  </a:lnTo>
                  <a:lnTo>
                    <a:pt x="1280133" y="1446518"/>
                  </a:lnTo>
                  <a:lnTo>
                    <a:pt x="1278997" y="1443793"/>
                  </a:lnTo>
                  <a:lnTo>
                    <a:pt x="1277857" y="1441068"/>
                  </a:lnTo>
                  <a:lnTo>
                    <a:pt x="1276711" y="1438344"/>
                  </a:lnTo>
                  <a:lnTo>
                    <a:pt x="1275561" y="1435614"/>
                  </a:lnTo>
                  <a:lnTo>
                    <a:pt x="1274405" y="1432884"/>
                  </a:lnTo>
                  <a:lnTo>
                    <a:pt x="1273244" y="1430149"/>
                  </a:lnTo>
                  <a:lnTo>
                    <a:pt x="1272072" y="1427414"/>
                  </a:lnTo>
                  <a:lnTo>
                    <a:pt x="1270901" y="1424674"/>
                  </a:lnTo>
                  <a:lnTo>
                    <a:pt x="1269719" y="1421934"/>
                  </a:lnTo>
                  <a:lnTo>
                    <a:pt x="1268537" y="1419194"/>
                  </a:lnTo>
                  <a:lnTo>
                    <a:pt x="1267345" y="1416448"/>
                  </a:lnTo>
                  <a:lnTo>
                    <a:pt x="1266148" y="1413703"/>
                  </a:lnTo>
                  <a:lnTo>
                    <a:pt x="1264951" y="1410958"/>
                  </a:lnTo>
                  <a:lnTo>
                    <a:pt x="1263743" y="1408207"/>
                  </a:lnTo>
                  <a:lnTo>
                    <a:pt x="1262531" y="1405457"/>
                  </a:lnTo>
                  <a:lnTo>
                    <a:pt x="1261313" y="1402701"/>
                  </a:lnTo>
                  <a:lnTo>
                    <a:pt x="1260090" y="1399946"/>
                  </a:lnTo>
                  <a:lnTo>
                    <a:pt x="1258862" y="1397190"/>
                  </a:lnTo>
                  <a:lnTo>
                    <a:pt x="1257623" y="1394429"/>
                  </a:lnTo>
                  <a:lnTo>
                    <a:pt x="1256385" y="1391668"/>
                  </a:lnTo>
                  <a:lnTo>
                    <a:pt x="1255141" y="1388902"/>
                  </a:lnTo>
                  <a:lnTo>
                    <a:pt x="1253887" y="1386136"/>
                  </a:lnTo>
                  <a:lnTo>
                    <a:pt x="1252633" y="1383371"/>
                  </a:lnTo>
                  <a:lnTo>
                    <a:pt x="1251369" y="1380599"/>
                  </a:lnTo>
                  <a:lnTo>
                    <a:pt x="1250099" y="1377828"/>
                  </a:lnTo>
                  <a:lnTo>
                    <a:pt x="1248830" y="1375057"/>
                  </a:lnTo>
                  <a:lnTo>
                    <a:pt x="1247550" y="1372281"/>
                  </a:lnTo>
                  <a:lnTo>
                    <a:pt x="1246265" y="1369505"/>
                  </a:lnTo>
                  <a:lnTo>
                    <a:pt x="1244975" y="1366728"/>
                  </a:lnTo>
                  <a:lnTo>
                    <a:pt x="1243680" y="1363947"/>
                  </a:lnTo>
                  <a:lnTo>
                    <a:pt x="1242379" y="1361166"/>
                  </a:lnTo>
                  <a:lnTo>
                    <a:pt x="1241074" y="1358379"/>
                  </a:lnTo>
                  <a:lnTo>
                    <a:pt x="1239763" y="1355598"/>
                  </a:lnTo>
                  <a:lnTo>
                    <a:pt x="1238447" y="1352806"/>
                  </a:lnTo>
                  <a:lnTo>
                    <a:pt x="1237126" y="1350019"/>
                  </a:lnTo>
                  <a:lnTo>
                    <a:pt x="1235800" y="1347227"/>
                  </a:lnTo>
                  <a:lnTo>
                    <a:pt x="1234464" y="1344436"/>
                  </a:lnTo>
                  <a:lnTo>
                    <a:pt x="1233127" y="1341639"/>
                  </a:lnTo>
                  <a:lnTo>
                    <a:pt x="1231785" y="1338847"/>
                  </a:lnTo>
                  <a:lnTo>
                    <a:pt x="1230433" y="1336050"/>
                  </a:lnTo>
                  <a:lnTo>
                    <a:pt x="1229081" y="1333248"/>
                  </a:lnTo>
                  <a:lnTo>
                    <a:pt x="1227719" y="1330446"/>
                  </a:lnTo>
                  <a:lnTo>
                    <a:pt x="1226351" y="1327644"/>
                  </a:lnTo>
                  <a:lnTo>
                    <a:pt x="1224984" y="1324842"/>
                  </a:lnTo>
                  <a:lnTo>
                    <a:pt x="1223606" y="1322035"/>
                  </a:lnTo>
                  <a:lnTo>
                    <a:pt x="1222223" y="1319227"/>
                  </a:lnTo>
                  <a:lnTo>
                    <a:pt x="1220840" y="1316420"/>
                  </a:lnTo>
                  <a:lnTo>
                    <a:pt x="1219447" y="1313608"/>
                  </a:lnTo>
                  <a:lnTo>
                    <a:pt x="1218048" y="1310795"/>
                  </a:lnTo>
                  <a:lnTo>
                    <a:pt x="1216645" y="1307983"/>
                  </a:lnTo>
                  <a:lnTo>
                    <a:pt x="1215236" y="1305165"/>
                  </a:lnTo>
                  <a:lnTo>
                    <a:pt x="1213822" y="1302348"/>
                  </a:lnTo>
                  <a:lnTo>
                    <a:pt x="1212403" y="1299530"/>
                  </a:lnTo>
                  <a:lnTo>
                    <a:pt x="1210979" y="1296713"/>
                  </a:lnTo>
                  <a:lnTo>
                    <a:pt x="1209549" y="1293890"/>
                  </a:lnTo>
                  <a:lnTo>
                    <a:pt x="1208115" y="1291067"/>
                  </a:lnTo>
                  <a:lnTo>
                    <a:pt x="1206675" y="1288245"/>
                  </a:lnTo>
                  <a:lnTo>
                    <a:pt x="1205230" y="1285417"/>
                  </a:lnTo>
                  <a:lnTo>
                    <a:pt x="1203780" y="1282589"/>
                  </a:lnTo>
                  <a:lnTo>
                    <a:pt x="1202325" y="1279761"/>
                  </a:lnTo>
                  <a:lnTo>
                    <a:pt x="1200864" y="1276928"/>
                  </a:lnTo>
                  <a:lnTo>
                    <a:pt x="1199399" y="1274100"/>
                  </a:lnTo>
                  <a:lnTo>
                    <a:pt x="1197923" y="1271267"/>
                  </a:lnTo>
                  <a:lnTo>
                    <a:pt x="1196447" y="1268434"/>
                  </a:lnTo>
                  <a:lnTo>
                    <a:pt x="1194966" y="1265596"/>
                  </a:lnTo>
                  <a:lnTo>
                    <a:pt x="1193480" y="1262758"/>
                  </a:lnTo>
                  <a:lnTo>
                    <a:pt x="1191984" y="1259920"/>
                  </a:lnTo>
                  <a:lnTo>
                    <a:pt x="1190487" y="1257081"/>
                  </a:lnTo>
                  <a:lnTo>
                    <a:pt x="1188985" y="1254238"/>
                  </a:lnTo>
                  <a:lnTo>
                    <a:pt x="1187473" y="1251395"/>
                  </a:lnTo>
                  <a:lnTo>
                    <a:pt x="1185961" y="1248551"/>
                  </a:lnTo>
                  <a:lnTo>
                    <a:pt x="1184444" y="1245708"/>
                  </a:lnTo>
                  <a:lnTo>
                    <a:pt x="1182917" y="1242865"/>
                  </a:lnTo>
                  <a:lnTo>
                    <a:pt x="1181389" y="1240016"/>
                  </a:lnTo>
                  <a:lnTo>
                    <a:pt x="1179857" y="1237168"/>
                  </a:lnTo>
                  <a:lnTo>
                    <a:pt x="1178314" y="1234314"/>
                  </a:lnTo>
                  <a:lnTo>
                    <a:pt x="1176771" y="1231465"/>
                  </a:lnTo>
                  <a:lnTo>
                    <a:pt x="1175223" y="1228612"/>
                  </a:lnTo>
                  <a:lnTo>
                    <a:pt x="1173664" y="1225758"/>
                  </a:lnTo>
                  <a:lnTo>
                    <a:pt x="1172106" y="1222904"/>
                  </a:lnTo>
                  <a:lnTo>
                    <a:pt x="1170542" y="1220045"/>
                  </a:lnTo>
                  <a:lnTo>
                    <a:pt x="1168968" y="1217192"/>
                  </a:lnTo>
                  <a:lnTo>
                    <a:pt x="1167394" y="1214333"/>
                  </a:lnTo>
                  <a:lnTo>
                    <a:pt x="1165815" y="1211474"/>
                  </a:lnTo>
                  <a:lnTo>
                    <a:pt x="1164226" y="1208610"/>
                  </a:lnTo>
                  <a:lnTo>
                    <a:pt x="1162637" y="1205751"/>
                  </a:lnTo>
                  <a:lnTo>
                    <a:pt x="1161042" y="1202887"/>
                  </a:lnTo>
                  <a:lnTo>
                    <a:pt x="1159437" y="1200023"/>
                  </a:lnTo>
                  <a:lnTo>
                    <a:pt x="1157832" y="1197159"/>
                  </a:lnTo>
                  <a:lnTo>
                    <a:pt x="1156222" y="1194290"/>
                  </a:lnTo>
                  <a:lnTo>
                    <a:pt x="1154607" y="1191426"/>
                  </a:lnTo>
                  <a:lnTo>
                    <a:pt x="1152987" y="1188557"/>
                  </a:lnTo>
                  <a:lnTo>
                    <a:pt x="1151356" y="1185688"/>
                  </a:lnTo>
                  <a:lnTo>
                    <a:pt x="1149725" y="1182819"/>
                  </a:lnTo>
                  <a:lnTo>
                    <a:pt x="1148090" y="1179944"/>
                  </a:lnTo>
                  <a:lnTo>
                    <a:pt x="1146449" y="1177075"/>
                  </a:lnTo>
                  <a:lnTo>
                    <a:pt x="1144802" y="1174201"/>
                  </a:lnTo>
                  <a:lnTo>
                    <a:pt x="1143151" y="1171327"/>
                  </a:lnTo>
                  <a:lnTo>
                    <a:pt x="1141495" y="1168452"/>
                  </a:lnTo>
                  <a:lnTo>
                    <a:pt x="1139833" y="1165578"/>
                  </a:lnTo>
                  <a:lnTo>
                    <a:pt x="1138166" y="1162699"/>
                  </a:lnTo>
                  <a:lnTo>
                    <a:pt x="1136494" y="1159819"/>
                  </a:lnTo>
                  <a:lnTo>
                    <a:pt x="1134817" y="1156945"/>
                  </a:lnTo>
                  <a:lnTo>
                    <a:pt x="1133135" y="1154065"/>
                  </a:lnTo>
                  <a:lnTo>
                    <a:pt x="1131447" y="1151181"/>
                  </a:lnTo>
                  <a:lnTo>
                    <a:pt x="1129755" y="1148301"/>
                  </a:lnTo>
                  <a:lnTo>
                    <a:pt x="1128057" y="1145422"/>
                  </a:lnTo>
                  <a:lnTo>
                    <a:pt x="1126359" y="1142537"/>
                  </a:lnTo>
                  <a:lnTo>
                    <a:pt x="1124651" y="1139652"/>
                  </a:lnTo>
                  <a:lnTo>
                    <a:pt x="1122938" y="1136768"/>
                  </a:lnTo>
                  <a:lnTo>
                    <a:pt x="1121225" y="1133883"/>
                  </a:lnTo>
                  <a:lnTo>
                    <a:pt x="1119501" y="1130998"/>
                  </a:lnTo>
                  <a:lnTo>
                    <a:pt x="1117778" y="1128109"/>
                  </a:lnTo>
                  <a:lnTo>
                    <a:pt x="1116044" y="1125219"/>
                  </a:lnTo>
                  <a:lnTo>
                    <a:pt x="1114310" y="1122334"/>
                  </a:lnTo>
                  <a:lnTo>
                    <a:pt x="1112571" y="1119444"/>
                  </a:lnTo>
                  <a:lnTo>
                    <a:pt x="1110822" y="1116555"/>
                  </a:lnTo>
                  <a:lnTo>
                    <a:pt x="1109072" y="1113665"/>
                  </a:lnTo>
                  <a:lnTo>
                    <a:pt x="1107318" y="1110770"/>
                  </a:lnTo>
                  <a:lnTo>
                    <a:pt x="1105558" y="1107880"/>
                  </a:lnTo>
                  <a:lnTo>
                    <a:pt x="1103793" y="1104985"/>
                  </a:lnTo>
                  <a:lnTo>
                    <a:pt x="1102023" y="1102095"/>
                  </a:lnTo>
                  <a:lnTo>
                    <a:pt x="1100248" y="1099200"/>
                  </a:lnTo>
                  <a:lnTo>
                    <a:pt x="1098468" y="1096305"/>
                  </a:lnTo>
                  <a:lnTo>
                    <a:pt x="1096682" y="1093411"/>
                  </a:lnTo>
                  <a:lnTo>
                    <a:pt x="1094892" y="1090516"/>
                  </a:lnTo>
                  <a:lnTo>
                    <a:pt x="1093101" y="1087615"/>
                  </a:lnTo>
                  <a:lnTo>
                    <a:pt x="1091300" y="1084720"/>
                  </a:lnTo>
                  <a:lnTo>
                    <a:pt x="1089499" y="1081820"/>
                  </a:lnTo>
                  <a:lnTo>
                    <a:pt x="1087688" y="1078925"/>
                  </a:lnTo>
                  <a:lnTo>
                    <a:pt x="1085876" y="1076025"/>
                  </a:lnTo>
                  <a:lnTo>
                    <a:pt x="1084055" y="1073125"/>
                  </a:lnTo>
                  <a:lnTo>
                    <a:pt x="1082233" y="1070225"/>
                  </a:lnTo>
                  <a:lnTo>
                    <a:pt x="1080406" y="1067325"/>
                  </a:lnTo>
                  <a:lnTo>
                    <a:pt x="1078574" y="1064425"/>
                  </a:lnTo>
                  <a:lnTo>
                    <a:pt x="1076737" y="1061525"/>
                  </a:lnTo>
                  <a:lnTo>
                    <a:pt x="1074895" y="1058625"/>
                  </a:lnTo>
                  <a:lnTo>
                    <a:pt x="1073048" y="1055719"/>
                  </a:lnTo>
                  <a:lnTo>
                    <a:pt x="1071200" y="1052819"/>
                  </a:lnTo>
                  <a:lnTo>
                    <a:pt x="1069343" y="1049914"/>
                  </a:lnTo>
                  <a:lnTo>
                    <a:pt x="1067480" y="1047009"/>
                  </a:lnTo>
                  <a:lnTo>
                    <a:pt x="1065617" y="1044109"/>
                  </a:lnTo>
                  <a:lnTo>
                    <a:pt x="1063749" y="1041203"/>
                  </a:lnTo>
                  <a:lnTo>
                    <a:pt x="1061870" y="1038298"/>
                  </a:lnTo>
                  <a:lnTo>
                    <a:pt x="1059992" y="1035393"/>
                  </a:lnTo>
                  <a:lnTo>
                    <a:pt x="1058109" y="1032487"/>
                  </a:lnTo>
                  <a:lnTo>
                    <a:pt x="1056220" y="1029582"/>
                  </a:lnTo>
                  <a:lnTo>
                    <a:pt x="1054326" y="1026677"/>
                  </a:lnTo>
                  <a:lnTo>
                    <a:pt x="1052432" y="1023772"/>
                  </a:lnTo>
                  <a:lnTo>
                    <a:pt x="1050528" y="1020861"/>
                  </a:lnTo>
                  <a:lnTo>
                    <a:pt x="1048619" y="1017956"/>
                  </a:lnTo>
                  <a:lnTo>
                    <a:pt x="1046709" y="1015051"/>
                  </a:lnTo>
                  <a:lnTo>
                    <a:pt x="1044795" y="1012140"/>
                  </a:lnTo>
                  <a:lnTo>
                    <a:pt x="1042870" y="1009235"/>
                  </a:lnTo>
                  <a:lnTo>
                    <a:pt x="1040945" y="1006324"/>
                  </a:lnTo>
                  <a:lnTo>
                    <a:pt x="1039015" y="1003419"/>
                  </a:lnTo>
                  <a:lnTo>
                    <a:pt x="1037085" y="1000509"/>
                  </a:lnTo>
                  <a:lnTo>
                    <a:pt x="1035145" y="997598"/>
                  </a:lnTo>
                  <a:lnTo>
                    <a:pt x="1033200" y="994693"/>
                  </a:lnTo>
                  <a:lnTo>
                    <a:pt x="1031254" y="991783"/>
                  </a:lnTo>
                  <a:lnTo>
                    <a:pt x="1029298" y="988872"/>
                  </a:lnTo>
                  <a:lnTo>
                    <a:pt x="1027343" y="985962"/>
                  </a:lnTo>
                  <a:lnTo>
                    <a:pt x="1025382" y="983056"/>
                  </a:lnTo>
                  <a:lnTo>
                    <a:pt x="1023416" y="980146"/>
                  </a:lnTo>
                  <a:lnTo>
                    <a:pt x="1021444" y="977236"/>
                  </a:lnTo>
                  <a:lnTo>
                    <a:pt x="1019468" y="974325"/>
                  </a:lnTo>
                  <a:lnTo>
                    <a:pt x="1017491" y="971415"/>
                  </a:lnTo>
                  <a:lnTo>
                    <a:pt x="1015505" y="968504"/>
                  </a:lnTo>
                  <a:lnTo>
                    <a:pt x="1013518" y="965594"/>
                  </a:lnTo>
                  <a:lnTo>
                    <a:pt x="1011526" y="962683"/>
                  </a:lnTo>
                  <a:lnTo>
                    <a:pt x="1009529" y="959778"/>
                  </a:lnTo>
                  <a:lnTo>
                    <a:pt x="1007527" y="956868"/>
                  </a:lnTo>
                  <a:lnTo>
                    <a:pt x="1005519" y="953957"/>
                  </a:lnTo>
                  <a:lnTo>
                    <a:pt x="1003507" y="951047"/>
                  </a:lnTo>
                  <a:lnTo>
                    <a:pt x="1001494" y="948136"/>
                  </a:lnTo>
                  <a:lnTo>
                    <a:pt x="1001232" y="947757"/>
                  </a:lnTo>
                  <a:lnTo>
                    <a:pt x="1002542" y="945747"/>
                  </a:lnTo>
                  <a:lnTo>
                    <a:pt x="1004348" y="942976"/>
                  </a:lnTo>
                  <a:lnTo>
                    <a:pt x="1006149" y="940210"/>
                  </a:lnTo>
                  <a:lnTo>
                    <a:pt x="1007945" y="937439"/>
                  </a:lnTo>
                  <a:lnTo>
                    <a:pt x="1009735" y="934668"/>
                  </a:lnTo>
                  <a:lnTo>
                    <a:pt x="1011521" y="931897"/>
                  </a:lnTo>
                  <a:lnTo>
                    <a:pt x="1013306" y="929131"/>
                  </a:lnTo>
                  <a:lnTo>
                    <a:pt x="1015087" y="926360"/>
                  </a:lnTo>
                  <a:lnTo>
                    <a:pt x="1016857" y="923589"/>
                  </a:lnTo>
                  <a:lnTo>
                    <a:pt x="1018627" y="920817"/>
                  </a:lnTo>
                  <a:lnTo>
                    <a:pt x="1020392" y="918052"/>
                  </a:lnTo>
                  <a:lnTo>
                    <a:pt x="1022151" y="915280"/>
                  </a:lnTo>
                  <a:lnTo>
                    <a:pt x="1023911" y="912514"/>
                  </a:lnTo>
                  <a:lnTo>
                    <a:pt x="1025660" y="909743"/>
                  </a:lnTo>
                  <a:lnTo>
                    <a:pt x="1027410" y="906977"/>
                  </a:lnTo>
                  <a:lnTo>
                    <a:pt x="1029149" y="904206"/>
                  </a:lnTo>
                  <a:lnTo>
                    <a:pt x="1030888" y="901440"/>
                  </a:lnTo>
                  <a:lnTo>
                    <a:pt x="1032622" y="898669"/>
                  </a:lnTo>
                  <a:lnTo>
                    <a:pt x="1034350" y="895903"/>
                  </a:lnTo>
                  <a:lnTo>
                    <a:pt x="1036074" y="893137"/>
                  </a:lnTo>
                  <a:lnTo>
                    <a:pt x="1037792" y="890366"/>
                  </a:lnTo>
                  <a:lnTo>
                    <a:pt x="1039511" y="887600"/>
                  </a:lnTo>
                  <a:lnTo>
                    <a:pt x="1041219" y="884834"/>
                  </a:lnTo>
                  <a:lnTo>
                    <a:pt x="1042927" y="882068"/>
                  </a:lnTo>
                  <a:lnTo>
                    <a:pt x="1044630" y="879302"/>
                  </a:lnTo>
                  <a:lnTo>
                    <a:pt x="1046327" y="876536"/>
                  </a:lnTo>
                  <a:lnTo>
                    <a:pt x="1048020" y="873771"/>
                  </a:lnTo>
                  <a:lnTo>
                    <a:pt x="1049708" y="871010"/>
                  </a:lnTo>
                  <a:lnTo>
                    <a:pt x="1051390" y="868244"/>
                  </a:lnTo>
                  <a:lnTo>
                    <a:pt x="1053067" y="865478"/>
                  </a:lnTo>
                  <a:lnTo>
                    <a:pt x="1054739" y="862717"/>
                  </a:lnTo>
                  <a:lnTo>
                    <a:pt x="1056411" y="859951"/>
                  </a:lnTo>
                  <a:lnTo>
                    <a:pt x="1058078" y="857190"/>
                  </a:lnTo>
                  <a:lnTo>
                    <a:pt x="1059734" y="854424"/>
                  </a:lnTo>
                  <a:lnTo>
                    <a:pt x="1061391" y="851664"/>
                  </a:lnTo>
                  <a:lnTo>
                    <a:pt x="1063042" y="848903"/>
                  </a:lnTo>
                  <a:lnTo>
                    <a:pt x="1064688" y="846142"/>
                  </a:lnTo>
                  <a:lnTo>
                    <a:pt x="1066329" y="843381"/>
                  </a:lnTo>
                  <a:lnTo>
                    <a:pt x="1067965" y="840620"/>
                  </a:lnTo>
                  <a:lnTo>
                    <a:pt x="1069601" y="837860"/>
                  </a:lnTo>
                  <a:lnTo>
                    <a:pt x="1071226" y="835104"/>
                  </a:lnTo>
                  <a:lnTo>
                    <a:pt x="1072847" y="832343"/>
                  </a:lnTo>
                  <a:lnTo>
                    <a:pt x="1074467" y="829588"/>
                  </a:lnTo>
                  <a:lnTo>
                    <a:pt x="1076077" y="826827"/>
                  </a:lnTo>
                  <a:lnTo>
                    <a:pt x="1077687" y="824071"/>
                  </a:lnTo>
                  <a:lnTo>
                    <a:pt x="1079292" y="821316"/>
                  </a:lnTo>
                  <a:lnTo>
                    <a:pt x="1080891" y="818560"/>
                  </a:lnTo>
                  <a:lnTo>
                    <a:pt x="1082486" y="815804"/>
                  </a:lnTo>
                  <a:lnTo>
                    <a:pt x="1084075" y="813049"/>
                  </a:lnTo>
                  <a:lnTo>
                    <a:pt x="1085660" y="810293"/>
                  </a:lnTo>
                  <a:lnTo>
                    <a:pt x="1087239" y="807543"/>
                  </a:lnTo>
                  <a:lnTo>
                    <a:pt x="1088813" y="804787"/>
                  </a:lnTo>
                  <a:lnTo>
                    <a:pt x="1090387" y="802037"/>
                  </a:lnTo>
                  <a:lnTo>
                    <a:pt x="1091950" y="799286"/>
                  </a:lnTo>
                  <a:lnTo>
                    <a:pt x="1093514" y="796536"/>
                  </a:lnTo>
                  <a:lnTo>
                    <a:pt x="1095067" y="793785"/>
                  </a:lnTo>
                  <a:lnTo>
                    <a:pt x="1096620" y="791035"/>
                  </a:lnTo>
                  <a:lnTo>
                    <a:pt x="1098168" y="788289"/>
                  </a:lnTo>
                  <a:lnTo>
                    <a:pt x="1099706" y="785539"/>
                  </a:lnTo>
                  <a:lnTo>
                    <a:pt x="1101244" y="782794"/>
                  </a:lnTo>
                  <a:lnTo>
                    <a:pt x="1102777" y="780048"/>
                  </a:lnTo>
                  <a:lnTo>
                    <a:pt x="1104304" y="777303"/>
                  </a:lnTo>
                  <a:lnTo>
                    <a:pt x="1105826" y="774558"/>
                  </a:lnTo>
                  <a:lnTo>
                    <a:pt x="1107343" y="771812"/>
                  </a:lnTo>
                  <a:lnTo>
                    <a:pt x="1108855" y="769067"/>
                  </a:lnTo>
                  <a:lnTo>
                    <a:pt x="1110362" y="766327"/>
                  </a:lnTo>
                  <a:lnTo>
                    <a:pt x="1111869" y="763587"/>
                  </a:lnTo>
                  <a:lnTo>
                    <a:pt x="1113366" y="760841"/>
                  </a:lnTo>
                  <a:lnTo>
                    <a:pt x="1114857" y="758106"/>
                  </a:lnTo>
                  <a:lnTo>
                    <a:pt x="1116348" y="755366"/>
                  </a:lnTo>
                  <a:lnTo>
                    <a:pt x="1117829" y="752626"/>
                  </a:lnTo>
                  <a:lnTo>
                    <a:pt x="1119310" y="749891"/>
                  </a:lnTo>
                  <a:lnTo>
                    <a:pt x="1120781" y="747151"/>
                  </a:lnTo>
                  <a:lnTo>
                    <a:pt x="1122252" y="744416"/>
                  </a:lnTo>
                  <a:lnTo>
                    <a:pt x="1123717" y="741681"/>
                  </a:lnTo>
                  <a:lnTo>
                    <a:pt x="1125172" y="738951"/>
                  </a:lnTo>
                  <a:lnTo>
                    <a:pt x="1126628" y="736216"/>
                  </a:lnTo>
                  <a:lnTo>
                    <a:pt x="1128078" y="733486"/>
                  </a:lnTo>
                  <a:lnTo>
                    <a:pt x="1129523" y="730757"/>
                  </a:lnTo>
                  <a:lnTo>
                    <a:pt x="1130957" y="728027"/>
                  </a:lnTo>
                  <a:lnTo>
                    <a:pt x="1132392" y="725297"/>
                  </a:lnTo>
                  <a:lnTo>
                    <a:pt x="1133821" y="722567"/>
                  </a:lnTo>
                  <a:lnTo>
                    <a:pt x="1135245" y="719842"/>
                  </a:lnTo>
                  <a:lnTo>
                    <a:pt x="1136665" y="717118"/>
                  </a:lnTo>
                  <a:lnTo>
                    <a:pt x="1138078" y="714393"/>
                  </a:lnTo>
                  <a:lnTo>
                    <a:pt x="1139487" y="711668"/>
                  </a:lnTo>
                  <a:lnTo>
                    <a:pt x="1140896" y="708944"/>
                  </a:lnTo>
                  <a:lnTo>
                    <a:pt x="1142294" y="706224"/>
                  </a:lnTo>
                  <a:lnTo>
                    <a:pt x="1143688" y="703505"/>
                  </a:lnTo>
                  <a:lnTo>
                    <a:pt x="1145076" y="700785"/>
                  </a:lnTo>
                  <a:lnTo>
                    <a:pt x="1146459" y="698066"/>
                  </a:lnTo>
                  <a:lnTo>
                    <a:pt x="1147842" y="695351"/>
                  </a:lnTo>
                  <a:lnTo>
                    <a:pt x="1149215" y="692632"/>
                  </a:lnTo>
                  <a:lnTo>
                    <a:pt x="1150582" y="689918"/>
                  </a:lnTo>
                  <a:lnTo>
                    <a:pt x="1151944" y="687203"/>
                  </a:lnTo>
                  <a:lnTo>
                    <a:pt x="1153307" y="684494"/>
                  </a:lnTo>
                  <a:lnTo>
                    <a:pt x="1154659" y="681780"/>
                  </a:lnTo>
                  <a:lnTo>
                    <a:pt x="1156006" y="679071"/>
                  </a:lnTo>
                  <a:lnTo>
                    <a:pt x="1157352" y="676361"/>
                  </a:lnTo>
                  <a:lnTo>
                    <a:pt x="1158689" y="673657"/>
                  </a:lnTo>
                  <a:lnTo>
                    <a:pt x="1160025" y="670948"/>
                  </a:lnTo>
                  <a:lnTo>
                    <a:pt x="1161352" y="668244"/>
                  </a:lnTo>
                  <a:lnTo>
                    <a:pt x="1162678" y="665540"/>
                  </a:lnTo>
                  <a:lnTo>
                    <a:pt x="1163994" y="662836"/>
                  </a:lnTo>
                  <a:lnTo>
                    <a:pt x="1165310" y="660137"/>
                  </a:lnTo>
                  <a:lnTo>
                    <a:pt x="1166615" y="657438"/>
                  </a:lnTo>
                  <a:lnTo>
                    <a:pt x="1167921" y="654740"/>
                  </a:lnTo>
                  <a:lnTo>
                    <a:pt x="1169216" y="652041"/>
                  </a:lnTo>
                  <a:lnTo>
                    <a:pt x="1170511" y="649347"/>
                  </a:lnTo>
                  <a:lnTo>
                    <a:pt x="1171796" y="646648"/>
                  </a:lnTo>
                  <a:lnTo>
                    <a:pt x="1173081" y="643960"/>
                  </a:lnTo>
                  <a:lnTo>
                    <a:pt x="1174356" y="641266"/>
                  </a:lnTo>
                  <a:lnTo>
                    <a:pt x="1175630" y="638572"/>
                  </a:lnTo>
                  <a:lnTo>
                    <a:pt x="1176895" y="635884"/>
                  </a:lnTo>
                  <a:lnTo>
                    <a:pt x="1178159" y="633200"/>
                  </a:lnTo>
                  <a:lnTo>
                    <a:pt x="1179413" y="630512"/>
                  </a:lnTo>
                  <a:lnTo>
                    <a:pt x="1180667" y="627828"/>
                  </a:lnTo>
                  <a:lnTo>
                    <a:pt x="1181911" y="625145"/>
                  </a:lnTo>
                  <a:lnTo>
                    <a:pt x="1183154" y="622462"/>
                  </a:lnTo>
                  <a:lnTo>
                    <a:pt x="1184387" y="619778"/>
                  </a:lnTo>
                  <a:lnTo>
                    <a:pt x="1185621" y="617100"/>
                  </a:lnTo>
                  <a:lnTo>
                    <a:pt x="1186844" y="614422"/>
                  </a:lnTo>
                  <a:lnTo>
                    <a:pt x="1188067" y="611749"/>
                  </a:lnTo>
                  <a:lnTo>
                    <a:pt x="1189279" y="609070"/>
                  </a:lnTo>
                  <a:lnTo>
                    <a:pt x="1190492" y="606397"/>
                  </a:lnTo>
                  <a:lnTo>
                    <a:pt x="1191695" y="603729"/>
                  </a:lnTo>
                  <a:lnTo>
                    <a:pt x="1192892" y="601056"/>
                  </a:lnTo>
                  <a:lnTo>
                    <a:pt x="1194089" y="598388"/>
                  </a:lnTo>
                  <a:lnTo>
                    <a:pt x="1195276" y="595721"/>
                  </a:lnTo>
                  <a:lnTo>
                    <a:pt x="1196463" y="593058"/>
                  </a:lnTo>
                  <a:lnTo>
                    <a:pt x="1197639" y="590395"/>
                  </a:lnTo>
                  <a:lnTo>
                    <a:pt x="1198811" y="587732"/>
                  </a:lnTo>
                  <a:lnTo>
                    <a:pt x="1199982" y="585070"/>
                  </a:lnTo>
                  <a:lnTo>
                    <a:pt x="1201143" y="582412"/>
                  </a:lnTo>
                  <a:lnTo>
                    <a:pt x="1202299" y="579754"/>
                  </a:lnTo>
                  <a:lnTo>
                    <a:pt x="1203455" y="577097"/>
                  </a:lnTo>
                  <a:lnTo>
                    <a:pt x="1204601" y="574444"/>
                  </a:lnTo>
                  <a:lnTo>
                    <a:pt x="1205741" y="571792"/>
                  </a:lnTo>
                  <a:lnTo>
                    <a:pt x="1206876" y="569140"/>
                  </a:lnTo>
                  <a:lnTo>
                    <a:pt x="1208006" y="566492"/>
                  </a:lnTo>
                  <a:lnTo>
                    <a:pt x="1209137" y="563845"/>
                  </a:lnTo>
                  <a:lnTo>
                    <a:pt x="1210256" y="561198"/>
                  </a:lnTo>
                  <a:lnTo>
                    <a:pt x="1211371" y="558556"/>
                  </a:lnTo>
                  <a:lnTo>
                    <a:pt x="1212480" y="555914"/>
                  </a:lnTo>
                  <a:lnTo>
                    <a:pt x="1213585" y="553272"/>
                  </a:lnTo>
                  <a:lnTo>
                    <a:pt x="1214684" y="550635"/>
                  </a:lnTo>
                  <a:lnTo>
                    <a:pt x="1215778" y="547998"/>
                  </a:lnTo>
                  <a:lnTo>
                    <a:pt x="1216867" y="545361"/>
                  </a:lnTo>
                  <a:lnTo>
                    <a:pt x="1217950" y="542729"/>
                  </a:lnTo>
                  <a:lnTo>
                    <a:pt x="1219029" y="540097"/>
                  </a:lnTo>
                  <a:lnTo>
                    <a:pt x="1220097" y="537471"/>
                  </a:lnTo>
                  <a:lnTo>
                    <a:pt x="1221165" y="534839"/>
                  </a:lnTo>
                  <a:lnTo>
                    <a:pt x="1222228" y="532212"/>
                  </a:lnTo>
                  <a:lnTo>
                    <a:pt x="1223286" y="529591"/>
                  </a:lnTo>
                  <a:lnTo>
                    <a:pt x="1224334" y="526969"/>
                  </a:lnTo>
                  <a:lnTo>
                    <a:pt x="1225381" y="524348"/>
                  </a:lnTo>
                  <a:lnTo>
                    <a:pt x="1226419" y="521731"/>
                  </a:lnTo>
                  <a:lnTo>
                    <a:pt x="1227456" y="519115"/>
                  </a:lnTo>
                  <a:lnTo>
                    <a:pt x="1228488" y="516499"/>
                  </a:lnTo>
                  <a:lnTo>
                    <a:pt x="1229510" y="513888"/>
                  </a:lnTo>
                  <a:lnTo>
                    <a:pt x="1230526" y="511277"/>
                  </a:lnTo>
                  <a:lnTo>
                    <a:pt x="1231543" y="508665"/>
                  </a:lnTo>
                  <a:lnTo>
                    <a:pt x="1232549" y="506060"/>
                  </a:lnTo>
                  <a:lnTo>
                    <a:pt x="1233550" y="503454"/>
                  </a:lnTo>
                  <a:lnTo>
                    <a:pt x="1234551" y="500853"/>
                  </a:lnTo>
                  <a:lnTo>
                    <a:pt x="1235542" y="498252"/>
                  </a:lnTo>
                  <a:lnTo>
                    <a:pt x="1236528" y="495651"/>
                  </a:lnTo>
                  <a:lnTo>
                    <a:pt x="1237508" y="493055"/>
                  </a:lnTo>
                  <a:lnTo>
                    <a:pt x="1238483" y="490460"/>
                  </a:lnTo>
                  <a:lnTo>
                    <a:pt x="1239454" y="487869"/>
                  </a:lnTo>
                  <a:lnTo>
                    <a:pt x="1240419" y="485274"/>
                  </a:lnTo>
                  <a:lnTo>
                    <a:pt x="1241378" y="482688"/>
                  </a:lnTo>
                  <a:lnTo>
                    <a:pt x="1242333" y="480103"/>
                  </a:lnTo>
                  <a:lnTo>
                    <a:pt x="1243277" y="477518"/>
                  </a:lnTo>
                  <a:lnTo>
                    <a:pt x="1244222" y="474932"/>
                  </a:lnTo>
                  <a:lnTo>
                    <a:pt x="1245161" y="472352"/>
                  </a:lnTo>
                  <a:lnTo>
                    <a:pt x="1246090" y="469777"/>
                  </a:lnTo>
                  <a:lnTo>
                    <a:pt x="1247019" y="467197"/>
                  </a:lnTo>
                  <a:lnTo>
                    <a:pt x="1247937" y="464627"/>
                  </a:lnTo>
                  <a:lnTo>
                    <a:pt x="1248856" y="462052"/>
                  </a:lnTo>
                  <a:lnTo>
                    <a:pt x="1249764" y="459482"/>
                  </a:lnTo>
                  <a:lnTo>
                    <a:pt x="1250667" y="456917"/>
                  </a:lnTo>
                  <a:lnTo>
                    <a:pt x="1251565" y="454353"/>
                  </a:lnTo>
                  <a:lnTo>
                    <a:pt x="1252463" y="451788"/>
                  </a:lnTo>
                  <a:lnTo>
                    <a:pt x="1253350" y="449229"/>
                  </a:lnTo>
                  <a:lnTo>
                    <a:pt x="1254233" y="446669"/>
                  </a:lnTo>
                  <a:lnTo>
                    <a:pt x="1255110" y="444110"/>
                  </a:lnTo>
                  <a:lnTo>
                    <a:pt x="1255977" y="441555"/>
                  </a:lnTo>
                  <a:lnTo>
                    <a:pt x="1256844" y="439006"/>
                  </a:lnTo>
                  <a:lnTo>
                    <a:pt x="1257706" y="436457"/>
                  </a:lnTo>
                  <a:lnTo>
                    <a:pt x="1258562" y="433907"/>
                  </a:lnTo>
                  <a:lnTo>
                    <a:pt x="1259409" y="431363"/>
                  </a:lnTo>
                  <a:lnTo>
                    <a:pt x="1260255" y="428819"/>
                  </a:lnTo>
                  <a:lnTo>
                    <a:pt x="1261091" y="426281"/>
                  </a:lnTo>
                  <a:lnTo>
                    <a:pt x="1261927" y="423742"/>
                  </a:lnTo>
                  <a:lnTo>
                    <a:pt x="1262753" y="421203"/>
                  </a:lnTo>
                  <a:lnTo>
                    <a:pt x="1263573" y="418669"/>
                  </a:lnTo>
                  <a:lnTo>
                    <a:pt x="1264388" y="416140"/>
                  </a:lnTo>
                  <a:lnTo>
                    <a:pt x="1265204" y="413612"/>
                  </a:lnTo>
                  <a:lnTo>
                    <a:pt x="1266009" y="411083"/>
                  </a:lnTo>
                  <a:lnTo>
                    <a:pt x="1266809" y="408560"/>
                  </a:lnTo>
                  <a:lnTo>
                    <a:pt x="1267598" y="406036"/>
                  </a:lnTo>
                  <a:lnTo>
                    <a:pt x="1268388" y="403518"/>
                  </a:lnTo>
                  <a:lnTo>
                    <a:pt x="1269172" y="401005"/>
                  </a:lnTo>
                  <a:lnTo>
                    <a:pt x="1269951" y="398487"/>
                  </a:lnTo>
                  <a:lnTo>
                    <a:pt x="1270720" y="395974"/>
                  </a:lnTo>
                  <a:lnTo>
                    <a:pt x="1271489" y="393466"/>
                  </a:lnTo>
                  <a:lnTo>
                    <a:pt x="1272248" y="390958"/>
                  </a:lnTo>
                  <a:lnTo>
                    <a:pt x="1273001" y="388455"/>
                  </a:lnTo>
                  <a:lnTo>
                    <a:pt x="1273754" y="385952"/>
                  </a:lnTo>
                  <a:lnTo>
                    <a:pt x="1274497" y="383455"/>
                  </a:lnTo>
                  <a:lnTo>
                    <a:pt x="1275235" y="380957"/>
                  </a:lnTo>
                  <a:lnTo>
                    <a:pt x="1275968" y="378460"/>
                  </a:lnTo>
                  <a:lnTo>
                    <a:pt x="1276696" y="375967"/>
                  </a:lnTo>
                  <a:lnTo>
                    <a:pt x="1277413" y="373480"/>
                  </a:lnTo>
                  <a:lnTo>
                    <a:pt x="1278130" y="370993"/>
                  </a:lnTo>
                  <a:lnTo>
                    <a:pt x="1278843" y="368510"/>
                  </a:lnTo>
                  <a:lnTo>
                    <a:pt x="1279544" y="366028"/>
                  </a:lnTo>
                  <a:lnTo>
                    <a:pt x="1280246" y="363546"/>
                  </a:lnTo>
                  <a:lnTo>
                    <a:pt x="1280938" y="361069"/>
                  </a:lnTo>
                  <a:lnTo>
                    <a:pt x="1281624" y="358597"/>
                  </a:lnTo>
                  <a:lnTo>
                    <a:pt x="1282310" y="356126"/>
                  </a:lnTo>
                  <a:lnTo>
                    <a:pt x="1282986" y="353654"/>
                  </a:lnTo>
                  <a:lnTo>
                    <a:pt x="1283657" y="351192"/>
                  </a:lnTo>
                  <a:lnTo>
                    <a:pt x="1284323" y="348726"/>
                  </a:lnTo>
                  <a:lnTo>
                    <a:pt x="1284983" y="346264"/>
                  </a:lnTo>
                  <a:lnTo>
                    <a:pt x="1285634" y="343808"/>
                  </a:lnTo>
                  <a:lnTo>
                    <a:pt x="1286284" y="341351"/>
                  </a:lnTo>
                  <a:lnTo>
                    <a:pt x="1286929" y="338900"/>
                  </a:lnTo>
                  <a:lnTo>
                    <a:pt x="1287563" y="336449"/>
                  </a:lnTo>
                  <a:lnTo>
                    <a:pt x="1288193" y="334003"/>
                  </a:lnTo>
                  <a:lnTo>
                    <a:pt x="1288823" y="331557"/>
                  </a:lnTo>
                  <a:lnTo>
                    <a:pt x="1289442" y="329116"/>
                  </a:lnTo>
                  <a:lnTo>
                    <a:pt x="1290056" y="326675"/>
                  </a:lnTo>
                  <a:lnTo>
                    <a:pt x="1290665" y="324240"/>
                  </a:lnTo>
                  <a:lnTo>
                    <a:pt x="1291269" y="321804"/>
                  </a:lnTo>
                  <a:lnTo>
                    <a:pt x="1291867" y="319374"/>
                  </a:lnTo>
                  <a:lnTo>
                    <a:pt x="1292456" y="316948"/>
                  </a:lnTo>
                  <a:lnTo>
                    <a:pt x="1293044" y="314523"/>
                  </a:lnTo>
                  <a:lnTo>
                    <a:pt x="1293622" y="312097"/>
                  </a:lnTo>
                  <a:lnTo>
                    <a:pt x="1294200" y="309677"/>
                  </a:lnTo>
                  <a:lnTo>
                    <a:pt x="1294767" y="307262"/>
                  </a:lnTo>
                  <a:lnTo>
                    <a:pt x="1295330" y="304847"/>
                  </a:lnTo>
                  <a:lnTo>
                    <a:pt x="1295887" y="302437"/>
                  </a:lnTo>
                  <a:lnTo>
                    <a:pt x="1296439" y="300027"/>
                  </a:lnTo>
                  <a:lnTo>
                    <a:pt x="1296986" y="297623"/>
                  </a:lnTo>
                  <a:lnTo>
                    <a:pt x="1297528" y="295218"/>
                  </a:lnTo>
                  <a:lnTo>
                    <a:pt x="1298065" y="292818"/>
                  </a:lnTo>
                  <a:lnTo>
                    <a:pt x="1298591" y="290424"/>
                  </a:lnTo>
                  <a:lnTo>
                    <a:pt x="1299118" y="288030"/>
                  </a:lnTo>
                  <a:lnTo>
                    <a:pt x="1299634" y="285640"/>
                  </a:lnTo>
                  <a:lnTo>
                    <a:pt x="1300144" y="283251"/>
                  </a:lnTo>
                  <a:lnTo>
                    <a:pt x="1300655" y="280867"/>
                  </a:lnTo>
                  <a:lnTo>
                    <a:pt x="1301156" y="278483"/>
                  </a:lnTo>
                  <a:lnTo>
                    <a:pt x="1301651" y="276104"/>
                  </a:lnTo>
                  <a:lnTo>
                    <a:pt x="1302136" y="273730"/>
                  </a:lnTo>
                  <a:lnTo>
                    <a:pt x="1302621" y="271356"/>
                  </a:lnTo>
                  <a:lnTo>
                    <a:pt x="1303101" y="268983"/>
                  </a:lnTo>
                  <a:lnTo>
                    <a:pt x="1303571" y="266619"/>
                  </a:lnTo>
                  <a:lnTo>
                    <a:pt x="1304040" y="264251"/>
                  </a:lnTo>
                  <a:lnTo>
                    <a:pt x="1304500" y="261892"/>
                  </a:lnTo>
                  <a:lnTo>
                    <a:pt x="1304954" y="259534"/>
                  </a:lnTo>
                  <a:lnTo>
                    <a:pt x="1305403" y="257181"/>
                  </a:lnTo>
                  <a:lnTo>
                    <a:pt x="1305847" y="254828"/>
                  </a:lnTo>
                  <a:lnTo>
                    <a:pt x="1306285" y="252480"/>
                  </a:lnTo>
                  <a:lnTo>
                    <a:pt x="1306719" y="250132"/>
                  </a:lnTo>
                  <a:lnTo>
                    <a:pt x="1307147" y="247789"/>
                  </a:lnTo>
                  <a:lnTo>
                    <a:pt x="1307565" y="245452"/>
                  </a:lnTo>
                  <a:lnTo>
                    <a:pt x="1307978" y="243114"/>
                  </a:lnTo>
                  <a:lnTo>
                    <a:pt x="1308391" y="240781"/>
                  </a:lnTo>
                  <a:lnTo>
                    <a:pt x="1308793" y="238449"/>
                  </a:lnTo>
                  <a:lnTo>
                    <a:pt x="1309191" y="236122"/>
                  </a:lnTo>
                  <a:lnTo>
                    <a:pt x="1309583" y="233799"/>
                  </a:lnTo>
                  <a:lnTo>
                    <a:pt x="1309970" y="231477"/>
                  </a:lnTo>
                  <a:lnTo>
                    <a:pt x="1310352" y="229160"/>
                  </a:lnTo>
                  <a:lnTo>
                    <a:pt x="1310723" y="226843"/>
                  </a:lnTo>
                  <a:lnTo>
                    <a:pt x="1311095" y="224537"/>
                  </a:lnTo>
                  <a:lnTo>
                    <a:pt x="1311456" y="222225"/>
                  </a:lnTo>
                  <a:lnTo>
                    <a:pt x="1311817" y="219923"/>
                  </a:lnTo>
                  <a:lnTo>
                    <a:pt x="1312168" y="217622"/>
                  </a:lnTo>
                  <a:lnTo>
                    <a:pt x="1312514" y="215320"/>
                  </a:lnTo>
                  <a:lnTo>
                    <a:pt x="1312854" y="213029"/>
                  </a:lnTo>
                  <a:lnTo>
                    <a:pt x="1313190" y="210733"/>
                  </a:lnTo>
                  <a:lnTo>
                    <a:pt x="1313515" y="208447"/>
                  </a:lnTo>
                  <a:lnTo>
                    <a:pt x="1313840" y="206161"/>
                  </a:lnTo>
                  <a:lnTo>
                    <a:pt x="1314155" y="203880"/>
                  </a:lnTo>
                  <a:lnTo>
                    <a:pt x="1314470" y="201599"/>
                  </a:lnTo>
                  <a:lnTo>
                    <a:pt x="1314774" y="199323"/>
                  </a:lnTo>
                  <a:lnTo>
                    <a:pt x="1315073" y="197053"/>
                  </a:lnTo>
                  <a:lnTo>
                    <a:pt x="1315367" y="194782"/>
                  </a:lnTo>
                  <a:lnTo>
                    <a:pt x="1315656" y="192517"/>
                  </a:lnTo>
                  <a:lnTo>
                    <a:pt x="1315940" y="190256"/>
                  </a:lnTo>
                  <a:lnTo>
                    <a:pt x="1316214" y="187996"/>
                  </a:lnTo>
                  <a:lnTo>
                    <a:pt x="1316487" y="185741"/>
                  </a:lnTo>
                  <a:lnTo>
                    <a:pt x="1316750" y="183491"/>
                  </a:lnTo>
                  <a:lnTo>
                    <a:pt x="1317014" y="181241"/>
                  </a:lnTo>
                  <a:lnTo>
                    <a:pt x="1317266" y="178997"/>
                  </a:lnTo>
                  <a:lnTo>
                    <a:pt x="1317514" y="176752"/>
                  </a:lnTo>
                  <a:lnTo>
                    <a:pt x="1317757" y="174517"/>
                  </a:lnTo>
                  <a:lnTo>
                    <a:pt x="1317994" y="172278"/>
                  </a:lnTo>
                  <a:lnTo>
                    <a:pt x="1318221" y="170049"/>
                  </a:lnTo>
                  <a:lnTo>
                    <a:pt x="1318448" y="167819"/>
                  </a:lnTo>
                  <a:lnTo>
                    <a:pt x="1318665" y="165595"/>
                  </a:lnTo>
                  <a:lnTo>
                    <a:pt x="1318882" y="163376"/>
                  </a:lnTo>
                  <a:lnTo>
                    <a:pt x="1319088" y="161157"/>
                  </a:lnTo>
                  <a:lnTo>
                    <a:pt x="1319289" y="158943"/>
                  </a:lnTo>
                  <a:lnTo>
                    <a:pt x="1319485" y="156730"/>
                  </a:lnTo>
                  <a:lnTo>
                    <a:pt x="1319676" y="154526"/>
                  </a:lnTo>
                  <a:lnTo>
                    <a:pt x="1319862" y="152323"/>
                  </a:lnTo>
                  <a:lnTo>
                    <a:pt x="1320038" y="150119"/>
                  </a:lnTo>
                  <a:lnTo>
                    <a:pt x="1320213" y="147926"/>
                  </a:lnTo>
                  <a:lnTo>
                    <a:pt x="1320378" y="145733"/>
                  </a:lnTo>
                  <a:lnTo>
                    <a:pt x="1320538" y="143540"/>
                  </a:lnTo>
                  <a:lnTo>
                    <a:pt x="1320693" y="141357"/>
                  </a:lnTo>
                  <a:lnTo>
                    <a:pt x="1320843" y="139174"/>
                  </a:lnTo>
                  <a:lnTo>
                    <a:pt x="1320987" y="136991"/>
                  </a:lnTo>
                  <a:lnTo>
                    <a:pt x="1321126" y="134819"/>
                  </a:lnTo>
                  <a:lnTo>
                    <a:pt x="1321261" y="132646"/>
                  </a:lnTo>
                  <a:lnTo>
                    <a:pt x="1321384" y="130479"/>
                  </a:lnTo>
                  <a:lnTo>
                    <a:pt x="1321503" y="128312"/>
                  </a:lnTo>
                  <a:lnTo>
                    <a:pt x="1321622" y="126155"/>
                  </a:lnTo>
                  <a:lnTo>
                    <a:pt x="1321730" y="123998"/>
                  </a:lnTo>
                  <a:lnTo>
                    <a:pt x="1321833" y="121841"/>
                  </a:lnTo>
                  <a:lnTo>
                    <a:pt x="1321931" y="119694"/>
                  </a:lnTo>
                  <a:lnTo>
                    <a:pt x="1322024" y="117547"/>
                  </a:lnTo>
                  <a:lnTo>
                    <a:pt x="1322107" y="115400"/>
                  </a:lnTo>
                  <a:lnTo>
                    <a:pt x="1322189" y="113264"/>
                  </a:lnTo>
                  <a:lnTo>
                    <a:pt x="1322262" y="111128"/>
                  </a:lnTo>
                  <a:lnTo>
                    <a:pt x="1322329" y="108996"/>
                  </a:lnTo>
                  <a:lnTo>
                    <a:pt x="1322391" y="106870"/>
                  </a:lnTo>
                  <a:lnTo>
                    <a:pt x="1322447" y="104744"/>
                  </a:lnTo>
                  <a:lnTo>
                    <a:pt x="1322499" y="102623"/>
                  </a:lnTo>
                  <a:lnTo>
                    <a:pt x="1322546" y="100508"/>
                  </a:lnTo>
                  <a:lnTo>
                    <a:pt x="1322587" y="98397"/>
                  </a:lnTo>
                  <a:lnTo>
                    <a:pt x="1322618" y="96286"/>
                  </a:lnTo>
                  <a:lnTo>
                    <a:pt x="1322649" y="94181"/>
                  </a:lnTo>
                  <a:lnTo>
                    <a:pt x="1322669" y="92081"/>
                  </a:lnTo>
                  <a:lnTo>
                    <a:pt x="1322685" y="89981"/>
                  </a:lnTo>
                  <a:lnTo>
                    <a:pt x="1322695" y="87885"/>
                  </a:lnTo>
                  <a:lnTo>
                    <a:pt x="1322700" y="85795"/>
                  </a:lnTo>
                  <a:lnTo>
                    <a:pt x="1322700" y="83711"/>
                  </a:lnTo>
                  <a:lnTo>
                    <a:pt x="1322690" y="81626"/>
                  </a:lnTo>
                  <a:lnTo>
                    <a:pt x="1322680" y="79551"/>
                  </a:lnTo>
                  <a:lnTo>
                    <a:pt x="1322659" y="77472"/>
                  </a:lnTo>
                  <a:lnTo>
                    <a:pt x="1322638" y="75403"/>
                  </a:lnTo>
                  <a:lnTo>
                    <a:pt x="1322607" y="73338"/>
                  </a:lnTo>
                  <a:lnTo>
                    <a:pt x="1322571" y="71274"/>
                  </a:lnTo>
                  <a:lnTo>
                    <a:pt x="1322530" y="69215"/>
                  </a:lnTo>
                  <a:lnTo>
                    <a:pt x="1322484" y="67156"/>
                  </a:lnTo>
                  <a:lnTo>
                    <a:pt x="1322427" y="65108"/>
                  </a:lnTo>
                  <a:lnTo>
                    <a:pt x="1322370" y="63059"/>
                  </a:lnTo>
                  <a:lnTo>
                    <a:pt x="1322303" y="61015"/>
                  </a:lnTo>
                  <a:lnTo>
                    <a:pt x="1322231" y="58972"/>
                  </a:lnTo>
                  <a:lnTo>
                    <a:pt x="1322158" y="56939"/>
                  </a:lnTo>
                  <a:lnTo>
                    <a:pt x="1322076" y="54906"/>
                  </a:lnTo>
                  <a:lnTo>
                    <a:pt x="1321988" y="52878"/>
                  </a:lnTo>
                  <a:lnTo>
                    <a:pt x="1321890" y="50855"/>
                  </a:lnTo>
                  <a:lnTo>
                    <a:pt x="1321792" y="48832"/>
                  </a:lnTo>
                  <a:lnTo>
                    <a:pt x="1321689" y="46819"/>
                  </a:lnTo>
                  <a:lnTo>
                    <a:pt x="1321575" y="44807"/>
                  </a:lnTo>
                  <a:lnTo>
                    <a:pt x="1321457" y="42794"/>
                  </a:lnTo>
                  <a:lnTo>
                    <a:pt x="1321333" y="40792"/>
                  </a:lnTo>
                  <a:lnTo>
                    <a:pt x="1321204" y="38790"/>
                  </a:lnTo>
                  <a:lnTo>
                    <a:pt x="1321070" y="36798"/>
                  </a:lnTo>
                  <a:lnTo>
                    <a:pt x="1320930" y="34806"/>
                  </a:lnTo>
                  <a:lnTo>
                    <a:pt x="1320786" y="32814"/>
                  </a:lnTo>
                  <a:lnTo>
                    <a:pt x="1320631" y="30833"/>
                  </a:lnTo>
                  <a:lnTo>
                    <a:pt x="1320476" y="28851"/>
                  </a:lnTo>
                  <a:lnTo>
                    <a:pt x="1320311" y="26875"/>
                  </a:lnTo>
                  <a:lnTo>
                    <a:pt x="1320141" y="24903"/>
                  </a:lnTo>
                  <a:lnTo>
                    <a:pt x="1319965" y="22937"/>
                  </a:lnTo>
                  <a:lnTo>
                    <a:pt x="1319785" y="20971"/>
                  </a:lnTo>
                  <a:lnTo>
                    <a:pt x="1319599" y="19010"/>
                  </a:lnTo>
                  <a:close/>
                </a:path>
              </a:pathLst>
            </a:custGeom>
            <a:solidFill>
              <a:srgbClr val="F2F9FB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451021" y="3646725"/>
              <a:ext cx="156051" cy="101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38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83427" y="3819051"/>
              <a:ext cx="49123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(3.22%)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37407" y="2847848"/>
              <a:ext cx="78025" cy="100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28315" y="3019579"/>
              <a:ext cx="29620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(0%)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17700" y="3337815"/>
              <a:ext cx="78025" cy="100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08608" y="3509546"/>
              <a:ext cx="29620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(0%)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035953" y="3842513"/>
              <a:ext cx="78025" cy="100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26861" y="4014244"/>
              <a:ext cx="29620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(0%)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61758" y="4377246"/>
              <a:ext cx="78025" cy="100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52666" y="4548976"/>
              <a:ext cx="29620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(0%)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03884" y="4129623"/>
              <a:ext cx="234076" cy="101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836290" y="4301949"/>
              <a:ext cx="569265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(22.71%)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09194" y="4362127"/>
              <a:ext cx="78025" cy="100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500102" y="4533858"/>
              <a:ext cx="29620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(0%)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28183" y="4915594"/>
              <a:ext cx="78025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21576" y="5085539"/>
              <a:ext cx="49123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(0.42%)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66353" y="2344701"/>
              <a:ext cx="156051" cy="101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98759" y="2517027"/>
              <a:ext cx="49123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(4.07%)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6974" y="2785754"/>
              <a:ext cx="78025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30367" y="2955699"/>
              <a:ext cx="49123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(0.42%)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554990" y="3336922"/>
              <a:ext cx="78025" cy="100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45898" y="3508653"/>
              <a:ext cx="29620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(0%)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942592" y="4168248"/>
              <a:ext cx="234076" cy="101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659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774998" y="4340574"/>
              <a:ext cx="569265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(55.85%)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85858" y="2377802"/>
              <a:ext cx="156051" cy="100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18263" y="2548938"/>
              <a:ext cx="49123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(4.32%)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013138" y="2851683"/>
              <a:ext cx="78025" cy="100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904046" y="3023414"/>
              <a:ext cx="29620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(0%)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519799" y="3591191"/>
              <a:ext cx="234076" cy="1010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391218" y="3763319"/>
              <a:ext cx="49123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(8.98%)</a:t>
              </a:r>
            </a:p>
          </p:txBody>
        </p:sp>
        <p:pic>
          <p:nvPicPr>
            <p:cNvPr id="53" name="pic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6835" y="3333163"/>
              <a:ext cx="219455" cy="1097280"/>
            </a:xfrm>
            <a:prstGeom prst="rect">
              <a:avLst/>
            </a:prstGeom>
          </p:spPr>
        </p:pic>
        <p:sp>
          <p:nvSpPr>
            <p:cNvPr id="54" name="tx54"/>
            <p:cNvSpPr/>
            <p:nvPr/>
          </p:nvSpPr>
          <p:spPr>
            <a:xfrm>
              <a:off x="7905880" y="4362728"/>
              <a:ext cx="62133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905880" y="4046166"/>
              <a:ext cx="186400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905880" y="3729803"/>
              <a:ext cx="186400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905880" y="3413440"/>
              <a:ext cx="186400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616835" y="3152052"/>
              <a:ext cx="341746" cy="96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616835" y="44030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616835" y="40866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616835" y="37702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616835" y="34539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92400" y="44030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92400" y="40866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792400" y="37702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92400" y="34539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macmini</cp:lastModifiedBy>
  <cp:revision>5</cp:revision>
  <dcterms:created xsi:type="dcterms:W3CDTF">2015-07-14T21:05:00Z</dcterms:created>
  <dcterms:modified xsi:type="dcterms:W3CDTF">2019-12-19T22:41:07Z</dcterms:modified>
</cp:coreProperties>
</file>