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8" r:id="rId10"/>
    <p:sldId id="267" r:id="rId11"/>
    <p:sldId id="269" r:id="rId12"/>
    <p:sldId id="272" r:id="rId13"/>
    <p:sldId id="271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94"/>
  </p:normalViewPr>
  <p:slideViewPr>
    <p:cSldViewPr snapToGrid="0">
      <p:cViewPr varScale="1">
        <p:scale>
          <a:sx n="121" d="100"/>
          <a:sy n="12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A8C8E-FE7E-4744-93ED-83AD1AA0986C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A6C9E5-3895-4746-A64E-A751AB59A841}">
      <dgm:prSet/>
      <dgm:spPr/>
      <dgm:t>
        <a:bodyPr/>
        <a:lstStyle/>
        <a:p>
          <a:r>
            <a:rPr lang="en-GB"/>
            <a:t>Loading the Dataset</a:t>
          </a:r>
          <a:endParaRPr lang="en-US"/>
        </a:p>
      </dgm:t>
    </dgm:pt>
    <dgm:pt modelId="{D092A6ED-A101-4E17-995E-AAB260A01EBB}" type="parTrans" cxnId="{2BF21A23-A453-4CCE-AFFC-3CEC6C7F5981}">
      <dgm:prSet/>
      <dgm:spPr/>
      <dgm:t>
        <a:bodyPr/>
        <a:lstStyle/>
        <a:p>
          <a:endParaRPr lang="en-US"/>
        </a:p>
      </dgm:t>
    </dgm:pt>
    <dgm:pt modelId="{A2322D24-4AB3-438A-BB98-E2F688075A1C}" type="sibTrans" cxnId="{2BF21A23-A453-4CCE-AFFC-3CEC6C7F5981}">
      <dgm:prSet/>
      <dgm:spPr/>
      <dgm:t>
        <a:bodyPr/>
        <a:lstStyle/>
        <a:p>
          <a:endParaRPr lang="en-US"/>
        </a:p>
      </dgm:t>
    </dgm:pt>
    <dgm:pt modelId="{42BA33A2-6DF2-4D38-9C15-F155ABCF3470}">
      <dgm:prSet/>
      <dgm:spPr/>
      <dgm:t>
        <a:bodyPr/>
        <a:lstStyle/>
        <a:p>
          <a:r>
            <a:rPr lang="en-GB"/>
            <a:t>Preprocessing the data</a:t>
          </a:r>
          <a:endParaRPr lang="en-US"/>
        </a:p>
      </dgm:t>
    </dgm:pt>
    <dgm:pt modelId="{D4FD8667-CB27-4339-BD61-064140316F13}" type="parTrans" cxnId="{663850A2-559C-40EB-AD6E-E11000E31EBF}">
      <dgm:prSet/>
      <dgm:spPr/>
      <dgm:t>
        <a:bodyPr/>
        <a:lstStyle/>
        <a:p>
          <a:endParaRPr lang="en-US"/>
        </a:p>
      </dgm:t>
    </dgm:pt>
    <dgm:pt modelId="{8D04D7DA-F03A-4F65-8177-DDB71EC0220D}" type="sibTrans" cxnId="{663850A2-559C-40EB-AD6E-E11000E31EBF}">
      <dgm:prSet/>
      <dgm:spPr/>
      <dgm:t>
        <a:bodyPr/>
        <a:lstStyle/>
        <a:p>
          <a:endParaRPr lang="en-US"/>
        </a:p>
      </dgm:t>
    </dgm:pt>
    <dgm:pt modelId="{B1500173-9F19-4106-BD94-6FD39FEE7C28}">
      <dgm:prSet/>
      <dgm:spPr/>
      <dgm:t>
        <a:bodyPr/>
        <a:lstStyle/>
        <a:p>
          <a:r>
            <a:rPr lang="en-US"/>
            <a:t>Data Splitting</a:t>
          </a:r>
        </a:p>
      </dgm:t>
    </dgm:pt>
    <dgm:pt modelId="{216A9381-9033-4CD2-A480-EFDB32C11D33}" type="parTrans" cxnId="{ABF32173-8112-4F78-8F71-D2DBA2D00A8D}">
      <dgm:prSet/>
      <dgm:spPr/>
      <dgm:t>
        <a:bodyPr/>
        <a:lstStyle/>
        <a:p>
          <a:endParaRPr lang="en-US"/>
        </a:p>
      </dgm:t>
    </dgm:pt>
    <dgm:pt modelId="{CD83FBD1-08C9-4C58-ADBA-3C2536788EB3}" type="sibTrans" cxnId="{ABF32173-8112-4F78-8F71-D2DBA2D00A8D}">
      <dgm:prSet/>
      <dgm:spPr/>
      <dgm:t>
        <a:bodyPr/>
        <a:lstStyle/>
        <a:p>
          <a:endParaRPr lang="en-US"/>
        </a:p>
      </dgm:t>
    </dgm:pt>
    <dgm:pt modelId="{DDE16A3D-47C3-4FDF-99E2-BC05C6E3CD17}">
      <dgm:prSet/>
      <dgm:spPr/>
      <dgm:t>
        <a:bodyPr/>
        <a:lstStyle/>
        <a:p>
          <a:r>
            <a:rPr lang="en-US"/>
            <a:t>Model Creation(U-Net)</a:t>
          </a:r>
        </a:p>
      </dgm:t>
    </dgm:pt>
    <dgm:pt modelId="{D6C55595-4A3A-43DF-A227-CB7A2EDAD228}" type="parTrans" cxnId="{16CEF226-57DA-4DF1-B898-FE9D5582CE2E}">
      <dgm:prSet/>
      <dgm:spPr/>
      <dgm:t>
        <a:bodyPr/>
        <a:lstStyle/>
        <a:p>
          <a:endParaRPr lang="en-US"/>
        </a:p>
      </dgm:t>
    </dgm:pt>
    <dgm:pt modelId="{ADA6030C-B5B2-49C8-9024-A40122F73AB0}" type="sibTrans" cxnId="{16CEF226-57DA-4DF1-B898-FE9D5582CE2E}">
      <dgm:prSet/>
      <dgm:spPr/>
      <dgm:t>
        <a:bodyPr/>
        <a:lstStyle/>
        <a:p>
          <a:endParaRPr lang="en-US"/>
        </a:p>
      </dgm:t>
    </dgm:pt>
    <dgm:pt modelId="{2DBADFE5-E79B-4BD8-8EC1-9C788999F0D0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1F8665E2-63BB-4985-9622-6059F6CDADB8}" type="parTrans" cxnId="{A55F035C-89FC-4E83-A502-7387E52D3A2C}">
      <dgm:prSet/>
      <dgm:spPr/>
      <dgm:t>
        <a:bodyPr/>
        <a:lstStyle/>
        <a:p>
          <a:endParaRPr lang="en-US"/>
        </a:p>
      </dgm:t>
    </dgm:pt>
    <dgm:pt modelId="{6DC94BC3-DF67-4772-AB81-7DF13545F43D}" type="sibTrans" cxnId="{A55F035C-89FC-4E83-A502-7387E52D3A2C}">
      <dgm:prSet/>
      <dgm:spPr/>
      <dgm:t>
        <a:bodyPr/>
        <a:lstStyle/>
        <a:p>
          <a:endParaRPr lang="en-US"/>
        </a:p>
      </dgm:t>
    </dgm:pt>
    <dgm:pt modelId="{759B0E99-1E28-2643-9816-FF431074A90D}">
      <dgm:prSet/>
      <dgm:spPr/>
      <dgm:t>
        <a:bodyPr/>
        <a:lstStyle/>
        <a:p>
          <a:r>
            <a:rPr lang="en-US" dirty="0"/>
            <a:t>Model Evaluation</a:t>
          </a:r>
        </a:p>
      </dgm:t>
    </dgm:pt>
    <dgm:pt modelId="{8CF15F4B-031D-8B40-9EBE-4424E588B2DE}" type="parTrans" cxnId="{4A80F40C-3198-634B-AFB6-3E7F8DE60BEB}">
      <dgm:prSet/>
      <dgm:spPr/>
      <dgm:t>
        <a:bodyPr/>
        <a:lstStyle/>
        <a:p>
          <a:endParaRPr lang="zh-CN" altLang="en-US"/>
        </a:p>
      </dgm:t>
    </dgm:pt>
    <dgm:pt modelId="{B50619EC-DA8C-E14E-B283-5E4B927B6420}" type="sibTrans" cxnId="{4A80F40C-3198-634B-AFB6-3E7F8DE60BEB}">
      <dgm:prSet/>
      <dgm:spPr/>
      <dgm:t>
        <a:bodyPr/>
        <a:lstStyle/>
        <a:p>
          <a:endParaRPr lang="zh-CN" altLang="en-US"/>
        </a:p>
      </dgm:t>
    </dgm:pt>
    <dgm:pt modelId="{CF16B4DE-2999-C641-8C1B-9CC40815E091}" type="pres">
      <dgm:prSet presAssocID="{995A8C8E-FE7E-4744-93ED-83AD1AA0986C}" presName="Name0" presStyleCnt="0">
        <dgm:presLayoutVars>
          <dgm:dir/>
          <dgm:animLvl val="lvl"/>
          <dgm:resizeHandles val="exact"/>
        </dgm:presLayoutVars>
      </dgm:prSet>
      <dgm:spPr/>
    </dgm:pt>
    <dgm:pt modelId="{5FA2F698-A954-554A-BE96-5265ACED0B3E}" type="pres">
      <dgm:prSet presAssocID="{4CA6C9E5-3895-4746-A64E-A751AB59A841}" presName="linNode" presStyleCnt="0"/>
      <dgm:spPr/>
    </dgm:pt>
    <dgm:pt modelId="{C1FBA24C-9388-4644-9879-C240B5A05C3B}" type="pres">
      <dgm:prSet presAssocID="{4CA6C9E5-3895-4746-A64E-A751AB59A84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E97C7E2-EF5D-E04C-8370-12CD8B0FF9E6}" type="pres">
      <dgm:prSet presAssocID="{A2322D24-4AB3-438A-BB98-E2F688075A1C}" presName="sp" presStyleCnt="0"/>
      <dgm:spPr/>
    </dgm:pt>
    <dgm:pt modelId="{B70CCC82-7D26-2742-B52B-C4C7516CF7D6}" type="pres">
      <dgm:prSet presAssocID="{42BA33A2-6DF2-4D38-9C15-F155ABCF3470}" presName="linNode" presStyleCnt="0"/>
      <dgm:spPr/>
    </dgm:pt>
    <dgm:pt modelId="{44C09544-FBA7-3043-9E27-FB690769BA72}" type="pres">
      <dgm:prSet presAssocID="{42BA33A2-6DF2-4D38-9C15-F155ABCF347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0AFF05E-E24A-9747-A500-1E176E93E0D5}" type="pres">
      <dgm:prSet presAssocID="{8D04D7DA-F03A-4F65-8177-DDB71EC0220D}" presName="sp" presStyleCnt="0"/>
      <dgm:spPr/>
    </dgm:pt>
    <dgm:pt modelId="{B0443B4E-9C76-2442-B3E4-776584B8B712}" type="pres">
      <dgm:prSet presAssocID="{B1500173-9F19-4106-BD94-6FD39FEE7C28}" presName="linNode" presStyleCnt="0"/>
      <dgm:spPr/>
    </dgm:pt>
    <dgm:pt modelId="{78BDF832-078A-C348-803A-D58551B9F534}" type="pres">
      <dgm:prSet presAssocID="{B1500173-9F19-4106-BD94-6FD39FEE7C2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8093CB7-9337-8B43-95F5-2EEFC40CC7BA}" type="pres">
      <dgm:prSet presAssocID="{CD83FBD1-08C9-4C58-ADBA-3C2536788EB3}" presName="sp" presStyleCnt="0"/>
      <dgm:spPr/>
    </dgm:pt>
    <dgm:pt modelId="{943E28D7-1E2F-8B40-A33D-8F5422D8BEED}" type="pres">
      <dgm:prSet presAssocID="{DDE16A3D-47C3-4FDF-99E2-BC05C6E3CD17}" presName="linNode" presStyleCnt="0"/>
      <dgm:spPr/>
    </dgm:pt>
    <dgm:pt modelId="{7116E052-AF25-C444-8FFE-839B24F985A8}" type="pres">
      <dgm:prSet presAssocID="{DDE16A3D-47C3-4FDF-99E2-BC05C6E3CD1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E8BF9503-050A-0B45-8429-FA375F43B3CD}" type="pres">
      <dgm:prSet presAssocID="{ADA6030C-B5B2-49C8-9024-A40122F73AB0}" presName="sp" presStyleCnt="0"/>
      <dgm:spPr/>
    </dgm:pt>
    <dgm:pt modelId="{A8D23DBE-2832-374A-8315-ED71433F2A0D}" type="pres">
      <dgm:prSet presAssocID="{2DBADFE5-E79B-4BD8-8EC1-9C788999F0D0}" presName="linNode" presStyleCnt="0"/>
      <dgm:spPr/>
    </dgm:pt>
    <dgm:pt modelId="{87F65CC9-80D8-D043-8F13-0254939ADFEC}" type="pres">
      <dgm:prSet presAssocID="{2DBADFE5-E79B-4BD8-8EC1-9C788999F0D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346D6A2-19D7-5044-9C5F-E0323E3D8792}" type="pres">
      <dgm:prSet presAssocID="{6DC94BC3-DF67-4772-AB81-7DF13545F43D}" presName="sp" presStyleCnt="0"/>
      <dgm:spPr/>
    </dgm:pt>
    <dgm:pt modelId="{8ED30B35-9284-324F-A006-27642EF329F9}" type="pres">
      <dgm:prSet presAssocID="{759B0E99-1E28-2643-9816-FF431074A90D}" presName="linNode" presStyleCnt="0"/>
      <dgm:spPr/>
    </dgm:pt>
    <dgm:pt modelId="{335C51D7-9868-C040-B486-6DF0491B63F9}" type="pres">
      <dgm:prSet presAssocID="{759B0E99-1E28-2643-9816-FF431074A90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712C0706-0FAB-D14E-968A-0892761EAED0}" type="presOf" srcId="{759B0E99-1E28-2643-9816-FF431074A90D}" destId="{335C51D7-9868-C040-B486-6DF0491B63F9}" srcOrd="0" destOrd="0" presId="urn:microsoft.com/office/officeart/2005/8/layout/vList5"/>
    <dgm:cxn modelId="{096CF20A-50E4-0E4A-AC8B-5898B126AC75}" type="presOf" srcId="{4CA6C9E5-3895-4746-A64E-A751AB59A841}" destId="{C1FBA24C-9388-4644-9879-C240B5A05C3B}" srcOrd="0" destOrd="0" presId="urn:microsoft.com/office/officeart/2005/8/layout/vList5"/>
    <dgm:cxn modelId="{4A80F40C-3198-634B-AFB6-3E7F8DE60BEB}" srcId="{995A8C8E-FE7E-4744-93ED-83AD1AA0986C}" destId="{759B0E99-1E28-2643-9816-FF431074A90D}" srcOrd="5" destOrd="0" parTransId="{8CF15F4B-031D-8B40-9EBE-4424E588B2DE}" sibTransId="{B50619EC-DA8C-E14E-B283-5E4B927B6420}"/>
    <dgm:cxn modelId="{2BF21A23-A453-4CCE-AFFC-3CEC6C7F5981}" srcId="{995A8C8E-FE7E-4744-93ED-83AD1AA0986C}" destId="{4CA6C9E5-3895-4746-A64E-A751AB59A841}" srcOrd="0" destOrd="0" parTransId="{D092A6ED-A101-4E17-995E-AAB260A01EBB}" sibTransId="{A2322D24-4AB3-438A-BB98-E2F688075A1C}"/>
    <dgm:cxn modelId="{16CEF226-57DA-4DF1-B898-FE9D5582CE2E}" srcId="{995A8C8E-FE7E-4744-93ED-83AD1AA0986C}" destId="{DDE16A3D-47C3-4FDF-99E2-BC05C6E3CD17}" srcOrd="3" destOrd="0" parTransId="{D6C55595-4A3A-43DF-A227-CB7A2EDAD228}" sibTransId="{ADA6030C-B5B2-49C8-9024-A40122F73AB0}"/>
    <dgm:cxn modelId="{2AF5D22D-CEB0-8944-AD4D-B730CB9DB2CD}" type="presOf" srcId="{995A8C8E-FE7E-4744-93ED-83AD1AA0986C}" destId="{CF16B4DE-2999-C641-8C1B-9CC40815E091}" srcOrd="0" destOrd="0" presId="urn:microsoft.com/office/officeart/2005/8/layout/vList5"/>
    <dgm:cxn modelId="{702E1947-AD08-5F42-A7A6-9FFCA5AF0B33}" type="presOf" srcId="{DDE16A3D-47C3-4FDF-99E2-BC05C6E3CD17}" destId="{7116E052-AF25-C444-8FFE-839B24F985A8}" srcOrd="0" destOrd="0" presId="urn:microsoft.com/office/officeart/2005/8/layout/vList5"/>
    <dgm:cxn modelId="{A55F035C-89FC-4E83-A502-7387E52D3A2C}" srcId="{995A8C8E-FE7E-4744-93ED-83AD1AA0986C}" destId="{2DBADFE5-E79B-4BD8-8EC1-9C788999F0D0}" srcOrd="4" destOrd="0" parTransId="{1F8665E2-63BB-4985-9622-6059F6CDADB8}" sibTransId="{6DC94BC3-DF67-4772-AB81-7DF13545F43D}"/>
    <dgm:cxn modelId="{5B95AE67-5EA3-7B48-86E2-1366F28DF7AB}" type="presOf" srcId="{B1500173-9F19-4106-BD94-6FD39FEE7C28}" destId="{78BDF832-078A-C348-803A-D58551B9F534}" srcOrd="0" destOrd="0" presId="urn:microsoft.com/office/officeart/2005/8/layout/vList5"/>
    <dgm:cxn modelId="{ABF32173-8112-4F78-8F71-D2DBA2D00A8D}" srcId="{995A8C8E-FE7E-4744-93ED-83AD1AA0986C}" destId="{B1500173-9F19-4106-BD94-6FD39FEE7C28}" srcOrd="2" destOrd="0" parTransId="{216A9381-9033-4CD2-A480-EFDB32C11D33}" sibTransId="{CD83FBD1-08C9-4C58-ADBA-3C2536788EB3}"/>
    <dgm:cxn modelId="{D514D674-DFFC-D443-BD9E-88F58EDEB6FD}" type="presOf" srcId="{42BA33A2-6DF2-4D38-9C15-F155ABCF3470}" destId="{44C09544-FBA7-3043-9E27-FB690769BA72}" srcOrd="0" destOrd="0" presId="urn:microsoft.com/office/officeart/2005/8/layout/vList5"/>
    <dgm:cxn modelId="{663850A2-559C-40EB-AD6E-E11000E31EBF}" srcId="{995A8C8E-FE7E-4744-93ED-83AD1AA0986C}" destId="{42BA33A2-6DF2-4D38-9C15-F155ABCF3470}" srcOrd="1" destOrd="0" parTransId="{D4FD8667-CB27-4339-BD61-064140316F13}" sibTransId="{8D04D7DA-F03A-4F65-8177-DDB71EC0220D}"/>
    <dgm:cxn modelId="{F81D6EE1-B63D-394D-8C09-D1A06F177A94}" type="presOf" srcId="{2DBADFE5-E79B-4BD8-8EC1-9C788999F0D0}" destId="{87F65CC9-80D8-D043-8F13-0254939ADFEC}" srcOrd="0" destOrd="0" presId="urn:microsoft.com/office/officeart/2005/8/layout/vList5"/>
    <dgm:cxn modelId="{9FFBB5A5-50B0-9B42-A649-C840AF4D9C12}" type="presParOf" srcId="{CF16B4DE-2999-C641-8C1B-9CC40815E091}" destId="{5FA2F698-A954-554A-BE96-5265ACED0B3E}" srcOrd="0" destOrd="0" presId="urn:microsoft.com/office/officeart/2005/8/layout/vList5"/>
    <dgm:cxn modelId="{39035759-CB28-4A4E-A0A8-BCBE8B9F05D8}" type="presParOf" srcId="{5FA2F698-A954-554A-BE96-5265ACED0B3E}" destId="{C1FBA24C-9388-4644-9879-C240B5A05C3B}" srcOrd="0" destOrd="0" presId="urn:microsoft.com/office/officeart/2005/8/layout/vList5"/>
    <dgm:cxn modelId="{AD8F5E7C-5353-F34B-BEF7-68D10802D3FA}" type="presParOf" srcId="{CF16B4DE-2999-C641-8C1B-9CC40815E091}" destId="{4E97C7E2-EF5D-E04C-8370-12CD8B0FF9E6}" srcOrd="1" destOrd="0" presId="urn:microsoft.com/office/officeart/2005/8/layout/vList5"/>
    <dgm:cxn modelId="{24355040-E235-C04F-B59B-67423DE64C17}" type="presParOf" srcId="{CF16B4DE-2999-C641-8C1B-9CC40815E091}" destId="{B70CCC82-7D26-2742-B52B-C4C7516CF7D6}" srcOrd="2" destOrd="0" presId="urn:microsoft.com/office/officeart/2005/8/layout/vList5"/>
    <dgm:cxn modelId="{ABEA02FC-074F-2242-AB43-48A492A0BB09}" type="presParOf" srcId="{B70CCC82-7D26-2742-B52B-C4C7516CF7D6}" destId="{44C09544-FBA7-3043-9E27-FB690769BA72}" srcOrd="0" destOrd="0" presId="urn:microsoft.com/office/officeart/2005/8/layout/vList5"/>
    <dgm:cxn modelId="{D40E5760-229E-2743-B447-E2D39F4E2529}" type="presParOf" srcId="{CF16B4DE-2999-C641-8C1B-9CC40815E091}" destId="{20AFF05E-E24A-9747-A500-1E176E93E0D5}" srcOrd="3" destOrd="0" presId="urn:microsoft.com/office/officeart/2005/8/layout/vList5"/>
    <dgm:cxn modelId="{EE8FFBB7-14E1-904F-A4D7-CF6C1E9AEDA0}" type="presParOf" srcId="{CF16B4DE-2999-C641-8C1B-9CC40815E091}" destId="{B0443B4E-9C76-2442-B3E4-776584B8B712}" srcOrd="4" destOrd="0" presId="urn:microsoft.com/office/officeart/2005/8/layout/vList5"/>
    <dgm:cxn modelId="{CD043EEE-95D5-3441-9CA8-B64808E461B0}" type="presParOf" srcId="{B0443B4E-9C76-2442-B3E4-776584B8B712}" destId="{78BDF832-078A-C348-803A-D58551B9F534}" srcOrd="0" destOrd="0" presId="urn:microsoft.com/office/officeart/2005/8/layout/vList5"/>
    <dgm:cxn modelId="{98BB3AC2-45BE-A548-AAB7-F564FDE7452D}" type="presParOf" srcId="{CF16B4DE-2999-C641-8C1B-9CC40815E091}" destId="{88093CB7-9337-8B43-95F5-2EEFC40CC7BA}" srcOrd="5" destOrd="0" presId="urn:microsoft.com/office/officeart/2005/8/layout/vList5"/>
    <dgm:cxn modelId="{13859452-444A-7249-8C3A-032BFE8F1348}" type="presParOf" srcId="{CF16B4DE-2999-C641-8C1B-9CC40815E091}" destId="{943E28D7-1E2F-8B40-A33D-8F5422D8BEED}" srcOrd="6" destOrd="0" presId="urn:microsoft.com/office/officeart/2005/8/layout/vList5"/>
    <dgm:cxn modelId="{13438CE7-8421-984F-A6A3-5F5236C21377}" type="presParOf" srcId="{943E28D7-1E2F-8B40-A33D-8F5422D8BEED}" destId="{7116E052-AF25-C444-8FFE-839B24F985A8}" srcOrd="0" destOrd="0" presId="urn:microsoft.com/office/officeart/2005/8/layout/vList5"/>
    <dgm:cxn modelId="{2E2281DC-0284-624D-90B7-12D907945D68}" type="presParOf" srcId="{CF16B4DE-2999-C641-8C1B-9CC40815E091}" destId="{E8BF9503-050A-0B45-8429-FA375F43B3CD}" srcOrd="7" destOrd="0" presId="urn:microsoft.com/office/officeart/2005/8/layout/vList5"/>
    <dgm:cxn modelId="{563B83EC-3471-EC4B-B436-2067A5CA1748}" type="presParOf" srcId="{CF16B4DE-2999-C641-8C1B-9CC40815E091}" destId="{A8D23DBE-2832-374A-8315-ED71433F2A0D}" srcOrd="8" destOrd="0" presId="urn:microsoft.com/office/officeart/2005/8/layout/vList5"/>
    <dgm:cxn modelId="{E17819A7-AF78-FD41-8FE8-C16895412CB0}" type="presParOf" srcId="{A8D23DBE-2832-374A-8315-ED71433F2A0D}" destId="{87F65CC9-80D8-D043-8F13-0254939ADFEC}" srcOrd="0" destOrd="0" presId="urn:microsoft.com/office/officeart/2005/8/layout/vList5"/>
    <dgm:cxn modelId="{31DB9D23-B3A7-F147-A4E1-0FCF228D45BF}" type="presParOf" srcId="{CF16B4DE-2999-C641-8C1B-9CC40815E091}" destId="{8346D6A2-19D7-5044-9C5F-E0323E3D8792}" srcOrd="9" destOrd="0" presId="urn:microsoft.com/office/officeart/2005/8/layout/vList5"/>
    <dgm:cxn modelId="{2980207B-090A-6F4B-A0CB-955C611FB294}" type="presParOf" srcId="{CF16B4DE-2999-C641-8C1B-9CC40815E091}" destId="{8ED30B35-9284-324F-A006-27642EF329F9}" srcOrd="10" destOrd="0" presId="urn:microsoft.com/office/officeart/2005/8/layout/vList5"/>
    <dgm:cxn modelId="{0F2116EE-AC11-B34A-B8AC-4DC332CDB7EB}" type="presParOf" srcId="{8ED30B35-9284-324F-A006-27642EF329F9}" destId="{335C51D7-9868-C040-B486-6DF0491B63F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7235A0-496B-4078-8659-1E2FE39CBD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262B12-8164-49EE-9708-E2467830291E}">
      <dgm:prSet/>
      <dgm:spPr/>
      <dgm:t>
        <a:bodyPr/>
        <a:lstStyle/>
        <a:p>
          <a:r>
            <a:rPr lang="en-GB" b="1" i="0"/>
            <a:t>Dataset Description</a:t>
          </a:r>
          <a:r>
            <a:rPr lang="en-GB" b="0" i="0"/>
            <a:t>:</a:t>
          </a:r>
          <a:endParaRPr lang="en-US"/>
        </a:p>
      </dgm:t>
    </dgm:pt>
    <dgm:pt modelId="{F01EAB0A-8EC8-4924-A117-2C15FF9DF460}" type="parTrans" cxnId="{7840135D-36C8-4365-BDD1-24A816DBB51C}">
      <dgm:prSet/>
      <dgm:spPr/>
      <dgm:t>
        <a:bodyPr/>
        <a:lstStyle/>
        <a:p>
          <a:endParaRPr lang="en-US"/>
        </a:p>
      </dgm:t>
    </dgm:pt>
    <dgm:pt modelId="{AEA40835-286F-46E5-B4F0-07D2C49222D9}" type="sibTrans" cxnId="{7840135D-36C8-4365-BDD1-24A816DBB51C}">
      <dgm:prSet/>
      <dgm:spPr/>
      <dgm:t>
        <a:bodyPr/>
        <a:lstStyle/>
        <a:p>
          <a:endParaRPr lang="en-US"/>
        </a:p>
      </dgm:t>
    </dgm:pt>
    <dgm:pt modelId="{09AFC82C-0251-4706-B6BC-D16C44221392}">
      <dgm:prSet/>
      <dgm:spPr/>
      <dgm:t>
        <a:bodyPr/>
        <a:lstStyle/>
        <a:p>
          <a:r>
            <a:rPr lang="en-GB" b="0" i="0"/>
            <a:t>1685 2D slice images and segmentations of 12 patients</a:t>
          </a:r>
          <a:endParaRPr lang="en-US"/>
        </a:p>
      </dgm:t>
    </dgm:pt>
    <dgm:pt modelId="{E8639DF6-B04A-42CA-9FFB-672811CE6D86}" type="parTrans" cxnId="{8AD64D09-0101-4D43-B3C3-ACC0ECB0087F}">
      <dgm:prSet/>
      <dgm:spPr/>
      <dgm:t>
        <a:bodyPr/>
        <a:lstStyle/>
        <a:p>
          <a:endParaRPr lang="en-US"/>
        </a:p>
      </dgm:t>
    </dgm:pt>
    <dgm:pt modelId="{3FD4174B-E73A-4319-966A-E9A07362EAF2}" type="sibTrans" cxnId="{8AD64D09-0101-4D43-B3C3-ACC0ECB0087F}">
      <dgm:prSet/>
      <dgm:spPr/>
      <dgm:t>
        <a:bodyPr/>
        <a:lstStyle/>
        <a:p>
          <a:endParaRPr lang="en-US"/>
        </a:p>
      </dgm:t>
    </dgm:pt>
    <dgm:pt modelId="{C3C487DE-D263-45AB-91D8-09F7B278C930}">
      <dgm:prSet/>
      <dgm:spPr/>
      <dgm:t>
        <a:bodyPr/>
        <a:lstStyle/>
        <a:p>
          <a:r>
            <a:rPr lang="en-GB" b="1" i="0"/>
            <a:t>Preprocessing Steps</a:t>
          </a:r>
          <a:r>
            <a:rPr lang="en-GB" b="0" i="0"/>
            <a:t>:</a:t>
          </a:r>
          <a:endParaRPr lang="en-US"/>
        </a:p>
      </dgm:t>
    </dgm:pt>
    <dgm:pt modelId="{AED33EA0-F62E-4AB7-8EF8-F728CFD036EF}" type="parTrans" cxnId="{FA4333D1-4372-4419-87C5-37CC137CE68E}">
      <dgm:prSet/>
      <dgm:spPr/>
      <dgm:t>
        <a:bodyPr/>
        <a:lstStyle/>
        <a:p>
          <a:endParaRPr lang="en-US"/>
        </a:p>
      </dgm:t>
    </dgm:pt>
    <dgm:pt modelId="{722B4B21-B6F4-4FE9-9235-C12895803776}" type="sibTrans" cxnId="{FA4333D1-4372-4419-87C5-37CC137CE68E}">
      <dgm:prSet/>
      <dgm:spPr/>
      <dgm:t>
        <a:bodyPr/>
        <a:lstStyle/>
        <a:p>
          <a:endParaRPr lang="en-US"/>
        </a:p>
      </dgm:t>
    </dgm:pt>
    <dgm:pt modelId="{27E94CE3-9626-4E63-8D3F-B55C304F435F}">
      <dgm:prSet/>
      <dgm:spPr/>
      <dgm:t>
        <a:bodyPr/>
        <a:lstStyle/>
        <a:p>
          <a:r>
            <a:rPr lang="en-GB" b="0" i="0"/>
            <a:t>Convert DICOM images to NumPy arrays</a:t>
          </a:r>
          <a:endParaRPr lang="en-US"/>
        </a:p>
      </dgm:t>
    </dgm:pt>
    <dgm:pt modelId="{36375732-413A-4CD4-AC92-D6633006D7FF}" type="parTrans" cxnId="{9D56F0DD-90E8-4829-BBB8-DE489A7FDAA6}">
      <dgm:prSet/>
      <dgm:spPr/>
      <dgm:t>
        <a:bodyPr/>
        <a:lstStyle/>
        <a:p>
          <a:endParaRPr lang="en-US"/>
        </a:p>
      </dgm:t>
    </dgm:pt>
    <dgm:pt modelId="{EA962968-8C19-47EC-AE4C-4FFEB2C15D1B}" type="sibTrans" cxnId="{9D56F0DD-90E8-4829-BBB8-DE489A7FDAA6}">
      <dgm:prSet/>
      <dgm:spPr/>
      <dgm:t>
        <a:bodyPr/>
        <a:lstStyle/>
        <a:p>
          <a:endParaRPr lang="en-US"/>
        </a:p>
      </dgm:t>
    </dgm:pt>
    <dgm:pt modelId="{6FE4E8AF-7200-4566-AAFE-F202B456DAE9}">
      <dgm:prSet/>
      <dgm:spPr/>
      <dgm:t>
        <a:bodyPr/>
        <a:lstStyle/>
        <a:p>
          <a:r>
            <a:rPr lang="en-GB" b="0" i="0"/>
            <a:t>Convert both images and segmentations to PyTorch tensors</a:t>
          </a:r>
          <a:endParaRPr lang="en-US"/>
        </a:p>
      </dgm:t>
    </dgm:pt>
    <dgm:pt modelId="{3DEC8E0D-E393-429F-9E44-E8C6C74BA418}" type="parTrans" cxnId="{61D59C58-6D1D-4DB3-A5BC-291795F66AF6}">
      <dgm:prSet/>
      <dgm:spPr/>
      <dgm:t>
        <a:bodyPr/>
        <a:lstStyle/>
        <a:p>
          <a:endParaRPr lang="en-US"/>
        </a:p>
      </dgm:t>
    </dgm:pt>
    <dgm:pt modelId="{53761CD4-E85C-4741-8EEF-B51C2331DA38}" type="sibTrans" cxnId="{61D59C58-6D1D-4DB3-A5BC-291795F66AF6}">
      <dgm:prSet/>
      <dgm:spPr/>
      <dgm:t>
        <a:bodyPr/>
        <a:lstStyle/>
        <a:p>
          <a:endParaRPr lang="en-US"/>
        </a:p>
      </dgm:t>
    </dgm:pt>
    <dgm:pt modelId="{6B958634-25EA-4EB2-9F8F-AB4B86EEFCE6}">
      <dgm:prSet/>
      <dgm:spPr/>
      <dgm:t>
        <a:bodyPr/>
        <a:lstStyle/>
        <a:p>
          <a:r>
            <a:rPr lang="en-GB" b="1" i="0"/>
            <a:t>Dataset Division</a:t>
          </a:r>
          <a:r>
            <a:rPr lang="en-GB" b="0" i="0"/>
            <a:t>:</a:t>
          </a:r>
          <a:endParaRPr lang="en-US"/>
        </a:p>
      </dgm:t>
    </dgm:pt>
    <dgm:pt modelId="{390BAB0B-2314-4D10-85F7-80ADEF8BA1B8}" type="parTrans" cxnId="{55D50518-AAAC-43D8-863D-B879DFD2FD79}">
      <dgm:prSet/>
      <dgm:spPr/>
      <dgm:t>
        <a:bodyPr/>
        <a:lstStyle/>
        <a:p>
          <a:endParaRPr lang="en-US"/>
        </a:p>
      </dgm:t>
    </dgm:pt>
    <dgm:pt modelId="{F4400025-7A61-424C-B2BE-62A3106757AD}" type="sibTrans" cxnId="{55D50518-AAAC-43D8-863D-B879DFD2FD79}">
      <dgm:prSet/>
      <dgm:spPr/>
      <dgm:t>
        <a:bodyPr/>
        <a:lstStyle/>
        <a:p>
          <a:endParaRPr lang="en-US"/>
        </a:p>
      </dgm:t>
    </dgm:pt>
    <dgm:pt modelId="{B412328E-6D47-4FDE-A6BF-06D2641DE6E5}">
      <dgm:prSet/>
      <dgm:spPr/>
      <dgm:t>
        <a:bodyPr/>
        <a:lstStyle/>
        <a:p>
          <a:r>
            <a:rPr lang="en-GB" b="0" i="0"/>
            <a:t>training (2/3) and test datasets (1/3)</a:t>
          </a:r>
          <a:endParaRPr lang="en-US"/>
        </a:p>
      </dgm:t>
    </dgm:pt>
    <dgm:pt modelId="{2FCEE3C3-A07C-4D71-B399-085AD5C8FC06}" type="parTrans" cxnId="{9C3BE731-2BE4-4B25-9217-780E96EE35B9}">
      <dgm:prSet/>
      <dgm:spPr/>
      <dgm:t>
        <a:bodyPr/>
        <a:lstStyle/>
        <a:p>
          <a:endParaRPr lang="en-US"/>
        </a:p>
      </dgm:t>
    </dgm:pt>
    <dgm:pt modelId="{B2DD4724-E694-4E3A-A4AC-CF7F9ED9899A}" type="sibTrans" cxnId="{9C3BE731-2BE4-4B25-9217-780E96EE35B9}">
      <dgm:prSet/>
      <dgm:spPr/>
      <dgm:t>
        <a:bodyPr/>
        <a:lstStyle/>
        <a:p>
          <a:endParaRPr lang="en-US"/>
        </a:p>
      </dgm:t>
    </dgm:pt>
    <dgm:pt modelId="{6CC58DB3-31A1-8548-B931-1AB5FB811EAC}" type="pres">
      <dgm:prSet presAssocID="{7B7235A0-496B-4078-8659-1E2FE39CBDD8}" presName="linear" presStyleCnt="0">
        <dgm:presLayoutVars>
          <dgm:dir/>
          <dgm:animLvl val="lvl"/>
          <dgm:resizeHandles val="exact"/>
        </dgm:presLayoutVars>
      </dgm:prSet>
      <dgm:spPr/>
    </dgm:pt>
    <dgm:pt modelId="{D5DB4077-2A9A-7340-9B3B-63E8FCAAC60C}" type="pres">
      <dgm:prSet presAssocID="{17262B12-8164-49EE-9708-E2467830291E}" presName="parentLin" presStyleCnt="0"/>
      <dgm:spPr/>
    </dgm:pt>
    <dgm:pt modelId="{E3096FA9-3873-EF4B-8357-0DA16846B895}" type="pres">
      <dgm:prSet presAssocID="{17262B12-8164-49EE-9708-E2467830291E}" presName="parentLeftMargin" presStyleLbl="node1" presStyleIdx="0" presStyleCnt="3"/>
      <dgm:spPr/>
    </dgm:pt>
    <dgm:pt modelId="{28260C13-E014-3347-8D63-50E2721A503B}" type="pres">
      <dgm:prSet presAssocID="{17262B12-8164-49EE-9708-E246783029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CAD648-C948-454F-B259-1F00060AD244}" type="pres">
      <dgm:prSet presAssocID="{17262B12-8164-49EE-9708-E2467830291E}" presName="negativeSpace" presStyleCnt="0"/>
      <dgm:spPr/>
    </dgm:pt>
    <dgm:pt modelId="{9DC3A937-3A98-B841-9A44-F99D81696C12}" type="pres">
      <dgm:prSet presAssocID="{17262B12-8164-49EE-9708-E2467830291E}" presName="childText" presStyleLbl="conFgAcc1" presStyleIdx="0" presStyleCnt="3">
        <dgm:presLayoutVars>
          <dgm:bulletEnabled val="1"/>
        </dgm:presLayoutVars>
      </dgm:prSet>
      <dgm:spPr/>
    </dgm:pt>
    <dgm:pt modelId="{B99C211A-8BFB-7D45-9C0C-135A10E7CD57}" type="pres">
      <dgm:prSet presAssocID="{AEA40835-286F-46E5-B4F0-07D2C49222D9}" presName="spaceBetweenRectangles" presStyleCnt="0"/>
      <dgm:spPr/>
    </dgm:pt>
    <dgm:pt modelId="{78B5F134-23CA-4747-B6A8-02E3EAFA9070}" type="pres">
      <dgm:prSet presAssocID="{C3C487DE-D263-45AB-91D8-09F7B278C930}" presName="parentLin" presStyleCnt="0"/>
      <dgm:spPr/>
    </dgm:pt>
    <dgm:pt modelId="{FB8960FA-C5D4-EE4A-903B-BC5D04441DAF}" type="pres">
      <dgm:prSet presAssocID="{C3C487DE-D263-45AB-91D8-09F7B278C930}" presName="parentLeftMargin" presStyleLbl="node1" presStyleIdx="0" presStyleCnt="3"/>
      <dgm:spPr/>
    </dgm:pt>
    <dgm:pt modelId="{77EEE77D-AB22-4146-8659-81F1B9E02148}" type="pres">
      <dgm:prSet presAssocID="{C3C487DE-D263-45AB-91D8-09F7B278C9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FF0DD2-DDE4-944B-AAA5-0AA113F27611}" type="pres">
      <dgm:prSet presAssocID="{C3C487DE-D263-45AB-91D8-09F7B278C930}" presName="negativeSpace" presStyleCnt="0"/>
      <dgm:spPr/>
    </dgm:pt>
    <dgm:pt modelId="{31F6CBB0-C3E8-5742-84CE-64E4C50124CE}" type="pres">
      <dgm:prSet presAssocID="{C3C487DE-D263-45AB-91D8-09F7B278C930}" presName="childText" presStyleLbl="conFgAcc1" presStyleIdx="1" presStyleCnt="3">
        <dgm:presLayoutVars>
          <dgm:bulletEnabled val="1"/>
        </dgm:presLayoutVars>
      </dgm:prSet>
      <dgm:spPr/>
    </dgm:pt>
    <dgm:pt modelId="{475A15D1-BCCD-3248-ACFB-F3937FCB4F79}" type="pres">
      <dgm:prSet presAssocID="{722B4B21-B6F4-4FE9-9235-C12895803776}" presName="spaceBetweenRectangles" presStyleCnt="0"/>
      <dgm:spPr/>
    </dgm:pt>
    <dgm:pt modelId="{84409D93-D096-E747-A486-AEC3D6AC2557}" type="pres">
      <dgm:prSet presAssocID="{6B958634-25EA-4EB2-9F8F-AB4B86EEFCE6}" presName="parentLin" presStyleCnt="0"/>
      <dgm:spPr/>
    </dgm:pt>
    <dgm:pt modelId="{F6DB2615-7339-4447-A74D-C4CE97F7816F}" type="pres">
      <dgm:prSet presAssocID="{6B958634-25EA-4EB2-9F8F-AB4B86EEFCE6}" presName="parentLeftMargin" presStyleLbl="node1" presStyleIdx="1" presStyleCnt="3"/>
      <dgm:spPr/>
    </dgm:pt>
    <dgm:pt modelId="{A4A1A08C-2F9D-9C44-A32A-44C420AEEA10}" type="pres">
      <dgm:prSet presAssocID="{6B958634-25EA-4EB2-9F8F-AB4B86EEFC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398DC8-1288-7945-BDB4-D91A105EB19A}" type="pres">
      <dgm:prSet presAssocID="{6B958634-25EA-4EB2-9F8F-AB4B86EEFCE6}" presName="negativeSpace" presStyleCnt="0"/>
      <dgm:spPr/>
    </dgm:pt>
    <dgm:pt modelId="{27BA5E48-FAFE-F745-ADC3-FD982C318D2F}" type="pres">
      <dgm:prSet presAssocID="{6B958634-25EA-4EB2-9F8F-AB4B86EEFCE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9894903-D459-1D48-B796-70B69DD38FB7}" type="presOf" srcId="{09AFC82C-0251-4706-B6BC-D16C44221392}" destId="{9DC3A937-3A98-B841-9A44-F99D81696C12}" srcOrd="0" destOrd="0" presId="urn:microsoft.com/office/officeart/2005/8/layout/list1"/>
    <dgm:cxn modelId="{68ED3E08-58DC-8540-980C-F0BC9A4ED013}" type="presOf" srcId="{C3C487DE-D263-45AB-91D8-09F7B278C930}" destId="{77EEE77D-AB22-4146-8659-81F1B9E02148}" srcOrd="1" destOrd="0" presId="urn:microsoft.com/office/officeart/2005/8/layout/list1"/>
    <dgm:cxn modelId="{8AD64D09-0101-4D43-B3C3-ACC0ECB0087F}" srcId="{17262B12-8164-49EE-9708-E2467830291E}" destId="{09AFC82C-0251-4706-B6BC-D16C44221392}" srcOrd="0" destOrd="0" parTransId="{E8639DF6-B04A-42CA-9FFB-672811CE6D86}" sibTransId="{3FD4174B-E73A-4319-966A-E9A07362EAF2}"/>
    <dgm:cxn modelId="{55D50518-AAAC-43D8-863D-B879DFD2FD79}" srcId="{7B7235A0-496B-4078-8659-1E2FE39CBDD8}" destId="{6B958634-25EA-4EB2-9F8F-AB4B86EEFCE6}" srcOrd="2" destOrd="0" parTransId="{390BAB0B-2314-4D10-85F7-80ADEF8BA1B8}" sibTransId="{F4400025-7A61-424C-B2BE-62A3106757AD}"/>
    <dgm:cxn modelId="{E1AFC32C-FAFA-E44B-B900-19399778AB77}" type="presOf" srcId="{6FE4E8AF-7200-4566-AAFE-F202B456DAE9}" destId="{31F6CBB0-C3E8-5742-84CE-64E4C50124CE}" srcOrd="0" destOrd="1" presId="urn:microsoft.com/office/officeart/2005/8/layout/list1"/>
    <dgm:cxn modelId="{9C3BE731-2BE4-4B25-9217-780E96EE35B9}" srcId="{6B958634-25EA-4EB2-9F8F-AB4B86EEFCE6}" destId="{B412328E-6D47-4FDE-A6BF-06D2641DE6E5}" srcOrd="0" destOrd="0" parTransId="{2FCEE3C3-A07C-4D71-B399-085AD5C8FC06}" sibTransId="{B2DD4724-E694-4E3A-A4AC-CF7F9ED9899A}"/>
    <dgm:cxn modelId="{327A6443-A659-1C4E-94C0-F45300F4C601}" type="presOf" srcId="{C3C487DE-D263-45AB-91D8-09F7B278C930}" destId="{FB8960FA-C5D4-EE4A-903B-BC5D04441DAF}" srcOrd="0" destOrd="0" presId="urn:microsoft.com/office/officeart/2005/8/layout/list1"/>
    <dgm:cxn modelId="{D459DB48-5DB6-6B47-AF0B-CEC2B089A756}" type="presOf" srcId="{17262B12-8164-49EE-9708-E2467830291E}" destId="{28260C13-E014-3347-8D63-50E2721A503B}" srcOrd="1" destOrd="0" presId="urn:microsoft.com/office/officeart/2005/8/layout/list1"/>
    <dgm:cxn modelId="{61D59C58-6D1D-4DB3-A5BC-291795F66AF6}" srcId="{C3C487DE-D263-45AB-91D8-09F7B278C930}" destId="{6FE4E8AF-7200-4566-AAFE-F202B456DAE9}" srcOrd="1" destOrd="0" parTransId="{3DEC8E0D-E393-429F-9E44-E8C6C74BA418}" sibTransId="{53761CD4-E85C-4741-8EEF-B51C2331DA38}"/>
    <dgm:cxn modelId="{7840135D-36C8-4365-BDD1-24A816DBB51C}" srcId="{7B7235A0-496B-4078-8659-1E2FE39CBDD8}" destId="{17262B12-8164-49EE-9708-E2467830291E}" srcOrd="0" destOrd="0" parTransId="{F01EAB0A-8EC8-4924-A117-2C15FF9DF460}" sibTransId="{AEA40835-286F-46E5-B4F0-07D2C49222D9}"/>
    <dgm:cxn modelId="{A2059D64-6E60-E94E-BEF0-506BC8BE134E}" type="presOf" srcId="{7B7235A0-496B-4078-8659-1E2FE39CBDD8}" destId="{6CC58DB3-31A1-8548-B931-1AB5FB811EAC}" srcOrd="0" destOrd="0" presId="urn:microsoft.com/office/officeart/2005/8/layout/list1"/>
    <dgm:cxn modelId="{AE806798-7D45-7940-9EE5-40DDED4F3D1A}" type="presOf" srcId="{27E94CE3-9626-4E63-8D3F-B55C304F435F}" destId="{31F6CBB0-C3E8-5742-84CE-64E4C50124CE}" srcOrd="0" destOrd="0" presId="urn:microsoft.com/office/officeart/2005/8/layout/list1"/>
    <dgm:cxn modelId="{D37731C4-3E58-4E43-9F2E-8EE7A7D0E405}" type="presOf" srcId="{6B958634-25EA-4EB2-9F8F-AB4B86EEFCE6}" destId="{F6DB2615-7339-4447-A74D-C4CE97F7816F}" srcOrd="0" destOrd="0" presId="urn:microsoft.com/office/officeart/2005/8/layout/list1"/>
    <dgm:cxn modelId="{A4765CCE-8370-D14A-9ECE-96152B3FAA61}" type="presOf" srcId="{B412328E-6D47-4FDE-A6BF-06D2641DE6E5}" destId="{27BA5E48-FAFE-F745-ADC3-FD982C318D2F}" srcOrd="0" destOrd="0" presId="urn:microsoft.com/office/officeart/2005/8/layout/list1"/>
    <dgm:cxn modelId="{FA4333D1-4372-4419-87C5-37CC137CE68E}" srcId="{7B7235A0-496B-4078-8659-1E2FE39CBDD8}" destId="{C3C487DE-D263-45AB-91D8-09F7B278C930}" srcOrd="1" destOrd="0" parTransId="{AED33EA0-F62E-4AB7-8EF8-F728CFD036EF}" sibTransId="{722B4B21-B6F4-4FE9-9235-C12895803776}"/>
    <dgm:cxn modelId="{73F2C6D1-81E9-584B-9C05-24E9EB43EB62}" type="presOf" srcId="{17262B12-8164-49EE-9708-E2467830291E}" destId="{E3096FA9-3873-EF4B-8357-0DA16846B895}" srcOrd="0" destOrd="0" presId="urn:microsoft.com/office/officeart/2005/8/layout/list1"/>
    <dgm:cxn modelId="{9D56F0DD-90E8-4829-BBB8-DE489A7FDAA6}" srcId="{C3C487DE-D263-45AB-91D8-09F7B278C930}" destId="{27E94CE3-9626-4E63-8D3F-B55C304F435F}" srcOrd="0" destOrd="0" parTransId="{36375732-413A-4CD4-AC92-D6633006D7FF}" sibTransId="{EA962968-8C19-47EC-AE4C-4FFEB2C15D1B}"/>
    <dgm:cxn modelId="{E73E14E4-C120-AC4A-8AC4-68EEC216CF05}" type="presOf" srcId="{6B958634-25EA-4EB2-9F8F-AB4B86EEFCE6}" destId="{A4A1A08C-2F9D-9C44-A32A-44C420AEEA10}" srcOrd="1" destOrd="0" presId="urn:microsoft.com/office/officeart/2005/8/layout/list1"/>
    <dgm:cxn modelId="{9A08349E-6673-964C-A883-7E88EF107DA5}" type="presParOf" srcId="{6CC58DB3-31A1-8548-B931-1AB5FB811EAC}" destId="{D5DB4077-2A9A-7340-9B3B-63E8FCAAC60C}" srcOrd="0" destOrd="0" presId="urn:microsoft.com/office/officeart/2005/8/layout/list1"/>
    <dgm:cxn modelId="{1AA16CC6-C75D-EE46-8228-35357B927065}" type="presParOf" srcId="{D5DB4077-2A9A-7340-9B3B-63E8FCAAC60C}" destId="{E3096FA9-3873-EF4B-8357-0DA16846B895}" srcOrd="0" destOrd="0" presId="urn:microsoft.com/office/officeart/2005/8/layout/list1"/>
    <dgm:cxn modelId="{1E98718B-D797-9445-8B1E-5FEDFA219E8C}" type="presParOf" srcId="{D5DB4077-2A9A-7340-9B3B-63E8FCAAC60C}" destId="{28260C13-E014-3347-8D63-50E2721A503B}" srcOrd="1" destOrd="0" presId="urn:microsoft.com/office/officeart/2005/8/layout/list1"/>
    <dgm:cxn modelId="{7B6FA0C2-8479-6E49-BDE2-224E521F7CF5}" type="presParOf" srcId="{6CC58DB3-31A1-8548-B931-1AB5FB811EAC}" destId="{4DCAD648-C948-454F-B259-1F00060AD244}" srcOrd="1" destOrd="0" presId="urn:microsoft.com/office/officeart/2005/8/layout/list1"/>
    <dgm:cxn modelId="{53B24395-9610-4449-A64C-3785B69E95D2}" type="presParOf" srcId="{6CC58DB3-31A1-8548-B931-1AB5FB811EAC}" destId="{9DC3A937-3A98-B841-9A44-F99D81696C12}" srcOrd="2" destOrd="0" presId="urn:microsoft.com/office/officeart/2005/8/layout/list1"/>
    <dgm:cxn modelId="{B15900B2-801A-0347-89A3-E4CCDB995568}" type="presParOf" srcId="{6CC58DB3-31A1-8548-B931-1AB5FB811EAC}" destId="{B99C211A-8BFB-7D45-9C0C-135A10E7CD57}" srcOrd="3" destOrd="0" presId="urn:microsoft.com/office/officeart/2005/8/layout/list1"/>
    <dgm:cxn modelId="{5CAC77F5-8494-C54C-AD81-2636FF7B2892}" type="presParOf" srcId="{6CC58DB3-31A1-8548-B931-1AB5FB811EAC}" destId="{78B5F134-23CA-4747-B6A8-02E3EAFA9070}" srcOrd="4" destOrd="0" presId="urn:microsoft.com/office/officeart/2005/8/layout/list1"/>
    <dgm:cxn modelId="{22088808-1A3E-054E-8EC9-71C1B47D13EB}" type="presParOf" srcId="{78B5F134-23CA-4747-B6A8-02E3EAFA9070}" destId="{FB8960FA-C5D4-EE4A-903B-BC5D04441DAF}" srcOrd="0" destOrd="0" presId="urn:microsoft.com/office/officeart/2005/8/layout/list1"/>
    <dgm:cxn modelId="{C9CAD0D6-6703-1742-9B56-BAD10603EA98}" type="presParOf" srcId="{78B5F134-23CA-4747-B6A8-02E3EAFA9070}" destId="{77EEE77D-AB22-4146-8659-81F1B9E02148}" srcOrd="1" destOrd="0" presId="urn:microsoft.com/office/officeart/2005/8/layout/list1"/>
    <dgm:cxn modelId="{9CC1BABF-F3F2-6440-8CBB-3B59B1E36414}" type="presParOf" srcId="{6CC58DB3-31A1-8548-B931-1AB5FB811EAC}" destId="{AAFF0DD2-DDE4-944B-AAA5-0AA113F27611}" srcOrd="5" destOrd="0" presId="urn:microsoft.com/office/officeart/2005/8/layout/list1"/>
    <dgm:cxn modelId="{D6CC97E5-DFC1-AE4A-ADC9-3BBE07859418}" type="presParOf" srcId="{6CC58DB3-31A1-8548-B931-1AB5FB811EAC}" destId="{31F6CBB0-C3E8-5742-84CE-64E4C50124CE}" srcOrd="6" destOrd="0" presId="urn:microsoft.com/office/officeart/2005/8/layout/list1"/>
    <dgm:cxn modelId="{3C7DCD4B-A846-B04A-A9FE-BB3B2CDB822D}" type="presParOf" srcId="{6CC58DB3-31A1-8548-B931-1AB5FB811EAC}" destId="{475A15D1-BCCD-3248-ACFB-F3937FCB4F79}" srcOrd="7" destOrd="0" presId="urn:microsoft.com/office/officeart/2005/8/layout/list1"/>
    <dgm:cxn modelId="{7D65371F-C01A-CA45-8147-8E637D4BBDD8}" type="presParOf" srcId="{6CC58DB3-31A1-8548-B931-1AB5FB811EAC}" destId="{84409D93-D096-E747-A486-AEC3D6AC2557}" srcOrd="8" destOrd="0" presId="urn:microsoft.com/office/officeart/2005/8/layout/list1"/>
    <dgm:cxn modelId="{852D130B-4C2A-3143-B733-B9B63C6B6B80}" type="presParOf" srcId="{84409D93-D096-E747-A486-AEC3D6AC2557}" destId="{F6DB2615-7339-4447-A74D-C4CE97F7816F}" srcOrd="0" destOrd="0" presId="urn:microsoft.com/office/officeart/2005/8/layout/list1"/>
    <dgm:cxn modelId="{4C9C29AD-0B57-254E-ABA7-9A929F1E7DDF}" type="presParOf" srcId="{84409D93-D096-E747-A486-AEC3D6AC2557}" destId="{A4A1A08C-2F9D-9C44-A32A-44C420AEEA10}" srcOrd="1" destOrd="0" presId="urn:microsoft.com/office/officeart/2005/8/layout/list1"/>
    <dgm:cxn modelId="{ABA0A03C-46F3-CB42-A0C9-88BE92D532B9}" type="presParOf" srcId="{6CC58DB3-31A1-8548-B931-1AB5FB811EAC}" destId="{B0398DC8-1288-7945-BDB4-D91A105EB19A}" srcOrd="9" destOrd="0" presId="urn:microsoft.com/office/officeart/2005/8/layout/list1"/>
    <dgm:cxn modelId="{0AB01615-F238-E543-AC58-F9E51C9343E5}" type="presParOf" srcId="{6CC58DB3-31A1-8548-B931-1AB5FB811EAC}" destId="{27BA5E48-FAFE-F745-ADC3-FD982C318D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BA24C-9388-4644-9879-C240B5A05C3B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Loading the Dataset</a:t>
          </a:r>
          <a:endParaRPr lang="en-US" sz="2700" kern="1200"/>
        </a:p>
      </dsp:txBody>
      <dsp:txXfrm>
        <a:off x="3398960" y="35163"/>
        <a:ext cx="3717680" cy="627895"/>
      </dsp:txXfrm>
    </dsp:sp>
    <dsp:sp modelId="{44C09544-FBA7-3043-9E27-FB690769BA72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Preprocessing the data</a:t>
          </a:r>
          <a:endParaRPr lang="en-US" sz="2700" kern="1200"/>
        </a:p>
      </dsp:txBody>
      <dsp:txXfrm>
        <a:off x="3398960" y="765786"/>
        <a:ext cx="3717680" cy="627895"/>
      </dsp:txXfrm>
    </dsp:sp>
    <dsp:sp modelId="{78BDF832-078A-C348-803A-D58551B9F534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Splitting</a:t>
          </a:r>
        </a:p>
      </dsp:txBody>
      <dsp:txXfrm>
        <a:off x="3398960" y="1496409"/>
        <a:ext cx="3717680" cy="627895"/>
      </dsp:txXfrm>
    </dsp:sp>
    <dsp:sp modelId="{7116E052-AF25-C444-8FFE-839B24F985A8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Creation(U-Net)</a:t>
          </a:r>
        </a:p>
      </dsp:txBody>
      <dsp:txXfrm>
        <a:off x="3398960" y="2227032"/>
        <a:ext cx="3717680" cy="627895"/>
      </dsp:txXfrm>
    </dsp:sp>
    <dsp:sp modelId="{87F65CC9-80D8-D043-8F13-0254939ADFEC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Training</a:t>
          </a:r>
        </a:p>
      </dsp:txBody>
      <dsp:txXfrm>
        <a:off x="3398960" y="2957656"/>
        <a:ext cx="3717680" cy="627895"/>
      </dsp:txXfrm>
    </dsp:sp>
    <dsp:sp modelId="{335C51D7-9868-C040-B486-6DF0491B63F9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 Evaluation</a:t>
          </a:r>
        </a:p>
      </dsp:txBody>
      <dsp:txXfrm>
        <a:off x="3398960" y="3688279"/>
        <a:ext cx="3717680" cy="627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3A937-3A98-B841-9A44-F99D81696C12}">
      <dsp:nvSpPr>
        <dsp:cNvPr id="0" name=""/>
        <dsp:cNvSpPr/>
      </dsp:nvSpPr>
      <dsp:spPr>
        <a:xfrm>
          <a:off x="0" y="358379"/>
          <a:ext cx="105156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1685 2D slice images and segmentations of 12 patients</a:t>
          </a:r>
          <a:endParaRPr lang="en-US" sz="2000" kern="1200"/>
        </a:p>
      </dsp:txBody>
      <dsp:txXfrm>
        <a:off x="0" y="358379"/>
        <a:ext cx="10515600" cy="882000"/>
      </dsp:txXfrm>
    </dsp:sp>
    <dsp:sp modelId="{28260C13-E014-3347-8D63-50E2721A503B}">
      <dsp:nvSpPr>
        <dsp:cNvPr id="0" name=""/>
        <dsp:cNvSpPr/>
      </dsp:nvSpPr>
      <dsp:spPr>
        <a:xfrm>
          <a:off x="525780" y="63179"/>
          <a:ext cx="7360920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/>
            <a:t>Dataset Description</a:t>
          </a:r>
          <a:r>
            <a:rPr lang="en-GB" sz="2000" b="0" i="0" kern="1200"/>
            <a:t>:</a:t>
          </a:r>
          <a:endParaRPr lang="en-US" sz="2000" kern="1200"/>
        </a:p>
      </dsp:txBody>
      <dsp:txXfrm>
        <a:off x="554601" y="92000"/>
        <a:ext cx="7303278" cy="532757"/>
      </dsp:txXfrm>
    </dsp:sp>
    <dsp:sp modelId="{31F6CBB0-C3E8-5742-84CE-64E4C50124CE}">
      <dsp:nvSpPr>
        <dsp:cNvPr id="0" name=""/>
        <dsp:cNvSpPr/>
      </dsp:nvSpPr>
      <dsp:spPr>
        <a:xfrm>
          <a:off x="0" y="1643580"/>
          <a:ext cx="1051560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Convert DICOM images to NumPy arrays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Convert both images and segmentations to PyTorch tensors</a:t>
          </a:r>
          <a:endParaRPr lang="en-US" sz="2000" kern="1200"/>
        </a:p>
      </dsp:txBody>
      <dsp:txXfrm>
        <a:off x="0" y="1643580"/>
        <a:ext cx="10515600" cy="1260000"/>
      </dsp:txXfrm>
    </dsp:sp>
    <dsp:sp modelId="{77EEE77D-AB22-4146-8659-81F1B9E02148}">
      <dsp:nvSpPr>
        <dsp:cNvPr id="0" name=""/>
        <dsp:cNvSpPr/>
      </dsp:nvSpPr>
      <dsp:spPr>
        <a:xfrm>
          <a:off x="525780" y="1348380"/>
          <a:ext cx="7360920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/>
            <a:t>Preprocessing Steps</a:t>
          </a:r>
          <a:r>
            <a:rPr lang="en-GB" sz="2000" b="0" i="0" kern="1200"/>
            <a:t>:</a:t>
          </a:r>
          <a:endParaRPr lang="en-US" sz="2000" kern="1200"/>
        </a:p>
      </dsp:txBody>
      <dsp:txXfrm>
        <a:off x="554601" y="1377201"/>
        <a:ext cx="7303278" cy="532757"/>
      </dsp:txXfrm>
    </dsp:sp>
    <dsp:sp modelId="{27BA5E48-FAFE-F745-ADC3-FD982C318D2F}">
      <dsp:nvSpPr>
        <dsp:cNvPr id="0" name=""/>
        <dsp:cNvSpPr/>
      </dsp:nvSpPr>
      <dsp:spPr>
        <a:xfrm>
          <a:off x="0" y="3306780"/>
          <a:ext cx="105156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kern="1200"/>
            <a:t>training (2/3) and test datasets (1/3)</a:t>
          </a:r>
          <a:endParaRPr lang="en-US" sz="2000" kern="1200"/>
        </a:p>
      </dsp:txBody>
      <dsp:txXfrm>
        <a:off x="0" y="3306780"/>
        <a:ext cx="10515600" cy="882000"/>
      </dsp:txXfrm>
    </dsp:sp>
    <dsp:sp modelId="{A4A1A08C-2F9D-9C44-A32A-44C420AEEA10}">
      <dsp:nvSpPr>
        <dsp:cNvPr id="0" name=""/>
        <dsp:cNvSpPr/>
      </dsp:nvSpPr>
      <dsp:spPr>
        <a:xfrm>
          <a:off x="525780" y="3011580"/>
          <a:ext cx="7360920" cy="590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/>
            <a:t>Dataset Division</a:t>
          </a:r>
          <a:r>
            <a:rPr lang="en-GB" sz="2000" b="0" i="0" kern="1200"/>
            <a:t>:</a:t>
          </a:r>
          <a:endParaRPr lang="en-US" sz="2000" kern="1200"/>
        </a:p>
      </dsp:txBody>
      <dsp:txXfrm>
        <a:off x="554601" y="3040401"/>
        <a:ext cx="7303278" cy="532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3744-0CCA-234D-016A-63531B165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81331-5750-BC3C-D701-1670DF52E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9740B-4ADF-3B7B-E900-6DC2E360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FB1C0-E57E-9D40-B224-46DCD96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F1839-4722-47E4-3938-E94606B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03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6850-B2E5-443C-8B5D-11694F78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8DA16-FC1C-2398-FAF2-7B505E8D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D6C9-FCA1-ED6F-F8DE-2DA460C9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21270-7728-6906-6F23-A8E9777E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8784C-8DD1-CE62-6B01-AB5AE5FB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43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5B8630-27FF-36E6-0FF5-77FB8FB69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73193-E54B-A7B1-537E-5CD8F9873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9C340-89A5-A623-AB20-C3892628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A218E-EC27-B7F0-1A3E-226A0E90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C168E-8F87-F5CC-813D-9CB004B6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3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377B9-43FF-3047-1BF4-87E8FB89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A2140-00B6-A5C5-C8E6-58F9F0AA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72E91-497C-AA74-5507-FEC863BC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2D1EF-698F-B80C-92F2-149D13C2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BF387-0418-EC39-6363-0D4FD91C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1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3F0F0-29D4-02FB-B4C4-3DA0FD9F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2D3A4-E3C6-C215-9EC5-80BC7251F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6C547-CBB6-0128-6AA6-EAE26984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D2234-0AEB-9029-C4DE-B41867B1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CCA7D-339A-3CC8-F7B8-374EF6A3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9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A1713-72F2-F863-AE9C-57D021B7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D680A-334C-B611-D79C-7E4680AFE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3D8A1-19BD-3D30-7C59-6F54D8C4D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266C0-5E4C-D843-FFF9-FC1AC3D8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982FE-D323-015A-7068-320D8120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44DF9-A4DF-07E2-0A6D-703D956E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78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A3398-0202-F3D6-2485-A366CA2D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1C7265-883F-4B56-50E7-4D826185D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C0A3A-0C0F-824D-03BA-A4BDD6245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57D25E-7E8E-EB3E-6DAE-AA470AEF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4B27A-C313-5F63-F315-2FBE13700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5BD6F5-9B92-3F19-1014-23FB4098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338911-0E96-EECD-4CB6-83368F4F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0711BD-AC54-F1A2-700E-D6E65452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30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D95DA-5AA7-5742-C518-A705D90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FC057B-DCDE-2233-97F2-7FD9C5AF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CC0E0-6CC8-7524-7F44-A6103D27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FF26B-6781-9FE3-CABF-0DBA12EF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676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7B8860-14AD-8BA2-FEC0-7C0E1A35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D458CF-0704-281F-472C-6097663A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D169A9-3EC8-3647-90F7-10B13C9B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9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701A-06AC-9504-FA6A-8E08E712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56774-04C5-362D-4F0D-668076C4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93BFC-9971-2591-EF35-D9D4BF97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A1A64-19B1-BFFE-938D-5F8D33AC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8742C-D5F5-501D-966F-79449AB4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E84B8-31E5-05E5-EDF9-66115FB5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4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5936F-8B9C-845F-41D7-9481DF88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C8939-B5BE-F491-EE9F-E97CCD2C9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CBE70-1CC9-80AD-4F48-65C4230CD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E736-9C7D-E3A3-BAD9-14BEE078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D7D47-EF7A-0634-67CE-688B8E79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52189-08CB-4B40-D4AC-7EA29A26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58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4A0737-6BFD-A052-429F-71CBC0DA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DB1CD-4367-FB06-68E7-17F1C316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728D5-BCE8-3B7A-1D3F-EBA1FDE02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0FF3D-C3DE-5E45-A55A-FEAEB4254093}" type="datetimeFigureOut">
              <a:rPr kumimoji="1" lang="zh-CN" altLang="en-US" smtClean="0"/>
              <a:t>2024/4/22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634A6-DE27-EDE8-4AFD-FF0208E2A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B187F-B8B5-1B92-6FA8-F812BA739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81BCB-7FAC-D542-88F0-66E8960332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14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9CF39E-CD0A-C567-7996-286D54215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Unet-based </a:t>
            </a:r>
            <a:r>
              <a:rPr 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for L</a:t>
            </a:r>
            <a:r>
              <a:rPr lang="en-US" sz="6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ung CT Image </a:t>
            </a:r>
            <a:r>
              <a:rPr 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6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egmentation</a:t>
            </a:r>
            <a:br>
              <a:rPr lang="en-US" sz="6600" b="1" i="0">
                <a:effectLst/>
              </a:rPr>
            </a:br>
            <a:endParaRPr lang="pl-PL" sz="66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1411EE-71A2-4B74-3B13-0D29860FC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kumimoji="1" lang="en-GB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/>
            <a:r>
              <a:rPr kumimoji="1" lang="en-GB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Jingjing Gao</a:t>
            </a:r>
          </a:p>
          <a:p>
            <a:pPr algn="l"/>
            <a:endParaRPr kumimoji="1" lang="zh-CN" alt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5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2" name="Rectangle 108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kumimoji="1" lang="en-US" altLang="zh-CN" sz="41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zh-CN" sz="28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en-US" altLang="zh-CN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kumimoji="1" lang="en-US" altLang="zh-CN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 and DSC per 2D slice</a:t>
            </a:r>
            <a:br>
              <a:rPr lang="en-US" altLang="zh-CN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en-US" altLang="zh-CN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8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7E567CC6-1A7E-31E0-73C2-6A127470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18" y="298653"/>
            <a:ext cx="5116885" cy="60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7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895BA4-438B-3877-EAEC-9BB351C964B8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Results</a:t>
            </a:r>
            <a:r>
              <a:rPr lang="en-US" altLang="zh-CN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examples of 2D slices</a:t>
            </a:r>
            <a:r>
              <a:rPr lang="zh-CN" altLang="en-US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zh-CN" altLang="en-US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training</a:t>
            </a:r>
            <a:r>
              <a:rPr lang="zh-CN" altLang="en-US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dataset</a:t>
            </a:r>
            <a:br>
              <a:rPr lang="en-US" altLang="zh-CN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altLang="zh-CN" sz="3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9C7DF30F-8C0F-C0F9-8AB3-045F8B7E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20" y="2794390"/>
            <a:ext cx="3758184" cy="3250828"/>
          </a:xfrm>
          <a:prstGeom prst="rect">
            <a:avLst/>
          </a:prstGeom>
        </p:spPr>
      </p:pic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613B72E2-4D17-2748-5301-1160C8CC0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6" y="2794390"/>
            <a:ext cx="3758184" cy="3185060"/>
          </a:xfrm>
          <a:prstGeom prst="rect">
            <a:avLst/>
          </a:prstGeom>
        </p:spPr>
      </p:pic>
      <p:pic>
        <p:nvPicPr>
          <p:cNvPr id="12" name="图片 11" descr="图形用户界面&#10;&#10;低可信度描述已自动生成">
            <a:extLst>
              <a:ext uri="{FF2B5EF4-FFF2-40B4-BE49-F238E27FC236}">
                <a16:creationId xmlns:a16="http://schemas.microsoft.com/office/drawing/2014/main" id="{21142B1F-E3B0-4DBA-347A-61DD0F1C6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404" y="2773534"/>
            <a:ext cx="4115326" cy="32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4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895BA4-438B-3877-EAEC-9BB351C964B8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b="1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Results</a:t>
            </a:r>
            <a:r>
              <a:rPr lang="en-US" altLang="zh-CN" sz="3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examples of 2D slices for test dataset</a:t>
            </a:r>
            <a:br>
              <a:rPr lang="en-US" altLang="zh-CN" sz="3100" dirty="0">
                <a:effectLst/>
                <a:latin typeface="+mj-lt"/>
                <a:ea typeface="+mj-ea"/>
                <a:cs typeface="+mj-cs"/>
              </a:rPr>
            </a:br>
            <a:endParaRPr lang="en-US" altLang="zh-CN" sz="31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ollage of images of a brain&#10;&#10;Description automatically generated">
            <a:extLst>
              <a:ext uri="{FF2B5EF4-FFF2-40B4-BE49-F238E27FC236}">
                <a16:creationId xmlns:a16="http://schemas.microsoft.com/office/drawing/2014/main" id="{F3F5FFCC-0D7C-F832-C378-A9A3AF58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413743"/>
            <a:ext cx="3758184" cy="3589065"/>
          </a:xfrm>
          <a:prstGeom prst="rect">
            <a:avLst/>
          </a:prstGeom>
        </p:spPr>
      </p:pic>
      <p:pic>
        <p:nvPicPr>
          <p:cNvPr id="2" name="Picture 1" descr="A collage of images of a brain&#10;&#10;Description automatically generated">
            <a:extLst>
              <a:ext uri="{FF2B5EF4-FFF2-40B4-BE49-F238E27FC236}">
                <a16:creationId xmlns:a16="http://schemas.microsoft.com/office/drawing/2014/main" id="{C1D88AC4-CC6B-8F83-53C9-C82C0D18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446628"/>
            <a:ext cx="3758184" cy="3523296"/>
          </a:xfrm>
          <a:prstGeom prst="rect">
            <a:avLst/>
          </a:prstGeom>
        </p:spPr>
      </p:pic>
      <p:pic>
        <p:nvPicPr>
          <p:cNvPr id="4" name="Picture 3" descr="A collage of images of a person's body&#10;&#10;Description automatically generated">
            <a:extLst>
              <a:ext uri="{FF2B5EF4-FFF2-40B4-BE49-F238E27FC236}">
                <a16:creationId xmlns:a16="http://schemas.microsoft.com/office/drawing/2014/main" id="{48F77A4D-155E-88E5-01AD-4FCD54508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304" y="587559"/>
            <a:ext cx="3758184" cy="3241433"/>
          </a:xfrm>
          <a:prstGeom prst="rect">
            <a:avLst/>
          </a:prstGeom>
        </p:spPr>
      </p:pic>
      <p:sp>
        <p:nvSpPr>
          <p:cNvPr id="43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8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9" descr="Question mark on green pastel background">
            <a:extLst>
              <a:ext uri="{FF2B5EF4-FFF2-40B4-BE49-F238E27FC236}">
                <a16:creationId xmlns:a16="http://schemas.microsoft.com/office/drawing/2014/main" id="{5132F51F-E310-E6CF-7056-570BE6321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EAAB9A-9EE3-9E3A-4590-6D1B9050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kumimoji="1" lang="en-GB" altLang="zh-CN" sz="4000" b="1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8A1F32BA-507A-FF91-28B9-A0E182BC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lvl="1"/>
            <a:r>
              <a:rPr kumimoji="1"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Limitations in accurately identifying non-lung structures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imited size of training dataset </a:t>
            </a:r>
            <a:endParaRPr kumimoji="1"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lvl="1"/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Regularization techniques 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augmentation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GB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2705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A0878-5C61-64C6-A9A3-6032DBB7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7351F34B-DE8B-C290-AC80-9840DF952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kumimoji="1"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E9F3F-BF5C-61D6-84B4-3D181D6F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kumimoji="1"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Segmentation process</a:t>
            </a:r>
          </a:p>
          <a:p>
            <a:r>
              <a:rPr kumimoji="1"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lvl="1"/>
            <a:r>
              <a:rPr kumimoji="1"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lvl="1"/>
            <a:r>
              <a:rPr kumimoji="1"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  <a:p>
            <a:pPr lvl="1"/>
            <a:r>
              <a:rPr kumimoji="1"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r>
              <a:rPr kumimoji="1"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r>
              <a:rPr kumimoji="1"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6791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kumimoji="1" lang="en-GB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E9F3F-BF5C-61D6-84B4-3D181D6F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altLang="zh-CN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GB" altLang="zh-CN" sz="2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ung segmentation in CT images</a:t>
            </a:r>
          </a:p>
          <a:p>
            <a:r>
              <a:rPr lang="en-GB" altLang="zh-CN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zh-CN" sz="2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iagnosing respiratory conditions</a:t>
            </a:r>
          </a:p>
          <a:p>
            <a:r>
              <a:rPr lang="en-GB" altLang="zh-CN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zh-CN" sz="2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solate lung regions from surrounding structures</a:t>
            </a:r>
          </a:p>
          <a:p>
            <a:r>
              <a:rPr kumimoji="1" lang="en-GB" altLang="zh-CN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Manual segmentation – time consuming and subjective</a:t>
            </a:r>
          </a:p>
          <a:p>
            <a:r>
              <a:rPr kumimoji="1" lang="en-GB" altLang="zh-CN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Machine learning techniques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97436A0-7741-0C23-295F-434C2A6613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" r="3548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2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kumimoji="1" lang="en-GB" altLang="zh-CN" sz="5200" b="1">
                <a:latin typeface="Arial" panose="020B0604020202020204" pitchFamily="34" charset="0"/>
                <a:cs typeface="Arial" panose="020B0604020202020204" pitchFamily="34" charset="0"/>
              </a:rPr>
              <a:t>Segmentation Process </a:t>
            </a:r>
            <a:endParaRPr kumimoji="1" lang="zh-CN" altLang="en-US" sz="5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9E0A819-D159-1E17-50E0-967545456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2999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6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altLang="zh-CN" sz="5400" b="1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kumimoji="1"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内容占位符 2">
            <a:extLst>
              <a:ext uri="{FF2B5EF4-FFF2-40B4-BE49-F238E27FC236}">
                <a16:creationId xmlns:a16="http://schemas.microsoft.com/office/drawing/2014/main" id="{AB192991-F98C-9CDD-E01A-B9800ABFB6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216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567911"/>
            <a:ext cx="6095685" cy="1553497"/>
          </a:xfrm>
        </p:spPr>
        <p:txBody>
          <a:bodyPr anchor="b">
            <a:normAutofit/>
          </a:bodyPr>
          <a:lstStyle/>
          <a:p>
            <a:r>
              <a:rPr kumimoji="1" lang="en-GB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Training-</a:t>
            </a:r>
            <a:r>
              <a:rPr kumimoji="1" lang="en-GB" altLang="zh-C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r>
              <a:rPr kumimoji="1" lang="en-GB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 Architecture </a:t>
            </a:r>
            <a:br>
              <a:rPr kumimoji="1" lang="en-GB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内容占位符 7">
            <a:extLst>
              <a:ext uri="{FF2B5EF4-FFF2-40B4-BE49-F238E27FC236}">
                <a16:creationId xmlns:a16="http://schemas.microsoft.com/office/drawing/2014/main" id="{50EF7BDE-FB20-EF50-196C-AAEEAB15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501878"/>
            <a:ext cx="4818888" cy="3547872"/>
          </a:xfrm>
        </p:spPr>
        <p:txBody>
          <a:bodyPr anchor="t">
            <a:noAutofit/>
          </a:bodyPr>
          <a:lstStyle/>
          <a:p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U-shaped Architecture: </a:t>
            </a:r>
          </a:p>
          <a:p>
            <a:pPr lvl="1"/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localisation and context information</a:t>
            </a:r>
          </a:p>
          <a:p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Skip Connections: </a:t>
            </a:r>
          </a:p>
          <a:p>
            <a:pPr lvl="1"/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directly pass information from early layers to later layers. </a:t>
            </a:r>
          </a:p>
          <a:p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Encoder: </a:t>
            </a:r>
          </a:p>
          <a:p>
            <a:pPr lvl="1"/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repeated convolutions followed by downsampling operations. </a:t>
            </a:r>
          </a:p>
          <a:p>
            <a:pPr lvl="1"/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extracts features </a:t>
            </a:r>
          </a:p>
          <a:p>
            <a:pPr lvl="1"/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reduces the spatial dimensions</a:t>
            </a:r>
          </a:p>
          <a:p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Decoder: </a:t>
            </a:r>
          </a:p>
          <a:p>
            <a:pPr lvl="1"/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upsampling operations followed by convolutions </a:t>
            </a:r>
          </a:p>
          <a:p>
            <a:pPr lvl="1"/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increases spatial dimensions  </a:t>
            </a:r>
          </a:p>
          <a:p>
            <a:pPr lvl="1"/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refines segmentation predictions using skip connections</a:t>
            </a:r>
          </a:p>
          <a:p>
            <a:r>
              <a:rPr lang="en-GB" altLang="zh-CN" sz="1400">
                <a:latin typeface="Arial" panose="020B0604020202020204" pitchFamily="34" charset="0"/>
                <a:cs typeface="Arial" panose="020B0604020202020204" pitchFamily="34" charset="0"/>
              </a:rPr>
              <a:t>Final Layer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160BD915-C964-5F37-CD5A-F3EECA2C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83" y="1558707"/>
            <a:ext cx="5872833" cy="34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4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kumimoji="1" lang="en-GB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  <a:br>
              <a:rPr kumimoji="1" lang="en-GB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内容占位符 7">
            <a:extLst>
              <a:ext uri="{FF2B5EF4-FFF2-40B4-BE49-F238E27FC236}">
                <a16:creationId xmlns:a16="http://schemas.microsoft.com/office/drawing/2014/main" id="{50EF7BDE-FB20-EF50-196C-AAEEAB15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GB" altLang="zh-CN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initializition</a:t>
            </a:r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simple </a:t>
            </a:r>
            <a:r>
              <a:rPr lang="en-GB" altLang="zh-CN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UNet</a:t>
            </a:r>
            <a:endParaRPr lang="en-GB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 loading</a:t>
            </a:r>
          </a:p>
          <a:p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Optimization: </a:t>
            </a:r>
            <a:r>
              <a:rPr lang="en-GB" altLang="zh-CN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endParaRPr lang="en-GB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loop: 10 epochs, batch size = 3</a:t>
            </a: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Forward pass and loss calculation:  binary cross entropy and soft dice loss</a:t>
            </a:r>
            <a:endParaRPr lang="en-GB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 pass and parameter </a:t>
            </a:r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pdate </a:t>
            </a: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Metric calculation: Binary accuracy</a:t>
            </a:r>
          </a:p>
          <a:p>
            <a:r>
              <a:rPr lang="en-GB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 saving</a:t>
            </a: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4587D66B-AB6B-814A-3A61-A7A9F6F6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577515"/>
            <a:ext cx="4014216" cy="933304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DAF77DAB-ED7D-7737-BCA4-34437CAA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026" y="2849591"/>
            <a:ext cx="3995928" cy="579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B31889-E809-FD07-17BD-F4A9C3C0A8F1}"/>
              </a:ext>
            </a:extLst>
          </p:cNvPr>
          <p:cNvSpPr txBox="1"/>
          <p:nvPr/>
        </p:nvSpPr>
        <p:spPr>
          <a:xfrm>
            <a:off x="7725104" y="3636579"/>
            <a:ext cx="3954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CEL </a:t>
            </a:r>
            <a:r>
              <a:rPr lang="en-US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pixel-wise classification accuracy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penalize misclassifications at the pixel level</a:t>
            </a:r>
          </a:p>
          <a:p>
            <a:r>
              <a:rPr lang="en-GB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SDL</a:t>
            </a:r>
            <a:r>
              <a:rPr lang="zh-CN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zh-CN" b="0" i="0" u="none" strike="noStrike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evaluate the spatial overlap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captur</a:t>
            </a:r>
            <a:r>
              <a:rPr lang="en-US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the shapes and boundaries of objects in the image.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3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GB" altLang="zh-CN" sz="42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br>
              <a:rPr kumimoji="1" lang="en-GB" altLang="zh-CN" sz="4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zh-CN" alt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内容占位符 7">
            <a:extLst>
              <a:ext uri="{FF2B5EF4-FFF2-40B4-BE49-F238E27FC236}">
                <a16:creationId xmlns:a16="http://schemas.microsoft.com/office/drawing/2014/main" id="{50EF7BDE-FB20-EF50-196C-AAEEAB15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Load trained model</a:t>
            </a:r>
            <a:endParaRPr lang="en-GB" altLang="zh-CN" sz="2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Load test dataset</a:t>
            </a:r>
          </a:p>
          <a:p>
            <a:r>
              <a:rPr lang="en-GB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Calculate binary accuracy</a:t>
            </a:r>
          </a:p>
          <a:p>
            <a:r>
              <a:rPr lang="en-GB" altLang="zh-CN" sz="2200" dirty="0">
                <a:latin typeface="TeXGyreTermesX"/>
              </a:rPr>
              <a:t>C</a:t>
            </a:r>
            <a:r>
              <a:rPr lang="en-GB" altLang="zh-CN" sz="2200" dirty="0">
                <a:effectLst/>
                <a:latin typeface="TeXGyreTermesX"/>
              </a:rPr>
              <a:t>ompare the prediction to the ground truth segmentations: Dice Similarity Coefficient (DSC) </a:t>
            </a:r>
            <a:endParaRPr lang="en-GB" altLang="zh-CN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8A6852-62A5-CAFC-03A5-F98D194D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842161"/>
            <a:ext cx="5458968" cy="11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9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5" name="Rectangle 107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073052-9E3A-51BA-1435-3526B64F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kumimoji="1" lang="en-US" altLang="zh-CN" sz="31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Results-</a:t>
            </a:r>
            <a:br>
              <a:rPr kumimoji="1" lang="en-US" altLang="zh-CN" sz="31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1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 and accuracy</a:t>
            </a:r>
            <a:br>
              <a:rPr lang="en-US" altLang="zh-CN" sz="17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altLang="zh-CN" sz="1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kumimoji="1" lang="en-US" altLang="zh-CN" sz="1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en-US" altLang="zh-CN" sz="1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7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FDDFB558-D4FB-8CE5-8050-59DC1F44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05" y="2278414"/>
            <a:ext cx="6938156" cy="3850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E14C0C-7F1C-B8A0-F580-3C4EB80AB38D}"/>
              </a:ext>
            </a:extLst>
          </p:cNvPr>
          <p:cNvSpPr txBox="1"/>
          <p:nvPr/>
        </p:nvSpPr>
        <p:spPr>
          <a:xfrm>
            <a:off x="7649496" y="24503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Loss decreases</a:t>
            </a:r>
            <a:r>
              <a:rPr lang="en-GB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predictions match the actual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Closer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Improves the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b="1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Binary accuracy increases</a:t>
            </a:r>
            <a:r>
              <a:rPr lang="en-GB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Tends to converges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GB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roportion of correct predictions </a:t>
            </a:r>
            <a:endParaRPr lang="en-GB" altLang="zh-CN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altLang="zh-CN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ore correct predictions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Positive sign of learning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4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364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TeXGyreTermesX</vt:lpstr>
      <vt:lpstr>Arial</vt:lpstr>
      <vt:lpstr>Times New Roman</vt:lpstr>
      <vt:lpstr>Office 主题​​</vt:lpstr>
      <vt:lpstr>Unet-based Model for Lung CT Image Segmentation </vt:lpstr>
      <vt:lpstr>Agenda</vt:lpstr>
      <vt:lpstr>Background</vt:lpstr>
      <vt:lpstr>Segmentation Process </vt:lpstr>
      <vt:lpstr>Data Preparation</vt:lpstr>
      <vt:lpstr>Model Training-UNet Architecture  </vt:lpstr>
      <vt:lpstr>Model Training </vt:lpstr>
      <vt:lpstr>Model Evaluation </vt:lpstr>
      <vt:lpstr>Results- loss and accuracy   </vt:lpstr>
      <vt:lpstr> Results- accuracy and DSC per 2D slice </vt:lpstr>
      <vt:lpstr>PowerPoint Presentation</vt:lpstr>
      <vt:lpstr>PowerPoint Presentation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Unet-based Model for Lung CT Image Segmentation </dc:title>
  <dc:creator>Jingjing Gao</dc:creator>
  <cp:lastModifiedBy>Jingjing Gao</cp:lastModifiedBy>
  <cp:revision>47</cp:revision>
  <dcterms:created xsi:type="dcterms:W3CDTF">2024-04-21T18:07:02Z</dcterms:created>
  <dcterms:modified xsi:type="dcterms:W3CDTF">2024-04-22T09:26:45Z</dcterms:modified>
</cp:coreProperties>
</file>