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EEFD4-3CDB-6B48-A1FD-20F1699B044E}" type="datetimeFigureOut">
              <a:rPr kumimoji="1" lang="zh-CN" altLang="en-US" smtClean="0"/>
              <a:t>2017/6/21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F9E21-4E33-6F4F-B3CF-CB3512D18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20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F9E21-4E33-6F4F-B3CF-CB3512D184B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4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CS357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 数据库课程设计项目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/>
            </a:r>
            <a:b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</a:b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——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“饿了吗网络订餐平台”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7133" y="5368013"/>
            <a:ext cx="5816269" cy="1489987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指导教师：李芳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组员：罗晶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秦格华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2017-06-21</a:t>
            </a:r>
            <a:endParaRPr kumimoji="1" lang="zh-CN" altLang="en-US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5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系统架构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59" y="2510260"/>
            <a:ext cx="7140538" cy="40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高德地图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91399" y="2883530"/>
            <a:ext cx="5532995" cy="5414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首先需要申请高德地图的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许可；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获得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后，向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指向的服务器发送地址文本，随后搜索的地理位置信息会以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的形式返回到处理的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解码，依据高德地图官方给出的格式，取出不同的信息（国家、城市、街道、中国地理信息编码，经纬度）；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将获得的经纬度传给显示商家目录的脚本进行餐厅的筛选。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83530"/>
            <a:ext cx="5693277" cy="32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582" y="5000483"/>
            <a:ext cx="10561418" cy="566738"/>
          </a:xfrm>
        </p:spPr>
        <p:txBody>
          <a:bodyPr/>
          <a:lstStyle/>
          <a:p>
            <a:r>
              <a:rPr kumimoji="1" lang="zh-CN" altLang="en-US" dirty="0" smtClean="0"/>
              <a:t>首页页面</a:t>
            </a:r>
            <a:endParaRPr kumimoji="1"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8" b="8868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0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5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sz="5400" dirty="0" smtClean="0"/>
              <a:t>不足和改进</a:t>
            </a:r>
            <a:endParaRPr kumimoji="1" lang="zh-CN" altLang="en-US" sz="5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43793" y="1443037"/>
            <a:ext cx="5532995" cy="5414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 smtClean="0"/>
              <a:t>SQL</a:t>
            </a:r>
            <a:r>
              <a:rPr kumimoji="1" lang="zh-CN" altLang="en-US" sz="2800" dirty="0" smtClean="0"/>
              <a:t>本身中文编码的问题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更加广泛的数据来源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短信验证码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788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9600" dirty="0" smtClean="0"/>
              <a:t>Thanks</a:t>
            </a:r>
            <a:r>
              <a:rPr kumimoji="1" lang="en-US" altLang="zh-CN" sz="9600" dirty="0"/>
              <a:t>!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45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自从</a:t>
            </a:r>
            <a:r>
              <a:rPr kumimoji="1" lang="en-US" altLang="zh-CN" dirty="0" smtClean="0"/>
              <a:t>2012</a:t>
            </a:r>
            <a:r>
              <a:rPr kumimoji="1" lang="zh-CN" altLang="en-US" dirty="0" smtClean="0"/>
              <a:t>年以来，网络订餐行业作为互联网行业的新兴势头正式进入人们视野，它们为人们提供了便利的同时，也极大地丰富了人们的就餐选择。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对于一个网络订餐平台来说，因为它涉及到了极广的用户群体，极为丰富的餐厅菜单和每日数以万计的订单数量，其对数据管理的要求就显得极为突出。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9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“希望结合实际场景中的外卖平台现状，利用已学知识设计并实现一个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具有大部分使用功能的外卖平台。”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417550" y="5256149"/>
            <a:ext cx="11052148" cy="756344"/>
          </a:xfrm>
        </p:spPr>
        <p:txBody>
          <a:bodyPr/>
          <a:lstStyle/>
          <a:p>
            <a:r>
              <a:rPr kumimoji="1" lang="zh-CN" altLang="en-US" sz="2800" smtClean="0"/>
              <a:t>项目目的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96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现有的外卖平台设计（以饿了么为例）</a:t>
            </a:r>
            <a:endParaRPr kumimoji="1"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r="511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4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13162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现有的外卖平台设计（以饿了么为例）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0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0" y="433562"/>
            <a:ext cx="3547533" cy="1618396"/>
          </a:xfrm>
        </p:spPr>
        <p:txBody>
          <a:bodyPr/>
          <a:lstStyle/>
          <a:p>
            <a:r>
              <a:rPr kumimoji="1" lang="zh-CN" altLang="en-US" sz="4400" dirty="0" smtClean="0"/>
              <a:t>对数据库设计进行分析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714" y="1443037"/>
            <a:ext cx="6252633" cy="5414963"/>
          </a:xfrm>
        </p:spPr>
        <p:txBody>
          <a:bodyPr/>
          <a:lstStyle/>
          <a:p>
            <a:r>
              <a:rPr kumimoji="1" lang="zh-CN" altLang="en-US" dirty="0" smtClean="0"/>
              <a:t>用户（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，密码，姓名，电话，</a:t>
            </a:r>
            <a:r>
              <a:rPr kumimoji="1" lang="en-US" altLang="zh-CN" dirty="0" smtClean="0"/>
              <a:t>E-MAILE-MAIL…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餐馆（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，密码，名字，联系方式，配送范围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菜品（菜品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，餐馆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，名字，价格，描述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订单（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，用户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，餐馆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，时间戳，订单内容，位置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E/R</a:t>
            </a:r>
            <a:r>
              <a:rPr kumimoji="1" lang="zh-CN" altLang="en-US" dirty="0" smtClean="0"/>
              <a:t>模型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2" y="2034754"/>
            <a:ext cx="8897655" cy="46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Constraints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81199" y="2705622"/>
            <a:ext cx="8029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/>
              <a:t>订单里的某一个种类菜品的数量一定是大于零的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每</a:t>
            </a:r>
            <a:r>
              <a:rPr kumimoji="1" lang="zh-CN" altLang="en-US" sz="2400" dirty="0"/>
              <a:t>一个菜品的价格一定是大于等于零的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个菜品的</a:t>
            </a:r>
            <a:r>
              <a:rPr kumimoji="1" lang="en-US" altLang="zh-CN" sz="2400" dirty="0"/>
              <a:t>rate</a:t>
            </a:r>
            <a:r>
              <a:rPr kumimoji="1" lang="zh-CN" altLang="en-US" sz="2400" dirty="0"/>
              <a:t>是在</a:t>
            </a:r>
            <a:r>
              <a:rPr kumimoji="1" lang="en-US" altLang="zh-CN" sz="2400" dirty="0"/>
              <a:t>0~5</a:t>
            </a:r>
            <a:r>
              <a:rPr kumimoji="1" lang="zh-CN" altLang="en-US" sz="2400" dirty="0"/>
              <a:t>之间的数字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个餐馆自身的配送费价格大于等于零、最小订单价格大于等于零、最大配送范围大于等于零、经纬度大于等于</a:t>
            </a:r>
            <a:r>
              <a:rPr kumimoji="1" lang="zh-CN" altLang="en-US" sz="2400" dirty="0" smtClean="0"/>
              <a:t>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12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主要工具</a:t>
            </a:r>
            <a:endParaRPr kumimoji="1" lang="zh-CN" altLang="en-US" dirty="0"/>
          </a:p>
        </p:txBody>
      </p:sp>
      <p:grpSp>
        <p:nvGrpSpPr>
          <p:cNvPr id="17" name="组 16"/>
          <p:cNvGrpSpPr/>
          <p:nvPr/>
        </p:nvGrpSpPr>
        <p:grpSpPr>
          <a:xfrm>
            <a:off x="73065" y="3195263"/>
            <a:ext cx="1883081" cy="1785104"/>
            <a:chOff x="33401" y="3753397"/>
            <a:chExt cx="1883081" cy="1785104"/>
          </a:xfrm>
        </p:grpSpPr>
        <p:sp>
          <p:nvSpPr>
            <p:cNvPr id="3" name="文本框 2"/>
            <p:cNvSpPr txBox="1"/>
            <p:nvPr/>
          </p:nvSpPr>
          <p:spPr>
            <a:xfrm>
              <a:off x="146137" y="3753397"/>
              <a:ext cx="15782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/>
                <a:t>AMPPS</a:t>
              </a:r>
              <a:endParaRPr kumimoji="1" lang="zh-CN" altLang="en-US" sz="32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01" y="4338172"/>
              <a:ext cx="1883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集成了</a:t>
              </a:r>
              <a:r>
                <a:rPr kumimoji="1" lang="en-US" altLang="zh-CN" dirty="0" err="1" smtClean="0"/>
                <a:t>Apach</a:t>
              </a:r>
              <a:r>
                <a:rPr kumimoji="1" lang="zh-CN" altLang="en-US" dirty="0" smtClean="0"/>
                <a:t>、</a:t>
              </a:r>
              <a:r>
                <a:rPr kumimoji="1" lang="en-US" altLang="zh-CN" dirty="0" smtClean="0"/>
                <a:t>MySQL</a:t>
              </a:r>
              <a:r>
                <a:rPr kumimoji="1" lang="zh-CN" altLang="en-US" dirty="0" smtClean="0"/>
                <a:t>、</a:t>
              </a:r>
              <a:r>
                <a:rPr kumimoji="1" lang="en-US" altLang="zh-CN" dirty="0" smtClean="0"/>
                <a:t>PHP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phpAdmin</a:t>
              </a:r>
              <a:r>
                <a:rPr kumimoji="1" lang="zh-CN" altLang="en-US" dirty="0" smtClean="0"/>
                <a:t>环境的一键安装软件</a:t>
              </a:r>
              <a:endParaRPr kumimoji="1" lang="zh-CN" altLang="en-US" dirty="0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2274523" y="3195263"/>
            <a:ext cx="1972851" cy="1499744"/>
            <a:chOff x="1970760" y="3726262"/>
            <a:chExt cx="1972851" cy="1499744"/>
          </a:xfrm>
        </p:grpSpPr>
        <p:sp>
          <p:nvSpPr>
            <p:cNvPr id="6" name="文本框 5"/>
            <p:cNvSpPr txBox="1"/>
            <p:nvPr/>
          </p:nvSpPr>
          <p:spPr>
            <a:xfrm>
              <a:off x="2365333" y="3726262"/>
              <a:ext cx="15782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/>
                <a:t>PHP</a:t>
              </a:r>
              <a:endParaRPr kumimoji="1" lang="zh-CN" altLang="en-US" sz="32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70760" y="4302676"/>
              <a:ext cx="1883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用于连接数据库，并且对上层动态</a:t>
              </a:r>
              <a:r>
                <a:rPr kumimoji="1" lang="zh-CN" altLang="en-US" smtClean="0"/>
                <a:t>脚本做出相应</a:t>
              </a:r>
              <a:endParaRPr kumimoji="1" lang="zh-CN" altLang="en-US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521380" y="3172088"/>
            <a:ext cx="1883081" cy="1535240"/>
            <a:chOff x="3839225" y="3726262"/>
            <a:chExt cx="1883081" cy="1535240"/>
          </a:xfrm>
        </p:grpSpPr>
        <p:sp>
          <p:nvSpPr>
            <p:cNvPr id="5" name="文本框 4"/>
            <p:cNvSpPr txBox="1"/>
            <p:nvPr/>
          </p:nvSpPr>
          <p:spPr>
            <a:xfrm>
              <a:off x="4020855" y="3726262"/>
              <a:ext cx="15782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 smtClean="0"/>
                <a:t>jQuery</a:t>
              </a:r>
              <a:endParaRPr kumimoji="1" lang="zh-CN" altLang="en-US" sz="32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9225" y="4338172"/>
              <a:ext cx="1883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用于直接呈现动态网页，并定义网页指令</a:t>
              </a:r>
              <a:endParaRPr kumimoji="1" lang="zh-CN" altLang="en-US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854870" y="3195263"/>
            <a:ext cx="2365330" cy="1827135"/>
            <a:chOff x="6635665" y="3726261"/>
            <a:chExt cx="2365330" cy="1827135"/>
          </a:xfrm>
        </p:grpSpPr>
        <p:sp>
          <p:nvSpPr>
            <p:cNvPr id="4" name="文本框 3"/>
            <p:cNvSpPr txBox="1"/>
            <p:nvPr/>
          </p:nvSpPr>
          <p:spPr>
            <a:xfrm>
              <a:off x="6635665" y="3726261"/>
              <a:ext cx="2365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smtClean="0"/>
                <a:t>Bootstrap</a:t>
              </a:r>
              <a:endParaRPr kumimoji="1" lang="zh-CN" altLang="en-US" sz="32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20419" y="4353067"/>
              <a:ext cx="1883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由</a:t>
              </a:r>
              <a:r>
                <a:rPr kumimoji="1" lang="en-US" altLang="zh-CN" dirty="0" smtClean="0"/>
                <a:t>Twitter</a:t>
              </a:r>
              <a:r>
                <a:rPr kumimoji="1" lang="zh-CN" altLang="en-US" dirty="0" smtClean="0"/>
                <a:t>主导的前端框架，开源，易于生成简洁、美观的用户界面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423748" y="3340039"/>
            <a:ext cx="2901863" cy="1522999"/>
            <a:chOff x="9473852" y="3753398"/>
            <a:chExt cx="2901863" cy="1522999"/>
          </a:xfrm>
        </p:grpSpPr>
        <p:sp>
          <p:nvSpPr>
            <p:cNvPr id="7" name="文本框 6"/>
            <p:cNvSpPr txBox="1"/>
            <p:nvPr/>
          </p:nvSpPr>
          <p:spPr>
            <a:xfrm>
              <a:off x="9473852" y="3753398"/>
              <a:ext cx="29018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高德地图</a:t>
              </a:r>
              <a:r>
                <a:rPr kumimoji="1" lang="en-US" altLang="zh-CN" sz="3200" b="1" dirty="0" smtClean="0">
                  <a:latin typeface="Heiti SC Light" charset="-122"/>
                  <a:ea typeface="Heiti SC Light" charset="-122"/>
                  <a:cs typeface="Heiti SC Light" charset="-122"/>
                </a:rPr>
                <a:t>API</a:t>
              </a:r>
              <a:endParaRPr kumimoji="1" lang="zh-CN" altLang="en-US" sz="3200" b="1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801614" y="4353067"/>
              <a:ext cx="1883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 smtClean="0"/>
                <a:t>可以方便调用返回搜索地址</a:t>
              </a:r>
              <a:r>
                <a:rPr kumimoji="1" lang="zh-CN" altLang="en-US" smtClean="0"/>
                <a:t>的具体经纬度信息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47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102</TotalTime>
  <Words>474</Words>
  <Application>Microsoft Macintosh PowerPoint</Application>
  <PresentationFormat>宽屏</PresentationFormat>
  <Paragraphs>49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Gothic</vt:lpstr>
      <vt:lpstr>DengXian</vt:lpstr>
      <vt:lpstr>Heiti SC Light</vt:lpstr>
      <vt:lpstr>Wingdings 2</vt:lpstr>
      <vt:lpstr>宋体</vt:lpstr>
      <vt:lpstr>引用</vt:lpstr>
      <vt:lpstr>CS357 数据库课程设计项目 ——“饿了吗网络订餐平台”</vt:lpstr>
      <vt:lpstr>项目背景</vt:lpstr>
      <vt:lpstr>“希望结合实际场景中的外卖平台现状，利用已学知识设计并实现一个 具有大部分使用功能的外卖平台。”</vt:lpstr>
      <vt:lpstr>现有的外卖平台设计（以饿了么为例）</vt:lpstr>
      <vt:lpstr>现有的外卖平台设计（以饿了么为例）</vt:lpstr>
      <vt:lpstr>对数据库设计进行分析</vt:lpstr>
      <vt:lpstr>E/R模型</vt:lpstr>
      <vt:lpstr>Constraints</vt:lpstr>
      <vt:lpstr>主要工具</vt:lpstr>
      <vt:lpstr>系统架构</vt:lpstr>
      <vt:lpstr>高德地图API</vt:lpstr>
      <vt:lpstr>首页页面</vt:lpstr>
      <vt:lpstr>DEMO展示</vt:lpstr>
      <vt:lpstr>不足和改进</vt:lpstr>
      <vt:lpstr>Thanks!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CS357 数据库课程设计</dc:title>
  <dc:creator>秦格华</dc:creator>
  <cp:lastModifiedBy>秦格华</cp:lastModifiedBy>
  <cp:revision>108</cp:revision>
  <dcterms:created xsi:type="dcterms:W3CDTF">2017-06-20T16:05:35Z</dcterms:created>
  <dcterms:modified xsi:type="dcterms:W3CDTF">2017-06-20T17:47:53Z</dcterms:modified>
</cp:coreProperties>
</file>