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0205baa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0205baa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0205baa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0205baa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0205baa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0205baa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0205baa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0205baa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gif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Junk Jumper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5675" y="3170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Roboto"/>
                <a:ea typeface="Roboto"/>
                <a:cs typeface="Roboto"/>
                <a:sym typeface="Roboto"/>
              </a:rPr>
              <a:t>魔都垃圾分类回收背后的灵魂拷问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41100">
            <a:off x="2093149" y="785362"/>
            <a:ext cx="1029475" cy="85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77283">
            <a:off x="6365557" y="3267625"/>
            <a:ext cx="1029474" cy="1045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4018225"/>
            <a:ext cx="1111875" cy="112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7547" y="0"/>
            <a:ext cx="1121828" cy="112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16325"/>
            <a:ext cx="1828700" cy="179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58724" y="4150013"/>
            <a:ext cx="885274" cy="8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5615400" y="2175450"/>
            <a:ext cx="3146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扔垃圾，要扔对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51612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4018225"/>
            <a:ext cx="1111875" cy="112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6325"/>
            <a:ext cx="1828700" cy="179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7547" y="0"/>
            <a:ext cx="1121828" cy="112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8724" y="4150013"/>
            <a:ext cx="885274" cy="8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1441100">
            <a:off x="2664649" y="1177212"/>
            <a:ext cx="1029475" cy="85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277283">
            <a:off x="5536332" y="2401325"/>
            <a:ext cx="1029474" cy="104507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640494" y="2195250"/>
            <a:ext cx="2823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D9D9D9"/>
                </a:solidFill>
              </a:rPr>
              <a:t>湿垃圾</a:t>
            </a:r>
            <a:endParaRPr b="1" sz="3000">
              <a:solidFill>
                <a:srgbClr val="D9D9D9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543307" y="4258725"/>
            <a:ext cx="2823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D9D9D9"/>
                </a:solidFill>
              </a:rPr>
              <a:t>干</a:t>
            </a:r>
            <a:r>
              <a:rPr b="1" lang="zh-CN" sz="3000">
                <a:solidFill>
                  <a:srgbClr val="D9D9D9"/>
                </a:solidFill>
              </a:rPr>
              <a:t>垃圾</a:t>
            </a:r>
            <a:endParaRPr b="1" sz="3000">
              <a:solidFill>
                <a:srgbClr val="D9D9D9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289419" y="1183850"/>
            <a:ext cx="2823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D9D9D9"/>
                </a:solidFill>
              </a:rPr>
              <a:t>有害</a:t>
            </a:r>
            <a:r>
              <a:rPr b="1" lang="zh-CN" sz="3000">
                <a:solidFill>
                  <a:srgbClr val="D9D9D9"/>
                </a:solidFill>
              </a:rPr>
              <a:t>垃圾</a:t>
            </a:r>
            <a:endParaRPr b="1" sz="3000">
              <a:solidFill>
                <a:srgbClr val="D9D9D9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153044" y="4305225"/>
            <a:ext cx="2823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D9D9D9"/>
                </a:solidFill>
              </a:rPr>
              <a:t>可回收</a:t>
            </a:r>
            <a:r>
              <a:rPr b="1" lang="zh-CN" sz="3000">
                <a:solidFill>
                  <a:srgbClr val="D9D9D9"/>
                </a:solidFill>
              </a:rPr>
              <a:t>垃圾</a:t>
            </a:r>
            <a:endParaRPr b="1" sz="3000">
              <a:solidFill>
                <a:srgbClr val="D9D9D9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668803" y="2195250"/>
            <a:ext cx="4223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FFD966"/>
                </a:solidFill>
              </a:rPr>
              <a:t>“我是收</a:t>
            </a:r>
            <a:r>
              <a:rPr b="1" lang="zh-CN" sz="1800">
                <a:solidFill>
                  <a:srgbClr val="FFD966"/>
                </a:solidFill>
              </a:rPr>
              <a:t>垃圾</a:t>
            </a:r>
            <a:r>
              <a:rPr b="1" lang="zh-CN" sz="1800">
                <a:solidFill>
                  <a:srgbClr val="FFD966"/>
                </a:solidFill>
              </a:rPr>
              <a:t>的大爷！”</a:t>
            </a:r>
            <a:endParaRPr b="1" sz="1800">
              <a:solidFill>
                <a:srgbClr val="FFD966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077600" y="3626725"/>
            <a:ext cx="47547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FFD966"/>
                </a:solidFill>
              </a:rPr>
              <a:t>“我是</a:t>
            </a:r>
            <a:r>
              <a:rPr b="1" lang="zh-CN" sz="1800">
                <a:solidFill>
                  <a:srgbClr val="FFD966"/>
                </a:solidFill>
              </a:rPr>
              <a:t>经常问候你‘你是什么垃圾的’大妈</a:t>
            </a:r>
            <a:r>
              <a:rPr b="1" lang="zh-CN" sz="1800">
                <a:solidFill>
                  <a:srgbClr val="FFD966"/>
                </a:solidFill>
              </a:rPr>
              <a:t>！”</a:t>
            </a:r>
            <a:endParaRPr b="1" sz="18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311700" y="4156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32个</a:t>
            </a:r>
            <a:r>
              <a:rPr lang="zh-CN"/>
              <a:t>关卡，看看你能撑到第几关？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63601" cy="3295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774" y="0"/>
            <a:ext cx="3263602" cy="32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8976" y="347900"/>
            <a:ext cx="3717875" cy="360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0"/>
            <a:ext cx="507818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1300" y="1373475"/>
            <a:ext cx="2297774" cy="22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6151450" y="3815875"/>
            <a:ext cx="1883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扫码试玩《跳垃圾》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000000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