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4.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5.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2"/>
    <p:sldMasterId id="2147483687" r:id="rId3"/>
    <p:sldMasterId id="2147483708" r:id="rId4"/>
    <p:sldMasterId id="2147483738" r:id="rId5"/>
    <p:sldMasterId id="2147483762" r:id="rId6"/>
  </p:sldMasterIdLst>
  <p:notesMasterIdLst>
    <p:notesMasterId r:id="rId25"/>
  </p:notesMasterIdLst>
  <p:sldIdLst>
    <p:sldId id="2056" r:id="rId7"/>
    <p:sldId id="2057" r:id="rId8"/>
    <p:sldId id="2127" r:id="rId9"/>
    <p:sldId id="2059" r:id="rId10"/>
    <p:sldId id="2111" r:id="rId11"/>
    <p:sldId id="2128" r:id="rId12"/>
    <p:sldId id="2129" r:id="rId13"/>
    <p:sldId id="2130" r:id="rId14"/>
    <p:sldId id="2131" r:id="rId15"/>
    <p:sldId id="2132" r:id="rId16"/>
    <p:sldId id="2133" r:id="rId17"/>
    <p:sldId id="2112" r:id="rId18"/>
    <p:sldId id="2134" r:id="rId19"/>
    <p:sldId id="2135" r:id="rId20"/>
    <p:sldId id="2136" r:id="rId21"/>
    <p:sldId id="2137" r:id="rId22"/>
    <p:sldId id="2062" r:id="rId23"/>
    <p:sldId id="20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8">
          <p15:clr>
            <a:srgbClr val="A4A3A4"/>
          </p15:clr>
        </p15:guide>
        <p15:guide id="2"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ole" initials="N" lastIdx="2" clrIdx="0"/>
  <p:cmAuthor id="2" name="Nan Duan (MSR ASIA)" initials="ND(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FE7F50"/>
    <a:srgbClr val="002050"/>
    <a:srgbClr val="DCDCDC"/>
    <a:srgbClr val="CBD6F0"/>
    <a:srgbClr val="C4E5FF"/>
    <a:srgbClr val="107C10"/>
    <a:srgbClr val="FFB900"/>
    <a:srgbClr val="FFD4C5"/>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6807" autoAdjust="0"/>
  </p:normalViewPr>
  <p:slideViewPr>
    <p:cSldViewPr snapToGrid="0">
      <p:cViewPr varScale="1">
        <p:scale>
          <a:sx n="115" d="100"/>
          <a:sy n="115" d="100"/>
        </p:scale>
        <p:origin x="138" y="96"/>
      </p:cViewPr>
      <p:guideLst>
        <p:guide pos="368"/>
        <p:guide orient="horz" pos="2160"/>
      </p:guideLst>
    </p:cSldViewPr>
  </p:slideViewPr>
  <p:outlineViewPr>
    <p:cViewPr>
      <p:scale>
        <a:sx n="33" d="100"/>
        <a:sy n="33" d="100"/>
      </p:scale>
      <p:origin x="0" y="-10794"/>
    </p:cViewPr>
  </p:outlineViewPr>
  <p:notesTextViewPr>
    <p:cViewPr>
      <p:scale>
        <a:sx n="1" d="1"/>
        <a:sy n="1" d="1"/>
      </p:scale>
      <p:origin x="0" y="0"/>
    </p:cViewPr>
  </p:notesTextViewPr>
  <p:sorterViewPr>
    <p:cViewPr varScale="1">
      <p:scale>
        <a:sx n="100" d="100"/>
        <a:sy n="100" d="100"/>
      </p:scale>
      <p:origin x="0" y="-88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Segoe UI" panose="020B0502040204020203"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Segoe UI" panose="020B0502040204020203" pitchFamily="34" charset="0"/>
              </a:defRPr>
            </a:lvl1pPr>
          </a:lstStyle>
          <a:p>
            <a:fld id="{E6AA6C28-6CB7-4531-95A8-F27D9C7FCD12}" type="datetimeFigureOut">
              <a:rPr lang="en-US" smtClean="0"/>
              <a:t>11/20/2018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Segoe UI" panose="020B050204020402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Segoe UI" panose="020B0502040204020203" pitchFamily="34" charset="0"/>
              </a:defRPr>
            </a:lvl1pPr>
          </a:lstStyle>
          <a:p>
            <a:fld id="{B12EF219-4580-42FB-8D33-0857B2ACD9B9}"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Segoe UI" panose="020B0502040204020203" pitchFamily="34" charset="0"/>
        <a:ea typeface="+mn-ea"/>
        <a:cs typeface="+mn-cs"/>
      </a:defRPr>
    </a:lvl1pPr>
    <a:lvl2pPr marL="457200" algn="l" defTabSz="914400" rtl="0" eaLnBrk="1" latinLnBrk="0" hangingPunct="1">
      <a:defRPr sz="1200" kern="1200">
        <a:solidFill>
          <a:schemeClr val="tx1"/>
        </a:solidFill>
        <a:latin typeface="Segoe UI" panose="020B0502040204020203" pitchFamily="34" charset="0"/>
        <a:ea typeface="+mn-ea"/>
        <a:cs typeface="+mn-cs"/>
      </a:defRPr>
    </a:lvl2pPr>
    <a:lvl3pPr marL="914400" algn="l" defTabSz="914400" rtl="0" eaLnBrk="1" latinLnBrk="0" hangingPunct="1">
      <a:defRPr sz="1200" kern="1200">
        <a:solidFill>
          <a:schemeClr val="tx1"/>
        </a:solidFill>
        <a:latin typeface="Segoe UI" panose="020B0502040204020203" pitchFamily="34" charset="0"/>
        <a:ea typeface="+mn-ea"/>
        <a:cs typeface="+mn-cs"/>
      </a:defRPr>
    </a:lvl3pPr>
    <a:lvl4pPr marL="1371600" algn="l" defTabSz="914400" rtl="0" eaLnBrk="1" latinLnBrk="0" hangingPunct="1">
      <a:defRPr sz="1200" kern="1200">
        <a:solidFill>
          <a:schemeClr val="tx1"/>
        </a:solidFill>
        <a:latin typeface="Segoe UI" panose="020B0502040204020203" pitchFamily="34" charset="0"/>
        <a:ea typeface="+mn-ea"/>
        <a:cs typeface="+mn-cs"/>
      </a:defRPr>
    </a:lvl4pPr>
    <a:lvl5pPr marL="1828800" algn="l" defTabSz="914400" rtl="0" eaLnBrk="1" latinLnBrk="0" hangingPunct="1">
      <a:defRPr sz="1200" kern="1200">
        <a:solidFill>
          <a:schemeClr val="tx1"/>
        </a:solidFill>
        <a:latin typeface="Segoe UI" panose="020B050204020402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573622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213907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4.jpeg"/><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4.xml"/><Relationship Id="rId4" Type="http://schemas.openxmlformats.org/officeDocument/2006/relationships/image" Target="../media/image6.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Plain">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163585" y="2244436"/>
            <a:ext cx="9608488" cy="2373746"/>
          </a:xfrm>
        </p:spPr>
        <p:txBody>
          <a:bodyPr lIns="146304" tIns="91440" rIns="146304" bIns="91440" anchor="t" anchorCtr="0"/>
          <a:lstStyle>
            <a:lvl1pPr marL="0" algn="l" defTabSz="913765" rtl="0" eaLnBrk="1" latinLnBrk="0" hangingPunct="1">
              <a:lnSpc>
                <a:spcPct val="90000"/>
              </a:lnSpc>
              <a:spcBef>
                <a:spcPct val="0"/>
              </a:spcBef>
              <a:buNone/>
              <a:defRPr lang="en-US" sz="6600" b="0" kern="1200" cap="none" spc="-100" baseline="0" dirty="0">
                <a:ln w="3175">
                  <a:noFill/>
                </a:ln>
                <a:gradFill>
                  <a:gsLst>
                    <a:gs pos="1250">
                      <a:schemeClr val="tx1"/>
                    </a:gs>
                    <a:gs pos="100000">
                      <a:schemeClr val="tx1"/>
                    </a:gs>
                  </a:gsLst>
                  <a:lin ang="5400000" scaled="0"/>
                </a:gradFill>
                <a:effectLst/>
                <a:latin typeface="+mj-lt"/>
                <a:ea typeface="+mn-ea"/>
                <a:cs typeface="Segoe UI" panose="020B0502040204020203" pitchFamily="34" charset="0"/>
              </a:defRPr>
            </a:lvl1pPr>
          </a:lstStyle>
          <a:p>
            <a:r>
              <a:rPr lang="en-US" dirty="0"/>
              <a:t>Presentation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60" spc="-98" baseline="0">
                <a:gradFill>
                  <a:gsLst>
                    <a:gs pos="100000">
                      <a:schemeClr val="tx1"/>
                    </a:gs>
                    <a:gs pos="0">
                      <a:schemeClr val="tx1"/>
                    </a:gs>
                  </a:gsLst>
                  <a:lin ang="5400000" scaled="0"/>
                </a:gradFill>
              </a:defRPr>
            </a:lvl1pPr>
          </a:lstStyle>
          <a:p>
            <a:r>
              <a:rPr lang="en-US" dirty="0"/>
              <a:t>Section title</a:t>
            </a:r>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60" spc="-98" baseline="0">
                <a:gradFill>
                  <a:gsLst>
                    <a:gs pos="100000">
                      <a:schemeClr val="tx1"/>
                    </a:gs>
                    <a:gs pos="0">
                      <a:schemeClr val="tx1"/>
                    </a:gs>
                  </a:gsLst>
                  <a:lin ang="5400000" scaled="0"/>
                </a:gradFill>
              </a:defRPr>
            </a:lvl1pPr>
          </a:lstStyle>
          <a:p>
            <a:r>
              <a:rPr lang="en-US" dirty="0"/>
              <a:t>Section title</a:t>
            </a:r>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60" spc="-98" baseline="0">
                <a:gradFill>
                  <a:gsLst>
                    <a:gs pos="100000">
                      <a:schemeClr val="tx1"/>
                    </a:gs>
                    <a:gs pos="0">
                      <a:schemeClr val="tx1"/>
                    </a:gs>
                  </a:gsLst>
                  <a:lin ang="5400000" scaled="0"/>
                </a:gradFill>
              </a:defRPr>
            </a:lvl1pPr>
          </a:lstStyle>
          <a:p>
            <a:r>
              <a:rPr lang="en-US" dirty="0"/>
              <a:t>Section title</a:t>
            </a:r>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noAutofit/>
          </a:bodyPr>
          <a:lstStyle/>
          <a:p>
            <a:pPr algn="ctr" defTabSz="913765" fontAlgn="base">
              <a:spcBef>
                <a:spcPct val="0"/>
              </a:spcBef>
              <a:spcAft>
                <a:spcPct val="0"/>
              </a:spcAft>
            </a:pPr>
            <a:endParaRPr lang="en-US" sz="1765" dirty="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40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83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60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spAutoFit/>
          </a:bodyPr>
          <a:lstStyle/>
          <a:p>
            <a:pPr defTabSz="913765" eaLnBrk="0" hangingPunct="0"/>
            <a:r>
              <a:rPr lang="en-US" sz="685" dirty="0">
                <a:gradFill>
                  <a:gsLst>
                    <a:gs pos="0">
                      <a:schemeClr val="tx1"/>
                    </a:gs>
                    <a:gs pos="100000">
                      <a:schemeClr val="tx1"/>
                    </a:gs>
                  </a:gsLst>
                  <a:lin ang="5400000" scaled="0"/>
                </a:gradFill>
                <a:cs typeface="Segoe UI" panose="020B0502040204020203" pitchFamily="34" charset="0"/>
              </a:rPr>
              <a:t>©</a:t>
            </a:r>
            <a:r>
              <a:rPr lang="en-US" sz="685" baseline="0" dirty="0">
                <a:gradFill>
                  <a:gsLst>
                    <a:gs pos="0">
                      <a:schemeClr val="tx1"/>
                    </a:gs>
                    <a:gs pos="100000">
                      <a:schemeClr val="tx1"/>
                    </a:gs>
                  </a:gsLst>
                  <a:lin ang="5400000" scaled="0"/>
                </a:gradFill>
                <a:cs typeface="Segoe UI" panose="020B0502040204020203" pitchFamily="34" charset="0"/>
              </a:rPr>
              <a:t> Copyright</a:t>
            </a:r>
            <a:r>
              <a:rPr lang="en-US" sz="685" dirty="0">
                <a:gradFill>
                  <a:gsLst>
                    <a:gs pos="0">
                      <a:schemeClr val="tx1"/>
                    </a:gs>
                    <a:gs pos="100000">
                      <a:schemeClr val="tx1"/>
                    </a:gs>
                  </a:gsLst>
                  <a:lin ang="5400000" scaled="0"/>
                </a:gradFill>
                <a:cs typeface="Segoe UI" panose="020B0502040204020203" pitchFamily="34" charset="0"/>
              </a:rPr>
              <a:t> Microsoft Corporation. All rights reserved.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480" indent="-284480">
              <a:buClr>
                <a:schemeClr val="tx1"/>
              </a:buClr>
              <a:buSzPct val="90000"/>
              <a:buFont typeface="Arial" panose="020B0604020202020204" pitchFamily="34" charset="0"/>
              <a:buChar char="•"/>
              <a:defRPr sz="353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vl2pPr marL="560070" indent="-275590">
              <a:buClr>
                <a:schemeClr val="tx1"/>
              </a:buClr>
              <a:buSzPct val="90000"/>
              <a:buFont typeface="Arial" panose="020B0604020202020204" pitchFamily="34" charset="0"/>
              <a:buChar char="•"/>
              <a:defRPr sz="3135">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2pPr>
            <a:lvl3pPr marL="845185" indent="-284480">
              <a:buClr>
                <a:schemeClr val="tx1"/>
              </a:buClr>
              <a:buSzPct val="90000"/>
              <a:buFont typeface="Arial" panose="020B0604020202020204" pitchFamily="34" charset="0"/>
              <a:buChar char="•"/>
              <a:defRPr sz="2745">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3pPr>
            <a:lvl4pPr marL="1069340" indent="-224155">
              <a:buClr>
                <a:schemeClr val="tx1"/>
              </a:buClr>
              <a:buSzPct val="90000"/>
              <a:buFont typeface="Arial" panose="020B0604020202020204" pitchFamily="34" charset="0"/>
              <a:buChar char="•"/>
              <a:defRPr sz="2355">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4pPr>
            <a:lvl5pPr marL="1293495" indent="-224155">
              <a:buClr>
                <a:schemeClr val="tx1"/>
              </a:buClr>
              <a:buSzPct val="90000"/>
              <a:buFont typeface="Arial" panose="020B0604020202020204" pitchFamily="34" charset="0"/>
              <a:buChar char="•"/>
              <a:defRPr sz="196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anose="020B0604020202020204" pitchFamily="34" charset="0"/>
              <a:buNone/>
              <a:defRPr sz="3625" spc="-50" baseline="0">
                <a:gradFill>
                  <a:gsLst>
                    <a:gs pos="0">
                      <a:srgbClr val="000000"/>
                    </a:gs>
                    <a:gs pos="100000">
                      <a:srgbClr val="000000"/>
                    </a:gs>
                  </a:gsLst>
                  <a:lin ang="5400000" scaled="0"/>
                </a:gradFill>
                <a:effectLst/>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60"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30" spc="0" baseline="0">
                <a:gradFill>
                  <a:gsLst>
                    <a:gs pos="0">
                      <a:schemeClr val="tx1"/>
                    </a:gs>
                    <a:gs pos="100000">
                      <a:schemeClr val="tx1"/>
                    </a:gs>
                  </a:gsLst>
                  <a:lin ang="5400000" scaled="0"/>
                </a:gradFill>
                <a:latin typeface="+mj-lt"/>
              </a:defRPr>
            </a:lvl1pPr>
          </a:lstStyle>
          <a:p>
            <a:pPr lvl="0"/>
            <a:r>
              <a:rPr lang="en-US" dirty="0"/>
              <a:t>Speaker Name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srcRect t="7813" b="7813"/>
          <a:stretch>
            <a:fillRect/>
          </a:stretch>
        </p:blipFill>
        <p:spPr bwMode="ltGray">
          <a:xfrm>
            <a:off x="0" y="0"/>
            <a:ext cx="12192000" cy="6858973"/>
          </a:xfrm>
          <a:prstGeom prst="rect">
            <a:avLst/>
          </a:prstGeom>
        </p:spPr>
      </p:pic>
      <p:sp>
        <p:nvSpPr>
          <p:cNvPr id="4" name="Rectangle 3"/>
          <p:cNvSpPr/>
          <p:nvPr userDrawn="1"/>
        </p:nvSpPr>
        <p:spPr bwMode="auto">
          <a:xfrm>
            <a:off x="267620" y="2083496"/>
            <a:ext cx="6276593" cy="358307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noAutofit/>
          </a:bodyPr>
          <a:lstStyle/>
          <a:p>
            <a:pPr algn="ctr" defTabSz="913765" fontAlgn="base">
              <a:lnSpc>
                <a:spcPct val="90000"/>
              </a:lnSpc>
              <a:spcBef>
                <a:spcPct val="0"/>
              </a:spcBef>
              <a:spcAft>
                <a:spcPct val="0"/>
              </a:spcAft>
            </a:pPr>
            <a:endParaRPr lang="en-US" sz="2355"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9" name="Title 1"/>
          <p:cNvSpPr>
            <a:spLocks noGrp="1"/>
          </p:cNvSpPr>
          <p:nvPr>
            <p:ph type="title" hasCustomPrompt="1"/>
          </p:nvPr>
        </p:nvSpPr>
        <p:spPr bwMode="auto">
          <a:xfrm>
            <a:off x="269239" y="2083495"/>
            <a:ext cx="6276530" cy="1793104"/>
          </a:xfrm>
          <a:noFill/>
        </p:spPr>
        <p:txBody>
          <a:bodyPr lIns="146304" tIns="91440" rIns="146304" bIns="91440" anchor="t" anchorCtr="0"/>
          <a:lstStyle>
            <a:lvl1pPr>
              <a:defRPr sz="5295" spc="-98" baseline="0">
                <a:gradFill>
                  <a:gsLst>
                    <a:gs pos="76250">
                      <a:srgbClr val="FFFFFF"/>
                    </a:gs>
                    <a:gs pos="51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20" y="3876580"/>
            <a:ext cx="6276530" cy="1789991"/>
          </a:xfrm>
        </p:spPr>
        <p:txBody>
          <a:bodyPr tIns="109728" bIns="109728">
            <a:noAutofit/>
          </a:bodyPr>
          <a:lstStyle>
            <a:lvl1pPr marL="0" indent="0">
              <a:spcBef>
                <a:spcPts val="0"/>
              </a:spcBef>
              <a:buNone/>
              <a:defRPr sz="3135">
                <a:gradFill>
                  <a:gsLst>
                    <a:gs pos="76250">
                      <a:srgbClr val="FFFFFF"/>
                    </a:gs>
                    <a:gs pos="51000">
                      <a:srgbClr val="FFFFFF"/>
                    </a:gs>
                  </a:gsLst>
                  <a:lin ang="5400000" scaled="0"/>
                </a:gradFill>
              </a:defRPr>
            </a:lvl1pPr>
          </a:lstStyle>
          <a:p>
            <a:pPr lvl="0"/>
            <a:r>
              <a:rPr lang="en-US" dirty="0"/>
              <a:t>Speaker Name</a:t>
            </a:r>
          </a:p>
        </p:txBody>
      </p:sp>
      <p:grpSp>
        <p:nvGrpSpPr>
          <p:cNvPr id="13" name="Group 12"/>
          <p:cNvGrpSpPr>
            <a:grpSpLocks noChangeAspect="1"/>
          </p:cNvGrpSpPr>
          <p:nvPr userDrawn="1"/>
        </p:nvGrpSpPr>
        <p:grpSpPr bwMode="gray">
          <a:xfrm>
            <a:off x="448525" y="470068"/>
            <a:ext cx="1648360" cy="353933"/>
            <a:chOff x="457200" y="1643393"/>
            <a:chExt cx="4492753" cy="964540"/>
          </a:xfrm>
        </p:grpSpPr>
        <p:pic>
          <p:nvPicPr>
            <p:cNvPr id="14" name="Picture 13"/>
            <p:cNvPicPr>
              <a:picLocks noChangeAspect="1"/>
            </p:cNvPicPr>
            <p:nvPr/>
          </p:nvPicPr>
          <p:blipFill>
            <a:blip r:embed="rId3"/>
            <a:stretch>
              <a:fillRect/>
            </a:stretch>
          </p:blipFill>
          <p:spPr bwMode="gray">
            <a:xfrm>
              <a:off x="457200" y="1643393"/>
              <a:ext cx="964540" cy="964540"/>
            </a:xfrm>
            <a:prstGeom prst="rect">
              <a:avLst/>
            </a:prstGeom>
          </p:spPr>
        </p:pic>
        <p:sp>
          <p:nvSpPr>
            <p:cNvPr id="15"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lstStyle/>
            <a:p>
              <a:endParaRPr lang="en-US" sz="1765"/>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5"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5"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212" y="6042235"/>
            <a:ext cx="1613565" cy="34569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4155" indent="0">
              <a:buNone/>
              <a:defRPr/>
            </a:lvl3pPr>
            <a:lvl4pPr marL="448310" indent="0">
              <a:buNone/>
              <a:defRPr/>
            </a:lvl4pPr>
            <a:lvl5pPr marL="672465"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3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anose="05000000000000000000" pitchFamily="2" charset="2"/>
              <a:buNone/>
              <a:defRPr sz="3135"/>
            </a:lvl1pPr>
            <a:lvl2pPr marL="0" indent="0">
              <a:buNone/>
              <a:defRPr sz="1960"/>
            </a:lvl2pPr>
            <a:lvl3pPr marL="227330" indent="0">
              <a:buNone/>
              <a:defRPr sz="1960"/>
            </a:lvl3pPr>
            <a:lvl4pPr marL="451485" indent="0">
              <a:buNone/>
              <a:defRPr/>
            </a:lvl4pPr>
            <a:lvl5pPr marL="672465"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anose="05000000000000000000" pitchFamily="2" charset="2"/>
              <a:buNone/>
              <a:defRPr sz="3135"/>
            </a:lvl1pPr>
            <a:lvl2pPr marL="0" indent="0">
              <a:buNone/>
              <a:defRPr sz="1960"/>
            </a:lvl2pPr>
            <a:lvl3pPr marL="227330" indent="0">
              <a:buNone/>
              <a:defRPr sz="1960"/>
            </a:lvl3pPr>
            <a:lvl4pPr marL="451485" indent="0">
              <a:buNone/>
              <a:defRPr/>
            </a:lvl4pPr>
            <a:lvl5pPr marL="672465"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940" indent="-281940">
              <a:spcBef>
                <a:spcPts val="1200"/>
              </a:spcBef>
              <a:buClr>
                <a:schemeClr val="tx1"/>
              </a:buClr>
              <a:buFont typeface="Arial" panose="020B0604020202020204" pitchFamily="34" charset="0"/>
              <a:buChar char="•"/>
              <a:defRPr sz="3135"/>
            </a:lvl1pPr>
            <a:lvl2pPr marL="520700" indent="-228600">
              <a:defRPr sz="2355"/>
            </a:lvl2pPr>
            <a:lvl3pPr marL="685800" indent="-165100">
              <a:defRPr sz="1960"/>
            </a:lvl3pPr>
            <a:lvl4pPr marL="863600" indent="-177800">
              <a:defRPr/>
            </a:lvl4pPr>
            <a:lvl5pPr marL="1028700" indent="-16510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940" indent="-281940">
              <a:spcBef>
                <a:spcPts val="1200"/>
              </a:spcBef>
              <a:buClr>
                <a:schemeClr val="tx1"/>
              </a:buClr>
              <a:buFont typeface="Arial" panose="020B0604020202020204" pitchFamily="34" charset="0"/>
              <a:buChar char="•"/>
              <a:defRPr sz="3135"/>
            </a:lvl1pPr>
            <a:lvl2pPr marL="520700" indent="-228600">
              <a:defRPr sz="2355"/>
            </a:lvl2pPr>
            <a:lvl3pPr marL="685800" indent="-165100">
              <a:defRPr sz="1960"/>
            </a:lvl3pPr>
            <a:lvl4pPr marL="863600" indent="-177800">
              <a:defRPr/>
            </a:lvl4pPr>
            <a:lvl5pPr marL="1028700" indent="-16510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60"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30" spc="0" baseline="0">
                <a:gradFill>
                  <a:gsLst>
                    <a:gs pos="0">
                      <a:schemeClr val="tx1"/>
                    </a:gs>
                    <a:gs pos="100000">
                      <a:schemeClr val="tx1"/>
                    </a:gs>
                  </a:gsLst>
                  <a:lin ang="5400000" scaled="0"/>
                </a:gradFill>
                <a:latin typeface="+mj-lt"/>
              </a:defRPr>
            </a:lvl1pPr>
          </a:lstStyle>
          <a:p>
            <a:pPr lvl="0"/>
            <a:r>
              <a:rPr lang="en-US" dirty="0"/>
              <a:t>Speaker Name</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lang="en-US" sz="7060" b="0" kern="1200" cap="none" spc="-98" baseline="0" dirty="0">
                <a:ln w="3175">
                  <a:noFill/>
                </a:ln>
                <a:gradFill>
                  <a:gsLst>
                    <a:gs pos="0">
                      <a:schemeClr val="tx1"/>
                    </a:gs>
                    <a:gs pos="100000">
                      <a:schemeClr val="tx1"/>
                    </a:gs>
                  </a:gsLst>
                  <a:lin ang="5400000" scaled="0"/>
                </a:gradFill>
                <a:effectLst/>
                <a:latin typeface="+mj-lt"/>
                <a:ea typeface="+mn-ea"/>
                <a:cs typeface="Segoe UI" panose="020B0502040204020203" pitchFamily="34" charset="0"/>
              </a:defRPr>
            </a:lvl1pPr>
          </a:lstStyle>
          <a:p>
            <a:r>
              <a:rPr lang="en-US" dirty="0"/>
              <a:t>Video title</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60" spc="-98" baseline="0">
                <a:gradFill>
                  <a:gsLst>
                    <a:gs pos="100000">
                      <a:schemeClr val="tx1"/>
                    </a:gs>
                    <a:gs pos="0">
                      <a:schemeClr val="tx1"/>
                    </a:gs>
                  </a:gsLst>
                  <a:lin ang="5400000" scaled="0"/>
                </a:gradFill>
              </a:defRPr>
            </a:lvl1pPr>
          </a:lstStyle>
          <a:p>
            <a:r>
              <a:rPr lang="en-US" dirty="0"/>
              <a:t>Section title</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871216"/>
            <a:ext cx="11653523" cy="849463"/>
          </a:xfrm>
          <a:noFill/>
        </p:spPr>
        <p:txBody>
          <a:bodyPr tIns="91440" bIns="91440" anchor="t" anchorCtr="0">
            <a:spAutoFit/>
          </a:bodyPr>
          <a:lstStyle>
            <a:lvl1pPr>
              <a:defRPr sz="4800" spc="-98" baseline="0">
                <a:gradFill>
                  <a:gsLst>
                    <a:gs pos="100000">
                      <a:schemeClr val="tx1"/>
                    </a:gs>
                    <a:gs pos="0">
                      <a:schemeClr val="tx1"/>
                    </a:gs>
                  </a:gsLst>
                  <a:lin ang="5400000" scaled="0"/>
                </a:gradFill>
              </a:defRPr>
            </a:lvl1pPr>
          </a:lstStyle>
          <a:p>
            <a:r>
              <a:rPr lang="en-US" dirty="0"/>
              <a:t>Section title</a:t>
            </a:r>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60" spc="-98" baseline="0">
                <a:gradFill>
                  <a:gsLst>
                    <a:gs pos="100000">
                      <a:schemeClr val="tx1"/>
                    </a:gs>
                    <a:gs pos="0">
                      <a:schemeClr val="tx1"/>
                    </a:gs>
                  </a:gsLst>
                  <a:lin ang="5400000" scaled="0"/>
                </a:gradFill>
              </a:defRPr>
            </a:lvl1pPr>
          </a:lstStyle>
          <a:p>
            <a:r>
              <a:rPr lang="en-US" dirty="0"/>
              <a:t>Section title</a:t>
            </a:r>
          </a:p>
        </p:txBody>
      </p:sp>
    </p:spTree>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60" spc="-98" baseline="0">
                <a:gradFill>
                  <a:gsLst>
                    <a:gs pos="100000">
                      <a:schemeClr val="tx1"/>
                    </a:gs>
                    <a:gs pos="0">
                      <a:schemeClr val="tx1"/>
                    </a:gs>
                  </a:gsLst>
                  <a:lin ang="5400000" scaled="0"/>
                </a:gradFill>
              </a:defRPr>
            </a:lvl1pPr>
          </a:lstStyle>
          <a:p>
            <a:r>
              <a:rPr lang="en-US" dirty="0"/>
              <a:t>Section title</a:t>
            </a:r>
          </a:p>
        </p:txBody>
      </p:sp>
    </p:spTree>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60" spc="-98" baseline="0">
                <a:gradFill>
                  <a:gsLst>
                    <a:gs pos="100000">
                      <a:schemeClr val="tx1"/>
                    </a:gs>
                    <a:gs pos="0">
                      <a:schemeClr val="tx1"/>
                    </a:gs>
                  </a:gsLst>
                  <a:lin ang="5400000" scaled="0"/>
                </a:gradFill>
              </a:defRPr>
            </a:lvl1pPr>
          </a:lstStyle>
          <a:p>
            <a:r>
              <a:rPr lang="en-US" dirty="0"/>
              <a:t>Section title</a:t>
            </a:r>
          </a:p>
        </p:txBody>
      </p:sp>
    </p:spTree>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7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noAutofit/>
          </a:bodyPr>
          <a:lstStyle/>
          <a:p>
            <a:pPr algn="ctr" defTabSz="913765" fontAlgn="base">
              <a:spcBef>
                <a:spcPct val="0"/>
              </a:spcBef>
              <a:spcAft>
                <a:spcPct val="0"/>
              </a:spcAft>
            </a:pPr>
            <a:endParaRPr lang="en-US" sz="1765" dirty="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40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83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60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spAutoFit/>
          </a:bodyPr>
          <a:lstStyle/>
          <a:p>
            <a:pPr defTabSz="913765" eaLnBrk="0" hangingPunct="0"/>
            <a:r>
              <a:rPr lang="en-US" sz="685" dirty="0">
                <a:gradFill>
                  <a:gsLst>
                    <a:gs pos="0">
                      <a:schemeClr val="tx1"/>
                    </a:gs>
                    <a:gs pos="100000">
                      <a:schemeClr val="tx1"/>
                    </a:gs>
                  </a:gsLst>
                  <a:lin ang="5400000" scaled="0"/>
                </a:gradFill>
                <a:cs typeface="Segoe UI" panose="020B0502040204020203" pitchFamily="34" charset="0"/>
              </a:rPr>
              <a:t>© Copyright Microsoft Corporation. All rights reserved.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480" indent="-284480">
              <a:buClr>
                <a:schemeClr val="tx1"/>
              </a:buClr>
              <a:buSzPct val="90000"/>
              <a:buFont typeface="Arial" panose="020B0604020202020204" pitchFamily="34" charset="0"/>
              <a:buChar char="•"/>
              <a:defRPr sz="353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vl2pPr marL="560070" indent="-275590">
              <a:buClr>
                <a:schemeClr val="tx1"/>
              </a:buClr>
              <a:buSzPct val="90000"/>
              <a:buFont typeface="Arial" panose="020B0604020202020204" pitchFamily="34" charset="0"/>
              <a:buChar char="•"/>
              <a:defRPr sz="3135">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2pPr>
            <a:lvl3pPr marL="845185" indent="-284480">
              <a:buClr>
                <a:schemeClr val="tx1"/>
              </a:buClr>
              <a:buSzPct val="90000"/>
              <a:buFont typeface="Arial" panose="020B0604020202020204" pitchFamily="34" charset="0"/>
              <a:buChar char="•"/>
              <a:defRPr sz="2745">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3pPr>
            <a:lvl4pPr marL="1069340" indent="-224155">
              <a:buClr>
                <a:schemeClr val="tx1"/>
              </a:buClr>
              <a:buSzPct val="90000"/>
              <a:buFont typeface="Arial" panose="020B0604020202020204" pitchFamily="34" charset="0"/>
              <a:buChar char="•"/>
              <a:defRPr sz="2355">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4pPr>
            <a:lvl5pPr marL="1293495" indent="-224155">
              <a:buClr>
                <a:schemeClr val="tx1"/>
              </a:buClr>
              <a:buSzPct val="90000"/>
              <a:buFont typeface="Arial" panose="020B0604020202020204" pitchFamily="34" charset="0"/>
              <a:buChar char="•"/>
              <a:defRPr sz="196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anose="020B0604020202020204" pitchFamily="34" charset="0"/>
              <a:buNone/>
              <a:defRPr sz="3625" spc="-50" baseline="0">
                <a:gradFill>
                  <a:gsLst>
                    <a:gs pos="0">
                      <a:srgbClr val="000000"/>
                    </a:gs>
                    <a:gs pos="100000">
                      <a:srgbClr val="000000"/>
                    </a:gs>
                  </a:gsLst>
                  <a:lin ang="5400000" scaled="0"/>
                </a:gradFill>
                <a:effectLst/>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stStyle>
          <a:p>
            <a:r>
              <a:rPr lang="en-US"/>
              <a:t>Click to edit Master title style</a:t>
            </a: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noAutofit/>
          </a:bodyPr>
          <a:lstStyle/>
          <a:p>
            <a:pPr marL="0" marR="0" lvl="0" indent="0" algn="ctr" defTabSz="913765" rtl="0" eaLnBrk="1" fontAlgn="base" latinLnBrk="0" hangingPunct="1">
              <a:lnSpc>
                <a:spcPct val="100000"/>
              </a:lnSpc>
              <a:spcBef>
                <a:spcPct val="0"/>
              </a:spcBef>
              <a:spcAft>
                <a:spcPct val="0"/>
              </a:spcAft>
              <a:buClrTx/>
              <a:buSzTx/>
              <a:buFontTx/>
              <a:buNone/>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a:ea typeface="Segoe UI" panose="020B0502040204020203" pitchFamily="34" charset="0"/>
              <a:cs typeface="Segoe UI" panose="020B0502040204020203"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40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83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60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1878C0"/>
        </a:solidFill>
        <a:effectLst/>
      </p:bgPr>
    </p:bg>
    <p:spTree>
      <p:nvGrpSpPr>
        <p:cNvPr id="1" name=""/>
        <p:cNvGrpSpPr/>
        <p:nvPr/>
      </p:nvGrpSpPr>
      <p:grpSpPr>
        <a:xfrm>
          <a:off x="0" y="0"/>
          <a:ext cx="0" cy="0"/>
          <a:chOff x="0" y="0"/>
          <a:chExt cx="0" cy="0"/>
        </a:xfrm>
      </p:grpSpPr>
      <p:sp>
        <p:nvSpPr>
          <p:cNvPr id="6"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spAutoFit/>
          </a:bodyPr>
          <a:lstStyle/>
          <a:p>
            <a:pPr marL="0" marR="0" lvl="0" indent="0" algn="l" defTabSz="913765" rtl="0" eaLnBrk="0" fontAlgn="auto" latinLnBrk="0" hangingPunct="0">
              <a:lnSpc>
                <a:spcPct val="100000"/>
              </a:lnSpc>
              <a:spcBef>
                <a:spcPts val="0"/>
              </a:spcBef>
              <a:spcAft>
                <a:spcPts val="0"/>
              </a:spcAft>
              <a:buClrTx/>
              <a:buSzTx/>
              <a:buFontTx/>
              <a:buNone/>
              <a:defRPr/>
            </a:pPr>
            <a:r>
              <a:rPr kumimoji="0" lang="en-US" sz="68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a:ea typeface="+mn-ea"/>
                <a:cs typeface="Segoe UI" panose="020B0502040204020203" pitchFamily="34" charset="0"/>
              </a:rPr>
              <a:t>© 2015 Microsoft Corporation. All rights reserved. </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480" indent="-284480">
              <a:buClr>
                <a:schemeClr val="tx1"/>
              </a:buClr>
              <a:buSzPct val="90000"/>
              <a:buFont typeface="Arial" panose="020B0604020202020204" pitchFamily="34" charset="0"/>
              <a:buChar char="•"/>
              <a:defRPr sz="353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vl2pPr marL="560070" indent="-275590">
              <a:buClr>
                <a:schemeClr val="tx1"/>
              </a:buClr>
              <a:buSzPct val="90000"/>
              <a:buFont typeface="Arial" panose="020B0604020202020204" pitchFamily="34" charset="0"/>
              <a:buChar char="•"/>
              <a:defRPr sz="3135">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2pPr>
            <a:lvl3pPr marL="845185" indent="-284480">
              <a:buClr>
                <a:schemeClr val="tx1"/>
              </a:buClr>
              <a:buSzPct val="90000"/>
              <a:buFont typeface="Arial" panose="020B0604020202020204" pitchFamily="34" charset="0"/>
              <a:buChar char="•"/>
              <a:defRPr sz="2745">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3pPr>
            <a:lvl4pPr marL="1069340" indent="-224155">
              <a:buClr>
                <a:schemeClr val="tx1"/>
              </a:buClr>
              <a:buSzPct val="90000"/>
              <a:buFont typeface="Arial" panose="020B0604020202020204" pitchFamily="34" charset="0"/>
              <a:buChar char="•"/>
              <a:defRPr sz="2355">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4pPr>
            <a:lvl5pPr marL="1293495" indent="-224155">
              <a:buClr>
                <a:schemeClr val="tx1"/>
              </a:buClr>
              <a:buSzPct val="90000"/>
              <a:buFont typeface="Arial" panose="020B0604020202020204" pitchFamily="34" charset="0"/>
              <a:buChar char="•"/>
              <a:defRPr sz="196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anose="020B0604020202020204" pitchFamily="34" charset="0"/>
              <a:buNone/>
              <a:defRPr sz="3625" spc="-50" baseline="0">
                <a:gradFill>
                  <a:gsLst>
                    <a:gs pos="0">
                      <a:srgbClr val="000000"/>
                    </a:gs>
                    <a:gs pos="100000">
                      <a:srgbClr val="000000"/>
                    </a:gs>
                  </a:gsLst>
                  <a:lin ang="5400000" scaled="0"/>
                </a:gradFill>
                <a:effectLst/>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le and Content_bullet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485745"/>
            <a:ext cx="11653523" cy="1375761"/>
          </a:xfrm>
        </p:spPr>
        <p:txBody>
          <a:bodyPr>
            <a:spAutoFit/>
          </a:bodyPr>
          <a:lstStyle>
            <a:lvl1pPr marL="282575" indent="-282575">
              <a:defRPr sz="2000" spc="20" baseline="0">
                <a:latin typeface="+mn-lt"/>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_Plain">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163585" y="2244436"/>
            <a:ext cx="9608488" cy="2373746"/>
          </a:xfrm>
        </p:spPr>
        <p:txBody>
          <a:bodyPr lIns="146304" tIns="91440" rIns="146304" bIns="91440" anchor="t" anchorCtr="0"/>
          <a:lstStyle>
            <a:lvl1pPr marL="0" algn="l" defTabSz="913765" rtl="0" eaLnBrk="1" latinLnBrk="0" hangingPunct="1">
              <a:lnSpc>
                <a:spcPct val="90000"/>
              </a:lnSpc>
              <a:spcBef>
                <a:spcPct val="0"/>
              </a:spcBef>
              <a:buNone/>
              <a:defRPr lang="en-US" sz="6600" b="0" kern="1200" cap="none" spc="-100" baseline="0" dirty="0">
                <a:ln w="3175">
                  <a:noFill/>
                </a:ln>
                <a:gradFill>
                  <a:gsLst>
                    <a:gs pos="1250">
                      <a:schemeClr val="tx1"/>
                    </a:gs>
                    <a:gs pos="100000">
                      <a:schemeClr val="tx1"/>
                    </a:gs>
                  </a:gsLst>
                  <a:lin ang="5400000" scaled="0"/>
                </a:gradFill>
                <a:effectLst/>
                <a:latin typeface="+mj-lt"/>
                <a:ea typeface="+mn-ea"/>
                <a:cs typeface="Segoe UI" panose="020B0502040204020203" pitchFamily="34" charset="0"/>
              </a:defRPr>
            </a:lvl1pPr>
          </a:lstStyle>
          <a:p>
            <a:r>
              <a:rPr lang="en-US" dirty="0"/>
              <a:t>Presentation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_Title and Content_bullet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485745"/>
            <a:ext cx="11653523" cy="1375761"/>
          </a:xfrm>
        </p:spPr>
        <p:txBody>
          <a:bodyPr>
            <a:spAutoFit/>
          </a:bodyPr>
          <a:lstStyle>
            <a:lvl1pPr marL="282575" indent="-282575">
              <a:defRPr sz="2000" spc="20" baseline="0">
                <a:latin typeface="+mn-lt"/>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IN_Title and Content_bullet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485745"/>
            <a:ext cx="11653523" cy="1375761"/>
          </a:xfrm>
        </p:spPr>
        <p:txBody>
          <a:bodyPr>
            <a:spAutoFit/>
          </a:bodyPr>
          <a:lstStyle>
            <a:lvl1pPr marL="282575" indent="-282575">
              <a:defRPr sz="2000" spc="20" baseline="0">
                <a:latin typeface="+mn-lt"/>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213891"/>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0"/>
            </a:lvl2pPr>
            <a:lvl3pPr marL="224155" indent="0">
              <a:buNone/>
              <a:defRPr/>
            </a:lvl3pPr>
            <a:lvl4pPr marL="448310" indent="0">
              <a:buNone/>
              <a:defRPr/>
            </a:lvl4pPr>
            <a:lvl5pPr marL="67246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213891"/>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4155" indent="0">
              <a:buNone/>
              <a:defRPr/>
            </a:lvl3pPr>
            <a:lvl4pPr marL="448310" indent="0">
              <a:buNone/>
              <a:defRPr/>
            </a:lvl4pPr>
            <a:lvl5pPr marL="672465"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3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anose="05000000000000000000" pitchFamily="2" charset="2"/>
              <a:buNone/>
              <a:defRPr sz="3530">
                <a:gradFill>
                  <a:gsLst>
                    <a:gs pos="1250">
                      <a:schemeClr val="tx2"/>
                    </a:gs>
                    <a:gs pos="99000">
                      <a:schemeClr val="tx2"/>
                    </a:gs>
                  </a:gsLst>
                  <a:lin ang="5400000" scaled="0"/>
                </a:gradFill>
              </a:defRPr>
            </a:lvl1pPr>
            <a:lvl2pPr marL="0" indent="0">
              <a:buNone/>
              <a:defRPr sz="1960"/>
            </a:lvl2pPr>
            <a:lvl3pPr marL="227330" indent="0">
              <a:buNone/>
              <a:defRPr sz="1960"/>
            </a:lvl3pPr>
            <a:lvl4pPr marL="451485" indent="0">
              <a:buNone/>
              <a:defRPr/>
            </a:lvl4pPr>
            <a:lvl5pPr marL="67246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anose="05000000000000000000" pitchFamily="2" charset="2"/>
              <a:buNone/>
              <a:defRPr sz="3530">
                <a:gradFill>
                  <a:gsLst>
                    <a:gs pos="1250">
                      <a:schemeClr val="tx2"/>
                    </a:gs>
                    <a:gs pos="99000">
                      <a:schemeClr val="tx2"/>
                    </a:gs>
                  </a:gsLst>
                  <a:lin ang="5400000" scaled="0"/>
                </a:gradFill>
              </a:defRPr>
            </a:lvl1pPr>
            <a:lvl2pPr marL="0" indent="0">
              <a:buNone/>
              <a:defRPr sz="1960"/>
            </a:lvl2pPr>
            <a:lvl3pPr marL="227330" indent="0">
              <a:buNone/>
              <a:defRPr sz="1960"/>
            </a:lvl3pPr>
            <a:lvl4pPr marL="451485" indent="0">
              <a:buNone/>
              <a:defRPr/>
            </a:lvl4pPr>
            <a:lvl5pPr marL="67246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anose="05000000000000000000" pitchFamily="2" charset="2"/>
              <a:buNone/>
              <a:defRPr sz="3530"/>
            </a:lvl1pPr>
            <a:lvl2pPr marL="0" indent="0">
              <a:buNone/>
              <a:defRPr sz="1960"/>
            </a:lvl2pPr>
            <a:lvl3pPr marL="227330" indent="0">
              <a:buNone/>
              <a:defRPr sz="1960"/>
            </a:lvl3pPr>
            <a:lvl4pPr marL="451485" indent="0">
              <a:buNone/>
              <a:defRPr/>
            </a:lvl4pPr>
            <a:lvl5pPr marL="67246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anose="05000000000000000000" pitchFamily="2" charset="2"/>
              <a:buNone/>
              <a:defRPr sz="3530"/>
            </a:lvl1pPr>
            <a:lvl2pPr marL="0" indent="0">
              <a:buNone/>
              <a:defRPr sz="1960"/>
            </a:lvl2pPr>
            <a:lvl3pPr marL="227330" indent="0">
              <a:buNone/>
              <a:defRPr sz="1960"/>
            </a:lvl3pPr>
            <a:lvl4pPr marL="451485" indent="0">
              <a:buNone/>
              <a:defRPr/>
            </a:lvl4pPr>
            <a:lvl5pPr marL="67246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940" indent="-281940">
              <a:spcBef>
                <a:spcPts val="1200"/>
              </a:spcBef>
              <a:buClr>
                <a:schemeClr val="tx2"/>
              </a:buClr>
              <a:buFont typeface="Arial" panose="020B0604020202020204" pitchFamily="34" charset="0"/>
              <a:buChar char="•"/>
              <a:defRPr sz="3135">
                <a:gradFill>
                  <a:gsLst>
                    <a:gs pos="1250">
                      <a:schemeClr val="tx2"/>
                    </a:gs>
                    <a:gs pos="99000">
                      <a:schemeClr val="tx2"/>
                    </a:gs>
                  </a:gsLst>
                  <a:lin ang="5400000" scaled="0"/>
                </a:gradFill>
              </a:defRPr>
            </a:lvl1pPr>
            <a:lvl2pPr marL="520700" indent="-228600">
              <a:defRPr sz="2355"/>
            </a:lvl2pPr>
            <a:lvl3pPr marL="685800" indent="-165100">
              <a:defRPr sz="1960"/>
            </a:lvl3pPr>
            <a:lvl4pPr marL="863600" indent="-177800">
              <a:defRPr/>
            </a:lvl4pPr>
            <a:lvl5pPr marL="1028700" indent="-1651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940" indent="-281940">
              <a:spcBef>
                <a:spcPts val="1200"/>
              </a:spcBef>
              <a:buClr>
                <a:schemeClr val="tx2"/>
              </a:buClr>
              <a:buFont typeface="Arial" panose="020B0604020202020204" pitchFamily="34" charset="0"/>
              <a:buChar char="•"/>
              <a:defRPr sz="3135">
                <a:gradFill>
                  <a:gsLst>
                    <a:gs pos="1250">
                      <a:schemeClr val="tx2"/>
                    </a:gs>
                    <a:gs pos="99000">
                      <a:schemeClr val="tx2"/>
                    </a:gs>
                  </a:gsLst>
                  <a:lin ang="5400000" scaled="0"/>
                </a:gradFill>
              </a:defRPr>
            </a:lvl1pPr>
            <a:lvl2pPr marL="520700" indent="-228600">
              <a:defRPr sz="2355"/>
            </a:lvl2pPr>
            <a:lvl3pPr marL="685800" indent="-165100">
              <a:defRPr sz="1960"/>
            </a:lvl3pPr>
            <a:lvl4pPr marL="863600" indent="-177800">
              <a:defRPr/>
            </a:lvl4pPr>
            <a:lvl5pPr marL="1028700" indent="-1651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940" indent="-281940">
              <a:spcBef>
                <a:spcPts val="1200"/>
              </a:spcBef>
              <a:buClr>
                <a:schemeClr val="tx1"/>
              </a:buClr>
              <a:buFont typeface="Arial" panose="020B0604020202020204" pitchFamily="34" charset="0"/>
              <a:buChar char="•"/>
              <a:defRPr sz="3135"/>
            </a:lvl1pPr>
            <a:lvl2pPr marL="520700" indent="-228600">
              <a:defRPr sz="2355"/>
            </a:lvl2pPr>
            <a:lvl3pPr marL="685800" indent="-165100">
              <a:defRPr sz="1960"/>
            </a:lvl3pPr>
            <a:lvl4pPr marL="863600" indent="-177800">
              <a:defRPr/>
            </a:lvl4pPr>
            <a:lvl5pPr marL="1028700" indent="-1651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940" indent="-281940">
              <a:spcBef>
                <a:spcPts val="1200"/>
              </a:spcBef>
              <a:buClr>
                <a:schemeClr val="tx1"/>
              </a:buClr>
              <a:buFont typeface="Arial" panose="020B0604020202020204" pitchFamily="34" charset="0"/>
              <a:buChar char="•"/>
              <a:defRPr sz="3135"/>
            </a:lvl1pPr>
            <a:lvl2pPr marL="520700" indent="-228600">
              <a:defRPr sz="2355"/>
            </a:lvl2pPr>
            <a:lvl3pPr marL="685800" indent="-165100">
              <a:defRPr sz="1960"/>
            </a:lvl3pPr>
            <a:lvl4pPr marL="863600" indent="-177800">
              <a:defRPr/>
            </a:lvl4pPr>
            <a:lvl5pPr marL="1028700" indent="-1651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60"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30" spc="0" baseline="0">
                <a:gradFill>
                  <a:gsLst>
                    <a:gs pos="0">
                      <a:schemeClr val="tx1"/>
                    </a:gs>
                    <a:gs pos="100000">
                      <a:schemeClr val="tx1"/>
                    </a:gs>
                  </a:gsLst>
                  <a:lin ang="5400000" scaled="0"/>
                </a:gradFill>
                <a:latin typeface="+mj-lt"/>
              </a:defRPr>
            </a:lvl1pPr>
          </a:lstStyle>
          <a:p>
            <a:pPr lvl="0"/>
            <a:r>
              <a:rPr lang="en-US" dirty="0"/>
              <a:t>Speaker Name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213891"/>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0"/>
            </a:lvl2pPr>
            <a:lvl3pPr marL="224155" indent="0">
              <a:buNone/>
              <a:defRPr/>
            </a:lvl3pPr>
            <a:lvl4pPr marL="448310" indent="0">
              <a:buNone/>
              <a:defRPr/>
            </a:lvl4pPr>
            <a:lvl5pPr marL="67246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871216"/>
            <a:ext cx="11653523" cy="849463"/>
          </a:xfrm>
          <a:noFill/>
        </p:spPr>
        <p:txBody>
          <a:bodyPr tIns="91440" bIns="91440" anchor="t" anchorCtr="0">
            <a:spAutoFit/>
          </a:bodyPr>
          <a:lstStyle>
            <a:lvl1pPr>
              <a:defRPr sz="4800" spc="-98" baseline="0">
                <a:gradFill>
                  <a:gsLst>
                    <a:gs pos="100000">
                      <a:schemeClr val="tx1"/>
                    </a:gs>
                    <a:gs pos="0">
                      <a:schemeClr val="tx1"/>
                    </a:gs>
                  </a:gsLst>
                  <a:lin ang="5400000" scaled="0"/>
                </a:gradFill>
              </a:defRPr>
            </a:lvl1pPr>
          </a:lstStyle>
          <a:p>
            <a:r>
              <a:rPr lang="en-US" dirty="0"/>
              <a:t>Section title</a:t>
            </a:r>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noAutofit/>
          </a:bodyPr>
          <a:lstStyle/>
          <a:p>
            <a:pPr marL="0" marR="0" lvl="0" indent="0" algn="ctr" defTabSz="913765" rtl="0" eaLnBrk="1" fontAlgn="base" latinLnBrk="0" hangingPunct="1">
              <a:lnSpc>
                <a:spcPct val="100000"/>
              </a:lnSpc>
              <a:spcBef>
                <a:spcPct val="0"/>
              </a:spcBef>
              <a:spcAft>
                <a:spcPct val="0"/>
              </a:spcAft>
              <a:buClrTx/>
              <a:buSzTx/>
              <a:buFontTx/>
              <a:buNone/>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a:ea typeface="Segoe UI" panose="020B0502040204020203" pitchFamily="34" charset="0"/>
              <a:cs typeface="Segoe UI" panose="020B0502040204020203"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40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83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60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1878C0"/>
        </a:solidFill>
        <a:effectLst/>
      </p:bgPr>
    </p:bg>
    <p:spTree>
      <p:nvGrpSpPr>
        <p:cNvPr id="1" name=""/>
        <p:cNvGrpSpPr/>
        <p:nvPr/>
      </p:nvGrpSpPr>
      <p:grpSpPr>
        <a:xfrm>
          <a:off x="0" y="0"/>
          <a:ext cx="0" cy="0"/>
          <a:chOff x="0" y="0"/>
          <a:chExt cx="0" cy="0"/>
        </a:xfrm>
      </p:grpSpPr>
      <p:sp>
        <p:nvSpPr>
          <p:cNvPr id="6"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spAutoFit/>
          </a:bodyPr>
          <a:lstStyle/>
          <a:p>
            <a:pPr marL="0" marR="0" lvl="0" indent="0" algn="l" defTabSz="913765" rtl="0" eaLnBrk="0" fontAlgn="auto" latinLnBrk="0" hangingPunct="0">
              <a:lnSpc>
                <a:spcPct val="100000"/>
              </a:lnSpc>
              <a:spcBef>
                <a:spcPts val="0"/>
              </a:spcBef>
              <a:spcAft>
                <a:spcPts val="0"/>
              </a:spcAft>
              <a:buClrTx/>
              <a:buSzTx/>
              <a:buFontTx/>
              <a:buNone/>
              <a:defRPr/>
            </a:pPr>
            <a:r>
              <a:rPr kumimoji="0" lang="en-US" sz="68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a:ea typeface="+mn-ea"/>
                <a:cs typeface="Segoe UI" panose="020B0502040204020203" pitchFamily="34" charset="0"/>
              </a:rPr>
              <a:t>© 2015 Microsoft Corporation. All rights reserved. </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480" indent="-284480">
              <a:buClr>
                <a:schemeClr val="tx1"/>
              </a:buClr>
              <a:buSzPct val="90000"/>
              <a:buFont typeface="Arial" panose="020B0604020202020204" pitchFamily="34" charset="0"/>
              <a:buChar char="•"/>
              <a:defRPr sz="353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vl2pPr marL="560070" indent="-275590">
              <a:buClr>
                <a:schemeClr val="tx1"/>
              </a:buClr>
              <a:buSzPct val="90000"/>
              <a:buFont typeface="Arial" panose="020B0604020202020204" pitchFamily="34" charset="0"/>
              <a:buChar char="•"/>
              <a:defRPr sz="3135">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2pPr>
            <a:lvl3pPr marL="845185" indent="-284480">
              <a:buClr>
                <a:schemeClr val="tx1"/>
              </a:buClr>
              <a:buSzPct val="90000"/>
              <a:buFont typeface="Arial" panose="020B0604020202020204" pitchFamily="34" charset="0"/>
              <a:buChar char="•"/>
              <a:defRPr sz="2745">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3pPr>
            <a:lvl4pPr marL="1069340" indent="-224155">
              <a:buClr>
                <a:schemeClr val="tx1"/>
              </a:buClr>
              <a:buSzPct val="90000"/>
              <a:buFont typeface="Arial" panose="020B0604020202020204" pitchFamily="34" charset="0"/>
              <a:buChar char="•"/>
              <a:defRPr sz="2355">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4pPr>
            <a:lvl5pPr marL="1293495" indent="-224155">
              <a:buClr>
                <a:schemeClr val="tx1"/>
              </a:buClr>
              <a:buSzPct val="90000"/>
              <a:buFont typeface="Arial" panose="020B0604020202020204" pitchFamily="34" charset="0"/>
              <a:buChar char="•"/>
              <a:defRPr sz="196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anose="020B0604020202020204" pitchFamily="34" charset="0"/>
              <a:buNone/>
              <a:defRPr sz="3625" spc="-50" baseline="0">
                <a:gradFill>
                  <a:gsLst>
                    <a:gs pos="0">
                      <a:srgbClr val="000000"/>
                    </a:gs>
                    <a:gs pos="100000">
                      <a:srgbClr val="000000"/>
                    </a:gs>
                  </a:gsLst>
                  <a:lin ang="5400000" scaled="0"/>
                </a:gradFill>
                <a:effectLst/>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Title Slide_Plain">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449450" y="718882"/>
            <a:ext cx="11182256" cy="2373746"/>
          </a:xfrm>
        </p:spPr>
        <p:txBody>
          <a:bodyPr lIns="146304" tIns="91440" rIns="146304" bIns="91440" anchor="t" anchorCtr="0"/>
          <a:lstStyle>
            <a:lvl1pPr marL="0" algn="l" defTabSz="913765" rtl="0" eaLnBrk="1" latinLnBrk="0" hangingPunct="1">
              <a:lnSpc>
                <a:spcPct val="90000"/>
              </a:lnSpc>
              <a:spcBef>
                <a:spcPct val="0"/>
              </a:spcBef>
              <a:buNone/>
              <a:defRPr lang="en-US" sz="5400" b="0" kern="1200" cap="none" spc="-100" baseline="0" dirty="0">
                <a:ln w="3175">
                  <a:noFill/>
                </a:ln>
                <a:gradFill>
                  <a:gsLst>
                    <a:gs pos="1250">
                      <a:schemeClr val="tx1"/>
                    </a:gs>
                    <a:gs pos="100000">
                      <a:schemeClr val="tx1"/>
                    </a:gs>
                  </a:gsLst>
                  <a:lin ang="5400000" scaled="0"/>
                </a:gradFill>
                <a:effectLst/>
                <a:latin typeface="+mj-lt"/>
                <a:ea typeface="+mn-ea"/>
                <a:cs typeface="Segoe UI" panose="020B0502040204020203" pitchFamily="34" charset="0"/>
              </a:defRPr>
            </a:lvl1pPr>
          </a:lstStyle>
          <a:p>
            <a:r>
              <a:rPr lang="en-US" dirty="0"/>
              <a:t>Presentation title</a:t>
            </a:r>
          </a:p>
        </p:txBody>
      </p:sp>
      <p:sp>
        <p:nvSpPr>
          <p:cNvPr id="3" name="Text Placeholder 2"/>
          <p:cNvSpPr>
            <a:spLocks noGrp="1"/>
          </p:cNvSpPr>
          <p:nvPr>
            <p:ph type="body" sz="quarter" idx="10"/>
          </p:nvPr>
        </p:nvSpPr>
        <p:spPr>
          <a:xfrm>
            <a:off x="449450" y="3563377"/>
            <a:ext cx="9721850" cy="1486561"/>
          </a:xfrm>
        </p:spPr>
        <p:txBody>
          <a:bodyPr/>
          <a:lstStyle>
            <a:lvl1pPr marL="0" indent="0">
              <a:buNone/>
              <a:defRPr sz="2400">
                <a:latin typeface="+mn-lt"/>
              </a:defRPr>
            </a:lvl1pPr>
            <a:lvl2pPr marL="0" indent="0">
              <a:buNone/>
              <a:defRPr sz="1800">
                <a:latin typeface="+mn-lt"/>
              </a:defRPr>
            </a:lvl2pPr>
            <a:lvl3pPr marL="0" indent="0">
              <a:buNone/>
              <a:defRPr>
                <a:latin typeface="+mn-lt"/>
              </a:defRPr>
            </a:lvl3pPr>
            <a:lvl4pPr marL="0" indent="0">
              <a:buNone/>
              <a:defRPr>
                <a:latin typeface="+mn-lt"/>
              </a:defRPr>
            </a:lvl4pPr>
            <a:lvl5pPr marL="0" indent="0">
              <a:buNone/>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and Content_bullet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485745"/>
            <a:ext cx="11653523" cy="1375761"/>
          </a:xfrm>
        </p:spPr>
        <p:txBody>
          <a:bodyPr>
            <a:spAutoFit/>
          </a:bodyPr>
          <a:lstStyle>
            <a:lvl1pPr marL="282575" indent="-282575">
              <a:defRPr sz="2000" spc="20" baseline="0">
                <a:latin typeface="+mn-lt"/>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_Plain">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163585" y="2244437"/>
            <a:ext cx="9608488" cy="2373746"/>
          </a:xfrm>
        </p:spPr>
        <p:txBody>
          <a:bodyPr lIns="146304" tIns="91440" rIns="146304" bIns="91440" anchor="t" anchorCtr="0"/>
          <a:lstStyle>
            <a:lvl1pPr marL="0" algn="l" defTabSz="913765" rtl="0" eaLnBrk="1" latinLnBrk="0" hangingPunct="1">
              <a:lnSpc>
                <a:spcPct val="90000"/>
              </a:lnSpc>
              <a:spcBef>
                <a:spcPct val="0"/>
              </a:spcBef>
              <a:buNone/>
              <a:defRPr lang="en-US" sz="6600" b="0" kern="1200" cap="none" spc="-100" baseline="0" dirty="0">
                <a:ln w="3175">
                  <a:noFill/>
                </a:ln>
                <a:gradFill>
                  <a:gsLst>
                    <a:gs pos="1250">
                      <a:schemeClr val="tx1"/>
                    </a:gs>
                    <a:gs pos="100000">
                      <a:schemeClr val="tx1"/>
                    </a:gs>
                  </a:gsLst>
                  <a:lin ang="5400000" scaled="0"/>
                </a:gradFill>
                <a:effectLst/>
                <a:latin typeface="+mj-lt"/>
                <a:ea typeface="+mn-ea"/>
                <a:cs typeface="Segoe UI" panose="020B0502040204020203" pitchFamily="34" charset="0"/>
              </a:defRPr>
            </a:lvl1pPr>
          </a:lstStyle>
          <a:p>
            <a:r>
              <a:rPr lang="en-US" dirty="0"/>
              <a:t>Presentation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AIN_Title and Content_bullet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485746"/>
            <a:ext cx="11653523" cy="1375761"/>
          </a:xfrm>
        </p:spPr>
        <p:txBody>
          <a:bodyPr>
            <a:spAutoFit/>
          </a:bodyPr>
          <a:lstStyle>
            <a:lvl1pPr marL="282575" indent="-282575">
              <a:defRPr sz="2000" spc="20" baseline="0">
                <a:latin typeface="+mn-lt"/>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213891"/>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4155" indent="0">
              <a:buNone/>
              <a:defRPr/>
            </a:lvl3pPr>
            <a:lvl4pPr marL="448310" indent="0">
              <a:buNone/>
              <a:defRPr/>
            </a:lvl4pPr>
            <a:lvl5pPr marL="672465"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213892"/>
            <a:ext cx="11653523" cy="1544177"/>
          </a:xfrm>
        </p:spPr>
        <p:txBody>
          <a:bodyPr/>
          <a:lstStyle>
            <a:lvl1pPr marL="0" indent="0">
              <a:buNone/>
              <a:defRPr>
                <a:gradFill>
                  <a:gsLst>
                    <a:gs pos="1250">
                      <a:schemeClr val="tx2"/>
                    </a:gs>
                    <a:gs pos="99000">
                      <a:schemeClr val="tx2"/>
                    </a:gs>
                  </a:gsLst>
                  <a:lin ang="5400000" scaled="0"/>
                </a:gradFill>
              </a:defRPr>
            </a:lvl1pPr>
            <a:lvl2pPr marL="0" indent="0">
              <a:buFontTx/>
              <a:buNone/>
              <a:defRPr sz="1960"/>
            </a:lvl2pPr>
            <a:lvl3pPr marL="224155" indent="0">
              <a:buNone/>
              <a:defRPr/>
            </a:lvl3pPr>
            <a:lvl4pPr marL="448310" indent="0">
              <a:buNone/>
              <a:defRPr/>
            </a:lvl4pPr>
            <a:lvl5pPr marL="67246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213892"/>
            <a:ext cx="11653523" cy="1544177"/>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4155" indent="0">
              <a:buNone/>
              <a:defRPr/>
            </a:lvl3pPr>
            <a:lvl4pPr marL="448310" indent="0">
              <a:buNone/>
              <a:defRPr/>
            </a:lvl4pPr>
            <a:lvl5pPr marL="672465"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1583974"/>
          </a:xfrm>
        </p:spPr>
        <p:txBody>
          <a:bodyPr>
            <a:spAutoFit/>
          </a:bodyPr>
          <a:lstStyle>
            <a:lvl1pPr>
              <a:defRPr sz="353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228816"/>
          </a:xfrm>
        </p:spPr>
        <p:txBody>
          <a:bodyPr wrap="square">
            <a:spAutoFit/>
          </a:bodyPr>
          <a:lstStyle>
            <a:lvl1pPr marL="0" indent="0">
              <a:spcBef>
                <a:spcPts val="1200"/>
              </a:spcBef>
              <a:buClr>
                <a:schemeClr val="tx1"/>
              </a:buClr>
              <a:buFont typeface="Wingdings" panose="05000000000000000000" pitchFamily="2" charset="2"/>
              <a:buNone/>
              <a:defRPr sz="3530">
                <a:gradFill>
                  <a:gsLst>
                    <a:gs pos="1250">
                      <a:schemeClr val="tx2"/>
                    </a:gs>
                    <a:gs pos="99000">
                      <a:schemeClr val="tx2"/>
                    </a:gs>
                  </a:gsLst>
                  <a:lin ang="5400000" scaled="0"/>
                </a:gradFill>
              </a:defRPr>
            </a:lvl1pPr>
            <a:lvl2pPr marL="0" indent="0">
              <a:buNone/>
              <a:defRPr sz="1960"/>
            </a:lvl2pPr>
            <a:lvl3pPr marL="227330" indent="0">
              <a:buNone/>
              <a:defRPr sz="1960"/>
            </a:lvl3pPr>
            <a:lvl4pPr marL="451485" indent="0">
              <a:buNone/>
              <a:defRPr/>
            </a:lvl4pPr>
            <a:lvl5pPr marL="67246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228816"/>
          </a:xfrm>
        </p:spPr>
        <p:txBody>
          <a:bodyPr wrap="square">
            <a:spAutoFit/>
          </a:bodyPr>
          <a:lstStyle>
            <a:lvl1pPr marL="0" indent="0">
              <a:spcBef>
                <a:spcPts val="1200"/>
              </a:spcBef>
              <a:buClr>
                <a:schemeClr val="tx1"/>
              </a:buClr>
              <a:buFont typeface="Wingdings" panose="05000000000000000000" pitchFamily="2" charset="2"/>
              <a:buNone/>
              <a:defRPr sz="3530">
                <a:gradFill>
                  <a:gsLst>
                    <a:gs pos="1250">
                      <a:schemeClr val="tx2"/>
                    </a:gs>
                    <a:gs pos="99000">
                      <a:schemeClr val="tx2"/>
                    </a:gs>
                  </a:gsLst>
                  <a:lin ang="5400000" scaled="0"/>
                </a:gradFill>
              </a:defRPr>
            </a:lvl1pPr>
            <a:lvl2pPr marL="0" indent="0">
              <a:buNone/>
              <a:defRPr sz="1960"/>
            </a:lvl2pPr>
            <a:lvl3pPr marL="227330" indent="0">
              <a:buNone/>
              <a:defRPr sz="1960"/>
            </a:lvl3pPr>
            <a:lvl4pPr marL="451485" indent="0">
              <a:buNone/>
              <a:defRPr/>
            </a:lvl4pPr>
            <a:lvl5pPr marL="67246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228816"/>
          </a:xfrm>
        </p:spPr>
        <p:txBody>
          <a:bodyPr wrap="square">
            <a:spAutoFit/>
          </a:bodyPr>
          <a:lstStyle>
            <a:lvl1pPr marL="0" indent="0">
              <a:spcBef>
                <a:spcPts val="1200"/>
              </a:spcBef>
              <a:buClr>
                <a:schemeClr val="tx1"/>
              </a:buClr>
              <a:buFont typeface="Wingdings" panose="05000000000000000000" pitchFamily="2" charset="2"/>
              <a:buNone/>
              <a:defRPr sz="3530"/>
            </a:lvl1pPr>
            <a:lvl2pPr marL="0" indent="0">
              <a:buNone/>
              <a:defRPr sz="1960"/>
            </a:lvl2pPr>
            <a:lvl3pPr marL="227330" indent="0">
              <a:buNone/>
              <a:defRPr sz="1960"/>
            </a:lvl3pPr>
            <a:lvl4pPr marL="451485" indent="0">
              <a:buNone/>
              <a:defRPr/>
            </a:lvl4pPr>
            <a:lvl5pPr marL="67246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228816"/>
          </a:xfrm>
        </p:spPr>
        <p:txBody>
          <a:bodyPr wrap="square">
            <a:spAutoFit/>
          </a:bodyPr>
          <a:lstStyle>
            <a:lvl1pPr marL="0" indent="0">
              <a:spcBef>
                <a:spcPts val="1200"/>
              </a:spcBef>
              <a:buClr>
                <a:schemeClr val="tx1"/>
              </a:buClr>
              <a:buFont typeface="Wingdings" panose="05000000000000000000" pitchFamily="2" charset="2"/>
              <a:buNone/>
              <a:defRPr sz="3530"/>
            </a:lvl1pPr>
            <a:lvl2pPr marL="0" indent="0">
              <a:buNone/>
              <a:defRPr sz="1960"/>
            </a:lvl2pPr>
            <a:lvl3pPr marL="227330" indent="0">
              <a:buNone/>
              <a:defRPr sz="1960"/>
            </a:lvl3pPr>
            <a:lvl4pPr marL="451485" indent="0">
              <a:buNone/>
              <a:defRPr/>
            </a:lvl4pPr>
            <a:lvl5pPr marL="67246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186569"/>
          </a:xfrm>
        </p:spPr>
        <p:txBody>
          <a:bodyPr wrap="square">
            <a:spAutoFit/>
          </a:bodyPr>
          <a:lstStyle>
            <a:lvl1pPr marL="281940" indent="-281940">
              <a:spcBef>
                <a:spcPts val="1200"/>
              </a:spcBef>
              <a:buClr>
                <a:schemeClr val="tx2"/>
              </a:buClr>
              <a:buFont typeface="Arial" panose="020B0604020202020204" pitchFamily="34" charset="0"/>
              <a:buChar char="•"/>
              <a:defRPr sz="3135">
                <a:gradFill>
                  <a:gsLst>
                    <a:gs pos="1250">
                      <a:schemeClr val="tx2"/>
                    </a:gs>
                    <a:gs pos="99000">
                      <a:schemeClr val="tx2"/>
                    </a:gs>
                  </a:gsLst>
                  <a:lin ang="5400000" scaled="0"/>
                </a:gradFill>
              </a:defRPr>
            </a:lvl1pPr>
            <a:lvl2pPr marL="520700" indent="-228600">
              <a:defRPr sz="2355"/>
            </a:lvl2pPr>
            <a:lvl3pPr marL="685800" indent="-165100">
              <a:defRPr sz="1960"/>
            </a:lvl3pPr>
            <a:lvl4pPr marL="863600" indent="-177800">
              <a:defRPr/>
            </a:lvl4pPr>
            <a:lvl5pPr marL="1028700" indent="-1651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186569"/>
          </a:xfrm>
        </p:spPr>
        <p:txBody>
          <a:bodyPr wrap="square">
            <a:spAutoFit/>
          </a:bodyPr>
          <a:lstStyle>
            <a:lvl1pPr marL="281940" indent="-281940">
              <a:spcBef>
                <a:spcPts val="1200"/>
              </a:spcBef>
              <a:buClr>
                <a:schemeClr val="tx2"/>
              </a:buClr>
              <a:buFont typeface="Arial" panose="020B0604020202020204" pitchFamily="34" charset="0"/>
              <a:buChar char="•"/>
              <a:defRPr sz="3135">
                <a:gradFill>
                  <a:gsLst>
                    <a:gs pos="1250">
                      <a:schemeClr val="tx2"/>
                    </a:gs>
                    <a:gs pos="99000">
                      <a:schemeClr val="tx2"/>
                    </a:gs>
                  </a:gsLst>
                  <a:lin ang="5400000" scaled="0"/>
                </a:gradFill>
              </a:defRPr>
            </a:lvl1pPr>
            <a:lvl2pPr marL="520700" indent="-228600">
              <a:defRPr sz="2355"/>
            </a:lvl2pPr>
            <a:lvl3pPr marL="685800" indent="-165100">
              <a:defRPr sz="1960"/>
            </a:lvl3pPr>
            <a:lvl4pPr marL="863600" indent="-177800">
              <a:defRPr/>
            </a:lvl4pPr>
            <a:lvl5pPr marL="1028700" indent="-1651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186569"/>
          </a:xfrm>
        </p:spPr>
        <p:txBody>
          <a:bodyPr wrap="square">
            <a:spAutoFit/>
          </a:bodyPr>
          <a:lstStyle>
            <a:lvl1pPr marL="281940" indent="-281940">
              <a:spcBef>
                <a:spcPts val="1200"/>
              </a:spcBef>
              <a:buClr>
                <a:schemeClr val="tx1"/>
              </a:buClr>
              <a:buFont typeface="Arial" panose="020B0604020202020204" pitchFamily="34" charset="0"/>
              <a:buChar char="•"/>
              <a:defRPr sz="3135"/>
            </a:lvl1pPr>
            <a:lvl2pPr marL="520700" indent="-228600">
              <a:defRPr sz="2355"/>
            </a:lvl2pPr>
            <a:lvl3pPr marL="685800" indent="-165100">
              <a:defRPr sz="1960"/>
            </a:lvl3pPr>
            <a:lvl4pPr marL="863600" indent="-177800">
              <a:defRPr/>
            </a:lvl4pPr>
            <a:lvl5pPr marL="1028700" indent="-1651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186569"/>
          </a:xfrm>
        </p:spPr>
        <p:txBody>
          <a:bodyPr wrap="square">
            <a:spAutoFit/>
          </a:bodyPr>
          <a:lstStyle>
            <a:lvl1pPr marL="281940" indent="-281940">
              <a:spcBef>
                <a:spcPts val="1200"/>
              </a:spcBef>
              <a:buClr>
                <a:schemeClr val="tx1"/>
              </a:buClr>
              <a:buFont typeface="Arial" panose="020B0604020202020204" pitchFamily="34" charset="0"/>
              <a:buChar char="•"/>
              <a:defRPr sz="3135"/>
            </a:lvl1pPr>
            <a:lvl2pPr marL="520700" indent="-228600">
              <a:defRPr sz="2355"/>
            </a:lvl2pPr>
            <a:lvl3pPr marL="685800" indent="-165100">
              <a:defRPr sz="1960"/>
            </a:lvl3pPr>
            <a:lvl4pPr marL="863600" indent="-177800">
              <a:defRPr/>
            </a:lvl4pPr>
            <a:lvl5pPr marL="1028700" indent="-1651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5"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1" y="3877278"/>
            <a:ext cx="9860674" cy="1793881"/>
          </a:xfrm>
          <a:noFill/>
        </p:spPr>
        <p:txBody>
          <a:bodyPr lIns="182880" tIns="146304" rIns="182880" bIns="146304">
            <a:noAutofit/>
          </a:bodyPr>
          <a:lstStyle>
            <a:lvl1pPr marL="0" indent="0">
              <a:spcBef>
                <a:spcPts val="0"/>
              </a:spcBef>
              <a:buNone/>
              <a:defRPr sz="3530" spc="0" baseline="0">
                <a:gradFill>
                  <a:gsLst>
                    <a:gs pos="0">
                      <a:schemeClr val="tx1"/>
                    </a:gs>
                    <a:gs pos="100000">
                      <a:schemeClr val="tx1"/>
                    </a:gs>
                  </a:gsLst>
                  <a:lin ang="5400000" scaled="0"/>
                </a:gradFill>
                <a:latin typeface="+mj-lt"/>
              </a:defRPr>
            </a:lvl1pPr>
          </a:lstStyle>
          <a:p>
            <a:pPr lvl="0"/>
            <a:r>
              <a:rPr lang="en-US" dirty="0"/>
              <a:t>Speaker Name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871217"/>
            <a:ext cx="11653523" cy="849463"/>
          </a:xfrm>
          <a:noFill/>
        </p:spPr>
        <p:txBody>
          <a:bodyPr tIns="91440" bIns="91440" anchor="t" anchorCtr="0">
            <a:spAutoFit/>
          </a:bodyPr>
          <a:lstStyle>
            <a:lvl1pPr>
              <a:defRPr sz="4800" spc="-98" baseline="0">
                <a:gradFill>
                  <a:gsLst>
                    <a:gs pos="100000">
                      <a:schemeClr val="tx1"/>
                    </a:gs>
                    <a:gs pos="0">
                      <a:schemeClr val="tx1"/>
                    </a:gs>
                  </a:gsLst>
                  <a:lin ang="5400000" scaled="0"/>
                </a:gradFill>
              </a:defRPr>
            </a:lvl1pPr>
          </a:lstStyle>
          <a:p>
            <a:r>
              <a:rPr lang="en-US" dirty="0"/>
              <a:t>Section title</a:t>
            </a:r>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3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5" tIns="45715" rIns="45715" bIns="45715" numCol="1" spcCol="0" rtlCol="0" fromWordArt="0" anchor="ctr" anchorCtr="0" forceAA="0" compatLnSpc="1">
            <a:noAutofit/>
          </a:bodyPr>
          <a:lstStyle/>
          <a:p>
            <a:pPr marL="0" marR="0" lvl="0" indent="0" algn="ctr" defTabSz="913765" rtl="0" eaLnBrk="1" fontAlgn="base" latinLnBrk="0" hangingPunct="1">
              <a:lnSpc>
                <a:spcPct val="100000"/>
              </a:lnSpc>
              <a:spcBef>
                <a:spcPct val="0"/>
              </a:spcBef>
              <a:spcAft>
                <a:spcPct val="0"/>
              </a:spcAft>
              <a:buClrTx/>
              <a:buSzTx/>
              <a:buFontTx/>
              <a:buNone/>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a:ea typeface="Segoe UI" panose="020B0502040204020203" pitchFamily="34" charset="0"/>
              <a:cs typeface="Segoe UI" panose="020B0502040204020203" pitchFamily="34" charset="0"/>
            </a:endParaRPr>
          </a:p>
        </p:txBody>
      </p:sp>
      <p:sp>
        <p:nvSpPr>
          <p:cNvPr id="5" name="Text Placeholder 4"/>
          <p:cNvSpPr>
            <a:spLocks noGrp="1"/>
          </p:cNvSpPr>
          <p:nvPr>
            <p:ph type="body" sz="quarter" idx="10"/>
          </p:nvPr>
        </p:nvSpPr>
        <p:spPr>
          <a:xfrm>
            <a:off x="269239" y="1197323"/>
            <a:ext cx="11653522" cy="1543235"/>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77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19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2997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1878C0"/>
        </a:solidFill>
        <a:effectLst/>
      </p:bgPr>
    </p:bg>
    <p:spTree>
      <p:nvGrpSpPr>
        <p:cNvPr id="1" name=""/>
        <p:cNvGrpSpPr/>
        <p:nvPr/>
      </p:nvGrpSpPr>
      <p:grpSpPr>
        <a:xfrm>
          <a:off x="0" y="0"/>
          <a:ext cx="0" cy="0"/>
          <a:chOff x="0" y="0"/>
          <a:chExt cx="0" cy="0"/>
        </a:xfrm>
      </p:grpSpPr>
      <p:sp>
        <p:nvSpPr>
          <p:cNvPr id="6" name="Text Box 3"/>
          <p:cNvSpPr txBox="1">
            <a:spLocks noChangeArrowheads="1"/>
          </p:cNvSpPr>
          <p:nvPr userDrawn="1"/>
        </p:nvSpPr>
        <p:spPr bwMode="blackWhite">
          <a:xfrm>
            <a:off x="269239" y="6171617"/>
            <a:ext cx="11653522" cy="395317"/>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spAutoFit/>
          </a:bodyPr>
          <a:lstStyle/>
          <a:p>
            <a:pPr marL="0" marR="0" lvl="0" indent="0" algn="l" defTabSz="913130" rtl="0" eaLnBrk="0" fontAlgn="auto" latinLnBrk="0" hangingPunct="0">
              <a:lnSpc>
                <a:spcPct val="100000"/>
              </a:lnSpc>
              <a:spcBef>
                <a:spcPts val="0"/>
              </a:spcBef>
              <a:spcAft>
                <a:spcPts val="0"/>
              </a:spcAft>
              <a:buClrTx/>
              <a:buSzTx/>
              <a:buFontTx/>
              <a:buNone/>
              <a:defRPr/>
            </a:pPr>
            <a:r>
              <a:rPr kumimoji="0" lang="en-US" sz="68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a:ea typeface="+mn-ea"/>
                <a:cs typeface="Segoe UI" panose="020B0502040204020203" pitchFamily="34" charset="0"/>
              </a:rPr>
              <a:t>© 2015 Microsoft Corporation. All rights reserved. </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2" y="3083654"/>
            <a:ext cx="3223861" cy="690695"/>
          </a:xfrm>
          <a:prstGeom prst="rect">
            <a:avLst/>
          </a:prstGeom>
        </p:spPr>
      </p:pic>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396047"/>
          </a:xfrm>
          <a:prstGeom prst="rect">
            <a:avLst/>
          </a:prstGeom>
        </p:spPr>
        <p:txBody>
          <a:bodyPr/>
          <a:lstStyle>
            <a:lvl1pPr marL="284480" indent="-284480">
              <a:buClr>
                <a:schemeClr val="tx1"/>
              </a:buClr>
              <a:buSzPct val="90000"/>
              <a:buFont typeface="Arial" panose="020B0604020202020204" pitchFamily="34" charset="0"/>
              <a:buChar char="•"/>
              <a:defRPr sz="353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vl2pPr marL="560070" indent="-275590">
              <a:buClr>
                <a:schemeClr val="tx1"/>
              </a:buClr>
              <a:buSzPct val="90000"/>
              <a:buFont typeface="Arial" panose="020B0604020202020204" pitchFamily="34" charset="0"/>
              <a:buChar char="•"/>
              <a:defRPr sz="3135">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2pPr>
            <a:lvl3pPr marL="845185" indent="-284480">
              <a:buClr>
                <a:schemeClr val="tx1"/>
              </a:buClr>
              <a:buSzPct val="90000"/>
              <a:buFont typeface="Arial" panose="020B0604020202020204" pitchFamily="34" charset="0"/>
              <a:buChar char="•"/>
              <a:defRPr sz="2745">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3pPr>
            <a:lvl4pPr marL="1068705" indent="-224155">
              <a:buClr>
                <a:schemeClr val="tx1"/>
              </a:buClr>
              <a:buSzPct val="90000"/>
              <a:buFont typeface="Arial" panose="020B0604020202020204" pitchFamily="34" charset="0"/>
              <a:buChar char="•"/>
              <a:defRPr sz="2355">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4pPr>
            <a:lvl5pPr marL="1292860" indent="-224155">
              <a:buClr>
                <a:schemeClr val="tx1"/>
              </a:buClr>
              <a:buSzPct val="90000"/>
              <a:buFont typeface="Arial" panose="020B0604020202020204" pitchFamily="34" charset="0"/>
              <a:buChar char="•"/>
              <a:defRPr sz="196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6"/>
            <a:ext cx="12192001" cy="619125"/>
          </a:xfrm>
          <a:prstGeom prst="rect">
            <a:avLst/>
          </a:prstGeom>
          <a:solidFill>
            <a:srgbClr val="FFFF99"/>
          </a:solidFill>
        </p:spPr>
        <p:txBody>
          <a:bodyPr wrap="square" lIns="155457" tIns="77729" rIns="155457" bIns="77729" anchor="b" anchorCtr="0">
            <a:noAutofit/>
          </a:bodyPr>
          <a:lstStyle>
            <a:lvl1pPr algn="r">
              <a:buFont typeface="Arial" panose="020B0604020202020204" pitchFamily="34" charset="0"/>
              <a:buNone/>
              <a:defRPr sz="3625" spc="-50" baseline="0">
                <a:gradFill>
                  <a:gsLst>
                    <a:gs pos="0">
                      <a:srgbClr val="000000"/>
                    </a:gs>
                    <a:gs pos="100000">
                      <a:srgbClr val="000000"/>
                    </a:gs>
                  </a:gsLst>
                  <a:lin ang="5400000" scaled="0"/>
                </a:gradFill>
                <a:effectLst/>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_Title Slide_Plain">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449450" y="718882"/>
            <a:ext cx="11182256" cy="2373746"/>
          </a:xfrm>
        </p:spPr>
        <p:txBody>
          <a:bodyPr lIns="146304" tIns="91440" rIns="146304" bIns="91440" anchor="t" anchorCtr="0"/>
          <a:lstStyle>
            <a:lvl1pPr marL="0" algn="l" defTabSz="913765" rtl="0" eaLnBrk="1" latinLnBrk="0" hangingPunct="1">
              <a:lnSpc>
                <a:spcPct val="90000"/>
              </a:lnSpc>
              <a:spcBef>
                <a:spcPct val="0"/>
              </a:spcBef>
              <a:buNone/>
              <a:defRPr lang="en-US" sz="5400" b="0" kern="1200" cap="none" spc="-100" baseline="0" dirty="0">
                <a:ln w="3175">
                  <a:noFill/>
                </a:ln>
                <a:gradFill>
                  <a:gsLst>
                    <a:gs pos="1250">
                      <a:schemeClr val="tx1"/>
                    </a:gs>
                    <a:gs pos="100000">
                      <a:schemeClr val="tx1"/>
                    </a:gs>
                  </a:gsLst>
                  <a:lin ang="5400000" scaled="0"/>
                </a:gradFill>
                <a:effectLst/>
                <a:latin typeface="+mj-lt"/>
                <a:ea typeface="+mn-ea"/>
                <a:cs typeface="Segoe UI" panose="020B0502040204020203" pitchFamily="34" charset="0"/>
              </a:defRPr>
            </a:lvl1pPr>
          </a:lstStyle>
          <a:p>
            <a:r>
              <a:rPr lang="en-US" dirty="0"/>
              <a:t>Presentation title</a:t>
            </a:r>
          </a:p>
        </p:txBody>
      </p:sp>
      <p:sp>
        <p:nvSpPr>
          <p:cNvPr id="3" name="Text Placeholder 2"/>
          <p:cNvSpPr>
            <a:spLocks noGrp="1"/>
          </p:cNvSpPr>
          <p:nvPr>
            <p:ph type="body" sz="quarter" idx="10"/>
          </p:nvPr>
        </p:nvSpPr>
        <p:spPr>
          <a:xfrm>
            <a:off x="449451" y="3563378"/>
            <a:ext cx="9721850" cy="1486561"/>
          </a:xfrm>
        </p:spPr>
        <p:txBody>
          <a:bodyPr/>
          <a:lstStyle>
            <a:lvl1pPr marL="0" indent="0">
              <a:buNone/>
              <a:defRPr sz="2400">
                <a:latin typeface="+mn-lt"/>
              </a:defRPr>
            </a:lvl1pPr>
            <a:lvl2pPr marL="0" indent="0">
              <a:buNone/>
              <a:defRPr sz="1800">
                <a:latin typeface="+mn-lt"/>
              </a:defRPr>
            </a:lvl2pPr>
            <a:lvl3pPr marL="0" indent="0">
              <a:buNone/>
              <a:defRPr>
                <a:latin typeface="+mn-lt"/>
              </a:defRPr>
            </a:lvl3pPr>
            <a:lvl4pPr marL="0" indent="0">
              <a:buNone/>
              <a:defRPr>
                <a:latin typeface="+mn-lt"/>
              </a:defRPr>
            </a:lvl4pPr>
            <a:lvl5pPr marL="0" indent="0">
              <a:buNone/>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2_Title and Content_bullet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485746"/>
            <a:ext cx="11653523" cy="1375761"/>
          </a:xfrm>
        </p:spPr>
        <p:txBody>
          <a:bodyPr>
            <a:spAutoFit/>
          </a:bodyPr>
          <a:lstStyle>
            <a:lvl1pPr marL="282575" indent="-282575">
              <a:defRPr sz="2000" spc="20" baseline="0">
                <a:latin typeface="+mn-lt"/>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Slide">
    <p:bg>
      <p:bgPr>
        <a:solidFill>
          <a:srgbClr val="0072C6"/>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r>
              <a:rPr lang="en-US"/>
              <a:t>9/16/2016</a:t>
            </a:r>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a:t>Question Generation with GAN</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F00CE93-B364-4B41-85F6-6A4F79D66B77}" type="slidenum">
              <a:rPr lang="en-US" smtClean="0"/>
              <a:t>‹#›</a:t>
            </a:fld>
            <a:endParaRPr lang="en-US"/>
          </a:p>
        </p:txBody>
      </p:sp>
      <p:sp>
        <p:nvSpPr>
          <p:cNvPr id="12" name="Title 1"/>
          <p:cNvSpPr>
            <a:spLocks noGrp="1"/>
          </p:cNvSpPr>
          <p:nvPr>
            <p:ph type="title"/>
          </p:nvPr>
        </p:nvSpPr>
        <p:spPr>
          <a:xfrm>
            <a:off x="831850" y="1709739"/>
            <a:ext cx="10515600" cy="2123122"/>
          </a:xfrm>
        </p:spPr>
        <p:txBody>
          <a:bodyPr anchor="b">
            <a:normAutofit/>
          </a:bodyPr>
          <a:lstStyle>
            <a:lvl1pPr>
              <a:defRPr sz="4800">
                <a:solidFill>
                  <a:schemeClr val="bg1"/>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13" name="Text Placeholder 2"/>
          <p:cNvSpPr>
            <a:spLocks noGrp="1"/>
          </p:cNvSpPr>
          <p:nvPr>
            <p:ph type="body" idx="1"/>
          </p:nvPr>
        </p:nvSpPr>
        <p:spPr>
          <a:xfrm>
            <a:off x="831850" y="4010344"/>
            <a:ext cx="10515600" cy="513510"/>
          </a:xfrm>
        </p:spPr>
        <p:txBody>
          <a:bodyPr/>
          <a:lstStyle>
            <a:lvl1pPr marL="0" indent="0">
              <a:buNone/>
              <a:defRPr sz="2400">
                <a:solidFill>
                  <a:schemeClr val="bg1"/>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165" indent="0">
              <a:buNone/>
              <a:defRPr sz="1600">
                <a:solidFill>
                  <a:schemeClr val="tx1">
                    <a:tint val="75000"/>
                  </a:schemeClr>
                </a:solidFill>
              </a:defRPr>
            </a:lvl5pPr>
            <a:lvl6pPr marL="2285365" indent="0">
              <a:buNone/>
              <a:defRPr sz="1600">
                <a:solidFill>
                  <a:schemeClr val="tx1">
                    <a:tint val="75000"/>
                  </a:schemeClr>
                </a:solidFill>
              </a:defRPr>
            </a:lvl6pPr>
            <a:lvl7pPr marL="2742565" indent="0">
              <a:buNone/>
              <a:defRPr sz="1600">
                <a:solidFill>
                  <a:schemeClr val="tx1">
                    <a:tint val="75000"/>
                  </a:schemeClr>
                </a:solidFill>
              </a:defRPr>
            </a:lvl7pPr>
            <a:lvl8pPr marL="3199765" indent="0">
              <a:buNone/>
              <a:defRPr sz="1600">
                <a:solidFill>
                  <a:schemeClr val="tx1">
                    <a:tint val="75000"/>
                  </a:schemeClr>
                </a:solidFill>
              </a:defRPr>
            </a:lvl8pPr>
            <a:lvl9pPr marL="3656965" indent="0">
              <a:buNone/>
              <a:defRPr sz="1600">
                <a:solidFill>
                  <a:schemeClr val="tx1">
                    <a:tint val="75000"/>
                  </a:schemeClr>
                </a:solidFill>
              </a:defRPr>
            </a:lvl9pPr>
          </a:lstStyle>
          <a:p>
            <a:pPr lvl="0"/>
            <a:r>
              <a:rPr lang="en-US"/>
              <a:t>Edit Master text styles</a:t>
            </a:r>
          </a:p>
        </p:txBody>
      </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Slide - ANIMATE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Rectangle 17"/>
          <p:cNvSpPr/>
          <p:nvPr userDrawn="1"/>
        </p:nvSpPr>
        <p:spPr bwMode="gray">
          <a:xfrm>
            <a:off x="269239" y="1187621"/>
            <a:ext cx="8067824" cy="3586208"/>
          </a:xfrm>
          <a:prstGeom prst="rect">
            <a:avLst/>
          </a:prstGeom>
          <a:solidFill>
            <a:srgbClr val="0072C6">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noAutofit/>
          </a:bodyPr>
          <a:lstStyle/>
          <a:p>
            <a:pPr algn="ctr" defTabSz="913765" fontAlgn="base">
              <a:lnSpc>
                <a:spcPct val="90000"/>
              </a:lnSpc>
              <a:spcBef>
                <a:spcPct val="0"/>
              </a:spcBef>
              <a:spcAft>
                <a:spcPct val="0"/>
              </a:spcAft>
            </a:pPr>
            <a:endParaRPr lang="en-US" sz="2355"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9" name="Title 1"/>
          <p:cNvSpPr>
            <a:spLocks noGrp="1"/>
          </p:cNvSpPr>
          <p:nvPr>
            <p:ph type="title" hasCustomPrompt="1"/>
          </p:nvPr>
        </p:nvSpPr>
        <p:spPr bwMode="ltGray">
          <a:xfrm>
            <a:off x="267683" y="1187621"/>
            <a:ext cx="7172955" cy="1793104"/>
          </a:xfrm>
          <a:noFill/>
        </p:spPr>
        <p:txBody>
          <a:bodyPr vert="horz" wrap="square" lIns="146304" tIns="91440" rIns="146304" bIns="91440" rtlCol="0" anchor="t" anchorCtr="0">
            <a:noAutofit/>
          </a:bodyPr>
          <a:lstStyle>
            <a:lvl1pPr>
              <a:defRPr lang="en-US" sz="5295" spc="-98"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69239" y="2980724"/>
            <a:ext cx="7171399" cy="1793104"/>
          </a:xfrm>
        </p:spPr>
        <p:txBody>
          <a:bodyPr tIns="109728" bIns="109728">
            <a:noAutofit/>
          </a:bodyPr>
          <a:lstStyle>
            <a:lvl1pPr marL="0" indent="0">
              <a:spcBef>
                <a:spcPts val="0"/>
              </a:spcBef>
              <a:buNone/>
              <a:defRPr sz="2745">
                <a:gradFill>
                  <a:gsLst>
                    <a:gs pos="1250">
                      <a:srgbClr val="FFFFFF"/>
                    </a:gs>
                    <a:gs pos="99000">
                      <a:srgbClr val="FFFFFF"/>
                    </a:gs>
                  </a:gsLst>
                  <a:lin ang="5400000" scaled="0"/>
                </a:gradFill>
              </a:defRPr>
            </a:lvl1pPr>
          </a:lstStyle>
          <a:p>
            <a:pPr lvl="0"/>
            <a:r>
              <a:rPr lang="en-US" dirty="0"/>
              <a:t>Speaker Name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6061766"/>
            <a:ext cx="1522404" cy="326167"/>
          </a:xfrm>
          <a:prstGeom prst="rect">
            <a:avLst/>
          </a:prstGeom>
        </p:spPr>
      </p:pic>
      <p:pic>
        <p:nvPicPr>
          <p:cNvPr id="5" name="Picture 4"/>
          <p:cNvPicPr>
            <a:picLocks noChangeAspect="1"/>
          </p:cNvPicPr>
          <p:nvPr userDrawn="1"/>
        </p:nvPicPr>
        <p:blipFill rotWithShape="1">
          <a:blip r:embed="rId4" cstate="screen"/>
          <a:srcRect/>
          <a:stretch>
            <a:fillRect/>
          </a:stretch>
        </p:blipFill>
        <p:spPr>
          <a:xfrm>
            <a:off x="7440622" y="0"/>
            <a:ext cx="4751620" cy="685862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2" nodeType="withEffect">
                                  <p:stCondLst>
                                    <p:cond delay="400"/>
                                  </p:stCondLst>
                                  <p:childTnLst>
                                    <p:set>
                                      <p:cBhvr>
                                        <p:cTn id="6" dur="1" fill="hold">
                                          <p:stCondLst>
                                            <p:cond delay="0"/>
                                          </p:stCondLst>
                                        </p:cTn>
                                        <p:tgtEl>
                                          <p:spTgt spid="18"/>
                                        </p:tgtEl>
                                        <p:attrNameLst>
                                          <p:attrName>style.visibility</p:attrName>
                                        </p:attrNameLst>
                                      </p:cBhvr>
                                      <p:to>
                                        <p:strVal val="visible"/>
                                      </p:to>
                                    </p:set>
                                  </p:childTnLst>
                                </p:cTn>
                              </p:par>
                              <p:par>
                                <p:cTn id="7" presetID="42" presetClass="path" presetSubtype="0" decel="100000" fill="hold" grpId="0" nodeType="withEffect">
                                  <p:stCondLst>
                                    <p:cond delay="400"/>
                                  </p:stCondLst>
                                  <p:childTnLst>
                                    <p:animMotion origin="layout" path="M -0.33099 -4.5892E-6 L 1.31478E-6 -4.5892E-6 " pathEditMode="relative" rAng="0" ptsTypes="AA">
                                      <p:cBhvr>
                                        <p:cTn id="8" dur="400" fill="hold"/>
                                        <p:tgtEl>
                                          <p:spTgt spid="18"/>
                                        </p:tgtEl>
                                        <p:attrNameLst>
                                          <p:attrName>ppt_x</p:attrName>
                                          <p:attrName>ppt_y</p:attrName>
                                        </p:attrNameLst>
                                      </p:cBhvr>
                                      <p:rCtr x="16543" y="0"/>
                                    </p:animMotion>
                                  </p:childTnLst>
                                </p:cTn>
                              </p:par>
                              <p:par>
                                <p:cTn id="9" presetID="6" presetClass="emph" presetSubtype="0" accel="100000" autoRev="1" fill="hold" grpId="1" nodeType="withEffect">
                                  <p:stCondLst>
                                    <p:cond delay="0"/>
                                  </p:stCondLst>
                                  <p:childTnLst>
                                    <p:animScale>
                                      <p:cBhvr>
                                        <p:cTn id="10" dur="400" fill="hold"/>
                                        <p:tgtEl>
                                          <p:spTgt spid="18"/>
                                        </p:tgtEl>
                                      </p:cBhvr>
                                      <p:by x="0" y="100000"/>
                                    </p:animScale>
                                  </p:childTnLst>
                                </p:cTn>
                              </p:par>
                              <p:par>
                                <p:cTn id="11" presetID="10" presetClass="entr" presetSubtype="0" fill="hold" grpId="0" nodeType="withEffect">
                                  <p:stCondLst>
                                    <p:cond delay="7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950"/>
                                        <p:tgtEl>
                                          <p:spTgt spid="9"/>
                                        </p:tgtEl>
                                      </p:cBhvr>
                                    </p:animEffect>
                                  </p:childTnLst>
                                </p:cTn>
                              </p:par>
                              <p:par>
                                <p:cTn id="14" presetID="63" presetClass="path" presetSubtype="0" decel="100000" fill="hold" grpId="1" nodeType="withEffect">
                                  <p:stCondLst>
                                    <p:cond delay="700"/>
                                  </p:stCondLst>
                                  <p:childTnLst>
                                    <p:animMotion origin="layout" path="M -0.01455 -1.34362E-6 L -3.90605E-7 -1.34362E-6 " pathEditMode="relative" rAng="0" ptsTypes="AA">
                                      <p:cBhvr>
                                        <p:cTn id="15" dur="950" fill="hold"/>
                                        <p:tgtEl>
                                          <p:spTgt spid="9"/>
                                        </p:tgtEl>
                                        <p:attrNameLst>
                                          <p:attrName>ppt_x</p:attrName>
                                          <p:attrName>ppt_y</p:attrName>
                                        </p:attrNameLst>
                                      </p:cBhvr>
                                      <p:rCtr x="728" y="0"/>
                                    </p:animMotion>
                                  </p:childTnLst>
                                </p:cTn>
                              </p:par>
                              <p:par>
                                <p:cTn id="16" presetID="6" presetClass="emph" presetSubtype="0" accel="100000" autoRev="1" fill="hold" grpId="2" nodeType="withEffect">
                                  <p:stCondLst>
                                    <p:cond delay="0"/>
                                  </p:stCondLst>
                                  <p:childTnLst>
                                    <p:animScale>
                                      <p:cBhvr>
                                        <p:cTn id="17" dur="500" fill="hold"/>
                                        <p:tgtEl>
                                          <p:spTgt spid="9"/>
                                        </p:tgtEl>
                                      </p:cBhvr>
                                      <p:by x="92000" y="92000"/>
                                    </p:animScale>
                                  </p:childTnLst>
                                </p:cTn>
                              </p:par>
                              <p:par>
                                <p:cTn id="18" presetID="10" presetClass="entr" presetSubtype="0" fill="hold" grpId="0" nodeType="withEffect">
                                  <p:stCondLst>
                                    <p:cond delay="80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950"/>
                                        <p:tgtEl>
                                          <p:spTgt spid="3"/>
                                        </p:tgtEl>
                                      </p:cBhvr>
                                    </p:animEffect>
                                  </p:childTnLst>
                                </p:cTn>
                              </p:par>
                              <p:par>
                                <p:cTn id="21" presetID="63" presetClass="path" presetSubtype="0" decel="100000" fill="hold" grpId="1" nodeType="withEffect">
                                  <p:stCondLst>
                                    <p:cond delay="800"/>
                                  </p:stCondLst>
                                  <p:childTnLst>
                                    <p:animMotion origin="layout" path="M -0.01455 -1.34362E-6 L -3.90605E-7 -1.34362E-6 " pathEditMode="relative" rAng="0" ptsTypes="AA">
                                      <p:cBhvr>
                                        <p:cTn id="22" dur="950" fill="hold"/>
                                        <p:tgtEl>
                                          <p:spTgt spid="3"/>
                                        </p:tgtEl>
                                        <p:attrNameLst>
                                          <p:attrName>ppt_x</p:attrName>
                                          <p:attrName>ppt_y</p:attrName>
                                        </p:attrNameLst>
                                      </p:cBhvr>
                                      <p:rCtr x="728" y="0"/>
                                    </p:animMotion>
                                  </p:childTnLst>
                                </p:cTn>
                              </p:par>
                              <p:par>
                                <p:cTn id="23" presetID="6" presetClass="emph" presetSubtype="0" accel="100000" autoRev="1" fill="hold" grpId="2" nodeType="withEffect">
                                  <p:stCondLst>
                                    <p:cond delay="100"/>
                                  </p:stCondLst>
                                  <p:childTnLst>
                                    <p:animScale>
                                      <p:cBhvr>
                                        <p:cTn id="24" dur="500" fill="hold"/>
                                        <p:tgtEl>
                                          <p:spTgt spid="3"/>
                                        </p:tgtEl>
                                      </p:cBhvr>
                                      <p:by x="92000" y="92000"/>
                                    </p:animScale>
                                  </p:childTnLst>
                                </p:cTn>
                              </p:par>
                              <p:par>
                                <p:cTn id="25" presetID="10" presetClass="entr" presetSubtype="0" fill="hold" nodeType="withEffect">
                                  <p:stCondLst>
                                    <p:cond delay="90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950"/>
                                        <p:tgtEl>
                                          <p:spTgt spid="10"/>
                                        </p:tgtEl>
                                      </p:cBhvr>
                                    </p:animEffect>
                                  </p:childTnLst>
                                </p:cTn>
                              </p:par>
                              <p:par>
                                <p:cTn id="28" presetID="63" presetClass="path" presetSubtype="0" decel="100000" fill="hold" nodeType="withEffect">
                                  <p:stCondLst>
                                    <p:cond delay="900"/>
                                  </p:stCondLst>
                                  <p:childTnLst>
                                    <p:animMotion origin="layout" path="M -0.01455 -1.34362E-6 L -3.90605E-7 -1.34362E-6 " pathEditMode="relative" rAng="0" ptsTypes="AA">
                                      <p:cBhvr>
                                        <p:cTn id="29" dur="950" fill="hold"/>
                                        <p:tgtEl>
                                          <p:spTgt spid="10"/>
                                        </p:tgtEl>
                                        <p:attrNameLst>
                                          <p:attrName>ppt_x</p:attrName>
                                          <p:attrName>ppt_y</p:attrName>
                                        </p:attrNameLst>
                                      </p:cBhvr>
                                      <p:rCtr x="728" y="0"/>
                                    </p:animMotion>
                                  </p:childTnLst>
                                </p:cTn>
                              </p:par>
                              <p:par>
                                <p:cTn id="30" presetID="6" presetClass="emph" presetSubtype="0" accel="100000" autoRev="1" fill="hold" nodeType="withEffect">
                                  <p:stCondLst>
                                    <p:cond delay="200"/>
                                  </p:stCondLst>
                                  <p:childTnLst>
                                    <p:animScale>
                                      <p:cBhvr>
                                        <p:cTn id="31" dur="500" fill="hold"/>
                                        <p:tgtEl>
                                          <p:spTgt spid="10"/>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8" grpId="2" animBg="1"/>
      <p:bldP spid="9" grpId="0"/>
      <p:bldP spid="9" grpId="1"/>
      <p:bldP spid="9" grpId="2"/>
      <p:bldP spid="3" grpId="0">
        <p:tmplLst>
          <p:tmpl>
            <p:tnLst>
              <p:par>
                <p:cTn presetID="10" presetClass="entr" presetSubtype="0" fill="hold" nodeType="withEffect">
                  <p:stCondLst>
                    <p:cond delay="800"/>
                  </p:stCondLst>
                  <p:childTnLst>
                    <p:set>
                      <p:cBhvr>
                        <p:cTn dur="1" fill="hold">
                          <p:stCondLst>
                            <p:cond delay="0"/>
                          </p:stCondLst>
                        </p:cTn>
                        <p:tgtEl>
                          <p:spTgt spid="3"/>
                        </p:tgtEl>
                        <p:attrNameLst>
                          <p:attrName>style.visibility</p:attrName>
                        </p:attrNameLst>
                      </p:cBhvr>
                      <p:to>
                        <p:strVal val="visible"/>
                      </p:to>
                    </p:set>
                    <p:animEffect transition="in" filter="fade">
                      <p:cBhvr>
                        <p:cTn dur="950"/>
                        <p:tgtEl>
                          <p:spTgt spid="3"/>
                        </p:tgtEl>
                      </p:cBhvr>
                    </p:animEffect>
                  </p:childTnLst>
                </p:cTn>
              </p:par>
            </p:tnLst>
          </p:tmpl>
        </p:tmplLst>
      </p:bldP>
      <p:bldP spid="3"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3"/>
                        </p:tgtEl>
                        <p:attrNameLst>
                          <p:attrName>ppt_x</p:attrName>
                          <p:attrName>ppt_y</p:attrName>
                        </p:attrNameLst>
                      </p:cBhvr>
                      <p:rCtr x="728" y="0"/>
                    </p:animMotion>
                  </p:childTnLst>
                </p:cTn>
              </p:par>
            </p:tnLst>
          </p:tmpl>
        </p:tmplLst>
      </p:bldP>
      <p:bldP spid="3" grpId="2">
        <p:tmplLst>
          <p:tmpl>
            <p:tnLst>
              <p:par>
                <p:cTn presetID="6" presetClass="emph" presetSubtype="0" accel="100000" autoRev="1" fill="hold" nodeType="withEffect">
                  <p:stCondLst>
                    <p:cond delay="100"/>
                  </p:stCondLst>
                  <p:childTnLst>
                    <p:animScale>
                      <p:cBhvr>
                        <p:cTn dur="500" fill="hold"/>
                        <p:tgtEl>
                          <p:spTgt spid="3"/>
                        </p:tgtEl>
                      </p:cBhvr>
                      <p:by x="92000" y="92000"/>
                    </p:animScale>
                  </p:childTnLst>
                </p:cTn>
              </p:par>
            </p:tnLst>
          </p:tmpl>
        </p:tmplLst>
      </p:bldP>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lide - STATIC">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Rectangle 17"/>
          <p:cNvSpPr/>
          <p:nvPr userDrawn="1"/>
        </p:nvSpPr>
        <p:spPr bwMode="gray">
          <a:xfrm>
            <a:off x="269239" y="1187621"/>
            <a:ext cx="8067824" cy="3586208"/>
          </a:xfrm>
          <a:prstGeom prst="rect">
            <a:avLst/>
          </a:prstGeom>
          <a:solidFill>
            <a:srgbClr val="0072C6">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noAutofit/>
          </a:bodyPr>
          <a:lstStyle/>
          <a:p>
            <a:pPr algn="ctr" defTabSz="913765" fontAlgn="base">
              <a:lnSpc>
                <a:spcPct val="90000"/>
              </a:lnSpc>
              <a:spcBef>
                <a:spcPct val="0"/>
              </a:spcBef>
              <a:spcAft>
                <a:spcPct val="0"/>
              </a:spcAft>
            </a:pPr>
            <a:endParaRPr lang="en-US" sz="2355"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9" name="Title 1"/>
          <p:cNvSpPr>
            <a:spLocks noGrp="1"/>
          </p:cNvSpPr>
          <p:nvPr>
            <p:ph type="title" hasCustomPrompt="1"/>
          </p:nvPr>
        </p:nvSpPr>
        <p:spPr bwMode="ltGray">
          <a:xfrm>
            <a:off x="267683" y="1187621"/>
            <a:ext cx="7172955" cy="1793104"/>
          </a:xfrm>
          <a:noFill/>
        </p:spPr>
        <p:txBody>
          <a:bodyPr vert="horz" wrap="square" lIns="146304" tIns="91440" rIns="146304" bIns="91440" rtlCol="0" anchor="t" anchorCtr="0">
            <a:noAutofit/>
          </a:bodyPr>
          <a:lstStyle>
            <a:lvl1pPr>
              <a:defRPr lang="en-US" sz="5295" spc="-98"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69239" y="2980724"/>
            <a:ext cx="7171399" cy="1793104"/>
          </a:xfrm>
        </p:spPr>
        <p:txBody>
          <a:bodyPr tIns="109728" bIns="109728">
            <a:noAutofit/>
          </a:bodyPr>
          <a:lstStyle>
            <a:lvl1pPr marL="0" indent="0">
              <a:spcBef>
                <a:spcPts val="0"/>
              </a:spcBef>
              <a:buNone/>
              <a:defRPr sz="2745">
                <a:gradFill>
                  <a:gsLst>
                    <a:gs pos="1250">
                      <a:srgbClr val="FFFFFF"/>
                    </a:gs>
                    <a:gs pos="99000">
                      <a:srgbClr val="FFFFFF"/>
                    </a:gs>
                  </a:gsLst>
                  <a:lin ang="5400000" scaled="0"/>
                </a:gradFill>
              </a:defRPr>
            </a:lvl1pPr>
          </a:lstStyle>
          <a:p>
            <a:pPr lvl="0"/>
            <a:r>
              <a:rPr lang="en-US" dirty="0"/>
              <a:t>Speaker Name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6061766"/>
            <a:ext cx="1522404" cy="3261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anose="05000000000000000000" pitchFamily="2" charset="2"/>
              <a:buNone/>
              <a:defRPr sz="3530">
                <a:gradFill>
                  <a:gsLst>
                    <a:gs pos="1250">
                      <a:schemeClr val="tx2"/>
                    </a:gs>
                    <a:gs pos="99000">
                      <a:schemeClr val="tx2"/>
                    </a:gs>
                  </a:gsLst>
                  <a:lin ang="5400000" scaled="0"/>
                </a:gradFill>
              </a:defRPr>
            </a:lvl1pPr>
            <a:lvl2pPr marL="0" indent="0">
              <a:buNone/>
              <a:defRPr sz="1960"/>
            </a:lvl2pPr>
            <a:lvl3pPr marL="227330" indent="0">
              <a:buNone/>
              <a:defRPr sz="1960"/>
            </a:lvl3pPr>
            <a:lvl4pPr marL="451485" indent="0">
              <a:buNone/>
              <a:defRPr/>
            </a:lvl4pPr>
            <a:lvl5pPr marL="67246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anose="05000000000000000000" pitchFamily="2" charset="2"/>
              <a:buNone/>
              <a:defRPr sz="3530">
                <a:gradFill>
                  <a:gsLst>
                    <a:gs pos="1250">
                      <a:schemeClr val="tx2"/>
                    </a:gs>
                    <a:gs pos="99000">
                      <a:schemeClr val="tx2"/>
                    </a:gs>
                  </a:gsLst>
                  <a:lin ang="5400000" scaled="0"/>
                </a:gradFill>
              </a:defRPr>
            </a:lvl1pPr>
            <a:lvl2pPr marL="0" indent="0">
              <a:buNone/>
              <a:defRPr sz="1960"/>
            </a:lvl2pPr>
            <a:lvl3pPr marL="227330" indent="0">
              <a:buNone/>
              <a:defRPr sz="1960"/>
            </a:lvl3pPr>
            <a:lvl4pPr marL="451485" indent="0">
              <a:buNone/>
              <a:defRPr/>
            </a:lvl4pPr>
            <a:lvl5pPr marL="67246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mo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noAutofit/>
          </a:bodyPr>
          <a:lstStyle/>
          <a:p>
            <a:pPr algn="ctr" defTabSz="913765" fontAlgn="base">
              <a:lnSpc>
                <a:spcPct val="90000"/>
              </a:lnSpc>
              <a:spcBef>
                <a:spcPct val="0"/>
              </a:spcBef>
              <a:spcAft>
                <a:spcPct val="0"/>
              </a:spcAft>
            </a:pPr>
            <a:endParaRPr lang="en-US" sz="2355"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2" name="Title 1"/>
          <p:cNvSpPr>
            <a:spLocks noGrp="1"/>
          </p:cNvSpPr>
          <p:nvPr>
            <p:ph type="title" hasCustomPrompt="1"/>
          </p:nvPr>
        </p:nvSpPr>
        <p:spPr bwMode="white">
          <a:xfrm>
            <a:off x="269240" y="1186356"/>
            <a:ext cx="9859116" cy="2697988"/>
          </a:xfrm>
          <a:noFill/>
        </p:spPr>
        <p:txBody>
          <a:bodyPr tIns="91440" bIns="91440" anchor="t" anchorCtr="0"/>
          <a:lstStyle>
            <a:lvl1pPr>
              <a:defRPr sz="7060" spc="-98" baseline="0">
                <a:gradFill>
                  <a:gsLst>
                    <a:gs pos="91241">
                      <a:schemeClr val="tx1"/>
                    </a:gs>
                    <a:gs pos="57000">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bwMode="white">
          <a:xfrm>
            <a:off x="269240" y="3877277"/>
            <a:ext cx="9860674" cy="1793881"/>
          </a:xfrm>
          <a:noFill/>
        </p:spPr>
        <p:txBody>
          <a:bodyPr lIns="182880" tIns="146304" rIns="182880" bIns="146304">
            <a:noAutofit/>
          </a:bodyPr>
          <a:lstStyle>
            <a:lvl1pPr marL="0" indent="0">
              <a:spcBef>
                <a:spcPts val="0"/>
              </a:spcBef>
              <a:buNone/>
              <a:defRPr sz="353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Video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noAutofit/>
          </a:bodyPr>
          <a:lstStyle/>
          <a:p>
            <a:pPr algn="ctr" defTabSz="913765" fontAlgn="base">
              <a:lnSpc>
                <a:spcPct val="90000"/>
              </a:lnSpc>
              <a:spcBef>
                <a:spcPct val="0"/>
              </a:spcBef>
              <a:spcAft>
                <a:spcPct val="0"/>
              </a:spcAft>
            </a:pPr>
            <a:endParaRPr lang="en-US" sz="2355"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2" name="Title 1"/>
          <p:cNvSpPr>
            <a:spLocks noGrp="1"/>
          </p:cNvSpPr>
          <p:nvPr>
            <p:ph type="title" hasCustomPrompt="1"/>
          </p:nvPr>
        </p:nvSpPr>
        <p:spPr bwMode="white">
          <a:xfrm>
            <a:off x="269240" y="1186356"/>
            <a:ext cx="9859116" cy="2697988"/>
          </a:xfrm>
          <a:noFill/>
        </p:spPr>
        <p:txBody>
          <a:bodyPr tIns="91440" bIns="91440" anchor="t" anchorCtr="0"/>
          <a:lstStyle>
            <a:lvl1pPr>
              <a:defRPr sz="7060" spc="-98" baseline="0">
                <a:gradFill>
                  <a:gsLst>
                    <a:gs pos="91241">
                      <a:schemeClr val="tx1"/>
                    </a:gs>
                    <a:gs pos="57000">
                      <a:schemeClr val="tx1"/>
                    </a:gs>
                    <a:gs pos="18000">
                      <a:schemeClr val="tx1"/>
                    </a:gs>
                  </a:gsLst>
                  <a:lin ang="5400000" scaled="0"/>
                </a:gradFill>
              </a:defRPr>
            </a:lvl1pPr>
          </a:lstStyle>
          <a:p>
            <a:r>
              <a:rPr lang="en-US" dirty="0"/>
              <a:t>Video title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5" spc="-98" baseline="0">
                <a:gradFill>
                  <a:gsLst>
                    <a:gs pos="91241">
                      <a:schemeClr val="tx1"/>
                    </a:gs>
                    <a:gs pos="57000">
                      <a:schemeClr val="tx1"/>
                    </a:gs>
                    <a:gs pos="18000">
                      <a:schemeClr val="tx1"/>
                    </a:gs>
                  </a:gsLst>
                  <a:lin ang="5400000" scaled="0"/>
                </a:gradFill>
              </a:defRPr>
            </a:lvl1pPr>
          </a:lstStyle>
          <a:p>
            <a:r>
              <a:rPr lang="en-US" dirty="0"/>
              <a:t>Section title</a:t>
            </a:r>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3765" rtl="0" eaLnBrk="1" latinLnBrk="0" hangingPunct="1">
              <a:lnSpc>
                <a:spcPct val="90000"/>
              </a:lnSpc>
              <a:spcBef>
                <a:spcPct val="0"/>
              </a:spcBef>
              <a:buNone/>
              <a:defRPr lang="en-US" sz="8625"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anose="020B0502040204020203" pitchFamily="34" charset="0"/>
              </a:defRPr>
            </a:lvl1pPr>
          </a:lstStyle>
          <a:p>
            <a:r>
              <a:rPr lang="en-US" dirty="0"/>
              <a:t>Section title</a:t>
            </a:r>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3765" rtl="0" eaLnBrk="1" latinLnBrk="0" hangingPunct="1">
              <a:lnSpc>
                <a:spcPct val="90000"/>
              </a:lnSpc>
              <a:spcBef>
                <a:spcPct val="0"/>
              </a:spcBef>
              <a:buNone/>
              <a:defRPr lang="en-US" sz="8625"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anose="020B0502040204020203" pitchFamily="34" charset="0"/>
              </a:defRPr>
            </a:lvl1pPr>
          </a:lstStyle>
          <a:p>
            <a:r>
              <a:rPr lang="en-US" dirty="0"/>
              <a:t>Section title</a:t>
            </a:r>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7940" indent="0">
              <a:buNone/>
              <a:defRPr sz="1960"/>
            </a:lvl2pPr>
            <a:lvl3pPr marL="219710" indent="0">
              <a:buNone/>
              <a:defRPr sz="1960"/>
            </a:lvl3pPr>
            <a:lvl4pPr marL="466725" indent="0">
              <a:buNone/>
              <a:defRPr sz="1765"/>
            </a:lvl4pPr>
            <a:lvl5pPr marL="725170"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7940" indent="0">
              <a:buNone/>
              <a:defRPr sz="1960"/>
            </a:lvl2pPr>
            <a:lvl3pPr marL="219710" indent="0">
              <a:buNone/>
              <a:defRPr sz="1960"/>
            </a:lvl3pPr>
            <a:lvl4pPr marL="466725" indent="0">
              <a:buNone/>
              <a:defRPr sz="1765"/>
            </a:lvl4pPr>
            <a:lvl5pPr marL="725170"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5"/>
            </a:lvl3pPr>
            <a:lvl4pPr>
              <a:defRPr sz="1960"/>
            </a:lvl4pPr>
            <a:lvl5pPr>
              <a:defRPr sz="196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tx2"/>
              </a:buClr>
              <a:defRPr>
                <a:gradFill>
                  <a:gsLst>
                    <a:gs pos="13869">
                      <a:schemeClr val="tx2"/>
                    </a:gs>
                    <a:gs pos="42000">
                      <a:schemeClr val="tx2"/>
                    </a:gs>
                  </a:gsLst>
                  <a:lin ang="5400000" scaled="0"/>
                </a:gradFill>
              </a:defRPr>
            </a:lvl1pPr>
            <a:lvl3pPr>
              <a:defRPr sz="2355"/>
            </a:lvl3pPr>
            <a:lvl4pPr>
              <a:defRPr sz="1960"/>
            </a:lvl4pPr>
            <a:lvl5pPr>
              <a:defRPr sz="196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9784"/>
          </a:xfrm>
        </p:spPr>
        <p:txBody>
          <a:bodyPr wrap="square">
            <a:spAutoFit/>
          </a:bodyPr>
          <a:lstStyle>
            <a:lvl1pPr marL="0" indent="0">
              <a:spcBef>
                <a:spcPts val="1200"/>
              </a:spcBef>
              <a:buClr>
                <a:schemeClr val="tx1"/>
              </a:buClr>
              <a:buFont typeface="Wingdings" panose="05000000000000000000" pitchFamily="2" charset="2"/>
              <a:buNone/>
              <a:defRPr sz="3530"/>
            </a:lvl1pPr>
            <a:lvl2pPr marL="0" indent="0">
              <a:buNone/>
              <a:defRPr sz="1960"/>
            </a:lvl2pPr>
            <a:lvl3pPr marL="227330" indent="0">
              <a:buNone/>
              <a:defRPr sz="1960"/>
            </a:lvl3pPr>
            <a:lvl4pPr marL="451485" indent="0">
              <a:buNone/>
              <a:defRPr/>
            </a:lvl4pPr>
            <a:lvl5pPr marL="67246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anose="05000000000000000000" pitchFamily="2" charset="2"/>
              <a:buNone/>
              <a:defRPr sz="3530"/>
            </a:lvl1pPr>
            <a:lvl2pPr marL="0" indent="0">
              <a:buNone/>
              <a:defRPr sz="1960"/>
            </a:lvl2pPr>
            <a:lvl3pPr marL="227330" indent="0">
              <a:buNone/>
              <a:defRPr sz="1960"/>
            </a:lvl3pPr>
            <a:lvl4pPr marL="451485" indent="0">
              <a:buNone/>
              <a:defRPr/>
            </a:lvl4pPr>
            <a:lvl5pPr marL="67246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anose="05000000000000000000" pitchFamily="2" charset="2"/>
              <a:buNone/>
              <a:defRPr sz="3530"/>
            </a:lvl1pPr>
            <a:lvl2pPr marL="0" indent="0">
              <a:buNone/>
              <a:defRPr sz="1960"/>
            </a:lvl2pPr>
            <a:lvl3pPr marL="227330" indent="0">
              <a:buNone/>
              <a:defRPr sz="1960"/>
            </a:lvl3pPr>
            <a:lvl4pPr marL="451485" indent="0">
              <a:buNone/>
              <a:defRPr/>
            </a:lvl4pPr>
            <a:lvl5pPr marL="67246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anose="05000000000000000000" pitchFamily="2" charset="2"/>
              <a:buNone/>
              <a:defRPr sz="3530"/>
            </a:lvl1pPr>
            <a:lvl2pPr marL="0" indent="0">
              <a:buNone/>
              <a:defRPr sz="1960"/>
            </a:lvl2pPr>
            <a:lvl3pPr marL="227330" indent="0">
              <a:buNone/>
              <a:defRPr sz="1960"/>
            </a:lvl3pPr>
            <a:lvl4pPr marL="451485" indent="0">
              <a:buNone/>
              <a:defRPr/>
            </a:lvl4pPr>
            <a:lvl5pPr marL="67246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anose="05000000000000000000" pitchFamily="2" charset="2"/>
              <a:buNone/>
              <a:defRPr sz="3530">
                <a:gradFill>
                  <a:gsLst>
                    <a:gs pos="5109">
                      <a:schemeClr val="tx2"/>
                    </a:gs>
                    <a:gs pos="25000">
                      <a:schemeClr val="tx2"/>
                    </a:gs>
                  </a:gsLst>
                  <a:lin ang="5400000" scaled="0"/>
                </a:gradFill>
              </a:defRPr>
            </a:lvl1pPr>
            <a:lvl2pPr marL="0" indent="0">
              <a:buNone/>
              <a:defRPr sz="1960"/>
            </a:lvl2pPr>
            <a:lvl3pPr marL="227330" indent="0">
              <a:buNone/>
              <a:defRPr sz="1960"/>
            </a:lvl3pPr>
            <a:lvl4pPr marL="451485" indent="0">
              <a:buNone/>
              <a:defRPr/>
            </a:lvl4pPr>
            <a:lvl5pPr marL="67246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0" indent="0">
              <a:spcBef>
                <a:spcPts val="1200"/>
              </a:spcBef>
              <a:buClr>
                <a:schemeClr val="tx1"/>
              </a:buClr>
              <a:buFont typeface="Wingdings" panose="05000000000000000000" pitchFamily="2" charset="2"/>
              <a:buNone/>
              <a:defRPr sz="3530">
                <a:gradFill>
                  <a:gsLst>
                    <a:gs pos="100000">
                      <a:schemeClr val="tx2"/>
                    </a:gs>
                    <a:gs pos="0">
                      <a:schemeClr val="tx2"/>
                    </a:gs>
                  </a:gsLst>
                  <a:lin ang="5400000" scaled="0"/>
                </a:gradFill>
              </a:defRPr>
            </a:lvl1pPr>
            <a:lvl2pPr marL="0" indent="0">
              <a:buNone/>
              <a:defRPr sz="1960"/>
            </a:lvl2pPr>
            <a:lvl3pPr marL="227330" indent="0">
              <a:buNone/>
              <a:defRPr sz="1960"/>
            </a:lvl3pPr>
            <a:lvl4pPr marL="451485" indent="0">
              <a:buNone/>
              <a:defRPr/>
            </a:lvl4pPr>
            <a:lvl5pPr marL="67246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556149"/>
          </a:xfrm>
        </p:spPr>
        <p:txBody>
          <a:bodyPr wrap="square">
            <a:spAutoFit/>
          </a:bodyPr>
          <a:lstStyle>
            <a:lvl1pPr marL="281940" indent="-281940">
              <a:spcBef>
                <a:spcPts val="1200"/>
              </a:spcBef>
              <a:buClr>
                <a:schemeClr val="tx1"/>
              </a:buClr>
              <a:buFont typeface="Wingdings" panose="05000000000000000000" pitchFamily="2" charset="2"/>
              <a:buChar char="§"/>
              <a:defRPr sz="3530"/>
            </a:lvl1pPr>
            <a:lvl2pPr marL="520700" indent="-228600">
              <a:defRPr sz="2355"/>
            </a:lvl2pPr>
            <a:lvl3pPr marL="685800" indent="-165100">
              <a:defRPr sz="1960"/>
            </a:lvl3pPr>
            <a:lvl4pPr marL="863600" indent="-177800">
              <a:defRPr/>
            </a:lvl4pPr>
            <a:lvl5pPr marL="1028700" indent="-1651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556149"/>
          </a:xfrm>
        </p:spPr>
        <p:txBody>
          <a:bodyPr wrap="square">
            <a:spAutoFit/>
          </a:bodyPr>
          <a:lstStyle>
            <a:lvl1pPr marL="281940" indent="-281940">
              <a:spcBef>
                <a:spcPts val="1200"/>
              </a:spcBef>
              <a:buClr>
                <a:schemeClr val="tx1"/>
              </a:buClr>
              <a:buFont typeface="Wingdings" panose="05000000000000000000" pitchFamily="2" charset="2"/>
              <a:buChar char="§"/>
              <a:defRPr sz="3530"/>
            </a:lvl1pPr>
            <a:lvl2pPr marL="520700" indent="-228600">
              <a:defRPr sz="2355"/>
            </a:lvl2pPr>
            <a:lvl3pPr marL="685800" indent="-165100">
              <a:defRPr sz="1960"/>
            </a:lvl3pPr>
            <a:lvl4pPr marL="863600" indent="-177800">
              <a:defRPr/>
            </a:lvl4pPr>
            <a:lvl5pPr marL="1028700" indent="-1651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552967"/>
          </a:xfrm>
        </p:spPr>
        <p:txBody>
          <a:bodyPr wrap="square">
            <a:spAutoFit/>
          </a:bodyPr>
          <a:lstStyle>
            <a:lvl1pPr marL="281940" indent="-281940">
              <a:spcBef>
                <a:spcPts val="1200"/>
              </a:spcBef>
              <a:buClr>
                <a:schemeClr val="tx2"/>
              </a:buClr>
              <a:buFont typeface="Wingdings" panose="05000000000000000000" pitchFamily="2" charset="2"/>
              <a:buChar char="§"/>
              <a:defRPr sz="3530">
                <a:gradFill>
                  <a:gsLst>
                    <a:gs pos="5109">
                      <a:schemeClr val="tx2"/>
                    </a:gs>
                    <a:gs pos="100000">
                      <a:schemeClr val="tx2"/>
                    </a:gs>
                  </a:gsLst>
                  <a:lin ang="5400000" scaled="0"/>
                </a:gradFill>
              </a:defRPr>
            </a:lvl1pPr>
            <a:lvl2pPr marL="520700" indent="-228600">
              <a:defRPr sz="2355"/>
            </a:lvl2pPr>
            <a:lvl3pPr marL="685800" indent="-165100">
              <a:defRPr sz="1960"/>
            </a:lvl3pPr>
            <a:lvl4pPr marL="863600" indent="-177800">
              <a:defRPr/>
            </a:lvl4pPr>
            <a:lvl5pPr marL="1028700" indent="-1651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552967"/>
          </a:xfrm>
        </p:spPr>
        <p:txBody>
          <a:bodyPr wrap="square">
            <a:spAutoFit/>
          </a:bodyPr>
          <a:lstStyle>
            <a:lvl1pPr marL="281940" indent="-281940">
              <a:spcBef>
                <a:spcPts val="1200"/>
              </a:spcBef>
              <a:buClr>
                <a:schemeClr val="tx2"/>
              </a:buClr>
              <a:buFont typeface="Wingdings" panose="05000000000000000000" pitchFamily="2" charset="2"/>
              <a:buChar char="§"/>
              <a:defRPr sz="3530">
                <a:gradFill>
                  <a:gsLst>
                    <a:gs pos="5109">
                      <a:schemeClr val="tx2"/>
                    </a:gs>
                    <a:gs pos="100000">
                      <a:schemeClr val="tx2"/>
                    </a:gs>
                  </a:gsLst>
                  <a:lin ang="5400000" scaled="0"/>
                </a:gradFill>
              </a:defRPr>
            </a:lvl1pPr>
            <a:lvl2pPr marL="520700" indent="-228600">
              <a:defRPr sz="2355"/>
            </a:lvl2pPr>
            <a:lvl3pPr marL="685800" indent="-165100">
              <a:defRPr sz="1960"/>
            </a:lvl3pPr>
            <a:lvl4pPr marL="863600" indent="-177800">
              <a:defRPr/>
            </a:lvl4pPr>
            <a:lvl5pPr marL="1028700" indent="-1651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60" baseline="0"/>
            </a:lvl1pPr>
          </a:lstStyle>
          <a:p>
            <a:r>
              <a:rPr lang="en-US"/>
              <a:t>Click to edit Master title style</a:t>
            </a:r>
            <a:endParaRPr lang="en-US" dirty="0"/>
          </a:p>
        </p:txBody>
      </p:sp>
    </p:spTree>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0" baseline="0"/>
            </a:lvl1pPr>
          </a:lstStyle>
          <a:p>
            <a:r>
              <a:rPr lang="en-US"/>
              <a:t>Click to edit Master title style</a:t>
            </a:r>
            <a:endParaRPr lang="en-US" dirty="0"/>
          </a:p>
        </p:txBody>
      </p:sp>
    </p:spTree>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Fact Layout_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0" baseline="0"/>
            </a:lvl1pPr>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600" indent="-228600">
              <a:defRPr sz="588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5" baseline="0">
                <a:latin typeface="+mj-lt"/>
              </a:defRPr>
            </a:lvl1pPr>
          </a:lstStyle>
          <a:p>
            <a:pPr lvl="0"/>
            <a:r>
              <a:rPr lang="en-US" dirty="0"/>
              <a:t>Author Name</a:t>
            </a:r>
          </a:p>
          <a:p>
            <a:pPr lvl="0"/>
            <a:r>
              <a:rPr lang="en-US" dirty="0"/>
              <a:t>Title</a:t>
            </a:r>
          </a:p>
        </p:txBody>
      </p:sp>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Quote Layout_Accent Color 1">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6860" indent="-276860">
              <a:tabLst>
                <a:tab pos="276860" algn="l"/>
              </a:tabLst>
              <a:defRPr sz="588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5" baseline="0">
                <a:latin typeface="+mj-lt"/>
              </a:defRPr>
            </a:lvl1pPr>
          </a:lstStyle>
          <a:p>
            <a:pPr lvl="0"/>
            <a:r>
              <a:rPr lang="en-US" dirty="0"/>
              <a:t>Author’s Name</a:t>
            </a:r>
          </a:p>
          <a:p>
            <a:pPr lvl="0"/>
            <a:r>
              <a:rPr lang="en-US" dirty="0"/>
              <a:t>Title</a:t>
            </a:r>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5">
                <a:gradFill>
                  <a:gsLst>
                    <a:gs pos="3333">
                      <a:schemeClr val="tx1"/>
                    </a:gs>
                    <a:gs pos="39000">
                      <a:schemeClr val="tx1"/>
                    </a:gs>
                  </a:gsLst>
                  <a:lin ang="5400000" scaled="0"/>
                </a:gradFill>
              </a:defRPr>
            </a:lvl1pPr>
            <a:lvl2pPr marL="0" indent="0">
              <a:buFontTx/>
              <a:buNone/>
              <a:defRPr sz="1960"/>
            </a:lvl2pPr>
            <a:lvl3pPr marL="224155" indent="0">
              <a:buNone/>
              <a:defRPr/>
            </a:lvl3pPr>
            <a:lvl4pPr marL="448310" indent="0">
              <a:buNone/>
              <a:defRPr/>
            </a:lvl4pPr>
            <a:lvl5pPr marL="672465" indent="0">
              <a:buNone/>
              <a:defRPr/>
            </a:lvl5pPr>
          </a:lstStyle>
          <a:p>
            <a:pPr lvl="0"/>
            <a:r>
              <a:rPr lang="en-US"/>
              <a:t>Click to edit Master text styles</a:t>
            </a:r>
          </a:p>
        </p:txBody>
      </p:sp>
      <p:sp>
        <p:nvSpPr>
          <p:cNvPr id="4" name="Title 1"/>
          <p:cNvSpPr>
            <a:spLocks noGrp="1"/>
          </p:cNvSpPr>
          <p:nvPr>
            <p:ph type="title"/>
          </p:nvPr>
        </p:nvSpPr>
        <p:spPr>
          <a:xfrm>
            <a:off x="277021" y="1187621"/>
            <a:ext cx="11655840" cy="899665"/>
          </a:xfrm>
        </p:spPr>
        <p:txBody>
          <a:bodyPr/>
          <a:lstStyle>
            <a:lvl1pPr>
              <a:defRPr sz="7060" baseline="0">
                <a:gradFill>
                  <a:gsLst>
                    <a:gs pos="1250">
                      <a:schemeClr val="tx1"/>
                    </a:gs>
                    <a:gs pos="100000">
                      <a:schemeClr val="tx1"/>
                    </a:gs>
                  </a:gsLst>
                  <a:lin ang="5400000" scaled="0"/>
                </a:gradFill>
              </a:defRPr>
            </a:lvl1pPr>
          </a:lstStyle>
          <a:p>
            <a:r>
              <a:rPr lang="en-US"/>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940" indent="-281940">
              <a:spcBef>
                <a:spcPts val="1200"/>
              </a:spcBef>
              <a:buClr>
                <a:schemeClr val="tx2"/>
              </a:buClr>
              <a:buFont typeface="Arial" panose="020B0604020202020204" pitchFamily="34" charset="0"/>
              <a:buChar char="•"/>
              <a:defRPr sz="3135">
                <a:gradFill>
                  <a:gsLst>
                    <a:gs pos="1250">
                      <a:schemeClr val="tx2"/>
                    </a:gs>
                    <a:gs pos="99000">
                      <a:schemeClr val="tx2"/>
                    </a:gs>
                  </a:gsLst>
                  <a:lin ang="5400000" scaled="0"/>
                </a:gradFill>
              </a:defRPr>
            </a:lvl1pPr>
            <a:lvl2pPr marL="520700" indent="-228600">
              <a:defRPr sz="2355"/>
            </a:lvl2pPr>
            <a:lvl3pPr marL="685800" indent="-165100">
              <a:defRPr sz="1960"/>
            </a:lvl3pPr>
            <a:lvl4pPr marL="863600" indent="-177800">
              <a:defRPr/>
            </a:lvl4pPr>
            <a:lvl5pPr marL="1028700" indent="-1651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940" indent="-281940">
              <a:spcBef>
                <a:spcPts val="1200"/>
              </a:spcBef>
              <a:buClr>
                <a:schemeClr val="tx2"/>
              </a:buClr>
              <a:buFont typeface="Arial" panose="020B0604020202020204" pitchFamily="34" charset="0"/>
              <a:buChar char="•"/>
              <a:defRPr sz="3135">
                <a:gradFill>
                  <a:gsLst>
                    <a:gs pos="1250">
                      <a:schemeClr val="tx2"/>
                    </a:gs>
                    <a:gs pos="99000">
                      <a:schemeClr val="tx2"/>
                    </a:gs>
                  </a:gsLst>
                  <a:lin ang="5400000" scaled="0"/>
                </a:gradFill>
              </a:defRPr>
            </a:lvl1pPr>
            <a:lvl2pPr marL="520700" indent="-228600">
              <a:defRPr sz="2355"/>
            </a:lvl2pPr>
            <a:lvl3pPr marL="685800" indent="-165100">
              <a:defRPr sz="1960"/>
            </a:lvl3pPr>
            <a:lvl4pPr marL="863600" indent="-177800">
              <a:defRPr/>
            </a:lvl4pPr>
            <a:lvl5pPr marL="1028700" indent="-1651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763530"/>
          </a:xfrm>
        </p:spPr>
        <p:txBody>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7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50-50 Lef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44214" y="1217195"/>
            <a:ext cx="5378548" cy="899665"/>
          </a:xfrm>
        </p:spPr>
        <p:txBody>
          <a:bodyPr/>
          <a:lstStyle>
            <a:lvl1pPr>
              <a:defRPr sz="647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094444" cy="6852151"/>
          </a:xfrm>
          <a:blipFill>
            <a:blip r:embed="rId2"/>
            <a:stretch>
              <a:fillRect/>
            </a:stretch>
          </a:blipFill>
        </p:spPr>
        <p:txBody>
          <a:bodyPr tIns="548640" anchor="ctr" anchorCtr="0">
            <a:noAutofit/>
          </a:bodyPr>
          <a:lstStyle>
            <a:lvl1pPr marL="0" indent="0" algn="ctr">
              <a:buNone/>
              <a:defRPr sz="1370"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Tree>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480" indent="-284480">
              <a:buClr>
                <a:schemeClr val="tx1"/>
              </a:buClr>
              <a:buSzPct val="90000"/>
              <a:buFont typeface="Wingdings" panose="05000000000000000000" pitchFamily="2" charset="2"/>
              <a:buChar char="§"/>
              <a:defRPr sz="353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vl2pPr marL="560070" indent="-275590">
              <a:buClr>
                <a:schemeClr val="tx1"/>
              </a:buClr>
              <a:buSzPct val="90000"/>
              <a:buFont typeface="Wingdings" panose="05000000000000000000" pitchFamily="2" charset="2"/>
              <a:buChar char="§"/>
              <a:defRPr sz="3135">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2pPr>
            <a:lvl3pPr marL="845185" indent="-28448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3pPr>
            <a:lvl4pPr marL="1069340" indent="-224155">
              <a:buClr>
                <a:schemeClr val="tx1"/>
              </a:buClr>
              <a:buSzPct val="90000"/>
              <a:buFont typeface="Wingdings" panose="05000000000000000000" pitchFamily="2" charset="2"/>
              <a:buChar char="§"/>
              <a:defRPr sz="2355">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4pPr>
            <a:lvl5pPr marL="1293495" indent="-224155">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anose="020B0604020202020204" pitchFamily="34" charset="0"/>
              <a:buNone/>
              <a:defRPr sz="3625" spc="-50" baseline="0">
                <a:gradFill>
                  <a:gsLst>
                    <a:gs pos="0">
                      <a:srgbClr val="000000"/>
                    </a:gs>
                    <a:gs pos="100000">
                      <a:srgbClr val="000000"/>
                    </a:gs>
                  </a:gsLst>
                  <a:lin ang="5400000" scaled="0"/>
                </a:gradFill>
                <a:effectLst/>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cstate="email"/>
          <a:srcRect/>
          <a:stretch>
            <a:fillRect/>
          </a:stretch>
        </p:blipFill>
        <p:spPr>
          <a:xfrm>
            <a:off x="-552484" y="-311789"/>
            <a:ext cx="12744484" cy="7169789"/>
          </a:xfrm>
          <a:prstGeom prst="rect">
            <a:avLst/>
          </a:prstGeom>
        </p:spPr>
      </p:pic>
      <p:sp>
        <p:nvSpPr>
          <p:cNvPr id="4" name="Rectangle 3"/>
          <p:cNvSpPr/>
          <p:nvPr userDrawn="1"/>
        </p:nvSpPr>
        <p:spPr bwMode="auto">
          <a:xfrm>
            <a:off x="267620" y="2084173"/>
            <a:ext cx="6276593" cy="358307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noAutofit/>
          </a:bodyPr>
          <a:lstStyle/>
          <a:p>
            <a:pPr algn="ctr" defTabSz="913765" fontAlgn="base">
              <a:lnSpc>
                <a:spcPct val="90000"/>
              </a:lnSpc>
              <a:spcBef>
                <a:spcPct val="0"/>
              </a:spcBef>
              <a:spcAft>
                <a:spcPct val="0"/>
              </a:spcAft>
            </a:pPr>
            <a:endParaRPr lang="en-US" sz="2355"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9" name="Title 1"/>
          <p:cNvSpPr>
            <a:spLocks noGrp="1"/>
          </p:cNvSpPr>
          <p:nvPr>
            <p:ph type="title" hasCustomPrompt="1"/>
          </p:nvPr>
        </p:nvSpPr>
        <p:spPr bwMode="auto">
          <a:xfrm>
            <a:off x="269239" y="2084173"/>
            <a:ext cx="6276530" cy="1793104"/>
          </a:xfrm>
          <a:noFill/>
        </p:spPr>
        <p:txBody>
          <a:bodyPr lIns="146304" tIns="91440" rIns="146304" bIns="91440" anchor="t" anchorCtr="0"/>
          <a:lstStyle>
            <a:lvl1pPr>
              <a:defRPr sz="5295" spc="-98" baseline="0">
                <a:gradFill>
                  <a:gsLst>
                    <a:gs pos="76250">
                      <a:srgbClr val="FFFFFF"/>
                    </a:gs>
                    <a:gs pos="51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20" y="3877257"/>
            <a:ext cx="6276530" cy="1789991"/>
          </a:xfrm>
        </p:spPr>
        <p:txBody>
          <a:bodyPr tIns="109728" bIns="109728">
            <a:noAutofit/>
          </a:bodyPr>
          <a:lstStyle>
            <a:lvl1pPr marL="0" indent="0">
              <a:spcBef>
                <a:spcPts val="0"/>
              </a:spcBef>
              <a:buNone/>
              <a:defRPr sz="3135">
                <a:gradFill>
                  <a:gsLst>
                    <a:gs pos="76250">
                      <a:srgbClr val="FFFFFF"/>
                    </a:gs>
                    <a:gs pos="51000">
                      <a:srgbClr val="FFFFFF"/>
                    </a:gs>
                  </a:gsLst>
                  <a:lin ang="5400000" scaled="0"/>
                </a:gradFill>
              </a:defRPr>
            </a:lvl1pPr>
          </a:lstStyle>
          <a:p>
            <a:pPr lvl="0"/>
            <a:r>
              <a:rPr lang="en-US" dirty="0"/>
              <a:t>Speaker Name</a:t>
            </a:r>
          </a:p>
        </p:txBody>
      </p:sp>
      <p:grpSp>
        <p:nvGrpSpPr>
          <p:cNvPr id="8" name="Group 7"/>
          <p:cNvGrpSpPr>
            <a:grpSpLocks noChangeAspect="1"/>
          </p:cNvGrpSpPr>
          <p:nvPr userDrawn="1"/>
        </p:nvGrpSpPr>
        <p:grpSpPr bwMode="gray">
          <a:xfrm>
            <a:off x="448525" y="470068"/>
            <a:ext cx="1648360" cy="353933"/>
            <a:chOff x="457200" y="1643393"/>
            <a:chExt cx="4492753" cy="964540"/>
          </a:xfrm>
        </p:grpSpPr>
        <p:pic>
          <p:nvPicPr>
            <p:cNvPr id="11" name="Picture 10"/>
            <p:cNvPicPr>
              <a:picLocks noChangeAspect="1"/>
            </p:cNvPicPr>
            <p:nvPr/>
          </p:nvPicPr>
          <p:blipFill>
            <a:blip r:embed="rId3"/>
            <a:stretch>
              <a:fillRect/>
            </a:stretch>
          </p:blipFill>
          <p:spPr bwMode="gray">
            <a:xfrm>
              <a:off x="457200" y="1643393"/>
              <a:ext cx="964540" cy="964540"/>
            </a:xfrm>
            <a:prstGeom prst="rect">
              <a:avLst/>
            </a:prstGeom>
          </p:spPr>
        </p:pic>
        <p:sp>
          <p:nvSpPr>
            <p:cNvPr id="12"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lstStyle/>
            <a:p>
              <a:endParaRPr lang="en-US" sz="1765"/>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5"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2" y="2075840"/>
            <a:ext cx="8067760" cy="1801436"/>
          </a:xfrm>
          <a:noFill/>
        </p:spPr>
        <p:txBody>
          <a:bodyPr lIns="146304" tIns="91440" rIns="146304" bIns="91440" anchor="t" anchorCtr="0"/>
          <a:lstStyle>
            <a:lvl1pPr>
              <a:defRPr sz="5295"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24" y="6041178"/>
            <a:ext cx="1613565" cy="3467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0"/>
            </a:lvl2pPr>
            <a:lvl3pPr marL="224155" indent="0">
              <a:buNone/>
              <a:defRPr/>
            </a:lvl3pPr>
            <a:lvl4pPr marL="448310" indent="0">
              <a:buNone/>
              <a:defRPr/>
            </a:lvl4pPr>
            <a:lvl5pPr marL="67246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940" indent="-281940">
              <a:spcBef>
                <a:spcPts val="1200"/>
              </a:spcBef>
              <a:buClr>
                <a:schemeClr val="tx1"/>
              </a:buClr>
              <a:buFont typeface="Arial" panose="020B0604020202020204" pitchFamily="34" charset="0"/>
              <a:buChar char="•"/>
              <a:defRPr sz="3135"/>
            </a:lvl1pPr>
            <a:lvl2pPr marL="520700" indent="-228600">
              <a:defRPr sz="2355"/>
            </a:lvl2pPr>
            <a:lvl3pPr marL="685800" indent="-165100">
              <a:defRPr sz="1960"/>
            </a:lvl3pPr>
            <a:lvl4pPr marL="863600" indent="-177800">
              <a:defRPr/>
            </a:lvl4pPr>
            <a:lvl5pPr marL="1028700" indent="-1651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940" indent="-281940">
              <a:spcBef>
                <a:spcPts val="1200"/>
              </a:spcBef>
              <a:buClr>
                <a:schemeClr val="tx1"/>
              </a:buClr>
              <a:buFont typeface="Arial" panose="020B0604020202020204" pitchFamily="34" charset="0"/>
              <a:buChar char="•"/>
              <a:defRPr sz="3135"/>
            </a:lvl1pPr>
            <a:lvl2pPr marL="520700" indent="-228600">
              <a:defRPr sz="2355"/>
            </a:lvl2pPr>
            <a:lvl3pPr marL="685800" indent="-165100">
              <a:defRPr sz="1960"/>
            </a:lvl3pPr>
            <a:lvl4pPr marL="863600" indent="-177800">
              <a:defRPr/>
            </a:lvl4pPr>
            <a:lvl5pPr marL="1028700" indent="-1651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4155" indent="0">
              <a:buNone/>
              <a:defRPr/>
            </a:lvl3pPr>
            <a:lvl4pPr marL="448310" indent="0">
              <a:buNone/>
              <a:defRPr/>
            </a:lvl4pPr>
            <a:lvl5pPr marL="67246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3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3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anose="05000000000000000000" pitchFamily="2" charset="2"/>
              <a:buNone/>
              <a:defRPr sz="3530">
                <a:gradFill>
                  <a:gsLst>
                    <a:gs pos="1250">
                      <a:schemeClr val="tx2"/>
                    </a:gs>
                    <a:gs pos="99000">
                      <a:schemeClr val="tx2"/>
                    </a:gs>
                  </a:gsLst>
                  <a:lin ang="5400000" scaled="0"/>
                </a:gradFill>
              </a:defRPr>
            </a:lvl1pPr>
            <a:lvl2pPr marL="0" indent="0">
              <a:buNone/>
              <a:defRPr sz="1960"/>
            </a:lvl2pPr>
            <a:lvl3pPr marL="227330" indent="0">
              <a:buNone/>
              <a:defRPr sz="1960"/>
            </a:lvl3pPr>
            <a:lvl4pPr marL="451485" indent="0">
              <a:buNone/>
              <a:defRPr/>
            </a:lvl4pPr>
            <a:lvl5pPr marL="67246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anose="05000000000000000000" pitchFamily="2" charset="2"/>
              <a:buNone/>
              <a:defRPr sz="3530">
                <a:gradFill>
                  <a:gsLst>
                    <a:gs pos="1250">
                      <a:schemeClr val="tx2"/>
                    </a:gs>
                    <a:gs pos="99000">
                      <a:schemeClr val="tx2"/>
                    </a:gs>
                  </a:gsLst>
                  <a:lin ang="5400000" scaled="0"/>
                </a:gradFill>
              </a:defRPr>
            </a:lvl1pPr>
            <a:lvl2pPr marL="0" indent="0">
              <a:buNone/>
              <a:defRPr sz="1960"/>
            </a:lvl2pPr>
            <a:lvl3pPr marL="227330" indent="0">
              <a:buNone/>
              <a:defRPr sz="1960"/>
            </a:lvl3pPr>
            <a:lvl4pPr marL="451485" indent="0">
              <a:buNone/>
              <a:defRPr/>
            </a:lvl4pPr>
            <a:lvl5pPr marL="67246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anose="05000000000000000000" pitchFamily="2" charset="2"/>
              <a:buNone/>
              <a:defRPr sz="3530"/>
            </a:lvl1pPr>
            <a:lvl2pPr marL="0" indent="0">
              <a:buNone/>
              <a:defRPr sz="1960"/>
            </a:lvl2pPr>
            <a:lvl3pPr marL="227330" indent="0">
              <a:buNone/>
              <a:defRPr sz="1960"/>
            </a:lvl3pPr>
            <a:lvl4pPr marL="451485" indent="0">
              <a:buNone/>
              <a:defRPr/>
            </a:lvl4pPr>
            <a:lvl5pPr marL="67246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anose="05000000000000000000" pitchFamily="2" charset="2"/>
              <a:buNone/>
              <a:defRPr sz="3530"/>
            </a:lvl1pPr>
            <a:lvl2pPr marL="0" indent="0">
              <a:buNone/>
              <a:defRPr sz="1960"/>
            </a:lvl2pPr>
            <a:lvl3pPr marL="227330" indent="0">
              <a:buNone/>
              <a:defRPr sz="1960"/>
            </a:lvl3pPr>
            <a:lvl4pPr marL="451485" indent="0">
              <a:buNone/>
              <a:defRPr/>
            </a:lvl4pPr>
            <a:lvl5pPr marL="67246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940" indent="-281940">
              <a:spcBef>
                <a:spcPts val="1200"/>
              </a:spcBef>
              <a:buClr>
                <a:schemeClr val="tx2"/>
              </a:buClr>
              <a:buFont typeface="Arial" panose="020B0604020202020204" pitchFamily="34" charset="0"/>
              <a:buChar char="•"/>
              <a:defRPr sz="3135">
                <a:gradFill>
                  <a:gsLst>
                    <a:gs pos="1250">
                      <a:schemeClr val="tx2"/>
                    </a:gs>
                    <a:gs pos="99000">
                      <a:schemeClr val="tx2"/>
                    </a:gs>
                  </a:gsLst>
                  <a:lin ang="5400000" scaled="0"/>
                </a:gradFill>
              </a:defRPr>
            </a:lvl1pPr>
            <a:lvl2pPr marL="520700" indent="-228600">
              <a:defRPr sz="2355"/>
            </a:lvl2pPr>
            <a:lvl3pPr marL="685800" indent="-165100">
              <a:defRPr sz="1960"/>
            </a:lvl3pPr>
            <a:lvl4pPr marL="863600" indent="-177800">
              <a:defRPr/>
            </a:lvl4pPr>
            <a:lvl5pPr marL="1028700" indent="-1651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940" indent="-281940">
              <a:spcBef>
                <a:spcPts val="1200"/>
              </a:spcBef>
              <a:buClr>
                <a:schemeClr val="tx2"/>
              </a:buClr>
              <a:buFont typeface="Arial" panose="020B0604020202020204" pitchFamily="34" charset="0"/>
              <a:buChar char="•"/>
              <a:defRPr sz="3135">
                <a:gradFill>
                  <a:gsLst>
                    <a:gs pos="1250">
                      <a:schemeClr val="tx2"/>
                    </a:gs>
                    <a:gs pos="99000">
                      <a:schemeClr val="tx2"/>
                    </a:gs>
                  </a:gsLst>
                  <a:lin ang="5400000" scaled="0"/>
                </a:gradFill>
              </a:defRPr>
            </a:lvl1pPr>
            <a:lvl2pPr marL="520700" indent="-228600">
              <a:defRPr sz="2355"/>
            </a:lvl2pPr>
            <a:lvl3pPr marL="685800" indent="-165100">
              <a:defRPr sz="1960"/>
            </a:lvl3pPr>
            <a:lvl4pPr marL="863600" indent="-177800">
              <a:defRPr/>
            </a:lvl4pPr>
            <a:lvl5pPr marL="1028700" indent="-1651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940" indent="-281940">
              <a:spcBef>
                <a:spcPts val="1200"/>
              </a:spcBef>
              <a:buClr>
                <a:schemeClr val="tx1"/>
              </a:buClr>
              <a:buFont typeface="Arial" panose="020B0604020202020204" pitchFamily="34" charset="0"/>
              <a:buChar char="•"/>
              <a:defRPr sz="3135"/>
            </a:lvl1pPr>
            <a:lvl2pPr marL="520700" indent="-228600">
              <a:defRPr sz="2355"/>
            </a:lvl2pPr>
            <a:lvl3pPr marL="685800" indent="-165100">
              <a:defRPr sz="1960"/>
            </a:lvl3pPr>
            <a:lvl4pPr marL="863600" indent="-177800">
              <a:defRPr/>
            </a:lvl4pPr>
            <a:lvl5pPr marL="1028700" indent="-1651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940" indent="-281940">
              <a:spcBef>
                <a:spcPts val="1200"/>
              </a:spcBef>
              <a:buClr>
                <a:schemeClr val="tx1"/>
              </a:buClr>
              <a:buFont typeface="Arial" panose="020B0604020202020204" pitchFamily="34" charset="0"/>
              <a:buChar char="•"/>
              <a:defRPr sz="3135"/>
            </a:lvl1pPr>
            <a:lvl2pPr marL="520700" indent="-228600">
              <a:defRPr sz="2355"/>
            </a:lvl2pPr>
            <a:lvl3pPr marL="685800" indent="-165100">
              <a:defRPr sz="1960"/>
            </a:lvl3pPr>
            <a:lvl4pPr marL="863600" indent="-177800">
              <a:defRPr/>
            </a:lvl4pPr>
            <a:lvl5pPr marL="1028700" indent="-1651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60"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30" spc="0" baseline="0">
                <a:gradFill>
                  <a:gsLst>
                    <a:gs pos="0">
                      <a:schemeClr val="tx1"/>
                    </a:gs>
                    <a:gs pos="100000">
                      <a:schemeClr val="tx1"/>
                    </a:gs>
                  </a:gsLst>
                  <a:lin ang="5400000" scaled="0"/>
                </a:gradFill>
                <a:latin typeface="+mj-lt"/>
              </a:defRPr>
            </a:lvl1pPr>
          </a:lstStyle>
          <a:p>
            <a:pPr lvl="0"/>
            <a:r>
              <a:rPr lang="en-US" dirty="0"/>
              <a:t>Speaker Name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60" b="0" kern="1200" cap="none" spc="-98" baseline="0" dirty="0">
                <a:ln w="3175">
                  <a:noFill/>
                </a:ln>
                <a:gradFill>
                  <a:gsLst>
                    <a:gs pos="0">
                      <a:schemeClr val="tx1"/>
                    </a:gs>
                    <a:gs pos="100000">
                      <a:schemeClr val="tx1"/>
                    </a:gs>
                  </a:gsLst>
                  <a:lin ang="5400000" scaled="0"/>
                </a:gradFill>
                <a:effectLst/>
                <a:latin typeface="+mj-lt"/>
                <a:ea typeface="+mn-ea"/>
                <a:cs typeface="Segoe UI" panose="020B0502040204020203" pitchFamily="34" charset="0"/>
              </a:defRPr>
            </a:lvl1pPr>
          </a:lstStyle>
          <a:p>
            <a:r>
              <a:rPr lang="en-US" dirty="0"/>
              <a:t>Video title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image" Target="../media/image1.png"/><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theme" Target="../theme/theme2.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slideLayout" Target="../slideLayouts/slideLayout55.xml"/><Relationship Id="rId3" Type="http://schemas.openxmlformats.org/officeDocument/2006/relationships/slideLayout" Target="../slideLayouts/slideLayout40.xml"/><Relationship Id="rId21" Type="http://schemas.openxmlformats.org/officeDocument/2006/relationships/theme" Target="../theme/theme3.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slideLayout" Target="../slideLayouts/slideLayout57.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19" Type="http://schemas.openxmlformats.org/officeDocument/2006/relationships/slideLayout" Target="../slideLayouts/slideLayout56.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29" Type="http://schemas.openxmlformats.org/officeDocument/2006/relationships/slideLayout" Target="../slideLayouts/slideLayout86.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slideLayout" Target="../slideLayouts/slideLayout85.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31" Type="http://schemas.openxmlformats.org/officeDocument/2006/relationships/image" Target="../media/image3.png"/><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slideLayout" Target="../slideLayouts/slideLayout84.xml"/><Relationship Id="rId30"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4.xml"/><Relationship Id="rId13" Type="http://schemas.openxmlformats.org/officeDocument/2006/relationships/slideLayout" Target="../slideLayouts/slideLayout99.xml"/><Relationship Id="rId18" Type="http://schemas.openxmlformats.org/officeDocument/2006/relationships/slideLayout" Target="../slideLayouts/slideLayout104.xml"/><Relationship Id="rId3" Type="http://schemas.openxmlformats.org/officeDocument/2006/relationships/slideLayout" Target="../slideLayouts/slideLayout89.xml"/><Relationship Id="rId21" Type="http://schemas.openxmlformats.org/officeDocument/2006/relationships/slideLayout" Target="../slideLayouts/slideLayout107.xml"/><Relationship Id="rId7" Type="http://schemas.openxmlformats.org/officeDocument/2006/relationships/slideLayout" Target="../slideLayouts/slideLayout93.xml"/><Relationship Id="rId12" Type="http://schemas.openxmlformats.org/officeDocument/2006/relationships/slideLayout" Target="../slideLayouts/slideLayout98.xml"/><Relationship Id="rId17" Type="http://schemas.openxmlformats.org/officeDocument/2006/relationships/slideLayout" Target="../slideLayouts/slideLayout103.xml"/><Relationship Id="rId25" Type="http://schemas.openxmlformats.org/officeDocument/2006/relationships/image" Target="../media/image1.png"/><Relationship Id="rId2" Type="http://schemas.openxmlformats.org/officeDocument/2006/relationships/slideLayout" Target="../slideLayouts/slideLayout88.xml"/><Relationship Id="rId16" Type="http://schemas.openxmlformats.org/officeDocument/2006/relationships/slideLayout" Target="../slideLayouts/slideLayout102.xml"/><Relationship Id="rId20" Type="http://schemas.openxmlformats.org/officeDocument/2006/relationships/slideLayout" Target="../slideLayouts/slideLayout106.xml"/><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24" Type="http://schemas.openxmlformats.org/officeDocument/2006/relationships/theme" Target="../theme/theme5.xml"/><Relationship Id="rId5" Type="http://schemas.openxmlformats.org/officeDocument/2006/relationships/slideLayout" Target="../slideLayouts/slideLayout91.xml"/><Relationship Id="rId15" Type="http://schemas.openxmlformats.org/officeDocument/2006/relationships/slideLayout" Target="../slideLayouts/slideLayout101.xml"/><Relationship Id="rId23" Type="http://schemas.openxmlformats.org/officeDocument/2006/relationships/slideLayout" Target="../slideLayouts/slideLayout109.xml"/><Relationship Id="rId10" Type="http://schemas.openxmlformats.org/officeDocument/2006/relationships/slideLayout" Target="../slideLayouts/slideLayout96.xml"/><Relationship Id="rId19" Type="http://schemas.openxmlformats.org/officeDocument/2006/relationships/slideLayout" Target="../slideLayouts/slideLayout105.xml"/><Relationship Id="rId4" Type="http://schemas.openxmlformats.org/officeDocument/2006/relationships/slideLayout" Target="../slideLayouts/slideLayout90.xml"/><Relationship Id="rId9" Type="http://schemas.openxmlformats.org/officeDocument/2006/relationships/slideLayout" Target="../slideLayouts/slideLayout95.xml"/><Relationship Id="rId14" Type="http://schemas.openxmlformats.org/officeDocument/2006/relationships/slideLayout" Target="../slideLayouts/slideLayout100.xml"/><Relationship Id="rId22" Type="http://schemas.openxmlformats.org/officeDocument/2006/relationships/slideLayout" Target="../slideLayouts/slideLayout10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17.xml"/><Relationship Id="rId13" Type="http://schemas.openxmlformats.org/officeDocument/2006/relationships/slideLayout" Target="../slideLayouts/slideLayout122.xml"/><Relationship Id="rId18" Type="http://schemas.openxmlformats.org/officeDocument/2006/relationships/slideLayout" Target="../slideLayouts/slideLayout127.xml"/><Relationship Id="rId3" Type="http://schemas.openxmlformats.org/officeDocument/2006/relationships/slideLayout" Target="../slideLayouts/slideLayout112.xml"/><Relationship Id="rId21" Type="http://schemas.openxmlformats.org/officeDocument/2006/relationships/slideLayout" Target="../slideLayouts/slideLayout130.xml"/><Relationship Id="rId7" Type="http://schemas.openxmlformats.org/officeDocument/2006/relationships/slideLayout" Target="../slideLayouts/slideLayout116.xml"/><Relationship Id="rId12" Type="http://schemas.openxmlformats.org/officeDocument/2006/relationships/slideLayout" Target="../slideLayouts/slideLayout121.xml"/><Relationship Id="rId17" Type="http://schemas.openxmlformats.org/officeDocument/2006/relationships/slideLayout" Target="../slideLayouts/slideLayout126.xml"/><Relationship Id="rId2" Type="http://schemas.openxmlformats.org/officeDocument/2006/relationships/slideLayout" Target="../slideLayouts/slideLayout111.xml"/><Relationship Id="rId16" Type="http://schemas.openxmlformats.org/officeDocument/2006/relationships/slideLayout" Target="../slideLayouts/slideLayout125.xml"/><Relationship Id="rId20" Type="http://schemas.openxmlformats.org/officeDocument/2006/relationships/slideLayout" Target="../slideLayouts/slideLayout129.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5" Type="http://schemas.openxmlformats.org/officeDocument/2006/relationships/slideLayout" Target="../slideLayouts/slideLayout114.xml"/><Relationship Id="rId15" Type="http://schemas.openxmlformats.org/officeDocument/2006/relationships/slideLayout" Target="../slideLayouts/slideLayout124.xml"/><Relationship Id="rId23" Type="http://schemas.openxmlformats.org/officeDocument/2006/relationships/image" Target="../media/image1.png"/><Relationship Id="rId10" Type="http://schemas.openxmlformats.org/officeDocument/2006/relationships/slideLayout" Target="../slideLayouts/slideLayout119.xml"/><Relationship Id="rId19" Type="http://schemas.openxmlformats.org/officeDocument/2006/relationships/slideLayout" Target="../slideLayouts/slideLayout128.xml"/><Relationship Id="rId4" Type="http://schemas.openxmlformats.org/officeDocument/2006/relationships/slideLayout" Target="../slideLayouts/slideLayout113.xml"/><Relationship Id="rId9" Type="http://schemas.openxmlformats.org/officeDocument/2006/relationships/slideLayout" Target="../slideLayouts/slideLayout118.xml"/><Relationship Id="rId14" Type="http://schemas.openxmlformats.org/officeDocument/2006/relationships/slideLayout" Target="../slideLayouts/slideLayout123.xml"/><Relationship Id="rId22"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213892"/>
            <a:ext cx="11653521" cy="1520416"/>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0"/>
          <a:stretch>
            <a:fillRect/>
          </a:stretch>
        </p:blipFill>
        <p:spPr>
          <a:xfrm rot="5400000">
            <a:off x="9208748" y="2991033"/>
            <a:ext cx="6858623" cy="87655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ransition>
    <p:fade/>
  </p:transition>
  <p:txStyles>
    <p:titleStyle>
      <a:lvl1pPr algn="l" defTabSz="913765" rtl="0" eaLnBrk="1" latinLnBrk="0" hangingPunct="1">
        <a:lnSpc>
          <a:spcPct val="90000"/>
        </a:lnSpc>
        <a:spcBef>
          <a:spcPct val="0"/>
        </a:spcBef>
        <a:buNone/>
        <a:defRPr lang="en-US" sz="3600" b="0" kern="1200" cap="none" spc="-100" baseline="0" dirty="0" smtClean="0">
          <a:ln w="3175">
            <a:noFill/>
          </a:ln>
          <a:gradFill>
            <a:gsLst>
              <a:gs pos="1250">
                <a:schemeClr val="tx1"/>
              </a:gs>
              <a:gs pos="100000">
                <a:schemeClr val="tx1"/>
              </a:gs>
            </a:gsLst>
            <a:lin ang="5400000" scaled="0"/>
          </a:gradFill>
          <a:effectLst/>
          <a:latin typeface="+mj-lt"/>
          <a:ea typeface="+mn-ea"/>
          <a:cs typeface="Segoe UI" panose="020B0502040204020203" pitchFamily="34" charset="0"/>
        </a:defRPr>
      </a:lvl1pPr>
    </p:titleStyle>
    <p:bodyStyle>
      <a:lvl1pPr marL="335280" marR="0" indent="-335280"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2800" kern="1200" spc="0" baseline="0">
          <a:gradFill>
            <a:gsLst>
              <a:gs pos="1250">
                <a:schemeClr val="tx1"/>
              </a:gs>
              <a:gs pos="100000">
                <a:schemeClr val="tx1"/>
              </a:gs>
            </a:gsLst>
            <a:lin ang="5400000" scaled="0"/>
          </a:gradFill>
          <a:latin typeface="+mj-lt"/>
          <a:ea typeface="+mn-ea"/>
          <a:cs typeface="+mn-cs"/>
        </a:defRPr>
      </a:lvl1pPr>
      <a:lvl2pPr marL="572770" marR="0" indent="-236855"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1600" kern="1200" spc="0" baseline="0">
          <a:gradFill>
            <a:gsLst>
              <a:gs pos="1250">
                <a:schemeClr val="tx1"/>
              </a:gs>
              <a:gs pos="100000">
                <a:schemeClr val="tx1"/>
              </a:gs>
            </a:gsLst>
            <a:lin ang="5400000" scaled="0"/>
          </a:gradFill>
          <a:latin typeface="+mn-lt"/>
          <a:ea typeface="+mn-ea"/>
          <a:cs typeface="+mn-cs"/>
        </a:defRPr>
      </a:lvl2pPr>
      <a:lvl3pPr marL="784225" marR="0" indent="-224155"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1400" kern="1200" spc="0" baseline="0">
          <a:gradFill>
            <a:gsLst>
              <a:gs pos="1250">
                <a:schemeClr val="tx1"/>
              </a:gs>
              <a:gs pos="100000">
                <a:schemeClr val="tx1"/>
              </a:gs>
            </a:gsLst>
            <a:lin ang="5400000" scaled="0"/>
          </a:gradFill>
          <a:latin typeface="+mn-lt"/>
          <a:ea typeface="+mn-ea"/>
          <a:cs typeface="+mn-cs"/>
        </a:defRPr>
      </a:lvl3pPr>
      <a:lvl4pPr marL="1008380" marR="0" indent="-224155"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1200" kern="1200" spc="0" baseline="0">
          <a:gradFill>
            <a:gsLst>
              <a:gs pos="1250">
                <a:schemeClr val="tx1"/>
              </a:gs>
              <a:gs pos="100000">
                <a:schemeClr val="tx1"/>
              </a:gs>
            </a:gsLst>
            <a:lin ang="5400000" scaled="0"/>
          </a:gradFill>
          <a:latin typeface="+mn-lt"/>
          <a:ea typeface="+mn-ea"/>
          <a:cs typeface="+mn-cs"/>
        </a:defRPr>
      </a:lvl4pPr>
      <a:lvl5pPr marL="1232535" marR="0" indent="-224155"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1200" kern="1200" spc="0" baseline="0">
          <a:gradFill>
            <a:gsLst>
              <a:gs pos="1250">
                <a:schemeClr val="tx1"/>
              </a:gs>
              <a:gs pos="100000">
                <a:schemeClr val="tx1"/>
              </a:gs>
            </a:gsLst>
            <a:lin ang="5400000" scaled="0"/>
          </a:gra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9pPr>
    </p:bodyStyle>
    <p:otherStyle>
      <a:defPPr>
        <a:defRPr lang="en-US"/>
      </a:defPPr>
      <a:lvl1pPr marL="0" algn="l" defTabSz="913765" rtl="0" eaLnBrk="1" latinLnBrk="0" hangingPunct="1">
        <a:defRPr sz="1765" kern="1200">
          <a:solidFill>
            <a:schemeClr val="tx1"/>
          </a:solidFill>
          <a:latin typeface="+mn-lt"/>
          <a:ea typeface="+mn-ea"/>
          <a:cs typeface="+mn-cs"/>
        </a:defRPr>
      </a:lvl1pPr>
      <a:lvl2pPr marL="457200" algn="l" defTabSz="913765" rtl="0" eaLnBrk="1" latinLnBrk="0" hangingPunct="1">
        <a:defRPr sz="1765" kern="1200">
          <a:solidFill>
            <a:schemeClr val="tx1"/>
          </a:solidFill>
          <a:latin typeface="+mn-lt"/>
          <a:ea typeface="+mn-ea"/>
          <a:cs typeface="+mn-cs"/>
        </a:defRPr>
      </a:lvl2pPr>
      <a:lvl3pPr marL="914400" algn="l" defTabSz="913765" rtl="0" eaLnBrk="1" latinLnBrk="0" hangingPunct="1">
        <a:defRPr sz="1765" kern="1200">
          <a:solidFill>
            <a:schemeClr val="tx1"/>
          </a:solidFill>
          <a:latin typeface="+mn-lt"/>
          <a:ea typeface="+mn-ea"/>
          <a:cs typeface="+mn-cs"/>
        </a:defRPr>
      </a:lvl3pPr>
      <a:lvl4pPr marL="1371600" algn="l" defTabSz="913765" rtl="0" eaLnBrk="1" latinLnBrk="0" hangingPunct="1">
        <a:defRPr sz="1765" kern="1200">
          <a:solidFill>
            <a:schemeClr val="tx1"/>
          </a:solidFill>
          <a:latin typeface="+mn-lt"/>
          <a:ea typeface="+mn-ea"/>
          <a:cs typeface="+mn-cs"/>
        </a:defRPr>
      </a:lvl4pPr>
      <a:lvl5pPr marL="1828800" algn="l" defTabSz="913765" rtl="0" eaLnBrk="1" latinLnBrk="0" hangingPunct="1">
        <a:defRPr sz="1765" kern="1200">
          <a:solidFill>
            <a:schemeClr val="tx1"/>
          </a:solidFill>
          <a:latin typeface="+mn-lt"/>
          <a:ea typeface="+mn-ea"/>
          <a:cs typeface="+mn-cs"/>
        </a:defRPr>
      </a:lvl5pPr>
      <a:lvl6pPr marL="2286000" algn="l" defTabSz="913765" rtl="0" eaLnBrk="1" latinLnBrk="0" hangingPunct="1">
        <a:defRPr sz="1765" kern="1200">
          <a:solidFill>
            <a:schemeClr val="tx1"/>
          </a:solidFill>
          <a:latin typeface="+mn-lt"/>
          <a:ea typeface="+mn-ea"/>
          <a:cs typeface="+mn-cs"/>
        </a:defRPr>
      </a:lvl6pPr>
      <a:lvl7pPr marL="2743200" algn="l" defTabSz="913765" rtl="0" eaLnBrk="1" latinLnBrk="0" hangingPunct="1">
        <a:defRPr sz="1765" kern="1200">
          <a:solidFill>
            <a:schemeClr val="tx1"/>
          </a:solidFill>
          <a:latin typeface="+mn-lt"/>
          <a:ea typeface="+mn-ea"/>
          <a:cs typeface="+mn-cs"/>
        </a:defRPr>
      </a:lvl7pPr>
      <a:lvl8pPr marL="3200400" algn="l" defTabSz="913765" rtl="0" eaLnBrk="1" latinLnBrk="0" hangingPunct="1">
        <a:defRPr sz="1765" kern="1200">
          <a:solidFill>
            <a:schemeClr val="tx1"/>
          </a:solidFill>
          <a:latin typeface="+mn-lt"/>
          <a:ea typeface="+mn-ea"/>
          <a:cs typeface="+mn-cs"/>
        </a:defRPr>
      </a:lvl8pPr>
      <a:lvl9pPr marL="3657600" algn="l" defTabSz="913765" rtl="0" eaLnBrk="1" latinLnBrk="0" hangingPunct="1">
        <a:defRPr sz="176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213892"/>
            <a:ext cx="11653521" cy="1520416"/>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1"/>
          <a:stretch>
            <a:fillRect/>
          </a:stretch>
        </p:blipFill>
        <p:spPr>
          <a:xfrm rot="5400000">
            <a:off x="9208748" y="2991033"/>
            <a:ext cx="6858623" cy="876557"/>
          </a:xfrm>
          <a:prstGeom prst="rect">
            <a:avLst/>
          </a:prstGeom>
        </p:spPr>
      </p:pic>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Lst>
  <p:transition>
    <p:fade/>
  </p:transition>
  <p:txStyles>
    <p:titleStyle>
      <a:lvl1pPr algn="l" defTabSz="913765" rtl="0" eaLnBrk="1" latinLnBrk="0" hangingPunct="1">
        <a:lnSpc>
          <a:spcPct val="90000"/>
        </a:lnSpc>
        <a:spcBef>
          <a:spcPct val="0"/>
        </a:spcBef>
        <a:buNone/>
        <a:defRPr lang="en-US" sz="3600" b="0" kern="1200" cap="none" spc="-100" baseline="0" dirty="0" smtClean="0">
          <a:ln w="3175">
            <a:noFill/>
          </a:ln>
          <a:gradFill>
            <a:gsLst>
              <a:gs pos="1250">
                <a:schemeClr val="tx1"/>
              </a:gs>
              <a:gs pos="100000">
                <a:schemeClr val="tx1"/>
              </a:gs>
            </a:gsLst>
            <a:lin ang="5400000" scaled="0"/>
          </a:gradFill>
          <a:effectLst/>
          <a:latin typeface="+mj-lt"/>
          <a:ea typeface="+mn-ea"/>
          <a:cs typeface="Segoe UI" panose="020B0502040204020203" pitchFamily="34" charset="0"/>
        </a:defRPr>
      </a:lvl1pPr>
    </p:titleStyle>
    <p:bodyStyle>
      <a:lvl1pPr marL="335280" marR="0" indent="-335280"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2800" kern="1200" spc="0" baseline="0">
          <a:gradFill>
            <a:gsLst>
              <a:gs pos="1250">
                <a:schemeClr val="tx1"/>
              </a:gs>
              <a:gs pos="100000">
                <a:schemeClr val="tx1"/>
              </a:gs>
            </a:gsLst>
            <a:lin ang="5400000" scaled="0"/>
          </a:gradFill>
          <a:latin typeface="+mj-lt"/>
          <a:ea typeface="+mn-ea"/>
          <a:cs typeface="+mn-cs"/>
        </a:defRPr>
      </a:lvl1pPr>
      <a:lvl2pPr marL="572770" marR="0" indent="-236855"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1600" kern="1200" spc="0" baseline="0">
          <a:gradFill>
            <a:gsLst>
              <a:gs pos="1250">
                <a:schemeClr val="tx1"/>
              </a:gs>
              <a:gs pos="100000">
                <a:schemeClr val="tx1"/>
              </a:gs>
            </a:gsLst>
            <a:lin ang="5400000" scaled="0"/>
          </a:gradFill>
          <a:latin typeface="+mn-lt"/>
          <a:ea typeface="+mn-ea"/>
          <a:cs typeface="+mn-cs"/>
        </a:defRPr>
      </a:lvl2pPr>
      <a:lvl3pPr marL="784225" marR="0" indent="-224155"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1400" kern="1200" spc="0" baseline="0">
          <a:gradFill>
            <a:gsLst>
              <a:gs pos="1250">
                <a:schemeClr val="tx1"/>
              </a:gs>
              <a:gs pos="100000">
                <a:schemeClr val="tx1"/>
              </a:gs>
            </a:gsLst>
            <a:lin ang="5400000" scaled="0"/>
          </a:gradFill>
          <a:latin typeface="+mn-lt"/>
          <a:ea typeface="+mn-ea"/>
          <a:cs typeface="+mn-cs"/>
        </a:defRPr>
      </a:lvl3pPr>
      <a:lvl4pPr marL="1008380" marR="0" indent="-224155"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1200" kern="1200" spc="0" baseline="0">
          <a:gradFill>
            <a:gsLst>
              <a:gs pos="1250">
                <a:schemeClr val="tx1"/>
              </a:gs>
              <a:gs pos="100000">
                <a:schemeClr val="tx1"/>
              </a:gs>
            </a:gsLst>
            <a:lin ang="5400000" scaled="0"/>
          </a:gradFill>
          <a:latin typeface="+mn-lt"/>
          <a:ea typeface="+mn-ea"/>
          <a:cs typeface="+mn-cs"/>
        </a:defRPr>
      </a:lvl4pPr>
      <a:lvl5pPr marL="1232535" marR="0" indent="-224155"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1200" kern="1200" spc="0" baseline="0">
          <a:gradFill>
            <a:gsLst>
              <a:gs pos="1250">
                <a:schemeClr val="tx1"/>
              </a:gs>
              <a:gs pos="100000">
                <a:schemeClr val="tx1"/>
              </a:gs>
            </a:gsLst>
            <a:lin ang="5400000" scaled="0"/>
          </a:gra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9pPr>
    </p:bodyStyle>
    <p:otherStyle>
      <a:defPPr>
        <a:defRPr lang="en-US"/>
      </a:defPPr>
      <a:lvl1pPr marL="0" algn="l" defTabSz="913765" rtl="0" eaLnBrk="1" latinLnBrk="0" hangingPunct="1">
        <a:defRPr sz="1765" kern="1200">
          <a:solidFill>
            <a:schemeClr val="tx1"/>
          </a:solidFill>
          <a:latin typeface="+mn-lt"/>
          <a:ea typeface="+mn-ea"/>
          <a:cs typeface="+mn-cs"/>
        </a:defRPr>
      </a:lvl1pPr>
      <a:lvl2pPr marL="457200" algn="l" defTabSz="913765" rtl="0" eaLnBrk="1" latinLnBrk="0" hangingPunct="1">
        <a:defRPr sz="1765" kern="1200">
          <a:solidFill>
            <a:schemeClr val="tx1"/>
          </a:solidFill>
          <a:latin typeface="+mn-lt"/>
          <a:ea typeface="+mn-ea"/>
          <a:cs typeface="+mn-cs"/>
        </a:defRPr>
      </a:lvl2pPr>
      <a:lvl3pPr marL="914400" algn="l" defTabSz="913765" rtl="0" eaLnBrk="1" latinLnBrk="0" hangingPunct="1">
        <a:defRPr sz="1765" kern="1200">
          <a:solidFill>
            <a:schemeClr val="tx1"/>
          </a:solidFill>
          <a:latin typeface="+mn-lt"/>
          <a:ea typeface="+mn-ea"/>
          <a:cs typeface="+mn-cs"/>
        </a:defRPr>
      </a:lvl3pPr>
      <a:lvl4pPr marL="1371600" algn="l" defTabSz="913765" rtl="0" eaLnBrk="1" latinLnBrk="0" hangingPunct="1">
        <a:defRPr sz="1765" kern="1200">
          <a:solidFill>
            <a:schemeClr val="tx1"/>
          </a:solidFill>
          <a:latin typeface="+mn-lt"/>
          <a:ea typeface="+mn-ea"/>
          <a:cs typeface="+mn-cs"/>
        </a:defRPr>
      </a:lvl4pPr>
      <a:lvl5pPr marL="1828800" algn="l" defTabSz="913765" rtl="0" eaLnBrk="1" latinLnBrk="0" hangingPunct="1">
        <a:defRPr sz="1765" kern="1200">
          <a:solidFill>
            <a:schemeClr val="tx1"/>
          </a:solidFill>
          <a:latin typeface="+mn-lt"/>
          <a:ea typeface="+mn-ea"/>
          <a:cs typeface="+mn-cs"/>
        </a:defRPr>
      </a:lvl5pPr>
      <a:lvl6pPr marL="2286000" algn="l" defTabSz="913765" rtl="0" eaLnBrk="1" latinLnBrk="0" hangingPunct="1">
        <a:defRPr sz="1765" kern="1200">
          <a:solidFill>
            <a:schemeClr val="tx1"/>
          </a:solidFill>
          <a:latin typeface="+mn-lt"/>
          <a:ea typeface="+mn-ea"/>
          <a:cs typeface="+mn-cs"/>
        </a:defRPr>
      </a:lvl6pPr>
      <a:lvl7pPr marL="2743200" algn="l" defTabSz="913765" rtl="0" eaLnBrk="1" latinLnBrk="0" hangingPunct="1">
        <a:defRPr sz="1765" kern="1200">
          <a:solidFill>
            <a:schemeClr val="tx1"/>
          </a:solidFill>
          <a:latin typeface="+mn-lt"/>
          <a:ea typeface="+mn-ea"/>
          <a:cs typeface="+mn-cs"/>
        </a:defRPr>
      </a:lvl7pPr>
      <a:lvl8pPr marL="3200400" algn="l" defTabSz="913765" rtl="0" eaLnBrk="1" latinLnBrk="0" hangingPunct="1">
        <a:defRPr sz="1765" kern="1200">
          <a:solidFill>
            <a:schemeClr val="tx1"/>
          </a:solidFill>
          <a:latin typeface="+mn-lt"/>
          <a:ea typeface="+mn-ea"/>
          <a:cs typeface="+mn-cs"/>
        </a:defRPr>
      </a:lvl8pPr>
      <a:lvl9pPr marL="3657600" algn="l" defTabSz="913765" rtl="0" eaLnBrk="1" latinLnBrk="0" hangingPunct="1">
        <a:defRPr sz="176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2" y="1213892"/>
            <a:ext cx="11653521" cy="1520416"/>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2"/>
          <a:stretch>
            <a:fillRect/>
          </a:stretch>
        </p:blipFill>
        <p:spPr>
          <a:xfrm rot="5400000">
            <a:off x="9208748" y="2991034"/>
            <a:ext cx="6858623" cy="876557"/>
          </a:xfrm>
          <a:prstGeom prst="rect">
            <a:avLst/>
          </a:prstGeom>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Lst>
  <p:transition>
    <p:fade/>
  </p:transition>
  <p:txStyles>
    <p:titleStyle>
      <a:lvl1pPr algn="l" defTabSz="913765" rtl="0" eaLnBrk="1" latinLnBrk="0" hangingPunct="1">
        <a:lnSpc>
          <a:spcPct val="90000"/>
        </a:lnSpc>
        <a:spcBef>
          <a:spcPct val="0"/>
        </a:spcBef>
        <a:buNone/>
        <a:defRPr lang="en-US" sz="3600" b="0" kern="1200" cap="none" spc="-100" baseline="0" dirty="0" smtClean="0">
          <a:ln w="3175">
            <a:noFill/>
          </a:ln>
          <a:gradFill>
            <a:gsLst>
              <a:gs pos="1250">
                <a:schemeClr val="tx1"/>
              </a:gs>
              <a:gs pos="100000">
                <a:schemeClr val="tx1"/>
              </a:gs>
            </a:gsLst>
            <a:lin ang="5400000" scaled="0"/>
          </a:gradFill>
          <a:effectLst/>
          <a:latin typeface="+mj-lt"/>
          <a:ea typeface="+mn-ea"/>
          <a:cs typeface="Segoe UI" panose="020B0502040204020203" pitchFamily="34" charset="0"/>
        </a:defRPr>
      </a:lvl1pPr>
    </p:titleStyle>
    <p:bodyStyle>
      <a:lvl1pPr marL="334645" marR="0" indent="-334645"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2800" kern="1200" spc="0" baseline="0">
          <a:gradFill>
            <a:gsLst>
              <a:gs pos="1250">
                <a:schemeClr val="tx1"/>
              </a:gs>
              <a:gs pos="100000">
                <a:schemeClr val="tx1"/>
              </a:gs>
            </a:gsLst>
            <a:lin ang="5400000" scaled="0"/>
          </a:gradFill>
          <a:latin typeface="+mj-lt"/>
          <a:ea typeface="+mn-ea"/>
          <a:cs typeface="+mn-cs"/>
        </a:defRPr>
      </a:lvl1pPr>
      <a:lvl2pPr marL="572770" marR="0" indent="-236220"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1600" kern="1200" spc="0" baseline="0">
          <a:gradFill>
            <a:gsLst>
              <a:gs pos="1250">
                <a:schemeClr val="tx1"/>
              </a:gs>
              <a:gs pos="100000">
                <a:schemeClr val="tx1"/>
              </a:gs>
            </a:gsLst>
            <a:lin ang="5400000" scaled="0"/>
          </a:gradFill>
          <a:latin typeface="+mn-lt"/>
          <a:ea typeface="+mn-ea"/>
          <a:cs typeface="+mn-cs"/>
        </a:defRPr>
      </a:lvl2pPr>
      <a:lvl3pPr marL="784225" marR="0" indent="-224155"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1400" kern="1200" spc="0" baseline="0">
          <a:gradFill>
            <a:gsLst>
              <a:gs pos="1250">
                <a:schemeClr val="tx1"/>
              </a:gs>
              <a:gs pos="100000">
                <a:schemeClr val="tx1"/>
              </a:gs>
            </a:gsLst>
            <a:lin ang="5400000" scaled="0"/>
          </a:gradFill>
          <a:latin typeface="+mn-lt"/>
          <a:ea typeface="+mn-ea"/>
          <a:cs typeface="+mn-cs"/>
        </a:defRPr>
      </a:lvl3pPr>
      <a:lvl4pPr marL="1008380" marR="0" indent="-224155"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1200" kern="1200" spc="0" baseline="0">
          <a:gradFill>
            <a:gsLst>
              <a:gs pos="1250">
                <a:schemeClr val="tx1"/>
              </a:gs>
              <a:gs pos="100000">
                <a:schemeClr val="tx1"/>
              </a:gs>
            </a:gsLst>
            <a:lin ang="5400000" scaled="0"/>
          </a:gradFill>
          <a:latin typeface="+mn-lt"/>
          <a:ea typeface="+mn-ea"/>
          <a:cs typeface="+mn-cs"/>
        </a:defRPr>
      </a:lvl4pPr>
      <a:lvl5pPr marL="1232535" marR="0" indent="-224155"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1200" kern="1200" spc="0" baseline="0">
          <a:gradFill>
            <a:gsLst>
              <a:gs pos="1250">
                <a:schemeClr val="tx1"/>
              </a:gs>
              <a:gs pos="100000">
                <a:schemeClr val="tx1"/>
              </a:gs>
            </a:gsLst>
            <a:lin ang="5400000" scaled="0"/>
          </a:gradFill>
          <a:latin typeface="+mn-lt"/>
          <a:ea typeface="+mn-ea"/>
          <a:cs typeface="+mn-cs"/>
        </a:defRPr>
      </a:lvl5pPr>
      <a:lvl6pPr marL="2513965"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9pPr>
    </p:bodyStyle>
    <p:otherStyle>
      <a:defPPr>
        <a:defRPr lang="en-US"/>
      </a:defPPr>
      <a:lvl1pPr marL="0" algn="l" defTabSz="913765" rtl="0" eaLnBrk="1" latinLnBrk="0" hangingPunct="1">
        <a:defRPr sz="1765" kern="1200">
          <a:solidFill>
            <a:schemeClr val="tx1"/>
          </a:solidFill>
          <a:latin typeface="+mn-lt"/>
          <a:ea typeface="+mn-ea"/>
          <a:cs typeface="+mn-cs"/>
        </a:defRPr>
      </a:lvl1pPr>
      <a:lvl2pPr marL="457200" algn="l" defTabSz="913765" rtl="0" eaLnBrk="1" latinLnBrk="0" hangingPunct="1">
        <a:defRPr sz="1765" kern="1200">
          <a:solidFill>
            <a:schemeClr val="tx1"/>
          </a:solidFill>
          <a:latin typeface="+mn-lt"/>
          <a:ea typeface="+mn-ea"/>
          <a:cs typeface="+mn-cs"/>
        </a:defRPr>
      </a:lvl2pPr>
      <a:lvl3pPr marL="914400" algn="l" defTabSz="913765" rtl="0" eaLnBrk="1" latinLnBrk="0" hangingPunct="1">
        <a:defRPr sz="1765" kern="1200">
          <a:solidFill>
            <a:schemeClr val="tx1"/>
          </a:solidFill>
          <a:latin typeface="+mn-lt"/>
          <a:ea typeface="+mn-ea"/>
          <a:cs typeface="+mn-cs"/>
        </a:defRPr>
      </a:lvl3pPr>
      <a:lvl4pPr marL="1371600" algn="l" defTabSz="913765" rtl="0" eaLnBrk="1" latinLnBrk="0" hangingPunct="1">
        <a:defRPr sz="1765" kern="1200">
          <a:solidFill>
            <a:schemeClr val="tx1"/>
          </a:solidFill>
          <a:latin typeface="+mn-lt"/>
          <a:ea typeface="+mn-ea"/>
          <a:cs typeface="+mn-cs"/>
        </a:defRPr>
      </a:lvl4pPr>
      <a:lvl5pPr marL="1828165" algn="l" defTabSz="913765" rtl="0" eaLnBrk="1" latinLnBrk="0" hangingPunct="1">
        <a:defRPr sz="1765" kern="1200">
          <a:solidFill>
            <a:schemeClr val="tx1"/>
          </a:solidFill>
          <a:latin typeface="+mn-lt"/>
          <a:ea typeface="+mn-ea"/>
          <a:cs typeface="+mn-cs"/>
        </a:defRPr>
      </a:lvl5pPr>
      <a:lvl6pPr marL="2285365" algn="l" defTabSz="913765" rtl="0" eaLnBrk="1" latinLnBrk="0" hangingPunct="1">
        <a:defRPr sz="1765" kern="1200">
          <a:solidFill>
            <a:schemeClr val="tx1"/>
          </a:solidFill>
          <a:latin typeface="+mn-lt"/>
          <a:ea typeface="+mn-ea"/>
          <a:cs typeface="+mn-cs"/>
        </a:defRPr>
      </a:lvl6pPr>
      <a:lvl7pPr marL="2742565" algn="l" defTabSz="913765" rtl="0" eaLnBrk="1" latinLnBrk="0" hangingPunct="1">
        <a:defRPr sz="1765" kern="1200">
          <a:solidFill>
            <a:schemeClr val="tx1"/>
          </a:solidFill>
          <a:latin typeface="+mn-lt"/>
          <a:ea typeface="+mn-ea"/>
          <a:cs typeface="+mn-cs"/>
        </a:defRPr>
      </a:lvl7pPr>
      <a:lvl8pPr marL="3199765" algn="l" defTabSz="913765" rtl="0" eaLnBrk="1" latinLnBrk="0" hangingPunct="1">
        <a:defRPr sz="1765" kern="1200">
          <a:solidFill>
            <a:schemeClr val="tx1"/>
          </a:solidFill>
          <a:latin typeface="+mn-lt"/>
          <a:ea typeface="+mn-ea"/>
          <a:cs typeface="+mn-cs"/>
        </a:defRPr>
      </a:lvl8pPr>
      <a:lvl9pPr marL="3656965" algn="l" defTabSz="913765" rtl="0" eaLnBrk="1" latinLnBrk="0" hangingPunct="1">
        <a:defRPr sz="176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1"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 id="2147483728" r:id="rId20"/>
    <p:sldLayoutId id="2147483729" r:id="rId21"/>
    <p:sldLayoutId id="2147483730" r:id="rId22"/>
    <p:sldLayoutId id="2147483731" r:id="rId23"/>
    <p:sldLayoutId id="2147483732" r:id="rId24"/>
    <p:sldLayoutId id="2147483733" r:id="rId25"/>
    <p:sldLayoutId id="2147483734" r:id="rId26"/>
    <p:sldLayoutId id="2147483735" r:id="rId27"/>
    <p:sldLayoutId id="2147483736" r:id="rId28"/>
    <p:sldLayoutId id="2147483737" r:id="rId29"/>
  </p:sldLayoutIdLst>
  <p:transition>
    <p:fade/>
  </p:transition>
  <p:txStyles>
    <p:titleStyle>
      <a:lvl1pPr algn="l" defTabSz="913765" rtl="0" eaLnBrk="1" latinLnBrk="0" hangingPunct="1">
        <a:lnSpc>
          <a:spcPct val="90000"/>
        </a:lnSpc>
        <a:spcBef>
          <a:spcPct val="0"/>
        </a:spcBef>
        <a:buNone/>
        <a:defRPr lang="en-US" sz="5295" b="0" kern="1200" cap="none" spc="-100" baseline="0" dirty="0" smtClean="0">
          <a:ln w="3175">
            <a:noFill/>
          </a:ln>
          <a:gradFill>
            <a:gsLst>
              <a:gs pos="1250">
                <a:schemeClr val="tx1"/>
              </a:gs>
              <a:gs pos="100000">
                <a:schemeClr val="tx1"/>
              </a:gs>
            </a:gsLst>
            <a:lin ang="5400000" scaled="0"/>
          </a:gradFill>
          <a:effectLst/>
          <a:latin typeface="+mj-lt"/>
          <a:ea typeface="+mn-ea"/>
          <a:cs typeface="Segoe UI" panose="020B0502040204020203" pitchFamily="34" charset="0"/>
        </a:defRPr>
      </a:lvl1pPr>
    </p:titleStyle>
    <p:bodyStyle>
      <a:lvl1pPr marL="335915" marR="0" indent="-335915" algn="l" defTabSz="913765"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defRPr sz="3920" kern="1200" spc="0" baseline="0">
          <a:gradFill>
            <a:gsLst>
              <a:gs pos="1250">
                <a:schemeClr val="tx1"/>
              </a:gs>
              <a:gs pos="100000">
                <a:schemeClr val="tx1"/>
              </a:gs>
            </a:gsLst>
            <a:lin ang="5400000" scaled="0"/>
          </a:gradFill>
          <a:latin typeface="+mj-lt"/>
          <a:ea typeface="+mn-ea"/>
          <a:cs typeface="+mn-cs"/>
        </a:defRPr>
      </a:lvl1pPr>
      <a:lvl2pPr marL="572770" marR="0" indent="-236855" algn="l" defTabSz="913765"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defRPr sz="2355" kern="1200" spc="0" baseline="0">
          <a:gradFill>
            <a:gsLst>
              <a:gs pos="1250">
                <a:schemeClr val="tx1"/>
              </a:gs>
              <a:gs pos="100000">
                <a:schemeClr val="tx1"/>
              </a:gs>
            </a:gsLst>
            <a:lin ang="5400000" scaled="0"/>
          </a:gradFill>
          <a:latin typeface="+mn-lt"/>
          <a:ea typeface="+mn-ea"/>
          <a:cs typeface="+mn-cs"/>
        </a:defRPr>
      </a:lvl2pPr>
      <a:lvl3pPr marL="784225" marR="0" indent="-224155" algn="l" defTabSz="913765"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defRPr sz="2355" kern="1200" spc="0" baseline="0">
          <a:gradFill>
            <a:gsLst>
              <a:gs pos="1250">
                <a:schemeClr val="tx1"/>
              </a:gs>
              <a:gs pos="100000">
                <a:schemeClr val="tx1"/>
              </a:gs>
            </a:gsLst>
            <a:lin ang="5400000" scaled="0"/>
          </a:gradFill>
          <a:latin typeface="+mn-lt"/>
          <a:ea typeface="+mn-ea"/>
          <a:cs typeface="+mn-cs"/>
        </a:defRPr>
      </a:lvl3pPr>
      <a:lvl4pPr marL="1008380" marR="0" indent="-224155" algn="l" defTabSz="913765"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defRPr sz="1960" kern="1200" spc="0" baseline="0">
          <a:gradFill>
            <a:gsLst>
              <a:gs pos="1250">
                <a:schemeClr val="tx1"/>
              </a:gs>
              <a:gs pos="100000">
                <a:schemeClr val="tx1"/>
              </a:gs>
            </a:gsLst>
            <a:lin ang="5400000" scaled="0"/>
          </a:gradFill>
          <a:latin typeface="+mn-lt"/>
          <a:ea typeface="+mn-ea"/>
          <a:cs typeface="+mn-cs"/>
        </a:defRPr>
      </a:lvl4pPr>
      <a:lvl5pPr marL="1232535" marR="0" indent="-224155" algn="l" defTabSz="913765"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defRPr sz="1960" kern="1200" spc="0" baseline="0">
          <a:gradFill>
            <a:gsLst>
              <a:gs pos="1250">
                <a:schemeClr val="tx1"/>
              </a:gs>
              <a:gs pos="100000">
                <a:schemeClr val="tx1"/>
              </a:gs>
            </a:gsLst>
            <a:lin ang="5400000" scaled="0"/>
          </a:gra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9pPr>
    </p:bodyStyle>
    <p:otherStyle>
      <a:defPPr>
        <a:defRPr lang="en-US"/>
      </a:defPPr>
      <a:lvl1pPr marL="0" algn="l" defTabSz="913765" rtl="0" eaLnBrk="1" latinLnBrk="0" hangingPunct="1">
        <a:defRPr sz="1765" kern="1200">
          <a:solidFill>
            <a:schemeClr val="tx1"/>
          </a:solidFill>
          <a:latin typeface="+mn-lt"/>
          <a:ea typeface="+mn-ea"/>
          <a:cs typeface="+mn-cs"/>
        </a:defRPr>
      </a:lvl1pPr>
      <a:lvl2pPr marL="457200" algn="l" defTabSz="913765" rtl="0" eaLnBrk="1" latinLnBrk="0" hangingPunct="1">
        <a:defRPr sz="1765" kern="1200">
          <a:solidFill>
            <a:schemeClr val="tx1"/>
          </a:solidFill>
          <a:latin typeface="+mn-lt"/>
          <a:ea typeface="+mn-ea"/>
          <a:cs typeface="+mn-cs"/>
        </a:defRPr>
      </a:lvl2pPr>
      <a:lvl3pPr marL="914400" algn="l" defTabSz="913765" rtl="0" eaLnBrk="1" latinLnBrk="0" hangingPunct="1">
        <a:defRPr sz="1765" kern="1200">
          <a:solidFill>
            <a:schemeClr val="tx1"/>
          </a:solidFill>
          <a:latin typeface="+mn-lt"/>
          <a:ea typeface="+mn-ea"/>
          <a:cs typeface="+mn-cs"/>
        </a:defRPr>
      </a:lvl3pPr>
      <a:lvl4pPr marL="1371600" algn="l" defTabSz="913765" rtl="0" eaLnBrk="1" latinLnBrk="0" hangingPunct="1">
        <a:defRPr sz="1765" kern="1200">
          <a:solidFill>
            <a:schemeClr val="tx1"/>
          </a:solidFill>
          <a:latin typeface="+mn-lt"/>
          <a:ea typeface="+mn-ea"/>
          <a:cs typeface="+mn-cs"/>
        </a:defRPr>
      </a:lvl4pPr>
      <a:lvl5pPr marL="1828800" algn="l" defTabSz="913765" rtl="0" eaLnBrk="1" latinLnBrk="0" hangingPunct="1">
        <a:defRPr sz="1765" kern="1200">
          <a:solidFill>
            <a:schemeClr val="tx1"/>
          </a:solidFill>
          <a:latin typeface="+mn-lt"/>
          <a:ea typeface="+mn-ea"/>
          <a:cs typeface="+mn-cs"/>
        </a:defRPr>
      </a:lvl5pPr>
      <a:lvl6pPr marL="2286000" algn="l" defTabSz="913765" rtl="0" eaLnBrk="1" latinLnBrk="0" hangingPunct="1">
        <a:defRPr sz="1765" kern="1200">
          <a:solidFill>
            <a:schemeClr val="tx1"/>
          </a:solidFill>
          <a:latin typeface="+mn-lt"/>
          <a:ea typeface="+mn-ea"/>
          <a:cs typeface="+mn-cs"/>
        </a:defRPr>
      </a:lvl6pPr>
      <a:lvl7pPr marL="2743200" algn="l" defTabSz="913765" rtl="0" eaLnBrk="1" latinLnBrk="0" hangingPunct="1">
        <a:defRPr sz="1765" kern="1200">
          <a:solidFill>
            <a:schemeClr val="tx1"/>
          </a:solidFill>
          <a:latin typeface="+mn-lt"/>
          <a:ea typeface="+mn-ea"/>
          <a:cs typeface="+mn-cs"/>
        </a:defRPr>
      </a:lvl7pPr>
      <a:lvl8pPr marL="3200400" algn="l" defTabSz="913765" rtl="0" eaLnBrk="1" latinLnBrk="0" hangingPunct="1">
        <a:defRPr sz="1765" kern="1200">
          <a:solidFill>
            <a:schemeClr val="tx1"/>
          </a:solidFill>
          <a:latin typeface="+mn-lt"/>
          <a:ea typeface="+mn-ea"/>
          <a:cs typeface="+mn-cs"/>
        </a:defRPr>
      </a:lvl8pPr>
      <a:lvl9pPr marL="3657600" algn="l" defTabSz="913765" rtl="0" eaLnBrk="1" latinLnBrk="0" hangingPunct="1">
        <a:defRPr sz="1765"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208748" y="2991033"/>
            <a:ext cx="6858623" cy="876557"/>
          </a:xfrm>
          <a:prstGeom prst="rect">
            <a:avLst/>
          </a:prstGeom>
        </p:spPr>
      </p:pic>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759" r:id="rId21"/>
    <p:sldLayoutId id="2147483760" r:id="rId22"/>
    <p:sldLayoutId id="2147483761" r:id="rId23"/>
  </p:sldLayoutIdLst>
  <p:transition>
    <p:fade/>
  </p:transition>
  <p:txStyles>
    <p:titleStyle>
      <a:lvl1pPr algn="l" defTabSz="913765"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anose="020B0502040204020203" pitchFamily="34" charset="0"/>
        </a:defRPr>
      </a:lvl1pPr>
    </p:titleStyle>
    <p:bodyStyle>
      <a:lvl1pPr marL="335915" marR="0" indent="-335915" algn="l" defTabSz="913765" rtl="0" eaLnBrk="1" fontAlgn="auto" latinLnBrk="0" hangingPunct="1">
        <a:lnSpc>
          <a:spcPct val="90000"/>
        </a:lnSpc>
        <a:spcBef>
          <a:spcPct val="20000"/>
        </a:spcBef>
        <a:spcAft>
          <a:spcPts val="0"/>
        </a:spcAft>
        <a:buClrTx/>
        <a:buSzPct val="90000"/>
        <a:buFont typeface="Arial" panose="020B0604020202020204" pitchFamily="34" charset="0"/>
        <a:buChar char="•"/>
        <a:defRPr sz="3920" kern="1200" spc="0" baseline="0">
          <a:gradFill>
            <a:gsLst>
              <a:gs pos="1250">
                <a:schemeClr val="tx1"/>
              </a:gs>
              <a:gs pos="100000">
                <a:schemeClr val="tx1"/>
              </a:gs>
            </a:gsLst>
            <a:lin ang="5400000" scaled="0"/>
          </a:gradFill>
          <a:latin typeface="+mj-lt"/>
          <a:ea typeface="+mn-ea"/>
          <a:cs typeface="+mn-cs"/>
        </a:defRPr>
      </a:lvl1pPr>
      <a:lvl2pPr marL="572770" marR="0" indent="-236855" algn="l" defTabSz="913765" rtl="0" eaLnBrk="1" fontAlgn="auto" latinLnBrk="0" hangingPunct="1">
        <a:lnSpc>
          <a:spcPct val="90000"/>
        </a:lnSpc>
        <a:spcBef>
          <a:spcPct val="20000"/>
        </a:spcBef>
        <a:spcAft>
          <a:spcPts val="0"/>
        </a:spcAft>
        <a:buClrTx/>
        <a:buSzPct val="90000"/>
        <a:buFont typeface="Arial" panose="020B0604020202020204" pitchFamily="34" charset="0"/>
        <a:buChar char="•"/>
        <a:defRPr sz="2355" kern="1200" spc="0" baseline="0">
          <a:gradFill>
            <a:gsLst>
              <a:gs pos="1250">
                <a:schemeClr val="tx1"/>
              </a:gs>
              <a:gs pos="100000">
                <a:schemeClr val="tx1"/>
              </a:gs>
            </a:gsLst>
            <a:lin ang="5400000" scaled="0"/>
          </a:gradFill>
          <a:latin typeface="+mn-lt"/>
          <a:ea typeface="+mn-ea"/>
          <a:cs typeface="+mn-cs"/>
        </a:defRPr>
      </a:lvl2pPr>
      <a:lvl3pPr marL="784225" marR="0" indent="-224155" algn="l" defTabSz="913765" rtl="0" eaLnBrk="1" fontAlgn="auto" latinLnBrk="0" hangingPunct="1">
        <a:lnSpc>
          <a:spcPct val="90000"/>
        </a:lnSpc>
        <a:spcBef>
          <a:spcPct val="20000"/>
        </a:spcBef>
        <a:spcAft>
          <a:spcPts val="0"/>
        </a:spcAft>
        <a:buClrTx/>
        <a:buSzPct val="90000"/>
        <a:buFont typeface="Arial" panose="020B0604020202020204" pitchFamily="34" charset="0"/>
        <a:buChar char="•"/>
        <a:defRPr sz="1960" kern="1200" spc="0" baseline="0">
          <a:gradFill>
            <a:gsLst>
              <a:gs pos="1250">
                <a:schemeClr val="tx1"/>
              </a:gs>
              <a:gs pos="100000">
                <a:schemeClr val="tx1"/>
              </a:gs>
            </a:gsLst>
            <a:lin ang="5400000" scaled="0"/>
          </a:gradFill>
          <a:latin typeface="+mn-lt"/>
          <a:ea typeface="+mn-ea"/>
          <a:cs typeface="+mn-cs"/>
        </a:defRPr>
      </a:lvl3pPr>
      <a:lvl4pPr marL="1008380" marR="0" indent="-224155" algn="l" defTabSz="913765" rtl="0" eaLnBrk="1" fontAlgn="auto" latinLnBrk="0" hangingPunct="1">
        <a:lnSpc>
          <a:spcPct val="90000"/>
        </a:lnSpc>
        <a:spcBef>
          <a:spcPct val="20000"/>
        </a:spcBef>
        <a:spcAft>
          <a:spcPts val="0"/>
        </a:spcAft>
        <a:buClrTx/>
        <a:buSzPct val="90000"/>
        <a:buFont typeface="Arial" panose="020B0604020202020204" pitchFamily="34" charset="0"/>
        <a:buChar char="•"/>
        <a:defRPr sz="1765" kern="1200" spc="0" baseline="0">
          <a:gradFill>
            <a:gsLst>
              <a:gs pos="1250">
                <a:schemeClr val="tx1"/>
              </a:gs>
              <a:gs pos="100000">
                <a:schemeClr val="tx1"/>
              </a:gs>
            </a:gsLst>
            <a:lin ang="5400000" scaled="0"/>
          </a:gradFill>
          <a:latin typeface="+mn-lt"/>
          <a:ea typeface="+mn-ea"/>
          <a:cs typeface="+mn-cs"/>
        </a:defRPr>
      </a:lvl4pPr>
      <a:lvl5pPr marL="1232535" marR="0" indent="-224155" algn="l" defTabSz="913765" rtl="0" eaLnBrk="1" fontAlgn="auto" latinLnBrk="0" hangingPunct="1">
        <a:lnSpc>
          <a:spcPct val="90000"/>
        </a:lnSpc>
        <a:spcBef>
          <a:spcPct val="20000"/>
        </a:spcBef>
        <a:spcAft>
          <a:spcPts val="0"/>
        </a:spcAft>
        <a:buClrTx/>
        <a:buSzPct val="90000"/>
        <a:buFont typeface="Arial" panose="020B0604020202020204" pitchFamily="34" charset="0"/>
        <a:buChar char="•"/>
        <a:defRPr sz="1765" kern="1200" spc="0" baseline="0">
          <a:gradFill>
            <a:gsLst>
              <a:gs pos="1250">
                <a:schemeClr val="tx1"/>
              </a:gs>
              <a:gs pos="100000">
                <a:schemeClr val="tx1"/>
              </a:gs>
            </a:gsLst>
            <a:lin ang="5400000" scaled="0"/>
          </a:gra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9pPr>
    </p:bodyStyle>
    <p:otherStyle>
      <a:defPPr>
        <a:defRPr lang="en-US"/>
      </a:defPPr>
      <a:lvl1pPr marL="0" algn="l" defTabSz="913765" rtl="0" eaLnBrk="1" latinLnBrk="0" hangingPunct="1">
        <a:defRPr sz="1765" kern="1200">
          <a:solidFill>
            <a:schemeClr val="tx1"/>
          </a:solidFill>
          <a:latin typeface="+mn-lt"/>
          <a:ea typeface="+mn-ea"/>
          <a:cs typeface="+mn-cs"/>
        </a:defRPr>
      </a:lvl1pPr>
      <a:lvl2pPr marL="457200" algn="l" defTabSz="913765" rtl="0" eaLnBrk="1" latinLnBrk="0" hangingPunct="1">
        <a:defRPr sz="1765" kern="1200">
          <a:solidFill>
            <a:schemeClr val="tx1"/>
          </a:solidFill>
          <a:latin typeface="+mn-lt"/>
          <a:ea typeface="+mn-ea"/>
          <a:cs typeface="+mn-cs"/>
        </a:defRPr>
      </a:lvl2pPr>
      <a:lvl3pPr marL="914400" algn="l" defTabSz="913765" rtl="0" eaLnBrk="1" latinLnBrk="0" hangingPunct="1">
        <a:defRPr sz="1765" kern="1200">
          <a:solidFill>
            <a:schemeClr val="tx1"/>
          </a:solidFill>
          <a:latin typeface="+mn-lt"/>
          <a:ea typeface="+mn-ea"/>
          <a:cs typeface="+mn-cs"/>
        </a:defRPr>
      </a:lvl3pPr>
      <a:lvl4pPr marL="1371600" algn="l" defTabSz="913765" rtl="0" eaLnBrk="1" latinLnBrk="0" hangingPunct="1">
        <a:defRPr sz="1765" kern="1200">
          <a:solidFill>
            <a:schemeClr val="tx1"/>
          </a:solidFill>
          <a:latin typeface="+mn-lt"/>
          <a:ea typeface="+mn-ea"/>
          <a:cs typeface="+mn-cs"/>
        </a:defRPr>
      </a:lvl4pPr>
      <a:lvl5pPr marL="1828800" algn="l" defTabSz="913765" rtl="0" eaLnBrk="1" latinLnBrk="0" hangingPunct="1">
        <a:defRPr sz="1765" kern="1200">
          <a:solidFill>
            <a:schemeClr val="tx1"/>
          </a:solidFill>
          <a:latin typeface="+mn-lt"/>
          <a:ea typeface="+mn-ea"/>
          <a:cs typeface="+mn-cs"/>
        </a:defRPr>
      </a:lvl5pPr>
      <a:lvl6pPr marL="2286000" algn="l" defTabSz="913765" rtl="0" eaLnBrk="1" latinLnBrk="0" hangingPunct="1">
        <a:defRPr sz="1765" kern="1200">
          <a:solidFill>
            <a:schemeClr val="tx1"/>
          </a:solidFill>
          <a:latin typeface="+mn-lt"/>
          <a:ea typeface="+mn-ea"/>
          <a:cs typeface="+mn-cs"/>
        </a:defRPr>
      </a:lvl6pPr>
      <a:lvl7pPr marL="2743200" algn="l" defTabSz="913765" rtl="0" eaLnBrk="1" latinLnBrk="0" hangingPunct="1">
        <a:defRPr sz="1765" kern="1200">
          <a:solidFill>
            <a:schemeClr val="tx1"/>
          </a:solidFill>
          <a:latin typeface="+mn-lt"/>
          <a:ea typeface="+mn-ea"/>
          <a:cs typeface="+mn-cs"/>
        </a:defRPr>
      </a:lvl7pPr>
      <a:lvl8pPr marL="3200400" algn="l" defTabSz="913765" rtl="0" eaLnBrk="1" latinLnBrk="0" hangingPunct="1">
        <a:defRPr sz="1765" kern="1200">
          <a:solidFill>
            <a:schemeClr val="tx1"/>
          </a:solidFill>
          <a:latin typeface="+mn-lt"/>
          <a:ea typeface="+mn-ea"/>
          <a:cs typeface="+mn-cs"/>
        </a:defRPr>
      </a:lvl8pPr>
      <a:lvl9pPr marL="3657600" algn="l" defTabSz="913765" rtl="0" eaLnBrk="1" latinLnBrk="0" hangingPunct="1">
        <a:defRPr sz="1765"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208748" y="2991033"/>
            <a:ext cx="6858623" cy="876557"/>
          </a:xfrm>
          <a:prstGeom prst="rect">
            <a:avLst/>
          </a:prstGeom>
        </p:spPr>
      </p:pic>
    </p:spTree>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 id="2147483780" r:id="rId18"/>
    <p:sldLayoutId id="2147483781" r:id="rId19"/>
    <p:sldLayoutId id="2147483782" r:id="rId20"/>
    <p:sldLayoutId id="2147483783" r:id="rId21"/>
  </p:sldLayoutIdLst>
  <p:transition>
    <p:fade/>
  </p:transition>
  <p:txStyles>
    <p:titleStyle>
      <a:lvl1pPr algn="l" defTabSz="913765"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anose="020B0502040204020203" pitchFamily="34" charset="0"/>
        </a:defRPr>
      </a:lvl1pPr>
    </p:titleStyle>
    <p:bodyStyle>
      <a:lvl1pPr marL="335915" marR="0" indent="-335915" algn="l" defTabSz="913765" rtl="0" eaLnBrk="1" fontAlgn="auto" latinLnBrk="0" hangingPunct="1">
        <a:lnSpc>
          <a:spcPct val="90000"/>
        </a:lnSpc>
        <a:spcBef>
          <a:spcPct val="20000"/>
        </a:spcBef>
        <a:spcAft>
          <a:spcPts val="0"/>
        </a:spcAft>
        <a:buClrTx/>
        <a:buSzPct val="90000"/>
        <a:buFont typeface="Arial" panose="020B0604020202020204" pitchFamily="34" charset="0"/>
        <a:buChar char="•"/>
        <a:defRPr sz="3920" kern="1200" spc="0" baseline="0">
          <a:gradFill>
            <a:gsLst>
              <a:gs pos="1250">
                <a:schemeClr val="tx1"/>
              </a:gs>
              <a:gs pos="100000">
                <a:schemeClr val="tx1"/>
              </a:gs>
            </a:gsLst>
            <a:lin ang="5400000" scaled="0"/>
          </a:gradFill>
          <a:latin typeface="+mj-lt"/>
          <a:ea typeface="+mn-ea"/>
          <a:cs typeface="+mn-cs"/>
        </a:defRPr>
      </a:lvl1pPr>
      <a:lvl2pPr marL="572770" marR="0" indent="-236855" algn="l" defTabSz="913765" rtl="0" eaLnBrk="1" fontAlgn="auto" latinLnBrk="0" hangingPunct="1">
        <a:lnSpc>
          <a:spcPct val="90000"/>
        </a:lnSpc>
        <a:spcBef>
          <a:spcPct val="20000"/>
        </a:spcBef>
        <a:spcAft>
          <a:spcPts val="0"/>
        </a:spcAft>
        <a:buClrTx/>
        <a:buSzPct val="90000"/>
        <a:buFont typeface="Arial" panose="020B0604020202020204" pitchFamily="34" charset="0"/>
        <a:buChar char="•"/>
        <a:defRPr sz="2355" kern="1200" spc="0" baseline="0">
          <a:gradFill>
            <a:gsLst>
              <a:gs pos="1250">
                <a:schemeClr val="tx1"/>
              </a:gs>
              <a:gs pos="100000">
                <a:schemeClr val="tx1"/>
              </a:gs>
            </a:gsLst>
            <a:lin ang="5400000" scaled="0"/>
          </a:gradFill>
          <a:latin typeface="+mn-lt"/>
          <a:ea typeface="+mn-ea"/>
          <a:cs typeface="+mn-cs"/>
        </a:defRPr>
      </a:lvl2pPr>
      <a:lvl3pPr marL="784225" marR="0" indent="-224155" algn="l" defTabSz="913765" rtl="0" eaLnBrk="1" fontAlgn="auto" latinLnBrk="0" hangingPunct="1">
        <a:lnSpc>
          <a:spcPct val="90000"/>
        </a:lnSpc>
        <a:spcBef>
          <a:spcPct val="20000"/>
        </a:spcBef>
        <a:spcAft>
          <a:spcPts val="0"/>
        </a:spcAft>
        <a:buClrTx/>
        <a:buSzPct val="90000"/>
        <a:buFont typeface="Arial" panose="020B0604020202020204" pitchFamily="34" charset="0"/>
        <a:buChar char="•"/>
        <a:defRPr sz="1960" kern="1200" spc="0" baseline="0">
          <a:gradFill>
            <a:gsLst>
              <a:gs pos="1250">
                <a:schemeClr val="tx1"/>
              </a:gs>
              <a:gs pos="100000">
                <a:schemeClr val="tx1"/>
              </a:gs>
            </a:gsLst>
            <a:lin ang="5400000" scaled="0"/>
          </a:gradFill>
          <a:latin typeface="+mn-lt"/>
          <a:ea typeface="+mn-ea"/>
          <a:cs typeface="+mn-cs"/>
        </a:defRPr>
      </a:lvl3pPr>
      <a:lvl4pPr marL="1008380" marR="0" indent="-224155" algn="l" defTabSz="913765" rtl="0" eaLnBrk="1" fontAlgn="auto" latinLnBrk="0" hangingPunct="1">
        <a:lnSpc>
          <a:spcPct val="90000"/>
        </a:lnSpc>
        <a:spcBef>
          <a:spcPct val="20000"/>
        </a:spcBef>
        <a:spcAft>
          <a:spcPts val="0"/>
        </a:spcAft>
        <a:buClrTx/>
        <a:buSzPct val="90000"/>
        <a:buFont typeface="Arial" panose="020B0604020202020204" pitchFamily="34" charset="0"/>
        <a:buChar char="•"/>
        <a:defRPr sz="1765" kern="1200" spc="0" baseline="0">
          <a:gradFill>
            <a:gsLst>
              <a:gs pos="1250">
                <a:schemeClr val="tx1"/>
              </a:gs>
              <a:gs pos="100000">
                <a:schemeClr val="tx1"/>
              </a:gs>
            </a:gsLst>
            <a:lin ang="5400000" scaled="0"/>
          </a:gradFill>
          <a:latin typeface="+mn-lt"/>
          <a:ea typeface="+mn-ea"/>
          <a:cs typeface="+mn-cs"/>
        </a:defRPr>
      </a:lvl4pPr>
      <a:lvl5pPr marL="1232535" marR="0" indent="-224155" algn="l" defTabSz="913765" rtl="0" eaLnBrk="1" fontAlgn="auto" latinLnBrk="0" hangingPunct="1">
        <a:lnSpc>
          <a:spcPct val="90000"/>
        </a:lnSpc>
        <a:spcBef>
          <a:spcPct val="20000"/>
        </a:spcBef>
        <a:spcAft>
          <a:spcPts val="0"/>
        </a:spcAft>
        <a:buClrTx/>
        <a:buSzPct val="90000"/>
        <a:buFont typeface="Arial" panose="020B0604020202020204" pitchFamily="34" charset="0"/>
        <a:buChar char="•"/>
        <a:defRPr sz="1765" kern="1200" spc="0" baseline="0">
          <a:gradFill>
            <a:gsLst>
              <a:gs pos="1250">
                <a:schemeClr val="tx1"/>
              </a:gs>
              <a:gs pos="100000">
                <a:schemeClr val="tx1"/>
              </a:gs>
            </a:gsLst>
            <a:lin ang="5400000" scaled="0"/>
          </a:gra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9pPr>
    </p:bodyStyle>
    <p:otherStyle>
      <a:defPPr>
        <a:defRPr lang="en-US"/>
      </a:defPPr>
      <a:lvl1pPr marL="0" algn="l" defTabSz="913765" rtl="0" eaLnBrk="1" latinLnBrk="0" hangingPunct="1">
        <a:defRPr sz="1765" kern="1200">
          <a:solidFill>
            <a:schemeClr val="tx1"/>
          </a:solidFill>
          <a:latin typeface="+mn-lt"/>
          <a:ea typeface="+mn-ea"/>
          <a:cs typeface="+mn-cs"/>
        </a:defRPr>
      </a:lvl1pPr>
      <a:lvl2pPr marL="457200" algn="l" defTabSz="913765" rtl="0" eaLnBrk="1" latinLnBrk="0" hangingPunct="1">
        <a:defRPr sz="1765" kern="1200">
          <a:solidFill>
            <a:schemeClr val="tx1"/>
          </a:solidFill>
          <a:latin typeface="+mn-lt"/>
          <a:ea typeface="+mn-ea"/>
          <a:cs typeface="+mn-cs"/>
        </a:defRPr>
      </a:lvl2pPr>
      <a:lvl3pPr marL="914400" algn="l" defTabSz="913765" rtl="0" eaLnBrk="1" latinLnBrk="0" hangingPunct="1">
        <a:defRPr sz="1765" kern="1200">
          <a:solidFill>
            <a:schemeClr val="tx1"/>
          </a:solidFill>
          <a:latin typeface="+mn-lt"/>
          <a:ea typeface="+mn-ea"/>
          <a:cs typeface="+mn-cs"/>
        </a:defRPr>
      </a:lvl3pPr>
      <a:lvl4pPr marL="1371600" algn="l" defTabSz="913765" rtl="0" eaLnBrk="1" latinLnBrk="0" hangingPunct="1">
        <a:defRPr sz="1765" kern="1200">
          <a:solidFill>
            <a:schemeClr val="tx1"/>
          </a:solidFill>
          <a:latin typeface="+mn-lt"/>
          <a:ea typeface="+mn-ea"/>
          <a:cs typeface="+mn-cs"/>
        </a:defRPr>
      </a:lvl4pPr>
      <a:lvl5pPr marL="1828800" algn="l" defTabSz="913765" rtl="0" eaLnBrk="1" latinLnBrk="0" hangingPunct="1">
        <a:defRPr sz="1765" kern="1200">
          <a:solidFill>
            <a:schemeClr val="tx1"/>
          </a:solidFill>
          <a:latin typeface="+mn-lt"/>
          <a:ea typeface="+mn-ea"/>
          <a:cs typeface="+mn-cs"/>
        </a:defRPr>
      </a:lvl5pPr>
      <a:lvl6pPr marL="2286000" algn="l" defTabSz="913765" rtl="0" eaLnBrk="1" latinLnBrk="0" hangingPunct="1">
        <a:defRPr sz="1765" kern="1200">
          <a:solidFill>
            <a:schemeClr val="tx1"/>
          </a:solidFill>
          <a:latin typeface="+mn-lt"/>
          <a:ea typeface="+mn-ea"/>
          <a:cs typeface="+mn-cs"/>
        </a:defRPr>
      </a:lvl6pPr>
      <a:lvl7pPr marL="2743200" algn="l" defTabSz="913765" rtl="0" eaLnBrk="1" latinLnBrk="0" hangingPunct="1">
        <a:defRPr sz="1765" kern="1200">
          <a:solidFill>
            <a:schemeClr val="tx1"/>
          </a:solidFill>
          <a:latin typeface="+mn-lt"/>
          <a:ea typeface="+mn-ea"/>
          <a:cs typeface="+mn-cs"/>
        </a:defRPr>
      </a:lvl7pPr>
      <a:lvl8pPr marL="3200400" algn="l" defTabSz="913765" rtl="0" eaLnBrk="1" latinLnBrk="0" hangingPunct="1">
        <a:defRPr sz="1765" kern="1200">
          <a:solidFill>
            <a:schemeClr val="tx1"/>
          </a:solidFill>
          <a:latin typeface="+mn-lt"/>
          <a:ea typeface="+mn-ea"/>
          <a:cs typeface="+mn-cs"/>
        </a:defRPr>
      </a:lvl8pPr>
      <a:lvl9pPr marL="3657600" algn="l" defTabSz="913765"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约束满足性问题（</a:t>
            </a:r>
            <a:r>
              <a:rPr lang="en-US" altLang="zh-CN" sz="4400" dirty="0" smtClean="0"/>
              <a:t>CSP</a:t>
            </a:r>
            <a:r>
              <a:rPr lang="zh-CN" altLang="en-US" sz="4400" dirty="0" smtClean="0"/>
              <a:t>）</a:t>
            </a:r>
            <a:endParaRPr lang="zh-CN" altLang="en-US" sz="4400" dirty="0"/>
          </a:p>
        </p:txBody>
      </p:sp>
      <p:sp>
        <p:nvSpPr>
          <p:cNvPr id="5" name="文本占位符 4"/>
          <p:cNvSpPr>
            <a:spLocks noGrp="1"/>
          </p:cNvSpPr>
          <p:nvPr>
            <p:ph type="body" sz="quarter" idx="12"/>
          </p:nvPr>
        </p:nvSpPr>
        <p:spPr/>
        <p:txBody>
          <a:bodyPr/>
          <a:lstStyle/>
          <a:p>
            <a:r>
              <a:rPr lang="en-US" altLang="zh-CN" dirty="0" err="1"/>
              <a:t>Wanjun</a:t>
            </a:r>
            <a:r>
              <a:rPr lang="en-US" altLang="zh-CN" dirty="0"/>
              <a:t> </a:t>
            </a:r>
            <a:r>
              <a:rPr lang="en-US" altLang="zh-CN" dirty="0" err="1"/>
              <a:t>Zhong</a:t>
            </a:r>
            <a:r>
              <a:rPr lang="en-US" altLang="zh-CN" dirty="0"/>
              <a:t> </a:t>
            </a:r>
            <a:r>
              <a:rPr lang="en-US" altLang="zh-CN" dirty="0" smtClean="0"/>
              <a:t>Nov.20</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Backtracking </a:t>
            </a:r>
            <a:r>
              <a:rPr lang="zh-CN" altLang="en-US" dirty="0" smtClean="0"/>
              <a:t>（回溯）算法</a:t>
            </a:r>
            <a:endParaRPr lang="zh-CN" altLang="en-US" dirty="0"/>
          </a:p>
        </p:txBody>
      </p:sp>
      <p:sp>
        <p:nvSpPr>
          <p:cNvPr id="5" name="文本占位符 4"/>
          <p:cNvSpPr>
            <a:spLocks noGrp="1"/>
          </p:cNvSpPr>
          <p:nvPr>
            <p:ph type="body" sz="quarter" idx="10"/>
          </p:nvPr>
        </p:nvSpPr>
        <p:spPr>
          <a:xfrm>
            <a:off x="269240" y="1645848"/>
            <a:ext cx="11435715" cy="960263"/>
          </a:xfrm>
        </p:spPr>
        <p:txBody>
          <a:bodyPr wrap="square"/>
          <a:lstStyle/>
          <a:p>
            <a:pPr marL="0" indent="0">
              <a:buNone/>
            </a:pPr>
            <a:r>
              <a:rPr lang="zh-CN" altLang="en-US" sz="2800" b="1" dirty="0" smtClean="0"/>
              <a:t>算法缺陷</a:t>
            </a:r>
            <a:r>
              <a:rPr lang="zh-CN" altLang="en-US" sz="2800" b="1" dirty="0" smtClean="0"/>
              <a:t>：它要将一个解的各个部分全部生成后，才检查满足条件。因此时间复杂度较高。 </a:t>
            </a:r>
            <a:endParaRPr lang="zh-CN" altLang="en-US" sz="2800" b="1" dirty="0"/>
          </a:p>
        </p:txBody>
      </p:sp>
      <p:sp>
        <p:nvSpPr>
          <p:cNvPr id="7" name="文本占位符 4"/>
          <p:cNvSpPr>
            <a:spLocks noGrp="1"/>
          </p:cNvSpPr>
          <p:nvPr/>
        </p:nvSpPr>
        <p:spPr>
          <a:xfrm>
            <a:off x="269240" y="2125980"/>
            <a:ext cx="11435715" cy="1003352"/>
          </a:xfrm>
          <a:prstGeom prst="rect">
            <a:avLst/>
          </a:prstGeom>
        </p:spPr>
        <p:txBody>
          <a:bodyPr vert="horz" wrap="square" lIns="146304" tIns="91440" rIns="146304" bIns="91440" rtlCol="0">
            <a:spAutoFit/>
          </a:bodyPr>
          <a:lstStyle>
            <a:lvl1pPr marL="281940" marR="0" indent="-281940" algn="l" defTabSz="913765" rtl="0" eaLnBrk="1" fontAlgn="auto" latinLnBrk="0" hangingPunct="1">
              <a:lnSpc>
                <a:spcPct val="90000"/>
              </a:lnSpc>
              <a:spcBef>
                <a:spcPts val="1200"/>
              </a:spcBef>
              <a:spcAft>
                <a:spcPts val="0"/>
              </a:spcAft>
              <a:buClr>
                <a:schemeClr val="tx1"/>
              </a:buClr>
              <a:buSzPct val="90000"/>
              <a:buFont typeface="Arial" panose="020B0604020202020204" pitchFamily="34" charset="0"/>
              <a:buChar char="•"/>
              <a:defRPr sz="3135" kern="1200" spc="0" baseline="0">
                <a:gradFill>
                  <a:gsLst>
                    <a:gs pos="1250">
                      <a:schemeClr val="tx1"/>
                    </a:gs>
                    <a:gs pos="100000">
                      <a:schemeClr val="tx1"/>
                    </a:gs>
                  </a:gsLst>
                  <a:lin ang="5400000" scaled="0"/>
                </a:gradFill>
                <a:latin typeface="+mj-lt"/>
                <a:ea typeface="+mn-ea"/>
                <a:cs typeface="+mn-cs"/>
              </a:defRPr>
            </a:lvl1pPr>
            <a:lvl2pPr marL="520700" marR="0" indent="-228600"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2355" kern="1200" spc="0" baseline="0">
                <a:gradFill>
                  <a:gsLst>
                    <a:gs pos="1250">
                      <a:schemeClr val="tx1"/>
                    </a:gs>
                    <a:gs pos="100000">
                      <a:schemeClr val="tx1"/>
                    </a:gs>
                  </a:gsLst>
                  <a:lin ang="5400000" scaled="0"/>
                </a:gradFill>
                <a:latin typeface="+mn-lt"/>
                <a:ea typeface="+mn-ea"/>
                <a:cs typeface="+mn-cs"/>
              </a:defRPr>
            </a:lvl2pPr>
            <a:lvl3pPr marL="685800" marR="0" indent="-165100" algn="l" rtl="0" eaLnBrk="1" fontAlgn="auto" latinLnBrk="0" hangingPunct="1">
              <a:lnSpc>
                <a:spcPct val="90000"/>
              </a:lnSpc>
              <a:spcBef>
                <a:spcPct val="20000"/>
              </a:spcBef>
              <a:spcAft>
                <a:spcPts val="0"/>
              </a:spcAft>
              <a:buClrTx/>
              <a:buSzPct val="90000"/>
              <a:buFont typeface="Wingdings" panose="05000000000000000000" pitchFamily="2" charset="2"/>
              <a:buChar char="§"/>
              <a:defRPr sz="1960" kern="1200" spc="0" baseline="0">
                <a:gradFill>
                  <a:gsLst>
                    <a:gs pos="1250">
                      <a:schemeClr val="tx1"/>
                    </a:gs>
                    <a:gs pos="100000">
                      <a:schemeClr val="tx1"/>
                    </a:gs>
                  </a:gsLst>
                  <a:lin ang="5400000" scaled="0"/>
                </a:gradFill>
                <a:latin typeface="+mn-lt"/>
                <a:ea typeface="+mn-ea"/>
                <a:cs typeface="+mn-cs"/>
              </a:defRPr>
            </a:lvl3pPr>
            <a:lvl4pPr marL="863600" marR="0" indent="-177800"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1200" kern="1200" spc="0" baseline="0">
                <a:gradFill>
                  <a:gsLst>
                    <a:gs pos="1250">
                      <a:schemeClr val="tx1"/>
                    </a:gs>
                    <a:gs pos="100000">
                      <a:schemeClr val="tx1"/>
                    </a:gs>
                  </a:gsLst>
                  <a:lin ang="5400000" scaled="0"/>
                </a:gradFill>
                <a:latin typeface="+mn-lt"/>
                <a:ea typeface="+mn-ea"/>
                <a:cs typeface="+mn-cs"/>
              </a:defRPr>
            </a:lvl4pPr>
            <a:lvl5pPr marL="1028700" marR="0" indent="-165100" algn="l" rtl="0" eaLnBrk="1" fontAlgn="auto" latinLnBrk="0" hangingPunct="1">
              <a:lnSpc>
                <a:spcPct val="90000"/>
              </a:lnSpc>
              <a:spcBef>
                <a:spcPct val="20000"/>
              </a:spcBef>
              <a:spcAft>
                <a:spcPts val="0"/>
              </a:spcAft>
              <a:buClrTx/>
              <a:buSzPct val="90000"/>
              <a:buFont typeface="Wingdings" panose="05000000000000000000" pitchFamily="2" charset="2"/>
              <a:buChar char="§"/>
              <a:defRPr sz="1200" kern="1200" spc="0" baseline="0">
                <a:gradFill>
                  <a:gsLst>
                    <a:gs pos="1250">
                      <a:schemeClr val="tx1"/>
                    </a:gs>
                    <a:gs pos="100000">
                      <a:schemeClr val="tx1"/>
                    </a:gs>
                  </a:gsLst>
                  <a:lin ang="5400000" scaled="0"/>
                </a:gra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9pPr>
          </a:lstStyle>
          <a:p>
            <a:pPr marL="0" indent="0">
              <a:buFont typeface="Wingdings" panose="05000000000000000000" charset="0"/>
              <a:buNone/>
            </a:pPr>
            <a:r>
              <a:rPr lang="en-US" altLang="zh-CN" sz="2400" dirty="0" smtClean="0"/>
              <a:t>                   </a:t>
            </a:r>
            <a:endParaRPr lang="en-US" altLang="zh-CN" sz="2400" dirty="0"/>
          </a:p>
          <a:p>
            <a:pPr marL="0" indent="0">
              <a:buNone/>
            </a:pPr>
            <a:endParaRPr lang="en-US" altLang="zh-CN" sz="2400" b="1" dirty="0"/>
          </a:p>
        </p:txBody>
      </p:sp>
      <p:sp>
        <p:nvSpPr>
          <p:cNvPr id="6" name="文本占位符 4"/>
          <p:cNvSpPr>
            <a:spLocks noGrp="1"/>
          </p:cNvSpPr>
          <p:nvPr>
            <p:ph type="body" sz="quarter" idx="10"/>
          </p:nvPr>
        </p:nvSpPr>
        <p:spPr>
          <a:xfrm>
            <a:off x="269240" y="3352728"/>
            <a:ext cx="11435715" cy="1348061"/>
          </a:xfrm>
        </p:spPr>
        <p:txBody>
          <a:bodyPr wrap="square"/>
          <a:lstStyle/>
          <a:p>
            <a:pPr marL="0" indent="0">
              <a:buNone/>
            </a:pPr>
            <a:r>
              <a:rPr lang="zh-CN" altLang="en-US" sz="2800" b="1" dirty="0" smtClean="0"/>
              <a:t>解决办法：加入约束传播</a:t>
            </a:r>
            <a:r>
              <a:rPr lang="en-US" altLang="zh-CN" sz="2800" b="1" dirty="0" smtClean="0"/>
              <a:t>(constraint propagation)</a:t>
            </a:r>
            <a:r>
              <a:rPr lang="zh-CN" altLang="en-US" sz="2800" b="1" dirty="0" smtClean="0"/>
              <a:t>步骤。约束传播会在算法的每一步，都“向前看”，检查那些还没有被赋值的变量的可取值状态。这种方法可以提前预测某条会失败的路径，或者改变可赋值变量的顺序。</a:t>
            </a:r>
            <a:endParaRPr lang="zh-CN" altLang="en-US" sz="2800" b="1" dirty="0"/>
          </a:p>
        </p:txBody>
      </p:sp>
    </p:spTree>
    <p:extLst>
      <p:ext uri="{BB962C8B-B14F-4D97-AF65-F5344CB8AC3E}">
        <p14:creationId xmlns:p14="http://schemas.microsoft.com/office/powerpoint/2010/main" val="316276363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Forward-checking</a:t>
            </a:r>
            <a:r>
              <a:rPr lang="en-US" altLang="zh-CN" dirty="0" smtClean="0"/>
              <a:t> </a:t>
            </a:r>
            <a:r>
              <a:rPr lang="zh-CN" altLang="en-US" dirty="0" smtClean="0"/>
              <a:t>算法</a:t>
            </a:r>
            <a:endParaRPr lang="zh-CN" altLang="en-US" dirty="0"/>
          </a:p>
        </p:txBody>
      </p:sp>
      <p:sp>
        <p:nvSpPr>
          <p:cNvPr id="5" name="文本占位符 4"/>
          <p:cNvSpPr>
            <a:spLocks noGrp="1"/>
          </p:cNvSpPr>
          <p:nvPr>
            <p:ph type="body" sz="quarter" idx="10"/>
          </p:nvPr>
        </p:nvSpPr>
        <p:spPr>
          <a:xfrm>
            <a:off x="269240" y="1053465"/>
            <a:ext cx="11435715" cy="960263"/>
          </a:xfrm>
        </p:spPr>
        <p:txBody>
          <a:bodyPr wrap="square"/>
          <a:lstStyle/>
          <a:p>
            <a:pPr marL="0" indent="0">
              <a:buNone/>
            </a:pPr>
            <a:r>
              <a:rPr lang="en-US" altLang="zh-CN" sz="2800" b="1" dirty="0" smtClean="0"/>
              <a:t>FC</a:t>
            </a:r>
            <a:r>
              <a:rPr lang="zh-CN" altLang="en-US" sz="2800" b="1" dirty="0" smtClean="0"/>
              <a:t>算法是</a:t>
            </a:r>
            <a:r>
              <a:rPr lang="en-US" altLang="zh-CN" sz="2800" b="1" dirty="0" smtClean="0"/>
              <a:t>backtracking</a:t>
            </a:r>
            <a:r>
              <a:rPr lang="zh-CN" altLang="en-US" sz="2800" b="1" dirty="0" smtClean="0"/>
              <a:t>算法的扩展。在搜索过程中，它尝试去预测为当前变量赋某一个值所造成的影响（约束传播）。</a:t>
            </a:r>
            <a:endParaRPr lang="zh-CN" altLang="en-US" sz="2800" b="1" dirty="0"/>
          </a:p>
        </p:txBody>
      </p:sp>
      <p:sp>
        <p:nvSpPr>
          <p:cNvPr id="7" name="文本占位符 4"/>
          <p:cNvSpPr>
            <a:spLocks noGrp="1"/>
          </p:cNvSpPr>
          <p:nvPr/>
        </p:nvSpPr>
        <p:spPr>
          <a:xfrm>
            <a:off x="269240" y="2125980"/>
            <a:ext cx="11435715" cy="1003352"/>
          </a:xfrm>
          <a:prstGeom prst="rect">
            <a:avLst/>
          </a:prstGeom>
        </p:spPr>
        <p:txBody>
          <a:bodyPr vert="horz" wrap="square" lIns="146304" tIns="91440" rIns="146304" bIns="91440" rtlCol="0">
            <a:spAutoFit/>
          </a:bodyPr>
          <a:lstStyle>
            <a:lvl1pPr marL="281940" marR="0" indent="-281940" algn="l" defTabSz="913765" rtl="0" eaLnBrk="1" fontAlgn="auto" latinLnBrk="0" hangingPunct="1">
              <a:lnSpc>
                <a:spcPct val="90000"/>
              </a:lnSpc>
              <a:spcBef>
                <a:spcPts val="1200"/>
              </a:spcBef>
              <a:spcAft>
                <a:spcPts val="0"/>
              </a:spcAft>
              <a:buClr>
                <a:schemeClr val="tx1"/>
              </a:buClr>
              <a:buSzPct val="90000"/>
              <a:buFont typeface="Arial" panose="020B0604020202020204" pitchFamily="34" charset="0"/>
              <a:buChar char="•"/>
              <a:defRPr sz="3135" kern="1200" spc="0" baseline="0">
                <a:gradFill>
                  <a:gsLst>
                    <a:gs pos="1250">
                      <a:schemeClr val="tx1"/>
                    </a:gs>
                    <a:gs pos="100000">
                      <a:schemeClr val="tx1"/>
                    </a:gs>
                  </a:gsLst>
                  <a:lin ang="5400000" scaled="0"/>
                </a:gradFill>
                <a:latin typeface="+mj-lt"/>
                <a:ea typeface="+mn-ea"/>
                <a:cs typeface="+mn-cs"/>
              </a:defRPr>
            </a:lvl1pPr>
            <a:lvl2pPr marL="520700" marR="0" indent="-228600"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2355" kern="1200" spc="0" baseline="0">
                <a:gradFill>
                  <a:gsLst>
                    <a:gs pos="1250">
                      <a:schemeClr val="tx1"/>
                    </a:gs>
                    <a:gs pos="100000">
                      <a:schemeClr val="tx1"/>
                    </a:gs>
                  </a:gsLst>
                  <a:lin ang="5400000" scaled="0"/>
                </a:gradFill>
                <a:latin typeface="+mn-lt"/>
                <a:ea typeface="+mn-ea"/>
                <a:cs typeface="+mn-cs"/>
              </a:defRPr>
            </a:lvl2pPr>
            <a:lvl3pPr marL="685800" marR="0" indent="-165100" algn="l" rtl="0" eaLnBrk="1" fontAlgn="auto" latinLnBrk="0" hangingPunct="1">
              <a:lnSpc>
                <a:spcPct val="90000"/>
              </a:lnSpc>
              <a:spcBef>
                <a:spcPct val="20000"/>
              </a:spcBef>
              <a:spcAft>
                <a:spcPts val="0"/>
              </a:spcAft>
              <a:buClrTx/>
              <a:buSzPct val="90000"/>
              <a:buFont typeface="Wingdings" panose="05000000000000000000" pitchFamily="2" charset="2"/>
              <a:buChar char="§"/>
              <a:defRPr sz="1960" kern="1200" spc="0" baseline="0">
                <a:gradFill>
                  <a:gsLst>
                    <a:gs pos="1250">
                      <a:schemeClr val="tx1"/>
                    </a:gs>
                    <a:gs pos="100000">
                      <a:schemeClr val="tx1"/>
                    </a:gs>
                  </a:gsLst>
                  <a:lin ang="5400000" scaled="0"/>
                </a:gradFill>
                <a:latin typeface="+mn-lt"/>
                <a:ea typeface="+mn-ea"/>
                <a:cs typeface="+mn-cs"/>
              </a:defRPr>
            </a:lvl3pPr>
            <a:lvl4pPr marL="863600" marR="0" indent="-177800"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1200" kern="1200" spc="0" baseline="0">
                <a:gradFill>
                  <a:gsLst>
                    <a:gs pos="1250">
                      <a:schemeClr val="tx1"/>
                    </a:gs>
                    <a:gs pos="100000">
                      <a:schemeClr val="tx1"/>
                    </a:gs>
                  </a:gsLst>
                  <a:lin ang="5400000" scaled="0"/>
                </a:gradFill>
                <a:latin typeface="+mn-lt"/>
                <a:ea typeface="+mn-ea"/>
                <a:cs typeface="+mn-cs"/>
              </a:defRPr>
            </a:lvl4pPr>
            <a:lvl5pPr marL="1028700" marR="0" indent="-165100" algn="l" rtl="0" eaLnBrk="1" fontAlgn="auto" latinLnBrk="0" hangingPunct="1">
              <a:lnSpc>
                <a:spcPct val="90000"/>
              </a:lnSpc>
              <a:spcBef>
                <a:spcPct val="20000"/>
              </a:spcBef>
              <a:spcAft>
                <a:spcPts val="0"/>
              </a:spcAft>
              <a:buClrTx/>
              <a:buSzPct val="90000"/>
              <a:buFont typeface="Wingdings" panose="05000000000000000000" pitchFamily="2" charset="2"/>
              <a:buChar char="§"/>
              <a:defRPr sz="1200" kern="1200" spc="0" baseline="0">
                <a:gradFill>
                  <a:gsLst>
                    <a:gs pos="1250">
                      <a:schemeClr val="tx1"/>
                    </a:gs>
                    <a:gs pos="100000">
                      <a:schemeClr val="tx1"/>
                    </a:gs>
                  </a:gsLst>
                  <a:lin ang="5400000" scaled="0"/>
                </a:gra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9pPr>
          </a:lstStyle>
          <a:p>
            <a:pPr marL="0" indent="0">
              <a:buFont typeface="Wingdings" panose="05000000000000000000" charset="0"/>
              <a:buNone/>
            </a:pPr>
            <a:r>
              <a:rPr lang="en-US" altLang="zh-CN" sz="2400" dirty="0" smtClean="0"/>
              <a:t>                   </a:t>
            </a:r>
            <a:endParaRPr lang="en-US" altLang="zh-CN" sz="2400" dirty="0"/>
          </a:p>
          <a:p>
            <a:pPr marL="0" indent="0">
              <a:buNone/>
            </a:pPr>
            <a:endParaRPr lang="en-US" altLang="zh-CN" sz="2400" b="1" dirty="0"/>
          </a:p>
        </p:txBody>
      </p:sp>
      <p:sp>
        <p:nvSpPr>
          <p:cNvPr id="2" name="文本框 1"/>
          <p:cNvSpPr txBox="1"/>
          <p:nvPr/>
        </p:nvSpPr>
        <p:spPr>
          <a:xfrm>
            <a:off x="457200" y="2250831"/>
            <a:ext cx="11175023" cy="1625060"/>
          </a:xfrm>
          <a:prstGeom prst="rect">
            <a:avLst/>
          </a:prstGeom>
          <a:noFill/>
        </p:spPr>
        <p:txBody>
          <a:bodyPr wrap="square" lIns="182880" tIns="146304" rIns="182880" bIns="146304" rtlCol="0">
            <a:spAutoFit/>
          </a:bodyPr>
          <a:lstStyle/>
          <a:p>
            <a:pPr marL="342900" indent="-342900">
              <a:lnSpc>
                <a:spcPct val="90000"/>
              </a:lnSpc>
              <a:spcAft>
                <a:spcPts val="600"/>
              </a:spcAft>
              <a:buFont typeface="Wingdings" panose="05000000000000000000" pitchFamily="2" charset="2"/>
              <a:buChar char="Ø"/>
            </a:pPr>
            <a:r>
              <a:rPr lang="zh-CN" altLang="en-US" sz="2400" dirty="0" smtClean="0">
                <a:gradFill>
                  <a:gsLst>
                    <a:gs pos="2917">
                      <a:schemeClr val="tx1"/>
                    </a:gs>
                    <a:gs pos="30000">
                      <a:schemeClr val="tx1"/>
                    </a:gs>
                  </a:gsLst>
                  <a:lin ang="5400000" scaled="0"/>
                </a:gradFill>
              </a:rPr>
              <a:t>算法描述</a:t>
            </a:r>
            <a:r>
              <a:rPr lang="zh-CN" altLang="en-US" sz="2400" dirty="0" smtClean="0">
                <a:gradFill>
                  <a:gsLst>
                    <a:gs pos="2917">
                      <a:schemeClr val="tx1"/>
                    </a:gs>
                    <a:gs pos="30000">
                      <a:schemeClr val="tx1"/>
                    </a:gs>
                  </a:gsLst>
                  <a:lin ang="5400000" scaled="0"/>
                </a:gradFill>
              </a:rPr>
              <a:t>：在算法的每一步，算法都检查所有没有被赋值的变量，从它们的取值域中去除那些违背了约束的取值。如果某个未赋值节点的可取值为空，证明当前节点的赋值错误，算法可以提前回溯。</a:t>
            </a:r>
            <a:r>
              <a:rPr lang="zh-CN" altLang="en-US" sz="2400" dirty="0" smtClean="0">
                <a:gradFill>
                  <a:gsLst>
                    <a:gs pos="2917">
                      <a:schemeClr val="tx1"/>
                    </a:gs>
                    <a:gs pos="30000">
                      <a:schemeClr val="tx1"/>
                    </a:gs>
                  </a:gsLst>
                  <a:lin ang="5400000" scaled="0"/>
                </a:gradFill>
              </a:rPr>
              <a:t>在算法的某一步，也可以优先为那些可取值数少的节点赋值。</a:t>
            </a:r>
            <a:endParaRPr lang="en-US" altLang="zh-CN" sz="24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75532557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Forward-checking </a:t>
            </a:r>
            <a:r>
              <a:rPr lang="zh-CN" altLang="en-US" dirty="0" smtClean="0"/>
              <a:t>算法</a:t>
            </a:r>
            <a:endParaRPr lang="zh-CN" altLang="en-US" dirty="0"/>
          </a:p>
        </p:txBody>
      </p:sp>
      <p:pic>
        <p:nvPicPr>
          <p:cNvPr id="3" name="图片 2"/>
          <p:cNvPicPr>
            <a:picLocks noChangeAspect="1"/>
          </p:cNvPicPr>
          <p:nvPr/>
        </p:nvPicPr>
        <p:blipFill>
          <a:blip r:embed="rId2"/>
          <a:stretch>
            <a:fillRect/>
          </a:stretch>
        </p:blipFill>
        <p:spPr>
          <a:xfrm>
            <a:off x="1724025" y="1557337"/>
            <a:ext cx="7857421" cy="3363798"/>
          </a:xfrm>
          <a:prstGeom prst="rect">
            <a:avLst/>
          </a:prstGeom>
        </p:spPr>
      </p:pic>
      <p:sp>
        <p:nvSpPr>
          <p:cNvPr id="6" name="矩形 5"/>
          <p:cNvSpPr/>
          <p:nvPr/>
        </p:nvSpPr>
        <p:spPr bwMode="auto">
          <a:xfrm>
            <a:off x="2069870" y="2992582"/>
            <a:ext cx="7628526" cy="2086494"/>
          </a:xfrm>
          <a:prstGeom prst="rect">
            <a:avLst/>
          </a:prstGeom>
          <a:noFill/>
          <a:ln w="38100">
            <a:solidFill>
              <a:schemeClr val="accent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zh-CN" altLang="en-US" sz="2400"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7" name="文本框 6"/>
          <p:cNvSpPr txBox="1"/>
          <p:nvPr/>
        </p:nvSpPr>
        <p:spPr>
          <a:xfrm>
            <a:off x="1724025" y="5137265"/>
            <a:ext cx="8603673" cy="1292662"/>
          </a:xfrm>
          <a:prstGeom prst="rect">
            <a:avLst/>
          </a:prstGeom>
          <a:noFill/>
        </p:spPr>
        <p:txBody>
          <a:bodyPr wrap="square" lIns="182880" tIns="146304" rIns="182880" bIns="146304" rtlCol="0">
            <a:spAutoFit/>
          </a:bodyPr>
          <a:lstStyle/>
          <a:p>
            <a:pPr>
              <a:lnSpc>
                <a:spcPct val="90000"/>
              </a:lnSpc>
              <a:spcAft>
                <a:spcPts val="600"/>
              </a:spcAft>
            </a:pPr>
            <a:r>
              <a:rPr lang="zh-CN" altLang="en-US" sz="2400" dirty="0" smtClean="0">
                <a:gradFill>
                  <a:gsLst>
                    <a:gs pos="2917">
                      <a:schemeClr val="tx1"/>
                    </a:gs>
                    <a:gs pos="30000">
                      <a:schemeClr val="tx1"/>
                    </a:gs>
                  </a:gsLst>
                  <a:lin ang="5400000" scaled="0"/>
                </a:gradFill>
              </a:rPr>
              <a:t>对于某个限制</a:t>
            </a:r>
            <a:r>
              <a:rPr lang="en-US" altLang="zh-CN" sz="2400" dirty="0" smtClean="0">
                <a:gradFill>
                  <a:gsLst>
                    <a:gs pos="2917">
                      <a:schemeClr val="tx1"/>
                    </a:gs>
                    <a:gs pos="30000">
                      <a:schemeClr val="tx1"/>
                    </a:gs>
                  </a:gsLst>
                  <a:lin ang="5400000" scaled="0"/>
                </a:gradFill>
              </a:rPr>
              <a:t>C</a:t>
            </a:r>
            <a:r>
              <a:rPr lang="zh-CN" altLang="en-US" sz="2400" dirty="0" smtClean="0">
                <a:gradFill>
                  <a:gsLst>
                    <a:gs pos="2917">
                      <a:schemeClr val="tx1"/>
                    </a:gs>
                    <a:gs pos="30000">
                      <a:schemeClr val="tx1"/>
                    </a:gs>
                  </a:gsLst>
                  <a:lin ang="5400000" scaled="0"/>
                </a:gradFill>
              </a:rPr>
              <a:t>以及未赋值变量</a:t>
            </a:r>
            <a:r>
              <a:rPr lang="en-US" altLang="zh-CN" sz="2400" dirty="0" smtClean="0">
                <a:gradFill>
                  <a:gsLst>
                    <a:gs pos="2917">
                      <a:schemeClr val="tx1"/>
                    </a:gs>
                    <a:gs pos="30000">
                      <a:schemeClr val="tx1"/>
                    </a:gs>
                  </a:gsLst>
                  <a:lin ang="5400000" scaled="0"/>
                </a:gradFill>
              </a:rPr>
              <a:t>x</a:t>
            </a:r>
            <a:r>
              <a:rPr lang="zh-CN" altLang="en-US" sz="2400" dirty="0" smtClean="0">
                <a:gradFill>
                  <a:gsLst>
                    <a:gs pos="2917">
                      <a:schemeClr val="tx1"/>
                    </a:gs>
                    <a:gs pos="30000">
                      <a:schemeClr val="tx1"/>
                    </a:gs>
                  </a:gsLst>
                  <a:lin ang="5400000" scaled="0"/>
                </a:gradFill>
              </a:rPr>
              <a:t>，检查</a:t>
            </a:r>
            <a:r>
              <a:rPr lang="en-US" altLang="zh-CN" sz="2400" dirty="0" smtClean="0">
                <a:gradFill>
                  <a:gsLst>
                    <a:gs pos="2917">
                      <a:schemeClr val="tx1"/>
                    </a:gs>
                    <a:gs pos="30000">
                      <a:schemeClr val="tx1"/>
                    </a:gs>
                  </a:gsLst>
                  <a:lin ang="5400000" scaled="0"/>
                </a:gradFill>
              </a:rPr>
              <a:t>x</a:t>
            </a:r>
            <a:r>
              <a:rPr lang="zh-CN" altLang="en-US" sz="2400" dirty="0" smtClean="0">
                <a:gradFill>
                  <a:gsLst>
                    <a:gs pos="2917">
                      <a:schemeClr val="tx1"/>
                    </a:gs>
                    <a:gs pos="30000">
                      <a:schemeClr val="tx1"/>
                    </a:gs>
                  </a:gsLst>
                  <a:lin ang="5400000" scaled="0"/>
                </a:gradFill>
              </a:rPr>
              <a:t>的值域</a:t>
            </a:r>
            <a:r>
              <a:rPr lang="en-US" altLang="zh-CN" sz="2400" dirty="0" smtClean="0">
                <a:gradFill>
                  <a:gsLst>
                    <a:gs pos="2917">
                      <a:schemeClr val="tx1"/>
                    </a:gs>
                    <a:gs pos="30000">
                      <a:schemeClr val="tx1"/>
                    </a:gs>
                  </a:gsLst>
                  <a:lin ang="5400000" scaled="0"/>
                </a:gradFill>
              </a:rPr>
              <a:t>D</a:t>
            </a:r>
            <a:r>
              <a:rPr lang="zh-CN" altLang="en-US" sz="2400" dirty="0" smtClean="0">
                <a:gradFill>
                  <a:gsLst>
                    <a:gs pos="2917">
                      <a:schemeClr val="tx1"/>
                    </a:gs>
                    <a:gs pos="30000">
                      <a:schemeClr val="tx1"/>
                    </a:gs>
                  </a:gsLst>
                  <a:lin ang="5400000" scaled="0"/>
                </a:gradFill>
              </a:rPr>
              <a:t>中的每个值</a:t>
            </a:r>
            <a:r>
              <a:rPr lang="en-US" altLang="zh-CN" sz="2400" dirty="0" smtClean="0">
                <a:gradFill>
                  <a:gsLst>
                    <a:gs pos="2917">
                      <a:schemeClr val="tx1"/>
                    </a:gs>
                    <a:gs pos="30000">
                      <a:schemeClr val="tx1"/>
                    </a:gs>
                  </a:gsLst>
                  <a:lin ang="5400000" scaled="0"/>
                </a:gradFill>
              </a:rPr>
              <a:t>d</a:t>
            </a:r>
            <a:r>
              <a:rPr lang="zh-CN" altLang="en-US" sz="2400" dirty="0" smtClean="0">
                <a:gradFill>
                  <a:gsLst>
                    <a:gs pos="2917">
                      <a:schemeClr val="tx1"/>
                    </a:gs>
                    <a:gs pos="30000">
                      <a:schemeClr val="tx1"/>
                    </a:gs>
                  </a:gsLst>
                  <a:lin ang="5400000" scaled="0"/>
                </a:gradFill>
              </a:rPr>
              <a:t>是否满足约束，如果不满足，则从值域中删除取值</a:t>
            </a:r>
            <a:r>
              <a:rPr lang="en-US" altLang="zh-CN" sz="2400" dirty="0" smtClean="0">
                <a:gradFill>
                  <a:gsLst>
                    <a:gs pos="2917">
                      <a:schemeClr val="tx1"/>
                    </a:gs>
                    <a:gs pos="30000">
                      <a:schemeClr val="tx1"/>
                    </a:gs>
                  </a:gsLst>
                  <a:lin ang="5400000" scaled="0"/>
                </a:gradFill>
              </a:rPr>
              <a:t>d</a:t>
            </a:r>
            <a:r>
              <a:rPr lang="zh-CN" altLang="en-US" sz="2400" dirty="0" smtClean="0">
                <a:gradFill>
                  <a:gsLst>
                    <a:gs pos="2917">
                      <a:schemeClr val="tx1"/>
                    </a:gs>
                    <a:gs pos="30000">
                      <a:schemeClr val="tx1"/>
                    </a:gs>
                  </a:gsLst>
                  <a:lin ang="5400000" scaled="0"/>
                </a:gradFill>
              </a:rPr>
              <a:t>。若值域为空，则返回</a:t>
            </a:r>
            <a:r>
              <a:rPr lang="en-US" altLang="zh-CN" sz="2400" dirty="0" smtClean="0">
                <a:gradFill>
                  <a:gsLst>
                    <a:gs pos="2917">
                      <a:schemeClr val="tx1"/>
                    </a:gs>
                    <a:gs pos="30000">
                      <a:schemeClr val="tx1"/>
                    </a:gs>
                  </a:gsLst>
                  <a:lin ang="5400000" scaled="0"/>
                </a:gradFill>
              </a:rPr>
              <a:t>DWO</a:t>
            </a:r>
            <a:r>
              <a:rPr lang="zh-CN" altLang="en-US" sz="2400" dirty="0" smtClean="0">
                <a:gradFill>
                  <a:gsLst>
                    <a:gs pos="2917">
                      <a:schemeClr val="tx1"/>
                    </a:gs>
                    <a:gs pos="30000">
                      <a:schemeClr val="tx1"/>
                    </a:gs>
                  </a:gsLst>
                  <a:lin ang="5400000" scaled="0"/>
                </a:gradFill>
              </a:rPr>
              <a:t>。</a:t>
            </a:r>
            <a:endParaRPr lang="zh-CN" altLang="en-US" sz="2400" dirty="0" smtClean="0">
              <a:gradFill>
                <a:gsLst>
                  <a:gs pos="2917">
                    <a:schemeClr val="tx1"/>
                  </a:gs>
                  <a:gs pos="30000">
                    <a:schemeClr val="tx1"/>
                  </a:gs>
                </a:gsLst>
                <a:lin ang="5400000" scaled="0"/>
              </a:gradFill>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Forward-checking </a:t>
            </a:r>
            <a:r>
              <a:rPr lang="zh-CN" altLang="en-US" dirty="0" smtClean="0"/>
              <a:t>算法</a:t>
            </a:r>
            <a:endParaRPr lang="zh-CN" altLang="en-US" dirty="0"/>
          </a:p>
        </p:txBody>
      </p:sp>
      <p:pic>
        <p:nvPicPr>
          <p:cNvPr id="2" name="图片 1"/>
          <p:cNvPicPr>
            <a:picLocks noChangeAspect="1"/>
          </p:cNvPicPr>
          <p:nvPr/>
        </p:nvPicPr>
        <p:blipFill>
          <a:blip r:embed="rId2"/>
          <a:stretch>
            <a:fillRect/>
          </a:stretch>
        </p:blipFill>
        <p:spPr>
          <a:xfrm>
            <a:off x="1605308" y="1065934"/>
            <a:ext cx="8715375" cy="5391150"/>
          </a:xfrm>
          <a:prstGeom prst="rect">
            <a:avLst/>
          </a:prstGeom>
        </p:spPr>
      </p:pic>
      <p:sp>
        <p:nvSpPr>
          <p:cNvPr id="5" name="矩形 4"/>
          <p:cNvSpPr/>
          <p:nvPr/>
        </p:nvSpPr>
        <p:spPr bwMode="auto">
          <a:xfrm>
            <a:off x="2086495" y="2842953"/>
            <a:ext cx="8129847" cy="1213658"/>
          </a:xfrm>
          <a:prstGeom prst="rect">
            <a:avLst/>
          </a:prstGeom>
          <a:noFill/>
          <a:ln w="38100">
            <a:solidFill>
              <a:schemeClr val="accent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zh-CN" altLang="en-US" sz="2400"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7" name="文本框 6"/>
          <p:cNvSpPr txBox="1"/>
          <p:nvPr/>
        </p:nvSpPr>
        <p:spPr>
          <a:xfrm>
            <a:off x="78004" y="2842953"/>
            <a:ext cx="2008491" cy="1126462"/>
          </a:xfrm>
          <a:prstGeom prst="rect">
            <a:avLst/>
          </a:prstGeom>
          <a:noFill/>
        </p:spPr>
        <p:txBody>
          <a:bodyPr wrap="square" lIns="182880" tIns="146304" rIns="182880" bIns="146304" rtlCol="0">
            <a:spAutoFit/>
          </a:bodyPr>
          <a:lstStyle/>
          <a:p>
            <a:pPr>
              <a:lnSpc>
                <a:spcPct val="90000"/>
              </a:lnSpc>
              <a:spcAft>
                <a:spcPts val="600"/>
              </a:spcAft>
            </a:pPr>
            <a:r>
              <a:rPr lang="zh-CN" altLang="en-US" sz="2000" dirty="0" smtClean="0">
                <a:gradFill>
                  <a:gsLst>
                    <a:gs pos="2917">
                      <a:schemeClr val="tx1"/>
                    </a:gs>
                    <a:gs pos="30000">
                      <a:schemeClr val="tx1"/>
                    </a:gs>
                  </a:gsLst>
                  <a:lin ang="5400000" scaled="0"/>
                </a:gradFill>
              </a:rPr>
              <a:t>为</a:t>
            </a:r>
            <a:r>
              <a:rPr lang="en-US" altLang="zh-CN" sz="2000" dirty="0" smtClean="0">
                <a:gradFill>
                  <a:gsLst>
                    <a:gs pos="2917">
                      <a:schemeClr val="tx1"/>
                    </a:gs>
                    <a:gs pos="30000">
                      <a:schemeClr val="tx1"/>
                    </a:gs>
                  </a:gsLst>
                  <a:lin ang="5400000" scaled="0"/>
                </a:gradFill>
              </a:rPr>
              <a:t>V</a:t>
            </a:r>
            <a:r>
              <a:rPr lang="zh-CN" altLang="en-US" sz="2000" dirty="0" smtClean="0">
                <a:gradFill>
                  <a:gsLst>
                    <a:gs pos="2917">
                      <a:schemeClr val="tx1"/>
                    </a:gs>
                    <a:gs pos="30000">
                      <a:schemeClr val="tx1"/>
                    </a:gs>
                  </a:gsLst>
                  <a:lin ang="5400000" scaled="0"/>
                </a:gradFill>
              </a:rPr>
              <a:t>赋值</a:t>
            </a:r>
            <a:r>
              <a:rPr lang="en-US" altLang="zh-CN" sz="2000" dirty="0" smtClean="0">
                <a:gradFill>
                  <a:gsLst>
                    <a:gs pos="2917">
                      <a:schemeClr val="tx1"/>
                    </a:gs>
                    <a:gs pos="30000">
                      <a:schemeClr val="tx1"/>
                    </a:gs>
                  </a:gsLst>
                  <a:lin ang="5400000" scaled="0"/>
                </a:gradFill>
              </a:rPr>
              <a:t>d</a:t>
            </a:r>
            <a:r>
              <a:rPr lang="zh-CN" altLang="en-US" sz="2000" dirty="0" smtClean="0">
                <a:gradFill>
                  <a:gsLst>
                    <a:gs pos="2917">
                      <a:schemeClr val="tx1"/>
                    </a:gs>
                    <a:gs pos="30000">
                      <a:schemeClr val="tx1"/>
                    </a:gs>
                  </a:gsLst>
                  <a:lin ang="5400000" scaled="0"/>
                </a:gradFill>
              </a:rPr>
              <a:t>之后，检查所有可检查的约束。</a:t>
            </a:r>
            <a:endParaRPr lang="zh-CN" altLang="en-US" sz="2000" dirty="0" smtClean="0">
              <a:gradFill>
                <a:gsLst>
                  <a:gs pos="2917">
                    <a:schemeClr val="tx1"/>
                  </a:gs>
                  <a:gs pos="30000">
                    <a:schemeClr val="tx1"/>
                  </a:gs>
                </a:gsLst>
                <a:lin ang="5400000" scaled="0"/>
              </a:gradFill>
            </a:endParaRPr>
          </a:p>
        </p:txBody>
      </p:sp>
      <p:cxnSp>
        <p:nvCxnSpPr>
          <p:cNvPr id="12" name="直接箭头连接符 11"/>
          <p:cNvCxnSpPr/>
          <p:nvPr/>
        </p:nvCxnSpPr>
        <p:spPr>
          <a:xfrm flipH="1">
            <a:off x="2801390" y="4572000"/>
            <a:ext cx="822959" cy="1"/>
          </a:xfrm>
          <a:prstGeom prst="straightConnector1">
            <a:avLst/>
          </a:prstGeom>
          <a:ln w="28575">
            <a:headEnd type="none"/>
            <a:tailEnd type="triangle"/>
          </a:ln>
        </p:spPr>
        <p:style>
          <a:lnRef idx="1">
            <a:schemeClr val="accent6"/>
          </a:lnRef>
          <a:fillRef idx="0">
            <a:schemeClr val="accent6"/>
          </a:fillRef>
          <a:effectRef idx="0">
            <a:schemeClr val="accent6"/>
          </a:effectRef>
          <a:fontRef idx="minor">
            <a:schemeClr val="tx1"/>
          </a:fontRef>
        </p:style>
      </p:cxnSp>
      <p:sp>
        <p:nvSpPr>
          <p:cNvPr id="14" name="文本框 13"/>
          <p:cNvSpPr txBox="1"/>
          <p:nvPr/>
        </p:nvSpPr>
        <p:spPr>
          <a:xfrm>
            <a:off x="70643" y="4086787"/>
            <a:ext cx="2008491" cy="849463"/>
          </a:xfrm>
          <a:prstGeom prst="rect">
            <a:avLst/>
          </a:prstGeom>
          <a:noFill/>
        </p:spPr>
        <p:txBody>
          <a:bodyPr wrap="square" lIns="182880" tIns="146304" rIns="182880" bIns="146304" rtlCol="0">
            <a:spAutoFit/>
          </a:bodyPr>
          <a:lstStyle/>
          <a:p>
            <a:pPr>
              <a:lnSpc>
                <a:spcPct val="90000"/>
              </a:lnSpc>
              <a:spcAft>
                <a:spcPts val="600"/>
              </a:spcAft>
            </a:pPr>
            <a:r>
              <a:rPr lang="zh-CN" altLang="en-US" sz="2000" dirty="0" smtClean="0">
                <a:gradFill>
                  <a:gsLst>
                    <a:gs pos="2917">
                      <a:schemeClr val="tx1"/>
                    </a:gs>
                    <a:gs pos="30000">
                      <a:schemeClr val="tx1"/>
                    </a:gs>
                  </a:gsLst>
                  <a:lin ang="5400000" scaled="0"/>
                </a:gradFill>
              </a:rPr>
              <a:t>若</a:t>
            </a:r>
            <a:r>
              <a:rPr lang="en-US" altLang="zh-CN" sz="2000" dirty="0" smtClean="0">
                <a:gradFill>
                  <a:gsLst>
                    <a:gs pos="2917">
                      <a:schemeClr val="tx1"/>
                    </a:gs>
                    <a:gs pos="30000">
                      <a:schemeClr val="tx1"/>
                    </a:gs>
                  </a:gsLst>
                  <a:lin ang="5400000" scaled="0"/>
                </a:gradFill>
              </a:rPr>
              <a:t>DWO</a:t>
            </a:r>
            <a:r>
              <a:rPr lang="zh-CN" altLang="en-US" sz="2000" dirty="0" smtClean="0">
                <a:gradFill>
                  <a:gsLst>
                    <a:gs pos="2917">
                      <a:schemeClr val="tx1"/>
                    </a:gs>
                    <a:gs pos="30000">
                      <a:schemeClr val="tx1"/>
                    </a:gs>
                  </a:gsLst>
                  <a:lin ang="5400000" scaled="0"/>
                </a:gradFill>
              </a:rPr>
              <a:t>出现，则放弃取值</a:t>
            </a:r>
            <a:r>
              <a:rPr lang="en-US" altLang="zh-CN" sz="2000" dirty="0" smtClean="0">
                <a:gradFill>
                  <a:gsLst>
                    <a:gs pos="2917">
                      <a:schemeClr val="tx1"/>
                    </a:gs>
                    <a:gs pos="30000">
                      <a:schemeClr val="tx1"/>
                    </a:gs>
                  </a:gsLst>
                  <a:lin ang="5400000" scaled="0"/>
                </a:gradFill>
              </a:rPr>
              <a:t>d</a:t>
            </a:r>
            <a:r>
              <a:rPr lang="zh-CN" altLang="en-US" sz="2000" dirty="0" smtClean="0">
                <a:gradFill>
                  <a:gsLst>
                    <a:gs pos="2917">
                      <a:schemeClr val="tx1"/>
                    </a:gs>
                    <a:gs pos="30000">
                      <a:schemeClr val="tx1"/>
                    </a:gs>
                  </a:gsLst>
                  <a:lin ang="5400000" scaled="0"/>
                </a:gradFill>
              </a:rPr>
              <a:t>。</a:t>
            </a:r>
            <a:endParaRPr lang="zh-CN" altLang="en-US" sz="2000" dirty="0" smtClean="0">
              <a:gradFill>
                <a:gsLst>
                  <a:gs pos="2917">
                    <a:schemeClr val="tx1"/>
                  </a:gs>
                  <a:gs pos="30000">
                    <a:schemeClr val="tx1"/>
                  </a:gs>
                </a:gsLst>
                <a:lin ang="5400000" scaled="0"/>
              </a:gradFill>
            </a:endParaRPr>
          </a:p>
        </p:txBody>
      </p:sp>
      <p:sp>
        <p:nvSpPr>
          <p:cNvPr id="15" name="文本框 14"/>
          <p:cNvSpPr txBox="1"/>
          <p:nvPr/>
        </p:nvSpPr>
        <p:spPr>
          <a:xfrm>
            <a:off x="35803" y="4936250"/>
            <a:ext cx="2008491" cy="849463"/>
          </a:xfrm>
          <a:prstGeom prst="rect">
            <a:avLst/>
          </a:prstGeom>
          <a:noFill/>
        </p:spPr>
        <p:txBody>
          <a:bodyPr wrap="square" lIns="182880" tIns="146304" rIns="182880" bIns="146304" rtlCol="0">
            <a:spAutoFit/>
          </a:bodyPr>
          <a:lstStyle/>
          <a:p>
            <a:pPr>
              <a:lnSpc>
                <a:spcPct val="90000"/>
              </a:lnSpc>
              <a:spcAft>
                <a:spcPts val="600"/>
              </a:spcAft>
            </a:pPr>
            <a:r>
              <a:rPr lang="zh-CN" altLang="en-US" sz="2000" dirty="0" smtClean="0">
                <a:gradFill>
                  <a:gsLst>
                    <a:gs pos="2917">
                      <a:schemeClr val="tx1"/>
                    </a:gs>
                    <a:gs pos="30000">
                      <a:schemeClr val="tx1"/>
                    </a:gs>
                  </a:gsLst>
                  <a:lin ang="5400000" scaled="0"/>
                </a:gradFill>
              </a:rPr>
              <a:t>否则，为其它变量赋值。</a:t>
            </a:r>
            <a:endParaRPr lang="zh-CN" altLang="en-US" sz="2000" dirty="0" smtClean="0">
              <a:gradFill>
                <a:gsLst>
                  <a:gs pos="2917">
                    <a:schemeClr val="tx1"/>
                  </a:gs>
                  <a:gs pos="30000">
                    <a:schemeClr val="tx1"/>
                  </a:gs>
                </a:gsLst>
                <a:lin ang="5400000" scaled="0"/>
              </a:gradFill>
            </a:endParaRPr>
          </a:p>
        </p:txBody>
      </p:sp>
      <p:cxnSp>
        <p:nvCxnSpPr>
          <p:cNvPr id="18" name="直接箭头连接符 17"/>
          <p:cNvCxnSpPr/>
          <p:nvPr/>
        </p:nvCxnSpPr>
        <p:spPr>
          <a:xfrm flipH="1">
            <a:off x="1978431" y="5451638"/>
            <a:ext cx="822959" cy="1"/>
          </a:xfrm>
          <a:prstGeom prst="straightConnector1">
            <a:avLst/>
          </a:prstGeom>
          <a:ln w="28575">
            <a:headEnd type="none"/>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2245617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Forward-checking </a:t>
            </a:r>
            <a:r>
              <a:rPr lang="zh-CN" altLang="en-US" dirty="0" smtClean="0"/>
              <a:t>算法 </a:t>
            </a:r>
            <a:r>
              <a:rPr lang="en-US" altLang="zh-CN" dirty="0" smtClean="0"/>
              <a:t>– 4</a:t>
            </a:r>
            <a:r>
              <a:rPr lang="zh-CN" altLang="en-US" dirty="0" smtClean="0"/>
              <a:t>皇后问题</a:t>
            </a:r>
            <a:endParaRPr lang="zh-CN" altLang="en-US" dirty="0"/>
          </a:p>
        </p:txBody>
      </p:sp>
      <p:pic>
        <p:nvPicPr>
          <p:cNvPr id="3" name="图片 2"/>
          <p:cNvPicPr>
            <a:picLocks noChangeAspect="1"/>
          </p:cNvPicPr>
          <p:nvPr/>
        </p:nvPicPr>
        <p:blipFill>
          <a:blip r:embed="rId2"/>
          <a:stretch>
            <a:fillRect/>
          </a:stretch>
        </p:blipFill>
        <p:spPr>
          <a:xfrm>
            <a:off x="91440" y="1565220"/>
            <a:ext cx="6723180" cy="4370067"/>
          </a:xfrm>
          <a:prstGeom prst="rect">
            <a:avLst/>
          </a:prstGeom>
        </p:spPr>
      </p:pic>
      <p:pic>
        <p:nvPicPr>
          <p:cNvPr id="5" name="图片 4"/>
          <p:cNvPicPr>
            <a:picLocks noChangeAspect="1"/>
          </p:cNvPicPr>
          <p:nvPr/>
        </p:nvPicPr>
        <p:blipFill>
          <a:blip r:embed="rId3"/>
          <a:stretch>
            <a:fillRect/>
          </a:stretch>
        </p:blipFill>
        <p:spPr>
          <a:xfrm>
            <a:off x="6732357" y="1870362"/>
            <a:ext cx="4275430" cy="4064925"/>
          </a:xfrm>
          <a:prstGeom prst="rect">
            <a:avLst/>
          </a:prstGeom>
        </p:spPr>
      </p:pic>
    </p:spTree>
    <p:extLst>
      <p:ext uri="{BB962C8B-B14F-4D97-AF65-F5344CB8AC3E}">
        <p14:creationId xmlns:p14="http://schemas.microsoft.com/office/powerpoint/2010/main" val="361807668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Forward-checking </a:t>
            </a:r>
            <a:r>
              <a:rPr lang="zh-CN" altLang="en-US" dirty="0" smtClean="0"/>
              <a:t>算法 </a:t>
            </a:r>
            <a:r>
              <a:rPr lang="en-US" altLang="zh-CN" dirty="0" smtClean="0"/>
              <a:t>– 4</a:t>
            </a:r>
            <a:r>
              <a:rPr lang="zh-CN" altLang="en-US" dirty="0" smtClean="0"/>
              <a:t>皇后问题</a:t>
            </a:r>
            <a:endParaRPr lang="zh-CN" altLang="en-US" dirty="0"/>
          </a:p>
        </p:txBody>
      </p:sp>
      <p:pic>
        <p:nvPicPr>
          <p:cNvPr id="2" name="图片 1"/>
          <p:cNvPicPr>
            <a:picLocks noChangeAspect="1"/>
          </p:cNvPicPr>
          <p:nvPr/>
        </p:nvPicPr>
        <p:blipFill>
          <a:blip r:embed="rId2"/>
          <a:stretch>
            <a:fillRect/>
          </a:stretch>
        </p:blipFill>
        <p:spPr>
          <a:xfrm>
            <a:off x="2029985" y="1058834"/>
            <a:ext cx="8134350" cy="5372100"/>
          </a:xfrm>
          <a:prstGeom prst="rect">
            <a:avLst/>
          </a:prstGeom>
        </p:spPr>
      </p:pic>
    </p:spTree>
    <p:extLst>
      <p:ext uri="{BB962C8B-B14F-4D97-AF65-F5344CB8AC3E}">
        <p14:creationId xmlns:p14="http://schemas.microsoft.com/office/powerpoint/2010/main" val="179259903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内容</a:t>
            </a:r>
          </a:p>
        </p:txBody>
      </p:sp>
      <p:sp>
        <p:nvSpPr>
          <p:cNvPr id="3" name="文本框 2"/>
          <p:cNvSpPr txBox="1"/>
          <p:nvPr/>
        </p:nvSpPr>
        <p:spPr>
          <a:xfrm>
            <a:off x="492125" y="1304290"/>
            <a:ext cx="10958195" cy="3604064"/>
          </a:xfrm>
          <a:prstGeom prst="rect">
            <a:avLst/>
          </a:prstGeom>
          <a:noFill/>
        </p:spPr>
        <p:txBody>
          <a:bodyPr wrap="square" lIns="182880" tIns="146304" rIns="182880" bIns="146304" rtlCol="0">
            <a:spAutoFit/>
          </a:bodyPr>
          <a:lstStyle/>
          <a:p>
            <a:pPr marL="342900" indent="-342900">
              <a:lnSpc>
                <a:spcPct val="90000"/>
              </a:lnSpc>
              <a:spcAft>
                <a:spcPts val="600"/>
              </a:spcAft>
              <a:buFont typeface="Wingdings" panose="05000000000000000000" charset="0"/>
              <a:buChar char="Ø"/>
            </a:pPr>
            <a:r>
              <a:rPr lang="zh-CN" altLang="en-US" sz="2800" dirty="0" err="1" smtClean="0"/>
              <a:t>理论课内容回顾</a:t>
            </a:r>
            <a:endParaRPr lang="zh-CN" altLang="en-US" sz="2400" dirty="0" err="1" smtClean="0"/>
          </a:p>
          <a:p>
            <a:pPr marL="342900" indent="-342900">
              <a:lnSpc>
                <a:spcPct val="90000"/>
              </a:lnSpc>
              <a:spcAft>
                <a:spcPts val="600"/>
              </a:spcAft>
              <a:buFont typeface="Wingdings" panose="05000000000000000000" charset="0"/>
              <a:buChar char="l"/>
            </a:pPr>
            <a:r>
              <a:rPr lang="zh-CN" altLang="en-US" sz="2400" dirty="0" smtClean="0">
                <a:gradFill>
                  <a:gsLst>
                    <a:gs pos="2917">
                      <a:schemeClr val="tx1"/>
                    </a:gs>
                    <a:gs pos="30000">
                      <a:schemeClr val="tx1"/>
                    </a:gs>
                  </a:gsLst>
                  <a:lin ang="5400000" scaled="0"/>
                </a:gradFill>
              </a:rPr>
              <a:t>约束满足问题</a:t>
            </a:r>
          </a:p>
          <a:p>
            <a:pPr marL="342900" indent="-342900">
              <a:lnSpc>
                <a:spcPct val="90000"/>
              </a:lnSpc>
              <a:spcAft>
                <a:spcPts val="600"/>
              </a:spcAft>
              <a:buFont typeface="Wingdings" panose="05000000000000000000" charset="0"/>
              <a:buChar char="l"/>
            </a:pPr>
            <a:r>
              <a:rPr lang="en-US" altLang="zh-CN" sz="2400" dirty="0" smtClean="0">
                <a:gradFill>
                  <a:gsLst>
                    <a:gs pos="2917">
                      <a:schemeClr val="tx1"/>
                    </a:gs>
                    <a:gs pos="30000">
                      <a:schemeClr val="tx1"/>
                    </a:gs>
                  </a:gsLst>
                  <a:lin ang="5400000" scaled="0"/>
                </a:gradFill>
              </a:rPr>
              <a:t>Backtracking algorithm</a:t>
            </a:r>
          </a:p>
          <a:p>
            <a:pPr marL="342900" indent="-342900">
              <a:lnSpc>
                <a:spcPct val="90000"/>
              </a:lnSpc>
              <a:spcAft>
                <a:spcPts val="600"/>
              </a:spcAft>
              <a:buFont typeface="Wingdings" panose="05000000000000000000" charset="0"/>
              <a:buChar char="l"/>
            </a:pPr>
            <a:r>
              <a:rPr lang="en-US" altLang="zh-CN" sz="2400" dirty="0" smtClean="0">
                <a:gradFill>
                  <a:gsLst>
                    <a:gs pos="2917">
                      <a:schemeClr val="tx1"/>
                    </a:gs>
                    <a:gs pos="30000">
                      <a:schemeClr val="tx1"/>
                    </a:gs>
                  </a:gsLst>
                  <a:lin ang="5400000" scaled="0"/>
                </a:gradFill>
              </a:rPr>
              <a:t>Forward checking algorithm</a:t>
            </a:r>
            <a:endParaRPr lang="zh-CN" altLang="en-US" sz="2400" dirty="0" err="1" smtClean="0">
              <a:gradFill>
                <a:gsLst>
                  <a:gs pos="2917">
                    <a:schemeClr val="tx1"/>
                  </a:gs>
                  <a:gs pos="30000">
                    <a:schemeClr val="tx1"/>
                  </a:gs>
                </a:gsLst>
                <a:lin ang="5400000" scaled="0"/>
              </a:gradFill>
            </a:endParaRPr>
          </a:p>
          <a:p>
            <a:pPr indent="0">
              <a:lnSpc>
                <a:spcPct val="90000"/>
              </a:lnSpc>
              <a:spcAft>
                <a:spcPts val="600"/>
              </a:spcAft>
              <a:buFont typeface="Wingdings" panose="05000000000000000000" charset="0"/>
              <a:buNone/>
            </a:pPr>
            <a:endParaRPr lang="en-US" altLang="zh-CN" sz="2400" dirty="0" err="1" smtClean="0">
              <a:gradFill>
                <a:gsLst>
                  <a:gs pos="2917">
                    <a:schemeClr val="tx1"/>
                  </a:gs>
                  <a:gs pos="30000">
                    <a:schemeClr val="tx1"/>
                  </a:gs>
                </a:gsLst>
                <a:lin ang="5400000" scaled="0"/>
              </a:gradFill>
            </a:endParaRPr>
          </a:p>
          <a:p>
            <a:pPr marL="457200" indent="-457200">
              <a:lnSpc>
                <a:spcPct val="90000"/>
              </a:lnSpc>
              <a:spcAft>
                <a:spcPts val="600"/>
              </a:spcAft>
              <a:buFont typeface="Wingdings" panose="05000000000000000000" charset="0"/>
              <a:buChar char="Ø"/>
            </a:pPr>
            <a:r>
              <a:rPr lang="zh-CN" altLang="en-US" sz="2800" dirty="0" err="1" smtClean="0">
                <a:solidFill>
                  <a:srgbClr val="00FFFF"/>
                </a:solidFill>
              </a:rPr>
              <a:t>实验课任务与报告提交</a:t>
            </a:r>
            <a:endParaRPr lang="en-US" altLang="zh-CN" sz="2400" dirty="0" err="1" smtClean="0">
              <a:solidFill>
                <a:srgbClr val="00FFFF"/>
              </a:solidFill>
            </a:endParaRPr>
          </a:p>
          <a:p>
            <a:pPr>
              <a:lnSpc>
                <a:spcPct val="90000"/>
              </a:lnSpc>
              <a:spcAft>
                <a:spcPts val="600"/>
              </a:spcAft>
            </a:pPr>
            <a:endParaRPr lang="en-US" altLang="zh-CN" sz="2400" dirty="0" err="1" smtClean="0">
              <a:gradFill>
                <a:gsLst>
                  <a:gs pos="2917">
                    <a:schemeClr val="tx1"/>
                  </a:gs>
                  <a:gs pos="30000">
                    <a:schemeClr val="tx1"/>
                  </a:gs>
                </a:gsLst>
                <a:lin ang="5400000" scaled="0"/>
              </a:gradFill>
            </a:endParaRPr>
          </a:p>
          <a:p>
            <a:pPr>
              <a:lnSpc>
                <a:spcPct val="90000"/>
              </a:lnSpc>
              <a:spcAft>
                <a:spcPts val="600"/>
              </a:spcAft>
            </a:pPr>
            <a:endParaRPr lang="en-US" altLang="zh-CN" sz="24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23241758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实验任务</a:t>
            </a:r>
          </a:p>
        </p:txBody>
      </p:sp>
      <p:sp>
        <p:nvSpPr>
          <p:cNvPr id="11" name="文本占位符 2"/>
          <p:cNvSpPr/>
          <p:nvPr/>
        </p:nvSpPr>
        <p:spPr>
          <a:xfrm>
            <a:off x="269240" y="1189355"/>
            <a:ext cx="11038205" cy="1000760"/>
          </a:xfrm>
          <a:prstGeom prst="rect">
            <a:avLst/>
          </a:prstGeom>
        </p:spPr>
        <p:txBody>
          <a:bodyPr vert="horz" wrap="square" lIns="146304" tIns="91440" rIns="146304" bIns="91440" rtlCol="0">
            <a:spAutoFit/>
          </a:bodyPr>
          <a:lstStyle>
            <a:lvl1pPr marL="281940" marR="0" indent="-281940" algn="l" defTabSz="913765" rtl="0" eaLnBrk="1" fontAlgn="auto" latinLnBrk="0" hangingPunct="1">
              <a:lnSpc>
                <a:spcPct val="90000"/>
              </a:lnSpc>
              <a:spcBef>
                <a:spcPts val="1200"/>
              </a:spcBef>
              <a:spcAft>
                <a:spcPts val="0"/>
              </a:spcAft>
              <a:buClr>
                <a:schemeClr val="tx1"/>
              </a:buClr>
              <a:buSzPct val="90000"/>
              <a:buFont typeface="Arial" panose="020B0604020202020204" pitchFamily="34" charset="0"/>
              <a:buChar char="•"/>
              <a:defRPr sz="3135" kern="1200" spc="0" baseline="0">
                <a:gradFill>
                  <a:gsLst>
                    <a:gs pos="1250">
                      <a:schemeClr val="tx1"/>
                    </a:gs>
                    <a:gs pos="100000">
                      <a:schemeClr val="tx1"/>
                    </a:gs>
                  </a:gsLst>
                  <a:lin ang="5400000" scaled="0"/>
                </a:gradFill>
                <a:latin typeface="+mj-lt"/>
                <a:ea typeface="+mn-ea"/>
                <a:cs typeface="+mn-cs"/>
              </a:defRPr>
            </a:lvl1pPr>
            <a:lvl2pPr marL="520700" marR="0" indent="-228600"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2355" kern="1200" spc="0" baseline="0">
                <a:gradFill>
                  <a:gsLst>
                    <a:gs pos="1250">
                      <a:schemeClr val="tx1"/>
                    </a:gs>
                    <a:gs pos="100000">
                      <a:schemeClr val="tx1"/>
                    </a:gs>
                  </a:gsLst>
                  <a:lin ang="5400000" scaled="0"/>
                </a:gradFill>
                <a:latin typeface="+mn-lt"/>
                <a:ea typeface="+mn-ea"/>
                <a:cs typeface="+mn-cs"/>
              </a:defRPr>
            </a:lvl2pPr>
            <a:lvl3pPr marL="685800" marR="0" indent="-165100" algn="l" rtl="0" eaLnBrk="1" fontAlgn="auto" latinLnBrk="0" hangingPunct="1">
              <a:lnSpc>
                <a:spcPct val="90000"/>
              </a:lnSpc>
              <a:spcBef>
                <a:spcPct val="20000"/>
              </a:spcBef>
              <a:spcAft>
                <a:spcPts val="0"/>
              </a:spcAft>
              <a:buClrTx/>
              <a:buSzPct val="90000"/>
              <a:buFont typeface="Wingdings" panose="05000000000000000000" pitchFamily="2" charset="2"/>
              <a:buChar char="§"/>
              <a:defRPr sz="1960" kern="1200" spc="0" baseline="0">
                <a:gradFill>
                  <a:gsLst>
                    <a:gs pos="1250">
                      <a:schemeClr val="tx1"/>
                    </a:gs>
                    <a:gs pos="100000">
                      <a:schemeClr val="tx1"/>
                    </a:gs>
                  </a:gsLst>
                  <a:lin ang="5400000" scaled="0"/>
                </a:gradFill>
                <a:latin typeface="+mn-lt"/>
                <a:ea typeface="+mn-ea"/>
                <a:cs typeface="+mn-cs"/>
              </a:defRPr>
            </a:lvl3pPr>
            <a:lvl4pPr marL="863600" marR="0" indent="-177800"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1200" kern="1200" spc="0" baseline="0">
                <a:gradFill>
                  <a:gsLst>
                    <a:gs pos="1250">
                      <a:schemeClr val="tx1"/>
                    </a:gs>
                    <a:gs pos="100000">
                      <a:schemeClr val="tx1"/>
                    </a:gs>
                  </a:gsLst>
                  <a:lin ang="5400000" scaled="0"/>
                </a:gradFill>
                <a:latin typeface="+mn-lt"/>
                <a:ea typeface="+mn-ea"/>
                <a:cs typeface="+mn-cs"/>
              </a:defRPr>
            </a:lvl4pPr>
            <a:lvl5pPr marL="1028700" marR="0" indent="-165100" algn="l" rtl="0" eaLnBrk="1" fontAlgn="auto" latinLnBrk="0" hangingPunct="1">
              <a:lnSpc>
                <a:spcPct val="90000"/>
              </a:lnSpc>
              <a:spcBef>
                <a:spcPct val="20000"/>
              </a:spcBef>
              <a:spcAft>
                <a:spcPts val="0"/>
              </a:spcAft>
              <a:buClrTx/>
              <a:buSzPct val="90000"/>
              <a:buFont typeface="Wingdings" panose="05000000000000000000" pitchFamily="2" charset="2"/>
              <a:buChar char="§"/>
              <a:defRPr sz="1200" kern="1200" spc="0" baseline="0">
                <a:gradFill>
                  <a:gsLst>
                    <a:gs pos="1250">
                      <a:schemeClr val="tx1"/>
                    </a:gs>
                    <a:gs pos="100000">
                      <a:schemeClr val="tx1"/>
                    </a:gs>
                  </a:gsLst>
                  <a:lin ang="5400000" scaled="0"/>
                </a:gra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9pPr>
          </a:lstStyle>
          <a:p>
            <a:pPr marL="0" indent="0">
              <a:buFont typeface="Wingdings" panose="05000000000000000000" charset="0"/>
              <a:buNone/>
            </a:pPr>
            <a:endParaRPr lang="en-US" altLang="zh-CN" sz="2400"/>
          </a:p>
          <a:p>
            <a:endParaRPr lang="en-US" altLang="zh-CN" sz="2400"/>
          </a:p>
        </p:txBody>
      </p:sp>
      <p:sp>
        <p:nvSpPr>
          <p:cNvPr id="2" name="文本框 1"/>
          <p:cNvSpPr txBox="1"/>
          <p:nvPr/>
        </p:nvSpPr>
        <p:spPr>
          <a:xfrm>
            <a:off x="894715" y="1110615"/>
            <a:ext cx="9783445" cy="4567404"/>
          </a:xfrm>
          <a:prstGeom prst="rect">
            <a:avLst/>
          </a:prstGeom>
          <a:noFill/>
        </p:spPr>
        <p:txBody>
          <a:bodyPr wrap="square" lIns="182880" tIns="146304" rIns="182880" bIns="146304" rtlCol="0">
            <a:spAutoFit/>
          </a:bodyPr>
          <a:lstStyle/>
          <a:p>
            <a:pPr marL="342900" indent="-342900">
              <a:lnSpc>
                <a:spcPct val="90000"/>
              </a:lnSpc>
              <a:spcAft>
                <a:spcPts val="600"/>
              </a:spcAft>
              <a:buFont typeface="Wingdings" panose="05000000000000000000" charset="0"/>
              <a:buChar char="Ø"/>
            </a:pPr>
            <a:r>
              <a:rPr lang="zh-CN" altLang="en-US" sz="2400" dirty="0" smtClean="0">
                <a:gradFill>
                  <a:gsLst>
                    <a:gs pos="2917">
                      <a:schemeClr val="tx1"/>
                    </a:gs>
                    <a:gs pos="30000">
                      <a:schemeClr val="tx1"/>
                    </a:gs>
                  </a:gsLst>
                  <a:lin ang="5400000" scaled="0"/>
                </a:gradFill>
              </a:rPr>
              <a:t>使用</a:t>
            </a:r>
            <a:r>
              <a:rPr lang="en-US" altLang="zh-CN" sz="2400" dirty="0" smtClean="0">
                <a:gradFill>
                  <a:gsLst>
                    <a:gs pos="2917">
                      <a:schemeClr val="tx1"/>
                    </a:gs>
                    <a:gs pos="30000">
                      <a:schemeClr val="tx1"/>
                    </a:gs>
                  </a:gsLst>
                  <a:lin ang="5400000" scaled="0"/>
                </a:gradFill>
              </a:rPr>
              <a:t>backtracking</a:t>
            </a:r>
            <a:r>
              <a:rPr lang="zh-CN" altLang="en-US" sz="2400" dirty="0" smtClean="0">
                <a:gradFill>
                  <a:gsLst>
                    <a:gs pos="2917">
                      <a:schemeClr val="tx1"/>
                    </a:gs>
                    <a:gs pos="30000">
                      <a:schemeClr val="tx1"/>
                    </a:gs>
                  </a:gsLst>
                  <a:lin ang="5400000" scaled="0"/>
                </a:gradFill>
              </a:rPr>
              <a:t>以及</a:t>
            </a:r>
            <a:r>
              <a:rPr lang="en-US" altLang="zh-CN" sz="2400" dirty="0" smtClean="0">
                <a:gradFill>
                  <a:gsLst>
                    <a:gs pos="2917">
                      <a:schemeClr val="tx1"/>
                    </a:gs>
                    <a:gs pos="30000">
                      <a:schemeClr val="tx1"/>
                    </a:gs>
                  </a:gsLst>
                  <a:lin ang="5400000" scaled="0"/>
                </a:gradFill>
              </a:rPr>
              <a:t>forward-checking </a:t>
            </a:r>
            <a:r>
              <a:rPr lang="zh-CN" altLang="en-US" sz="2400" dirty="0" smtClean="0">
                <a:gradFill>
                  <a:gsLst>
                    <a:gs pos="2917">
                      <a:schemeClr val="tx1"/>
                    </a:gs>
                    <a:gs pos="30000">
                      <a:schemeClr val="tx1"/>
                    </a:gs>
                  </a:gsLst>
                  <a:lin ang="5400000" scaled="0"/>
                </a:gradFill>
              </a:rPr>
              <a:t>求解</a:t>
            </a:r>
            <a:r>
              <a:rPr lang="en-US" altLang="zh-CN" sz="2400" dirty="0" smtClean="0">
                <a:gradFill>
                  <a:gsLst>
                    <a:gs pos="2917">
                      <a:schemeClr val="tx1"/>
                    </a:gs>
                    <a:gs pos="30000">
                      <a:schemeClr val="tx1"/>
                    </a:gs>
                  </a:gsLst>
                  <a:lin ang="5400000" scaled="0"/>
                </a:gradFill>
              </a:rPr>
              <a:t>N</a:t>
            </a:r>
            <a:r>
              <a:rPr lang="zh-CN" altLang="en-US" sz="2400" dirty="0" smtClean="0">
                <a:gradFill>
                  <a:gsLst>
                    <a:gs pos="2917">
                      <a:schemeClr val="tx1"/>
                    </a:gs>
                    <a:gs pos="30000">
                      <a:schemeClr val="tx1"/>
                    </a:gs>
                  </a:gsLst>
                  <a:lin ang="5400000" scaled="0"/>
                </a:gradFill>
              </a:rPr>
              <a:t>皇后问题 （</a:t>
            </a:r>
            <a:r>
              <a:rPr lang="zh-CN" altLang="en-US" sz="2400" dirty="0" smtClean="0">
                <a:gradFill>
                  <a:gsLst>
                    <a:gs pos="2917">
                      <a:schemeClr val="tx1"/>
                    </a:gs>
                    <a:gs pos="30000">
                      <a:schemeClr val="tx1"/>
                    </a:gs>
                  </a:gsLst>
                  <a:lin ang="5400000" scaled="0"/>
                </a:gradFill>
              </a:rPr>
              <a:t>输入</a:t>
            </a:r>
            <a:r>
              <a:rPr lang="en-US" altLang="zh-CN" sz="2400" dirty="0" smtClean="0">
                <a:gradFill>
                  <a:gsLst>
                    <a:gs pos="2917">
                      <a:schemeClr val="tx1"/>
                    </a:gs>
                    <a:gs pos="30000">
                      <a:schemeClr val="tx1"/>
                    </a:gs>
                  </a:gsLst>
                  <a:lin ang="5400000" scaled="0"/>
                </a:gradFill>
              </a:rPr>
              <a:t>N</a:t>
            </a:r>
            <a:r>
              <a:rPr lang="zh-CN" altLang="en-US" sz="2400" dirty="0" smtClean="0">
                <a:gradFill>
                  <a:gsLst>
                    <a:gs pos="2917">
                      <a:schemeClr val="tx1"/>
                    </a:gs>
                    <a:gs pos="30000">
                      <a:schemeClr val="tx1"/>
                    </a:gs>
                  </a:gsLst>
                  <a:lin ang="5400000" scaled="0"/>
                </a:gradFill>
              </a:rPr>
              <a:t>，求解可行的解，报告中至少展示</a:t>
            </a:r>
            <a:r>
              <a:rPr lang="en-US" altLang="zh-CN" sz="2400" dirty="0" smtClean="0">
                <a:gradFill>
                  <a:gsLst>
                    <a:gs pos="2917">
                      <a:schemeClr val="tx1"/>
                    </a:gs>
                    <a:gs pos="30000">
                      <a:schemeClr val="tx1"/>
                    </a:gs>
                  </a:gsLst>
                  <a:lin ang="5400000" scaled="0"/>
                </a:gradFill>
              </a:rPr>
              <a:t>N=8 </a:t>
            </a:r>
            <a:r>
              <a:rPr lang="zh-CN" altLang="en-US" sz="2400" dirty="0" smtClean="0">
                <a:gradFill>
                  <a:gsLst>
                    <a:gs pos="2917">
                      <a:schemeClr val="tx1"/>
                    </a:gs>
                    <a:gs pos="30000">
                      <a:schemeClr val="tx1"/>
                    </a:gs>
                  </a:gsLst>
                  <a:lin ang="5400000" scaled="0"/>
                </a:gradFill>
              </a:rPr>
              <a:t>以及 </a:t>
            </a:r>
            <a:r>
              <a:rPr lang="en-US" altLang="zh-CN" sz="2400" dirty="0" smtClean="0">
                <a:gradFill>
                  <a:gsLst>
                    <a:gs pos="2917">
                      <a:schemeClr val="tx1"/>
                    </a:gs>
                    <a:gs pos="30000">
                      <a:schemeClr val="tx1"/>
                    </a:gs>
                  </a:gsLst>
                  <a:lin ang="5400000" scaled="0"/>
                </a:gradFill>
              </a:rPr>
              <a:t>N=10)</a:t>
            </a:r>
            <a:endParaRPr lang="en-US" altLang="zh-CN" sz="2400" dirty="0" smtClean="0">
              <a:gradFill>
                <a:gsLst>
                  <a:gs pos="2917">
                    <a:schemeClr val="tx1"/>
                  </a:gs>
                  <a:gs pos="30000">
                    <a:schemeClr val="tx1"/>
                  </a:gs>
                </a:gsLst>
                <a:lin ang="5400000" scaled="0"/>
              </a:gradFill>
            </a:endParaRPr>
          </a:p>
          <a:p>
            <a:pPr marL="342900" indent="-342900">
              <a:lnSpc>
                <a:spcPct val="90000"/>
              </a:lnSpc>
              <a:spcAft>
                <a:spcPts val="600"/>
              </a:spcAft>
              <a:buFont typeface="Wingdings" panose="05000000000000000000" charset="0"/>
              <a:buChar char="Ø"/>
            </a:pPr>
            <a:r>
              <a:rPr lang="zh-CN" altLang="en-US" sz="2400" dirty="0" smtClean="0">
                <a:gradFill>
                  <a:gsLst>
                    <a:gs pos="2917">
                      <a:schemeClr val="tx1"/>
                    </a:gs>
                    <a:gs pos="30000">
                      <a:schemeClr val="tx1"/>
                    </a:gs>
                  </a:gsLst>
                  <a:lin ang="5400000" scaled="0"/>
                </a:gradFill>
              </a:rPr>
              <a:t>代码</a:t>
            </a:r>
            <a:r>
              <a:rPr lang="zh-CN" altLang="en-US" sz="2400" dirty="0" smtClean="0">
                <a:gradFill>
                  <a:gsLst>
                    <a:gs pos="2917">
                      <a:schemeClr val="tx1"/>
                    </a:gs>
                    <a:gs pos="30000">
                      <a:schemeClr val="tx1"/>
                    </a:gs>
                  </a:gsLst>
                  <a:lin ang="5400000" scaled="0"/>
                </a:gradFill>
              </a:rPr>
              <a:t>要求使用</a:t>
            </a:r>
            <a:r>
              <a:rPr lang="en-US" altLang="zh-CN" sz="2400" dirty="0" err="1" smtClean="0">
                <a:gradFill>
                  <a:gsLst>
                    <a:gs pos="2917">
                      <a:schemeClr val="tx1"/>
                    </a:gs>
                    <a:gs pos="30000">
                      <a:schemeClr val="tx1"/>
                    </a:gs>
                  </a:gsLst>
                  <a:lin ang="5400000" scaled="0"/>
                </a:gradFill>
              </a:rPr>
              <a:t>python </a:t>
            </a:r>
            <a:r>
              <a:rPr lang="zh-CN" altLang="en-US" sz="2400" dirty="0" err="1" smtClean="0">
                <a:gradFill>
                  <a:gsLst>
                    <a:gs pos="2917">
                      <a:schemeClr val="tx1"/>
                    </a:gs>
                    <a:gs pos="30000">
                      <a:schemeClr val="tx1"/>
                    </a:gs>
                  </a:gsLst>
                  <a:lin ang="5400000" scaled="0"/>
                </a:gradFill>
              </a:rPr>
              <a:t>或者</a:t>
            </a:r>
            <a:r>
              <a:rPr lang="en-US" altLang="zh-CN" sz="2400" dirty="0" err="1" smtClean="0">
                <a:gradFill>
                  <a:gsLst>
                    <a:gs pos="2917">
                      <a:schemeClr val="tx1"/>
                    </a:gs>
                    <a:gs pos="30000">
                      <a:schemeClr val="tx1"/>
                    </a:gs>
                  </a:gsLst>
                  <a:lin ang="5400000" scaled="0"/>
                </a:gradFill>
              </a:rPr>
              <a:t>C++</a:t>
            </a:r>
          </a:p>
          <a:p>
            <a:pPr marL="342900" indent="-342900">
              <a:lnSpc>
                <a:spcPct val="90000"/>
              </a:lnSpc>
              <a:spcAft>
                <a:spcPts val="600"/>
              </a:spcAft>
              <a:buFont typeface="Wingdings" panose="05000000000000000000" charset="0"/>
              <a:buChar char="Ø"/>
            </a:pPr>
            <a:r>
              <a:rPr lang="zh-CN" altLang="en-US" sz="2400" dirty="0" err="1" smtClean="0">
                <a:gradFill>
                  <a:gsLst>
                    <a:gs pos="2917">
                      <a:schemeClr val="tx1"/>
                    </a:gs>
                    <a:gs pos="30000">
                      <a:schemeClr val="tx1"/>
                    </a:gs>
                  </a:gsLst>
                  <a:lin ang="5400000" scaled="0"/>
                </a:gradFill>
              </a:rPr>
              <a:t>报告要求</a:t>
            </a:r>
            <a:endParaRPr lang="en-US" altLang="zh-CN" sz="2400" dirty="0" err="1" smtClean="0">
              <a:gradFill>
                <a:gsLst>
                  <a:gs pos="2917">
                    <a:schemeClr val="tx1"/>
                  </a:gs>
                  <a:gs pos="30000">
                    <a:schemeClr val="tx1"/>
                  </a:gs>
                </a:gsLst>
                <a:lin ang="5400000" scaled="0"/>
              </a:gradFill>
            </a:endParaRPr>
          </a:p>
          <a:p>
            <a:pPr marL="457200" indent="-457200">
              <a:lnSpc>
                <a:spcPct val="90000"/>
              </a:lnSpc>
              <a:spcAft>
                <a:spcPts val="600"/>
              </a:spcAft>
              <a:buFont typeface="+mj-ea"/>
              <a:buAutoNum type="circleNumDbPlain"/>
            </a:pPr>
            <a:r>
              <a:rPr lang="zh-CN" altLang="en-US" sz="2400" dirty="0" err="1" smtClean="0">
                <a:gradFill>
                  <a:gsLst>
                    <a:gs pos="2917">
                      <a:schemeClr val="tx1"/>
                    </a:gs>
                    <a:gs pos="30000">
                      <a:schemeClr val="tx1"/>
                    </a:gs>
                  </a:gsLst>
                  <a:lin ang="5400000" scaled="0"/>
                </a:gradFill>
              </a:rPr>
              <a:t>报告中需要包含对两个算法的原理解释</a:t>
            </a:r>
          </a:p>
          <a:p>
            <a:pPr marL="457200" indent="-457200">
              <a:lnSpc>
                <a:spcPct val="90000"/>
              </a:lnSpc>
              <a:spcAft>
                <a:spcPts val="600"/>
              </a:spcAft>
              <a:buFont typeface="+mj-ea"/>
              <a:buAutoNum type="circleNumDbPlain"/>
            </a:pPr>
            <a:r>
              <a:rPr lang="zh-CN" altLang="en-US" sz="2400" dirty="0" smtClean="0">
                <a:gradFill>
                  <a:gsLst>
                    <a:gs pos="2917">
                      <a:schemeClr val="tx1"/>
                    </a:gs>
                    <a:gs pos="30000">
                      <a:schemeClr val="tx1"/>
                    </a:gs>
                  </a:gsLst>
                  <a:lin ang="5400000" scaled="0"/>
                </a:gradFill>
              </a:rPr>
              <a:t>需要</a:t>
            </a:r>
            <a:r>
              <a:rPr lang="zh-CN" altLang="en-US" sz="2400" dirty="0" smtClean="0">
                <a:gradFill>
                  <a:gsLst>
                    <a:gs pos="2917">
                      <a:schemeClr val="tx1"/>
                    </a:gs>
                    <a:gs pos="30000">
                      <a:schemeClr val="tx1"/>
                    </a:gs>
                  </a:gsLst>
                  <a:lin ang="5400000" scaled="0"/>
                </a:gradFill>
              </a:rPr>
              <a:t>包含</a:t>
            </a:r>
            <a:r>
              <a:rPr lang="zh-CN" altLang="en-US" sz="2400" dirty="0" smtClean="0">
                <a:gradFill>
                  <a:gsLst>
                    <a:gs pos="2917">
                      <a:schemeClr val="tx1"/>
                    </a:gs>
                    <a:gs pos="30000">
                      <a:schemeClr val="tx1"/>
                    </a:gs>
                  </a:gsLst>
                  <a:lin ang="5400000" scaled="0"/>
                </a:gradFill>
              </a:rPr>
              <a:t>两种方法在性能上的对比和分析</a:t>
            </a:r>
            <a:endParaRPr lang="zh-CN" altLang="en-US" sz="2400" dirty="0" smtClean="0">
              <a:gradFill>
                <a:gsLst>
                  <a:gs pos="2917">
                    <a:schemeClr val="tx1"/>
                  </a:gs>
                  <a:gs pos="30000">
                    <a:schemeClr val="tx1"/>
                  </a:gs>
                </a:gsLst>
                <a:lin ang="5400000" scaled="0"/>
              </a:gradFill>
              <a:ea typeface="宋体" panose="02010600030101010101" pitchFamily="2" charset="-122"/>
            </a:endParaRPr>
          </a:p>
          <a:p>
            <a:pPr marL="342900" indent="-342900">
              <a:lnSpc>
                <a:spcPct val="90000"/>
              </a:lnSpc>
              <a:spcAft>
                <a:spcPts val="600"/>
              </a:spcAft>
              <a:buFont typeface="Wingdings" panose="05000000000000000000" charset="0"/>
              <a:buChar char="Ø"/>
            </a:pPr>
            <a:r>
              <a:rPr lang="zh-CN" altLang="en-US" sz="2400" dirty="0" err="1">
                <a:gradFill>
                  <a:gsLst>
                    <a:gs pos="2917">
                      <a:schemeClr val="tx1"/>
                    </a:gs>
                    <a:gs pos="30000">
                      <a:schemeClr val="tx1"/>
                    </a:gs>
                  </a:gsLst>
                  <a:lin ang="5400000" scaled="0"/>
                </a:gradFill>
              </a:rPr>
              <a:t>提交文件</a:t>
            </a:r>
          </a:p>
          <a:p>
            <a:pPr marL="457200" indent="-457200">
              <a:lnSpc>
                <a:spcPct val="90000"/>
              </a:lnSpc>
              <a:spcAft>
                <a:spcPts val="600"/>
              </a:spcAft>
              <a:buFont typeface="+mj-ea"/>
              <a:buAutoNum type="circleNumDbPlain"/>
            </a:pPr>
            <a:r>
              <a:rPr lang="zh-CN" altLang="en-US" sz="2400" dirty="0" err="1">
                <a:gradFill>
                  <a:gsLst>
                    <a:gs pos="2917">
                      <a:schemeClr val="tx1"/>
                    </a:gs>
                    <a:gs pos="30000">
                      <a:schemeClr val="tx1"/>
                    </a:gs>
                  </a:gsLst>
                  <a:lin ang="5400000" scaled="0"/>
                </a:gradFill>
              </a:rPr>
              <a:t>实验报告：</a:t>
            </a:r>
            <a:r>
              <a:rPr lang="en-US" altLang="zh-CN" sz="2400" dirty="0" err="1">
                <a:gradFill>
                  <a:gsLst>
                    <a:gs pos="2917">
                      <a:schemeClr val="tx1"/>
                    </a:gs>
                    <a:gs pos="30000">
                      <a:schemeClr val="tx1"/>
                    </a:gs>
                  </a:gsLst>
                  <a:lin ang="5400000" scaled="0"/>
                </a:gradFill>
              </a:rPr>
              <a:t>16******_wangxiaoming.pdf</a:t>
            </a:r>
          </a:p>
          <a:p>
            <a:pPr marL="457200" indent="-457200">
              <a:lnSpc>
                <a:spcPct val="90000"/>
              </a:lnSpc>
              <a:spcAft>
                <a:spcPts val="600"/>
              </a:spcAft>
              <a:buFont typeface="+mj-ea"/>
              <a:buAutoNum type="circleNumDbPlain"/>
            </a:pPr>
            <a:r>
              <a:rPr lang="zh-CN" altLang="en-US" sz="2400" dirty="0" err="1">
                <a:gradFill>
                  <a:gsLst>
                    <a:gs pos="2917">
                      <a:schemeClr val="tx1"/>
                    </a:gs>
                    <a:gs pos="30000">
                      <a:schemeClr val="tx1"/>
                    </a:gs>
                  </a:gsLst>
                  <a:lin ang="5400000" scaled="0"/>
                </a:gradFill>
              </a:rPr>
              <a:t>代码：</a:t>
            </a:r>
            <a:r>
              <a:rPr lang="en-US" altLang="zh-CN" sz="2400" dirty="0" err="1">
                <a:gradFill>
                  <a:gsLst>
                    <a:gs pos="2917">
                      <a:schemeClr val="tx1"/>
                    </a:gs>
                    <a:gs pos="30000">
                      <a:schemeClr val="tx1"/>
                    </a:gs>
                  </a:gsLst>
                  <a:lin ang="5400000" scaled="0"/>
                </a:gradFill>
              </a:rPr>
              <a:t>16******_wangxiaoming.zip </a:t>
            </a:r>
            <a:r>
              <a:rPr lang="zh-CN" altLang="en-US" sz="2400" dirty="0" err="1">
                <a:gradFill>
                  <a:gsLst>
                    <a:gs pos="2917">
                      <a:schemeClr val="tx1"/>
                    </a:gs>
                    <a:gs pos="30000">
                      <a:schemeClr val="tx1"/>
                    </a:gs>
                  </a:gsLst>
                  <a:lin ang="5400000" scaled="0"/>
                </a:gradFill>
              </a:rPr>
              <a:t>如果代码分成多个文件，需要写</a:t>
            </a:r>
            <a:r>
              <a:rPr lang="en-US" altLang="zh-CN" sz="2400" dirty="0" err="1">
                <a:gradFill>
                  <a:gsLst>
                    <a:gs pos="2917">
                      <a:schemeClr val="tx1"/>
                    </a:gs>
                    <a:gs pos="30000">
                      <a:schemeClr val="tx1"/>
                    </a:gs>
                  </a:gsLst>
                  <a:lin ang="5400000" scaled="0"/>
                </a:gradFill>
              </a:rPr>
              <a:t>readme</a:t>
            </a:r>
          </a:p>
          <a:p>
            <a:pPr marL="342900" indent="-342900">
              <a:lnSpc>
                <a:spcPct val="90000"/>
              </a:lnSpc>
              <a:spcAft>
                <a:spcPts val="600"/>
              </a:spcAft>
              <a:buFont typeface="Wingdings" panose="05000000000000000000" charset="0"/>
              <a:buChar char="Ø"/>
            </a:pPr>
            <a:r>
              <a:rPr lang="en-US" altLang="zh-CN" sz="2400" dirty="0" err="1" smtClean="0">
                <a:solidFill>
                  <a:srgbClr val="FF0000"/>
                </a:solidFill>
                <a:ea typeface="宋体" panose="02010600030101010101" pitchFamily="2" charset="-122"/>
              </a:rPr>
              <a:t>DDL</a:t>
            </a:r>
            <a:r>
              <a:rPr lang="zh-CN" altLang="en-US" sz="2400" dirty="0" smtClean="0">
                <a:solidFill>
                  <a:srgbClr val="FF0000"/>
                </a:solidFill>
                <a:ea typeface="宋体" panose="02010600030101010101" pitchFamily="2" charset="-122"/>
              </a:rPr>
              <a:t>：</a:t>
            </a:r>
            <a:r>
              <a:rPr lang="en-US" altLang="zh-CN" sz="2400" dirty="0" smtClean="0">
                <a:solidFill>
                  <a:srgbClr val="FF0000"/>
                </a:solidFill>
                <a:ea typeface="宋体" panose="02010600030101010101" pitchFamily="2" charset="-122"/>
              </a:rPr>
              <a:t>2018-12-04 </a:t>
            </a:r>
            <a:r>
              <a:rPr lang="en-US" altLang="zh-CN" sz="2400" dirty="0" smtClean="0">
                <a:solidFill>
                  <a:srgbClr val="FF0000"/>
                </a:solidFill>
                <a:ea typeface="宋体" panose="02010600030101010101" pitchFamily="2" charset="-122"/>
              </a:rPr>
              <a:t>23:00:00</a:t>
            </a: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altLang="zh-CN" dirty="0"/>
              <a:t>Thanks!</a:t>
            </a:r>
            <a:endParaRPr altLang="en-US" dirty="0"/>
          </a:p>
        </p:txBody>
      </p:sp>
      <p:sp>
        <p:nvSpPr>
          <p:cNvPr id="4" name="文本占位符 3"/>
          <p:cNvSpPr>
            <a:spLocks noGrp="1"/>
          </p:cNvSpPr>
          <p:nvPr>
            <p:ph type="body" sz="quarter" idx="12"/>
          </p:nvPr>
        </p:nvSpPr>
        <p:spPr/>
        <p:txBody>
          <a:bodyPr/>
          <a:lstStyle/>
          <a:p>
            <a:r>
              <a:rPr lang="en-US" altLang="zh-CN" dirty="0" err="1"/>
              <a:t>Wanjun</a:t>
            </a:r>
            <a:r>
              <a:rPr lang="en-US" altLang="zh-CN" dirty="0"/>
              <a:t> </a:t>
            </a:r>
            <a:r>
              <a:rPr lang="en-US" altLang="zh-CN" dirty="0" err="1"/>
              <a:t>Zhong</a:t>
            </a:r>
            <a:r>
              <a:rPr lang="en-US" altLang="zh-CN" dirty="0"/>
              <a:t> </a:t>
            </a:r>
            <a:r>
              <a:rPr lang="en-US" altLang="zh-CN" dirty="0" smtClean="0"/>
              <a:t>Nov.20</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内容</a:t>
            </a:r>
          </a:p>
        </p:txBody>
      </p:sp>
      <p:sp>
        <p:nvSpPr>
          <p:cNvPr id="3" name="文本框 2"/>
          <p:cNvSpPr txBox="1"/>
          <p:nvPr/>
        </p:nvSpPr>
        <p:spPr>
          <a:xfrm>
            <a:off x="492125" y="1304290"/>
            <a:ext cx="10958195" cy="3604064"/>
          </a:xfrm>
          <a:prstGeom prst="rect">
            <a:avLst/>
          </a:prstGeom>
          <a:noFill/>
        </p:spPr>
        <p:txBody>
          <a:bodyPr wrap="square" lIns="182880" tIns="146304" rIns="182880" bIns="146304" rtlCol="0">
            <a:spAutoFit/>
          </a:bodyPr>
          <a:lstStyle/>
          <a:p>
            <a:pPr marL="342900" indent="-342900">
              <a:lnSpc>
                <a:spcPct val="90000"/>
              </a:lnSpc>
              <a:spcAft>
                <a:spcPts val="600"/>
              </a:spcAft>
              <a:buFont typeface="Wingdings" panose="05000000000000000000" charset="0"/>
              <a:buChar char="Ø"/>
            </a:pPr>
            <a:r>
              <a:rPr lang="zh-CN" altLang="en-US" sz="2800" dirty="0" err="1" smtClean="0">
                <a:gradFill>
                  <a:gsLst>
                    <a:gs pos="2917">
                      <a:schemeClr val="tx1"/>
                    </a:gs>
                    <a:gs pos="30000">
                      <a:schemeClr val="tx1"/>
                    </a:gs>
                  </a:gsLst>
                  <a:lin ang="5400000" scaled="0"/>
                </a:gradFill>
              </a:rPr>
              <a:t>理论课内容回顾</a:t>
            </a:r>
            <a:endParaRPr lang="zh-CN" altLang="en-US" sz="2400" dirty="0" err="1" smtClean="0">
              <a:gradFill>
                <a:gsLst>
                  <a:gs pos="2917">
                    <a:schemeClr val="tx1"/>
                  </a:gs>
                  <a:gs pos="30000">
                    <a:schemeClr val="tx1"/>
                  </a:gs>
                </a:gsLst>
                <a:lin ang="5400000" scaled="0"/>
              </a:gradFill>
            </a:endParaRPr>
          </a:p>
          <a:p>
            <a:pPr marL="342900" indent="-342900">
              <a:lnSpc>
                <a:spcPct val="90000"/>
              </a:lnSpc>
              <a:spcAft>
                <a:spcPts val="600"/>
              </a:spcAft>
              <a:buFont typeface="Wingdings" panose="05000000000000000000" charset="0"/>
              <a:buChar char="l"/>
            </a:pPr>
            <a:r>
              <a:rPr lang="zh-CN" altLang="en-US" sz="2400" dirty="0" smtClean="0">
                <a:gradFill>
                  <a:gsLst>
                    <a:gs pos="2917">
                      <a:schemeClr val="tx1"/>
                    </a:gs>
                    <a:gs pos="30000">
                      <a:schemeClr val="tx1"/>
                    </a:gs>
                  </a:gsLst>
                  <a:lin ang="5400000" scaled="0"/>
                </a:gradFill>
              </a:rPr>
              <a:t>约束满足问题</a:t>
            </a:r>
          </a:p>
          <a:p>
            <a:pPr marL="342900" indent="-342900">
              <a:lnSpc>
                <a:spcPct val="90000"/>
              </a:lnSpc>
              <a:spcAft>
                <a:spcPts val="600"/>
              </a:spcAft>
              <a:buFont typeface="Wingdings" panose="05000000000000000000" charset="0"/>
              <a:buChar char="l"/>
            </a:pPr>
            <a:r>
              <a:rPr lang="en-US" altLang="zh-CN" sz="2400" dirty="0" smtClean="0">
                <a:gradFill>
                  <a:gsLst>
                    <a:gs pos="2917">
                      <a:schemeClr val="tx1"/>
                    </a:gs>
                    <a:gs pos="30000">
                      <a:schemeClr val="tx1"/>
                    </a:gs>
                  </a:gsLst>
                  <a:lin ang="5400000" scaled="0"/>
                </a:gradFill>
              </a:rPr>
              <a:t>Backtracking algorithm</a:t>
            </a:r>
          </a:p>
          <a:p>
            <a:pPr marL="342900" indent="-342900">
              <a:lnSpc>
                <a:spcPct val="90000"/>
              </a:lnSpc>
              <a:spcAft>
                <a:spcPts val="600"/>
              </a:spcAft>
              <a:buFont typeface="Wingdings" panose="05000000000000000000" charset="0"/>
              <a:buChar char="l"/>
            </a:pPr>
            <a:r>
              <a:rPr lang="en-US" altLang="zh-CN" sz="2400" dirty="0" smtClean="0">
                <a:gradFill>
                  <a:gsLst>
                    <a:gs pos="2917">
                      <a:schemeClr val="tx1"/>
                    </a:gs>
                    <a:gs pos="30000">
                      <a:schemeClr val="tx1"/>
                    </a:gs>
                  </a:gsLst>
                  <a:lin ang="5400000" scaled="0"/>
                </a:gradFill>
              </a:rPr>
              <a:t>Forward checking algorithm</a:t>
            </a:r>
            <a:endParaRPr lang="zh-CN" altLang="en-US" sz="2400" dirty="0" err="1" smtClean="0">
              <a:gradFill>
                <a:gsLst>
                  <a:gs pos="2917">
                    <a:schemeClr val="tx1"/>
                  </a:gs>
                  <a:gs pos="30000">
                    <a:schemeClr val="tx1"/>
                  </a:gs>
                </a:gsLst>
                <a:lin ang="5400000" scaled="0"/>
              </a:gradFill>
            </a:endParaRPr>
          </a:p>
          <a:p>
            <a:pPr indent="0">
              <a:lnSpc>
                <a:spcPct val="90000"/>
              </a:lnSpc>
              <a:spcAft>
                <a:spcPts val="600"/>
              </a:spcAft>
              <a:buFont typeface="Wingdings" panose="05000000000000000000" charset="0"/>
              <a:buNone/>
            </a:pPr>
            <a:endParaRPr lang="en-US" altLang="zh-CN" sz="2400" dirty="0" err="1" smtClean="0">
              <a:gradFill>
                <a:gsLst>
                  <a:gs pos="2917">
                    <a:schemeClr val="tx1"/>
                  </a:gs>
                  <a:gs pos="30000">
                    <a:schemeClr val="tx1"/>
                  </a:gs>
                </a:gsLst>
                <a:lin ang="5400000" scaled="0"/>
              </a:gradFill>
            </a:endParaRPr>
          </a:p>
          <a:p>
            <a:pPr marL="457200" indent="-457200">
              <a:lnSpc>
                <a:spcPct val="90000"/>
              </a:lnSpc>
              <a:spcAft>
                <a:spcPts val="600"/>
              </a:spcAft>
              <a:buFont typeface="Wingdings" panose="05000000000000000000" charset="0"/>
              <a:buChar char="Ø"/>
            </a:pPr>
            <a:r>
              <a:rPr lang="zh-CN" altLang="en-US" sz="2800" dirty="0" err="1" smtClean="0">
                <a:gradFill>
                  <a:gsLst>
                    <a:gs pos="2917">
                      <a:schemeClr val="tx1"/>
                    </a:gs>
                    <a:gs pos="30000">
                      <a:schemeClr val="tx1"/>
                    </a:gs>
                  </a:gsLst>
                  <a:lin ang="5400000" scaled="0"/>
                </a:gradFill>
              </a:rPr>
              <a:t>实验课任务与报告提交</a:t>
            </a:r>
            <a:endParaRPr lang="en-US" altLang="zh-CN" sz="2400" dirty="0" err="1" smtClean="0">
              <a:gradFill>
                <a:gsLst>
                  <a:gs pos="2917">
                    <a:schemeClr val="tx1"/>
                  </a:gs>
                  <a:gs pos="30000">
                    <a:schemeClr val="tx1"/>
                  </a:gs>
                </a:gsLst>
                <a:lin ang="5400000" scaled="0"/>
              </a:gradFill>
            </a:endParaRPr>
          </a:p>
          <a:p>
            <a:pPr>
              <a:lnSpc>
                <a:spcPct val="90000"/>
              </a:lnSpc>
              <a:spcAft>
                <a:spcPts val="600"/>
              </a:spcAft>
            </a:pPr>
            <a:endParaRPr lang="en-US" altLang="zh-CN" sz="2400" dirty="0" err="1" smtClean="0">
              <a:gradFill>
                <a:gsLst>
                  <a:gs pos="2917">
                    <a:schemeClr val="tx1"/>
                  </a:gs>
                  <a:gs pos="30000">
                    <a:schemeClr val="tx1"/>
                  </a:gs>
                </a:gsLst>
                <a:lin ang="5400000" scaled="0"/>
              </a:gradFill>
            </a:endParaRPr>
          </a:p>
          <a:p>
            <a:pPr>
              <a:lnSpc>
                <a:spcPct val="90000"/>
              </a:lnSpc>
              <a:spcAft>
                <a:spcPts val="600"/>
              </a:spcAft>
            </a:pPr>
            <a:endParaRPr lang="en-US" altLang="zh-CN" sz="2400" dirty="0" err="1" smtClean="0">
              <a:gradFill>
                <a:gsLst>
                  <a:gs pos="2917">
                    <a:schemeClr val="tx1"/>
                  </a:gs>
                  <a:gs pos="30000">
                    <a:schemeClr val="tx1"/>
                  </a:gs>
                </a:gsLst>
                <a:lin ang="5400000" scaled="0"/>
              </a:gradFill>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内容</a:t>
            </a:r>
          </a:p>
        </p:txBody>
      </p:sp>
      <p:sp>
        <p:nvSpPr>
          <p:cNvPr id="3" name="文本框 2"/>
          <p:cNvSpPr txBox="1"/>
          <p:nvPr/>
        </p:nvSpPr>
        <p:spPr>
          <a:xfrm>
            <a:off x="492125" y="1304290"/>
            <a:ext cx="10958195" cy="3604064"/>
          </a:xfrm>
          <a:prstGeom prst="rect">
            <a:avLst/>
          </a:prstGeom>
          <a:noFill/>
        </p:spPr>
        <p:txBody>
          <a:bodyPr wrap="square" lIns="182880" tIns="146304" rIns="182880" bIns="146304" rtlCol="0">
            <a:spAutoFit/>
          </a:bodyPr>
          <a:lstStyle/>
          <a:p>
            <a:pPr marL="342900" indent="-342900">
              <a:lnSpc>
                <a:spcPct val="90000"/>
              </a:lnSpc>
              <a:spcAft>
                <a:spcPts val="600"/>
              </a:spcAft>
              <a:buFont typeface="Wingdings" panose="05000000000000000000" charset="0"/>
              <a:buChar char="Ø"/>
            </a:pPr>
            <a:r>
              <a:rPr lang="zh-CN" altLang="en-US" sz="2800" dirty="0" err="1" smtClean="0">
                <a:solidFill>
                  <a:srgbClr val="00FFFF"/>
                </a:solidFill>
              </a:rPr>
              <a:t>理论课内容回顾</a:t>
            </a:r>
            <a:endParaRPr lang="zh-CN" altLang="en-US" sz="2400" dirty="0" err="1" smtClean="0">
              <a:solidFill>
                <a:srgbClr val="00FFFF"/>
              </a:solidFill>
            </a:endParaRPr>
          </a:p>
          <a:p>
            <a:pPr marL="342900" indent="-342900">
              <a:lnSpc>
                <a:spcPct val="90000"/>
              </a:lnSpc>
              <a:spcAft>
                <a:spcPts val="600"/>
              </a:spcAft>
              <a:buFont typeface="Wingdings" panose="05000000000000000000" charset="0"/>
              <a:buChar char="l"/>
            </a:pPr>
            <a:r>
              <a:rPr lang="zh-CN" altLang="en-US" sz="2400" dirty="0" smtClean="0">
                <a:gradFill>
                  <a:gsLst>
                    <a:gs pos="2917">
                      <a:schemeClr val="tx1"/>
                    </a:gs>
                    <a:gs pos="30000">
                      <a:schemeClr val="tx1"/>
                    </a:gs>
                  </a:gsLst>
                  <a:lin ang="5400000" scaled="0"/>
                </a:gradFill>
              </a:rPr>
              <a:t>约束满足问题</a:t>
            </a:r>
          </a:p>
          <a:p>
            <a:pPr marL="342900" indent="-342900">
              <a:lnSpc>
                <a:spcPct val="90000"/>
              </a:lnSpc>
              <a:spcAft>
                <a:spcPts val="600"/>
              </a:spcAft>
              <a:buFont typeface="Wingdings" panose="05000000000000000000" charset="0"/>
              <a:buChar char="l"/>
            </a:pPr>
            <a:r>
              <a:rPr lang="en-US" altLang="zh-CN" sz="2400" dirty="0" smtClean="0">
                <a:gradFill>
                  <a:gsLst>
                    <a:gs pos="2917">
                      <a:schemeClr val="tx1"/>
                    </a:gs>
                    <a:gs pos="30000">
                      <a:schemeClr val="tx1"/>
                    </a:gs>
                  </a:gsLst>
                  <a:lin ang="5400000" scaled="0"/>
                </a:gradFill>
              </a:rPr>
              <a:t>Backtracking algorithm</a:t>
            </a:r>
          </a:p>
          <a:p>
            <a:pPr marL="342900" indent="-342900">
              <a:lnSpc>
                <a:spcPct val="90000"/>
              </a:lnSpc>
              <a:spcAft>
                <a:spcPts val="600"/>
              </a:spcAft>
              <a:buFont typeface="Wingdings" panose="05000000000000000000" charset="0"/>
              <a:buChar char="l"/>
            </a:pPr>
            <a:r>
              <a:rPr lang="en-US" altLang="zh-CN" sz="2400" dirty="0" smtClean="0">
                <a:gradFill>
                  <a:gsLst>
                    <a:gs pos="2917">
                      <a:schemeClr val="tx1"/>
                    </a:gs>
                    <a:gs pos="30000">
                      <a:schemeClr val="tx1"/>
                    </a:gs>
                  </a:gsLst>
                  <a:lin ang="5400000" scaled="0"/>
                </a:gradFill>
              </a:rPr>
              <a:t>Forward checking algorithm</a:t>
            </a:r>
            <a:endParaRPr lang="zh-CN" altLang="en-US" sz="2400" dirty="0" err="1" smtClean="0">
              <a:gradFill>
                <a:gsLst>
                  <a:gs pos="2917">
                    <a:schemeClr val="tx1"/>
                  </a:gs>
                  <a:gs pos="30000">
                    <a:schemeClr val="tx1"/>
                  </a:gs>
                </a:gsLst>
                <a:lin ang="5400000" scaled="0"/>
              </a:gradFill>
            </a:endParaRPr>
          </a:p>
          <a:p>
            <a:pPr indent="0">
              <a:lnSpc>
                <a:spcPct val="90000"/>
              </a:lnSpc>
              <a:spcAft>
                <a:spcPts val="600"/>
              </a:spcAft>
              <a:buFont typeface="Wingdings" panose="05000000000000000000" charset="0"/>
              <a:buNone/>
            </a:pPr>
            <a:endParaRPr lang="en-US" altLang="zh-CN" sz="2400" dirty="0" err="1" smtClean="0">
              <a:gradFill>
                <a:gsLst>
                  <a:gs pos="2917">
                    <a:schemeClr val="tx1"/>
                  </a:gs>
                  <a:gs pos="30000">
                    <a:schemeClr val="tx1"/>
                  </a:gs>
                </a:gsLst>
                <a:lin ang="5400000" scaled="0"/>
              </a:gradFill>
            </a:endParaRPr>
          </a:p>
          <a:p>
            <a:pPr marL="457200" indent="-457200">
              <a:lnSpc>
                <a:spcPct val="90000"/>
              </a:lnSpc>
              <a:spcAft>
                <a:spcPts val="600"/>
              </a:spcAft>
              <a:buFont typeface="Wingdings" panose="05000000000000000000" charset="0"/>
              <a:buChar char="Ø"/>
            </a:pPr>
            <a:r>
              <a:rPr lang="zh-CN" altLang="en-US" sz="2800" dirty="0" err="1" smtClean="0">
                <a:gradFill>
                  <a:gsLst>
                    <a:gs pos="2917">
                      <a:schemeClr val="tx1"/>
                    </a:gs>
                    <a:gs pos="30000">
                      <a:schemeClr val="tx1"/>
                    </a:gs>
                  </a:gsLst>
                  <a:lin ang="5400000" scaled="0"/>
                </a:gradFill>
              </a:rPr>
              <a:t>实验课任务与报告提交</a:t>
            </a:r>
            <a:endParaRPr lang="en-US" altLang="zh-CN" sz="2400" dirty="0" err="1" smtClean="0">
              <a:gradFill>
                <a:gsLst>
                  <a:gs pos="2917">
                    <a:schemeClr val="tx1"/>
                  </a:gs>
                  <a:gs pos="30000">
                    <a:schemeClr val="tx1"/>
                  </a:gs>
                </a:gsLst>
                <a:lin ang="5400000" scaled="0"/>
              </a:gradFill>
            </a:endParaRPr>
          </a:p>
          <a:p>
            <a:pPr>
              <a:lnSpc>
                <a:spcPct val="90000"/>
              </a:lnSpc>
              <a:spcAft>
                <a:spcPts val="600"/>
              </a:spcAft>
            </a:pPr>
            <a:endParaRPr lang="en-US" altLang="zh-CN" sz="2400" dirty="0" err="1" smtClean="0">
              <a:gradFill>
                <a:gsLst>
                  <a:gs pos="2917">
                    <a:schemeClr val="tx1"/>
                  </a:gs>
                  <a:gs pos="30000">
                    <a:schemeClr val="tx1"/>
                  </a:gs>
                </a:gsLst>
                <a:lin ang="5400000" scaled="0"/>
              </a:gradFill>
            </a:endParaRPr>
          </a:p>
          <a:p>
            <a:pPr>
              <a:lnSpc>
                <a:spcPct val="90000"/>
              </a:lnSpc>
              <a:spcAft>
                <a:spcPts val="600"/>
              </a:spcAft>
            </a:pPr>
            <a:endParaRPr lang="en-US" altLang="zh-CN" sz="24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7857668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约束满足问题（</a:t>
            </a:r>
            <a:r>
              <a:rPr lang="en-US" altLang="zh-CN" dirty="0" smtClean="0"/>
              <a:t>CSP</a:t>
            </a:r>
            <a:r>
              <a:rPr lang="zh-CN" altLang="en-US" dirty="0" smtClean="0"/>
              <a:t>）</a:t>
            </a:r>
            <a:endParaRPr lang="zh-CN" altLang="en-US" dirty="0"/>
          </a:p>
        </p:txBody>
      </p:sp>
      <p:sp>
        <p:nvSpPr>
          <p:cNvPr id="5" name="文本占位符 4"/>
          <p:cNvSpPr>
            <a:spLocks noGrp="1"/>
          </p:cNvSpPr>
          <p:nvPr>
            <p:ph type="body" sz="quarter" idx="10"/>
          </p:nvPr>
        </p:nvSpPr>
        <p:spPr>
          <a:xfrm>
            <a:off x="269240" y="1053465"/>
            <a:ext cx="11435715" cy="1348061"/>
          </a:xfrm>
        </p:spPr>
        <p:txBody>
          <a:bodyPr wrap="square"/>
          <a:lstStyle/>
          <a:p>
            <a:pPr marL="0" indent="0">
              <a:buNone/>
            </a:pPr>
            <a:r>
              <a:rPr lang="zh-CN" altLang="en-US" sz="2800" b="1" dirty="0" smtClean="0"/>
              <a:t>对于一组变量</a:t>
            </a:r>
            <a:r>
              <a:rPr lang="zh-CN" altLang="en-US" sz="2800" b="1" dirty="0"/>
              <a:t>，</a:t>
            </a:r>
            <a:r>
              <a:rPr lang="zh-CN" altLang="en-US" sz="2800" b="1" dirty="0" smtClean="0"/>
              <a:t>每个变量都有取值域。当每个变量都有自己的赋值，并且同时这些赋值满足所有关于变量的约束时，问题就被解决了。这类问题就叫做约束满足问题（</a:t>
            </a:r>
            <a:r>
              <a:rPr lang="en-US" altLang="zh-CN" sz="2800" b="1" dirty="0" smtClean="0"/>
              <a:t>Constraint satisfaction problem</a:t>
            </a:r>
            <a:r>
              <a:rPr lang="zh-CN" altLang="en-US" sz="2800" b="1" dirty="0" smtClean="0"/>
              <a:t>）。</a:t>
            </a:r>
            <a:endParaRPr lang="zh-CN" altLang="en-US" sz="2800" b="1" dirty="0"/>
          </a:p>
        </p:txBody>
      </p:sp>
      <p:sp>
        <p:nvSpPr>
          <p:cNvPr id="7" name="文本占位符 4"/>
          <p:cNvSpPr>
            <a:spLocks noGrp="1"/>
          </p:cNvSpPr>
          <p:nvPr/>
        </p:nvSpPr>
        <p:spPr>
          <a:xfrm>
            <a:off x="269239" y="2486464"/>
            <a:ext cx="11435715" cy="5226046"/>
          </a:xfrm>
          <a:prstGeom prst="rect">
            <a:avLst/>
          </a:prstGeom>
        </p:spPr>
        <p:txBody>
          <a:bodyPr vert="horz" wrap="square" lIns="146304" tIns="91440" rIns="146304" bIns="91440" rtlCol="0">
            <a:spAutoFit/>
          </a:bodyPr>
          <a:lstStyle>
            <a:lvl1pPr marL="281940" marR="0" indent="-281940" algn="l" defTabSz="913765" rtl="0" eaLnBrk="1" fontAlgn="auto" latinLnBrk="0" hangingPunct="1">
              <a:lnSpc>
                <a:spcPct val="90000"/>
              </a:lnSpc>
              <a:spcBef>
                <a:spcPts val="1200"/>
              </a:spcBef>
              <a:spcAft>
                <a:spcPts val="0"/>
              </a:spcAft>
              <a:buClr>
                <a:schemeClr val="tx1"/>
              </a:buClr>
              <a:buSzPct val="90000"/>
              <a:buFont typeface="Arial" panose="020B0604020202020204" pitchFamily="34" charset="0"/>
              <a:buChar char="•"/>
              <a:defRPr sz="3135" kern="1200" spc="0" baseline="0">
                <a:gradFill>
                  <a:gsLst>
                    <a:gs pos="1250">
                      <a:schemeClr val="tx1"/>
                    </a:gs>
                    <a:gs pos="100000">
                      <a:schemeClr val="tx1"/>
                    </a:gs>
                  </a:gsLst>
                  <a:lin ang="5400000" scaled="0"/>
                </a:gradFill>
                <a:latin typeface="+mj-lt"/>
                <a:ea typeface="+mn-ea"/>
                <a:cs typeface="+mn-cs"/>
              </a:defRPr>
            </a:lvl1pPr>
            <a:lvl2pPr marL="520700" marR="0" indent="-228600"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2355" kern="1200" spc="0" baseline="0">
                <a:gradFill>
                  <a:gsLst>
                    <a:gs pos="1250">
                      <a:schemeClr val="tx1"/>
                    </a:gs>
                    <a:gs pos="100000">
                      <a:schemeClr val="tx1"/>
                    </a:gs>
                  </a:gsLst>
                  <a:lin ang="5400000" scaled="0"/>
                </a:gradFill>
                <a:latin typeface="+mn-lt"/>
                <a:ea typeface="+mn-ea"/>
                <a:cs typeface="+mn-cs"/>
              </a:defRPr>
            </a:lvl2pPr>
            <a:lvl3pPr marL="685800" marR="0" indent="-165100" algn="l" rtl="0" eaLnBrk="1" fontAlgn="auto" latinLnBrk="0" hangingPunct="1">
              <a:lnSpc>
                <a:spcPct val="90000"/>
              </a:lnSpc>
              <a:spcBef>
                <a:spcPct val="20000"/>
              </a:spcBef>
              <a:spcAft>
                <a:spcPts val="0"/>
              </a:spcAft>
              <a:buClrTx/>
              <a:buSzPct val="90000"/>
              <a:buFont typeface="Wingdings" panose="05000000000000000000" pitchFamily="2" charset="2"/>
              <a:buChar char="§"/>
              <a:defRPr sz="1960" kern="1200" spc="0" baseline="0">
                <a:gradFill>
                  <a:gsLst>
                    <a:gs pos="1250">
                      <a:schemeClr val="tx1"/>
                    </a:gs>
                    <a:gs pos="100000">
                      <a:schemeClr val="tx1"/>
                    </a:gs>
                  </a:gsLst>
                  <a:lin ang="5400000" scaled="0"/>
                </a:gradFill>
                <a:latin typeface="+mn-lt"/>
                <a:ea typeface="+mn-ea"/>
                <a:cs typeface="+mn-cs"/>
              </a:defRPr>
            </a:lvl3pPr>
            <a:lvl4pPr marL="863600" marR="0" indent="-177800"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1200" kern="1200" spc="0" baseline="0">
                <a:gradFill>
                  <a:gsLst>
                    <a:gs pos="1250">
                      <a:schemeClr val="tx1"/>
                    </a:gs>
                    <a:gs pos="100000">
                      <a:schemeClr val="tx1"/>
                    </a:gs>
                  </a:gsLst>
                  <a:lin ang="5400000" scaled="0"/>
                </a:gradFill>
                <a:latin typeface="+mn-lt"/>
                <a:ea typeface="+mn-ea"/>
                <a:cs typeface="+mn-cs"/>
              </a:defRPr>
            </a:lvl4pPr>
            <a:lvl5pPr marL="1028700" marR="0" indent="-165100" algn="l" rtl="0" eaLnBrk="1" fontAlgn="auto" latinLnBrk="0" hangingPunct="1">
              <a:lnSpc>
                <a:spcPct val="90000"/>
              </a:lnSpc>
              <a:spcBef>
                <a:spcPct val="20000"/>
              </a:spcBef>
              <a:spcAft>
                <a:spcPts val="0"/>
              </a:spcAft>
              <a:buClrTx/>
              <a:buSzPct val="90000"/>
              <a:buFont typeface="Wingdings" panose="05000000000000000000" pitchFamily="2" charset="2"/>
              <a:buChar char="§"/>
              <a:defRPr sz="1200" kern="1200" spc="0" baseline="0">
                <a:gradFill>
                  <a:gsLst>
                    <a:gs pos="1250">
                      <a:schemeClr val="tx1"/>
                    </a:gs>
                    <a:gs pos="100000">
                      <a:schemeClr val="tx1"/>
                    </a:gs>
                  </a:gsLst>
                  <a:lin ang="5400000" scaled="0"/>
                </a:gra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9pPr>
          </a:lstStyle>
          <a:p>
            <a:pPr>
              <a:buFont typeface="Wingdings" panose="05000000000000000000" charset="0"/>
              <a:buChar char=""/>
            </a:pPr>
            <a:r>
              <a:rPr lang="zh-CN" altLang="en-US" sz="2400" dirty="0" smtClean="0"/>
              <a:t>问题组成</a:t>
            </a:r>
            <a:endParaRPr lang="en-US" altLang="zh-CN" sz="2400" dirty="0" smtClean="0"/>
          </a:p>
          <a:p>
            <a:pPr marL="0" indent="0">
              <a:buNone/>
            </a:pPr>
            <a:r>
              <a:rPr lang="en-US" altLang="zh-CN" sz="2400" dirty="0" smtClean="0"/>
              <a:t>X</a:t>
            </a:r>
            <a:r>
              <a:rPr lang="zh-CN" altLang="en-US" sz="2400" dirty="0" smtClean="0"/>
              <a:t>：变量的集合（</a:t>
            </a:r>
            <a:r>
              <a:rPr lang="en-US" altLang="zh-CN" sz="2400" dirty="0" smtClean="0"/>
              <a:t> variables</a:t>
            </a:r>
            <a:r>
              <a:rPr lang="zh-CN" altLang="en-US" sz="2400" dirty="0" smtClean="0"/>
              <a:t>）</a:t>
            </a:r>
            <a:endParaRPr lang="en-US" altLang="zh-CN" sz="2400" dirty="0" smtClean="0"/>
          </a:p>
          <a:p>
            <a:pPr marL="0" indent="0">
              <a:buNone/>
            </a:pPr>
            <a:r>
              <a:rPr lang="en-US" altLang="zh-CN" sz="2400" dirty="0" smtClean="0"/>
              <a:t>D</a:t>
            </a:r>
            <a:r>
              <a:rPr lang="zh-CN" altLang="en-US" sz="2400" dirty="0" smtClean="0"/>
              <a:t>：值域的集合，每个变量有自己的值域（</a:t>
            </a:r>
            <a:r>
              <a:rPr lang="en-US" altLang="zh-CN" sz="2400" dirty="0" smtClean="0"/>
              <a:t>domain</a:t>
            </a:r>
            <a:r>
              <a:rPr lang="zh-CN" altLang="en-US" sz="2400" dirty="0" smtClean="0"/>
              <a:t>）</a:t>
            </a:r>
            <a:endParaRPr lang="en-US" altLang="zh-CN" sz="2400" dirty="0" smtClean="0"/>
          </a:p>
          <a:p>
            <a:pPr marL="0" indent="0">
              <a:buNone/>
            </a:pPr>
            <a:r>
              <a:rPr lang="en-US" altLang="zh-CN" sz="2400" dirty="0" smtClean="0"/>
              <a:t>C</a:t>
            </a:r>
            <a:r>
              <a:rPr lang="zh-CN" altLang="en-US" sz="2400" dirty="0" smtClean="0"/>
              <a:t>：描述变量取值的约束的集合（</a:t>
            </a:r>
            <a:r>
              <a:rPr lang="en-US" altLang="zh-CN" sz="2400" dirty="0" smtClean="0"/>
              <a:t>constraint</a:t>
            </a:r>
            <a:r>
              <a:rPr lang="zh-CN" altLang="en-US" sz="2400" dirty="0" smtClean="0"/>
              <a:t>）</a:t>
            </a:r>
            <a:endParaRPr lang="en-US" altLang="zh-CN" sz="2400" dirty="0" smtClean="0"/>
          </a:p>
          <a:p>
            <a:pPr marL="0" indent="0">
              <a:buNone/>
            </a:pPr>
            <a:endParaRPr lang="en-US" altLang="zh-CN" sz="2400" dirty="0"/>
          </a:p>
          <a:p>
            <a:pPr>
              <a:buFont typeface="Wingdings" panose="05000000000000000000" pitchFamily="2" charset="2"/>
              <a:buChar char="Ø"/>
            </a:pPr>
            <a:r>
              <a:rPr lang="zh-CN" altLang="en-US" sz="2400" dirty="0" smtClean="0"/>
              <a:t>问题求解</a:t>
            </a:r>
            <a:endParaRPr lang="en-US" altLang="zh-CN" sz="2400" dirty="0" smtClean="0"/>
          </a:p>
          <a:p>
            <a:pPr marL="0" indent="0">
              <a:buNone/>
            </a:pPr>
            <a:r>
              <a:rPr lang="zh-CN" altLang="en-US" sz="2400" dirty="0" smtClean="0"/>
              <a:t>定义域有限的约束满足问题通常利用搜索方法来解决，比如</a:t>
            </a:r>
            <a:r>
              <a:rPr lang="en-US" altLang="zh-CN" sz="2400" dirty="0" smtClean="0"/>
              <a:t>backtracking</a:t>
            </a:r>
            <a:r>
              <a:rPr lang="zh-CN" altLang="en-US" sz="2400" dirty="0" smtClean="0"/>
              <a:t>，以及</a:t>
            </a:r>
            <a:r>
              <a:rPr lang="en-US" altLang="zh-CN" sz="2400" dirty="0" smtClean="0"/>
              <a:t>forward-checking</a:t>
            </a:r>
            <a:r>
              <a:rPr lang="zh-CN" altLang="en-US" sz="2400" dirty="0" smtClean="0"/>
              <a:t>算法</a:t>
            </a:r>
            <a:r>
              <a:rPr lang="zh-CN" altLang="en-US" sz="2400" dirty="0"/>
              <a:t>。</a:t>
            </a:r>
            <a:endParaRPr lang="en-US" altLang="zh-CN" sz="2400" dirty="0" smtClean="0"/>
          </a:p>
          <a:p>
            <a:pPr marL="0" indent="0">
              <a:buNone/>
            </a:pPr>
            <a:endParaRPr lang="en-US" altLang="zh-CN" sz="2400" dirty="0"/>
          </a:p>
          <a:p>
            <a:pPr marL="0" indent="0">
              <a:buFont typeface="Wingdings" panose="05000000000000000000" charset="0"/>
              <a:buNone/>
            </a:pPr>
            <a:r>
              <a:rPr lang="en-US" altLang="zh-CN" sz="2400" dirty="0"/>
              <a:t>                            </a:t>
            </a:r>
          </a:p>
          <a:p>
            <a:pPr marL="0" indent="0">
              <a:buNone/>
            </a:pPr>
            <a:endParaRPr lang="en-US" altLang="zh-CN" sz="2400" b="1"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Backtracking </a:t>
            </a:r>
            <a:r>
              <a:rPr lang="zh-CN" altLang="en-US" dirty="0" smtClean="0"/>
              <a:t>（回溯）算法</a:t>
            </a:r>
            <a:endParaRPr lang="zh-CN" altLang="en-US" dirty="0"/>
          </a:p>
        </p:txBody>
      </p:sp>
      <p:sp>
        <p:nvSpPr>
          <p:cNvPr id="5" name="文本占位符 4"/>
          <p:cNvSpPr>
            <a:spLocks noGrp="1"/>
          </p:cNvSpPr>
          <p:nvPr>
            <p:ph type="body" sz="quarter" idx="10"/>
          </p:nvPr>
        </p:nvSpPr>
        <p:spPr>
          <a:xfrm>
            <a:off x="269240" y="1053465"/>
            <a:ext cx="11435715" cy="960263"/>
          </a:xfrm>
        </p:spPr>
        <p:txBody>
          <a:bodyPr wrap="square"/>
          <a:lstStyle/>
          <a:p>
            <a:pPr marL="0" indent="0">
              <a:buNone/>
            </a:pPr>
            <a:r>
              <a:rPr lang="zh-CN" altLang="en-US" sz="2800" b="1" dirty="0" smtClean="0"/>
              <a:t>回溯法属于暴力搜索算法，尤其适用于约束满足问题。它采用了试错的思想，分步解决问题。</a:t>
            </a:r>
            <a:endParaRPr lang="zh-CN" altLang="en-US" sz="2800" b="1" dirty="0"/>
          </a:p>
        </p:txBody>
      </p:sp>
      <p:sp>
        <p:nvSpPr>
          <p:cNvPr id="7" name="文本占位符 4"/>
          <p:cNvSpPr>
            <a:spLocks noGrp="1"/>
          </p:cNvSpPr>
          <p:nvPr/>
        </p:nvSpPr>
        <p:spPr>
          <a:xfrm>
            <a:off x="269240" y="2125980"/>
            <a:ext cx="11435715" cy="1003352"/>
          </a:xfrm>
          <a:prstGeom prst="rect">
            <a:avLst/>
          </a:prstGeom>
        </p:spPr>
        <p:txBody>
          <a:bodyPr vert="horz" wrap="square" lIns="146304" tIns="91440" rIns="146304" bIns="91440" rtlCol="0">
            <a:spAutoFit/>
          </a:bodyPr>
          <a:lstStyle>
            <a:lvl1pPr marL="281940" marR="0" indent="-281940" algn="l" defTabSz="913765" rtl="0" eaLnBrk="1" fontAlgn="auto" latinLnBrk="0" hangingPunct="1">
              <a:lnSpc>
                <a:spcPct val="90000"/>
              </a:lnSpc>
              <a:spcBef>
                <a:spcPts val="1200"/>
              </a:spcBef>
              <a:spcAft>
                <a:spcPts val="0"/>
              </a:spcAft>
              <a:buClr>
                <a:schemeClr val="tx1"/>
              </a:buClr>
              <a:buSzPct val="90000"/>
              <a:buFont typeface="Arial" panose="020B0604020202020204" pitchFamily="34" charset="0"/>
              <a:buChar char="•"/>
              <a:defRPr sz="3135" kern="1200" spc="0" baseline="0">
                <a:gradFill>
                  <a:gsLst>
                    <a:gs pos="1250">
                      <a:schemeClr val="tx1"/>
                    </a:gs>
                    <a:gs pos="100000">
                      <a:schemeClr val="tx1"/>
                    </a:gs>
                  </a:gsLst>
                  <a:lin ang="5400000" scaled="0"/>
                </a:gradFill>
                <a:latin typeface="+mj-lt"/>
                <a:ea typeface="+mn-ea"/>
                <a:cs typeface="+mn-cs"/>
              </a:defRPr>
            </a:lvl1pPr>
            <a:lvl2pPr marL="520700" marR="0" indent="-228600"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2355" kern="1200" spc="0" baseline="0">
                <a:gradFill>
                  <a:gsLst>
                    <a:gs pos="1250">
                      <a:schemeClr val="tx1"/>
                    </a:gs>
                    <a:gs pos="100000">
                      <a:schemeClr val="tx1"/>
                    </a:gs>
                  </a:gsLst>
                  <a:lin ang="5400000" scaled="0"/>
                </a:gradFill>
                <a:latin typeface="+mn-lt"/>
                <a:ea typeface="+mn-ea"/>
                <a:cs typeface="+mn-cs"/>
              </a:defRPr>
            </a:lvl2pPr>
            <a:lvl3pPr marL="685800" marR="0" indent="-165100" algn="l" rtl="0" eaLnBrk="1" fontAlgn="auto" latinLnBrk="0" hangingPunct="1">
              <a:lnSpc>
                <a:spcPct val="90000"/>
              </a:lnSpc>
              <a:spcBef>
                <a:spcPct val="20000"/>
              </a:spcBef>
              <a:spcAft>
                <a:spcPts val="0"/>
              </a:spcAft>
              <a:buClrTx/>
              <a:buSzPct val="90000"/>
              <a:buFont typeface="Wingdings" panose="05000000000000000000" pitchFamily="2" charset="2"/>
              <a:buChar char="§"/>
              <a:defRPr sz="1960" kern="1200" spc="0" baseline="0">
                <a:gradFill>
                  <a:gsLst>
                    <a:gs pos="1250">
                      <a:schemeClr val="tx1"/>
                    </a:gs>
                    <a:gs pos="100000">
                      <a:schemeClr val="tx1"/>
                    </a:gs>
                  </a:gsLst>
                  <a:lin ang="5400000" scaled="0"/>
                </a:gradFill>
                <a:latin typeface="+mn-lt"/>
                <a:ea typeface="+mn-ea"/>
                <a:cs typeface="+mn-cs"/>
              </a:defRPr>
            </a:lvl3pPr>
            <a:lvl4pPr marL="863600" marR="0" indent="-177800"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1200" kern="1200" spc="0" baseline="0">
                <a:gradFill>
                  <a:gsLst>
                    <a:gs pos="1250">
                      <a:schemeClr val="tx1"/>
                    </a:gs>
                    <a:gs pos="100000">
                      <a:schemeClr val="tx1"/>
                    </a:gs>
                  </a:gsLst>
                  <a:lin ang="5400000" scaled="0"/>
                </a:gradFill>
                <a:latin typeface="+mn-lt"/>
                <a:ea typeface="+mn-ea"/>
                <a:cs typeface="+mn-cs"/>
              </a:defRPr>
            </a:lvl4pPr>
            <a:lvl5pPr marL="1028700" marR="0" indent="-165100" algn="l" rtl="0" eaLnBrk="1" fontAlgn="auto" latinLnBrk="0" hangingPunct="1">
              <a:lnSpc>
                <a:spcPct val="90000"/>
              </a:lnSpc>
              <a:spcBef>
                <a:spcPct val="20000"/>
              </a:spcBef>
              <a:spcAft>
                <a:spcPts val="0"/>
              </a:spcAft>
              <a:buClrTx/>
              <a:buSzPct val="90000"/>
              <a:buFont typeface="Wingdings" panose="05000000000000000000" pitchFamily="2" charset="2"/>
              <a:buChar char="§"/>
              <a:defRPr sz="1200" kern="1200" spc="0" baseline="0">
                <a:gradFill>
                  <a:gsLst>
                    <a:gs pos="1250">
                      <a:schemeClr val="tx1"/>
                    </a:gs>
                    <a:gs pos="100000">
                      <a:schemeClr val="tx1"/>
                    </a:gs>
                  </a:gsLst>
                  <a:lin ang="5400000" scaled="0"/>
                </a:gra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9pPr>
          </a:lstStyle>
          <a:p>
            <a:pPr marL="0" indent="0">
              <a:buFont typeface="Wingdings" panose="05000000000000000000" charset="0"/>
              <a:buNone/>
            </a:pPr>
            <a:r>
              <a:rPr lang="en-US" altLang="zh-CN" sz="2400" dirty="0" smtClean="0"/>
              <a:t>                   </a:t>
            </a:r>
            <a:endParaRPr lang="en-US" altLang="zh-CN" sz="2400" dirty="0"/>
          </a:p>
          <a:p>
            <a:pPr marL="0" indent="0">
              <a:buNone/>
            </a:pPr>
            <a:endParaRPr lang="en-US" altLang="zh-CN" sz="2400" b="1" dirty="0"/>
          </a:p>
        </p:txBody>
      </p:sp>
      <p:sp>
        <p:nvSpPr>
          <p:cNvPr id="2" name="文本框 1"/>
          <p:cNvSpPr txBox="1"/>
          <p:nvPr/>
        </p:nvSpPr>
        <p:spPr>
          <a:xfrm>
            <a:off x="457200" y="2250831"/>
            <a:ext cx="11175023" cy="3748719"/>
          </a:xfrm>
          <a:prstGeom prst="rect">
            <a:avLst/>
          </a:prstGeom>
          <a:noFill/>
        </p:spPr>
        <p:txBody>
          <a:bodyPr wrap="square" lIns="182880" tIns="146304" rIns="182880" bIns="146304" rtlCol="0">
            <a:spAutoFit/>
          </a:bodyPr>
          <a:lstStyle/>
          <a:p>
            <a:pPr marL="342900" indent="-342900">
              <a:lnSpc>
                <a:spcPct val="90000"/>
              </a:lnSpc>
              <a:spcAft>
                <a:spcPts val="600"/>
              </a:spcAft>
              <a:buFont typeface="Wingdings" panose="05000000000000000000" pitchFamily="2" charset="2"/>
              <a:buChar char="Ø"/>
            </a:pPr>
            <a:r>
              <a:rPr lang="zh-CN" altLang="en-US" sz="2400" dirty="0" smtClean="0">
                <a:gradFill>
                  <a:gsLst>
                    <a:gs pos="2917">
                      <a:schemeClr val="tx1"/>
                    </a:gs>
                    <a:gs pos="30000">
                      <a:schemeClr val="tx1"/>
                    </a:gs>
                  </a:gsLst>
                  <a:lin ang="5400000" scaled="0"/>
                </a:gradFill>
              </a:rPr>
              <a:t>算法描述：算法在解决问题时，逐步构造更多的候选解，当确定某一部分候选解不可能补全成正确解之后放弃搜索这个部分候选解本身以及其可以扩展出的子候选解，转而测试其它的部分候选解。</a:t>
            </a:r>
            <a:endParaRPr lang="en-US" altLang="zh-CN" sz="2400" dirty="0" smtClean="0">
              <a:gradFill>
                <a:gsLst>
                  <a:gs pos="2917">
                    <a:schemeClr val="tx1"/>
                  </a:gs>
                  <a:gs pos="30000">
                    <a:schemeClr val="tx1"/>
                  </a:gs>
                </a:gsLst>
                <a:lin ang="5400000" scaled="0"/>
              </a:gradFill>
            </a:endParaRPr>
          </a:p>
          <a:p>
            <a:pPr marL="342900" indent="-342900">
              <a:lnSpc>
                <a:spcPct val="90000"/>
              </a:lnSpc>
              <a:spcAft>
                <a:spcPts val="600"/>
              </a:spcAft>
              <a:buFont typeface="Wingdings" panose="05000000000000000000" pitchFamily="2" charset="2"/>
              <a:buChar char="Ø"/>
            </a:pPr>
            <a:r>
              <a:rPr lang="zh-CN" altLang="en-US" sz="2400" dirty="0" smtClean="0">
                <a:gradFill>
                  <a:gsLst>
                    <a:gs pos="2917">
                      <a:schemeClr val="tx1"/>
                    </a:gs>
                    <a:gs pos="30000">
                      <a:schemeClr val="tx1"/>
                    </a:gs>
                  </a:gsLst>
                  <a:lin ang="5400000" scaled="0"/>
                </a:gradFill>
              </a:rPr>
              <a:t>算法步骤：</a:t>
            </a:r>
            <a:endParaRPr lang="en-US" altLang="zh-CN" sz="2400" dirty="0" smtClean="0">
              <a:gradFill>
                <a:gsLst>
                  <a:gs pos="2917">
                    <a:schemeClr val="tx1"/>
                  </a:gs>
                  <a:gs pos="30000">
                    <a:schemeClr val="tx1"/>
                  </a:gs>
                </a:gsLst>
                <a:lin ang="5400000" scaled="0"/>
              </a:gradFill>
            </a:endParaRPr>
          </a:p>
          <a:p>
            <a:pPr marL="457200" indent="-457200">
              <a:lnSpc>
                <a:spcPct val="90000"/>
              </a:lnSpc>
              <a:spcAft>
                <a:spcPts val="600"/>
              </a:spcAft>
              <a:buAutoNum type="arabicPeriod"/>
            </a:pPr>
            <a:r>
              <a:rPr lang="zh-CN" altLang="en-US" sz="2400" dirty="0" smtClean="0">
                <a:gradFill>
                  <a:gsLst>
                    <a:gs pos="2917">
                      <a:schemeClr val="tx1"/>
                    </a:gs>
                    <a:gs pos="30000">
                      <a:schemeClr val="tx1"/>
                    </a:gs>
                  </a:gsLst>
                  <a:lin ang="5400000" scaled="0"/>
                </a:gradFill>
              </a:rPr>
              <a:t>选择一个可赋值变量</a:t>
            </a:r>
            <a:r>
              <a:rPr lang="en-US" altLang="zh-CN" sz="2400" dirty="0" smtClean="0">
                <a:gradFill>
                  <a:gsLst>
                    <a:gs pos="2917">
                      <a:schemeClr val="tx1"/>
                    </a:gs>
                    <a:gs pos="30000">
                      <a:schemeClr val="tx1"/>
                    </a:gs>
                  </a:gsLst>
                  <a:lin ang="5400000" scaled="0"/>
                </a:gradFill>
              </a:rPr>
              <a:t>x</a:t>
            </a:r>
          </a:p>
          <a:p>
            <a:pPr marL="457200" indent="-457200">
              <a:lnSpc>
                <a:spcPct val="90000"/>
              </a:lnSpc>
              <a:spcAft>
                <a:spcPts val="600"/>
              </a:spcAft>
              <a:buAutoNum type="arabicPeriod"/>
            </a:pPr>
            <a:r>
              <a:rPr lang="zh-CN" altLang="en-US" sz="2400" dirty="0" smtClean="0">
                <a:gradFill>
                  <a:gsLst>
                    <a:gs pos="2917">
                      <a:schemeClr val="tx1"/>
                    </a:gs>
                    <a:gs pos="30000">
                      <a:schemeClr val="tx1"/>
                    </a:gs>
                  </a:gsLst>
                  <a:lin ang="5400000" scaled="0"/>
                </a:gradFill>
              </a:rPr>
              <a:t>在</a:t>
            </a:r>
            <a:r>
              <a:rPr lang="en-US" altLang="zh-CN" sz="2400" dirty="0" smtClean="0">
                <a:gradFill>
                  <a:gsLst>
                    <a:gs pos="2917">
                      <a:schemeClr val="tx1"/>
                    </a:gs>
                    <a:gs pos="30000">
                      <a:schemeClr val="tx1"/>
                    </a:gs>
                  </a:gsLst>
                  <a:lin ang="5400000" scaled="0"/>
                </a:gradFill>
              </a:rPr>
              <a:t>x</a:t>
            </a:r>
            <a:r>
              <a:rPr lang="zh-CN" altLang="en-US" sz="2400" dirty="0" smtClean="0">
                <a:gradFill>
                  <a:gsLst>
                    <a:gs pos="2917">
                      <a:schemeClr val="tx1"/>
                    </a:gs>
                    <a:gs pos="30000">
                      <a:schemeClr val="tx1"/>
                    </a:gs>
                  </a:gsLst>
                  <a:lin ang="5400000" scaled="0"/>
                </a:gradFill>
              </a:rPr>
              <a:t>的值域中选择一个值，为</a:t>
            </a:r>
            <a:r>
              <a:rPr lang="en-US" altLang="zh-CN" sz="2400" dirty="0" smtClean="0">
                <a:gradFill>
                  <a:gsLst>
                    <a:gs pos="2917">
                      <a:schemeClr val="tx1"/>
                    </a:gs>
                    <a:gs pos="30000">
                      <a:schemeClr val="tx1"/>
                    </a:gs>
                  </a:gsLst>
                  <a:lin ang="5400000" scaled="0"/>
                </a:gradFill>
              </a:rPr>
              <a:t>x</a:t>
            </a:r>
            <a:r>
              <a:rPr lang="zh-CN" altLang="en-US" sz="2400" dirty="0" smtClean="0">
                <a:gradFill>
                  <a:gsLst>
                    <a:gs pos="2917">
                      <a:schemeClr val="tx1"/>
                    </a:gs>
                    <a:gs pos="30000">
                      <a:schemeClr val="tx1"/>
                    </a:gs>
                  </a:gsLst>
                  <a:lin ang="5400000" scaled="0"/>
                </a:gradFill>
              </a:rPr>
              <a:t>赋值</a:t>
            </a:r>
            <a:endParaRPr lang="en-US" altLang="zh-CN" sz="2400" dirty="0" smtClean="0">
              <a:gradFill>
                <a:gsLst>
                  <a:gs pos="2917">
                    <a:schemeClr val="tx1"/>
                  </a:gs>
                  <a:gs pos="30000">
                    <a:schemeClr val="tx1"/>
                  </a:gs>
                </a:gsLst>
                <a:lin ang="5400000" scaled="0"/>
              </a:gradFill>
            </a:endParaRPr>
          </a:p>
          <a:p>
            <a:pPr marL="457200" indent="-457200">
              <a:lnSpc>
                <a:spcPct val="90000"/>
              </a:lnSpc>
              <a:spcAft>
                <a:spcPts val="600"/>
              </a:spcAft>
              <a:buAutoNum type="arabicPeriod"/>
            </a:pPr>
            <a:r>
              <a:rPr lang="zh-CN" altLang="en-US" sz="2400" dirty="0" smtClean="0">
                <a:gradFill>
                  <a:gsLst>
                    <a:gs pos="2917">
                      <a:schemeClr val="tx1"/>
                    </a:gs>
                    <a:gs pos="30000">
                      <a:schemeClr val="tx1"/>
                    </a:gs>
                  </a:gsLst>
                  <a:lin ang="5400000" scaled="0"/>
                </a:gradFill>
              </a:rPr>
              <a:t>测试</a:t>
            </a:r>
            <a:r>
              <a:rPr lang="en-US" altLang="zh-CN" sz="2400" dirty="0" smtClean="0">
                <a:gradFill>
                  <a:gsLst>
                    <a:gs pos="2917">
                      <a:schemeClr val="tx1"/>
                    </a:gs>
                    <a:gs pos="30000">
                      <a:schemeClr val="tx1"/>
                    </a:gs>
                  </a:gsLst>
                  <a:lin ang="5400000" scaled="0"/>
                </a:gradFill>
              </a:rPr>
              <a:t>x</a:t>
            </a:r>
            <a:r>
              <a:rPr lang="zh-CN" altLang="en-US" sz="2400" dirty="0" smtClean="0">
                <a:gradFill>
                  <a:gsLst>
                    <a:gs pos="2917">
                      <a:schemeClr val="tx1"/>
                    </a:gs>
                    <a:gs pos="30000">
                      <a:schemeClr val="tx1"/>
                    </a:gs>
                  </a:gsLst>
                  <a:lin ang="5400000" scaled="0"/>
                </a:gradFill>
              </a:rPr>
              <a:t>的值是否满足约束条件，如果不满足，则回溯</a:t>
            </a:r>
            <a:endParaRPr lang="en-US" altLang="zh-CN" sz="2400" dirty="0" smtClean="0">
              <a:gradFill>
                <a:gsLst>
                  <a:gs pos="2917">
                    <a:schemeClr val="tx1"/>
                  </a:gs>
                  <a:gs pos="30000">
                    <a:schemeClr val="tx1"/>
                  </a:gs>
                </a:gsLst>
                <a:lin ang="5400000" scaled="0"/>
              </a:gradFill>
            </a:endParaRPr>
          </a:p>
          <a:p>
            <a:pPr marL="457200" indent="-457200">
              <a:lnSpc>
                <a:spcPct val="90000"/>
              </a:lnSpc>
              <a:spcAft>
                <a:spcPts val="600"/>
              </a:spcAft>
              <a:buAutoNum type="arabicPeriod"/>
            </a:pPr>
            <a:r>
              <a:rPr lang="zh-CN" altLang="en-US" sz="2400" dirty="0" smtClean="0">
                <a:gradFill>
                  <a:gsLst>
                    <a:gs pos="2917">
                      <a:schemeClr val="tx1"/>
                    </a:gs>
                    <a:gs pos="30000">
                      <a:schemeClr val="tx1"/>
                    </a:gs>
                  </a:gsLst>
                  <a:lin ang="5400000" scaled="0"/>
                </a:gradFill>
              </a:rPr>
              <a:t>否则继续为其它可赋值节点赋值</a:t>
            </a:r>
            <a:endParaRPr lang="en-US" altLang="zh-CN" sz="2400" dirty="0" smtClean="0">
              <a:gradFill>
                <a:gsLst>
                  <a:gs pos="2917">
                    <a:schemeClr val="tx1"/>
                  </a:gs>
                  <a:gs pos="30000">
                    <a:schemeClr val="tx1"/>
                  </a:gs>
                </a:gsLst>
                <a:lin ang="5400000" scaled="0"/>
              </a:gradFill>
            </a:endParaRPr>
          </a:p>
          <a:p>
            <a:pPr marL="457200" indent="-457200">
              <a:lnSpc>
                <a:spcPct val="90000"/>
              </a:lnSpc>
              <a:spcAft>
                <a:spcPts val="600"/>
              </a:spcAft>
              <a:buAutoNum type="arabicPeriod"/>
            </a:pPr>
            <a:r>
              <a:rPr lang="zh-CN" altLang="en-US" sz="2400" dirty="0" smtClean="0">
                <a:gradFill>
                  <a:gsLst>
                    <a:gs pos="2917">
                      <a:schemeClr val="tx1"/>
                    </a:gs>
                    <a:gs pos="30000">
                      <a:schemeClr val="tx1"/>
                    </a:gs>
                  </a:gsLst>
                  <a:lin ang="5400000" scaled="0"/>
                </a:gradFill>
              </a:rPr>
              <a:t>如果所有的变量都被赋值了，或者无法找到解，则算法结束</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Backtracking </a:t>
            </a:r>
            <a:r>
              <a:rPr lang="zh-CN" altLang="en-US" dirty="0" smtClean="0"/>
              <a:t>（回溯）算法</a:t>
            </a:r>
            <a:endParaRPr lang="zh-CN" altLang="en-US" dirty="0"/>
          </a:p>
        </p:txBody>
      </p:sp>
      <p:sp>
        <p:nvSpPr>
          <p:cNvPr id="7" name="文本占位符 4"/>
          <p:cNvSpPr>
            <a:spLocks noGrp="1"/>
          </p:cNvSpPr>
          <p:nvPr/>
        </p:nvSpPr>
        <p:spPr>
          <a:xfrm>
            <a:off x="269240" y="2125980"/>
            <a:ext cx="11435715" cy="1003352"/>
          </a:xfrm>
          <a:prstGeom prst="rect">
            <a:avLst/>
          </a:prstGeom>
        </p:spPr>
        <p:txBody>
          <a:bodyPr vert="horz" wrap="square" lIns="146304" tIns="91440" rIns="146304" bIns="91440" rtlCol="0">
            <a:spAutoFit/>
          </a:bodyPr>
          <a:lstStyle>
            <a:lvl1pPr marL="281940" marR="0" indent="-281940" algn="l" defTabSz="913765" rtl="0" eaLnBrk="1" fontAlgn="auto" latinLnBrk="0" hangingPunct="1">
              <a:lnSpc>
                <a:spcPct val="90000"/>
              </a:lnSpc>
              <a:spcBef>
                <a:spcPts val="1200"/>
              </a:spcBef>
              <a:spcAft>
                <a:spcPts val="0"/>
              </a:spcAft>
              <a:buClr>
                <a:schemeClr val="tx1"/>
              </a:buClr>
              <a:buSzPct val="90000"/>
              <a:buFont typeface="Arial" panose="020B0604020202020204" pitchFamily="34" charset="0"/>
              <a:buChar char="•"/>
              <a:defRPr sz="3135" kern="1200" spc="0" baseline="0">
                <a:gradFill>
                  <a:gsLst>
                    <a:gs pos="1250">
                      <a:schemeClr val="tx1"/>
                    </a:gs>
                    <a:gs pos="100000">
                      <a:schemeClr val="tx1"/>
                    </a:gs>
                  </a:gsLst>
                  <a:lin ang="5400000" scaled="0"/>
                </a:gradFill>
                <a:latin typeface="+mj-lt"/>
                <a:ea typeface="+mn-ea"/>
                <a:cs typeface="+mn-cs"/>
              </a:defRPr>
            </a:lvl1pPr>
            <a:lvl2pPr marL="520700" marR="0" indent="-228600"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2355" kern="1200" spc="0" baseline="0">
                <a:gradFill>
                  <a:gsLst>
                    <a:gs pos="1250">
                      <a:schemeClr val="tx1"/>
                    </a:gs>
                    <a:gs pos="100000">
                      <a:schemeClr val="tx1"/>
                    </a:gs>
                  </a:gsLst>
                  <a:lin ang="5400000" scaled="0"/>
                </a:gradFill>
                <a:latin typeface="+mn-lt"/>
                <a:ea typeface="+mn-ea"/>
                <a:cs typeface="+mn-cs"/>
              </a:defRPr>
            </a:lvl2pPr>
            <a:lvl3pPr marL="685800" marR="0" indent="-165100" algn="l" rtl="0" eaLnBrk="1" fontAlgn="auto" latinLnBrk="0" hangingPunct="1">
              <a:lnSpc>
                <a:spcPct val="90000"/>
              </a:lnSpc>
              <a:spcBef>
                <a:spcPct val="20000"/>
              </a:spcBef>
              <a:spcAft>
                <a:spcPts val="0"/>
              </a:spcAft>
              <a:buClrTx/>
              <a:buSzPct val="90000"/>
              <a:buFont typeface="Wingdings" panose="05000000000000000000" pitchFamily="2" charset="2"/>
              <a:buChar char="§"/>
              <a:defRPr sz="1960" kern="1200" spc="0" baseline="0">
                <a:gradFill>
                  <a:gsLst>
                    <a:gs pos="1250">
                      <a:schemeClr val="tx1"/>
                    </a:gs>
                    <a:gs pos="100000">
                      <a:schemeClr val="tx1"/>
                    </a:gs>
                  </a:gsLst>
                  <a:lin ang="5400000" scaled="0"/>
                </a:gradFill>
                <a:latin typeface="+mn-lt"/>
                <a:ea typeface="+mn-ea"/>
                <a:cs typeface="+mn-cs"/>
              </a:defRPr>
            </a:lvl3pPr>
            <a:lvl4pPr marL="863600" marR="0" indent="-177800"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1200" kern="1200" spc="0" baseline="0">
                <a:gradFill>
                  <a:gsLst>
                    <a:gs pos="1250">
                      <a:schemeClr val="tx1"/>
                    </a:gs>
                    <a:gs pos="100000">
                      <a:schemeClr val="tx1"/>
                    </a:gs>
                  </a:gsLst>
                  <a:lin ang="5400000" scaled="0"/>
                </a:gradFill>
                <a:latin typeface="+mn-lt"/>
                <a:ea typeface="+mn-ea"/>
                <a:cs typeface="+mn-cs"/>
              </a:defRPr>
            </a:lvl4pPr>
            <a:lvl5pPr marL="1028700" marR="0" indent="-165100" algn="l" rtl="0" eaLnBrk="1" fontAlgn="auto" latinLnBrk="0" hangingPunct="1">
              <a:lnSpc>
                <a:spcPct val="90000"/>
              </a:lnSpc>
              <a:spcBef>
                <a:spcPct val="20000"/>
              </a:spcBef>
              <a:spcAft>
                <a:spcPts val="0"/>
              </a:spcAft>
              <a:buClrTx/>
              <a:buSzPct val="90000"/>
              <a:buFont typeface="Wingdings" panose="05000000000000000000" pitchFamily="2" charset="2"/>
              <a:buChar char="§"/>
              <a:defRPr sz="1200" kern="1200" spc="0" baseline="0">
                <a:gradFill>
                  <a:gsLst>
                    <a:gs pos="1250">
                      <a:schemeClr val="tx1"/>
                    </a:gs>
                    <a:gs pos="100000">
                      <a:schemeClr val="tx1"/>
                    </a:gs>
                  </a:gsLst>
                  <a:lin ang="5400000" scaled="0"/>
                </a:gra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9pPr>
          </a:lstStyle>
          <a:p>
            <a:pPr marL="0" indent="0">
              <a:buFont typeface="Wingdings" panose="05000000000000000000" charset="0"/>
              <a:buNone/>
            </a:pPr>
            <a:r>
              <a:rPr lang="en-US" altLang="zh-CN" sz="2400" dirty="0" smtClean="0"/>
              <a:t>                   </a:t>
            </a:r>
            <a:endParaRPr lang="en-US" altLang="zh-CN" sz="2400" dirty="0"/>
          </a:p>
          <a:p>
            <a:pPr marL="0" indent="0">
              <a:buNone/>
            </a:pPr>
            <a:endParaRPr lang="en-US" altLang="zh-CN" sz="2400" b="1" dirty="0"/>
          </a:p>
        </p:txBody>
      </p:sp>
      <p:pic>
        <p:nvPicPr>
          <p:cNvPr id="9" name="图片 8"/>
          <p:cNvPicPr>
            <a:picLocks noChangeAspect="1"/>
          </p:cNvPicPr>
          <p:nvPr/>
        </p:nvPicPr>
        <p:blipFill>
          <a:blip r:embed="rId2"/>
          <a:stretch>
            <a:fillRect/>
          </a:stretch>
        </p:blipFill>
        <p:spPr>
          <a:xfrm>
            <a:off x="1553308" y="1189176"/>
            <a:ext cx="8610600" cy="5086350"/>
          </a:xfrm>
          <a:prstGeom prst="rect">
            <a:avLst/>
          </a:prstGeom>
        </p:spPr>
      </p:pic>
      <p:sp>
        <p:nvSpPr>
          <p:cNvPr id="2" name="矩形 1"/>
          <p:cNvSpPr/>
          <p:nvPr/>
        </p:nvSpPr>
        <p:spPr bwMode="auto">
          <a:xfrm>
            <a:off x="2535382" y="3000895"/>
            <a:ext cx="7628526" cy="2086494"/>
          </a:xfrm>
          <a:prstGeom prst="rect">
            <a:avLst/>
          </a:prstGeom>
          <a:noFill/>
          <a:ln w="38100">
            <a:solidFill>
              <a:schemeClr val="accent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zh-CN" altLang="en-US" sz="2400"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3" name="文本框 2"/>
          <p:cNvSpPr txBox="1"/>
          <p:nvPr/>
        </p:nvSpPr>
        <p:spPr>
          <a:xfrm>
            <a:off x="10166541" y="2809702"/>
            <a:ext cx="1579418" cy="1625060"/>
          </a:xfrm>
          <a:prstGeom prst="rect">
            <a:avLst/>
          </a:prstGeom>
          <a:noFill/>
        </p:spPr>
        <p:txBody>
          <a:bodyPr wrap="square" lIns="182880" tIns="146304" rIns="182880" bIns="146304" rtlCol="0">
            <a:spAutoFit/>
          </a:bodyPr>
          <a:lstStyle/>
          <a:p>
            <a:pPr>
              <a:lnSpc>
                <a:spcPct val="90000"/>
              </a:lnSpc>
              <a:spcAft>
                <a:spcPts val="600"/>
              </a:spcAft>
            </a:pPr>
            <a:r>
              <a:rPr lang="zh-CN" altLang="en-US" sz="2400" dirty="0" smtClean="0">
                <a:gradFill>
                  <a:gsLst>
                    <a:gs pos="2917">
                      <a:schemeClr val="tx1"/>
                    </a:gs>
                    <a:gs pos="30000">
                      <a:schemeClr val="tx1"/>
                    </a:gs>
                  </a:gsLst>
                  <a:lin ang="5400000" scaled="0"/>
                </a:gradFill>
              </a:rPr>
              <a:t>为</a:t>
            </a:r>
            <a:r>
              <a:rPr lang="en-US" altLang="zh-CN" sz="2400" dirty="0" smtClean="0">
                <a:gradFill>
                  <a:gsLst>
                    <a:gs pos="2917">
                      <a:schemeClr val="tx1"/>
                    </a:gs>
                    <a:gs pos="30000">
                      <a:schemeClr val="tx1"/>
                    </a:gs>
                  </a:gsLst>
                  <a:lin ang="5400000" scaled="0"/>
                </a:gradFill>
              </a:rPr>
              <a:t>V</a:t>
            </a:r>
            <a:r>
              <a:rPr lang="zh-CN" altLang="en-US" sz="2400" dirty="0" smtClean="0">
                <a:gradFill>
                  <a:gsLst>
                    <a:gs pos="2917">
                      <a:schemeClr val="tx1"/>
                    </a:gs>
                    <a:gs pos="30000">
                      <a:schemeClr val="tx1"/>
                    </a:gs>
                  </a:gsLst>
                  <a:lin ang="5400000" scaled="0"/>
                </a:gradFill>
              </a:rPr>
              <a:t>赋值并检查是否满足约束</a:t>
            </a:r>
            <a:endParaRPr lang="zh-CN" altLang="en-US" sz="2400" dirty="0" smtClean="0">
              <a:gradFill>
                <a:gsLst>
                  <a:gs pos="2917">
                    <a:schemeClr val="tx1"/>
                  </a:gs>
                  <a:gs pos="30000">
                    <a:schemeClr val="tx1"/>
                  </a:gs>
                </a:gsLst>
                <a:lin ang="5400000" scaled="0"/>
              </a:gradFill>
            </a:endParaRPr>
          </a:p>
        </p:txBody>
      </p:sp>
      <p:cxnSp>
        <p:nvCxnSpPr>
          <p:cNvPr id="6" name="直接箭头连接符 5"/>
          <p:cNvCxnSpPr/>
          <p:nvPr/>
        </p:nvCxnSpPr>
        <p:spPr>
          <a:xfrm>
            <a:off x="6458989" y="4937760"/>
            <a:ext cx="548640" cy="0"/>
          </a:xfrm>
          <a:prstGeom prst="straightConnector1">
            <a:avLst/>
          </a:prstGeom>
          <a:ln w="19050">
            <a:headEnd type="none"/>
            <a:tailEnd type="triangle"/>
          </a:ln>
        </p:spPr>
        <p:style>
          <a:lnRef idx="1">
            <a:schemeClr val="accent6"/>
          </a:lnRef>
          <a:fillRef idx="0">
            <a:schemeClr val="accent6"/>
          </a:fillRef>
          <a:effectRef idx="0">
            <a:schemeClr val="accent6"/>
          </a:effectRef>
          <a:fontRef idx="minor">
            <a:schemeClr val="tx1"/>
          </a:fontRef>
        </p:style>
      </p:cxnSp>
      <p:sp>
        <p:nvSpPr>
          <p:cNvPr id="10" name="文本框 9"/>
          <p:cNvSpPr txBox="1"/>
          <p:nvPr/>
        </p:nvSpPr>
        <p:spPr>
          <a:xfrm>
            <a:off x="7007629" y="4623828"/>
            <a:ext cx="3250277" cy="627864"/>
          </a:xfrm>
          <a:prstGeom prst="rect">
            <a:avLst/>
          </a:prstGeom>
          <a:noFill/>
        </p:spPr>
        <p:txBody>
          <a:bodyPr wrap="square" lIns="182880" tIns="146304" rIns="182880" bIns="146304" rtlCol="0">
            <a:spAutoFit/>
          </a:bodyPr>
          <a:lstStyle/>
          <a:p>
            <a:pPr>
              <a:lnSpc>
                <a:spcPct val="90000"/>
              </a:lnSpc>
              <a:spcAft>
                <a:spcPts val="600"/>
              </a:spcAft>
            </a:pPr>
            <a:r>
              <a:rPr lang="zh-CN" altLang="en-US" sz="2400" dirty="0" smtClean="0">
                <a:gradFill>
                  <a:gsLst>
                    <a:gs pos="2917">
                      <a:schemeClr val="tx1"/>
                    </a:gs>
                    <a:gs pos="30000">
                      <a:schemeClr val="tx1"/>
                    </a:gs>
                  </a:gsLst>
                  <a:lin ang="5400000" scaled="0"/>
                </a:gradFill>
              </a:rPr>
              <a:t>约束不满足，回溯</a:t>
            </a:r>
            <a:endParaRPr lang="zh-CN" altLang="en-US" sz="2400" dirty="0" smtClean="0">
              <a:gradFill>
                <a:gsLst>
                  <a:gs pos="2917">
                    <a:schemeClr val="tx1"/>
                  </a:gs>
                  <a:gs pos="30000">
                    <a:schemeClr val="tx1"/>
                  </a:gs>
                </a:gsLst>
                <a:lin ang="5400000" scaled="0"/>
              </a:gradFill>
            </a:endParaRPr>
          </a:p>
        </p:txBody>
      </p:sp>
      <p:cxnSp>
        <p:nvCxnSpPr>
          <p:cNvPr id="11" name="直接箭头连接符 10"/>
          <p:cNvCxnSpPr/>
          <p:nvPr/>
        </p:nvCxnSpPr>
        <p:spPr>
          <a:xfrm>
            <a:off x="6069783" y="5237837"/>
            <a:ext cx="548640" cy="0"/>
          </a:xfrm>
          <a:prstGeom prst="straightConnector1">
            <a:avLst/>
          </a:prstGeom>
          <a:ln w="19050">
            <a:headEnd type="none"/>
            <a:tailEnd type="triangle"/>
          </a:ln>
        </p:spPr>
        <p:style>
          <a:lnRef idx="1">
            <a:schemeClr val="accent6"/>
          </a:lnRef>
          <a:fillRef idx="0">
            <a:schemeClr val="accent6"/>
          </a:fillRef>
          <a:effectRef idx="0">
            <a:schemeClr val="accent6"/>
          </a:effectRef>
          <a:fontRef idx="minor">
            <a:schemeClr val="tx1"/>
          </a:fontRef>
        </p:style>
      </p:cxnSp>
      <p:sp>
        <p:nvSpPr>
          <p:cNvPr id="12" name="文本框 11"/>
          <p:cNvSpPr txBox="1"/>
          <p:nvPr/>
        </p:nvSpPr>
        <p:spPr>
          <a:xfrm>
            <a:off x="6618423" y="5053593"/>
            <a:ext cx="4516475" cy="627864"/>
          </a:xfrm>
          <a:prstGeom prst="rect">
            <a:avLst/>
          </a:prstGeom>
          <a:noFill/>
        </p:spPr>
        <p:txBody>
          <a:bodyPr wrap="square" lIns="182880" tIns="146304" rIns="182880" bIns="146304" rtlCol="0">
            <a:spAutoFit/>
          </a:bodyPr>
          <a:lstStyle/>
          <a:p>
            <a:pPr>
              <a:lnSpc>
                <a:spcPct val="90000"/>
              </a:lnSpc>
              <a:spcAft>
                <a:spcPts val="600"/>
              </a:spcAft>
            </a:pPr>
            <a:r>
              <a:rPr lang="zh-CN" altLang="en-US" sz="2400" dirty="0" smtClean="0">
                <a:gradFill>
                  <a:gsLst>
                    <a:gs pos="2917">
                      <a:schemeClr val="tx1"/>
                    </a:gs>
                    <a:gs pos="30000">
                      <a:schemeClr val="tx1"/>
                    </a:gs>
                  </a:gsLst>
                  <a:lin ang="5400000" scaled="0"/>
                </a:gradFill>
              </a:rPr>
              <a:t>约束满足，为其它变量赋值</a:t>
            </a:r>
            <a:endParaRPr lang="zh-CN" altLang="en-US" sz="24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82545195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例子：</a:t>
            </a:r>
            <a:r>
              <a:rPr lang="en-US" altLang="zh-CN" dirty="0" smtClean="0"/>
              <a:t>N</a:t>
            </a:r>
            <a:r>
              <a:rPr lang="zh-CN" altLang="en-US" dirty="0" smtClean="0"/>
              <a:t>皇后问题</a:t>
            </a:r>
            <a:endParaRPr lang="zh-CN" altLang="en-US" dirty="0"/>
          </a:p>
        </p:txBody>
      </p:sp>
      <p:sp>
        <p:nvSpPr>
          <p:cNvPr id="7" name="文本占位符 4"/>
          <p:cNvSpPr>
            <a:spLocks noGrp="1"/>
          </p:cNvSpPr>
          <p:nvPr/>
        </p:nvSpPr>
        <p:spPr>
          <a:xfrm>
            <a:off x="269240" y="2125980"/>
            <a:ext cx="11435715" cy="1003352"/>
          </a:xfrm>
          <a:prstGeom prst="rect">
            <a:avLst/>
          </a:prstGeom>
        </p:spPr>
        <p:txBody>
          <a:bodyPr vert="horz" wrap="square" lIns="146304" tIns="91440" rIns="146304" bIns="91440" rtlCol="0">
            <a:spAutoFit/>
          </a:bodyPr>
          <a:lstStyle>
            <a:lvl1pPr marL="281940" marR="0" indent="-281940" algn="l" defTabSz="913765" rtl="0" eaLnBrk="1" fontAlgn="auto" latinLnBrk="0" hangingPunct="1">
              <a:lnSpc>
                <a:spcPct val="90000"/>
              </a:lnSpc>
              <a:spcBef>
                <a:spcPts val="1200"/>
              </a:spcBef>
              <a:spcAft>
                <a:spcPts val="0"/>
              </a:spcAft>
              <a:buClr>
                <a:schemeClr val="tx1"/>
              </a:buClr>
              <a:buSzPct val="90000"/>
              <a:buFont typeface="Arial" panose="020B0604020202020204" pitchFamily="34" charset="0"/>
              <a:buChar char="•"/>
              <a:defRPr sz="3135" kern="1200" spc="0" baseline="0">
                <a:gradFill>
                  <a:gsLst>
                    <a:gs pos="1250">
                      <a:schemeClr val="tx1"/>
                    </a:gs>
                    <a:gs pos="100000">
                      <a:schemeClr val="tx1"/>
                    </a:gs>
                  </a:gsLst>
                  <a:lin ang="5400000" scaled="0"/>
                </a:gradFill>
                <a:latin typeface="+mj-lt"/>
                <a:ea typeface="+mn-ea"/>
                <a:cs typeface="+mn-cs"/>
              </a:defRPr>
            </a:lvl1pPr>
            <a:lvl2pPr marL="520700" marR="0" indent="-228600"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2355" kern="1200" spc="0" baseline="0">
                <a:gradFill>
                  <a:gsLst>
                    <a:gs pos="1250">
                      <a:schemeClr val="tx1"/>
                    </a:gs>
                    <a:gs pos="100000">
                      <a:schemeClr val="tx1"/>
                    </a:gs>
                  </a:gsLst>
                  <a:lin ang="5400000" scaled="0"/>
                </a:gradFill>
                <a:latin typeface="+mn-lt"/>
                <a:ea typeface="+mn-ea"/>
                <a:cs typeface="+mn-cs"/>
              </a:defRPr>
            </a:lvl2pPr>
            <a:lvl3pPr marL="685800" marR="0" indent="-165100" algn="l" rtl="0" eaLnBrk="1" fontAlgn="auto" latinLnBrk="0" hangingPunct="1">
              <a:lnSpc>
                <a:spcPct val="90000"/>
              </a:lnSpc>
              <a:spcBef>
                <a:spcPct val="20000"/>
              </a:spcBef>
              <a:spcAft>
                <a:spcPts val="0"/>
              </a:spcAft>
              <a:buClrTx/>
              <a:buSzPct val="90000"/>
              <a:buFont typeface="Wingdings" panose="05000000000000000000" pitchFamily="2" charset="2"/>
              <a:buChar char="§"/>
              <a:defRPr sz="1960" kern="1200" spc="0" baseline="0">
                <a:gradFill>
                  <a:gsLst>
                    <a:gs pos="1250">
                      <a:schemeClr val="tx1"/>
                    </a:gs>
                    <a:gs pos="100000">
                      <a:schemeClr val="tx1"/>
                    </a:gs>
                  </a:gsLst>
                  <a:lin ang="5400000" scaled="0"/>
                </a:gradFill>
                <a:latin typeface="+mn-lt"/>
                <a:ea typeface="+mn-ea"/>
                <a:cs typeface="+mn-cs"/>
              </a:defRPr>
            </a:lvl3pPr>
            <a:lvl4pPr marL="863600" marR="0" indent="-177800"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1200" kern="1200" spc="0" baseline="0">
                <a:gradFill>
                  <a:gsLst>
                    <a:gs pos="1250">
                      <a:schemeClr val="tx1"/>
                    </a:gs>
                    <a:gs pos="100000">
                      <a:schemeClr val="tx1"/>
                    </a:gs>
                  </a:gsLst>
                  <a:lin ang="5400000" scaled="0"/>
                </a:gradFill>
                <a:latin typeface="+mn-lt"/>
                <a:ea typeface="+mn-ea"/>
                <a:cs typeface="+mn-cs"/>
              </a:defRPr>
            </a:lvl4pPr>
            <a:lvl5pPr marL="1028700" marR="0" indent="-165100" algn="l" rtl="0" eaLnBrk="1" fontAlgn="auto" latinLnBrk="0" hangingPunct="1">
              <a:lnSpc>
                <a:spcPct val="90000"/>
              </a:lnSpc>
              <a:spcBef>
                <a:spcPct val="20000"/>
              </a:spcBef>
              <a:spcAft>
                <a:spcPts val="0"/>
              </a:spcAft>
              <a:buClrTx/>
              <a:buSzPct val="90000"/>
              <a:buFont typeface="Wingdings" panose="05000000000000000000" pitchFamily="2" charset="2"/>
              <a:buChar char="§"/>
              <a:defRPr sz="1200" kern="1200" spc="0" baseline="0">
                <a:gradFill>
                  <a:gsLst>
                    <a:gs pos="1250">
                      <a:schemeClr val="tx1"/>
                    </a:gs>
                    <a:gs pos="100000">
                      <a:schemeClr val="tx1"/>
                    </a:gs>
                  </a:gsLst>
                  <a:lin ang="5400000" scaled="0"/>
                </a:gra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9pPr>
          </a:lstStyle>
          <a:p>
            <a:pPr marL="0" indent="0">
              <a:buFont typeface="Wingdings" panose="05000000000000000000" charset="0"/>
              <a:buNone/>
            </a:pPr>
            <a:r>
              <a:rPr lang="en-US" altLang="zh-CN" sz="2400" dirty="0" smtClean="0"/>
              <a:t>                   </a:t>
            </a:r>
            <a:endParaRPr lang="en-US" altLang="zh-CN" sz="2400" dirty="0"/>
          </a:p>
          <a:p>
            <a:pPr marL="0" indent="0">
              <a:buNone/>
            </a:pPr>
            <a:endParaRPr lang="en-US" altLang="zh-CN" sz="2400" b="1" dirty="0"/>
          </a:p>
        </p:txBody>
      </p:sp>
      <p:pic>
        <p:nvPicPr>
          <p:cNvPr id="2" name="图片 1"/>
          <p:cNvPicPr>
            <a:picLocks noChangeAspect="1"/>
          </p:cNvPicPr>
          <p:nvPr/>
        </p:nvPicPr>
        <p:blipFill>
          <a:blip r:embed="rId2"/>
          <a:stretch>
            <a:fillRect/>
          </a:stretch>
        </p:blipFill>
        <p:spPr>
          <a:xfrm>
            <a:off x="383932" y="990798"/>
            <a:ext cx="6368560" cy="4277067"/>
          </a:xfrm>
          <a:prstGeom prst="rect">
            <a:avLst/>
          </a:prstGeom>
        </p:spPr>
      </p:pic>
      <p:sp>
        <p:nvSpPr>
          <p:cNvPr id="5" name="文本框 4"/>
          <p:cNvSpPr txBox="1"/>
          <p:nvPr/>
        </p:nvSpPr>
        <p:spPr>
          <a:xfrm>
            <a:off x="7183314" y="1189175"/>
            <a:ext cx="4404947" cy="1369606"/>
          </a:xfrm>
          <a:prstGeom prst="rect">
            <a:avLst/>
          </a:prstGeom>
          <a:noFill/>
        </p:spPr>
        <p:txBody>
          <a:bodyPr wrap="square" lIns="182880" tIns="146304" rIns="182880" bIns="146304" rtlCol="0">
            <a:spAutoFit/>
          </a:bodyPr>
          <a:lstStyle/>
          <a:p>
            <a:pPr>
              <a:lnSpc>
                <a:spcPct val="90000"/>
              </a:lnSpc>
              <a:spcAft>
                <a:spcPts val="600"/>
              </a:spcAft>
            </a:pPr>
            <a:r>
              <a:rPr lang="zh-CN" altLang="en-US" sz="2400" dirty="0" smtClean="0">
                <a:gradFill>
                  <a:gsLst>
                    <a:gs pos="2917">
                      <a:schemeClr val="tx1"/>
                    </a:gs>
                    <a:gs pos="30000">
                      <a:schemeClr val="tx1"/>
                    </a:gs>
                  </a:gsLst>
                  <a:lin ang="5400000" scaled="0"/>
                </a:gradFill>
              </a:rPr>
              <a:t>限制：</a:t>
            </a:r>
            <a:endParaRPr lang="en-US" altLang="zh-CN" sz="2400" dirty="0" smtClean="0">
              <a:gradFill>
                <a:gsLst>
                  <a:gs pos="2917">
                    <a:schemeClr val="tx1"/>
                  </a:gs>
                  <a:gs pos="30000">
                    <a:schemeClr val="tx1"/>
                  </a:gs>
                </a:gsLst>
                <a:lin ang="5400000" scaled="0"/>
              </a:gradFill>
            </a:endParaRPr>
          </a:p>
          <a:p>
            <a:pPr>
              <a:lnSpc>
                <a:spcPct val="90000"/>
              </a:lnSpc>
              <a:spcAft>
                <a:spcPts val="600"/>
              </a:spcAft>
            </a:pPr>
            <a:r>
              <a:rPr lang="zh-CN" altLang="en-US" sz="2400" dirty="0" smtClean="0">
                <a:gradFill>
                  <a:gsLst>
                    <a:gs pos="2917">
                      <a:schemeClr val="tx1"/>
                    </a:gs>
                    <a:gs pos="30000">
                      <a:schemeClr val="tx1"/>
                    </a:gs>
                  </a:gsLst>
                  <a:lin ang="5400000" scaled="0"/>
                </a:gradFill>
              </a:rPr>
              <a:t>任意两个皇后都不能处于同一条横线，纵行，或者斜线上。</a:t>
            </a:r>
          </a:p>
        </p:txBody>
      </p:sp>
    </p:spTree>
    <p:extLst>
      <p:ext uri="{BB962C8B-B14F-4D97-AF65-F5344CB8AC3E}">
        <p14:creationId xmlns:p14="http://schemas.microsoft.com/office/powerpoint/2010/main" val="124337976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例子：</a:t>
            </a:r>
            <a:r>
              <a:rPr lang="en-US" altLang="zh-CN" dirty="0"/>
              <a:t>4</a:t>
            </a:r>
            <a:r>
              <a:rPr lang="zh-CN" altLang="en-US" dirty="0" smtClean="0"/>
              <a:t>皇后问题（回溯法）</a:t>
            </a:r>
            <a:endParaRPr lang="zh-CN" altLang="en-US" dirty="0"/>
          </a:p>
        </p:txBody>
      </p:sp>
      <p:sp>
        <p:nvSpPr>
          <p:cNvPr id="7" name="文本占位符 4"/>
          <p:cNvSpPr>
            <a:spLocks noGrp="1"/>
          </p:cNvSpPr>
          <p:nvPr/>
        </p:nvSpPr>
        <p:spPr>
          <a:xfrm>
            <a:off x="269240" y="2125980"/>
            <a:ext cx="11435715" cy="1003352"/>
          </a:xfrm>
          <a:prstGeom prst="rect">
            <a:avLst/>
          </a:prstGeom>
        </p:spPr>
        <p:txBody>
          <a:bodyPr vert="horz" wrap="square" lIns="146304" tIns="91440" rIns="146304" bIns="91440" rtlCol="0">
            <a:spAutoFit/>
          </a:bodyPr>
          <a:lstStyle>
            <a:lvl1pPr marL="281940" marR="0" indent="-281940" algn="l" defTabSz="913765" rtl="0" eaLnBrk="1" fontAlgn="auto" latinLnBrk="0" hangingPunct="1">
              <a:lnSpc>
                <a:spcPct val="90000"/>
              </a:lnSpc>
              <a:spcBef>
                <a:spcPts val="1200"/>
              </a:spcBef>
              <a:spcAft>
                <a:spcPts val="0"/>
              </a:spcAft>
              <a:buClr>
                <a:schemeClr val="tx1"/>
              </a:buClr>
              <a:buSzPct val="90000"/>
              <a:buFont typeface="Arial" panose="020B0604020202020204" pitchFamily="34" charset="0"/>
              <a:buChar char="•"/>
              <a:defRPr sz="3135" kern="1200" spc="0" baseline="0">
                <a:gradFill>
                  <a:gsLst>
                    <a:gs pos="1250">
                      <a:schemeClr val="tx1"/>
                    </a:gs>
                    <a:gs pos="100000">
                      <a:schemeClr val="tx1"/>
                    </a:gs>
                  </a:gsLst>
                  <a:lin ang="5400000" scaled="0"/>
                </a:gradFill>
                <a:latin typeface="+mj-lt"/>
                <a:ea typeface="+mn-ea"/>
                <a:cs typeface="+mn-cs"/>
              </a:defRPr>
            </a:lvl1pPr>
            <a:lvl2pPr marL="520700" marR="0" indent="-228600"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2355" kern="1200" spc="0" baseline="0">
                <a:gradFill>
                  <a:gsLst>
                    <a:gs pos="1250">
                      <a:schemeClr val="tx1"/>
                    </a:gs>
                    <a:gs pos="100000">
                      <a:schemeClr val="tx1"/>
                    </a:gs>
                  </a:gsLst>
                  <a:lin ang="5400000" scaled="0"/>
                </a:gradFill>
                <a:latin typeface="+mn-lt"/>
                <a:ea typeface="+mn-ea"/>
                <a:cs typeface="+mn-cs"/>
              </a:defRPr>
            </a:lvl2pPr>
            <a:lvl3pPr marL="685800" marR="0" indent="-165100" algn="l" rtl="0" eaLnBrk="1" fontAlgn="auto" latinLnBrk="0" hangingPunct="1">
              <a:lnSpc>
                <a:spcPct val="90000"/>
              </a:lnSpc>
              <a:spcBef>
                <a:spcPct val="20000"/>
              </a:spcBef>
              <a:spcAft>
                <a:spcPts val="0"/>
              </a:spcAft>
              <a:buClrTx/>
              <a:buSzPct val="90000"/>
              <a:buFont typeface="Wingdings" panose="05000000000000000000" pitchFamily="2" charset="2"/>
              <a:buChar char="§"/>
              <a:defRPr sz="1960" kern="1200" spc="0" baseline="0">
                <a:gradFill>
                  <a:gsLst>
                    <a:gs pos="1250">
                      <a:schemeClr val="tx1"/>
                    </a:gs>
                    <a:gs pos="100000">
                      <a:schemeClr val="tx1"/>
                    </a:gs>
                  </a:gsLst>
                  <a:lin ang="5400000" scaled="0"/>
                </a:gradFill>
                <a:latin typeface="+mn-lt"/>
                <a:ea typeface="+mn-ea"/>
                <a:cs typeface="+mn-cs"/>
              </a:defRPr>
            </a:lvl3pPr>
            <a:lvl4pPr marL="863600" marR="0" indent="-177800"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1200" kern="1200" spc="0" baseline="0">
                <a:gradFill>
                  <a:gsLst>
                    <a:gs pos="1250">
                      <a:schemeClr val="tx1"/>
                    </a:gs>
                    <a:gs pos="100000">
                      <a:schemeClr val="tx1"/>
                    </a:gs>
                  </a:gsLst>
                  <a:lin ang="5400000" scaled="0"/>
                </a:gradFill>
                <a:latin typeface="+mn-lt"/>
                <a:ea typeface="+mn-ea"/>
                <a:cs typeface="+mn-cs"/>
              </a:defRPr>
            </a:lvl4pPr>
            <a:lvl5pPr marL="1028700" marR="0" indent="-165100" algn="l" rtl="0" eaLnBrk="1" fontAlgn="auto" latinLnBrk="0" hangingPunct="1">
              <a:lnSpc>
                <a:spcPct val="90000"/>
              </a:lnSpc>
              <a:spcBef>
                <a:spcPct val="20000"/>
              </a:spcBef>
              <a:spcAft>
                <a:spcPts val="0"/>
              </a:spcAft>
              <a:buClrTx/>
              <a:buSzPct val="90000"/>
              <a:buFont typeface="Wingdings" panose="05000000000000000000" pitchFamily="2" charset="2"/>
              <a:buChar char="§"/>
              <a:defRPr sz="1200" kern="1200" spc="0" baseline="0">
                <a:gradFill>
                  <a:gsLst>
                    <a:gs pos="1250">
                      <a:schemeClr val="tx1"/>
                    </a:gs>
                    <a:gs pos="100000">
                      <a:schemeClr val="tx1"/>
                    </a:gs>
                  </a:gsLst>
                  <a:lin ang="5400000" scaled="0"/>
                </a:gra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9pPr>
          </a:lstStyle>
          <a:p>
            <a:pPr marL="0" indent="0">
              <a:buFont typeface="Wingdings" panose="05000000000000000000" charset="0"/>
              <a:buNone/>
            </a:pPr>
            <a:r>
              <a:rPr lang="en-US" altLang="zh-CN" sz="2400" dirty="0" smtClean="0"/>
              <a:t>                   </a:t>
            </a:r>
            <a:endParaRPr lang="en-US" altLang="zh-CN" sz="2400" dirty="0"/>
          </a:p>
          <a:p>
            <a:pPr marL="0" indent="0">
              <a:buNone/>
            </a:pPr>
            <a:endParaRPr lang="en-US" altLang="zh-CN" sz="2400" b="1" dirty="0"/>
          </a:p>
        </p:txBody>
      </p:sp>
      <p:pic>
        <p:nvPicPr>
          <p:cNvPr id="3" name="图片 2"/>
          <p:cNvPicPr>
            <a:picLocks noChangeAspect="1"/>
          </p:cNvPicPr>
          <p:nvPr/>
        </p:nvPicPr>
        <p:blipFill>
          <a:blip r:embed="rId2"/>
          <a:stretch>
            <a:fillRect/>
          </a:stretch>
        </p:blipFill>
        <p:spPr>
          <a:xfrm>
            <a:off x="0" y="1969113"/>
            <a:ext cx="3777518" cy="3155427"/>
          </a:xfrm>
          <a:prstGeom prst="rect">
            <a:avLst/>
          </a:prstGeom>
        </p:spPr>
      </p:pic>
      <p:pic>
        <p:nvPicPr>
          <p:cNvPr id="6" name="图片 5"/>
          <p:cNvPicPr>
            <a:picLocks noChangeAspect="1"/>
          </p:cNvPicPr>
          <p:nvPr/>
        </p:nvPicPr>
        <p:blipFill>
          <a:blip r:embed="rId3"/>
          <a:stretch>
            <a:fillRect/>
          </a:stretch>
        </p:blipFill>
        <p:spPr>
          <a:xfrm>
            <a:off x="3666148" y="1750953"/>
            <a:ext cx="4293599" cy="3656318"/>
          </a:xfrm>
          <a:prstGeom prst="rect">
            <a:avLst/>
          </a:prstGeom>
        </p:spPr>
      </p:pic>
      <p:pic>
        <p:nvPicPr>
          <p:cNvPr id="8" name="图片 7"/>
          <p:cNvPicPr>
            <a:picLocks noChangeAspect="1"/>
          </p:cNvPicPr>
          <p:nvPr/>
        </p:nvPicPr>
        <p:blipFill>
          <a:blip r:embed="rId4"/>
          <a:stretch>
            <a:fillRect/>
          </a:stretch>
        </p:blipFill>
        <p:spPr>
          <a:xfrm>
            <a:off x="7883333" y="1937327"/>
            <a:ext cx="4132900" cy="3469943"/>
          </a:xfrm>
          <a:prstGeom prst="rect">
            <a:avLst/>
          </a:prstGeom>
        </p:spPr>
      </p:pic>
    </p:spTree>
    <p:extLst>
      <p:ext uri="{BB962C8B-B14F-4D97-AF65-F5344CB8AC3E}">
        <p14:creationId xmlns:p14="http://schemas.microsoft.com/office/powerpoint/2010/main" val="384575687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例子：</a:t>
            </a:r>
            <a:r>
              <a:rPr lang="en-US" altLang="zh-CN" dirty="0"/>
              <a:t>4</a:t>
            </a:r>
            <a:r>
              <a:rPr lang="zh-CN" altLang="en-US" dirty="0" smtClean="0"/>
              <a:t>皇后问题（回溯法）</a:t>
            </a:r>
            <a:endParaRPr lang="zh-CN" altLang="en-US" dirty="0"/>
          </a:p>
        </p:txBody>
      </p:sp>
      <p:sp>
        <p:nvSpPr>
          <p:cNvPr id="7" name="文本占位符 4"/>
          <p:cNvSpPr>
            <a:spLocks noGrp="1"/>
          </p:cNvSpPr>
          <p:nvPr/>
        </p:nvSpPr>
        <p:spPr>
          <a:xfrm>
            <a:off x="269240" y="2125980"/>
            <a:ext cx="11435715" cy="1003352"/>
          </a:xfrm>
          <a:prstGeom prst="rect">
            <a:avLst/>
          </a:prstGeom>
        </p:spPr>
        <p:txBody>
          <a:bodyPr vert="horz" wrap="square" lIns="146304" tIns="91440" rIns="146304" bIns="91440" rtlCol="0">
            <a:spAutoFit/>
          </a:bodyPr>
          <a:lstStyle>
            <a:lvl1pPr marL="281940" marR="0" indent="-281940" algn="l" defTabSz="913765" rtl="0" eaLnBrk="1" fontAlgn="auto" latinLnBrk="0" hangingPunct="1">
              <a:lnSpc>
                <a:spcPct val="90000"/>
              </a:lnSpc>
              <a:spcBef>
                <a:spcPts val="1200"/>
              </a:spcBef>
              <a:spcAft>
                <a:spcPts val="0"/>
              </a:spcAft>
              <a:buClr>
                <a:schemeClr val="tx1"/>
              </a:buClr>
              <a:buSzPct val="90000"/>
              <a:buFont typeface="Arial" panose="020B0604020202020204" pitchFamily="34" charset="0"/>
              <a:buChar char="•"/>
              <a:defRPr sz="3135" kern="1200" spc="0" baseline="0">
                <a:gradFill>
                  <a:gsLst>
                    <a:gs pos="1250">
                      <a:schemeClr val="tx1"/>
                    </a:gs>
                    <a:gs pos="100000">
                      <a:schemeClr val="tx1"/>
                    </a:gs>
                  </a:gsLst>
                  <a:lin ang="5400000" scaled="0"/>
                </a:gradFill>
                <a:latin typeface="+mj-lt"/>
                <a:ea typeface="+mn-ea"/>
                <a:cs typeface="+mn-cs"/>
              </a:defRPr>
            </a:lvl1pPr>
            <a:lvl2pPr marL="520700" marR="0" indent="-228600"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2355" kern="1200" spc="0" baseline="0">
                <a:gradFill>
                  <a:gsLst>
                    <a:gs pos="1250">
                      <a:schemeClr val="tx1"/>
                    </a:gs>
                    <a:gs pos="100000">
                      <a:schemeClr val="tx1"/>
                    </a:gs>
                  </a:gsLst>
                  <a:lin ang="5400000" scaled="0"/>
                </a:gradFill>
                <a:latin typeface="+mn-lt"/>
                <a:ea typeface="+mn-ea"/>
                <a:cs typeface="+mn-cs"/>
              </a:defRPr>
            </a:lvl2pPr>
            <a:lvl3pPr marL="685800" marR="0" indent="-165100" algn="l" rtl="0" eaLnBrk="1" fontAlgn="auto" latinLnBrk="0" hangingPunct="1">
              <a:lnSpc>
                <a:spcPct val="90000"/>
              </a:lnSpc>
              <a:spcBef>
                <a:spcPct val="20000"/>
              </a:spcBef>
              <a:spcAft>
                <a:spcPts val="0"/>
              </a:spcAft>
              <a:buClrTx/>
              <a:buSzPct val="90000"/>
              <a:buFont typeface="Wingdings" panose="05000000000000000000" pitchFamily="2" charset="2"/>
              <a:buChar char="§"/>
              <a:defRPr sz="1960" kern="1200" spc="0" baseline="0">
                <a:gradFill>
                  <a:gsLst>
                    <a:gs pos="1250">
                      <a:schemeClr val="tx1"/>
                    </a:gs>
                    <a:gs pos="100000">
                      <a:schemeClr val="tx1"/>
                    </a:gs>
                  </a:gsLst>
                  <a:lin ang="5400000" scaled="0"/>
                </a:gradFill>
                <a:latin typeface="+mn-lt"/>
                <a:ea typeface="+mn-ea"/>
                <a:cs typeface="+mn-cs"/>
              </a:defRPr>
            </a:lvl3pPr>
            <a:lvl4pPr marL="863600" marR="0" indent="-177800"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1200" kern="1200" spc="0" baseline="0">
                <a:gradFill>
                  <a:gsLst>
                    <a:gs pos="1250">
                      <a:schemeClr val="tx1"/>
                    </a:gs>
                    <a:gs pos="100000">
                      <a:schemeClr val="tx1"/>
                    </a:gs>
                  </a:gsLst>
                  <a:lin ang="5400000" scaled="0"/>
                </a:gradFill>
                <a:latin typeface="+mn-lt"/>
                <a:ea typeface="+mn-ea"/>
                <a:cs typeface="+mn-cs"/>
              </a:defRPr>
            </a:lvl4pPr>
            <a:lvl5pPr marL="1028700" marR="0" indent="-165100" algn="l" rtl="0" eaLnBrk="1" fontAlgn="auto" latinLnBrk="0" hangingPunct="1">
              <a:lnSpc>
                <a:spcPct val="90000"/>
              </a:lnSpc>
              <a:spcBef>
                <a:spcPct val="20000"/>
              </a:spcBef>
              <a:spcAft>
                <a:spcPts val="0"/>
              </a:spcAft>
              <a:buClrTx/>
              <a:buSzPct val="90000"/>
              <a:buFont typeface="Wingdings" panose="05000000000000000000" pitchFamily="2" charset="2"/>
              <a:buChar char="§"/>
              <a:defRPr sz="1200" kern="1200" spc="0" baseline="0">
                <a:gradFill>
                  <a:gsLst>
                    <a:gs pos="1250">
                      <a:schemeClr val="tx1"/>
                    </a:gs>
                    <a:gs pos="100000">
                      <a:schemeClr val="tx1"/>
                    </a:gs>
                  </a:gsLst>
                  <a:lin ang="5400000" scaled="0"/>
                </a:gra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9pPr>
          </a:lstStyle>
          <a:p>
            <a:pPr marL="0" indent="0">
              <a:buFont typeface="Wingdings" panose="05000000000000000000" charset="0"/>
              <a:buNone/>
            </a:pPr>
            <a:r>
              <a:rPr lang="en-US" altLang="zh-CN" sz="2400" dirty="0" smtClean="0"/>
              <a:t>                   </a:t>
            </a:r>
            <a:endParaRPr lang="en-US" altLang="zh-CN" sz="2400" dirty="0"/>
          </a:p>
          <a:p>
            <a:pPr marL="0" indent="0">
              <a:buNone/>
            </a:pPr>
            <a:endParaRPr lang="en-US" altLang="zh-CN" sz="2400" b="1" dirty="0"/>
          </a:p>
        </p:txBody>
      </p:sp>
      <p:pic>
        <p:nvPicPr>
          <p:cNvPr id="2" name="图片 1"/>
          <p:cNvPicPr>
            <a:picLocks noChangeAspect="1"/>
          </p:cNvPicPr>
          <p:nvPr/>
        </p:nvPicPr>
        <p:blipFill>
          <a:blip r:embed="rId2"/>
          <a:stretch>
            <a:fillRect/>
          </a:stretch>
        </p:blipFill>
        <p:spPr>
          <a:xfrm>
            <a:off x="2211998" y="1562919"/>
            <a:ext cx="7652971" cy="4534180"/>
          </a:xfrm>
          <a:prstGeom prst="rect">
            <a:avLst/>
          </a:prstGeom>
        </p:spPr>
      </p:pic>
    </p:spTree>
    <p:extLst>
      <p:ext uri="{BB962C8B-B14F-4D97-AF65-F5344CB8AC3E}">
        <p14:creationId xmlns:p14="http://schemas.microsoft.com/office/powerpoint/2010/main" val="1575782722"/>
      </p:ext>
    </p:extLst>
  </p:cSld>
  <p:clrMapOvr>
    <a:masterClrMapping/>
  </p:clrMapOvr>
  <p:transition>
    <p:fade/>
  </p:transition>
</p:sld>
</file>

<file path=ppt/theme/theme1.xml><?xml version="1.0" encoding="utf-8"?>
<a:theme xmlns:a="http://schemas.openxmlformats.org/drawingml/2006/main" name="1_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noAutofit/>
      </a:bodyPr>
      <a:lstStyle>
        <a:defPPr defTabSz="932180"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noAutofit/>
      </a:bodyPr>
      <a:lstStyle>
        <a:defPPr defTabSz="932180"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noAutofit/>
      </a:bodyPr>
      <a:lstStyle>
        <a:defPPr defTabSz="932180"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30602_PMLC_2014_Template">
  <a:themeElements>
    <a:clrScheme name="PMLC 2014">
      <a:dk1>
        <a:srgbClr val="505050"/>
      </a:dk1>
      <a:lt1>
        <a:srgbClr val="FFFFFF"/>
      </a:lt1>
      <a:dk2>
        <a:srgbClr val="0072C6"/>
      </a:dk2>
      <a:lt2>
        <a:srgbClr val="D2D2D2"/>
      </a:lt2>
      <a:accent1>
        <a:srgbClr val="0072C6"/>
      </a:accent1>
      <a:accent2>
        <a:srgbClr val="BA141A"/>
      </a:accent2>
      <a:accent3>
        <a:srgbClr val="442359"/>
      </a:accent3>
      <a:accent4>
        <a:srgbClr val="002050"/>
      </a:accent4>
      <a:accent5>
        <a:srgbClr val="008272"/>
      </a:accent5>
      <a:accent6>
        <a:srgbClr val="DC3C0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lstStyle>
        <a:defPPr algn="ctr" defTabSz="932180"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WHITE TEMPLATE">
  <a:themeElements>
    <a:clrScheme name="BT - Blue on white">
      <a:dk1>
        <a:srgbClr val="505050"/>
      </a:dk1>
      <a:lt1>
        <a:srgbClr val="FFFFFF"/>
      </a:lt1>
      <a:dk2>
        <a:srgbClr val="0078D7"/>
      </a:dk2>
      <a:lt2>
        <a:srgbClr val="00BCF2"/>
      </a:lt2>
      <a:accent1>
        <a:srgbClr val="0078D7"/>
      </a:accent1>
      <a:accent2>
        <a:srgbClr val="002050"/>
      </a:accent2>
      <a:accent3>
        <a:srgbClr val="D83B01"/>
      </a:accent3>
      <a:accent4>
        <a:srgbClr val="5C2D91"/>
      </a:accent4>
      <a:accent5>
        <a:srgbClr val="008272"/>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noAutofit/>
      </a:bodyPr>
      <a:lstStyle>
        <a:defPPr defTabSz="932180"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OLOR TEMPLATE">
  <a:themeElements>
    <a:clrScheme name="BT - Blue">
      <a:dk1>
        <a:srgbClr val="505050"/>
      </a:dk1>
      <a:lt1>
        <a:srgbClr val="FFFFFF"/>
      </a:lt1>
      <a:dk2>
        <a:srgbClr val="0078D7"/>
      </a:dk2>
      <a:lt2>
        <a:srgbClr val="CDF4FF"/>
      </a:lt2>
      <a:accent1>
        <a:srgbClr val="002050"/>
      </a:accent1>
      <a:accent2>
        <a:srgbClr val="D83B01"/>
      </a:accent2>
      <a:accent3>
        <a:srgbClr val="5C2D91"/>
      </a:accent3>
      <a:accent4>
        <a:srgbClr val="004B50"/>
      </a:accent4>
      <a:accent5>
        <a:srgbClr val="B4009E"/>
      </a:accent5>
      <a:accent6>
        <a:srgbClr val="32145A"/>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noAutofit/>
      </a:bodyPr>
      <a:lstStyle>
        <a:defPPr defTabSz="932180"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1466</TotalTime>
  <Words>769</Words>
  <Application>Microsoft Office PowerPoint</Application>
  <PresentationFormat>宽屏</PresentationFormat>
  <Paragraphs>85</Paragraphs>
  <Slides>18</Slides>
  <Notes>3</Notes>
  <HiddenSlides>0</HiddenSlides>
  <MMClips>0</MMClips>
  <ScaleCrop>false</ScaleCrop>
  <HeadingPairs>
    <vt:vector size="6" baseType="variant">
      <vt:variant>
        <vt:lpstr>已用的字体</vt:lpstr>
      </vt:variant>
      <vt:variant>
        <vt:i4>7</vt:i4>
      </vt:variant>
      <vt:variant>
        <vt:lpstr>主题</vt:lpstr>
      </vt:variant>
      <vt:variant>
        <vt:i4>6</vt:i4>
      </vt:variant>
      <vt:variant>
        <vt:lpstr>幻灯片标题</vt:lpstr>
      </vt:variant>
      <vt:variant>
        <vt:i4>18</vt:i4>
      </vt:variant>
    </vt:vector>
  </HeadingPairs>
  <TitlesOfParts>
    <vt:vector size="31" baseType="lpstr">
      <vt:lpstr>等线</vt:lpstr>
      <vt:lpstr>宋体</vt:lpstr>
      <vt:lpstr>Arial</vt:lpstr>
      <vt:lpstr>Consolas</vt:lpstr>
      <vt:lpstr>Segoe UI</vt:lpstr>
      <vt:lpstr>Segoe UI Light</vt:lpstr>
      <vt:lpstr>Wingdings</vt:lpstr>
      <vt:lpstr>1_WHITE TEMPLATE</vt:lpstr>
      <vt:lpstr>2_WHITE TEMPLATE</vt:lpstr>
      <vt:lpstr>3_WHITE TEMPLATE</vt:lpstr>
      <vt:lpstr>5-30602_PMLC_2014_Template</vt:lpstr>
      <vt:lpstr>4_WHITE TEMPLATE</vt:lpstr>
      <vt:lpstr>COLOR TEMPLATE</vt:lpstr>
      <vt:lpstr>约束满足性问题（CSP）</vt:lpstr>
      <vt:lpstr>内容</vt:lpstr>
      <vt:lpstr>内容</vt:lpstr>
      <vt:lpstr>约束满足问题（CSP）</vt:lpstr>
      <vt:lpstr>Backtracking （回溯）算法</vt:lpstr>
      <vt:lpstr>Backtracking （回溯）算法</vt:lpstr>
      <vt:lpstr>例子：N皇后问题</vt:lpstr>
      <vt:lpstr>例子：4皇后问题（回溯法）</vt:lpstr>
      <vt:lpstr>例子：4皇后问题（回溯法）</vt:lpstr>
      <vt:lpstr>Backtracking （回溯）算法</vt:lpstr>
      <vt:lpstr>Forward-checking 算法</vt:lpstr>
      <vt:lpstr>Forward-checking 算法</vt:lpstr>
      <vt:lpstr>Forward-checking 算法</vt:lpstr>
      <vt:lpstr>Forward-checking 算法 – 4皇后问题</vt:lpstr>
      <vt:lpstr>Forward-checking 算法 – 4皇后问题</vt:lpstr>
      <vt:lpstr>内容</vt:lpstr>
      <vt:lpstr>实验任务</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Anatomy of an Emerging Digital Society</dc:title>
  <dc:creator>Lee Givens</dc:creator>
  <dc:description>Formatting: Nicole Milburn, Simple Concepts Consulting</dc:description>
  <cp:lastModifiedBy>779529477@qq.com</cp:lastModifiedBy>
  <cp:revision>7407</cp:revision>
  <dcterms:created xsi:type="dcterms:W3CDTF">2018-11-07T00:11:01Z</dcterms:created>
  <dcterms:modified xsi:type="dcterms:W3CDTF">2018-11-20T10:27:18Z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0x0101008F0EA7BB1921B84987AD886575582A1D</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nanduan@microsoft.com</vt:lpwstr>
  </property>
  <property fmtid="{D5CDD505-2E9C-101B-9397-08002B2CF9AE}" pid="7" name="MSIP_Label_f42aa342-8706-4288-bd11-ebb85995028c_SetDate">
    <vt:lpwstr>2017-08-25T09:11:08.9900638+08:00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y fmtid="{D5CDD505-2E9C-101B-9397-08002B2CF9AE}" pid="12" name="KSOProductBuildVer">
    <vt:lpwstr>2052-1.2.5.490</vt:lpwstr>
  </property>
</Properties>
</file>