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76CBE-EFA7-45B8-A428-884FE7B2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B166E4-E093-44D2-8502-00C51E550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6C63EF-4050-4DF9-A00B-BA45F09F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F8EC0-03B0-4DA0-8A63-21E63C5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03F03-980E-4B54-862C-8D5C087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03925-F1B6-469B-B201-EC641ACF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EF3827-1826-4460-B851-1930037EA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022A3-885D-4FBE-9229-D046DA83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CADDA-A02D-458E-98D4-BC0E1E46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A6645-6A3F-4FFB-839F-16024D4F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547B5C-A21A-4DF6-81BA-D2FFCD6E9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20587-93F3-4E4E-A53D-DF96C577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51C3D-5642-48E7-8851-E85F9F84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58236-7D73-4779-888A-4EDF0A9B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58F711-D3DF-4BDC-9BAC-8577CDE2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D67C-0CAC-4D4C-ADBA-37712EDD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EF15D-1F77-4E5D-8806-716CF1BB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7EEFE-03A4-447C-B66C-FE6CA49F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42E5A-EF8A-4100-A6A5-6638EE3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ED591-731C-40F6-AED5-D67EC484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36810-584C-467A-803C-AE42ED2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AD44F-606C-49A8-AAAA-C6306B10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A63EB-BF3A-440A-9BE2-207C50C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4B4FF-17D5-430F-9A73-41C37C62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1F621-A064-4287-90AF-C97AB053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8E816-00B7-4987-98AB-C93146C5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4ACEB-AD95-4422-AB62-869D8359D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BC383-B6CB-4D46-8E2C-47A140A9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3F053-966D-49F8-8BAA-DC375FD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07D40-75D0-48FE-A7E1-F64C0CD0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A56E7-1D5A-4B81-AE14-ED607645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B3D81-F506-4480-8237-3973AFA7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87AA8-7335-4E66-945F-496598F0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22F1A-BA0C-4418-858C-2EA84B4B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399F07-0C98-4A39-A744-997D04E45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173734-3711-46A1-9B56-D190410A0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B3B612-726C-4DD6-AC0C-3504E1AA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9F330E-4140-4866-BBCA-54680762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6ED2B3-37B9-4010-BC67-389D9D2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05CA5-D792-4F4A-BC03-51510DA6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854069-2A17-4313-9172-CFEB2B58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C9706-D28D-4AE3-A65D-578A1EBE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E898F3-8BD1-484E-ABA9-0C897007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3626D2-46F1-48E4-94A0-43F9C2FC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821BD3-0CD5-467F-AC96-3296BC31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6F2284-272C-4BFB-BA4D-98C3CA0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C4A44-9454-429B-B694-9673C0C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023B9-D733-41AA-9CC8-A10DDB72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247A02-1F07-4CAE-8732-7668F186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CC7269-282C-4086-9231-6625A0BE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39992-BC4B-452E-90F3-0E826BB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A0E7E-242B-4EB1-BEBF-BC7E3F46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2C11C-242E-4B22-B2CA-DB919703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A97232-DF08-4A95-BE7F-9B8D4E54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FA0118-54BE-4FE9-B1B5-CD7D7B94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2D105-A1D9-427D-8881-D874FA6E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850AEC-EE7D-4192-8812-9BCFD091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A54A57-8C19-451F-9D69-FF7FE210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43DF4-67AE-4CF2-83AF-E245CBEC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6F1093-B741-4DDA-9366-B576A840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B0778-9A21-4000-8C00-AD0E1D8A0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F56B-E35F-42C4-BF06-3B2CE5ED54F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DCBE0-9D21-4E55-85F0-14698410B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2C2C1-7AD1-43AE-BBCE-C20FB6345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CEF2-C278-4A9A-B21E-0A31DFCD85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K-TM4C1294XL TM4C1294 Connected LaunchPad Board Image (Top View)">
            <a:extLst>
              <a:ext uri="{FF2B5EF4-FFF2-40B4-BE49-F238E27FC236}">
                <a16:creationId xmlns:a16="http://schemas.microsoft.com/office/drawing/2014/main" id="{0CE24B9C-471F-48A1-9C69-F58B61E9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37" y="1300310"/>
            <a:ext cx="2695326" cy="17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å³å¾ç">
            <a:extLst>
              <a:ext uri="{FF2B5EF4-FFF2-40B4-BE49-F238E27FC236}">
                <a16:creationId xmlns:a16="http://schemas.microsoft.com/office/drawing/2014/main" id="{0E8CB097-3291-475D-8283-8BD37DA5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45" y="3388463"/>
            <a:ext cx="1732710" cy="17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igne Plus 4">
            <a:extLst>
              <a:ext uri="{FF2B5EF4-FFF2-40B4-BE49-F238E27FC236}">
                <a16:creationId xmlns:a16="http://schemas.microsoft.com/office/drawing/2014/main" id="{FC48AF75-B71A-4EF7-A54E-8700B5430ABF}"/>
              </a:ext>
            </a:extLst>
          </p:cNvPr>
          <p:cNvSpPr/>
          <p:nvPr/>
        </p:nvSpPr>
        <p:spPr>
          <a:xfrm>
            <a:off x="5822622" y="2759642"/>
            <a:ext cx="546755" cy="5467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6F87-6B50-4E65-AADC-33B56A81885C}"/>
              </a:ext>
            </a:extLst>
          </p:cNvPr>
          <p:cNvSpPr/>
          <p:nvPr/>
        </p:nvSpPr>
        <p:spPr>
          <a:xfrm>
            <a:off x="4395339" y="1231449"/>
            <a:ext cx="3401319" cy="4216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ç¸å³å¾ç">
            <a:extLst>
              <a:ext uri="{FF2B5EF4-FFF2-40B4-BE49-F238E27FC236}">
                <a16:creationId xmlns:a16="http://schemas.microsoft.com/office/drawing/2014/main" id="{28722FBD-B75D-4ACB-9F33-A0F683BA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1157074"/>
            <a:ext cx="574040" cy="5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arduinoâçå¾çæç´¢ç»æ">
            <a:extLst>
              <a:ext uri="{FF2B5EF4-FFF2-40B4-BE49-F238E27FC236}">
                <a16:creationId xmlns:a16="http://schemas.microsoft.com/office/drawing/2014/main" id="{6B8C499A-0512-40C9-BA22-A5091AB2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40" y="853804"/>
            <a:ext cx="1360599" cy="96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âarduinoâçå¾çæç´¢ç»æ">
            <a:extLst>
              <a:ext uri="{FF2B5EF4-FFF2-40B4-BE49-F238E27FC236}">
                <a16:creationId xmlns:a16="http://schemas.microsoft.com/office/drawing/2014/main" id="{B44E9469-2BB3-44E5-9CFF-2ACDA65C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26" y="2569414"/>
            <a:ext cx="1360599" cy="96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âarduinoâçå¾çæç´¢ç»æ">
            <a:extLst>
              <a:ext uri="{FF2B5EF4-FFF2-40B4-BE49-F238E27FC236}">
                <a16:creationId xmlns:a16="http://schemas.microsoft.com/office/drawing/2014/main" id="{DBC9BAD9-29F7-45F5-B485-F94C744F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25" y="4504834"/>
            <a:ext cx="1360599" cy="96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EE192007-AE1B-47C8-9C2C-A24AEAD9439E}"/>
              </a:ext>
            </a:extLst>
          </p:cNvPr>
          <p:cNvCxnSpPr>
            <a:cxnSpLocks/>
            <a:stCxn id="6" idx="3"/>
            <a:endCxn id="1032" idx="1"/>
          </p:cNvCxnSpPr>
          <p:nvPr/>
        </p:nvCxnSpPr>
        <p:spPr>
          <a:xfrm flipV="1">
            <a:off x="7796658" y="1338585"/>
            <a:ext cx="2553582" cy="2000964"/>
          </a:xfrm>
          <a:prstGeom prst="curvedConnector3">
            <a:avLst>
              <a:gd name="adj1" fmla="val 261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3EC83AB4-734F-4667-AA57-6ACC62B79CA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796658" y="3054195"/>
            <a:ext cx="2519668" cy="2853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ç¸å³å¾ç">
            <a:extLst>
              <a:ext uri="{FF2B5EF4-FFF2-40B4-BE49-F238E27FC236}">
                <a16:creationId xmlns:a16="http://schemas.microsoft.com/office/drawing/2014/main" id="{8789D4DA-F2C5-4D82-B7C5-8E7DFF91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20" y="2569414"/>
            <a:ext cx="574040" cy="5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E9BAB2AF-3916-4297-AF29-933AE649066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7796658" y="3339549"/>
            <a:ext cx="2519667" cy="165006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âwifiâçå¾çæç´¢ç»æ">
            <a:extLst>
              <a:ext uri="{FF2B5EF4-FFF2-40B4-BE49-F238E27FC236}">
                <a16:creationId xmlns:a16="http://schemas.microsoft.com/office/drawing/2014/main" id="{D315FA0C-A879-4F06-9875-AD06D533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336" y="4374283"/>
            <a:ext cx="73513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FB709779-8894-45F8-9CAB-DD318AEDB82A}"/>
              </a:ext>
            </a:extLst>
          </p:cNvPr>
          <p:cNvCxnSpPr>
            <a:cxnSpLocks/>
            <a:stCxn id="1026" idx="1"/>
          </p:cNvCxnSpPr>
          <p:nvPr/>
        </p:nvCxnSpPr>
        <p:spPr>
          <a:xfrm rot="10800000" flipH="1" flipV="1">
            <a:off x="4748337" y="2166665"/>
            <a:ext cx="426610" cy="2028854"/>
          </a:xfrm>
          <a:prstGeom prst="curvedConnector4">
            <a:avLst>
              <a:gd name="adj1" fmla="val -53585"/>
              <a:gd name="adj2" fmla="val 1013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ç¸å³å¾ç">
            <a:extLst>
              <a:ext uri="{FF2B5EF4-FFF2-40B4-BE49-F238E27FC236}">
                <a16:creationId xmlns:a16="http://schemas.microsoft.com/office/drawing/2014/main" id="{2386B9B2-1C70-482F-B822-1C0367DC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422" y="2961502"/>
            <a:ext cx="381076" cy="3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8" descr="âsmartphone iconâçå¾çæç´¢ç»æ">
            <a:extLst>
              <a:ext uri="{FF2B5EF4-FFF2-40B4-BE49-F238E27FC236}">
                <a16:creationId xmlns:a16="http://schemas.microsoft.com/office/drawing/2014/main" id="{6D29B0C6-9A7E-40D5-8248-40ACD0F8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8" y="2490725"/>
            <a:ext cx="1631344" cy="163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âwifiâçå¾çæç´¢ç»æ">
            <a:extLst>
              <a:ext uri="{FF2B5EF4-FFF2-40B4-BE49-F238E27FC236}">
                <a16:creationId xmlns:a16="http://schemas.microsoft.com/office/drawing/2014/main" id="{06D9E302-086F-484D-BD43-EDCACB0B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96" y="2626763"/>
            <a:ext cx="73513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Connecteur : en arc 1053">
            <a:extLst>
              <a:ext uri="{FF2B5EF4-FFF2-40B4-BE49-F238E27FC236}">
                <a16:creationId xmlns:a16="http://schemas.microsoft.com/office/drawing/2014/main" id="{F8E52FAC-C974-4AE1-B366-4008690AB3DA}"/>
              </a:ext>
            </a:extLst>
          </p:cNvPr>
          <p:cNvCxnSpPr>
            <a:stCxn id="1046" idx="3"/>
            <a:endCxn id="6" idx="1"/>
          </p:cNvCxnSpPr>
          <p:nvPr/>
        </p:nvCxnSpPr>
        <p:spPr>
          <a:xfrm>
            <a:off x="2268812" y="3306397"/>
            <a:ext cx="2126527" cy="33152"/>
          </a:xfrm>
          <a:prstGeom prst="curvedConnector3">
            <a:avLst>
              <a:gd name="adj1" fmla="val 4665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740D5FF-4474-4F62-93C7-295A7FA10B0F}"/>
              </a:ext>
            </a:extLst>
          </p:cNvPr>
          <p:cNvSpPr txBox="1"/>
          <p:nvPr/>
        </p:nvSpPr>
        <p:spPr>
          <a:xfrm>
            <a:off x="637468" y="4253063"/>
            <a:ext cx="163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Smartphone Android</a:t>
            </a:r>
            <a:endParaRPr lang="en-US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32C15A-B276-4B42-9A19-334C90AA0832}"/>
              </a:ext>
            </a:extLst>
          </p:cNvPr>
          <p:cNvSpPr txBox="1"/>
          <p:nvPr/>
        </p:nvSpPr>
        <p:spPr>
          <a:xfrm>
            <a:off x="4492925" y="3376278"/>
            <a:ext cx="103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Ethernet</a:t>
            </a:r>
            <a:endParaRPr lang="en-US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8BF86A-2254-4832-9F7E-2F1AB14D4B5F}"/>
              </a:ext>
            </a:extLst>
          </p:cNvPr>
          <p:cNvSpPr txBox="1"/>
          <p:nvPr/>
        </p:nvSpPr>
        <p:spPr>
          <a:xfrm>
            <a:off x="5331011" y="5090502"/>
            <a:ext cx="16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Routeur </a:t>
            </a:r>
            <a:r>
              <a:rPr lang="fr-FR" b="1" dirty="0" err="1"/>
              <a:t>WiFi</a:t>
            </a:r>
            <a:endParaRPr lang="en-US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E0B457-7537-4268-9304-F9C1FC45D260}"/>
              </a:ext>
            </a:extLst>
          </p:cNvPr>
          <p:cNvSpPr txBox="1"/>
          <p:nvPr/>
        </p:nvSpPr>
        <p:spPr>
          <a:xfrm>
            <a:off x="4965439" y="1309553"/>
            <a:ext cx="2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MCU ARM Cortex M4</a:t>
            </a:r>
            <a:endParaRPr lang="en-US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6A941FD-17A7-45F0-A99C-0ACCAECCC7B3}"/>
              </a:ext>
            </a:extLst>
          </p:cNvPr>
          <p:cNvSpPr txBox="1"/>
          <p:nvPr/>
        </p:nvSpPr>
        <p:spPr>
          <a:xfrm>
            <a:off x="9435314" y="377873"/>
            <a:ext cx="2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Capture Température</a:t>
            </a:r>
            <a:endParaRPr lang="en-US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C958639-9074-451E-92CD-FF088405D787}"/>
              </a:ext>
            </a:extLst>
          </p:cNvPr>
          <p:cNvSpPr txBox="1"/>
          <p:nvPr/>
        </p:nvSpPr>
        <p:spPr>
          <a:xfrm>
            <a:off x="9435313" y="2190305"/>
            <a:ext cx="2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Capture Humidité</a:t>
            </a:r>
            <a:endParaRPr lang="en-US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B32B56-39C5-442C-895E-0342B20202DF}"/>
              </a:ext>
            </a:extLst>
          </p:cNvPr>
          <p:cNvSpPr txBox="1"/>
          <p:nvPr/>
        </p:nvSpPr>
        <p:spPr>
          <a:xfrm>
            <a:off x="9435312" y="4148007"/>
            <a:ext cx="2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17824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cdg2-1.xx.fbcdn.net/v/t1.15752-9/34387976_2076145322606928_5894148723138625536_n.png?_nc_cat=0&amp;oh=bdba44110421df49c83a5c81d22b12fe&amp;oe=5BB4F08B">
            <a:extLst>
              <a:ext uri="{FF2B5EF4-FFF2-40B4-BE49-F238E27FC236}">
                <a16:creationId xmlns:a16="http://schemas.microsoft.com/office/drawing/2014/main" id="{F29D38F4-0D50-4F5E-AA26-5B4CAA6FA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" y="1879600"/>
            <a:ext cx="1834515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content-cdg2-1.xx.fbcdn.net/v/t1.15752-9/34392903_2076226192598841_5056726230376644608_n.png?_nc_cat=0&amp;oh=f866065fdd73d51bb7ca3400100c5354&amp;oe=5BB1AF5A">
            <a:extLst>
              <a:ext uri="{FF2B5EF4-FFF2-40B4-BE49-F238E27FC236}">
                <a16:creationId xmlns:a16="http://schemas.microsoft.com/office/drawing/2014/main" id="{3707E58D-3115-4C3B-889F-96055C09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81" y="3520441"/>
            <a:ext cx="1834515" cy="32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cdg2-1.xx.fbcdn.net/v/t1.15752-9/34388198_2076204792600981_451014374019039232_n.png?_nc_cat=0&amp;oh=d4c6b187279e0b63c70adaf0cb461eed&amp;oe=5B865B91">
            <a:extLst>
              <a:ext uri="{FF2B5EF4-FFF2-40B4-BE49-F238E27FC236}">
                <a16:creationId xmlns:a16="http://schemas.microsoft.com/office/drawing/2014/main" id="{5DB81CD6-4656-42A9-B7E6-BC5FC5CD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4" y="76198"/>
            <a:ext cx="1834515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cdg2-1.xx.fbcdn.net/v/t1.15752-9/34340986_2076201679267959_1898472727057006592_n.png?_nc_cat=0&amp;oh=ccce115c05d719b3587ba4b9660018c0&amp;oe=5BBB6F45">
            <a:extLst>
              <a:ext uri="{FF2B5EF4-FFF2-40B4-BE49-F238E27FC236}">
                <a16:creationId xmlns:a16="http://schemas.microsoft.com/office/drawing/2014/main" id="{E9FC79AD-D78F-4394-87D9-DF18F184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81" y="76198"/>
            <a:ext cx="1834515" cy="326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8ECBB0C-03AF-4DB3-9637-C82AD4FB48CB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 flipV="1">
            <a:off x="2304733" y="1706879"/>
            <a:ext cx="1255948" cy="18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17EA9DB-9456-45AC-BF2A-3EA6D4804732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2304733" y="3510280"/>
            <a:ext cx="1255948" cy="16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776FAD5-B7CA-47C9-9A95-0B9C30A00BC8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5395196" y="1706878"/>
            <a:ext cx="1148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0B37ACA-37B9-4DCB-8C0D-267F0B02E7C6}"/>
              </a:ext>
            </a:extLst>
          </p:cNvPr>
          <p:cNvSpPr txBox="1"/>
          <p:nvPr/>
        </p:nvSpPr>
        <p:spPr>
          <a:xfrm rot="18252184">
            <a:off x="2197164" y="2053612"/>
            <a:ext cx="147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Détection de la température et de l’humidité</a:t>
            </a:r>
            <a:endParaRPr lang="en-US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BE9617-42D8-4C2C-B5C1-01F75446CC9F}"/>
              </a:ext>
            </a:extLst>
          </p:cNvPr>
          <p:cNvSpPr txBox="1"/>
          <p:nvPr/>
        </p:nvSpPr>
        <p:spPr>
          <a:xfrm rot="3160765">
            <a:off x="2156104" y="4056705"/>
            <a:ext cx="170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Contrôle de LED</a:t>
            </a:r>
            <a:endParaRPr lang="en-US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41C365-B9FF-4D75-8D7B-4729133E87E4}"/>
              </a:ext>
            </a:extLst>
          </p:cNvPr>
          <p:cNvSpPr txBox="1"/>
          <p:nvPr/>
        </p:nvSpPr>
        <p:spPr>
          <a:xfrm>
            <a:off x="5395197" y="1122103"/>
            <a:ext cx="114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Affichage de données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8476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Muyao Chen</dc:creator>
  <cp:lastModifiedBy>Muyao Chen</cp:lastModifiedBy>
  <cp:revision>11</cp:revision>
  <dcterms:created xsi:type="dcterms:W3CDTF">2018-05-27T12:03:57Z</dcterms:created>
  <dcterms:modified xsi:type="dcterms:W3CDTF">2018-06-03T20:38:50Z</dcterms:modified>
</cp:coreProperties>
</file>