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yao Chen" initials="MC" lastIdx="1" clrIdx="0">
    <p:extLst>
      <p:ext uri="{19B8F6BF-5375-455C-9EA6-DF929625EA0E}">
        <p15:presenceInfo xmlns:p15="http://schemas.microsoft.com/office/powerpoint/2012/main" userId="S-1-5-21-1216386176-3178875579-75221310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7219B-832A-437B-90F3-FD50716ECD38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2F17-E524-4FE8-BCE7-B0308E87D24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1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2F17-E524-4FE8-BCE7-B0308E87D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EB0DF-2F14-45DC-8C3D-FF43E76F2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Lw</a:t>
            </a:r>
            <a:r>
              <a:rPr lang="en-US" dirty="0"/>
              <a:t>IP pour TIVA-C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340D92-18B3-48DA-93F2-46B7B4A6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Muyao CHEN</a:t>
            </a:r>
          </a:p>
        </p:txBody>
      </p:sp>
    </p:spTree>
    <p:extLst>
      <p:ext uri="{BB962C8B-B14F-4D97-AF65-F5344CB8AC3E}">
        <p14:creationId xmlns:p14="http://schemas.microsoft.com/office/powerpoint/2010/main" val="23426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A47A2-FE3B-4E17-A879-D58D647D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61083-AC6F-47FF-BB07-5FC5B7EF4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209801"/>
            <a:ext cx="10554574" cy="4486274"/>
          </a:xfrm>
        </p:spPr>
        <p:txBody>
          <a:bodyPr/>
          <a:lstStyle/>
          <a:p>
            <a:r>
              <a:rPr lang="fr-FR" dirty="0"/>
              <a:t>Packages utilisés</a:t>
            </a:r>
          </a:p>
          <a:p>
            <a:r>
              <a:rPr lang="fr-FR" dirty="0"/>
              <a:t>Structure du programme principale</a:t>
            </a:r>
          </a:p>
          <a:p>
            <a:r>
              <a:rPr lang="fr-FR" dirty="0"/>
              <a:t>Que fait la fonction main</a:t>
            </a:r>
          </a:p>
          <a:p>
            <a:r>
              <a:rPr lang="fr-FR" dirty="0"/>
              <a:t>Processus essentiels</a:t>
            </a:r>
          </a:p>
          <a:p>
            <a:pPr lvl="1"/>
            <a:r>
              <a:rPr lang="en-US" dirty="0" err="1"/>
              <a:t>lwIPInit</a:t>
            </a:r>
            <a:endParaRPr lang="en-US" dirty="0"/>
          </a:p>
          <a:p>
            <a:pPr lvl="1"/>
            <a:r>
              <a:rPr lang="fr-FR" dirty="0"/>
              <a:t>L</a:t>
            </a:r>
            <a:r>
              <a:rPr lang="en-US" dirty="0" err="1"/>
              <a:t>ocatorInit</a:t>
            </a:r>
            <a:endParaRPr lang="en-US" dirty="0"/>
          </a:p>
          <a:p>
            <a:pPr lvl="1"/>
            <a:r>
              <a:rPr lang="en-US" dirty="0" err="1"/>
              <a:t>httpd_init</a:t>
            </a:r>
            <a:endParaRPr lang="en-US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12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8427C-254A-4AE8-B018-0434DE1C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95CFC-AA41-4A26-8188-4825655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152651"/>
            <a:ext cx="10554574" cy="4619624"/>
          </a:xfrm>
        </p:spPr>
        <p:txBody>
          <a:bodyPr numCol="2">
            <a:normAutofit/>
          </a:bodyPr>
          <a:lstStyle/>
          <a:p>
            <a:r>
              <a:rPr lang="fr-FR" b="1" dirty="0"/>
              <a:t>Librairie de base</a:t>
            </a:r>
          </a:p>
          <a:p>
            <a:pPr lvl="1"/>
            <a:r>
              <a:rPr lang="fr-FR" b="1" dirty="0"/>
              <a:t>&lt;</a:t>
            </a:r>
            <a:r>
              <a:rPr lang="fr-FR" b="1" dirty="0" err="1"/>
              <a:t>stdbool.h</a:t>
            </a:r>
            <a:r>
              <a:rPr lang="fr-FR" b="1" dirty="0"/>
              <a:t>&gt; , &lt;</a:t>
            </a:r>
            <a:r>
              <a:rPr lang="fr-FR" b="1" dirty="0" err="1"/>
              <a:t>stdint.h</a:t>
            </a:r>
            <a:r>
              <a:rPr lang="fr-FR" b="1" dirty="0"/>
              <a:t>&gt;</a:t>
            </a:r>
          </a:p>
          <a:p>
            <a:r>
              <a:rPr lang="fr-FR" b="1" dirty="0"/>
              <a:t>Librairie de Hardware </a:t>
            </a:r>
            <a:r>
              <a:rPr lang="fr-FR" b="1" dirty="0" err="1"/>
              <a:t>Def</a:t>
            </a:r>
            <a:endParaRPr lang="fr-FR" b="1" dirty="0"/>
          </a:p>
          <a:p>
            <a:pPr lvl="1"/>
            <a:r>
              <a:rPr lang="fr-FR" b="1" dirty="0"/>
              <a:t>"</a:t>
            </a:r>
            <a:r>
              <a:rPr lang="fr-FR" b="1" dirty="0" err="1"/>
              <a:t>inc</a:t>
            </a:r>
            <a:r>
              <a:rPr lang="fr-FR" b="1" dirty="0"/>
              <a:t>/</a:t>
            </a:r>
            <a:r>
              <a:rPr lang="fr-FR" b="1" dirty="0" err="1"/>
              <a:t>hw_ints.h</a:t>
            </a:r>
            <a:r>
              <a:rPr lang="fr-FR" b="1" dirty="0"/>
              <a:t>“ , "</a:t>
            </a:r>
            <a:r>
              <a:rPr lang="fr-FR" b="1" dirty="0" err="1"/>
              <a:t>inc</a:t>
            </a:r>
            <a:r>
              <a:rPr lang="fr-FR" b="1" dirty="0"/>
              <a:t>/</a:t>
            </a:r>
            <a:r>
              <a:rPr lang="fr-FR" b="1" dirty="0" err="1"/>
              <a:t>hw_memmap.h</a:t>
            </a:r>
            <a:r>
              <a:rPr lang="fr-FR" b="1" dirty="0"/>
              <a:t>“</a:t>
            </a:r>
          </a:p>
          <a:p>
            <a:r>
              <a:rPr lang="fr-FR" b="1" dirty="0"/>
              <a:t>Librairie de Hardware Driver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flash.h</a:t>
            </a:r>
            <a:r>
              <a:rPr lang="fr-FR" b="1" dirty="0"/>
              <a:t>"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interrupt.h</a:t>
            </a:r>
            <a:r>
              <a:rPr lang="fr-FR" b="1" dirty="0"/>
              <a:t>“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gpio.h</a:t>
            </a:r>
            <a:r>
              <a:rPr lang="fr-FR" b="1" dirty="0"/>
              <a:t>"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rom_map.h</a:t>
            </a:r>
            <a:r>
              <a:rPr lang="fr-FR" b="1" dirty="0"/>
              <a:t>" – noms compatibles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sysctl.h</a:t>
            </a:r>
            <a:r>
              <a:rPr lang="fr-FR" b="1" dirty="0"/>
              <a:t>" – contrôle de tout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systick.h</a:t>
            </a:r>
            <a:r>
              <a:rPr lang="fr-FR" b="1" dirty="0"/>
              <a:t>“ – </a:t>
            </a:r>
            <a:r>
              <a:rPr lang="fr-FR" b="1" dirty="0" err="1"/>
              <a:t>timer</a:t>
            </a:r>
            <a:endParaRPr lang="fr-FR" b="1" dirty="0"/>
          </a:p>
          <a:p>
            <a:endParaRPr lang="fr-FR" b="1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b="1" u="sng" dirty="0">
                <a:solidFill>
                  <a:schemeClr val="accent3">
                    <a:lumMod val="75000"/>
                  </a:schemeClr>
                </a:solidFill>
              </a:rPr>
              <a:t>Librairie de la fonctionnalité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utils</a:t>
            </a:r>
            <a:r>
              <a:rPr lang="fr-FR" b="1" dirty="0"/>
              <a:t>/</a:t>
            </a:r>
            <a:r>
              <a:rPr lang="fr-FR" b="1" dirty="0" err="1"/>
              <a:t>locator.h</a:t>
            </a:r>
            <a:r>
              <a:rPr lang="fr-FR" b="1" dirty="0"/>
              <a:t>" – </a:t>
            </a:r>
            <a:r>
              <a:rPr lang="fr-FR" b="1" dirty="0" err="1"/>
              <a:t>udp</a:t>
            </a:r>
            <a:r>
              <a:rPr lang="fr-FR" b="1" dirty="0"/>
              <a:t> écouteur</a:t>
            </a:r>
          </a:p>
          <a:p>
            <a:pPr lvl="1"/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utils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lwiplib.h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 – lib de cœur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utils</a:t>
            </a:r>
            <a:r>
              <a:rPr lang="fr-FR" b="1" dirty="0"/>
              <a:t>/</a:t>
            </a:r>
            <a:r>
              <a:rPr lang="fr-FR" b="1" dirty="0" err="1"/>
              <a:t>ustdlib.h</a:t>
            </a:r>
            <a:r>
              <a:rPr lang="fr-FR" b="1" dirty="0"/>
              <a:t>"   - fonctions utiles </a:t>
            </a:r>
            <a:r>
              <a:rPr lang="fr-FR" b="1" dirty="0" err="1"/>
              <a:t>standardes</a:t>
            </a:r>
            <a:endParaRPr lang="fr-FR" b="1" dirty="0"/>
          </a:p>
          <a:p>
            <a:pPr lvl="1"/>
            <a:r>
              <a:rPr lang="fr-FR" b="1" dirty="0"/>
              <a:t>"</a:t>
            </a:r>
            <a:r>
              <a:rPr lang="fr-FR" b="1" dirty="0" err="1"/>
              <a:t>utils</a:t>
            </a:r>
            <a:r>
              <a:rPr lang="fr-FR" b="1" dirty="0"/>
              <a:t>/</a:t>
            </a:r>
            <a:r>
              <a:rPr lang="fr-FR" b="1" dirty="0" err="1"/>
              <a:t>uartstdio.h</a:t>
            </a:r>
            <a:r>
              <a:rPr lang="fr-FR" b="1" dirty="0"/>
              <a:t>" – fonctions de UART</a:t>
            </a:r>
          </a:p>
          <a:p>
            <a:r>
              <a:rPr lang="fr-FR" b="1" u="sng" dirty="0">
                <a:solidFill>
                  <a:schemeClr val="accent3">
                    <a:lumMod val="75000"/>
                  </a:schemeClr>
                </a:solidFill>
              </a:rPr>
              <a:t>Librairie d’application</a:t>
            </a:r>
          </a:p>
          <a:p>
            <a:pPr lvl="1"/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httpserver_raw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httpd.h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</a:t>
            </a:r>
          </a:p>
          <a:p>
            <a:r>
              <a:rPr lang="fr-FR" b="1" dirty="0"/>
              <a:t>Librairie de raccourci</a:t>
            </a:r>
          </a:p>
          <a:p>
            <a:pPr lvl="1"/>
            <a:r>
              <a:rPr lang="fr-FR" b="1" dirty="0"/>
              <a:t>"drivers/</a:t>
            </a:r>
            <a:r>
              <a:rPr lang="fr-FR" b="1" dirty="0" err="1"/>
              <a:t>pinout.h</a:t>
            </a:r>
            <a:r>
              <a:rPr lang="fr-FR" b="1" dirty="0"/>
              <a:t>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42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67FB0-AD00-49AD-B039-8D9B5D87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enet_lwip.c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A0F97E-A447-4846-AC1D-BCADB9CF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1612687"/>
            <a:ext cx="10554574" cy="5150063"/>
          </a:xfrm>
        </p:spPr>
        <p:txBody>
          <a:bodyPr/>
          <a:lstStyle/>
          <a:p>
            <a:r>
              <a:rPr lang="en-US" b="1" dirty="0"/>
              <a:t>void </a:t>
            </a:r>
            <a:r>
              <a:rPr lang="en-US" b="1" dirty="0" err="1"/>
              <a:t>DisplayIPAddress</a:t>
            </a:r>
            <a:r>
              <a:rPr lang="en-US" b="1" dirty="0"/>
              <a:t>(uint32_t ui32Addr)</a:t>
            </a:r>
          </a:p>
          <a:p>
            <a:pPr lvl="1"/>
            <a:r>
              <a:rPr lang="fr-FR" b="1" dirty="0"/>
              <a:t>Convertir l’adresse IP à une chaîne de caractères</a:t>
            </a:r>
            <a:endParaRPr lang="en-US" b="1" dirty="0"/>
          </a:p>
          <a:p>
            <a:r>
              <a:rPr lang="en-US" b="1" dirty="0"/>
              <a:t>void </a:t>
            </a:r>
            <a:r>
              <a:rPr lang="en-US" b="1" dirty="0" err="1"/>
              <a:t>lwIPHostTimerHandler</a:t>
            </a:r>
            <a:r>
              <a:rPr lang="en-US" b="1" dirty="0"/>
              <a:t>(void) </a:t>
            </a:r>
          </a:p>
          <a:p>
            <a:pPr lvl="1"/>
            <a:r>
              <a:rPr lang="fr-FR" b="1" dirty="0"/>
              <a:t>Obtenir ou mettre à jour l’adresse IP</a:t>
            </a:r>
            <a:endParaRPr lang="en-US" b="1" dirty="0"/>
          </a:p>
          <a:p>
            <a:r>
              <a:rPr lang="en-US" b="1" dirty="0"/>
              <a:t>void </a:t>
            </a:r>
            <a:r>
              <a:rPr lang="en-US" b="1" dirty="0" err="1"/>
              <a:t>SysTickIntHandler</a:t>
            </a:r>
            <a:r>
              <a:rPr lang="en-US" b="1" dirty="0"/>
              <a:t>(void)</a:t>
            </a:r>
          </a:p>
          <a:p>
            <a:pPr lvl="1"/>
            <a:r>
              <a:rPr lang="fr-FR" b="1" dirty="0"/>
              <a:t>F</a:t>
            </a:r>
            <a:r>
              <a:rPr lang="en-US" b="1" dirty="0" err="1"/>
              <a:t>onction</a:t>
            </a:r>
            <a:r>
              <a:rPr lang="en-US" b="1" dirty="0"/>
              <a:t> de INT </a:t>
            </a:r>
            <a:r>
              <a:rPr lang="en-US" b="1" dirty="0" err="1"/>
              <a:t>SysTick</a:t>
            </a:r>
            <a:endParaRPr lang="en-US" b="1" dirty="0"/>
          </a:p>
          <a:p>
            <a:pPr lvl="1"/>
            <a:r>
              <a:rPr lang="en-US" b="1" dirty="0" err="1"/>
              <a:t>lwIPTimer</a:t>
            </a:r>
            <a:r>
              <a:rPr lang="en-US" b="1" dirty="0"/>
              <a:t> : De </a:t>
            </a:r>
            <a:r>
              <a:rPr lang="en-US" b="1" dirty="0" err="1"/>
              <a:t>gérer</a:t>
            </a:r>
            <a:r>
              <a:rPr lang="en-US" b="1" dirty="0"/>
              <a:t> les </a:t>
            </a:r>
            <a:r>
              <a:rPr lang="en-US" b="1" dirty="0" err="1"/>
              <a:t>appel</a:t>
            </a:r>
            <a:r>
              <a:rPr lang="en-US" b="1" dirty="0"/>
              <a:t> </a:t>
            </a:r>
            <a:r>
              <a:rPr lang="en-US" b="1" dirty="0" err="1"/>
              <a:t>dans</a:t>
            </a:r>
            <a:r>
              <a:rPr lang="en-US" b="1" dirty="0"/>
              <a:t> un coup</a:t>
            </a:r>
          </a:p>
          <a:p>
            <a:r>
              <a:rPr lang="en-US" b="1" dirty="0" err="1"/>
              <a:t>Int</a:t>
            </a:r>
            <a:r>
              <a:rPr lang="en-US" b="1" dirty="0"/>
              <a:t> main(void)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4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31AD7-7BDB-4293-8163-C1568332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main(void)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B68C3E-BD71-4ACA-B4A7-E2B3FDF1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9963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SysCtlMOSCConfigSet</a:t>
            </a:r>
            <a:r>
              <a:rPr lang="en-US" b="1" dirty="0"/>
              <a:t>(SYSCTL_MOSC_HIGHFREQ);</a:t>
            </a:r>
            <a:endParaRPr lang="fr-FR" b="1" dirty="0"/>
          </a:p>
          <a:p>
            <a:r>
              <a:rPr lang="en-US" b="1" dirty="0" err="1"/>
              <a:t>MAP_SysCtlClockFreqSet</a:t>
            </a:r>
            <a:endParaRPr lang="en-US" b="1" dirty="0"/>
          </a:p>
          <a:p>
            <a:r>
              <a:rPr lang="en-US" b="1" dirty="0" err="1"/>
              <a:t>PinoutSet</a:t>
            </a:r>
            <a:r>
              <a:rPr lang="en-US" b="1" dirty="0"/>
              <a:t>(true, false);</a:t>
            </a:r>
          </a:p>
          <a:p>
            <a:r>
              <a:rPr lang="en-US" b="1" dirty="0" err="1"/>
              <a:t>UARTStdioConfig</a:t>
            </a:r>
            <a:r>
              <a:rPr lang="en-US" b="1" dirty="0"/>
              <a:t>(0, 115200, g_ui32SysClock);</a:t>
            </a:r>
          </a:p>
          <a:p>
            <a:r>
              <a:rPr lang="en-US" b="1" dirty="0"/>
              <a:t>LED Config</a:t>
            </a:r>
          </a:p>
          <a:p>
            <a:r>
              <a:rPr lang="fr-FR" b="1" dirty="0"/>
              <a:t>S</a:t>
            </a:r>
            <a:r>
              <a:rPr lang="en-US" b="1" dirty="0" err="1"/>
              <a:t>ysTick</a:t>
            </a:r>
            <a:r>
              <a:rPr lang="en-US" b="1" dirty="0"/>
              <a:t> Config</a:t>
            </a:r>
          </a:p>
          <a:p>
            <a:r>
              <a:rPr lang="fr-FR" b="1" dirty="0"/>
              <a:t>Enregistrer Mac</a:t>
            </a:r>
          </a:p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lwIPInit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Locator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Init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httpd_init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r>
              <a:rPr lang="fr-FR" b="1" dirty="0"/>
              <a:t>Changer la priorité des INT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80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1FA32-EE43-4A9C-BAFE-40A6365B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5BF960-3621-4740-A464-1A76D495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6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258</TotalTime>
  <Words>264</Words>
  <Application>Microsoft Office PowerPoint</Application>
  <PresentationFormat>Grand écran</PresentationFormat>
  <Paragraphs>56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Concis</vt:lpstr>
      <vt:lpstr>LwIP pour TIVA-C</vt:lpstr>
      <vt:lpstr>Plan</vt:lpstr>
      <vt:lpstr>#include</vt:lpstr>
      <vt:lpstr>enet_lwip.c</vt:lpstr>
      <vt:lpstr>int main(void)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LwIP</dc:title>
  <dc:creator>Muyao Chen</dc:creator>
  <cp:lastModifiedBy>Muyao Chen</cp:lastModifiedBy>
  <cp:revision>14</cp:revision>
  <dcterms:created xsi:type="dcterms:W3CDTF">2018-02-04T09:02:24Z</dcterms:created>
  <dcterms:modified xsi:type="dcterms:W3CDTF">2018-02-04T13:21:21Z</dcterms:modified>
</cp:coreProperties>
</file>