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yao Chen" initials="MC" lastIdx="1" clrIdx="0">
    <p:extLst>
      <p:ext uri="{19B8F6BF-5375-455C-9EA6-DF929625EA0E}">
        <p15:presenceInfo xmlns:p15="http://schemas.microsoft.com/office/powerpoint/2012/main" userId="S-1-5-21-1216386176-3178875579-75221310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219B-832A-437B-90F3-FD50716ECD38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2F17-E524-4FE8-BCE7-B0308E87D24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72F17-E524-4FE8-BCE7-B0308E87D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9F1C-AC72-4930-835D-388E0145DFF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8C13-63C7-4B2C-9356-1708309F86E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551C-A3D4-4DC6-8D8D-DA616E868CCA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B71F-8FDD-43E1-9558-A10A663340FF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97F-0CC8-4B92-8894-3D88462F295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66FB-FBA3-41DE-BACA-628DA8F183F2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D0B7-969E-4D1C-93A1-F873106F4B68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111-512E-404A-A837-F888010A64E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0DE-807E-4BDF-94A5-1E07E43B2F7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ACBC-493E-4BF9-B3A4-5722734670BD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F8A0-53BC-46ED-B0C4-C56F2E4F5AFB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F493-80D5-4007-BF3A-AD05581D707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D2C-1EFA-47A3-8F58-068A00DC442D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1880D2-A2C3-4B9F-B414-77EED096AA8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E49406B-EF46-4E55-9D8B-D0577C07835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EB0DF-2F14-45DC-8C3D-FF43E76F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Lw</a:t>
            </a:r>
            <a:r>
              <a:rPr lang="en-US" dirty="0"/>
              <a:t>IP pour TIVA-C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40D92-18B3-48DA-93F2-46B7B4A6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Muyao CHEN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734148-A1B1-46A3-B8E7-D447CA5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6D5F6-D596-4C63-9941-627733A0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lwip.c</a:t>
            </a:r>
            <a:r>
              <a:rPr lang="fr-FR" dirty="0"/>
              <a:t>/</a:t>
            </a:r>
            <a:r>
              <a:rPr lang="en-US" dirty="0" err="1"/>
              <a:t>lwIPEthernetIntHandler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F7D20-B861-4AB2-9CA5-04545E7E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MAP_EMACIntStatus</a:t>
            </a:r>
            <a:r>
              <a:rPr lang="en-US" dirty="0"/>
              <a:t> - </a:t>
            </a:r>
            <a:r>
              <a:rPr lang="en-US" dirty="0" err="1"/>
              <a:t>tivaif_interrupt</a:t>
            </a:r>
            <a:r>
              <a:rPr lang="en-US" dirty="0"/>
              <a:t> - </a:t>
            </a:r>
            <a:r>
              <a:rPr lang="en-US" dirty="0" err="1"/>
              <a:t>tivaif_receive</a:t>
            </a:r>
            <a:r>
              <a:rPr lang="en-US" dirty="0"/>
              <a:t> - </a:t>
            </a:r>
            <a:r>
              <a:rPr lang="en-US" dirty="0" err="1"/>
              <a:t>ethernet_input</a:t>
            </a:r>
            <a:r>
              <a:rPr lang="en-US" dirty="0"/>
              <a:t> - </a:t>
            </a:r>
            <a:r>
              <a:rPr lang="en-US" dirty="0" err="1"/>
              <a:t>ip_input</a:t>
            </a:r>
            <a:r>
              <a:rPr lang="en-US" dirty="0"/>
              <a:t> - </a:t>
            </a:r>
            <a:r>
              <a:rPr lang="en-US" dirty="0" err="1"/>
              <a:t>tcp_input</a:t>
            </a:r>
            <a:r>
              <a:rPr lang="en-US" dirty="0"/>
              <a:t> - TCP_EVENT_RECV – (callback function) </a:t>
            </a:r>
            <a:r>
              <a:rPr lang="en-US" dirty="0" err="1"/>
              <a:t>http_recv</a:t>
            </a:r>
            <a:r>
              <a:rPr lang="en-US" dirty="0"/>
              <a:t> - </a:t>
            </a:r>
            <a:r>
              <a:rPr lang="en-US" dirty="0" err="1"/>
              <a:t>http_parse_request</a:t>
            </a:r>
            <a:r>
              <a:rPr lang="en-US" dirty="0"/>
              <a:t> - </a:t>
            </a:r>
            <a:r>
              <a:rPr lang="en-US" dirty="0" err="1"/>
              <a:t>http_find_file</a:t>
            </a:r>
            <a:r>
              <a:rPr lang="en-US" dirty="0"/>
              <a:t> - </a:t>
            </a:r>
            <a:r>
              <a:rPr lang="en-US" dirty="0" err="1"/>
              <a:t>http_send_data</a:t>
            </a:r>
            <a:r>
              <a:rPr lang="en-US" dirty="0"/>
              <a:t> - </a:t>
            </a:r>
            <a:r>
              <a:rPr lang="en-US" dirty="0" err="1"/>
              <a:t>http_close_conn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55AE4-3BD9-4D48-85C3-C4A4956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47A2-FE3B-4E17-A879-D58D647D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61083-AC6F-47FF-BB07-5FC5B7EF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209801"/>
            <a:ext cx="10554574" cy="4486274"/>
          </a:xfrm>
        </p:spPr>
        <p:txBody>
          <a:bodyPr/>
          <a:lstStyle/>
          <a:p>
            <a:r>
              <a:rPr lang="fr-FR" dirty="0"/>
              <a:t>Packages utilisés</a:t>
            </a:r>
          </a:p>
          <a:p>
            <a:r>
              <a:rPr lang="fr-FR" dirty="0"/>
              <a:t>Structure du programme principaux</a:t>
            </a:r>
          </a:p>
          <a:p>
            <a:r>
              <a:rPr lang="fr-FR" dirty="0"/>
              <a:t>Que fait la fonction main</a:t>
            </a:r>
          </a:p>
          <a:p>
            <a:r>
              <a:rPr lang="fr-FR" dirty="0"/>
              <a:t>Processus initialisation</a:t>
            </a:r>
          </a:p>
          <a:p>
            <a:pPr lvl="1"/>
            <a:r>
              <a:rPr lang="en-US" dirty="0" err="1"/>
              <a:t>lwIPInit</a:t>
            </a:r>
            <a:endParaRPr lang="en-US" dirty="0"/>
          </a:p>
          <a:p>
            <a:pPr lvl="1"/>
            <a:r>
              <a:rPr lang="fr-FR" dirty="0"/>
              <a:t>L</a:t>
            </a:r>
            <a:r>
              <a:rPr lang="en-US" dirty="0" err="1"/>
              <a:t>ocatorInit</a:t>
            </a:r>
            <a:endParaRPr lang="en-US" dirty="0"/>
          </a:p>
          <a:p>
            <a:pPr lvl="1"/>
            <a:r>
              <a:rPr lang="en-US" dirty="0" err="1"/>
              <a:t>httpd_init</a:t>
            </a:r>
            <a:endParaRPr lang="fr-FR" dirty="0"/>
          </a:p>
          <a:p>
            <a:r>
              <a:rPr lang="fr-FR" dirty="0"/>
              <a:t>Processus Interruption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7FEC6F-BB01-4770-8075-7EC17B2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8427C-254A-4AE8-B018-0434DE1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95CFC-AA41-4A26-8188-4825655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152651"/>
            <a:ext cx="10554574" cy="4619624"/>
          </a:xfrm>
        </p:spPr>
        <p:txBody>
          <a:bodyPr numCol="2">
            <a:normAutofit/>
          </a:bodyPr>
          <a:lstStyle/>
          <a:p>
            <a:r>
              <a:rPr lang="fr-FR" b="1" dirty="0"/>
              <a:t>Librairie de base</a:t>
            </a:r>
          </a:p>
          <a:p>
            <a:pPr lvl="1"/>
            <a:r>
              <a:rPr lang="fr-FR" b="1" dirty="0"/>
              <a:t>&lt;</a:t>
            </a:r>
            <a:r>
              <a:rPr lang="fr-FR" b="1" dirty="0" err="1"/>
              <a:t>stdbool.h</a:t>
            </a:r>
            <a:r>
              <a:rPr lang="fr-FR" b="1" dirty="0"/>
              <a:t>&gt; , &lt;</a:t>
            </a:r>
            <a:r>
              <a:rPr lang="fr-FR" b="1" dirty="0" err="1"/>
              <a:t>stdint.h</a:t>
            </a:r>
            <a:r>
              <a:rPr lang="fr-FR" b="1" dirty="0"/>
              <a:t>&gt;</a:t>
            </a:r>
          </a:p>
          <a:p>
            <a:r>
              <a:rPr lang="fr-FR" b="1" dirty="0"/>
              <a:t>Librairie de Hardware </a:t>
            </a:r>
            <a:r>
              <a:rPr lang="fr-FR" b="1" dirty="0" err="1"/>
              <a:t>Def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hw_ints.h</a:t>
            </a:r>
            <a:r>
              <a:rPr lang="fr-FR" b="1" dirty="0"/>
              <a:t>“ , "</a:t>
            </a:r>
            <a:r>
              <a:rPr lang="fr-FR" b="1" dirty="0" err="1"/>
              <a:t>inc</a:t>
            </a:r>
            <a:r>
              <a:rPr lang="fr-FR" b="1" dirty="0"/>
              <a:t>/</a:t>
            </a:r>
            <a:r>
              <a:rPr lang="fr-FR" b="1" dirty="0" err="1"/>
              <a:t>hw_memmap.h</a:t>
            </a:r>
            <a:r>
              <a:rPr lang="fr-FR" b="1" dirty="0"/>
              <a:t>“</a:t>
            </a:r>
          </a:p>
          <a:p>
            <a:r>
              <a:rPr lang="fr-FR" b="1" dirty="0"/>
              <a:t>Librairie de Hardware Driver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flash.h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interrupt.h</a:t>
            </a:r>
            <a:r>
              <a:rPr lang="fr-FR" b="1" dirty="0"/>
              <a:t>“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gpio.h</a:t>
            </a:r>
            <a:r>
              <a:rPr lang="fr-FR" b="1" dirty="0"/>
              <a:t>"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rom_map.h</a:t>
            </a:r>
            <a:r>
              <a:rPr lang="fr-FR" b="1" dirty="0"/>
              <a:t>" – noms compatibles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sysctl.h</a:t>
            </a:r>
            <a:r>
              <a:rPr lang="fr-FR" b="1" dirty="0"/>
              <a:t>" – contrôle de tout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driverlib</a:t>
            </a:r>
            <a:r>
              <a:rPr lang="fr-FR" b="1" dirty="0"/>
              <a:t>/</a:t>
            </a:r>
            <a:r>
              <a:rPr lang="fr-FR" b="1" dirty="0" err="1"/>
              <a:t>systick.h</a:t>
            </a:r>
            <a:r>
              <a:rPr lang="fr-FR" b="1" dirty="0"/>
              <a:t>“ – </a:t>
            </a:r>
            <a:r>
              <a:rPr lang="fr-FR" b="1" dirty="0" err="1"/>
              <a:t>timer</a:t>
            </a:r>
            <a:endParaRPr lang="fr-FR" b="1" dirty="0"/>
          </a:p>
          <a:p>
            <a:endParaRPr lang="fr-FR" b="1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de la fonctionnalité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locator.h</a:t>
            </a:r>
            <a:r>
              <a:rPr lang="fr-FR" b="1" dirty="0"/>
              <a:t>" – </a:t>
            </a:r>
            <a:r>
              <a:rPr lang="fr-FR" b="1" dirty="0" err="1"/>
              <a:t>udp</a:t>
            </a:r>
            <a:r>
              <a:rPr lang="fr-FR" b="1" dirty="0"/>
              <a:t> écouteur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utils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lwiplib.h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 – lib de cœur</a:t>
            </a:r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ustdlib.h</a:t>
            </a:r>
            <a:r>
              <a:rPr lang="fr-FR" b="1" dirty="0"/>
              <a:t>"   - fonctions utiles </a:t>
            </a:r>
            <a:r>
              <a:rPr lang="fr-FR" b="1" dirty="0" err="1"/>
              <a:t>standardes</a:t>
            </a:r>
            <a:endParaRPr lang="fr-FR" b="1" dirty="0"/>
          </a:p>
          <a:p>
            <a:pPr lvl="1"/>
            <a:r>
              <a:rPr lang="fr-FR" b="1" dirty="0"/>
              <a:t>"</a:t>
            </a:r>
            <a:r>
              <a:rPr lang="fr-FR" b="1" dirty="0" err="1"/>
              <a:t>utils</a:t>
            </a:r>
            <a:r>
              <a:rPr lang="fr-FR" b="1" dirty="0"/>
              <a:t>/</a:t>
            </a:r>
            <a:r>
              <a:rPr lang="fr-FR" b="1" dirty="0" err="1"/>
              <a:t>uartstdio.h</a:t>
            </a:r>
            <a:r>
              <a:rPr lang="fr-FR" b="1" dirty="0"/>
              <a:t>" – fonctions de UART</a:t>
            </a:r>
          </a:p>
          <a:p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Librairie d’application</a:t>
            </a:r>
          </a:p>
          <a:p>
            <a:pPr lvl="1"/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httpserver_raw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httpd.h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"</a:t>
            </a:r>
          </a:p>
          <a:p>
            <a:r>
              <a:rPr lang="fr-FR" b="1" dirty="0"/>
              <a:t>Librairie de raccourci</a:t>
            </a:r>
          </a:p>
          <a:p>
            <a:pPr lvl="1"/>
            <a:r>
              <a:rPr lang="fr-FR" b="1" dirty="0"/>
              <a:t>"drivers/</a:t>
            </a:r>
            <a:r>
              <a:rPr lang="fr-FR" b="1" dirty="0" err="1"/>
              <a:t>pinout.h</a:t>
            </a:r>
            <a:r>
              <a:rPr lang="fr-FR" b="1" dirty="0"/>
              <a:t>"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CD178-4168-4461-8A3F-B7B2CE7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7FB0-AD00-49AD-B039-8D9B5D8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enet_lwip.c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0F97E-A447-4846-AC1D-BCADB9C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1612687"/>
            <a:ext cx="10554574" cy="5150063"/>
          </a:xfrm>
        </p:spPr>
        <p:txBody>
          <a:bodyPr/>
          <a:lstStyle/>
          <a:p>
            <a:r>
              <a:rPr lang="en-US" b="1" dirty="0"/>
              <a:t>void </a:t>
            </a:r>
            <a:r>
              <a:rPr lang="en-US" b="1" dirty="0" err="1"/>
              <a:t>DisplayIPAddress</a:t>
            </a:r>
            <a:r>
              <a:rPr lang="en-US" b="1" dirty="0"/>
              <a:t>(uint32_t ui32Addr)</a:t>
            </a:r>
          </a:p>
          <a:p>
            <a:pPr lvl="1"/>
            <a:r>
              <a:rPr lang="fr-FR" b="1" dirty="0"/>
              <a:t>Convertir l’adresse IP à une chaîne de caractères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lwIPHostTimerHandler</a:t>
            </a:r>
            <a:r>
              <a:rPr lang="en-US" b="1" dirty="0"/>
              <a:t>(void) </a:t>
            </a:r>
          </a:p>
          <a:p>
            <a:pPr lvl="1"/>
            <a:r>
              <a:rPr lang="fr-FR" b="1" dirty="0"/>
              <a:t>Obtenir ou mettre à jour l’adresse IP</a:t>
            </a:r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SysTickIntHandler</a:t>
            </a:r>
            <a:r>
              <a:rPr lang="en-US" b="1" dirty="0"/>
              <a:t>(void)</a:t>
            </a:r>
          </a:p>
          <a:p>
            <a:pPr lvl="1"/>
            <a:r>
              <a:rPr lang="fr-FR" b="1" dirty="0"/>
              <a:t>F</a:t>
            </a:r>
            <a:r>
              <a:rPr lang="en-US" b="1" dirty="0" err="1"/>
              <a:t>onction</a:t>
            </a:r>
            <a:r>
              <a:rPr lang="en-US" b="1" dirty="0"/>
              <a:t> de INT </a:t>
            </a:r>
            <a:r>
              <a:rPr lang="en-US" b="1" dirty="0" err="1"/>
              <a:t>SysTick</a:t>
            </a:r>
            <a:endParaRPr lang="en-US" b="1" dirty="0"/>
          </a:p>
          <a:p>
            <a:pPr lvl="1"/>
            <a:r>
              <a:rPr lang="en-US" b="1" dirty="0" err="1"/>
              <a:t>lwIPTimer</a:t>
            </a:r>
            <a:r>
              <a:rPr lang="en-US" b="1" dirty="0"/>
              <a:t> : De </a:t>
            </a:r>
            <a:r>
              <a:rPr lang="en-US" b="1" dirty="0" err="1"/>
              <a:t>gérer</a:t>
            </a:r>
            <a:r>
              <a:rPr lang="en-US" b="1" dirty="0"/>
              <a:t> les </a:t>
            </a:r>
            <a:r>
              <a:rPr lang="en-US" b="1" dirty="0" err="1"/>
              <a:t>appel</a:t>
            </a:r>
            <a:r>
              <a:rPr lang="en-US" b="1" dirty="0"/>
              <a:t> </a:t>
            </a:r>
            <a:r>
              <a:rPr lang="en-US" b="1" dirty="0" err="1"/>
              <a:t>dans</a:t>
            </a:r>
            <a:r>
              <a:rPr lang="en-US" b="1" dirty="0"/>
              <a:t> un coup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main(void)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1C080-09D9-4A2E-BB08-A1DCA44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31AD7-7BDB-4293-8163-C1568332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main(void)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8C3E-BD71-4ACA-B4A7-E2B3FDF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996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SysCtlMOSCConfigSet</a:t>
            </a:r>
            <a:r>
              <a:rPr lang="en-US" b="1" dirty="0"/>
              <a:t>(SYSCTL_MOSC_HIGHFREQ);</a:t>
            </a:r>
            <a:endParaRPr lang="fr-FR" b="1" dirty="0"/>
          </a:p>
          <a:p>
            <a:r>
              <a:rPr lang="en-US" b="1" dirty="0" err="1"/>
              <a:t>MAP_SysCtlClockFreqSet</a:t>
            </a:r>
            <a:endParaRPr lang="en-US" b="1" dirty="0"/>
          </a:p>
          <a:p>
            <a:r>
              <a:rPr lang="en-US" b="1" dirty="0" err="1"/>
              <a:t>PinoutSet</a:t>
            </a:r>
            <a:r>
              <a:rPr lang="en-US" b="1" dirty="0"/>
              <a:t>(true, false);</a:t>
            </a:r>
          </a:p>
          <a:p>
            <a:r>
              <a:rPr lang="en-US" b="1" dirty="0" err="1"/>
              <a:t>UARTStdioConfig</a:t>
            </a:r>
            <a:r>
              <a:rPr lang="en-US" b="1" dirty="0"/>
              <a:t>(0, 115200, g_ui32SysClock);</a:t>
            </a:r>
          </a:p>
          <a:p>
            <a:r>
              <a:rPr lang="en-US" b="1" dirty="0"/>
              <a:t>LED Config</a:t>
            </a:r>
          </a:p>
          <a:p>
            <a:r>
              <a:rPr lang="fr-FR" b="1" dirty="0"/>
              <a:t>S</a:t>
            </a:r>
            <a:r>
              <a:rPr lang="en-US" b="1" dirty="0" err="1"/>
              <a:t>ysTick</a:t>
            </a:r>
            <a:r>
              <a:rPr lang="en-US" b="1" dirty="0"/>
              <a:t> Config</a:t>
            </a:r>
          </a:p>
          <a:p>
            <a:r>
              <a:rPr lang="fr-FR" b="1" dirty="0"/>
              <a:t>Enregistrer Mac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lwIPInit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Locator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Init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httpd_init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r>
              <a:rPr lang="fr-FR" b="1" dirty="0"/>
              <a:t>Changer la priorité des INT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65F00-F422-44DE-B6F3-C3B47800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1FA32-EE43-4A9C-BAFE-40A6365B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BF960-3621-4740-A464-1A76D49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lwIPInit</a:t>
            </a:r>
            <a:r>
              <a:rPr lang="en-US" b="1" dirty="0"/>
              <a:t>(g_ui32SysClock, pui8MACArray, 0, 0, 0, IPADDR_USE_DHCP);</a:t>
            </a:r>
          </a:p>
          <a:p>
            <a:pPr lvl="1"/>
            <a:r>
              <a:rPr lang="en-US" b="1" dirty="0"/>
              <a:t>g_ui32SysClock : System clock</a:t>
            </a:r>
          </a:p>
          <a:p>
            <a:pPr lvl="1"/>
            <a:r>
              <a:rPr lang="en-US" b="1" dirty="0"/>
              <a:t>pui8MACArray : pui8MacArray</a:t>
            </a:r>
          </a:p>
          <a:p>
            <a:pPr lvl="1"/>
            <a:r>
              <a:rPr lang="fr-FR" b="1" dirty="0"/>
              <a:t>IP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 err="1"/>
              <a:t>Netmask</a:t>
            </a:r>
            <a:r>
              <a:rPr lang="fr-FR" b="1" dirty="0"/>
              <a:t>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fr-FR" b="1" dirty="0"/>
              <a:t>Gateway (</a:t>
            </a:r>
            <a:r>
              <a:rPr lang="fr-FR" b="1" dirty="0" err="1"/>
              <a:t>static</a:t>
            </a:r>
            <a:r>
              <a:rPr lang="fr-FR" b="1" dirty="0"/>
              <a:t>)</a:t>
            </a:r>
          </a:p>
          <a:p>
            <a:pPr lvl="1"/>
            <a:r>
              <a:rPr lang="en-US" b="1" dirty="0"/>
              <a:t>IPADDR_USE_DHCP : Mode DFCP. (On </a:t>
            </a:r>
            <a:r>
              <a:rPr lang="en-US" b="1" dirty="0" err="1"/>
              <a:t>utilise</a:t>
            </a:r>
            <a:r>
              <a:rPr lang="en-US" b="1" dirty="0"/>
              <a:t> pas mode IP static)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A3838-0B87-4E6E-AE96-5377A96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69541-54B4-4830-9FEB-D4524F0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lwIP</a:t>
            </a:r>
            <a:r>
              <a:rPr lang="fr-FR" dirty="0"/>
              <a:t>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A370-FF94-4C27-A2FF-40CBAF81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la périphérie Ethernet</a:t>
            </a:r>
          </a:p>
          <a:p>
            <a:r>
              <a:rPr lang="fr-FR" dirty="0"/>
              <a:t>Activer la couche physique de la périphérie Ethernet</a:t>
            </a:r>
          </a:p>
          <a:p>
            <a:r>
              <a:rPr lang="fr-FR" dirty="0"/>
              <a:t>Attendre la disponibilité de l’adresse Mac</a:t>
            </a:r>
          </a:p>
          <a:p>
            <a:r>
              <a:rPr lang="fr-FR" dirty="0"/>
              <a:t>Configurer Mac</a:t>
            </a:r>
          </a:p>
          <a:p>
            <a:r>
              <a:rPr lang="en-US" b="1" dirty="0" err="1"/>
              <a:t>lwIPPrivateInit</a:t>
            </a:r>
            <a:endParaRPr lang="en-US" b="1" dirty="0"/>
          </a:p>
          <a:p>
            <a:pPr lvl="1"/>
            <a:r>
              <a:rPr lang="en-US" b="1" dirty="0" err="1"/>
              <a:t>lwip_init</a:t>
            </a:r>
            <a:r>
              <a:rPr lang="en-US" b="1" dirty="0"/>
              <a:t> : </a:t>
            </a:r>
            <a:r>
              <a:rPr lang="en-US" b="1" dirty="0" err="1"/>
              <a:t>Initialiser</a:t>
            </a:r>
            <a:r>
              <a:rPr lang="en-US" b="1" dirty="0"/>
              <a:t> </a:t>
            </a:r>
            <a:r>
              <a:rPr lang="en-US" b="1" dirty="0" err="1"/>
              <a:t>tous</a:t>
            </a:r>
            <a:r>
              <a:rPr lang="en-US" b="1" dirty="0"/>
              <a:t> les </a:t>
            </a:r>
            <a:r>
              <a:rPr lang="en-US" b="1" dirty="0" err="1"/>
              <a:t>fonctionnalités</a:t>
            </a:r>
            <a:r>
              <a:rPr lang="en-US" b="1" dirty="0"/>
              <a:t> </a:t>
            </a:r>
            <a:r>
              <a:rPr lang="en-US" b="1" dirty="0" err="1"/>
              <a:t>qu’on</a:t>
            </a:r>
            <a:r>
              <a:rPr lang="en-US" b="1" dirty="0"/>
              <a:t> </a:t>
            </a:r>
            <a:r>
              <a:rPr lang="en-US" b="1" dirty="0" err="1"/>
              <a:t>veut</a:t>
            </a:r>
            <a:r>
              <a:rPr lang="en-US" b="1" dirty="0"/>
              <a:t> </a:t>
            </a:r>
            <a:r>
              <a:rPr lang="en-US" b="1" dirty="0" err="1"/>
              <a:t>utiliser</a:t>
            </a:r>
            <a:r>
              <a:rPr lang="en-US" b="1" dirty="0"/>
              <a:t> (TCP UDP etc.)</a:t>
            </a:r>
          </a:p>
          <a:p>
            <a:pPr lvl="1"/>
            <a:r>
              <a:rPr lang="fr-FR" b="1" dirty="0"/>
              <a:t>C</a:t>
            </a:r>
            <a:r>
              <a:rPr lang="en-US" b="1" dirty="0" err="1"/>
              <a:t>onfigurer</a:t>
            </a:r>
            <a:r>
              <a:rPr lang="en-US" b="1" dirty="0"/>
              <a:t> </a:t>
            </a:r>
            <a:r>
              <a:rPr lang="en-US" b="1" dirty="0" err="1"/>
              <a:t>l’adresse</a:t>
            </a:r>
            <a:r>
              <a:rPr lang="en-US" b="1" dirty="0"/>
              <a:t> IP</a:t>
            </a:r>
          </a:p>
          <a:p>
            <a:pPr lvl="1"/>
            <a:r>
              <a:rPr lang="fr-FR" b="1" dirty="0"/>
              <a:t>A</a:t>
            </a:r>
            <a:r>
              <a:rPr lang="en-US" b="1" dirty="0" err="1"/>
              <a:t>jouter</a:t>
            </a:r>
            <a:r>
              <a:rPr lang="en-US" b="1" dirty="0"/>
              <a:t> </a:t>
            </a:r>
            <a:r>
              <a:rPr lang="en-US" b="1" dirty="0" err="1"/>
              <a:t>l’interface</a:t>
            </a:r>
            <a:r>
              <a:rPr lang="en-US" b="1" dirty="0"/>
              <a:t> de Net (</a:t>
            </a:r>
            <a:r>
              <a:rPr lang="en-US" b="1" dirty="0" err="1"/>
              <a:t>netif</a:t>
            </a:r>
            <a:r>
              <a:rPr lang="en-US" b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7DCE69-5A10-41F4-B576-D7887DAB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65DC-9B77-49E0-94D9-9EE74381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Locator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9DD12-8D2B-48FF-A917-1C45C3E3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Pour </a:t>
            </a:r>
            <a:r>
              <a:rPr lang="fr-FR" b="1"/>
              <a:t>identifier l’appareil</a:t>
            </a:r>
            <a:endParaRPr lang="fr-FR" b="1" dirty="0"/>
          </a:p>
          <a:p>
            <a:r>
              <a:rPr lang="en-US" b="1" dirty="0"/>
              <a:t>g_pui8LocatorData[84]</a:t>
            </a:r>
          </a:p>
          <a:p>
            <a:r>
              <a:rPr lang="en-US" b="1" dirty="0" err="1"/>
              <a:t>LocatorInit</a:t>
            </a:r>
            <a:r>
              <a:rPr lang="en-US" b="1" dirty="0"/>
              <a:t>();</a:t>
            </a:r>
          </a:p>
          <a:p>
            <a:r>
              <a:rPr lang="en-US" b="1" dirty="0" err="1"/>
              <a:t>LocatorMACAddrSet</a:t>
            </a:r>
            <a:r>
              <a:rPr lang="en-US" b="1" dirty="0"/>
              <a:t>(pui8MACArray);</a:t>
            </a:r>
          </a:p>
          <a:p>
            <a:r>
              <a:rPr lang="en-US" b="1" dirty="0" err="1"/>
              <a:t>LocatorAppTitleSet</a:t>
            </a:r>
            <a:r>
              <a:rPr lang="en-US" b="1" dirty="0"/>
              <a:t>("EK-TM4C1294XL </a:t>
            </a:r>
            <a:r>
              <a:rPr lang="en-US" b="1" dirty="0" err="1"/>
              <a:t>enet_io</a:t>
            </a:r>
            <a:r>
              <a:rPr lang="en-US" b="1" dirty="0"/>
              <a:t>");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5463A1-62E9-45AF-A236-8949F50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5AE3-38E5-4DEC-BCA5-C2FA51BC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Initialisation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DBFC2-6F1A-4DA3-A841-AB005710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Lier avec le serveur HTTP</a:t>
            </a:r>
          </a:p>
          <a:p>
            <a:r>
              <a:rPr lang="fr-FR" dirty="0"/>
              <a:t>Ouvrir l’écoute sur TCP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6C282-AC29-48B5-814E-37480AA3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0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477</TotalTime>
  <Words>488</Words>
  <Application>Microsoft Office PowerPoint</Application>
  <PresentationFormat>Grand écran</PresentationFormat>
  <Paragraphs>93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LwIP pour TIVA-C</vt:lpstr>
      <vt:lpstr>Plan</vt:lpstr>
      <vt:lpstr>#include</vt:lpstr>
      <vt:lpstr>enet_lwip.c</vt:lpstr>
      <vt:lpstr>int main(void)</vt:lpstr>
      <vt:lpstr>lwIP Initialisation</vt:lpstr>
      <vt:lpstr>lwIP Initialisation</vt:lpstr>
      <vt:lpstr>Locator Initialisation</vt:lpstr>
      <vt:lpstr>http Initialisation</vt:lpstr>
      <vt:lpstr>lwip.c/lwIPEthernetIntHandler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LwIP</dc:title>
  <dc:creator>Muyao Chen</dc:creator>
  <cp:lastModifiedBy>Muyao Chen</cp:lastModifiedBy>
  <cp:revision>28</cp:revision>
  <dcterms:created xsi:type="dcterms:W3CDTF">2018-02-04T09:02:24Z</dcterms:created>
  <dcterms:modified xsi:type="dcterms:W3CDTF">2018-02-12T09:25:38Z</dcterms:modified>
</cp:coreProperties>
</file>