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1" r:id="rId4"/>
    <p:sldId id="260" r:id="rId5"/>
    <p:sldId id="263" r:id="rId6"/>
    <p:sldId id="262" r:id="rId7"/>
    <p:sldId id="264" r:id="rId8"/>
    <p:sldId id="266" r:id="rId9"/>
    <p:sldId id="267" r:id="rId10"/>
    <p:sldId id="25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1"/>
    <p:restoredTop sz="82628"/>
  </p:normalViewPr>
  <p:slideViewPr>
    <p:cSldViewPr snapToGrid="0" snapToObjects="1">
      <p:cViewPr>
        <p:scale>
          <a:sx n="82" d="100"/>
          <a:sy n="82" d="100"/>
        </p:scale>
        <p:origin x="880" y="144"/>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C2F64-B45F-F046-81DA-7942FCDA41C0}" type="doc">
      <dgm:prSet loTypeId="urn:microsoft.com/office/officeart/2005/8/layout/process1" loCatId="" qsTypeId="urn:microsoft.com/office/officeart/2005/8/quickstyle/simple4" qsCatId="simple" csTypeId="urn:microsoft.com/office/officeart/2005/8/colors/accent1_2" csCatId="accent1" phldr="1"/>
      <dgm:spPr/>
    </dgm:pt>
    <dgm:pt modelId="{424F0EFC-0DF0-3148-A3B6-F0D37A1ECA05}">
      <dgm:prSet phldrT="[Text]"/>
      <dgm:spPr/>
      <dgm:t>
        <a:bodyPr/>
        <a:lstStyle/>
        <a:p>
          <a:r>
            <a:rPr lang="en-US" dirty="0" smtClean="0"/>
            <a:t>query</a:t>
          </a:r>
          <a:endParaRPr lang="en-US" dirty="0"/>
        </a:p>
      </dgm:t>
    </dgm:pt>
    <dgm:pt modelId="{DBF538AC-D49C-3049-91C9-A398AA321A7A}" type="parTrans" cxnId="{4F17C0F5-20A2-4B4E-BE65-9A6916E1F41A}">
      <dgm:prSet/>
      <dgm:spPr/>
      <dgm:t>
        <a:bodyPr/>
        <a:lstStyle/>
        <a:p>
          <a:endParaRPr lang="en-US"/>
        </a:p>
      </dgm:t>
    </dgm:pt>
    <dgm:pt modelId="{055A588C-035F-EB44-A481-CB0FF304C0CF}" type="sibTrans" cxnId="{4F17C0F5-20A2-4B4E-BE65-9A6916E1F41A}">
      <dgm:prSet/>
      <dgm:spPr/>
      <dgm:t>
        <a:bodyPr/>
        <a:lstStyle/>
        <a:p>
          <a:endParaRPr lang="en-US"/>
        </a:p>
      </dgm:t>
    </dgm:pt>
    <dgm:pt modelId="{91EB2812-F07C-8348-88EA-7F802B36DC9D}">
      <dgm:prSet phldrT="[Text]"/>
      <dgm:spPr/>
      <dgm:t>
        <a:bodyPr/>
        <a:lstStyle/>
        <a:p>
          <a:r>
            <a:rPr lang="en-US" dirty="0" smtClean="0"/>
            <a:t>Database with you D1</a:t>
          </a:r>
          <a:endParaRPr lang="en-US" dirty="0"/>
        </a:p>
      </dgm:t>
    </dgm:pt>
    <dgm:pt modelId="{B6C8F3EF-22B7-AC49-A0F5-F785EBCC463F}" type="parTrans" cxnId="{065B843A-0107-3449-AF4E-2F266B354C3E}">
      <dgm:prSet/>
      <dgm:spPr/>
      <dgm:t>
        <a:bodyPr/>
        <a:lstStyle/>
        <a:p>
          <a:endParaRPr lang="en-US"/>
        </a:p>
      </dgm:t>
    </dgm:pt>
    <dgm:pt modelId="{5A48E270-8E95-ED4C-895A-FC6FC2096D9F}" type="sibTrans" cxnId="{065B843A-0107-3449-AF4E-2F266B354C3E}">
      <dgm:prSet/>
      <dgm:spPr/>
      <dgm:t>
        <a:bodyPr/>
        <a:lstStyle/>
        <a:p>
          <a:endParaRPr lang="en-US"/>
        </a:p>
      </dgm:t>
    </dgm:pt>
    <dgm:pt modelId="{68318DCE-62FF-6B4D-80F8-16634F8B8B46}">
      <dgm:prSet phldrT="[Text]"/>
      <dgm:spPr/>
      <dgm:t>
        <a:bodyPr/>
        <a:lstStyle/>
        <a:p>
          <a:r>
            <a:rPr lang="en-US" dirty="0" smtClean="0"/>
            <a:t>result A</a:t>
          </a:r>
          <a:endParaRPr lang="en-US" dirty="0"/>
        </a:p>
      </dgm:t>
    </dgm:pt>
    <dgm:pt modelId="{F7FE3BD7-21AB-8040-99B6-E6F1741B92DE}" type="parTrans" cxnId="{68DD2A7E-514F-AD44-9DD4-45D87F35FDEE}">
      <dgm:prSet/>
      <dgm:spPr/>
      <dgm:t>
        <a:bodyPr/>
        <a:lstStyle/>
        <a:p>
          <a:endParaRPr lang="en-US"/>
        </a:p>
      </dgm:t>
    </dgm:pt>
    <dgm:pt modelId="{F106A6E2-C13C-A549-9B5E-0CA72302CB5B}" type="sibTrans" cxnId="{68DD2A7E-514F-AD44-9DD4-45D87F35FDEE}">
      <dgm:prSet/>
      <dgm:spPr/>
      <dgm:t>
        <a:bodyPr/>
        <a:lstStyle/>
        <a:p>
          <a:endParaRPr lang="en-US"/>
        </a:p>
      </dgm:t>
    </dgm:pt>
    <dgm:pt modelId="{9DC5F3D8-AE33-7142-93F3-BC176845F154}" type="pres">
      <dgm:prSet presAssocID="{050C2F64-B45F-F046-81DA-7942FCDA41C0}" presName="Name0" presStyleCnt="0">
        <dgm:presLayoutVars>
          <dgm:dir/>
          <dgm:resizeHandles val="exact"/>
        </dgm:presLayoutVars>
      </dgm:prSet>
      <dgm:spPr/>
    </dgm:pt>
    <dgm:pt modelId="{BB7FC651-4A01-B043-8607-0203CA031E7D}" type="pres">
      <dgm:prSet presAssocID="{424F0EFC-0DF0-3148-A3B6-F0D37A1ECA05}" presName="node" presStyleLbl="node1" presStyleIdx="0" presStyleCnt="3">
        <dgm:presLayoutVars>
          <dgm:bulletEnabled val="1"/>
        </dgm:presLayoutVars>
      </dgm:prSet>
      <dgm:spPr/>
      <dgm:t>
        <a:bodyPr/>
        <a:lstStyle/>
        <a:p>
          <a:endParaRPr lang="en-US"/>
        </a:p>
      </dgm:t>
    </dgm:pt>
    <dgm:pt modelId="{29D5BD8B-C011-894D-9A1B-39E05C235C31}" type="pres">
      <dgm:prSet presAssocID="{055A588C-035F-EB44-A481-CB0FF304C0CF}" presName="sibTrans" presStyleLbl="sibTrans2D1" presStyleIdx="0" presStyleCnt="2"/>
      <dgm:spPr/>
      <dgm:t>
        <a:bodyPr/>
        <a:lstStyle/>
        <a:p>
          <a:endParaRPr lang="en-US"/>
        </a:p>
      </dgm:t>
    </dgm:pt>
    <dgm:pt modelId="{44EE1EB4-A07C-6042-A9E3-AC65A4F01767}" type="pres">
      <dgm:prSet presAssocID="{055A588C-035F-EB44-A481-CB0FF304C0CF}" presName="connectorText" presStyleLbl="sibTrans2D1" presStyleIdx="0" presStyleCnt="2"/>
      <dgm:spPr/>
      <dgm:t>
        <a:bodyPr/>
        <a:lstStyle/>
        <a:p>
          <a:endParaRPr lang="en-US"/>
        </a:p>
      </dgm:t>
    </dgm:pt>
    <dgm:pt modelId="{845665FB-6EEB-9B4B-A8D5-8DC3BED76CDC}" type="pres">
      <dgm:prSet presAssocID="{91EB2812-F07C-8348-88EA-7F802B36DC9D}" presName="node" presStyleLbl="node1" presStyleIdx="1" presStyleCnt="3">
        <dgm:presLayoutVars>
          <dgm:bulletEnabled val="1"/>
        </dgm:presLayoutVars>
      </dgm:prSet>
      <dgm:spPr/>
      <dgm:t>
        <a:bodyPr/>
        <a:lstStyle/>
        <a:p>
          <a:endParaRPr lang="en-US"/>
        </a:p>
      </dgm:t>
    </dgm:pt>
    <dgm:pt modelId="{7A563E99-DBA1-4F45-A9D8-2740394648DB}" type="pres">
      <dgm:prSet presAssocID="{5A48E270-8E95-ED4C-895A-FC6FC2096D9F}" presName="sibTrans" presStyleLbl="sibTrans2D1" presStyleIdx="1" presStyleCnt="2"/>
      <dgm:spPr/>
      <dgm:t>
        <a:bodyPr/>
        <a:lstStyle/>
        <a:p>
          <a:endParaRPr lang="en-US"/>
        </a:p>
      </dgm:t>
    </dgm:pt>
    <dgm:pt modelId="{20478CD7-B546-3548-A63D-B2824C509F35}" type="pres">
      <dgm:prSet presAssocID="{5A48E270-8E95-ED4C-895A-FC6FC2096D9F}" presName="connectorText" presStyleLbl="sibTrans2D1" presStyleIdx="1" presStyleCnt="2"/>
      <dgm:spPr/>
      <dgm:t>
        <a:bodyPr/>
        <a:lstStyle/>
        <a:p>
          <a:endParaRPr lang="en-US"/>
        </a:p>
      </dgm:t>
    </dgm:pt>
    <dgm:pt modelId="{0C97FE17-BC93-374E-AACF-E99241AABAC0}" type="pres">
      <dgm:prSet presAssocID="{68318DCE-62FF-6B4D-80F8-16634F8B8B46}" presName="node" presStyleLbl="node1" presStyleIdx="2" presStyleCnt="3">
        <dgm:presLayoutVars>
          <dgm:bulletEnabled val="1"/>
        </dgm:presLayoutVars>
      </dgm:prSet>
      <dgm:spPr/>
      <dgm:t>
        <a:bodyPr/>
        <a:lstStyle/>
        <a:p>
          <a:endParaRPr lang="en-US"/>
        </a:p>
      </dgm:t>
    </dgm:pt>
  </dgm:ptLst>
  <dgm:cxnLst>
    <dgm:cxn modelId="{91472E6E-5E1E-D145-8CDC-90FA3778FFF5}" type="presOf" srcId="{91EB2812-F07C-8348-88EA-7F802B36DC9D}" destId="{845665FB-6EEB-9B4B-A8D5-8DC3BED76CDC}" srcOrd="0" destOrd="0" presId="urn:microsoft.com/office/officeart/2005/8/layout/process1"/>
    <dgm:cxn modelId="{EE4BA053-9619-CD45-8D83-C7F864E3A83E}" type="presOf" srcId="{5A48E270-8E95-ED4C-895A-FC6FC2096D9F}" destId="{20478CD7-B546-3548-A63D-B2824C509F35}" srcOrd="1" destOrd="0" presId="urn:microsoft.com/office/officeart/2005/8/layout/process1"/>
    <dgm:cxn modelId="{F0D23D21-14B8-224D-A479-5812A9D20023}" type="presOf" srcId="{050C2F64-B45F-F046-81DA-7942FCDA41C0}" destId="{9DC5F3D8-AE33-7142-93F3-BC176845F154}" srcOrd="0" destOrd="0" presId="urn:microsoft.com/office/officeart/2005/8/layout/process1"/>
    <dgm:cxn modelId="{68DD2A7E-514F-AD44-9DD4-45D87F35FDEE}" srcId="{050C2F64-B45F-F046-81DA-7942FCDA41C0}" destId="{68318DCE-62FF-6B4D-80F8-16634F8B8B46}" srcOrd="2" destOrd="0" parTransId="{F7FE3BD7-21AB-8040-99B6-E6F1741B92DE}" sibTransId="{F106A6E2-C13C-A549-9B5E-0CA72302CB5B}"/>
    <dgm:cxn modelId="{EF6E8190-FA41-D04F-954B-8E8F6D8C0437}" type="presOf" srcId="{5A48E270-8E95-ED4C-895A-FC6FC2096D9F}" destId="{7A563E99-DBA1-4F45-A9D8-2740394648DB}" srcOrd="0" destOrd="0" presId="urn:microsoft.com/office/officeart/2005/8/layout/process1"/>
    <dgm:cxn modelId="{4F17C0F5-20A2-4B4E-BE65-9A6916E1F41A}" srcId="{050C2F64-B45F-F046-81DA-7942FCDA41C0}" destId="{424F0EFC-0DF0-3148-A3B6-F0D37A1ECA05}" srcOrd="0" destOrd="0" parTransId="{DBF538AC-D49C-3049-91C9-A398AA321A7A}" sibTransId="{055A588C-035F-EB44-A481-CB0FF304C0CF}"/>
    <dgm:cxn modelId="{698615D9-2853-0F4C-B5D3-87224E32AFD3}" type="presOf" srcId="{424F0EFC-0DF0-3148-A3B6-F0D37A1ECA05}" destId="{BB7FC651-4A01-B043-8607-0203CA031E7D}" srcOrd="0" destOrd="0" presId="urn:microsoft.com/office/officeart/2005/8/layout/process1"/>
    <dgm:cxn modelId="{065B843A-0107-3449-AF4E-2F266B354C3E}" srcId="{050C2F64-B45F-F046-81DA-7942FCDA41C0}" destId="{91EB2812-F07C-8348-88EA-7F802B36DC9D}" srcOrd="1" destOrd="0" parTransId="{B6C8F3EF-22B7-AC49-A0F5-F785EBCC463F}" sibTransId="{5A48E270-8E95-ED4C-895A-FC6FC2096D9F}"/>
    <dgm:cxn modelId="{EAEE9727-A873-3F45-B3D3-F650F3EA1C26}" type="presOf" srcId="{055A588C-035F-EB44-A481-CB0FF304C0CF}" destId="{29D5BD8B-C011-894D-9A1B-39E05C235C31}" srcOrd="0" destOrd="0" presId="urn:microsoft.com/office/officeart/2005/8/layout/process1"/>
    <dgm:cxn modelId="{6C168EE5-E84A-9647-9AFE-49C2A4AC0BF3}" type="presOf" srcId="{68318DCE-62FF-6B4D-80F8-16634F8B8B46}" destId="{0C97FE17-BC93-374E-AACF-E99241AABAC0}" srcOrd="0" destOrd="0" presId="urn:microsoft.com/office/officeart/2005/8/layout/process1"/>
    <dgm:cxn modelId="{4F0741A1-807A-BD40-B118-BABC85C76672}" type="presOf" srcId="{055A588C-035F-EB44-A481-CB0FF304C0CF}" destId="{44EE1EB4-A07C-6042-A9E3-AC65A4F01767}" srcOrd="1" destOrd="0" presId="urn:microsoft.com/office/officeart/2005/8/layout/process1"/>
    <dgm:cxn modelId="{2665A773-8CD5-1846-B2DE-915876416FB8}" type="presParOf" srcId="{9DC5F3D8-AE33-7142-93F3-BC176845F154}" destId="{BB7FC651-4A01-B043-8607-0203CA031E7D}" srcOrd="0" destOrd="0" presId="urn:microsoft.com/office/officeart/2005/8/layout/process1"/>
    <dgm:cxn modelId="{58AF7196-6DAA-AA4D-B8A9-B5265BB209D3}" type="presParOf" srcId="{9DC5F3D8-AE33-7142-93F3-BC176845F154}" destId="{29D5BD8B-C011-894D-9A1B-39E05C235C31}" srcOrd="1" destOrd="0" presId="urn:microsoft.com/office/officeart/2005/8/layout/process1"/>
    <dgm:cxn modelId="{0395925B-CE8B-CB4F-BEB2-0D5EDF154029}" type="presParOf" srcId="{29D5BD8B-C011-894D-9A1B-39E05C235C31}" destId="{44EE1EB4-A07C-6042-A9E3-AC65A4F01767}" srcOrd="0" destOrd="0" presId="urn:microsoft.com/office/officeart/2005/8/layout/process1"/>
    <dgm:cxn modelId="{EAD49BD6-456D-5643-B9F5-20D17DFB34F2}" type="presParOf" srcId="{9DC5F3D8-AE33-7142-93F3-BC176845F154}" destId="{845665FB-6EEB-9B4B-A8D5-8DC3BED76CDC}" srcOrd="2" destOrd="0" presId="urn:microsoft.com/office/officeart/2005/8/layout/process1"/>
    <dgm:cxn modelId="{E99D8633-BBAB-4848-847C-4F55AB309C7A}" type="presParOf" srcId="{9DC5F3D8-AE33-7142-93F3-BC176845F154}" destId="{7A563E99-DBA1-4F45-A9D8-2740394648DB}" srcOrd="3" destOrd="0" presId="urn:microsoft.com/office/officeart/2005/8/layout/process1"/>
    <dgm:cxn modelId="{19C3945F-A499-A642-8EA7-A3B37F753071}" type="presParOf" srcId="{7A563E99-DBA1-4F45-A9D8-2740394648DB}" destId="{20478CD7-B546-3548-A63D-B2824C509F35}" srcOrd="0" destOrd="0" presId="urn:microsoft.com/office/officeart/2005/8/layout/process1"/>
    <dgm:cxn modelId="{ABA8F5D8-060D-3748-9D46-C3B339075B62}" type="presParOf" srcId="{9DC5F3D8-AE33-7142-93F3-BC176845F154}" destId="{0C97FE17-BC93-374E-AACF-E99241AABAC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C2F64-B45F-F046-81DA-7942FCDA41C0}" type="doc">
      <dgm:prSet loTypeId="urn:microsoft.com/office/officeart/2005/8/layout/process1" loCatId="" qsTypeId="urn:microsoft.com/office/officeart/2005/8/quickstyle/simple4" qsCatId="simple" csTypeId="urn:microsoft.com/office/officeart/2005/8/colors/accent1_2" csCatId="accent1" phldr="1"/>
      <dgm:spPr/>
    </dgm:pt>
    <dgm:pt modelId="{424F0EFC-0DF0-3148-A3B6-F0D37A1ECA05}">
      <dgm:prSet phldrT="[Text]"/>
      <dgm:spPr/>
      <dgm:t>
        <a:bodyPr/>
        <a:lstStyle/>
        <a:p>
          <a:r>
            <a:rPr lang="en-US" dirty="0" smtClean="0"/>
            <a:t>query</a:t>
          </a:r>
          <a:endParaRPr lang="en-US" dirty="0"/>
        </a:p>
      </dgm:t>
    </dgm:pt>
    <dgm:pt modelId="{DBF538AC-D49C-3049-91C9-A398AA321A7A}" type="parTrans" cxnId="{4F17C0F5-20A2-4B4E-BE65-9A6916E1F41A}">
      <dgm:prSet/>
      <dgm:spPr/>
      <dgm:t>
        <a:bodyPr/>
        <a:lstStyle/>
        <a:p>
          <a:endParaRPr lang="en-US"/>
        </a:p>
      </dgm:t>
    </dgm:pt>
    <dgm:pt modelId="{055A588C-035F-EB44-A481-CB0FF304C0CF}" type="sibTrans" cxnId="{4F17C0F5-20A2-4B4E-BE65-9A6916E1F41A}">
      <dgm:prSet/>
      <dgm:spPr/>
      <dgm:t>
        <a:bodyPr/>
        <a:lstStyle/>
        <a:p>
          <a:endParaRPr lang="en-US"/>
        </a:p>
      </dgm:t>
    </dgm:pt>
    <dgm:pt modelId="{91EB2812-F07C-8348-88EA-7F802B36DC9D}">
      <dgm:prSet phldrT="[Text]"/>
      <dgm:spPr/>
      <dgm:t>
        <a:bodyPr/>
        <a:lstStyle/>
        <a:p>
          <a:r>
            <a:rPr lang="en-US" dirty="0" smtClean="0"/>
            <a:t>Database without you D2</a:t>
          </a:r>
          <a:endParaRPr lang="en-US" dirty="0"/>
        </a:p>
      </dgm:t>
    </dgm:pt>
    <dgm:pt modelId="{B6C8F3EF-22B7-AC49-A0F5-F785EBCC463F}" type="parTrans" cxnId="{065B843A-0107-3449-AF4E-2F266B354C3E}">
      <dgm:prSet/>
      <dgm:spPr/>
      <dgm:t>
        <a:bodyPr/>
        <a:lstStyle/>
        <a:p>
          <a:endParaRPr lang="en-US"/>
        </a:p>
      </dgm:t>
    </dgm:pt>
    <dgm:pt modelId="{5A48E270-8E95-ED4C-895A-FC6FC2096D9F}" type="sibTrans" cxnId="{065B843A-0107-3449-AF4E-2F266B354C3E}">
      <dgm:prSet/>
      <dgm:spPr/>
      <dgm:t>
        <a:bodyPr/>
        <a:lstStyle/>
        <a:p>
          <a:endParaRPr lang="en-US"/>
        </a:p>
      </dgm:t>
    </dgm:pt>
    <dgm:pt modelId="{68318DCE-62FF-6B4D-80F8-16634F8B8B46}">
      <dgm:prSet phldrT="[Text]"/>
      <dgm:spPr/>
      <dgm:t>
        <a:bodyPr/>
        <a:lstStyle/>
        <a:p>
          <a:r>
            <a:rPr lang="en-US" dirty="0" smtClean="0"/>
            <a:t>result B</a:t>
          </a:r>
          <a:endParaRPr lang="en-US" dirty="0"/>
        </a:p>
      </dgm:t>
    </dgm:pt>
    <dgm:pt modelId="{F7FE3BD7-21AB-8040-99B6-E6F1741B92DE}" type="parTrans" cxnId="{68DD2A7E-514F-AD44-9DD4-45D87F35FDEE}">
      <dgm:prSet/>
      <dgm:spPr/>
      <dgm:t>
        <a:bodyPr/>
        <a:lstStyle/>
        <a:p>
          <a:endParaRPr lang="en-US"/>
        </a:p>
      </dgm:t>
    </dgm:pt>
    <dgm:pt modelId="{F106A6E2-C13C-A549-9B5E-0CA72302CB5B}" type="sibTrans" cxnId="{68DD2A7E-514F-AD44-9DD4-45D87F35FDEE}">
      <dgm:prSet/>
      <dgm:spPr/>
      <dgm:t>
        <a:bodyPr/>
        <a:lstStyle/>
        <a:p>
          <a:endParaRPr lang="en-US"/>
        </a:p>
      </dgm:t>
    </dgm:pt>
    <dgm:pt modelId="{9DC5F3D8-AE33-7142-93F3-BC176845F154}" type="pres">
      <dgm:prSet presAssocID="{050C2F64-B45F-F046-81DA-7942FCDA41C0}" presName="Name0" presStyleCnt="0">
        <dgm:presLayoutVars>
          <dgm:dir/>
          <dgm:resizeHandles val="exact"/>
        </dgm:presLayoutVars>
      </dgm:prSet>
      <dgm:spPr/>
    </dgm:pt>
    <dgm:pt modelId="{BB7FC651-4A01-B043-8607-0203CA031E7D}" type="pres">
      <dgm:prSet presAssocID="{424F0EFC-0DF0-3148-A3B6-F0D37A1ECA05}" presName="node" presStyleLbl="node1" presStyleIdx="0" presStyleCnt="3">
        <dgm:presLayoutVars>
          <dgm:bulletEnabled val="1"/>
        </dgm:presLayoutVars>
      </dgm:prSet>
      <dgm:spPr/>
      <dgm:t>
        <a:bodyPr/>
        <a:lstStyle/>
        <a:p>
          <a:endParaRPr lang="en-US"/>
        </a:p>
      </dgm:t>
    </dgm:pt>
    <dgm:pt modelId="{29D5BD8B-C011-894D-9A1B-39E05C235C31}" type="pres">
      <dgm:prSet presAssocID="{055A588C-035F-EB44-A481-CB0FF304C0CF}" presName="sibTrans" presStyleLbl="sibTrans2D1" presStyleIdx="0" presStyleCnt="2"/>
      <dgm:spPr/>
      <dgm:t>
        <a:bodyPr/>
        <a:lstStyle/>
        <a:p>
          <a:endParaRPr lang="en-US"/>
        </a:p>
      </dgm:t>
    </dgm:pt>
    <dgm:pt modelId="{44EE1EB4-A07C-6042-A9E3-AC65A4F01767}" type="pres">
      <dgm:prSet presAssocID="{055A588C-035F-EB44-A481-CB0FF304C0CF}" presName="connectorText" presStyleLbl="sibTrans2D1" presStyleIdx="0" presStyleCnt="2"/>
      <dgm:spPr/>
      <dgm:t>
        <a:bodyPr/>
        <a:lstStyle/>
        <a:p>
          <a:endParaRPr lang="en-US"/>
        </a:p>
      </dgm:t>
    </dgm:pt>
    <dgm:pt modelId="{845665FB-6EEB-9B4B-A8D5-8DC3BED76CDC}" type="pres">
      <dgm:prSet presAssocID="{91EB2812-F07C-8348-88EA-7F802B36DC9D}" presName="node" presStyleLbl="node1" presStyleIdx="1" presStyleCnt="3">
        <dgm:presLayoutVars>
          <dgm:bulletEnabled val="1"/>
        </dgm:presLayoutVars>
      </dgm:prSet>
      <dgm:spPr/>
      <dgm:t>
        <a:bodyPr/>
        <a:lstStyle/>
        <a:p>
          <a:endParaRPr lang="en-US"/>
        </a:p>
      </dgm:t>
    </dgm:pt>
    <dgm:pt modelId="{7A563E99-DBA1-4F45-A9D8-2740394648DB}" type="pres">
      <dgm:prSet presAssocID="{5A48E270-8E95-ED4C-895A-FC6FC2096D9F}" presName="sibTrans" presStyleLbl="sibTrans2D1" presStyleIdx="1" presStyleCnt="2"/>
      <dgm:spPr/>
      <dgm:t>
        <a:bodyPr/>
        <a:lstStyle/>
        <a:p>
          <a:endParaRPr lang="en-US"/>
        </a:p>
      </dgm:t>
    </dgm:pt>
    <dgm:pt modelId="{20478CD7-B546-3548-A63D-B2824C509F35}" type="pres">
      <dgm:prSet presAssocID="{5A48E270-8E95-ED4C-895A-FC6FC2096D9F}" presName="connectorText" presStyleLbl="sibTrans2D1" presStyleIdx="1" presStyleCnt="2"/>
      <dgm:spPr/>
      <dgm:t>
        <a:bodyPr/>
        <a:lstStyle/>
        <a:p>
          <a:endParaRPr lang="en-US"/>
        </a:p>
      </dgm:t>
    </dgm:pt>
    <dgm:pt modelId="{0C97FE17-BC93-374E-AACF-E99241AABAC0}" type="pres">
      <dgm:prSet presAssocID="{68318DCE-62FF-6B4D-80F8-16634F8B8B46}" presName="node" presStyleLbl="node1" presStyleIdx="2" presStyleCnt="3">
        <dgm:presLayoutVars>
          <dgm:bulletEnabled val="1"/>
        </dgm:presLayoutVars>
      </dgm:prSet>
      <dgm:spPr/>
      <dgm:t>
        <a:bodyPr/>
        <a:lstStyle/>
        <a:p>
          <a:endParaRPr lang="en-US"/>
        </a:p>
      </dgm:t>
    </dgm:pt>
  </dgm:ptLst>
  <dgm:cxnLst>
    <dgm:cxn modelId="{CA876C5A-CDD1-844E-A170-54B25AA5678C}" type="presOf" srcId="{050C2F64-B45F-F046-81DA-7942FCDA41C0}" destId="{9DC5F3D8-AE33-7142-93F3-BC176845F154}" srcOrd="0" destOrd="0" presId="urn:microsoft.com/office/officeart/2005/8/layout/process1"/>
    <dgm:cxn modelId="{68DD2A7E-514F-AD44-9DD4-45D87F35FDEE}" srcId="{050C2F64-B45F-F046-81DA-7942FCDA41C0}" destId="{68318DCE-62FF-6B4D-80F8-16634F8B8B46}" srcOrd="2" destOrd="0" parTransId="{F7FE3BD7-21AB-8040-99B6-E6F1741B92DE}" sibTransId="{F106A6E2-C13C-A549-9B5E-0CA72302CB5B}"/>
    <dgm:cxn modelId="{8AED19D1-1D1F-8344-91DD-9262FB4F57C1}" type="presOf" srcId="{91EB2812-F07C-8348-88EA-7F802B36DC9D}" destId="{845665FB-6EEB-9B4B-A8D5-8DC3BED76CDC}" srcOrd="0" destOrd="0" presId="urn:microsoft.com/office/officeart/2005/8/layout/process1"/>
    <dgm:cxn modelId="{1278622B-1E8D-F941-9EA6-DD1C5479778A}" type="presOf" srcId="{5A48E270-8E95-ED4C-895A-FC6FC2096D9F}" destId="{20478CD7-B546-3548-A63D-B2824C509F35}" srcOrd="1" destOrd="0" presId="urn:microsoft.com/office/officeart/2005/8/layout/process1"/>
    <dgm:cxn modelId="{66EF78C5-DC5C-BF4A-9B3A-B985CBC0DFE0}" type="presOf" srcId="{424F0EFC-0DF0-3148-A3B6-F0D37A1ECA05}" destId="{BB7FC651-4A01-B043-8607-0203CA031E7D}" srcOrd="0" destOrd="0" presId="urn:microsoft.com/office/officeart/2005/8/layout/process1"/>
    <dgm:cxn modelId="{BF5E2334-6307-E043-902D-6A3F005ECFDD}" type="presOf" srcId="{68318DCE-62FF-6B4D-80F8-16634F8B8B46}" destId="{0C97FE17-BC93-374E-AACF-E99241AABAC0}" srcOrd="0" destOrd="0" presId="urn:microsoft.com/office/officeart/2005/8/layout/process1"/>
    <dgm:cxn modelId="{872AD51D-DB1A-A74F-9A01-C3263D96ECE2}" type="presOf" srcId="{5A48E270-8E95-ED4C-895A-FC6FC2096D9F}" destId="{7A563E99-DBA1-4F45-A9D8-2740394648DB}" srcOrd="0" destOrd="0" presId="urn:microsoft.com/office/officeart/2005/8/layout/process1"/>
    <dgm:cxn modelId="{4F17C0F5-20A2-4B4E-BE65-9A6916E1F41A}" srcId="{050C2F64-B45F-F046-81DA-7942FCDA41C0}" destId="{424F0EFC-0DF0-3148-A3B6-F0D37A1ECA05}" srcOrd="0" destOrd="0" parTransId="{DBF538AC-D49C-3049-91C9-A398AA321A7A}" sibTransId="{055A588C-035F-EB44-A481-CB0FF304C0CF}"/>
    <dgm:cxn modelId="{D400972D-801A-D54E-9D14-38671CCEBFFE}" type="presOf" srcId="{055A588C-035F-EB44-A481-CB0FF304C0CF}" destId="{44EE1EB4-A07C-6042-A9E3-AC65A4F01767}" srcOrd="1" destOrd="0" presId="urn:microsoft.com/office/officeart/2005/8/layout/process1"/>
    <dgm:cxn modelId="{B41D3A4C-6D56-6C45-953C-AED8D40C6A9A}" type="presOf" srcId="{055A588C-035F-EB44-A481-CB0FF304C0CF}" destId="{29D5BD8B-C011-894D-9A1B-39E05C235C31}" srcOrd="0" destOrd="0" presId="urn:microsoft.com/office/officeart/2005/8/layout/process1"/>
    <dgm:cxn modelId="{065B843A-0107-3449-AF4E-2F266B354C3E}" srcId="{050C2F64-B45F-F046-81DA-7942FCDA41C0}" destId="{91EB2812-F07C-8348-88EA-7F802B36DC9D}" srcOrd="1" destOrd="0" parTransId="{B6C8F3EF-22B7-AC49-A0F5-F785EBCC463F}" sibTransId="{5A48E270-8E95-ED4C-895A-FC6FC2096D9F}"/>
    <dgm:cxn modelId="{4B81ED43-B98D-AE4D-9B53-5B3BB125679E}" type="presParOf" srcId="{9DC5F3D8-AE33-7142-93F3-BC176845F154}" destId="{BB7FC651-4A01-B043-8607-0203CA031E7D}" srcOrd="0" destOrd="0" presId="urn:microsoft.com/office/officeart/2005/8/layout/process1"/>
    <dgm:cxn modelId="{D9347F40-EDF6-6E45-9192-2B99202C0A14}" type="presParOf" srcId="{9DC5F3D8-AE33-7142-93F3-BC176845F154}" destId="{29D5BD8B-C011-894D-9A1B-39E05C235C31}" srcOrd="1" destOrd="0" presId="urn:microsoft.com/office/officeart/2005/8/layout/process1"/>
    <dgm:cxn modelId="{2C38D4CD-07F3-B241-96BA-7B322F9FB52E}" type="presParOf" srcId="{29D5BD8B-C011-894D-9A1B-39E05C235C31}" destId="{44EE1EB4-A07C-6042-A9E3-AC65A4F01767}" srcOrd="0" destOrd="0" presId="urn:microsoft.com/office/officeart/2005/8/layout/process1"/>
    <dgm:cxn modelId="{39AC589E-CE40-314F-A518-434DB17C3BED}" type="presParOf" srcId="{9DC5F3D8-AE33-7142-93F3-BC176845F154}" destId="{845665FB-6EEB-9B4B-A8D5-8DC3BED76CDC}" srcOrd="2" destOrd="0" presId="urn:microsoft.com/office/officeart/2005/8/layout/process1"/>
    <dgm:cxn modelId="{BBB2ADC4-DD2C-A94E-ABA6-AC376B2AA82C}" type="presParOf" srcId="{9DC5F3D8-AE33-7142-93F3-BC176845F154}" destId="{7A563E99-DBA1-4F45-A9D8-2740394648DB}" srcOrd="3" destOrd="0" presId="urn:microsoft.com/office/officeart/2005/8/layout/process1"/>
    <dgm:cxn modelId="{183F6B8B-A8F7-8A42-9660-58ACB60E362C}" type="presParOf" srcId="{7A563E99-DBA1-4F45-A9D8-2740394648DB}" destId="{20478CD7-B546-3548-A63D-B2824C509F35}" srcOrd="0" destOrd="0" presId="urn:microsoft.com/office/officeart/2005/8/layout/process1"/>
    <dgm:cxn modelId="{21054F7A-CFDF-5E4D-AE3A-1115CB8F4A00}" type="presParOf" srcId="{9DC5F3D8-AE33-7142-93F3-BC176845F154}" destId="{0C97FE17-BC93-374E-AACF-E99241AABAC0}" srcOrd="4" destOrd="0" presId="urn:microsoft.com/office/officeart/2005/8/layout/process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C2F64-B45F-F046-81DA-7942FCDA41C0}" type="doc">
      <dgm:prSet loTypeId="urn:microsoft.com/office/officeart/2005/8/layout/process1" loCatId="" qsTypeId="urn:microsoft.com/office/officeart/2005/8/quickstyle/simple4" qsCatId="simple" csTypeId="urn:microsoft.com/office/officeart/2005/8/colors/accent1_2" csCatId="accent1" phldr="1"/>
      <dgm:spPr/>
    </dgm:pt>
    <dgm:pt modelId="{424F0EFC-0DF0-3148-A3B6-F0D37A1ECA05}">
      <dgm:prSet phldrT="[Text]"/>
      <dgm:spPr/>
      <dgm:t>
        <a:bodyPr/>
        <a:lstStyle/>
        <a:p>
          <a:r>
            <a:rPr lang="en-US" dirty="0" smtClean="0"/>
            <a:t>query</a:t>
          </a:r>
          <a:endParaRPr lang="en-US" dirty="0"/>
        </a:p>
      </dgm:t>
    </dgm:pt>
    <dgm:pt modelId="{DBF538AC-D49C-3049-91C9-A398AA321A7A}" type="parTrans" cxnId="{4F17C0F5-20A2-4B4E-BE65-9A6916E1F41A}">
      <dgm:prSet/>
      <dgm:spPr/>
      <dgm:t>
        <a:bodyPr/>
        <a:lstStyle/>
        <a:p>
          <a:endParaRPr lang="en-US"/>
        </a:p>
      </dgm:t>
    </dgm:pt>
    <dgm:pt modelId="{055A588C-035F-EB44-A481-CB0FF304C0CF}" type="sibTrans" cxnId="{4F17C0F5-20A2-4B4E-BE65-9A6916E1F41A}">
      <dgm:prSet/>
      <dgm:spPr/>
      <dgm:t>
        <a:bodyPr/>
        <a:lstStyle/>
        <a:p>
          <a:endParaRPr lang="en-US"/>
        </a:p>
      </dgm:t>
    </dgm:pt>
    <dgm:pt modelId="{91EB2812-F07C-8348-88EA-7F802B36DC9D}">
      <dgm:prSet phldrT="[Text]"/>
      <dgm:spPr>
        <a:solidFill>
          <a:schemeClr val="tx1"/>
        </a:solidFill>
      </dgm:spPr>
      <dgm:t>
        <a:bodyPr/>
        <a:lstStyle/>
        <a:p>
          <a:r>
            <a:rPr lang="en-US" dirty="0" smtClean="0"/>
            <a:t>Database with you D1</a:t>
          </a:r>
          <a:endParaRPr lang="en-US" dirty="0"/>
        </a:p>
      </dgm:t>
    </dgm:pt>
    <dgm:pt modelId="{B6C8F3EF-22B7-AC49-A0F5-F785EBCC463F}" type="parTrans" cxnId="{065B843A-0107-3449-AF4E-2F266B354C3E}">
      <dgm:prSet/>
      <dgm:spPr/>
      <dgm:t>
        <a:bodyPr/>
        <a:lstStyle/>
        <a:p>
          <a:endParaRPr lang="en-US"/>
        </a:p>
      </dgm:t>
    </dgm:pt>
    <dgm:pt modelId="{5A48E270-8E95-ED4C-895A-FC6FC2096D9F}" type="sibTrans" cxnId="{065B843A-0107-3449-AF4E-2F266B354C3E}">
      <dgm:prSet/>
      <dgm:spPr/>
      <dgm:t>
        <a:bodyPr/>
        <a:lstStyle/>
        <a:p>
          <a:endParaRPr lang="en-US"/>
        </a:p>
      </dgm:t>
    </dgm:pt>
    <dgm:pt modelId="{68318DCE-62FF-6B4D-80F8-16634F8B8B46}">
      <dgm:prSet phldrT="[Text]"/>
      <dgm:spPr>
        <a:solidFill>
          <a:schemeClr val="tx1"/>
        </a:solidFill>
      </dgm:spPr>
      <dgm:t>
        <a:bodyPr/>
        <a:lstStyle/>
        <a:p>
          <a:r>
            <a:rPr lang="en-US" dirty="0" smtClean="0"/>
            <a:t>result A</a:t>
          </a:r>
          <a:endParaRPr lang="en-US" dirty="0"/>
        </a:p>
      </dgm:t>
    </dgm:pt>
    <dgm:pt modelId="{F7FE3BD7-21AB-8040-99B6-E6F1741B92DE}" type="parTrans" cxnId="{68DD2A7E-514F-AD44-9DD4-45D87F35FDEE}">
      <dgm:prSet/>
      <dgm:spPr/>
      <dgm:t>
        <a:bodyPr/>
        <a:lstStyle/>
        <a:p>
          <a:endParaRPr lang="en-US"/>
        </a:p>
      </dgm:t>
    </dgm:pt>
    <dgm:pt modelId="{F106A6E2-C13C-A549-9B5E-0CA72302CB5B}" type="sibTrans" cxnId="{68DD2A7E-514F-AD44-9DD4-45D87F35FDEE}">
      <dgm:prSet/>
      <dgm:spPr/>
      <dgm:t>
        <a:bodyPr/>
        <a:lstStyle/>
        <a:p>
          <a:endParaRPr lang="en-US"/>
        </a:p>
      </dgm:t>
    </dgm:pt>
    <dgm:pt modelId="{A33D100C-05D0-4F44-A434-41647390C599}">
      <dgm:prSet>
        <dgm:style>
          <a:lnRef idx="2">
            <a:schemeClr val="accent1"/>
          </a:lnRef>
          <a:fillRef idx="1">
            <a:schemeClr val="lt1"/>
          </a:fillRef>
          <a:effectRef idx="0">
            <a:schemeClr val="accent1"/>
          </a:effectRef>
          <a:fontRef idx="minor">
            <a:schemeClr val="dk1"/>
          </a:fontRef>
        </dgm:style>
      </dgm:prSet>
      <dgm:spPr>
        <a:solidFill>
          <a:schemeClr val="accent1"/>
        </a:solidFill>
      </dgm:spPr>
      <dgm:t>
        <a:bodyPr/>
        <a:lstStyle/>
        <a:p>
          <a:r>
            <a:rPr lang="en-US" dirty="0" smtClean="0">
              <a:solidFill>
                <a:schemeClr val="bg1"/>
              </a:solidFill>
            </a:rPr>
            <a:t>Mechanism M</a:t>
          </a:r>
          <a:endParaRPr lang="en-US" dirty="0">
            <a:solidFill>
              <a:schemeClr val="bg1"/>
            </a:solidFill>
          </a:endParaRPr>
        </a:p>
      </dgm:t>
    </dgm:pt>
    <dgm:pt modelId="{38CDB293-C5A4-6A48-81BE-8DD62272A785}" type="parTrans" cxnId="{085B2FF6-A0A3-7C48-ABC3-06406C2E31C1}">
      <dgm:prSet/>
      <dgm:spPr/>
      <dgm:t>
        <a:bodyPr/>
        <a:lstStyle/>
        <a:p>
          <a:endParaRPr lang="en-US"/>
        </a:p>
      </dgm:t>
    </dgm:pt>
    <dgm:pt modelId="{837FE6C9-36A2-474F-A702-139061F3CD98}" type="sibTrans" cxnId="{085B2FF6-A0A3-7C48-ABC3-06406C2E31C1}">
      <dgm:prSet/>
      <dgm:spPr/>
      <dgm:t>
        <a:bodyPr/>
        <a:lstStyle/>
        <a:p>
          <a:endParaRPr lang="en-US"/>
        </a:p>
      </dgm:t>
    </dgm:pt>
    <dgm:pt modelId="{9DC5F3D8-AE33-7142-93F3-BC176845F154}" type="pres">
      <dgm:prSet presAssocID="{050C2F64-B45F-F046-81DA-7942FCDA41C0}" presName="Name0" presStyleCnt="0">
        <dgm:presLayoutVars>
          <dgm:dir/>
          <dgm:resizeHandles val="exact"/>
        </dgm:presLayoutVars>
      </dgm:prSet>
      <dgm:spPr/>
    </dgm:pt>
    <dgm:pt modelId="{BB7FC651-4A01-B043-8607-0203CA031E7D}" type="pres">
      <dgm:prSet presAssocID="{424F0EFC-0DF0-3148-A3B6-F0D37A1ECA05}" presName="node" presStyleLbl="node1" presStyleIdx="0" presStyleCnt="4">
        <dgm:presLayoutVars>
          <dgm:bulletEnabled val="1"/>
        </dgm:presLayoutVars>
      </dgm:prSet>
      <dgm:spPr/>
      <dgm:t>
        <a:bodyPr/>
        <a:lstStyle/>
        <a:p>
          <a:endParaRPr lang="en-US"/>
        </a:p>
      </dgm:t>
    </dgm:pt>
    <dgm:pt modelId="{29D5BD8B-C011-894D-9A1B-39E05C235C31}" type="pres">
      <dgm:prSet presAssocID="{055A588C-035F-EB44-A481-CB0FF304C0CF}" presName="sibTrans" presStyleLbl="sibTrans2D1" presStyleIdx="0" presStyleCnt="3"/>
      <dgm:spPr/>
      <dgm:t>
        <a:bodyPr/>
        <a:lstStyle/>
        <a:p>
          <a:endParaRPr lang="en-US"/>
        </a:p>
      </dgm:t>
    </dgm:pt>
    <dgm:pt modelId="{44EE1EB4-A07C-6042-A9E3-AC65A4F01767}" type="pres">
      <dgm:prSet presAssocID="{055A588C-035F-EB44-A481-CB0FF304C0CF}" presName="connectorText" presStyleLbl="sibTrans2D1" presStyleIdx="0" presStyleCnt="3"/>
      <dgm:spPr/>
      <dgm:t>
        <a:bodyPr/>
        <a:lstStyle/>
        <a:p>
          <a:endParaRPr lang="en-US"/>
        </a:p>
      </dgm:t>
    </dgm:pt>
    <dgm:pt modelId="{845665FB-6EEB-9B4B-A8D5-8DC3BED76CDC}" type="pres">
      <dgm:prSet presAssocID="{91EB2812-F07C-8348-88EA-7F802B36DC9D}" presName="node" presStyleLbl="node1" presStyleIdx="1" presStyleCnt="4">
        <dgm:presLayoutVars>
          <dgm:bulletEnabled val="1"/>
        </dgm:presLayoutVars>
      </dgm:prSet>
      <dgm:spPr/>
      <dgm:t>
        <a:bodyPr/>
        <a:lstStyle/>
        <a:p>
          <a:endParaRPr lang="en-US"/>
        </a:p>
      </dgm:t>
    </dgm:pt>
    <dgm:pt modelId="{7A563E99-DBA1-4F45-A9D8-2740394648DB}" type="pres">
      <dgm:prSet presAssocID="{5A48E270-8E95-ED4C-895A-FC6FC2096D9F}" presName="sibTrans" presStyleLbl="sibTrans2D1" presStyleIdx="1" presStyleCnt="3"/>
      <dgm:spPr/>
      <dgm:t>
        <a:bodyPr/>
        <a:lstStyle/>
        <a:p>
          <a:endParaRPr lang="en-US"/>
        </a:p>
      </dgm:t>
    </dgm:pt>
    <dgm:pt modelId="{20478CD7-B546-3548-A63D-B2824C509F35}" type="pres">
      <dgm:prSet presAssocID="{5A48E270-8E95-ED4C-895A-FC6FC2096D9F}" presName="connectorText" presStyleLbl="sibTrans2D1" presStyleIdx="1" presStyleCnt="3"/>
      <dgm:spPr/>
      <dgm:t>
        <a:bodyPr/>
        <a:lstStyle/>
        <a:p>
          <a:endParaRPr lang="en-US"/>
        </a:p>
      </dgm:t>
    </dgm:pt>
    <dgm:pt modelId="{0C97FE17-BC93-374E-AACF-E99241AABAC0}" type="pres">
      <dgm:prSet presAssocID="{68318DCE-62FF-6B4D-80F8-16634F8B8B46}" presName="node" presStyleLbl="node1" presStyleIdx="2" presStyleCnt="4">
        <dgm:presLayoutVars>
          <dgm:bulletEnabled val="1"/>
        </dgm:presLayoutVars>
      </dgm:prSet>
      <dgm:spPr/>
      <dgm:t>
        <a:bodyPr/>
        <a:lstStyle/>
        <a:p>
          <a:endParaRPr lang="en-US"/>
        </a:p>
      </dgm:t>
    </dgm:pt>
    <dgm:pt modelId="{B280B3A4-3C0B-7F4B-8E5B-24A536D0832C}" type="pres">
      <dgm:prSet presAssocID="{F106A6E2-C13C-A549-9B5E-0CA72302CB5B}" presName="sibTrans" presStyleLbl="sibTrans2D1" presStyleIdx="2" presStyleCnt="3"/>
      <dgm:spPr/>
      <dgm:t>
        <a:bodyPr/>
        <a:lstStyle/>
        <a:p>
          <a:endParaRPr lang="en-US"/>
        </a:p>
      </dgm:t>
    </dgm:pt>
    <dgm:pt modelId="{259ED48F-D298-7440-A9F7-317B89A1E6AD}" type="pres">
      <dgm:prSet presAssocID="{F106A6E2-C13C-A549-9B5E-0CA72302CB5B}" presName="connectorText" presStyleLbl="sibTrans2D1" presStyleIdx="2" presStyleCnt="3"/>
      <dgm:spPr/>
      <dgm:t>
        <a:bodyPr/>
        <a:lstStyle/>
        <a:p>
          <a:endParaRPr lang="en-US"/>
        </a:p>
      </dgm:t>
    </dgm:pt>
    <dgm:pt modelId="{824F1B55-18B6-114A-B92F-1296BEE81AF9}" type="pres">
      <dgm:prSet presAssocID="{A33D100C-05D0-4F44-A434-41647390C599}" presName="node" presStyleLbl="node1" presStyleIdx="3" presStyleCnt="4">
        <dgm:presLayoutVars>
          <dgm:bulletEnabled val="1"/>
        </dgm:presLayoutVars>
      </dgm:prSet>
      <dgm:spPr/>
      <dgm:t>
        <a:bodyPr/>
        <a:lstStyle/>
        <a:p>
          <a:endParaRPr lang="en-US"/>
        </a:p>
      </dgm:t>
    </dgm:pt>
  </dgm:ptLst>
  <dgm:cxnLst>
    <dgm:cxn modelId="{9BD174A9-3E2D-0349-8D96-DD23BFBEDDCA}" type="presOf" srcId="{5A48E270-8E95-ED4C-895A-FC6FC2096D9F}" destId="{20478CD7-B546-3548-A63D-B2824C509F35}" srcOrd="1" destOrd="0" presId="urn:microsoft.com/office/officeart/2005/8/layout/process1"/>
    <dgm:cxn modelId="{68DD2A7E-514F-AD44-9DD4-45D87F35FDEE}" srcId="{050C2F64-B45F-F046-81DA-7942FCDA41C0}" destId="{68318DCE-62FF-6B4D-80F8-16634F8B8B46}" srcOrd="2" destOrd="0" parTransId="{F7FE3BD7-21AB-8040-99B6-E6F1741B92DE}" sibTransId="{F106A6E2-C13C-A549-9B5E-0CA72302CB5B}"/>
    <dgm:cxn modelId="{4F17C0F5-20A2-4B4E-BE65-9A6916E1F41A}" srcId="{050C2F64-B45F-F046-81DA-7942FCDA41C0}" destId="{424F0EFC-0DF0-3148-A3B6-F0D37A1ECA05}" srcOrd="0" destOrd="0" parTransId="{DBF538AC-D49C-3049-91C9-A398AA321A7A}" sibTransId="{055A588C-035F-EB44-A481-CB0FF304C0CF}"/>
    <dgm:cxn modelId="{2F9932DC-A9FA-C04A-9322-03D4AA9E0313}" type="presOf" srcId="{91EB2812-F07C-8348-88EA-7F802B36DC9D}" destId="{845665FB-6EEB-9B4B-A8D5-8DC3BED76CDC}" srcOrd="0" destOrd="0" presId="urn:microsoft.com/office/officeart/2005/8/layout/process1"/>
    <dgm:cxn modelId="{E963B6A8-C5A4-2E43-B0CE-B1F0CFC63AB4}" type="presOf" srcId="{5A48E270-8E95-ED4C-895A-FC6FC2096D9F}" destId="{7A563E99-DBA1-4F45-A9D8-2740394648DB}" srcOrd="0" destOrd="0" presId="urn:microsoft.com/office/officeart/2005/8/layout/process1"/>
    <dgm:cxn modelId="{E7101349-7D0A-F246-B750-D8BE0296D5F7}" type="presOf" srcId="{F106A6E2-C13C-A549-9B5E-0CA72302CB5B}" destId="{259ED48F-D298-7440-A9F7-317B89A1E6AD}" srcOrd="1" destOrd="0" presId="urn:microsoft.com/office/officeart/2005/8/layout/process1"/>
    <dgm:cxn modelId="{7CAE05EA-4B6D-8D41-8C5C-3E3F739F77C9}" type="presOf" srcId="{050C2F64-B45F-F046-81DA-7942FCDA41C0}" destId="{9DC5F3D8-AE33-7142-93F3-BC176845F154}" srcOrd="0" destOrd="0" presId="urn:microsoft.com/office/officeart/2005/8/layout/process1"/>
    <dgm:cxn modelId="{99978887-E472-3F4C-B404-CCD73F14FE87}" type="presOf" srcId="{055A588C-035F-EB44-A481-CB0FF304C0CF}" destId="{44EE1EB4-A07C-6042-A9E3-AC65A4F01767}" srcOrd="1" destOrd="0" presId="urn:microsoft.com/office/officeart/2005/8/layout/process1"/>
    <dgm:cxn modelId="{085B2FF6-A0A3-7C48-ABC3-06406C2E31C1}" srcId="{050C2F64-B45F-F046-81DA-7942FCDA41C0}" destId="{A33D100C-05D0-4F44-A434-41647390C599}" srcOrd="3" destOrd="0" parTransId="{38CDB293-C5A4-6A48-81BE-8DD62272A785}" sibTransId="{837FE6C9-36A2-474F-A702-139061F3CD98}"/>
    <dgm:cxn modelId="{065B843A-0107-3449-AF4E-2F266B354C3E}" srcId="{050C2F64-B45F-F046-81DA-7942FCDA41C0}" destId="{91EB2812-F07C-8348-88EA-7F802B36DC9D}" srcOrd="1" destOrd="0" parTransId="{B6C8F3EF-22B7-AC49-A0F5-F785EBCC463F}" sibTransId="{5A48E270-8E95-ED4C-895A-FC6FC2096D9F}"/>
    <dgm:cxn modelId="{1097019B-4096-454F-83F7-CDF6B2228588}" type="presOf" srcId="{A33D100C-05D0-4F44-A434-41647390C599}" destId="{824F1B55-18B6-114A-B92F-1296BEE81AF9}" srcOrd="0" destOrd="0" presId="urn:microsoft.com/office/officeart/2005/8/layout/process1"/>
    <dgm:cxn modelId="{7834323F-9E0E-4D4C-AD65-CC588DF2C3E9}" type="presOf" srcId="{424F0EFC-0DF0-3148-A3B6-F0D37A1ECA05}" destId="{BB7FC651-4A01-B043-8607-0203CA031E7D}" srcOrd="0" destOrd="0" presId="urn:microsoft.com/office/officeart/2005/8/layout/process1"/>
    <dgm:cxn modelId="{1DBD40C1-F9FB-6047-8B61-6CB4EF3383EC}" type="presOf" srcId="{F106A6E2-C13C-A549-9B5E-0CA72302CB5B}" destId="{B280B3A4-3C0B-7F4B-8E5B-24A536D0832C}" srcOrd="0" destOrd="0" presId="urn:microsoft.com/office/officeart/2005/8/layout/process1"/>
    <dgm:cxn modelId="{F280CC92-2E62-2B48-A083-9359CDF77DD0}" type="presOf" srcId="{055A588C-035F-EB44-A481-CB0FF304C0CF}" destId="{29D5BD8B-C011-894D-9A1B-39E05C235C31}" srcOrd="0" destOrd="0" presId="urn:microsoft.com/office/officeart/2005/8/layout/process1"/>
    <dgm:cxn modelId="{D6C180A2-58F4-B648-AD42-3245F31DCCB4}" type="presOf" srcId="{68318DCE-62FF-6B4D-80F8-16634F8B8B46}" destId="{0C97FE17-BC93-374E-AACF-E99241AABAC0}" srcOrd="0" destOrd="0" presId="urn:microsoft.com/office/officeart/2005/8/layout/process1"/>
    <dgm:cxn modelId="{279E4B64-695D-FE47-8E07-C513DEEA2BE0}" type="presParOf" srcId="{9DC5F3D8-AE33-7142-93F3-BC176845F154}" destId="{BB7FC651-4A01-B043-8607-0203CA031E7D}" srcOrd="0" destOrd="0" presId="urn:microsoft.com/office/officeart/2005/8/layout/process1"/>
    <dgm:cxn modelId="{403DB229-F570-494D-8D32-A592A91708DD}" type="presParOf" srcId="{9DC5F3D8-AE33-7142-93F3-BC176845F154}" destId="{29D5BD8B-C011-894D-9A1B-39E05C235C31}" srcOrd="1" destOrd="0" presId="urn:microsoft.com/office/officeart/2005/8/layout/process1"/>
    <dgm:cxn modelId="{EDB82CE0-6226-B24C-9667-9C27B5889BAA}" type="presParOf" srcId="{29D5BD8B-C011-894D-9A1B-39E05C235C31}" destId="{44EE1EB4-A07C-6042-A9E3-AC65A4F01767}" srcOrd="0" destOrd="0" presId="urn:microsoft.com/office/officeart/2005/8/layout/process1"/>
    <dgm:cxn modelId="{C4A04E43-5B87-C64B-8D66-D1D5D5273481}" type="presParOf" srcId="{9DC5F3D8-AE33-7142-93F3-BC176845F154}" destId="{845665FB-6EEB-9B4B-A8D5-8DC3BED76CDC}" srcOrd="2" destOrd="0" presId="urn:microsoft.com/office/officeart/2005/8/layout/process1"/>
    <dgm:cxn modelId="{CFBFC2EF-EE90-DB48-8F73-EF5DE8D9B77F}" type="presParOf" srcId="{9DC5F3D8-AE33-7142-93F3-BC176845F154}" destId="{7A563E99-DBA1-4F45-A9D8-2740394648DB}" srcOrd="3" destOrd="0" presId="urn:microsoft.com/office/officeart/2005/8/layout/process1"/>
    <dgm:cxn modelId="{34673E5E-E0C2-6C40-B7B9-D2CE3E2759ED}" type="presParOf" srcId="{7A563E99-DBA1-4F45-A9D8-2740394648DB}" destId="{20478CD7-B546-3548-A63D-B2824C509F35}" srcOrd="0" destOrd="0" presId="urn:microsoft.com/office/officeart/2005/8/layout/process1"/>
    <dgm:cxn modelId="{91C0CF4E-D701-3541-BB92-C543905A8537}" type="presParOf" srcId="{9DC5F3D8-AE33-7142-93F3-BC176845F154}" destId="{0C97FE17-BC93-374E-AACF-E99241AABAC0}" srcOrd="4" destOrd="0" presId="urn:microsoft.com/office/officeart/2005/8/layout/process1"/>
    <dgm:cxn modelId="{CE406E8C-94D8-E44E-B944-12B7C7833016}" type="presParOf" srcId="{9DC5F3D8-AE33-7142-93F3-BC176845F154}" destId="{B280B3A4-3C0B-7F4B-8E5B-24A536D0832C}" srcOrd="5" destOrd="0" presId="urn:microsoft.com/office/officeart/2005/8/layout/process1"/>
    <dgm:cxn modelId="{18E6A6FB-5A39-DE41-A7E2-285DC82DD690}" type="presParOf" srcId="{B280B3A4-3C0B-7F4B-8E5B-24A536D0832C}" destId="{259ED48F-D298-7440-A9F7-317B89A1E6AD}" srcOrd="0" destOrd="0" presId="urn:microsoft.com/office/officeart/2005/8/layout/process1"/>
    <dgm:cxn modelId="{89003717-E309-E14D-A3E3-56DD31CFD065}" type="presParOf" srcId="{9DC5F3D8-AE33-7142-93F3-BC176845F154}" destId="{824F1B55-18B6-114A-B92F-1296BEE81AF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0C2F64-B45F-F046-81DA-7942FCDA41C0}" type="doc">
      <dgm:prSet loTypeId="urn:microsoft.com/office/officeart/2005/8/layout/process1" loCatId="" qsTypeId="urn:microsoft.com/office/officeart/2005/8/quickstyle/simple4" qsCatId="simple" csTypeId="urn:microsoft.com/office/officeart/2005/8/colors/accent1_2" csCatId="accent1" phldr="1"/>
      <dgm:spPr/>
    </dgm:pt>
    <dgm:pt modelId="{424F0EFC-0DF0-3148-A3B6-F0D37A1ECA05}">
      <dgm:prSet phldrT="[Text]"/>
      <dgm:spPr/>
      <dgm:t>
        <a:bodyPr/>
        <a:lstStyle/>
        <a:p>
          <a:r>
            <a:rPr lang="en-US" dirty="0" smtClean="0"/>
            <a:t>query</a:t>
          </a:r>
          <a:endParaRPr lang="en-US" dirty="0"/>
        </a:p>
      </dgm:t>
    </dgm:pt>
    <dgm:pt modelId="{DBF538AC-D49C-3049-91C9-A398AA321A7A}" type="parTrans" cxnId="{4F17C0F5-20A2-4B4E-BE65-9A6916E1F41A}">
      <dgm:prSet/>
      <dgm:spPr/>
      <dgm:t>
        <a:bodyPr/>
        <a:lstStyle/>
        <a:p>
          <a:endParaRPr lang="en-US"/>
        </a:p>
      </dgm:t>
    </dgm:pt>
    <dgm:pt modelId="{055A588C-035F-EB44-A481-CB0FF304C0CF}" type="sibTrans" cxnId="{4F17C0F5-20A2-4B4E-BE65-9A6916E1F41A}">
      <dgm:prSet/>
      <dgm:spPr/>
      <dgm:t>
        <a:bodyPr/>
        <a:lstStyle/>
        <a:p>
          <a:endParaRPr lang="en-US"/>
        </a:p>
      </dgm:t>
    </dgm:pt>
    <dgm:pt modelId="{91EB2812-F07C-8348-88EA-7F802B36DC9D}">
      <dgm:prSet phldrT="[Text]"/>
      <dgm:spPr>
        <a:solidFill>
          <a:schemeClr val="tx1"/>
        </a:solidFill>
      </dgm:spPr>
      <dgm:t>
        <a:bodyPr/>
        <a:lstStyle/>
        <a:p>
          <a:r>
            <a:rPr lang="en-US" dirty="0" smtClean="0"/>
            <a:t>Database with you D1</a:t>
          </a:r>
          <a:endParaRPr lang="en-US" dirty="0"/>
        </a:p>
      </dgm:t>
    </dgm:pt>
    <dgm:pt modelId="{B6C8F3EF-22B7-AC49-A0F5-F785EBCC463F}" type="parTrans" cxnId="{065B843A-0107-3449-AF4E-2F266B354C3E}">
      <dgm:prSet/>
      <dgm:spPr/>
      <dgm:t>
        <a:bodyPr/>
        <a:lstStyle/>
        <a:p>
          <a:endParaRPr lang="en-US"/>
        </a:p>
      </dgm:t>
    </dgm:pt>
    <dgm:pt modelId="{5A48E270-8E95-ED4C-895A-FC6FC2096D9F}" type="sibTrans" cxnId="{065B843A-0107-3449-AF4E-2F266B354C3E}">
      <dgm:prSet/>
      <dgm:spPr/>
      <dgm:t>
        <a:bodyPr/>
        <a:lstStyle/>
        <a:p>
          <a:endParaRPr lang="en-US"/>
        </a:p>
      </dgm:t>
    </dgm:pt>
    <dgm:pt modelId="{68318DCE-62FF-6B4D-80F8-16634F8B8B46}">
      <dgm:prSet phldrT="[Text]"/>
      <dgm:spPr>
        <a:solidFill>
          <a:schemeClr val="tx1"/>
        </a:solidFill>
      </dgm:spPr>
      <dgm:t>
        <a:bodyPr/>
        <a:lstStyle/>
        <a:p>
          <a:r>
            <a:rPr lang="en-US" dirty="0" smtClean="0"/>
            <a:t>result A</a:t>
          </a:r>
          <a:endParaRPr lang="en-US" dirty="0"/>
        </a:p>
      </dgm:t>
    </dgm:pt>
    <dgm:pt modelId="{F7FE3BD7-21AB-8040-99B6-E6F1741B92DE}" type="parTrans" cxnId="{68DD2A7E-514F-AD44-9DD4-45D87F35FDEE}">
      <dgm:prSet/>
      <dgm:spPr/>
      <dgm:t>
        <a:bodyPr/>
        <a:lstStyle/>
        <a:p>
          <a:endParaRPr lang="en-US"/>
        </a:p>
      </dgm:t>
    </dgm:pt>
    <dgm:pt modelId="{F106A6E2-C13C-A549-9B5E-0CA72302CB5B}" type="sibTrans" cxnId="{68DD2A7E-514F-AD44-9DD4-45D87F35FDEE}">
      <dgm:prSet/>
      <dgm:spPr/>
      <dgm:t>
        <a:bodyPr/>
        <a:lstStyle/>
        <a:p>
          <a:endParaRPr lang="en-US"/>
        </a:p>
      </dgm:t>
    </dgm:pt>
    <dgm:pt modelId="{A33D100C-05D0-4F44-A434-41647390C599}">
      <dgm:prSet/>
      <dgm:spPr>
        <a:solidFill>
          <a:schemeClr val="accent1"/>
        </a:solidFill>
      </dgm:spPr>
      <dgm:t>
        <a:bodyPr/>
        <a:lstStyle/>
        <a:p>
          <a:r>
            <a:rPr lang="en-US" dirty="0" smtClean="0"/>
            <a:t>Mechanism M</a:t>
          </a:r>
          <a:endParaRPr lang="en-US" dirty="0"/>
        </a:p>
      </dgm:t>
    </dgm:pt>
    <dgm:pt modelId="{38CDB293-C5A4-6A48-81BE-8DD62272A785}" type="parTrans" cxnId="{085B2FF6-A0A3-7C48-ABC3-06406C2E31C1}">
      <dgm:prSet/>
      <dgm:spPr/>
      <dgm:t>
        <a:bodyPr/>
        <a:lstStyle/>
        <a:p>
          <a:endParaRPr lang="en-US"/>
        </a:p>
      </dgm:t>
    </dgm:pt>
    <dgm:pt modelId="{837FE6C9-36A2-474F-A702-139061F3CD98}" type="sibTrans" cxnId="{085B2FF6-A0A3-7C48-ABC3-06406C2E31C1}">
      <dgm:prSet/>
      <dgm:spPr/>
      <dgm:t>
        <a:bodyPr/>
        <a:lstStyle/>
        <a:p>
          <a:endParaRPr lang="en-US"/>
        </a:p>
      </dgm:t>
    </dgm:pt>
    <dgm:pt modelId="{9DC5F3D8-AE33-7142-93F3-BC176845F154}" type="pres">
      <dgm:prSet presAssocID="{050C2F64-B45F-F046-81DA-7942FCDA41C0}" presName="Name0" presStyleCnt="0">
        <dgm:presLayoutVars>
          <dgm:dir/>
          <dgm:resizeHandles val="exact"/>
        </dgm:presLayoutVars>
      </dgm:prSet>
      <dgm:spPr/>
    </dgm:pt>
    <dgm:pt modelId="{BB7FC651-4A01-B043-8607-0203CA031E7D}" type="pres">
      <dgm:prSet presAssocID="{424F0EFC-0DF0-3148-A3B6-F0D37A1ECA05}" presName="node" presStyleLbl="node1" presStyleIdx="0" presStyleCnt="4">
        <dgm:presLayoutVars>
          <dgm:bulletEnabled val="1"/>
        </dgm:presLayoutVars>
      </dgm:prSet>
      <dgm:spPr/>
      <dgm:t>
        <a:bodyPr/>
        <a:lstStyle/>
        <a:p>
          <a:endParaRPr lang="en-US"/>
        </a:p>
      </dgm:t>
    </dgm:pt>
    <dgm:pt modelId="{29D5BD8B-C011-894D-9A1B-39E05C235C31}" type="pres">
      <dgm:prSet presAssocID="{055A588C-035F-EB44-A481-CB0FF304C0CF}" presName="sibTrans" presStyleLbl="sibTrans2D1" presStyleIdx="0" presStyleCnt="3"/>
      <dgm:spPr/>
      <dgm:t>
        <a:bodyPr/>
        <a:lstStyle/>
        <a:p>
          <a:endParaRPr lang="en-US"/>
        </a:p>
      </dgm:t>
    </dgm:pt>
    <dgm:pt modelId="{44EE1EB4-A07C-6042-A9E3-AC65A4F01767}" type="pres">
      <dgm:prSet presAssocID="{055A588C-035F-EB44-A481-CB0FF304C0CF}" presName="connectorText" presStyleLbl="sibTrans2D1" presStyleIdx="0" presStyleCnt="3"/>
      <dgm:spPr/>
      <dgm:t>
        <a:bodyPr/>
        <a:lstStyle/>
        <a:p>
          <a:endParaRPr lang="en-US"/>
        </a:p>
      </dgm:t>
    </dgm:pt>
    <dgm:pt modelId="{845665FB-6EEB-9B4B-A8D5-8DC3BED76CDC}" type="pres">
      <dgm:prSet presAssocID="{91EB2812-F07C-8348-88EA-7F802B36DC9D}" presName="node" presStyleLbl="node1" presStyleIdx="1" presStyleCnt="4">
        <dgm:presLayoutVars>
          <dgm:bulletEnabled val="1"/>
        </dgm:presLayoutVars>
      </dgm:prSet>
      <dgm:spPr/>
      <dgm:t>
        <a:bodyPr/>
        <a:lstStyle/>
        <a:p>
          <a:endParaRPr lang="en-US"/>
        </a:p>
      </dgm:t>
    </dgm:pt>
    <dgm:pt modelId="{7A563E99-DBA1-4F45-A9D8-2740394648DB}" type="pres">
      <dgm:prSet presAssocID="{5A48E270-8E95-ED4C-895A-FC6FC2096D9F}" presName="sibTrans" presStyleLbl="sibTrans2D1" presStyleIdx="1" presStyleCnt="3"/>
      <dgm:spPr/>
      <dgm:t>
        <a:bodyPr/>
        <a:lstStyle/>
        <a:p>
          <a:endParaRPr lang="en-US"/>
        </a:p>
      </dgm:t>
    </dgm:pt>
    <dgm:pt modelId="{20478CD7-B546-3548-A63D-B2824C509F35}" type="pres">
      <dgm:prSet presAssocID="{5A48E270-8E95-ED4C-895A-FC6FC2096D9F}" presName="connectorText" presStyleLbl="sibTrans2D1" presStyleIdx="1" presStyleCnt="3"/>
      <dgm:spPr/>
      <dgm:t>
        <a:bodyPr/>
        <a:lstStyle/>
        <a:p>
          <a:endParaRPr lang="en-US"/>
        </a:p>
      </dgm:t>
    </dgm:pt>
    <dgm:pt modelId="{0C97FE17-BC93-374E-AACF-E99241AABAC0}" type="pres">
      <dgm:prSet presAssocID="{68318DCE-62FF-6B4D-80F8-16634F8B8B46}" presName="node" presStyleLbl="node1" presStyleIdx="2" presStyleCnt="4">
        <dgm:presLayoutVars>
          <dgm:bulletEnabled val="1"/>
        </dgm:presLayoutVars>
      </dgm:prSet>
      <dgm:spPr/>
      <dgm:t>
        <a:bodyPr/>
        <a:lstStyle/>
        <a:p>
          <a:endParaRPr lang="en-US"/>
        </a:p>
      </dgm:t>
    </dgm:pt>
    <dgm:pt modelId="{B280B3A4-3C0B-7F4B-8E5B-24A536D0832C}" type="pres">
      <dgm:prSet presAssocID="{F106A6E2-C13C-A549-9B5E-0CA72302CB5B}" presName="sibTrans" presStyleLbl="sibTrans2D1" presStyleIdx="2" presStyleCnt="3"/>
      <dgm:spPr/>
      <dgm:t>
        <a:bodyPr/>
        <a:lstStyle/>
        <a:p>
          <a:endParaRPr lang="en-US"/>
        </a:p>
      </dgm:t>
    </dgm:pt>
    <dgm:pt modelId="{259ED48F-D298-7440-A9F7-317B89A1E6AD}" type="pres">
      <dgm:prSet presAssocID="{F106A6E2-C13C-A549-9B5E-0CA72302CB5B}" presName="connectorText" presStyleLbl="sibTrans2D1" presStyleIdx="2" presStyleCnt="3"/>
      <dgm:spPr/>
      <dgm:t>
        <a:bodyPr/>
        <a:lstStyle/>
        <a:p>
          <a:endParaRPr lang="en-US"/>
        </a:p>
      </dgm:t>
    </dgm:pt>
    <dgm:pt modelId="{824F1B55-18B6-114A-B92F-1296BEE81AF9}" type="pres">
      <dgm:prSet presAssocID="{A33D100C-05D0-4F44-A434-41647390C599}" presName="node" presStyleLbl="node1" presStyleIdx="3" presStyleCnt="4">
        <dgm:presLayoutVars>
          <dgm:bulletEnabled val="1"/>
        </dgm:presLayoutVars>
      </dgm:prSet>
      <dgm:spPr/>
      <dgm:t>
        <a:bodyPr/>
        <a:lstStyle/>
        <a:p>
          <a:endParaRPr lang="en-US"/>
        </a:p>
      </dgm:t>
    </dgm:pt>
  </dgm:ptLst>
  <dgm:cxnLst>
    <dgm:cxn modelId="{134507EA-52D7-AA48-B664-B5DA00643747}" type="presOf" srcId="{5A48E270-8E95-ED4C-895A-FC6FC2096D9F}" destId="{20478CD7-B546-3548-A63D-B2824C509F35}" srcOrd="1" destOrd="0" presId="urn:microsoft.com/office/officeart/2005/8/layout/process1"/>
    <dgm:cxn modelId="{295A7DDD-8576-9F40-ABEE-0C58CA00F87F}" type="presOf" srcId="{424F0EFC-0DF0-3148-A3B6-F0D37A1ECA05}" destId="{BB7FC651-4A01-B043-8607-0203CA031E7D}" srcOrd="0" destOrd="0" presId="urn:microsoft.com/office/officeart/2005/8/layout/process1"/>
    <dgm:cxn modelId="{B69D3273-0848-0842-B732-E9EA6BE68372}" type="presOf" srcId="{A33D100C-05D0-4F44-A434-41647390C599}" destId="{824F1B55-18B6-114A-B92F-1296BEE81AF9}" srcOrd="0" destOrd="0" presId="urn:microsoft.com/office/officeart/2005/8/layout/process1"/>
    <dgm:cxn modelId="{68DD2A7E-514F-AD44-9DD4-45D87F35FDEE}" srcId="{050C2F64-B45F-F046-81DA-7942FCDA41C0}" destId="{68318DCE-62FF-6B4D-80F8-16634F8B8B46}" srcOrd="2" destOrd="0" parTransId="{F7FE3BD7-21AB-8040-99B6-E6F1741B92DE}" sibTransId="{F106A6E2-C13C-A549-9B5E-0CA72302CB5B}"/>
    <dgm:cxn modelId="{4F17C0F5-20A2-4B4E-BE65-9A6916E1F41A}" srcId="{050C2F64-B45F-F046-81DA-7942FCDA41C0}" destId="{424F0EFC-0DF0-3148-A3B6-F0D37A1ECA05}" srcOrd="0" destOrd="0" parTransId="{DBF538AC-D49C-3049-91C9-A398AA321A7A}" sibTransId="{055A588C-035F-EB44-A481-CB0FF304C0CF}"/>
    <dgm:cxn modelId="{DA31C89D-3A93-3C4A-AC4D-E101D8335139}" type="presOf" srcId="{F106A6E2-C13C-A549-9B5E-0CA72302CB5B}" destId="{259ED48F-D298-7440-A9F7-317B89A1E6AD}" srcOrd="1" destOrd="0" presId="urn:microsoft.com/office/officeart/2005/8/layout/process1"/>
    <dgm:cxn modelId="{D4D236CE-BD5E-624F-A503-6F90F17A39A8}" type="presOf" srcId="{91EB2812-F07C-8348-88EA-7F802B36DC9D}" destId="{845665FB-6EEB-9B4B-A8D5-8DC3BED76CDC}" srcOrd="0" destOrd="0" presId="urn:microsoft.com/office/officeart/2005/8/layout/process1"/>
    <dgm:cxn modelId="{795362F6-EBD1-F542-93A9-CD3DE8AE786E}" type="presOf" srcId="{5A48E270-8E95-ED4C-895A-FC6FC2096D9F}" destId="{7A563E99-DBA1-4F45-A9D8-2740394648DB}" srcOrd="0" destOrd="0" presId="urn:microsoft.com/office/officeart/2005/8/layout/process1"/>
    <dgm:cxn modelId="{A6664453-26D8-6241-9527-6C467FD01E0B}" type="presOf" srcId="{055A588C-035F-EB44-A481-CB0FF304C0CF}" destId="{29D5BD8B-C011-894D-9A1B-39E05C235C31}" srcOrd="0" destOrd="0" presId="urn:microsoft.com/office/officeart/2005/8/layout/process1"/>
    <dgm:cxn modelId="{BF4856B7-671A-8E48-99B1-8B9AE78C9253}" type="presOf" srcId="{68318DCE-62FF-6B4D-80F8-16634F8B8B46}" destId="{0C97FE17-BC93-374E-AACF-E99241AABAC0}" srcOrd="0" destOrd="0" presId="urn:microsoft.com/office/officeart/2005/8/layout/process1"/>
    <dgm:cxn modelId="{A2FF8F6C-71B4-2347-B810-A22123716B07}" type="presOf" srcId="{F106A6E2-C13C-A549-9B5E-0CA72302CB5B}" destId="{B280B3A4-3C0B-7F4B-8E5B-24A536D0832C}" srcOrd="0" destOrd="0" presId="urn:microsoft.com/office/officeart/2005/8/layout/process1"/>
    <dgm:cxn modelId="{085B2FF6-A0A3-7C48-ABC3-06406C2E31C1}" srcId="{050C2F64-B45F-F046-81DA-7942FCDA41C0}" destId="{A33D100C-05D0-4F44-A434-41647390C599}" srcOrd="3" destOrd="0" parTransId="{38CDB293-C5A4-6A48-81BE-8DD62272A785}" sibTransId="{837FE6C9-36A2-474F-A702-139061F3CD98}"/>
    <dgm:cxn modelId="{065B843A-0107-3449-AF4E-2F266B354C3E}" srcId="{050C2F64-B45F-F046-81DA-7942FCDA41C0}" destId="{91EB2812-F07C-8348-88EA-7F802B36DC9D}" srcOrd="1" destOrd="0" parTransId="{B6C8F3EF-22B7-AC49-A0F5-F785EBCC463F}" sibTransId="{5A48E270-8E95-ED4C-895A-FC6FC2096D9F}"/>
    <dgm:cxn modelId="{59240FCC-FE23-124E-8928-3199874F9A09}" type="presOf" srcId="{055A588C-035F-EB44-A481-CB0FF304C0CF}" destId="{44EE1EB4-A07C-6042-A9E3-AC65A4F01767}" srcOrd="1" destOrd="0" presId="urn:microsoft.com/office/officeart/2005/8/layout/process1"/>
    <dgm:cxn modelId="{CDA6CB80-EDE1-3449-9EEC-A4A98EF9A46C}" type="presOf" srcId="{050C2F64-B45F-F046-81DA-7942FCDA41C0}" destId="{9DC5F3D8-AE33-7142-93F3-BC176845F154}" srcOrd="0" destOrd="0" presId="urn:microsoft.com/office/officeart/2005/8/layout/process1"/>
    <dgm:cxn modelId="{7337694D-4AA8-D848-BC6D-FE137E0360A8}" type="presParOf" srcId="{9DC5F3D8-AE33-7142-93F3-BC176845F154}" destId="{BB7FC651-4A01-B043-8607-0203CA031E7D}" srcOrd="0" destOrd="0" presId="urn:microsoft.com/office/officeart/2005/8/layout/process1"/>
    <dgm:cxn modelId="{18AD5250-9194-3544-97DC-6AC2086C8CA4}" type="presParOf" srcId="{9DC5F3D8-AE33-7142-93F3-BC176845F154}" destId="{29D5BD8B-C011-894D-9A1B-39E05C235C31}" srcOrd="1" destOrd="0" presId="urn:microsoft.com/office/officeart/2005/8/layout/process1"/>
    <dgm:cxn modelId="{9778AC18-7EDA-334F-B34D-E2FA03385DE4}" type="presParOf" srcId="{29D5BD8B-C011-894D-9A1B-39E05C235C31}" destId="{44EE1EB4-A07C-6042-A9E3-AC65A4F01767}" srcOrd="0" destOrd="0" presId="urn:microsoft.com/office/officeart/2005/8/layout/process1"/>
    <dgm:cxn modelId="{65052955-2B24-7241-80B1-577D57FDC0C6}" type="presParOf" srcId="{9DC5F3D8-AE33-7142-93F3-BC176845F154}" destId="{845665FB-6EEB-9B4B-A8D5-8DC3BED76CDC}" srcOrd="2" destOrd="0" presId="urn:microsoft.com/office/officeart/2005/8/layout/process1"/>
    <dgm:cxn modelId="{1C111533-BCDF-0440-B605-F8721B05C076}" type="presParOf" srcId="{9DC5F3D8-AE33-7142-93F3-BC176845F154}" destId="{7A563E99-DBA1-4F45-A9D8-2740394648DB}" srcOrd="3" destOrd="0" presId="urn:microsoft.com/office/officeart/2005/8/layout/process1"/>
    <dgm:cxn modelId="{815D7B94-B382-C74C-AD8D-A05B648FCF54}" type="presParOf" srcId="{7A563E99-DBA1-4F45-A9D8-2740394648DB}" destId="{20478CD7-B546-3548-A63D-B2824C509F35}" srcOrd="0" destOrd="0" presId="urn:microsoft.com/office/officeart/2005/8/layout/process1"/>
    <dgm:cxn modelId="{2EDDD267-0E21-EE40-BC8D-FEDE0518D09F}" type="presParOf" srcId="{9DC5F3D8-AE33-7142-93F3-BC176845F154}" destId="{0C97FE17-BC93-374E-AACF-E99241AABAC0}" srcOrd="4" destOrd="0" presId="urn:microsoft.com/office/officeart/2005/8/layout/process1"/>
    <dgm:cxn modelId="{2FCFA43F-A9B6-9B41-96AC-D5DAEDA9B57D}" type="presParOf" srcId="{9DC5F3D8-AE33-7142-93F3-BC176845F154}" destId="{B280B3A4-3C0B-7F4B-8E5B-24A536D0832C}" srcOrd="5" destOrd="0" presId="urn:microsoft.com/office/officeart/2005/8/layout/process1"/>
    <dgm:cxn modelId="{2B656F62-7111-C447-835D-27085DE35D60}" type="presParOf" srcId="{B280B3A4-3C0B-7F4B-8E5B-24A536D0832C}" destId="{259ED48F-D298-7440-A9F7-317B89A1E6AD}" srcOrd="0" destOrd="0" presId="urn:microsoft.com/office/officeart/2005/8/layout/process1"/>
    <dgm:cxn modelId="{11B3087F-B6DE-B843-8F39-F2DD2737467B}" type="presParOf" srcId="{9DC5F3D8-AE33-7142-93F3-BC176845F154}" destId="{824F1B55-18B6-114A-B92F-1296BEE81AF9}"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C2F64-B45F-F046-81DA-7942FCDA41C0}" type="doc">
      <dgm:prSet loTypeId="urn:microsoft.com/office/officeart/2005/8/layout/process1" loCatId="" qsTypeId="urn:microsoft.com/office/officeart/2005/8/quickstyle/simple4" qsCatId="simple" csTypeId="urn:microsoft.com/office/officeart/2005/8/colors/accent1_2" csCatId="accent1" phldr="1"/>
      <dgm:spPr/>
    </dgm:pt>
    <dgm:pt modelId="{424F0EFC-0DF0-3148-A3B6-F0D37A1ECA05}">
      <dgm:prSet phldrT="[Text]"/>
      <dgm:spPr/>
      <dgm:t>
        <a:bodyPr/>
        <a:lstStyle/>
        <a:p>
          <a:r>
            <a:rPr lang="en-US" dirty="0" smtClean="0"/>
            <a:t>query</a:t>
          </a:r>
          <a:endParaRPr lang="en-US" dirty="0"/>
        </a:p>
      </dgm:t>
    </dgm:pt>
    <dgm:pt modelId="{DBF538AC-D49C-3049-91C9-A398AA321A7A}" type="parTrans" cxnId="{4F17C0F5-20A2-4B4E-BE65-9A6916E1F41A}">
      <dgm:prSet/>
      <dgm:spPr/>
      <dgm:t>
        <a:bodyPr/>
        <a:lstStyle/>
        <a:p>
          <a:endParaRPr lang="en-US"/>
        </a:p>
      </dgm:t>
    </dgm:pt>
    <dgm:pt modelId="{055A588C-035F-EB44-A481-CB0FF304C0CF}" type="sibTrans" cxnId="{4F17C0F5-20A2-4B4E-BE65-9A6916E1F41A}">
      <dgm:prSet/>
      <dgm:spPr/>
      <dgm:t>
        <a:bodyPr/>
        <a:lstStyle/>
        <a:p>
          <a:endParaRPr lang="en-US"/>
        </a:p>
      </dgm:t>
    </dgm:pt>
    <dgm:pt modelId="{91EB2812-F07C-8348-88EA-7F802B36DC9D}">
      <dgm:prSet phldrT="[Text]"/>
      <dgm:spPr>
        <a:solidFill>
          <a:schemeClr val="accent2"/>
        </a:solidFill>
      </dgm:spPr>
      <dgm:t>
        <a:bodyPr/>
        <a:lstStyle/>
        <a:p>
          <a:r>
            <a:rPr lang="en-US" dirty="0" smtClean="0"/>
            <a:t>Database without you D2</a:t>
          </a:r>
          <a:endParaRPr lang="en-US" dirty="0"/>
        </a:p>
      </dgm:t>
    </dgm:pt>
    <dgm:pt modelId="{B6C8F3EF-22B7-AC49-A0F5-F785EBCC463F}" type="parTrans" cxnId="{065B843A-0107-3449-AF4E-2F266B354C3E}">
      <dgm:prSet/>
      <dgm:spPr/>
      <dgm:t>
        <a:bodyPr/>
        <a:lstStyle/>
        <a:p>
          <a:endParaRPr lang="en-US"/>
        </a:p>
      </dgm:t>
    </dgm:pt>
    <dgm:pt modelId="{5A48E270-8E95-ED4C-895A-FC6FC2096D9F}" type="sibTrans" cxnId="{065B843A-0107-3449-AF4E-2F266B354C3E}">
      <dgm:prSet/>
      <dgm:spPr/>
      <dgm:t>
        <a:bodyPr/>
        <a:lstStyle/>
        <a:p>
          <a:endParaRPr lang="en-US"/>
        </a:p>
      </dgm:t>
    </dgm:pt>
    <dgm:pt modelId="{68318DCE-62FF-6B4D-80F8-16634F8B8B46}">
      <dgm:prSet phldrT="[Text]"/>
      <dgm:spPr>
        <a:solidFill>
          <a:schemeClr val="accent2"/>
        </a:solidFill>
      </dgm:spPr>
      <dgm:t>
        <a:bodyPr/>
        <a:lstStyle/>
        <a:p>
          <a:r>
            <a:rPr lang="en-US" dirty="0" smtClean="0"/>
            <a:t>result </a:t>
          </a:r>
          <a:r>
            <a:rPr lang="en-US" dirty="0" smtClean="0"/>
            <a:t>B</a:t>
          </a:r>
          <a:endParaRPr lang="en-US" dirty="0"/>
        </a:p>
      </dgm:t>
    </dgm:pt>
    <dgm:pt modelId="{F7FE3BD7-21AB-8040-99B6-E6F1741B92DE}" type="parTrans" cxnId="{68DD2A7E-514F-AD44-9DD4-45D87F35FDEE}">
      <dgm:prSet/>
      <dgm:spPr/>
      <dgm:t>
        <a:bodyPr/>
        <a:lstStyle/>
        <a:p>
          <a:endParaRPr lang="en-US"/>
        </a:p>
      </dgm:t>
    </dgm:pt>
    <dgm:pt modelId="{F106A6E2-C13C-A549-9B5E-0CA72302CB5B}" type="sibTrans" cxnId="{68DD2A7E-514F-AD44-9DD4-45D87F35FDEE}">
      <dgm:prSet/>
      <dgm:spPr/>
      <dgm:t>
        <a:bodyPr/>
        <a:lstStyle/>
        <a:p>
          <a:endParaRPr lang="en-US"/>
        </a:p>
      </dgm:t>
    </dgm:pt>
    <dgm:pt modelId="{A33D100C-05D0-4F44-A434-41647390C599}">
      <dgm:prSet/>
      <dgm:spPr>
        <a:solidFill>
          <a:schemeClr val="accent1"/>
        </a:solidFill>
        <a:ln>
          <a:noFill/>
        </a:ln>
      </dgm:spPr>
      <dgm:t>
        <a:bodyPr/>
        <a:lstStyle/>
        <a:p>
          <a:r>
            <a:rPr lang="en-US" dirty="0" smtClean="0"/>
            <a:t>Mechanism M</a:t>
          </a:r>
          <a:endParaRPr lang="en-US" dirty="0"/>
        </a:p>
      </dgm:t>
    </dgm:pt>
    <dgm:pt modelId="{38CDB293-C5A4-6A48-81BE-8DD62272A785}" type="parTrans" cxnId="{085B2FF6-A0A3-7C48-ABC3-06406C2E31C1}">
      <dgm:prSet/>
      <dgm:spPr/>
      <dgm:t>
        <a:bodyPr/>
        <a:lstStyle/>
        <a:p>
          <a:endParaRPr lang="en-US"/>
        </a:p>
      </dgm:t>
    </dgm:pt>
    <dgm:pt modelId="{837FE6C9-36A2-474F-A702-139061F3CD98}" type="sibTrans" cxnId="{085B2FF6-A0A3-7C48-ABC3-06406C2E31C1}">
      <dgm:prSet/>
      <dgm:spPr/>
      <dgm:t>
        <a:bodyPr/>
        <a:lstStyle/>
        <a:p>
          <a:endParaRPr lang="en-US"/>
        </a:p>
      </dgm:t>
    </dgm:pt>
    <dgm:pt modelId="{9DC5F3D8-AE33-7142-93F3-BC176845F154}" type="pres">
      <dgm:prSet presAssocID="{050C2F64-B45F-F046-81DA-7942FCDA41C0}" presName="Name0" presStyleCnt="0">
        <dgm:presLayoutVars>
          <dgm:dir/>
          <dgm:resizeHandles val="exact"/>
        </dgm:presLayoutVars>
      </dgm:prSet>
      <dgm:spPr/>
    </dgm:pt>
    <dgm:pt modelId="{BB7FC651-4A01-B043-8607-0203CA031E7D}" type="pres">
      <dgm:prSet presAssocID="{424F0EFC-0DF0-3148-A3B6-F0D37A1ECA05}" presName="node" presStyleLbl="node1" presStyleIdx="0" presStyleCnt="4">
        <dgm:presLayoutVars>
          <dgm:bulletEnabled val="1"/>
        </dgm:presLayoutVars>
      </dgm:prSet>
      <dgm:spPr/>
      <dgm:t>
        <a:bodyPr/>
        <a:lstStyle/>
        <a:p>
          <a:endParaRPr lang="en-US"/>
        </a:p>
      </dgm:t>
    </dgm:pt>
    <dgm:pt modelId="{29D5BD8B-C011-894D-9A1B-39E05C235C31}" type="pres">
      <dgm:prSet presAssocID="{055A588C-035F-EB44-A481-CB0FF304C0CF}" presName="sibTrans" presStyleLbl="sibTrans2D1" presStyleIdx="0" presStyleCnt="3"/>
      <dgm:spPr/>
      <dgm:t>
        <a:bodyPr/>
        <a:lstStyle/>
        <a:p>
          <a:endParaRPr lang="en-US"/>
        </a:p>
      </dgm:t>
    </dgm:pt>
    <dgm:pt modelId="{44EE1EB4-A07C-6042-A9E3-AC65A4F01767}" type="pres">
      <dgm:prSet presAssocID="{055A588C-035F-EB44-A481-CB0FF304C0CF}" presName="connectorText" presStyleLbl="sibTrans2D1" presStyleIdx="0" presStyleCnt="3"/>
      <dgm:spPr/>
      <dgm:t>
        <a:bodyPr/>
        <a:lstStyle/>
        <a:p>
          <a:endParaRPr lang="en-US"/>
        </a:p>
      </dgm:t>
    </dgm:pt>
    <dgm:pt modelId="{845665FB-6EEB-9B4B-A8D5-8DC3BED76CDC}" type="pres">
      <dgm:prSet presAssocID="{91EB2812-F07C-8348-88EA-7F802B36DC9D}" presName="node" presStyleLbl="node1" presStyleIdx="1" presStyleCnt="4">
        <dgm:presLayoutVars>
          <dgm:bulletEnabled val="1"/>
        </dgm:presLayoutVars>
      </dgm:prSet>
      <dgm:spPr/>
      <dgm:t>
        <a:bodyPr/>
        <a:lstStyle/>
        <a:p>
          <a:endParaRPr lang="en-US"/>
        </a:p>
      </dgm:t>
    </dgm:pt>
    <dgm:pt modelId="{7A563E99-DBA1-4F45-A9D8-2740394648DB}" type="pres">
      <dgm:prSet presAssocID="{5A48E270-8E95-ED4C-895A-FC6FC2096D9F}" presName="sibTrans" presStyleLbl="sibTrans2D1" presStyleIdx="1" presStyleCnt="3"/>
      <dgm:spPr/>
      <dgm:t>
        <a:bodyPr/>
        <a:lstStyle/>
        <a:p>
          <a:endParaRPr lang="en-US"/>
        </a:p>
      </dgm:t>
    </dgm:pt>
    <dgm:pt modelId="{20478CD7-B546-3548-A63D-B2824C509F35}" type="pres">
      <dgm:prSet presAssocID="{5A48E270-8E95-ED4C-895A-FC6FC2096D9F}" presName="connectorText" presStyleLbl="sibTrans2D1" presStyleIdx="1" presStyleCnt="3"/>
      <dgm:spPr/>
      <dgm:t>
        <a:bodyPr/>
        <a:lstStyle/>
        <a:p>
          <a:endParaRPr lang="en-US"/>
        </a:p>
      </dgm:t>
    </dgm:pt>
    <dgm:pt modelId="{0C97FE17-BC93-374E-AACF-E99241AABAC0}" type="pres">
      <dgm:prSet presAssocID="{68318DCE-62FF-6B4D-80F8-16634F8B8B46}" presName="node" presStyleLbl="node1" presStyleIdx="2" presStyleCnt="4">
        <dgm:presLayoutVars>
          <dgm:bulletEnabled val="1"/>
        </dgm:presLayoutVars>
      </dgm:prSet>
      <dgm:spPr/>
      <dgm:t>
        <a:bodyPr/>
        <a:lstStyle/>
        <a:p>
          <a:endParaRPr lang="en-US"/>
        </a:p>
      </dgm:t>
    </dgm:pt>
    <dgm:pt modelId="{B280B3A4-3C0B-7F4B-8E5B-24A536D0832C}" type="pres">
      <dgm:prSet presAssocID="{F106A6E2-C13C-A549-9B5E-0CA72302CB5B}" presName="sibTrans" presStyleLbl="sibTrans2D1" presStyleIdx="2" presStyleCnt="3"/>
      <dgm:spPr/>
      <dgm:t>
        <a:bodyPr/>
        <a:lstStyle/>
        <a:p>
          <a:endParaRPr lang="en-US"/>
        </a:p>
      </dgm:t>
    </dgm:pt>
    <dgm:pt modelId="{259ED48F-D298-7440-A9F7-317B89A1E6AD}" type="pres">
      <dgm:prSet presAssocID="{F106A6E2-C13C-A549-9B5E-0CA72302CB5B}" presName="connectorText" presStyleLbl="sibTrans2D1" presStyleIdx="2" presStyleCnt="3"/>
      <dgm:spPr/>
      <dgm:t>
        <a:bodyPr/>
        <a:lstStyle/>
        <a:p>
          <a:endParaRPr lang="en-US"/>
        </a:p>
      </dgm:t>
    </dgm:pt>
    <dgm:pt modelId="{824F1B55-18B6-114A-B92F-1296BEE81AF9}" type="pres">
      <dgm:prSet presAssocID="{A33D100C-05D0-4F44-A434-41647390C599}" presName="node" presStyleLbl="node1" presStyleIdx="3" presStyleCnt="4">
        <dgm:presLayoutVars>
          <dgm:bulletEnabled val="1"/>
        </dgm:presLayoutVars>
      </dgm:prSet>
      <dgm:spPr/>
      <dgm:t>
        <a:bodyPr/>
        <a:lstStyle/>
        <a:p>
          <a:endParaRPr lang="en-US"/>
        </a:p>
      </dgm:t>
    </dgm:pt>
  </dgm:ptLst>
  <dgm:cxnLst>
    <dgm:cxn modelId="{C2EBDEA5-D6B3-A84A-A517-31184EA1DB34}" type="presOf" srcId="{68318DCE-62FF-6B4D-80F8-16634F8B8B46}" destId="{0C97FE17-BC93-374E-AACF-E99241AABAC0}" srcOrd="0" destOrd="0" presId="urn:microsoft.com/office/officeart/2005/8/layout/process1"/>
    <dgm:cxn modelId="{065B843A-0107-3449-AF4E-2F266B354C3E}" srcId="{050C2F64-B45F-F046-81DA-7942FCDA41C0}" destId="{91EB2812-F07C-8348-88EA-7F802B36DC9D}" srcOrd="1" destOrd="0" parTransId="{B6C8F3EF-22B7-AC49-A0F5-F785EBCC463F}" sibTransId="{5A48E270-8E95-ED4C-895A-FC6FC2096D9F}"/>
    <dgm:cxn modelId="{6CFB0469-075B-4748-922B-AA6263DDB295}" type="presOf" srcId="{050C2F64-B45F-F046-81DA-7942FCDA41C0}" destId="{9DC5F3D8-AE33-7142-93F3-BC176845F154}" srcOrd="0" destOrd="0" presId="urn:microsoft.com/office/officeart/2005/8/layout/process1"/>
    <dgm:cxn modelId="{2F6E76C9-5FF6-394C-9738-7DDCA5D82956}" type="presOf" srcId="{5A48E270-8E95-ED4C-895A-FC6FC2096D9F}" destId="{7A563E99-DBA1-4F45-A9D8-2740394648DB}" srcOrd="0" destOrd="0" presId="urn:microsoft.com/office/officeart/2005/8/layout/process1"/>
    <dgm:cxn modelId="{68DD2A7E-514F-AD44-9DD4-45D87F35FDEE}" srcId="{050C2F64-B45F-F046-81DA-7942FCDA41C0}" destId="{68318DCE-62FF-6B4D-80F8-16634F8B8B46}" srcOrd="2" destOrd="0" parTransId="{F7FE3BD7-21AB-8040-99B6-E6F1741B92DE}" sibTransId="{F106A6E2-C13C-A549-9B5E-0CA72302CB5B}"/>
    <dgm:cxn modelId="{DA316D8E-DFE4-E344-A1A4-B41063D88785}" type="presOf" srcId="{055A588C-035F-EB44-A481-CB0FF304C0CF}" destId="{29D5BD8B-C011-894D-9A1B-39E05C235C31}" srcOrd="0" destOrd="0" presId="urn:microsoft.com/office/officeart/2005/8/layout/process1"/>
    <dgm:cxn modelId="{4F17C0F5-20A2-4B4E-BE65-9A6916E1F41A}" srcId="{050C2F64-B45F-F046-81DA-7942FCDA41C0}" destId="{424F0EFC-0DF0-3148-A3B6-F0D37A1ECA05}" srcOrd="0" destOrd="0" parTransId="{DBF538AC-D49C-3049-91C9-A398AA321A7A}" sibTransId="{055A588C-035F-EB44-A481-CB0FF304C0CF}"/>
    <dgm:cxn modelId="{8326CD76-D52D-2045-8E41-0299E6E9DE52}" type="presOf" srcId="{F106A6E2-C13C-A549-9B5E-0CA72302CB5B}" destId="{B280B3A4-3C0B-7F4B-8E5B-24A536D0832C}" srcOrd="0" destOrd="0" presId="urn:microsoft.com/office/officeart/2005/8/layout/process1"/>
    <dgm:cxn modelId="{FBECDC5E-8D64-834C-8CC7-C69A8D5A38D9}" type="presOf" srcId="{F106A6E2-C13C-A549-9B5E-0CA72302CB5B}" destId="{259ED48F-D298-7440-A9F7-317B89A1E6AD}" srcOrd="1" destOrd="0" presId="urn:microsoft.com/office/officeart/2005/8/layout/process1"/>
    <dgm:cxn modelId="{60581A6D-A0F6-7B44-A12E-CC67A9971B8B}" type="presOf" srcId="{5A48E270-8E95-ED4C-895A-FC6FC2096D9F}" destId="{20478CD7-B546-3548-A63D-B2824C509F35}" srcOrd="1" destOrd="0" presId="urn:microsoft.com/office/officeart/2005/8/layout/process1"/>
    <dgm:cxn modelId="{A6417D62-D6EF-C64A-B208-6605D3D2D67A}" type="presOf" srcId="{055A588C-035F-EB44-A481-CB0FF304C0CF}" destId="{44EE1EB4-A07C-6042-A9E3-AC65A4F01767}" srcOrd="1" destOrd="0" presId="urn:microsoft.com/office/officeart/2005/8/layout/process1"/>
    <dgm:cxn modelId="{085B2FF6-A0A3-7C48-ABC3-06406C2E31C1}" srcId="{050C2F64-B45F-F046-81DA-7942FCDA41C0}" destId="{A33D100C-05D0-4F44-A434-41647390C599}" srcOrd="3" destOrd="0" parTransId="{38CDB293-C5A4-6A48-81BE-8DD62272A785}" sibTransId="{837FE6C9-36A2-474F-A702-139061F3CD98}"/>
    <dgm:cxn modelId="{7D2D5F50-73E3-5645-8413-DAA69C1F8C1C}" type="presOf" srcId="{424F0EFC-0DF0-3148-A3B6-F0D37A1ECA05}" destId="{BB7FC651-4A01-B043-8607-0203CA031E7D}" srcOrd="0" destOrd="0" presId="urn:microsoft.com/office/officeart/2005/8/layout/process1"/>
    <dgm:cxn modelId="{53ABAB08-D295-DF48-B3F0-E233B75A959F}" type="presOf" srcId="{A33D100C-05D0-4F44-A434-41647390C599}" destId="{824F1B55-18B6-114A-B92F-1296BEE81AF9}" srcOrd="0" destOrd="0" presId="urn:microsoft.com/office/officeart/2005/8/layout/process1"/>
    <dgm:cxn modelId="{05752F96-C96D-A245-A7C0-13B3621B48A7}" type="presOf" srcId="{91EB2812-F07C-8348-88EA-7F802B36DC9D}" destId="{845665FB-6EEB-9B4B-A8D5-8DC3BED76CDC}" srcOrd="0" destOrd="0" presId="urn:microsoft.com/office/officeart/2005/8/layout/process1"/>
    <dgm:cxn modelId="{4EB4ACF4-7B4B-7D41-874E-84C113E25BDB}" type="presParOf" srcId="{9DC5F3D8-AE33-7142-93F3-BC176845F154}" destId="{BB7FC651-4A01-B043-8607-0203CA031E7D}" srcOrd="0" destOrd="0" presId="urn:microsoft.com/office/officeart/2005/8/layout/process1"/>
    <dgm:cxn modelId="{43A2762D-C8A5-2B4C-BFBA-A6B2299D58A1}" type="presParOf" srcId="{9DC5F3D8-AE33-7142-93F3-BC176845F154}" destId="{29D5BD8B-C011-894D-9A1B-39E05C235C31}" srcOrd="1" destOrd="0" presId="urn:microsoft.com/office/officeart/2005/8/layout/process1"/>
    <dgm:cxn modelId="{A3E0D28E-1FD1-1145-9ABA-F5C7BFBA4BCA}" type="presParOf" srcId="{29D5BD8B-C011-894D-9A1B-39E05C235C31}" destId="{44EE1EB4-A07C-6042-A9E3-AC65A4F01767}" srcOrd="0" destOrd="0" presId="urn:microsoft.com/office/officeart/2005/8/layout/process1"/>
    <dgm:cxn modelId="{9F069513-5D84-5E41-8D38-8D8F2F04ECD7}" type="presParOf" srcId="{9DC5F3D8-AE33-7142-93F3-BC176845F154}" destId="{845665FB-6EEB-9B4B-A8D5-8DC3BED76CDC}" srcOrd="2" destOrd="0" presId="urn:microsoft.com/office/officeart/2005/8/layout/process1"/>
    <dgm:cxn modelId="{8D7BAA98-9C8C-AE49-A073-705FCF965F76}" type="presParOf" srcId="{9DC5F3D8-AE33-7142-93F3-BC176845F154}" destId="{7A563E99-DBA1-4F45-A9D8-2740394648DB}" srcOrd="3" destOrd="0" presId="urn:microsoft.com/office/officeart/2005/8/layout/process1"/>
    <dgm:cxn modelId="{2917D326-9A94-4240-8EE1-08B5B0F00843}" type="presParOf" srcId="{7A563E99-DBA1-4F45-A9D8-2740394648DB}" destId="{20478CD7-B546-3548-A63D-B2824C509F35}" srcOrd="0" destOrd="0" presId="urn:microsoft.com/office/officeart/2005/8/layout/process1"/>
    <dgm:cxn modelId="{B3E465A6-175A-5948-8604-188343F2E8C6}" type="presParOf" srcId="{9DC5F3D8-AE33-7142-93F3-BC176845F154}" destId="{0C97FE17-BC93-374E-AACF-E99241AABAC0}" srcOrd="4" destOrd="0" presId="urn:microsoft.com/office/officeart/2005/8/layout/process1"/>
    <dgm:cxn modelId="{F33452F1-A506-654D-86EB-976BF396AEED}" type="presParOf" srcId="{9DC5F3D8-AE33-7142-93F3-BC176845F154}" destId="{B280B3A4-3C0B-7F4B-8E5B-24A536D0832C}" srcOrd="5" destOrd="0" presId="urn:microsoft.com/office/officeart/2005/8/layout/process1"/>
    <dgm:cxn modelId="{8A54B004-6540-B14B-9DEA-ECCF3D743494}" type="presParOf" srcId="{B280B3A4-3C0B-7F4B-8E5B-24A536D0832C}" destId="{259ED48F-D298-7440-A9F7-317B89A1E6AD}" srcOrd="0" destOrd="0" presId="urn:microsoft.com/office/officeart/2005/8/layout/process1"/>
    <dgm:cxn modelId="{B5A2A537-F2C6-D84E-BFD4-3F4BE2ACEC6B}" type="presParOf" srcId="{9DC5F3D8-AE33-7142-93F3-BC176845F154}" destId="{824F1B55-18B6-114A-B92F-1296BEE81AF9}" srcOrd="6"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C651-4A01-B043-8607-0203CA031E7D}">
      <dsp:nvSpPr>
        <dsp:cNvPr id="0" name=""/>
        <dsp:cNvSpPr/>
      </dsp:nvSpPr>
      <dsp:spPr>
        <a:xfrm>
          <a:off x="5773"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query</a:t>
          </a:r>
          <a:endParaRPr lang="en-US" sz="2300" kern="1200" dirty="0"/>
        </a:p>
      </dsp:txBody>
      <dsp:txXfrm>
        <a:off x="36097" y="1263232"/>
        <a:ext cx="1664908" cy="974685"/>
      </dsp:txXfrm>
    </dsp:sp>
    <dsp:sp modelId="{29D5BD8B-C011-894D-9A1B-39E05C235C31}">
      <dsp:nvSpPr>
        <dsp:cNvPr id="0" name=""/>
        <dsp:cNvSpPr/>
      </dsp:nvSpPr>
      <dsp:spPr>
        <a:xfrm>
          <a:off x="1903885" y="1536605"/>
          <a:ext cx="365817" cy="42793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903885" y="1622193"/>
        <a:ext cx="256072" cy="256762"/>
      </dsp:txXfrm>
    </dsp:sp>
    <dsp:sp modelId="{845665FB-6EEB-9B4B-A8D5-8DC3BED76CDC}">
      <dsp:nvSpPr>
        <dsp:cNvPr id="0" name=""/>
        <dsp:cNvSpPr/>
      </dsp:nvSpPr>
      <dsp:spPr>
        <a:xfrm>
          <a:off x="2421552"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Database with you D1</a:t>
          </a:r>
          <a:endParaRPr lang="en-US" sz="2300" kern="1200" dirty="0"/>
        </a:p>
      </dsp:txBody>
      <dsp:txXfrm>
        <a:off x="2451876" y="1263232"/>
        <a:ext cx="1664908" cy="974685"/>
      </dsp:txXfrm>
    </dsp:sp>
    <dsp:sp modelId="{7A563E99-DBA1-4F45-A9D8-2740394648DB}">
      <dsp:nvSpPr>
        <dsp:cNvPr id="0" name=""/>
        <dsp:cNvSpPr/>
      </dsp:nvSpPr>
      <dsp:spPr>
        <a:xfrm>
          <a:off x="4319664" y="1536605"/>
          <a:ext cx="365817" cy="42793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319664" y="1622193"/>
        <a:ext cx="256072" cy="256762"/>
      </dsp:txXfrm>
    </dsp:sp>
    <dsp:sp modelId="{0C97FE17-BC93-374E-AACF-E99241AABAC0}">
      <dsp:nvSpPr>
        <dsp:cNvPr id="0" name=""/>
        <dsp:cNvSpPr/>
      </dsp:nvSpPr>
      <dsp:spPr>
        <a:xfrm>
          <a:off x="4837331"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result A</a:t>
          </a:r>
          <a:endParaRPr lang="en-US" sz="2300" kern="1200" dirty="0"/>
        </a:p>
      </dsp:txBody>
      <dsp:txXfrm>
        <a:off x="4867655" y="1263232"/>
        <a:ext cx="1664908" cy="974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C651-4A01-B043-8607-0203CA031E7D}">
      <dsp:nvSpPr>
        <dsp:cNvPr id="0" name=""/>
        <dsp:cNvSpPr/>
      </dsp:nvSpPr>
      <dsp:spPr>
        <a:xfrm>
          <a:off x="5773"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query</a:t>
          </a:r>
          <a:endParaRPr lang="en-US" sz="1900" kern="1200" dirty="0"/>
        </a:p>
      </dsp:txBody>
      <dsp:txXfrm>
        <a:off x="36097" y="1263232"/>
        <a:ext cx="1664908" cy="974685"/>
      </dsp:txXfrm>
    </dsp:sp>
    <dsp:sp modelId="{29D5BD8B-C011-894D-9A1B-39E05C235C31}">
      <dsp:nvSpPr>
        <dsp:cNvPr id="0" name=""/>
        <dsp:cNvSpPr/>
      </dsp:nvSpPr>
      <dsp:spPr>
        <a:xfrm>
          <a:off x="1903885" y="1536605"/>
          <a:ext cx="365817" cy="42793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903885" y="1622193"/>
        <a:ext cx="256072" cy="256762"/>
      </dsp:txXfrm>
    </dsp:sp>
    <dsp:sp modelId="{845665FB-6EEB-9B4B-A8D5-8DC3BED76CDC}">
      <dsp:nvSpPr>
        <dsp:cNvPr id="0" name=""/>
        <dsp:cNvSpPr/>
      </dsp:nvSpPr>
      <dsp:spPr>
        <a:xfrm>
          <a:off x="2421552"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Database without you D2</a:t>
          </a:r>
          <a:endParaRPr lang="en-US" sz="1900" kern="1200" dirty="0"/>
        </a:p>
      </dsp:txBody>
      <dsp:txXfrm>
        <a:off x="2451876" y="1263232"/>
        <a:ext cx="1664908" cy="974685"/>
      </dsp:txXfrm>
    </dsp:sp>
    <dsp:sp modelId="{7A563E99-DBA1-4F45-A9D8-2740394648DB}">
      <dsp:nvSpPr>
        <dsp:cNvPr id="0" name=""/>
        <dsp:cNvSpPr/>
      </dsp:nvSpPr>
      <dsp:spPr>
        <a:xfrm>
          <a:off x="4319664" y="1536605"/>
          <a:ext cx="365817" cy="42793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19664" y="1622193"/>
        <a:ext cx="256072" cy="256762"/>
      </dsp:txXfrm>
    </dsp:sp>
    <dsp:sp modelId="{0C97FE17-BC93-374E-AACF-E99241AABAC0}">
      <dsp:nvSpPr>
        <dsp:cNvPr id="0" name=""/>
        <dsp:cNvSpPr/>
      </dsp:nvSpPr>
      <dsp:spPr>
        <a:xfrm>
          <a:off x="4837331" y="1232908"/>
          <a:ext cx="1725556" cy="10353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result B</a:t>
          </a:r>
          <a:endParaRPr lang="en-US" sz="1900" kern="1200" dirty="0"/>
        </a:p>
      </dsp:txBody>
      <dsp:txXfrm>
        <a:off x="4867655" y="1263232"/>
        <a:ext cx="1664908" cy="974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C651-4A01-B043-8607-0203CA031E7D}">
      <dsp:nvSpPr>
        <dsp:cNvPr id="0" name=""/>
        <dsp:cNvSpPr/>
      </dsp:nvSpPr>
      <dsp:spPr>
        <a:xfrm>
          <a:off x="3161" y="558827"/>
          <a:ext cx="1382245" cy="8293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query</a:t>
          </a:r>
          <a:endParaRPr lang="en-US" sz="1900" kern="1200" dirty="0"/>
        </a:p>
      </dsp:txBody>
      <dsp:txXfrm>
        <a:off x="27452" y="583118"/>
        <a:ext cx="1333663" cy="780765"/>
      </dsp:txXfrm>
    </dsp:sp>
    <dsp:sp modelId="{29D5BD8B-C011-894D-9A1B-39E05C235C31}">
      <dsp:nvSpPr>
        <dsp:cNvPr id="0" name=""/>
        <dsp:cNvSpPr/>
      </dsp:nvSpPr>
      <dsp:spPr>
        <a:xfrm>
          <a:off x="1523630"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523630" y="870662"/>
        <a:ext cx="205125" cy="205678"/>
      </dsp:txXfrm>
    </dsp:sp>
    <dsp:sp modelId="{845665FB-6EEB-9B4B-A8D5-8DC3BED76CDC}">
      <dsp:nvSpPr>
        <dsp:cNvPr id="0" name=""/>
        <dsp:cNvSpPr/>
      </dsp:nvSpPr>
      <dsp:spPr>
        <a:xfrm>
          <a:off x="1938304" y="558827"/>
          <a:ext cx="1382245" cy="829347"/>
        </a:xfrm>
        <a:prstGeom prst="roundRect">
          <a:avLst>
            <a:gd name="adj" fmla="val 1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Database with you D1</a:t>
          </a:r>
          <a:endParaRPr lang="en-US" sz="1900" kern="1200" dirty="0"/>
        </a:p>
      </dsp:txBody>
      <dsp:txXfrm>
        <a:off x="1962595" y="583118"/>
        <a:ext cx="1333663" cy="780765"/>
      </dsp:txXfrm>
    </dsp:sp>
    <dsp:sp modelId="{7A563E99-DBA1-4F45-A9D8-2740394648DB}">
      <dsp:nvSpPr>
        <dsp:cNvPr id="0" name=""/>
        <dsp:cNvSpPr/>
      </dsp:nvSpPr>
      <dsp:spPr>
        <a:xfrm>
          <a:off x="3458773"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458773" y="870662"/>
        <a:ext cx="205125" cy="205678"/>
      </dsp:txXfrm>
    </dsp:sp>
    <dsp:sp modelId="{0C97FE17-BC93-374E-AACF-E99241AABAC0}">
      <dsp:nvSpPr>
        <dsp:cNvPr id="0" name=""/>
        <dsp:cNvSpPr/>
      </dsp:nvSpPr>
      <dsp:spPr>
        <a:xfrm>
          <a:off x="3873447" y="558827"/>
          <a:ext cx="1382245" cy="829347"/>
        </a:xfrm>
        <a:prstGeom prst="roundRect">
          <a:avLst>
            <a:gd name="adj" fmla="val 1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result A</a:t>
          </a:r>
          <a:endParaRPr lang="en-US" sz="1900" kern="1200" dirty="0"/>
        </a:p>
      </dsp:txBody>
      <dsp:txXfrm>
        <a:off x="3897738" y="583118"/>
        <a:ext cx="1333663" cy="780765"/>
      </dsp:txXfrm>
    </dsp:sp>
    <dsp:sp modelId="{B280B3A4-3C0B-7F4B-8E5B-24A536D0832C}">
      <dsp:nvSpPr>
        <dsp:cNvPr id="0" name=""/>
        <dsp:cNvSpPr/>
      </dsp:nvSpPr>
      <dsp:spPr>
        <a:xfrm>
          <a:off x="5393917"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393917" y="870662"/>
        <a:ext cx="205125" cy="205678"/>
      </dsp:txXfrm>
    </dsp:sp>
    <dsp:sp modelId="{824F1B55-18B6-114A-B92F-1296BEE81AF9}">
      <dsp:nvSpPr>
        <dsp:cNvPr id="0" name=""/>
        <dsp:cNvSpPr/>
      </dsp:nvSpPr>
      <dsp:spPr>
        <a:xfrm>
          <a:off x="5808590" y="558827"/>
          <a:ext cx="1382245" cy="829347"/>
        </a:xfrm>
        <a:prstGeom prst="roundRect">
          <a:avLst>
            <a:gd name="adj" fmla="val 10000"/>
          </a:avLst>
        </a:prstGeom>
        <a:solidFill>
          <a:schemeClr val="accen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Mechanism M</a:t>
          </a:r>
          <a:endParaRPr lang="en-US" sz="1900" kern="1200" dirty="0">
            <a:solidFill>
              <a:schemeClr val="bg1"/>
            </a:solidFill>
          </a:endParaRPr>
        </a:p>
      </dsp:txBody>
      <dsp:txXfrm>
        <a:off x="5832881" y="583118"/>
        <a:ext cx="1333663" cy="780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C651-4A01-B043-8607-0203CA031E7D}">
      <dsp:nvSpPr>
        <dsp:cNvPr id="0" name=""/>
        <dsp:cNvSpPr/>
      </dsp:nvSpPr>
      <dsp:spPr>
        <a:xfrm>
          <a:off x="3161" y="558827"/>
          <a:ext cx="1382245" cy="8293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query</a:t>
          </a:r>
          <a:endParaRPr lang="en-US" sz="1900" kern="1200" dirty="0"/>
        </a:p>
      </dsp:txBody>
      <dsp:txXfrm>
        <a:off x="27452" y="583118"/>
        <a:ext cx="1333663" cy="780765"/>
      </dsp:txXfrm>
    </dsp:sp>
    <dsp:sp modelId="{29D5BD8B-C011-894D-9A1B-39E05C235C31}">
      <dsp:nvSpPr>
        <dsp:cNvPr id="0" name=""/>
        <dsp:cNvSpPr/>
      </dsp:nvSpPr>
      <dsp:spPr>
        <a:xfrm>
          <a:off x="1523630"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523630" y="870662"/>
        <a:ext cx="205125" cy="205678"/>
      </dsp:txXfrm>
    </dsp:sp>
    <dsp:sp modelId="{845665FB-6EEB-9B4B-A8D5-8DC3BED76CDC}">
      <dsp:nvSpPr>
        <dsp:cNvPr id="0" name=""/>
        <dsp:cNvSpPr/>
      </dsp:nvSpPr>
      <dsp:spPr>
        <a:xfrm>
          <a:off x="1938304" y="558827"/>
          <a:ext cx="1382245" cy="829347"/>
        </a:xfrm>
        <a:prstGeom prst="roundRect">
          <a:avLst>
            <a:gd name="adj" fmla="val 1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Database with you D1</a:t>
          </a:r>
          <a:endParaRPr lang="en-US" sz="1900" kern="1200" dirty="0"/>
        </a:p>
      </dsp:txBody>
      <dsp:txXfrm>
        <a:off x="1962595" y="583118"/>
        <a:ext cx="1333663" cy="780765"/>
      </dsp:txXfrm>
    </dsp:sp>
    <dsp:sp modelId="{7A563E99-DBA1-4F45-A9D8-2740394648DB}">
      <dsp:nvSpPr>
        <dsp:cNvPr id="0" name=""/>
        <dsp:cNvSpPr/>
      </dsp:nvSpPr>
      <dsp:spPr>
        <a:xfrm>
          <a:off x="3458773"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458773" y="870662"/>
        <a:ext cx="205125" cy="205678"/>
      </dsp:txXfrm>
    </dsp:sp>
    <dsp:sp modelId="{0C97FE17-BC93-374E-AACF-E99241AABAC0}">
      <dsp:nvSpPr>
        <dsp:cNvPr id="0" name=""/>
        <dsp:cNvSpPr/>
      </dsp:nvSpPr>
      <dsp:spPr>
        <a:xfrm>
          <a:off x="3873447" y="558827"/>
          <a:ext cx="1382245" cy="829347"/>
        </a:xfrm>
        <a:prstGeom prst="roundRect">
          <a:avLst>
            <a:gd name="adj" fmla="val 1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result A</a:t>
          </a:r>
          <a:endParaRPr lang="en-US" sz="1900" kern="1200" dirty="0"/>
        </a:p>
      </dsp:txBody>
      <dsp:txXfrm>
        <a:off x="3897738" y="583118"/>
        <a:ext cx="1333663" cy="780765"/>
      </dsp:txXfrm>
    </dsp:sp>
    <dsp:sp modelId="{B280B3A4-3C0B-7F4B-8E5B-24A536D0832C}">
      <dsp:nvSpPr>
        <dsp:cNvPr id="0" name=""/>
        <dsp:cNvSpPr/>
      </dsp:nvSpPr>
      <dsp:spPr>
        <a:xfrm>
          <a:off x="5393917"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393917" y="870662"/>
        <a:ext cx="205125" cy="205678"/>
      </dsp:txXfrm>
    </dsp:sp>
    <dsp:sp modelId="{824F1B55-18B6-114A-B92F-1296BEE81AF9}">
      <dsp:nvSpPr>
        <dsp:cNvPr id="0" name=""/>
        <dsp:cNvSpPr/>
      </dsp:nvSpPr>
      <dsp:spPr>
        <a:xfrm>
          <a:off x="5808590" y="558827"/>
          <a:ext cx="1382245" cy="829347"/>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Mechanism M</a:t>
          </a:r>
          <a:endParaRPr lang="en-US" sz="1900" kern="1200" dirty="0"/>
        </a:p>
      </dsp:txBody>
      <dsp:txXfrm>
        <a:off x="5832881" y="583118"/>
        <a:ext cx="1333663" cy="7807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C651-4A01-B043-8607-0203CA031E7D}">
      <dsp:nvSpPr>
        <dsp:cNvPr id="0" name=""/>
        <dsp:cNvSpPr/>
      </dsp:nvSpPr>
      <dsp:spPr>
        <a:xfrm>
          <a:off x="3161" y="481076"/>
          <a:ext cx="1382245" cy="98484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query</a:t>
          </a:r>
          <a:endParaRPr lang="en-US" sz="1800" kern="1200" dirty="0"/>
        </a:p>
      </dsp:txBody>
      <dsp:txXfrm>
        <a:off x="32006" y="509921"/>
        <a:ext cx="1324555" cy="927159"/>
      </dsp:txXfrm>
    </dsp:sp>
    <dsp:sp modelId="{29D5BD8B-C011-894D-9A1B-39E05C235C31}">
      <dsp:nvSpPr>
        <dsp:cNvPr id="0" name=""/>
        <dsp:cNvSpPr/>
      </dsp:nvSpPr>
      <dsp:spPr>
        <a:xfrm>
          <a:off x="1523630"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523630" y="870662"/>
        <a:ext cx="205125" cy="205678"/>
      </dsp:txXfrm>
    </dsp:sp>
    <dsp:sp modelId="{845665FB-6EEB-9B4B-A8D5-8DC3BED76CDC}">
      <dsp:nvSpPr>
        <dsp:cNvPr id="0" name=""/>
        <dsp:cNvSpPr/>
      </dsp:nvSpPr>
      <dsp:spPr>
        <a:xfrm>
          <a:off x="1938304" y="481076"/>
          <a:ext cx="1382245" cy="984849"/>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Database without you D2</a:t>
          </a:r>
          <a:endParaRPr lang="en-US" sz="1800" kern="1200" dirty="0"/>
        </a:p>
      </dsp:txBody>
      <dsp:txXfrm>
        <a:off x="1967149" y="509921"/>
        <a:ext cx="1324555" cy="927159"/>
      </dsp:txXfrm>
    </dsp:sp>
    <dsp:sp modelId="{7A563E99-DBA1-4F45-A9D8-2740394648DB}">
      <dsp:nvSpPr>
        <dsp:cNvPr id="0" name=""/>
        <dsp:cNvSpPr/>
      </dsp:nvSpPr>
      <dsp:spPr>
        <a:xfrm>
          <a:off x="3458773"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458773" y="870662"/>
        <a:ext cx="205125" cy="205678"/>
      </dsp:txXfrm>
    </dsp:sp>
    <dsp:sp modelId="{0C97FE17-BC93-374E-AACF-E99241AABAC0}">
      <dsp:nvSpPr>
        <dsp:cNvPr id="0" name=""/>
        <dsp:cNvSpPr/>
      </dsp:nvSpPr>
      <dsp:spPr>
        <a:xfrm>
          <a:off x="3873447" y="481076"/>
          <a:ext cx="1382245" cy="984849"/>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result </a:t>
          </a:r>
          <a:r>
            <a:rPr lang="en-US" sz="1800" kern="1200" dirty="0" smtClean="0"/>
            <a:t>B</a:t>
          </a:r>
          <a:endParaRPr lang="en-US" sz="1800" kern="1200" dirty="0"/>
        </a:p>
      </dsp:txBody>
      <dsp:txXfrm>
        <a:off x="3902292" y="509921"/>
        <a:ext cx="1324555" cy="927159"/>
      </dsp:txXfrm>
    </dsp:sp>
    <dsp:sp modelId="{B280B3A4-3C0B-7F4B-8E5B-24A536D0832C}">
      <dsp:nvSpPr>
        <dsp:cNvPr id="0" name=""/>
        <dsp:cNvSpPr/>
      </dsp:nvSpPr>
      <dsp:spPr>
        <a:xfrm>
          <a:off x="5393917" y="802103"/>
          <a:ext cx="293035" cy="34279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393917" y="870662"/>
        <a:ext cx="205125" cy="205678"/>
      </dsp:txXfrm>
    </dsp:sp>
    <dsp:sp modelId="{824F1B55-18B6-114A-B92F-1296BEE81AF9}">
      <dsp:nvSpPr>
        <dsp:cNvPr id="0" name=""/>
        <dsp:cNvSpPr/>
      </dsp:nvSpPr>
      <dsp:spPr>
        <a:xfrm>
          <a:off x="5808590" y="481076"/>
          <a:ext cx="1382245" cy="984849"/>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Mechanism M</a:t>
          </a:r>
          <a:endParaRPr lang="en-US" sz="1800" kern="1200" dirty="0"/>
        </a:p>
      </dsp:txBody>
      <dsp:txXfrm>
        <a:off x="5837435" y="509921"/>
        <a:ext cx="1324555" cy="9271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36CAC-E9E8-D148-B974-982E59D55774}"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E7C00-A3FE-4A43-9A50-82F82763EFCA}" type="slidenum">
              <a:rPr lang="en-US" smtClean="0"/>
              <a:t>‹#›</a:t>
            </a:fld>
            <a:endParaRPr lang="en-US"/>
          </a:p>
        </p:txBody>
      </p:sp>
    </p:spTree>
    <p:extLst>
      <p:ext uri="{BB962C8B-B14F-4D97-AF65-F5344CB8AC3E}">
        <p14:creationId xmlns:p14="http://schemas.microsoft.com/office/powerpoint/2010/main" val="16567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a:t>
            </a:r>
            <a:r>
              <a:rPr lang="en-US" dirty="0" err="1" smtClean="0"/>
              <a:t>Dp</a:t>
            </a:r>
            <a:r>
              <a:rPr lang="en-US" baseline="0" dirty="0" smtClean="0"/>
              <a:t> is </a:t>
            </a:r>
            <a:r>
              <a:rPr lang="en-US" baseline="0" dirty="0" smtClean="0"/>
              <a:t>a new measure that gives rigid and provable privacy </a:t>
            </a:r>
            <a:r>
              <a:rPr lang="en-US" sz="1200" kern="1200" dirty="0" smtClean="0">
                <a:solidFill>
                  <a:schemeClr val="tx1"/>
                </a:solidFill>
                <a:effectLst/>
                <a:latin typeface="+mn-lt"/>
                <a:ea typeface="+mn-ea"/>
                <a:cs typeface="+mn-cs"/>
              </a:rPr>
              <a:t>guarantee. </a:t>
            </a:r>
            <a:r>
              <a:rPr lang="en-US" sz="1200" kern="1200" baseline="0" dirty="0" smtClean="0">
                <a:solidFill>
                  <a:schemeClr val="tx1"/>
                </a:solidFill>
                <a:effectLst/>
                <a:latin typeface="+mn-lt"/>
                <a:ea typeface="+mn-ea"/>
                <a:cs typeface="+mn-cs"/>
              </a:rPr>
              <a:t>Its mathematically rigorous property makes it very successful and very popular but it decreases its understandability. It takes time to understand it but there's no good tutorial to make it easier. Visualization is used to help people understand things. Then we came up with an idea to build up an interactive website helping people learn </a:t>
            </a:r>
            <a:r>
              <a:rPr lang="en-US" sz="1200" kern="1200" baseline="0" dirty="0" err="1" smtClean="0">
                <a:solidFill>
                  <a:schemeClr val="tx1"/>
                </a:solidFill>
                <a:effectLst/>
                <a:latin typeface="+mn-lt"/>
                <a:ea typeface="+mn-ea"/>
                <a:cs typeface="+mn-cs"/>
              </a:rPr>
              <a:t>dp</a:t>
            </a:r>
            <a:r>
              <a:rPr lang="en-US" sz="1200" kern="1200" baseline="0" dirty="0" smtClean="0">
                <a:solidFill>
                  <a:schemeClr val="tx1"/>
                </a:solidFill>
                <a:effectLst/>
                <a:latin typeface="+mn-lt"/>
                <a:ea typeface="+mn-ea"/>
                <a:cs typeface="+mn-cs"/>
              </a:rPr>
              <a:t>. Since </a:t>
            </a:r>
            <a:r>
              <a:rPr lang="en-US" sz="1200" kern="1200" baseline="0" dirty="0" err="1" smtClean="0">
                <a:solidFill>
                  <a:schemeClr val="tx1"/>
                </a:solidFill>
                <a:effectLst/>
                <a:latin typeface="+mn-lt"/>
                <a:ea typeface="+mn-ea"/>
                <a:cs typeface="+mn-cs"/>
              </a:rPr>
              <a:t>dp</a:t>
            </a:r>
            <a:r>
              <a:rPr lang="en-US" sz="1200" kern="1200" baseline="0" dirty="0" smtClean="0">
                <a:solidFill>
                  <a:schemeClr val="tx1"/>
                </a:solidFill>
                <a:effectLst/>
                <a:latin typeface="+mn-lt"/>
                <a:ea typeface="+mn-ea"/>
                <a:cs typeface="+mn-cs"/>
              </a:rPr>
              <a:t> draws more and more attention, the need of understand it easily is increasing. Such a tool is necessary. </a:t>
            </a:r>
            <a:endParaRPr lang="en-US" dirty="0" smtClean="0"/>
          </a:p>
        </p:txBody>
      </p:sp>
      <p:sp>
        <p:nvSpPr>
          <p:cNvPr id="4" name="Slide Number Placeholder 3"/>
          <p:cNvSpPr>
            <a:spLocks noGrp="1"/>
          </p:cNvSpPr>
          <p:nvPr>
            <p:ph type="sldNum" sz="quarter" idx="10"/>
          </p:nvPr>
        </p:nvSpPr>
        <p:spPr/>
        <p:txBody>
          <a:bodyPr/>
          <a:lstStyle/>
          <a:p>
            <a:fld id="{FBAE7C00-A3FE-4A43-9A50-82F82763EFCA}" type="slidenum">
              <a:rPr lang="en-US" smtClean="0"/>
              <a:t>2</a:t>
            </a:fld>
            <a:endParaRPr lang="en-US"/>
          </a:p>
        </p:txBody>
      </p:sp>
    </p:spTree>
    <p:extLst>
      <p:ext uri="{BB962C8B-B14F-4D97-AF65-F5344CB8AC3E}">
        <p14:creationId xmlns:p14="http://schemas.microsoft.com/office/powerpoint/2010/main" val="80836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AE7C00-A3FE-4A43-9A50-82F82763EFCA}" type="slidenum">
              <a:rPr lang="en-US" smtClean="0"/>
              <a:t>3</a:t>
            </a:fld>
            <a:endParaRPr lang="en-US"/>
          </a:p>
        </p:txBody>
      </p:sp>
    </p:spTree>
    <p:extLst>
      <p:ext uri="{BB962C8B-B14F-4D97-AF65-F5344CB8AC3E}">
        <p14:creationId xmlns:p14="http://schemas.microsoft.com/office/powerpoint/2010/main" val="153114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the randomized function is the differential privacy mechanism which perturbs the true answer to a query by adding random noise generated by a distribution. For the same query, different datasets D1 and D2, if the ratio of the probability that we got the same response</a:t>
            </a:r>
            <a:r>
              <a:rPr lang="zh-CN" altLang="en-US" baseline="0" dirty="0" smtClean="0"/>
              <a:t> </a:t>
            </a:r>
            <a:r>
              <a:rPr lang="en-US" altLang="zh-CN" baseline="0" dirty="0" smtClean="0"/>
              <a:t>is</a:t>
            </a:r>
            <a:r>
              <a:rPr lang="en-US" baseline="0" dirty="0" smtClean="0"/>
              <a:t> within e to the s</a:t>
            </a:r>
            <a:endParaRPr lang="en-US" dirty="0"/>
          </a:p>
        </p:txBody>
      </p:sp>
      <p:sp>
        <p:nvSpPr>
          <p:cNvPr id="4" name="Slide Number Placeholder 3"/>
          <p:cNvSpPr>
            <a:spLocks noGrp="1"/>
          </p:cNvSpPr>
          <p:nvPr>
            <p:ph type="sldNum" sz="quarter" idx="10"/>
          </p:nvPr>
        </p:nvSpPr>
        <p:spPr/>
        <p:txBody>
          <a:bodyPr/>
          <a:lstStyle/>
          <a:p>
            <a:fld id="{FBAE7C00-A3FE-4A43-9A50-82F82763EFCA}" type="slidenum">
              <a:rPr lang="en-US" smtClean="0"/>
              <a:t>6</a:t>
            </a:fld>
            <a:endParaRPr lang="en-US"/>
          </a:p>
        </p:txBody>
      </p:sp>
    </p:spTree>
    <p:extLst>
      <p:ext uri="{BB962C8B-B14F-4D97-AF65-F5344CB8AC3E}">
        <p14:creationId xmlns:p14="http://schemas.microsoft.com/office/powerpoint/2010/main" val="94411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of answering the true result 1, the mechanism will give a random response like 1.8 generated by a distribution. For instance, there is 25% probability to answer 1. The probability of answering 0 is near 15%</a:t>
            </a:r>
            <a:endParaRPr lang="en-US" dirty="0"/>
          </a:p>
        </p:txBody>
      </p:sp>
      <p:sp>
        <p:nvSpPr>
          <p:cNvPr id="4" name="Slide Number Placeholder 3"/>
          <p:cNvSpPr>
            <a:spLocks noGrp="1"/>
          </p:cNvSpPr>
          <p:nvPr>
            <p:ph type="sldNum" sz="quarter" idx="10"/>
          </p:nvPr>
        </p:nvSpPr>
        <p:spPr/>
        <p:txBody>
          <a:bodyPr/>
          <a:lstStyle/>
          <a:p>
            <a:fld id="{FBAE7C00-A3FE-4A43-9A50-82F82763EFCA}" type="slidenum">
              <a:rPr lang="en-US" smtClean="0"/>
              <a:t>7</a:t>
            </a:fld>
            <a:endParaRPr lang="en-US"/>
          </a:p>
        </p:txBody>
      </p:sp>
    </p:spTree>
    <p:extLst>
      <p:ext uri="{BB962C8B-B14F-4D97-AF65-F5344CB8AC3E}">
        <p14:creationId xmlns:p14="http://schemas.microsoft.com/office/powerpoint/2010/main" val="200918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an</a:t>
            </a:r>
            <a:r>
              <a:rPr lang="en-US" baseline="0" dirty="0" smtClean="0"/>
              <a:t> s-</a:t>
            </a:r>
            <a:r>
              <a:rPr lang="en-US" baseline="0" dirty="0" err="1" smtClean="0"/>
              <a:t>dp</a:t>
            </a:r>
            <a:r>
              <a:rPr lang="en-US" baseline="0" dirty="0" smtClean="0"/>
              <a:t> mechanism? If we perform the same query on two different datasets differing on at most one element, the mechanism should give two similar response distributions. For any possible response, such as s1, the ratio of the probability that we got answer s1 generated by two distributions, should be within this range. If this relationship holds for any possible responses, then we say mechanism M gives</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FBAE7C00-A3FE-4A43-9A50-82F82763EFCA}" type="slidenum">
              <a:rPr lang="en-US" smtClean="0"/>
              <a:t>8</a:t>
            </a:fld>
            <a:endParaRPr lang="en-US"/>
          </a:p>
        </p:txBody>
      </p:sp>
    </p:spTree>
    <p:extLst>
      <p:ext uri="{BB962C8B-B14F-4D97-AF65-F5344CB8AC3E}">
        <p14:creationId xmlns:p14="http://schemas.microsoft.com/office/powerpoint/2010/main" val="102360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part tells you how much noise you should add to preserve a certain level of privacy and the building block </a:t>
            </a:r>
            <a:r>
              <a:rPr lang="en-US" baseline="0" dirty="0" smtClean="0"/>
              <a:t>includes two basic and widely used mechanisms</a:t>
            </a:r>
            <a:r>
              <a:rPr lang="en-US" sz="1200" kern="1200" dirty="0" smtClean="0">
                <a:solidFill>
                  <a:schemeClr val="tx1"/>
                </a:solidFill>
                <a:effectLst/>
                <a:latin typeface="+mn-lt"/>
                <a:ea typeface="+mn-ea"/>
                <a:cs typeface="+mn-cs"/>
              </a:rPr>
              <a:t> for achieving differential privacy.</a:t>
            </a:r>
            <a:r>
              <a:rPr lang="en-US" sz="1200" kern="1200" baseline="0" dirty="0" smtClean="0">
                <a:solidFill>
                  <a:schemeClr val="tx1"/>
                </a:solidFill>
                <a:effectLst/>
                <a:latin typeface="+mn-lt"/>
                <a:ea typeface="+mn-ea"/>
                <a:cs typeface="+mn-cs"/>
              </a:rPr>
              <a:t> </a:t>
            </a:r>
            <a:r>
              <a:rPr lang="en-US" baseline="0" dirty="0" smtClean="0"/>
              <a:t>The properties provides the mathematical foundations to combine these mechanisms creatively for a complicated task. So this flow not just let you know what is differential privacy, it also gives you a more high-level understanding of </a:t>
            </a:r>
            <a:r>
              <a:rPr lang="en-US" baseline="0" dirty="0" err="1" smtClean="0"/>
              <a:t>dp</a:t>
            </a:r>
            <a:r>
              <a:rPr lang="en-US" baseline="0" dirty="0" smtClean="0"/>
              <a:t> which encourages you to think of your own </a:t>
            </a:r>
            <a:r>
              <a:rPr lang="en-US" baseline="0" dirty="0" err="1" smtClean="0"/>
              <a:t>dp</a:t>
            </a:r>
            <a:r>
              <a:rPr lang="en-US" baseline="0" dirty="0" smtClean="0"/>
              <a:t> algorithm to achieve a specific task. </a:t>
            </a:r>
            <a:endParaRPr lang="en-US" dirty="0"/>
          </a:p>
        </p:txBody>
      </p:sp>
      <p:sp>
        <p:nvSpPr>
          <p:cNvPr id="4" name="Slide Number Placeholder 3"/>
          <p:cNvSpPr>
            <a:spLocks noGrp="1"/>
          </p:cNvSpPr>
          <p:nvPr>
            <p:ph type="sldNum" sz="quarter" idx="10"/>
          </p:nvPr>
        </p:nvSpPr>
        <p:spPr/>
        <p:txBody>
          <a:bodyPr/>
          <a:lstStyle/>
          <a:p>
            <a:fld id="{FBAE7C00-A3FE-4A43-9A50-82F82763EFCA}" type="slidenum">
              <a:rPr lang="en-US" smtClean="0"/>
              <a:t>10</a:t>
            </a:fld>
            <a:endParaRPr lang="en-US"/>
          </a:p>
        </p:txBody>
      </p:sp>
    </p:spTree>
    <p:extLst>
      <p:ext uri="{BB962C8B-B14F-4D97-AF65-F5344CB8AC3E}">
        <p14:creationId xmlns:p14="http://schemas.microsoft.com/office/powerpoint/2010/main" val="193584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D45C4-5A0C-FD44-A83D-D7B71C757FD1}" type="datetimeFigureOut">
              <a:rPr lang="en-US" smtClean="0"/>
              <a:t>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48565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45C4-5A0C-FD44-A83D-D7B71C757FD1}" type="datetimeFigureOut">
              <a:rPr lang="en-US" smtClean="0"/>
              <a:t>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62126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45C4-5A0C-FD44-A83D-D7B71C757FD1}" type="datetimeFigureOut">
              <a:rPr lang="en-US" smtClean="0"/>
              <a:t>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30017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45C4-5A0C-FD44-A83D-D7B71C757FD1}" type="datetimeFigureOut">
              <a:rPr lang="en-US" smtClean="0"/>
              <a:t>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59827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AD45C4-5A0C-FD44-A83D-D7B71C757FD1}" type="datetimeFigureOut">
              <a:rPr lang="en-US" smtClean="0"/>
              <a:t>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77253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AD45C4-5A0C-FD44-A83D-D7B71C757FD1}" type="datetimeFigureOut">
              <a:rPr lang="en-US" smtClean="0"/>
              <a:t>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27823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AD45C4-5A0C-FD44-A83D-D7B71C757FD1}" type="datetimeFigureOut">
              <a:rPr lang="en-US" smtClean="0"/>
              <a:t>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25011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AD45C4-5A0C-FD44-A83D-D7B71C757FD1}" type="datetimeFigureOut">
              <a:rPr lang="en-US" smtClean="0"/>
              <a:t>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86144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D45C4-5A0C-FD44-A83D-D7B71C757FD1}" type="datetimeFigureOut">
              <a:rPr lang="en-US" smtClean="0"/>
              <a:t>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78530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45C4-5A0C-FD44-A83D-D7B71C757FD1}" type="datetimeFigureOut">
              <a:rPr lang="en-US" smtClean="0"/>
              <a:t>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16702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45C4-5A0C-FD44-A83D-D7B71C757FD1}" type="datetimeFigureOut">
              <a:rPr lang="en-US" smtClean="0"/>
              <a:t>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A7B1D-D5E8-2744-B9E1-12371209AF51}" type="slidenum">
              <a:rPr lang="en-US" smtClean="0"/>
              <a:t>‹#›</a:t>
            </a:fld>
            <a:endParaRPr lang="en-US"/>
          </a:p>
        </p:txBody>
      </p:sp>
    </p:spTree>
    <p:extLst>
      <p:ext uri="{BB962C8B-B14F-4D97-AF65-F5344CB8AC3E}">
        <p14:creationId xmlns:p14="http://schemas.microsoft.com/office/powerpoint/2010/main" val="457779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D45C4-5A0C-FD44-A83D-D7B71C757FD1}" type="datetimeFigureOut">
              <a:rPr lang="en-US" smtClean="0"/>
              <a:t>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A7B1D-D5E8-2744-B9E1-12371209AF51}" type="slidenum">
              <a:rPr lang="en-US" smtClean="0"/>
              <a:t>‹#›</a:t>
            </a:fld>
            <a:endParaRPr lang="en-US"/>
          </a:p>
        </p:txBody>
      </p:sp>
    </p:spTree>
    <p:extLst>
      <p:ext uri="{BB962C8B-B14F-4D97-AF65-F5344CB8AC3E}">
        <p14:creationId xmlns:p14="http://schemas.microsoft.com/office/powerpoint/2010/main" val="65965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8"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image" Target="../media/image2.png"/><Relationship Id="rId13"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9" Type="http://schemas.microsoft.com/office/2007/relationships/diagramDrawing" Target="../diagrams/drawing4.xml"/><Relationship Id="rId20" Type="http://schemas.openxmlformats.org/officeDocument/2006/relationships/image" Target="../media/image13.png"/><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image" Target="../media/image16.png"/><Relationship Id="rId10" Type="http://schemas.openxmlformats.org/officeDocument/2006/relationships/diagramData" Target="../diagrams/data5.xml"/><Relationship Id="rId11" Type="http://schemas.openxmlformats.org/officeDocument/2006/relationships/diagramLayout" Target="../diagrams/layout5.xml"/><Relationship Id="rId12" Type="http://schemas.openxmlformats.org/officeDocument/2006/relationships/diagramQuickStyle" Target="../diagrams/quickStyle5.xml"/><Relationship Id="rId13" Type="http://schemas.openxmlformats.org/officeDocument/2006/relationships/diagramColors" Target="../diagrams/colors5.xml"/><Relationship Id="rId14" Type="http://schemas.microsoft.com/office/2007/relationships/diagramDrawing" Target="../diagrams/drawing5.xml"/><Relationship Id="rId15" Type="http://schemas.openxmlformats.org/officeDocument/2006/relationships/image" Target="../media/image9.png"/><Relationship Id="rId16" Type="http://schemas.openxmlformats.org/officeDocument/2006/relationships/image" Target="../media/image8.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diagramData" Target="../diagrams/data4.xml"/><Relationship Id="rId6" Type="http://schemas.openxmlformats.org/officeDocument/2006/relationships/diagramLayout" Target="../diagrams/layout4.xml"/><Relationship Id="rId7" Type="http://schemas.openxmlformats.org/officeDocument/2006/relationships/diagramQuickStyle" Target="../diagrams/quickStyle4.xml"/><Relationship Id="rId8"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470" y="1643269"/>
            <a:ext cx="9144000" cy="1005302"/>
          </a:xfrm>
        </p:spPr>
        <p:txBody>
          <a:bodyPr>
            <a:normAutofit fontScale="90000"/>
          </a:bodyPr>
          <a:lstStyle/>
          <a:p>
            <a:r>
              <a:rPr lang="en-US" sz="4800" dirty="0" smtClean="0"/>
              <a:t>The explanation </a:t>
            </a:r>
            <a:r>
              <a:rPr lang="en-US" sz="4800" dirty="0" smtClean="0"/>
              <a:t>of differential privacy </a:t>
            </a:r>
            <a:endParaRPr lang="en-US" sz="4800" dirty="0"/>
          </a:p>
        </p:txBody>
      </p:sp>
      <p:sp>
        <p:nvSpPr>
          <p:cNvPr id="3" name="Subtitle 2"/>
          <p:cNvSpPr>
            <a:spLocks noGrp="1"/>
          </p:cNvSpPr>
          <p:nvPr>
            <p:ph type="subTitle" idx="1"/>
          </p:nvPr>
        </p:nvSpPr>
        <p:spPr>
          <a:xfrm>
            <a:off x="2411896" y="4158630"/>
            <a:ext cx="6679095" cy="1655762"/>
          </a:xfrm>
        </p:spPr>
        <p:txBody>
          <a:bodyPr/>
          <a:lstStyle/>
          <a:p>
            <a:pPr algn="r"/>
            <a:r>
              <a:rPr lang="en-US" dirty="0" smtClean="0"/>
              <a:t>Jing </a:t>
            </a:r>
            <a:r>
              <a:rPr lang="en-US" dirty="0" smtClean="0"/>
              <a:t>Li     </a:t>
            </a:r>
            <a:endParaRPr lang="en-US" dirty="0" smtClean="0"/>
          </a:p>
          <a:p>
            <a:pPr algn="r"/>
            <a:r>
              <a:rPr lang="en-US" dirty="0" smtClean="0"/>
              <a:t>        Work </a:t>
            </a:r>
            <a:r>
              <a:rPr lang="en-US" dirty="0" smtClean="0"/>
              <a:t>with: </a:t>
            </a:r>
            <a:r>
              <a:rPr lang="en-US" dirty="0" err="1" smtClean="0"/>
              <a:t>Jia</a:t>
            </a:r>
            <a:r>
              <a:rPr lang="en-US" dirty="0" smtClean="0"/>
              <a:t>-Kai Chou</a:t>
            </a:r>
            <a:endParaRPr lang="en-US" dirty="0"/>
          </a:p>
        </p:txBody>
      </p:sp>
    </p:spTree>
    <p:extLst>
      <p:ext uri="{BB962C8B-B14F-4D97-AF65-F5344CB8AC3E}">
        <p14:creationId xmlns:p14="http://schemas.microsoft.com/office/powerpoint/2010/main" val="1367082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12374" y="1803684"/>
            <a:ext cx="1667437" cy="2140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D</a:t>
            </a:r>
            <a:r>
              <a:rPr lang="en-US" sz="2200" smtClean="0"/>
              <a:t>efinition of Differential </a:t>
            </a:r>
            <a:r>
              <a:rPr lang="en-US" sz="2200" dirty="0"/>
              <a:t>P</a:t>
            </a:r>
            <a:r>
              <a:rPr lang="en-US" sz="2200" smtClean="0"/>
              <a:t>rivacy</a:t>
            </a:r>
            <a:endParaRPr lang="en-US" sz="2200" dirty="0"/>
          </a:p>
        </p:txBody>
      </p:sp>
      <p:sp>
        <p:nvSpPr>
          <p:cNvPr id="7" name="Right Arrow 6"/>
          <p:cNvSpPr/>
          <p:nvPr/>
        </p:nvSpPr>
        <p:spPr>
          <a:xfrm>
            <a:off x="2145389" y="2354124"/>
            <a:ext cx="60960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ounded Rectangle 19"/>
              <p:cNvSpPr/>
              <p:nvPr/>
            </p:nvSpPr>
            <p:spPr>
              <a:xfrm>
                <a:off x="2849983" y="1803684"/>
                <a:ext cx="1272584" cy="2140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Privacy Level </a:t>
                </a:r>
              </a:p>
              <a:p>
                <a:pPr algn="ctr"/>
                <a14:m>
                  <m:oMathPara xmlns:m="http://schemas.openxmlformats.org/officeDocument/2006/math">
                    <m:oMathParaPr>
                      <m:jc m:val="centerGroup"/>
                    </m:oMathParaPr>
                    <m:oMath xmlns:m="http://schemas.openxmlformats.org/officeDocument/2006/math">
                      <m:r>
                        <a:rPr lang="en-US" sz="2200" i="1" smtClean="0">
                          <a:latin typeface="Cambria Math" charset="0"/>
                          <a:ea typeface="Cambria Math" charset="0"/>
                          <a:cs typeface="Cambria Math" charset="0"/>
                        </a:rPr>
                        <m:t>𝜀</m:t>
                      </m:r>
                    </m:oMath>
                  </m:oMathPara>
                </a14:m>
                <a:endParaRPr lang="en-US" sz="2200"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2849983" y="1803684"/>
                <a:ext cx="1272584" cy="2140787"/>
              </a:xfrm>
              <a:prstGeom prst="round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215571" y="2354123"/>
            <a:ext cx="60960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92739" y="1803683"/>
            <a:ext cx="1560095" cy="2140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Sensitivity of Functions</a:t>
            </a:r>
            <a:endParaRPr lang="en-US" sz="2200" dirty="0"/>
          </a:p>
        </p:txBody>
      </p:sp>
      <p:sp>
        <p:nvSpPr>
          <p:cNvPr id="29" name="Right Arrow 28"/>
          <p:cNvSpPr/>
          <p:nvPr/>
        </p:nvSpPr>
        <p:spPr>
          <a:xfrm>
            <a:off x="6520402" y="2354123"/>
            <a:ext cx="60960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15844" y="1803683"/>
            <a:ext cx="1336830"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Building Block</a:t>
            </a:r>
            <a:endParaRPr lang="en-US" sz="2200" dirty="0"/>
          </a:p>
        </p:txBody>
      </p:sp>
      <p:sp>
        <p:nvSpPr>
          <p:cNvPr id="35" name="Right Arrow 34"/>
          <p:cNvSpPr/>
          <p:nvPr/>
        </p:nvSpPr>
        <p:spPr>
          <a:xfrm>
            <a:off x="9223037" y="2354123"/>
            <a:ext cx="60960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222908" y="489464"/>
            <a:ext cx="1889738" cy="4213411"/>
            <a:chOff x="7279058" y="627530"/>
            <a:chExt cx="1889738" cy="4213411"/>
          </a:xfrm>
        </p:grpSpPr>
        <p:sp>
          <p:nvSpPr>
            <p:cNvPr id="37" name="Rounded Rectangle 36"/>
            <p:cNvSpPr/>
            <p:nvPr/>
          </p:nvSpPr>
          <p:spPr>
            <a:xfrm>
              <a:off x="7279058" y="627530"/>
              <a:ext cx="1889738" cy="42134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7330441" y="966371"/>
              <a:ext cx="1782303"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mtClean="0"/>
                <a:t>Laplace mechanism</a:t>
              </a:r>
              <a:endParaRPr lang="en-US" sz="2200" dirty="0"/>
            </a:p>
          </p:txBody>
        </p:sp>
        <p:sp>
          <p:nvSpPr>
            <p:cNvPr id="39" name="Rounded Rectangle 38"/>
            <p:cNvSpPr/>
            <p:nvPr/>
          </p:nvSpPr>
          <p:spPr>
            <a:xfrm>
              <a:off x="7330441" y="3017097"/>
              <a:ext cx="1782303"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Exponential mechanism</a:t>
              </a:r>
              <a:endParaRPr lang="en-US" sz="2200" dirty="0"/>
            </a:p>
          </p:txBody>
        </p:sp>
      </p:grpSp>
      <p:sp>
        <p:nvSpPr>
          <p:cNvPr id="41" name="Right Brace 40"/>
          <p:cNvSpPr/>
          <p:nvPr/>
        </p:nvSpPr>
        <p:spPr>
          <a:xfrm rot="5400000">
            <a:off x="4374634" y="2519566"/>
            <a:ext cx="609601" cy="3602850"/>
          </a:xfrm>
          <a:prstGeom prst="rightBrace">
            <a:avLst>
              <a:gd name="adj1" fmla="val 287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3513539" y="4479930"/>
            <a:ext cx="2331792" cy="461665"/>
          </a:xfrm>
          <a:prstGeom prst="rect">
            <a:avLst/>
          </a:prstGeom>
          <a:noFill/>
        </p:spPr>
        <p:txBody>
          <a:bodyPr wrap="none" rtlCol="0">
            <a:spAutoFit/>
          </a:bodyPr>
          <a:lstStyle/>
          <a:p>
            <a:r>
              <a:rPr lang="en-US" sz="2400" dirty="0" smtClean="0"/>
              <a:t>How much noise </a:t>
            </a:r>
            <a:endParaRPr lang="en-US" sz="2400" dirty="0"/>
          </a:p>
        </p:txBody>
      </p:sp>
      <p:sp>
        <p:nvSpPr>
          <p:cNvPr id="43" name="TextBox 42"/>
          <p:cNvSpPr txBox="1"/>
          <p:nvPr/>
        </p:nvSpPr>
        <p:spPr>
          <a:xfrm>
            <a:off x="7407683" y="4941595"/>
            <a:ext cx="1627818" cy="461665"/>
          </a:xfrm>
          <a:prstGeom prst="rect">
            <a:avLst/>
          </a:prstGeom>
          <a:noFill/>
        </p:spPr>
        <p:txBody>
          <a:bodyPr wrap="none" rtlCol="0">
            <a:spAutoFit/>
          </a:bodyPr>
          <a:lstStyle/>
          <a:p>
            <a:r>
              <a:rPr lang="en-US" sz="2400" dirty="0" smtClean="0"/>
              <a:t>what shape</a:t>
            </a:r>
            <a:endParaRPr lang="en-US" sz="2400" dirty="0"/>
          </a:p>
        </p:txBody>
      </p:sp>
      <p:sp>
        <p:nvSpPr>
          <p:cNvPr id="45" name="Title 1"/>
          <p:cNvSpPr>
            <a:spLocks noGrp="1"/>
          </p:cNvSpPr>
          <p:nvPr>
            <p:ph type="title"/>
          </p:nvPr>
        </p:nvSpPr>
        <p:spPr>
          <a:xfrm>
            <a:off x="406703" y="356661"/>
            <a:ext cx="10532165" cy="880579"/>
          </a:xfrm>
        </p:spPr>
        <p:txBody>
          <a:bodyPr>
            <a:normAutofit/>
          </a:bodyPr>
          <a:lstStyle/>
          <a:p>
            <a:r>
              <a:rPr lang="en-US" sz="3600" b="1" dirty="0" smtClean="0"/>
              <a:t>Explanation flow</a:t>
            </a:r>
            <a:endParaRPr lang="en-US" sz="3600" b="1" dirty="0"/>
          </a:p>
        </p:txBody>
      </p:sp>
      <p:sp>
        <p:nvSpPr>
          <p:cNvPr id="19" name="Rounded Rectangle 18"/>
          <p:cNvSpPr/>
          <p:nvPr/>
        </p:nvSpPr>
        <p:spPr>
          <a:xfrm>
            <a:off x="10202999" y="1803683"/>
            <a:ext cx="1513719"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dirty="0"/>
              <a:t>P</a:t>
            </a:r>
            <a:r>
              <a:rPr lang="en-US" sz="2200" dirty="0" smtClean="0"/>
              <a:t>roperties</a:t>
            </a:r>
            <a:endParaRPr lang="en-US" sz="2200" dirty="0"/>
          </a:p>
        </p:txBody>
      </p:sp>
      <p:grpSp>
        <p:nvGrpSpPr>
          <p:cNvPr id="22" name="Group 21"/>
          <p:cNvGrpSpPr/>
          <p:nvPr/>
        </p:nvGrpSpPr>
        <p:grpSpPr>
          <a:xfrm>
            <a:off x="9943028" y="497351"/>
            <a:ext cx="1889738" cy="4213411"/>
            <a:chOff x="7279058" y="627530"/>
            <a:chExt cx="1889738" cy="4213411"/>
          </a:xfrm>
        </p:grpSpPr>
        <p:sp>
          <p:nvSpPr>
            <p:cNvPr id="23" name="Rounded Rectangle 22"/>
            <p:cNvSpPr/>
            <p:nvPr/>
          </p:nvSpPr>
          <p:spPr>
            <a:xfrm>
              <a:off x="7279058" y="627530"/>
              <a:ext cx="1889738" cy="42134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330441" y="966371"/>
              <a:ext cx="1782303"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Composition Theory</a:t>
              </a:r>
              <a:endParaRPr lang="en-US" sz="2200" dirty="0"/>
            </a:p>
          </p:txBody>
        </p:sp>
        <p:sp>
          <p:nvSpPr>
            <p:cNvPr id="25" name="Rounded Rectangle 24"/>
            <p:cNvSpPr/>
            <p:nvPr/>
          </p:nvSpPr>
          <p:spPr>
            <a:xfrm>
              <a:off x="7330441" y="3017097"/>
              <a:ext cx="1782303" cy="1387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Post -</a:t>
              </a:r>
              <a:r>
                <a:rPr lang="en-US" sz="2400" dirty="0"/>
                <a:t>P</a:t>
              </a:r>
              <a:r>
                <a:rPr lang="en-US" sz="2400" dirty="0" smtClean="0"/>
                <a:t>rocessing </a:t>
              </a:r>
              <a:endParaRPr lang="en-US" sz="2400" dirty="0"/>
            </a:p>
          </p:txBody>
        </p:sp>
      </p:grpSp>
    </p:spTree>
    <p:extLst>
      <p:ext uri="{BB962C8B-B14F-4D97-AF65-F5344CB8AC3E}">
        <p14:creationId xmlns:p14="http://schemas.microsoft.com/office/powerpoint/2010/main" val="195908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randombar(horizont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steps</a:t>
            </a:r>
            <a:endParaRPr lang="en-US" dirty="0"/>
          </a:p>
        </p:txBody>
      </p:sp>
      <p:sp>
        <p:nvSpPr>
          <p:cNvPr id="3" name="Content Placeholder 2"/>
          <p:cNvSpPr>
            <a:spLocks noGrp="1"/>
          </p:cNvSpPr>
          <p:nvPr>
            <p:ph idx="1"/>
          </p:nvPr>
        </p:nvSpPr>
        <p:spPr/>
        <p:txBody>
          <a:bodyPr/>
          <a:lstStyle/>
          <a:p>
            <a:r>
              <a:rPr lang="en-US" dirty="0" smtClean="0"/>
              <a:t>Design explanation flow</a:t>
            </a:r>
          </a:p>
          <a:p>
            <a:r>
              <a:rPr lang="en-US" dirty="0" smtClean="0"/>
              <a:t>Attempt to explain differential privacy with slides, based on this flow</a:t>
            </a:r>
          </a:p>
          <a:p>
            <a:r>
              <a:rPr lang="en-US" dirty="0" smtClean="0"/>
              <a:t>Design detailed visualization (exploratory and interactive) </a:t>
            </a:r>
          </a:p>
          <a:p>
            <a:r>
              <a:rPr lang="en-US" dirty="0" smtClean="0"/>
              <a:t>Build up an interactive website</a:t>
            </a:r>
          </a:p>
        </p:txBody>
      </p:sp>
    </p:spTree>
    <p:extLst>
      <p:ext uri="{BB962C8B-B14F-4D97-AF65-F5344CB8AC3E}">
        <p14:creationId xmlns:p14="http://schemas.microsoft.com/office/powerpoint/2010/main" val="1462983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703" y="356661"/>
            <a:ext cx="10532165" cy="880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D</a:t>
            </a:r>
            <a:r>
              <a:rPr lang="en-US" sz="3600" b="1" dirty="0" smtClean="0"/>
              <a:t>ifferential </a:t>
            </a:r>
            <a:r>
              <a:rPr lang="en-US" sz="3600" b="1" dirty="0"/>
              <a:t>P</a:t>
            </a:r>
            <a:r>
              <a:rPr lang="en-US" sz="3600" b="1" dirty="0" smtClean="0"/>
              <a:t>rivacy</a:t>
            </a:r>
            <a:endParaRPr lang="en-US" sz="3600" b="1" dirty="0"/>
          </a:p>
        </p:txBody>
      </p:sp>
      <p:sp>
        <p:nvSpPr>
          <p:cNvPr id="3" name="TextBox 2"/>
          <p:cNvSpPr txBox="1"/>
          <p:nvPr/>
        </p:nvSpPr>
        <p:spPr>
          <a:xfrm>
            <a:off x="1683027" y="1921566"/>
            <a:ext cx="9568070" cy="2862322"/>
          </a:xfrm>
          <a:prstGeom prst="rect">
            <a:avLst/>
          </a:prstGeom>
          <a:noFill/>
        </p:spPr>
        <p:txBody>
          <a:bodyPr wrap="square" rtlCol="0">
            <a:spAutoFit/>
          </a:bodyPr>
          <a:lstStyle/>
          <a:p>
            <a:pPr marL="285750" indent="-285750">
              <a:lnSpc>
                <a:spcPct val="150000"/>
              </a:lnSpc>
              <a:buFont typeface="Arial" charset="0"/>
              <a:buChar char="•"/>
            </a:pPr>
            <a:r>
              <a:rPr lang="en-US" sz="2400" dirty="0" smtClean="0"/>
              <a:t>Proposed by Cynthia </a:t>
            </a:r>
            <a:r>
              <a:rPr lang="en-US" sz="2400" dirty="0" err="1" smtClean="0"/>
              <a:t>Dwork</a:t>
            </a:r>
            <a:r>
              <a:rPr lang="en-US" sz="2400" dirty="0" smtClean="0"/>
              <a:t> </a:t>
            </a:r>
            <a:r>
              <a:rPr lang="en-US" sz="2400" dirty="0"/>
              <a:t>in 2006 (</a:t>
            </a:r>
            <a:r>
              <a:rPr lang="en-US" sz="2400" dirty="0" err="1" smtClean="0"/>
              <a:t>Dwork</a:t>
            </a:r>
            <a:r>
              <a:rPr lang="en-US" sz="2400" dirty="0" smtClean="0"/>
              <a:t> </a:t>
            </a:r>
            <a:r>
              <a:rPr lang="en-US" sz="2400" dirty="0"/>
              <a:t>C. (2006) Differential Privacy. In: </a:t>
            </a:r>
            <a:r>
              <a:rPr lang="en-US" sz="2400" dirty="0" err="1"/>
              <a:t>Bugliesi</a:t>
            </a:r>
            <a:r>
              <a:rPr lang="en-US" sz="2400" dirty="0"/>
              <a:t> M., </a:t>
            </a:r>
            <a:r>
              <a:rPr lang="en-US" sz="2400" dirty="0" err="1"/>
              <a:t>Preneel</a:t>
            </a:r>
            <a:r>
              <a:rPr lang="en-US" sz="2400" dirty="0"/>
              <a:t> B., </a:t>
            </a:r>
            <a:r>
              <a:rPr lang="en-US" sz="2400" dirty="0" err="1"/>
              <a:t>Sassone</a:t>
            </a:r>
            <a:r>
              <a:rPr lang="en-US" sz="2400" dirty="0"/>
              <a:t> V., Wegener I. (</a:t>
            </a:r>
            <a:r>
              <a:rPr lang="en-US" sz="2400" dirty="0" err="1"/>
              <a:t>eds</a:t>
            </a:r>
            <a:r>
              <a:rPr lang="en-US" sz="2400" dirty="0"/>
              <a:t>) Automata, Languages and Programming. ICALP 2006. Lecture Notes in Computer Science, </a:t>
            </a:r>
            <a:r>
              <a:rPr lang="en-US" sz="2400" dirty="0" err="1"/>
              <a:t>vol</a:t>
            </a:r>
            <a:r>
              <a:rPr lang="en-US" sz="2400" dirty="0"/>
              <a:t> 4052. Springer, Berlin, </a:t>
            </a:r>
            <a:r>
              <a:rPr lang="en-US" sz="2400" dirty="0" smtClean="0"/>
              <a:t>Heidelberg)</a:t>
            </a:r>
          </a:p>
          <a:p>
            <a:pPr marL="285750" indent="-285750">
              <a:lnSpc>
                <a:spcPct val="150000"/>
              </a:lnSpc>
              <a:buFont typeface="Arial" charset="0"/>
              <a:buChar char="•"/>
            </a:pPr>
            <a:r>
              <a:rPr lang="en-US" sz="2400" dirty="0"/>
              <a:t>A robust, meaningful, and mathematically rigorous definition of privacy </a:t>
            </a:r>
          </a:p>
        </p:txBody>
      </p:sp>
    </p:spTree>
    <p:extLst>
      <p:ext uri="{BB962C8B-B14F-4D97-AF65-F5344CB8AC3E}">
        <p14:creationId xmlns:p14="http://schemas.microsoft.com/office/powerpoint/2010/main" val="52645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36768" y="1690688"/>
            <a:ext cx="1776067" cy="2222149"/>
          </a:xfrm>
          <a:prstGeom prst="rect">
            <a:avLst/>
          </a:prstGeom>
        </p:spPr>
      </p:pic>
      <p:sp>
        <p:nvSpPr>
          <p:cNvPr id="8" name="TextBox 7"/>
          <p:cNvSpPr txBox="1"/>
          <p:nvPr/>
        </p:nvSpPr>
        <p:spPr>
          <a:xfrm>
            <a:off x="1952049" y="2129963"/>
            <a:ext cx="2065630" cy="369332"/>
          </a:xfrm>
          <a:prstGeom prst="rect">
            <a:avLst/>
          </a:prstGeom>
          <a:noFill/>
        </p:spPr>
        <p:txBody>
          <a:bodyPr wrap="none" rtlCol="0">
            <a:spAutoFit/>
          </a:bodyPr>
          <a:lstStyle/>
          <a:p>
            <a:r>
              <a:rPr lang="en-US" smtClean="0"/>
              <a:t>Query: the total age</a:t>
            </a:r>
            <a:endParaRPr lang="en-US"/>
          </a:p>
        </p:txBody>
      </p:sp>
      <p:sp>
        <p:nvSpPr>
          <p:cNvPr id="9" name="Right Arrow 8"/>
          <p:cNvSpPr/>
          <p:nvPr/>
        </p:nvSpPr>
        <p:spPr>
          <a:xfrm>
            <a:off x="4257871" y="2188080"/>
            <a:ext cx="440266" cy="311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4412974" y="954157"/>
            <a:ext cx="423794" cy="41081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ent Arrow 10"/>
          <p:cNvSpPr/>
          <p:nvPr/>
        </p:nvSpPr>
        <p:spPr>
          <a:xfrm rot="5400000">
            <a:off x="5033108" y="1093305"/>
            <a:ext cx="522268" cy="543339"/>
          </a:xfrm>
          <a:prstGeom prst="bentArrow">
            <a:avLst>
              <a:gd name="adj1" fmla="val 10344"/>
              <a:gd name="adj2" fmla="val 16858"/>
              <a:gd name="adj3" fmla="val 25000"/>
              <a:gd name="adj4" fmla="val 47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p:cNvSpPr/>
          <p:nvPr/>
        </p:nvSpPr>
        <p:spPr>
          <a:xfrm>
            <a:off x="6855847" y="2129963"/>
            <a:ext cx="440266" cy="311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67045" y="2071846"/>
            <a:ext cx="948593" cy="369332"/>
          </a:xfrm>
          <a:prstGeom prst="rect">
            <a:avLst/>
          </a:prstGeom>
          <a:noFill/>
        </p:spPr>
        <p:txBody>
          <a:bodyPr wrap="none" rtlCol="0">
            <a:spAutoFit/>
          </a:bodyPr>
          <a:lstStyle/>
          <a:p>
            <a:r>
              <a:rPr lang="en-US" dirty="0" smtClean="0"/>
              <a:t>Result A</a:t>
            </a:r>
            <a:endParaRPr lang="en-US" dirty="0"/>
          </a:p>
        </p:txBody>
      </p:sp>
      <p:pic>
        <p:nvPicPr>
          <p:cNvPr id="14" name="Picture 13"/>
          <p:cNvPicPr>
            <a:picLocks noChangeAspect="1"/>
          </p:cNvPicPr>
          <p:nvPr/>
        </p:nvPicPr>
        <p:blipFill>
          <a:blip r:embed="rId3"/>
          <a:stretch>
            <a:fillRect/>
          </a:stretch>
        </p:blipFill>
        <p:spPr>
          <a:xfrm>
            <a:off x="4836768" y="4282814"/>
            <a:ext cx="1776067" cy="2222149"/>
          </a:xfrm>
          <a:prstGeom prst="rect">
            <a:avLst/>
          </a:prstGeom>
        </p:spPr>
      </p:pic>
      <p:sp>
        <p:nvSpPr>
          <p:cNvPr id="15" name="TextBox 14"/>
          <p:cNvSpPr txBox="1"/>
          <p:nvPr/>
        </p:nvSpPr>
        <p:spPr>
          <a:xfrm>
            <a:off x="1952049" y="4722089"/>
            <a:ext cx="2065630" cy="369332"/>
          </a:xfrm>
          <a:prstGeom prst="rect">
            <a:avLst/>
          </a:prstGeom>
          <a:noFill/>
        </p:spPr>
        <p:txBody>
          <a:bodyPr wrap="none" rtlCol="0">
            <a:spAutoFit/>
          </a:bodyPr>
          <a:lstStyle/>
          <a:p>
            <a:r>
              <a:rPr lang="en-US" smtClean="0"/>
              <a:t>Query: the total age</a:t>
            </a:r>
            <a:endParaRPr lang="en-US"/>
          </a:p>
        </p:txBody>
      </p:sp>
      <p:sp>
        <p:nvSpPr>
          <p:cNvPr id="16" name="Right Arrow 15"/>
          <p:cNvSpPr/>
          <p:nvPr/>
        </p:nvSpPr>
        <p:spPr>
          <a:xfrm>
            <a:off x="4257871" y="4780206"/>
            <a:ext cx="440266" cy="311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855847" y="4722089"/>
            <a:ext cx="440266" cy="311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567045" y="4663972"/>
            <a:ext cx="940579" cy="369332"/>
          </a:xfrm>
          <a:prstGeom prst="rect">
            <a:avLst/>
          </a:prstGeom>
          <a:noFill/>
        </p:spPr>
        <p:txBody>
          <a:bodyPr wrap="none" rtlCol="0">
            <a:spAutoFit/>
          </a:bodyPr>
          <a:lstStyle/>
          <a:p>
            <a:r>
              <a:rPr lang="en-US" dirty="0" smtClean="0"/>
              <a:t>Result </a:t>
            </a:r>
            <a:r>
              <a:rPr lang="en-US" dirty="0"/>
              <a:t>B</a:t>
            </a:r>
          </a:p>
        </p:txBody>
      </p:sp>
      <p:sp>
        <p:nvSpPr>
          <p:cNvPr id="19" name="TextBox 18"/>
          <p:cNvSpPr txBox="1"/>
          <p:nvPr/>
        </p:nvSpPr>
        <p:spPr>
          <a:xfrm>
            <a:off x="7770191" y="3230841"/>
            <a:ext cx="3623733" cy="643467"/>
          </a:xfrm>
          <a:prstGeom prst="rect">
            <a:avLst/>
          </a:prstGeom>
          <a:noFill/>
        </p:spPr>
        <p:txBody>
          <a:bodyPr wrap="square" rtlCol="0">
            <a:spAutoFit/>
          </a:bodyPr>
          <a:lstStyle/>
          <a:p>
            <a:r>
              <a:rPr lang="en-US" dirty="0" smtClean="0"/>
              <a:t>The adversary can infer your age from: A-B</a:t>
            </a:r>
            <a:endParaRPr lang="en-US" dirty="0"/>
          </a:p>
        </p:txBody>
      </p:sp>
      <p:sp>
        <p:nvSpPr>
          <p:cNvPr id="3" name="TextBox 2"/>
          <p:cNvSpPr txBox="1"/>
          <p:nvPr/>
        </p:nvSpPr>
        <p:spPr>
          <a:xfrm>
            <a:off x="3830122" y="954157"/>
            <a:ext cx="582852" cy="369332"/>
          </a:xfrm>
          <a:prstGeom prst="rect">
            <a:avLst/>
          </a:prstGeom>
          <a:noFill/>
        </p:spPr>
        <p:txBody>
          <a:bodyPr wrap="none" rtlCol="0">
            <a:spAutoFit/>
          </a:bodyPr>
          <a:lstStyle/>
          <a:p>
            <a:r>
              <a:rPr lang="en-US" dirty="0" smtClean="0"/>
              <a:t>You </a:t>
            </a:r>
            <a:endParaRPr lang="en-US" dirty="0"/>
          </a:p>
        </p:txBody>
      </p:sp>
      <p:sp>
        <p:nvSpPr>
          <p:cNvPr id="4" name="Rectangle 3"/>
          <p:cNvSpPr/>
          <p:nvPr/>
        </p:nvSpPr>
        <p:spPr>
          <a:xfrm>
            <a:off x="6056243" y="3526842"/>
            <a:ext cx="556592" cy="47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pple Chancery" charset="0"/>
                <a:ea typeface="Apple Chancery" charset="0"/>
                <a:cs typeface="Apple Chancery" charset="0"/>
              </a:rPr>
              <a:t>D1</a:t>
            </a:r>
            <a:endParaRPr lang="en-US" sz="2000" b="1" dirty="0">
              <a:solidFill>
                <a:schemeClr val="tx1"/>
              </a:solidFill>
              <a:latin typeface="Apple Chancery" charset="0"/>
              <a:ea typeface="Apple Chancery" charset="0"/>
              <a:cs typeface="Apple Chancery" charset="0"/>
            </a:endParaRPr>
          </a:p>
        </p:txBody>
      </p:sp>
      <p:sp>
        <p:nvSpPr>
          <p:cNvPr id="20" name="Rectangle 19"/>
          <p:cNvSpPr/>
          <p:nvPr/>
        </p:nvSpPr>
        <p:spPr>
          <a:xfrm>
            <a:off x="6056243" y="6129880"/>
            <a:ext cx="556592" cy="47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pple Chancery" charset="0"/>
                <a:ea typeface="Apple Chancery" charset="0"/>
                <a:cs typeface="Apple Chancery" charset="0"/>
              </a:rPr>
              <a:t>D2</a:t>
            </a:r>
            <a:endParaRPr lang="en-US" sz="2000" b="1" dirty="0">
              <a:solidFill>
                <a:schemeClr val="tx1"/>
              </a:solidFill>
              <a:latin typeface="Apple Chancery" charset="0"/>
              <a:ea typeface="Apple Chancery" charset="0"/>
              <a:cs typeface="Apple Chancery" charset="0"/>
            </a:endParaRPr>
          </a:p>
        </p:txBody>
      </p:sp>
    </p:spTree>
    <p:extLst>
      <p:ext uri="{BB962C8B-B14F-4D97-AF65-F5344CB8AC3E}">
        <p14:creationId xmlns:p14="http://schemas.microsoft.com/office/powerpoint/2010/main" val="214594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2270537" y="365125"/>
          <a:ext cx="6568661" cy="350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nvPr>
        </p:nvGraphicFramePr>
        <p:xfrm>
          <a:off x="2270538" y="2072491"/>
          <a:ext cx="6568661" cy="35011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a14="http://schemas.microsoft.com/office/drawing/2010/main">
        <mc:Choice Requires="a14">
          <p:sp>
            <p:nvSpPr>
              <p:cNvPr id="12" name="TextBox 11"/>
              <p:cNvSpPr txBox="1"/>
              <p:nvPr/>
            </p:nvSpPr>
            <p:spPr>
              <a:xfrm>
                <a:off x="1435650" y="4806122"/>
                <a:ext cx="2179186" cy="369332"/>
              </a:xfrm>
              <a:prstGeom prst="rect">
                <a:avLst/>
              </a:prstGeom>
              <a:noFill/>
            </p:spPr>
            <p:txBody>
              <a:bodyPr wrap="none" rtlCol="0">
                <a:spAutoFit/>
              </a:bodyPr>
              <a:lstStyle/>
              <a:p>
                <a:r>
                  <a:rPr lang="en-US" dirty="0" smtClean="0"/>
                  <a:t>If result A </a:t>
                </a:r>
                <a14:m>
                  <m:oMath xmlns:m="http://schemas.openxmlformats.org/officeDocument/2006/math">
                    <m:r>
                      <a:rPr lang="en-US" i="1" smtClean="0">
                        <a:latin typeface="Cambria Math" charset="0"/>
                        <a:ea typeface="Cambria Math" charset="0"/>
                        <a:cs typeface="Cambria Math" charset="0"/>
                      </a:rPr>
                      <m:t>≈</m:t>
                    </m:r>
                  </m:oMath>
                </a14:m>
                <a:r>
                  <a:rPr lang="en-US" dirty="0" smtClean="0"/>
                  <a:t> result B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35650" y="4806122"/>
                <a:ext cx="2179186" cy="369332"/>
              </a:xfrm>
              <a:prstGeom prst="rect">
                <a:avLst/>
              </a:prstGeom>
              <a:blipFill rotWithShape="0">
                <a:blip r:embed="rId12"/>
                <a:stretch>
                  <a:fillRect l="-2521" t="-8197" r="-1681" b="-24590"/>
                </a:stretch>
              </a:blipFill>
            </p:spPr>
            <p:txBody>
              <a:bodyPr/>
              <a:lstStyle/>
              <a:p>
                <a:r>
                  <a:rPr lang="en-US">
                    <a:noFill/>
                  </a:rPr>
                  <a:t> </a:t>
                </a:r>
              </a:p>
            </p:txBody>
          </p:sp>
        </mc:Fallback>
      </mc:AlternateContent>
      <p:sp>
        <p:nvSpPr>
          <p:cNvPr id="13" name="Right Arrow 12"/>
          <p:cNvSpPr/>
          <p:nvPr/>
        </p:nvSpPr>
        <p:spPr>
          <a:xfrm>
            <a:off x="3586756" y="4806122"/>
            <a:ext cx="541866" cy="372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5044" y="4806122"/>
            <a:ext cx="6649256" cy="369332"/>
          </a:xfrm>
          <a:prstGeom prst="rect">
            <a:avLst/>
          </a:prstGeom>
          <a:noFill/>
        </p:spPr>
        <p:txBody>
          <a:bodyPr wrap="none" rtlCol="0">
            <a:spAutoFit/>
          </a:bodyPr>
          <a:lstStyle/>
          <a:p>
            <a:r>
              <a:rPr lang="en-US" dirty="0" smtClean="0"/>
              <a:t>The adversary can’t get any useful information of you from the query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rot="5400000">
                <a:off x="7649126" y="2640059"/>
                <a:ext cx="78770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charset="0"/>
                          <a:ea typeface="Cambria Math" charset="0"/>
                          <a:cs typeface="Cambria Math" charset="0"/>
                        </a:rPr>
                        <m:t>≈</m:t>
                      </m:r>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rot="5400000">
                <a:off x="7649126" y="2640059"/>
                <a:ext cx="787702" cy="584775"/>
              </a:xfrm>
              <a:prstGeom prst="rect">
                <a:avLst/>
              </a:prstGeom>
              <a:blipFill rotWithShape="0">
                <a:blip r:embed="rId13"/>
                <a:stretch>
                  <a:fillRect/>
                </a:stretch>
              </a:blipFill>
            </p:spPr>
            <p:txBody>
              <a:bodyPr/>
              <a:lstStyle/>
              <a:p>
                <a:r>
                  <a:rPr lang="en-US">
                    <a:noFill/>
                  </a:rPr>
                  <a:t> </a:t>
                </a:r>
              </a:p>
            </p:txBody>
          </p:sp>
        </mc:Fallback>
      </mc:AlternateContent>
      <p:sp>
        <p:nvSpPr>
          <p:cNvPr id="11" name="Title 1"/>
          <p:cNvSpPr txBox="1">
            <a:spLocks/>
          </p:cNvSpPr>
          <p:nvPr/>
        </p:nvSpPr>
        <p:spPr>
          <a:xfrm>
            <a:off x="406703" y="356661"/>
            <a:ext cx="10532165" cy="880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smtClean="0"/>
              <a:t>The goal of differential privacy</a:t>
            </a:r>
            <a:endParaRPr lang="en-US" sz="3600" b="1" dirty="0"/>
          </a:p>
        </p:txBody>
      </p:sp>
    </p:spTree>
    <p:extLst>
      <p:ext uri="{BB962C8B-B14F-4D97-AF65-F5344CB8AC3E}">
        <p14:creationId xmlns:p14="http://schemas.microsoft.com/office/powerpoint/2010/main" val="33059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3968" y="2080591"/>
            <a:ext cx="10532165" cy="20805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Differential privacy promises </a:t>
            </a:r>
            <a:r>
              <a:rPr lang="en-US" sz="3600" dirty="0" smtClean="0"/>
              <a:t>individuals that no more </a:t>
            </a:r>
            <a:r>
              <a:rPr lang="en-US" sz="3600" i="1" dirty="0"/>
              <a:t>additional </a:t>
            </a:r>
            <a:r>
              <a:rPr lang="en-US" sz="3600" dirty="0" smtClean="0"/>
              <a:t>harm they may face whether their data is in the dataset or not</a:t>
            </a:r>
            <a:endParaRPr lang="en-US" sz="3600" dirty="0"/>
          </a:p>
        </p:txBody>
      </p:sp>
    </p:spTree>
    <p:extLst>
      <p:ext uri="{BB962C8B-B14F-4D97-AF65-F5344CB8AC3E}">
        <p14:creationId xmlns:p14="http://schemas.microsoft.com/office/powerpoint/2010/main" val="59615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17490" y="2397461"/>
            <a:ext cx="9399767" cy="1547010"/>
          </a:xfrm>
          <a:prstGeom prst="rect">
            <a:avLst/>
          </a:prstGeom>
        </p:spPr>
      </p:pic>
      <p:sp>
        <p:nvSpPr>
          <p:cNvPr id="3" name="Title 1"/>
          <p:cNvSpPr txBox="1">
            <a:spLocks/>
          </p:cNvSpPr>
          <p:nvPr/>
        </p:nvSpPr>
        <p:spPr>
          <a:xfrm>
            <a:off x="406703" y="356661"/>
            <a:ext cx="10532165" cy="880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D</a:t>
            </a:r>
            <a:r>
              <a:rPr lang="en-US" sz="3600" b="1" dirty="0" smtClean="0"/>
              <a:t>ifferential </a:t>
            </a:r>
            <a:r>
              <a:rPr lang="en-US" sz="3600" b="1" dirty="0"/>
              <a:t>P</a:t>
            </a:r>
            <a:r>
              <a:rPr lang="en-US" sz="3600" b="1" dirty="0" smtClean="0"/>
              <a:t>rivacy</a:t>
            </a:r>
            <a:endParaRPr lang="en-US" sz="3600" b="1" dirty="0"/>
          </a:p>
        </p:txBody>
      </p:sp>
    </p:spTree>
    <p:extLst>
      <p:ext uri="{BB962C8B-B14F-4D97-AF65-F5344CB8AC3E}">
        <p14:creationId xmlns:p14="http://schemas.microsoft.com/office/powerpoint/2010/main" val="10750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9101" y="1500991"/>
            <a:ext cx="9399767" cy="1547010"/>
          </a:xfrm>
          <a:prstGeom prst="rect">
            <a:avLst/>
          </a:prstGeom>
        </p:spPr>
      </p:pic>
      <p:sp>
        <p:nvSpPr>
          <p:cNvPr id="3" name="Title 1"/>
          <p:cNvSpPr txBox="1">
            <a:spLocks/>
          </p:cNvSpPr>
          <p:nvPr/>
        </p:nvSpPr>
        <p:spPr>
          <a:xfrm>
            <a:off x="406703" y="356661"/>
            <a:ext cx="10532165" cy="880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D</a:t>
            </a:r>
            <a:r>
              <a:rPr lang="en-US" sz="3600" b="1" dirty="0" smtClean="0"/>
              <a:t>ifferential </a:t>
            </a:r>
            <a:r>
              <a:rPr lang="en-US" sz="3600" b="1" dirty="0"/>
              <a:t>P</a:t>
            </a:r>
            <a:r>
              <a:rPr lang="en-US" sz="3600" b="1" dirty="0" smtClean="0"/>
              <a:t>rivacy</a:t>
            </a:r>
            <a:endParaRPr lang="en-US" sz="3600" b="1" dirty="0"/>
          </a:p>
        </p:txBody>
      </p:sp>
      <p:graphicFrame>
        <p:nvGraphicFramePr>
          <p:cNvPr id="4" name="Diagram 3"/>
          <p:cNvGraphicFramePr/>
          <p:nvPr>
            <p:extLst>
              <p:ext uri="{D42A27DB-BD31-4B8C-83A1-F6EECF244321}">
                <p14:modId xmlns:p14="http://schemas.microsoft.com/office/powerpoint/2010/main" val="1259083306"/>
              </p:ext>
            </p:extLst>
          </p:nvPr>
        </p:nvGraphicFramePr>
        <p:xfrm>
          <a:off x="813636" y="3048001"/>
          <a:ext cx="7193997" cy="1947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3693459" y="1500991"/>
            <a:ext cx="2796988" cy="381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2"/>
          </p:cNvCxnSpPr>
          <p:nvPr/>
        </p:nvCxnSpPr>
        <p:spPr>
          <a:xfrm>
            <a:off x="5091953" y="1882588"/>
            <a:ext cx="2061882" cy="1685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114154" y="3870772"/>
            <a:ext cx="269291" cy="301461"/>
            <a:chOff x="5393917" y="802103"/>
            <a:chExt cx="293035" cy="342796"/>
          </a:xfrm>
          <a:solidFill>
            <a:schemeClr val="tx1"/>
          </a:solidFill>
        </p:grpSpPr>
        <p:sp>
          <p:nvSpPr>
            <p:cNvPr id="9" name="Right Arrow 8"/>
            <p:cNvSpPr/>
            <p:nvPr/>
          </p:nvSpPr>
          <p:spPr>
            <a:xfrm>
              <a:off x="5393917" y="802103"/>
              <a:ext cx="293035" cy="34279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4"/>
            <p:cNvSpPr/>
            <p:nvPr/>
          </p:nvSpPr>
          <p:spPr>
            <a:xfrm>
              <a:off x="5393917" y="870662"/>
              <a:ext cx="205125" cy="2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pic>
        <p:nvPicPr>
          <p:cNvPr id="18" name="Picture 17"/>
          <p:cNvPicPr>
            <a:picLocks noChangeAspect="1"/>
          </p:cNvPicPr>
          <p:nvPr/>
        </p:nvPicPr>
        <p:blipFill>
          <a:blip r:embed="rId9"/>
          <a:stretch>
            <a:fillRect/>
          </a:stretch>
        </p:blipFill>
        <p:spPr>
          <a:xfrm>
            <a:off x="8552329" y="3204178"/>
            <a:ext cx="3194441" cy="2699007"/>
          </a:xfrm>
          <a:prstGeom prst="rect">
            <a:avLst/>
          </a:prstGeom>
        </p:spPr>
      </p:pic>
      <p:cxnSp>
        <p:nvCxnSpPr>
          <p:cNvPr id="20" name="Straight Arrow Connector 19"/>
          <p:cNvCxnSpPr/>
          <p:nvPr/>
        </p:nvCxnSpPr>
        <p:spPr>
          <a:xfrm>
            <a:off x="10393004" y="3291830"/>
            <a:ext cx="17930" cy="2266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9805627" y="2942420"/>
            <a:ext cx="1186863" cy="369332"/>
          </a:xfrm>
          <a:prstGeom prst="rect">
            <a:avLst/>
          </a:prstGeom>
          <a:noFill/>
        </p:spPr>
        <p:txBody>
          <a:bodyPr wrap="none" rtlCol="0">
            <a:spAutoFit/>
          </a:bodyPr>
          <a:lstStyle/>
          <a:p>
            <a:r>
              <a:rPr lang="en-US" dirty="0" smtClean="0"/>
              <a:t>True result</a:t>
            </a:r>
            <a:endParaRPr lang="en-US" dirty="0"/>
          </a:p>
        </p:txBody>
      </p:sp>
      <p:sp>
        <p:nvSpPr>
          <p:cNvPr id="23" name="Right Brace 22"/>
          <p:cNvSpPr/>
          <p:nvPr/>
        </p:nvSpPr>
        <p:spPr>
          <a:xfrm rot="5400000">
            <a:off x="10155632" y="4897807"/>
            <a:ext cx="450994" cy="2461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9253455" y="6305725"/>
            <a:ext cx="2291205" cy="646331"/>
          </a:xfrm>
          <a:prstGeom prst="rect">
            <a:avLst/>
          </a:prstGeom>
          <a:noFill/>
        </p:spPr>
        <p:txBody>
          <a:bodyPr wrap="none" rtlCol="0">
            <a:spAutoFit/>
          </a:bodyPr>
          <a:lstStyle/>
          <a:p>
            <a:r>
              <a:rPr lang="en-US" dirty="0" smtClean="0"/>
              <a:t>All possible responses </a:t>
            </a:r>
          </a:p>
          <a:p>
            <a:pPr algn="ctr"/>
            <a:r>
              <a:rPr lang="en-US" dirty="0" smtClean="0"/>
              <a:t>Range(M)</a:t>
            </a:r>
            <a:endParaRPr lang="en-US" dirty="0"/>
          </a:p>
        </p:txBody>
      </p:sp>
      <p:sp>
        <p:nvSpPr>
          <p:cNvPr id="27" name="Oval 26"/>
          <p:cNvSpPr/>
          <p:nvPr/>
        </p:nvSpPr>
        <p:spPr>
          <a:xfrm>
            <a:off x="10681253" y="5459896"/>
            <a:ext cx="132522" cy="143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flipV="1">
            <a:off x="9993086" y="4624251"/>
            <a:ext cx="13063" cy="987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37191" y="4624251"/>
            <a:ext cx="85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126503" y="3591703"/>
            <a:ext cx="12618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10573917" y="3567953"/>
                <a:ext cx="1655133"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=1</m:t>
                          </m:r>
                        </m:e>
                      </m:d>
                      <m:r>
                        <a:rPr lang="en-US" sz="1200" i="1">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0.25</m:t>
                      </m:r>
                    </m:oMath>
                  </m:oMathPara>
                </a14:m>
                <a:endParaRPr lang="en-US" sz="1200" dirty="0"/>
              </a:p>
            </p:txBody>
          </p:sp>
        </mc:Choice>
        <mc:Fallback>
          <p:sp>
            <p:nvSpPr>
              <p:cNvPr id="17" name="TextBox 16"/>
              <p:cNvSpPr txBox="1">
                <a:spLocks noRot="1" noChangeAspect="1" noMove="1" noResize="1" noEditPoints="1" noAdjustHandles="1" noChangeArrowheads="1" noChangeShapeType="1" noTextEdit="1"/>
              </p:cNvSpPr>
              <p:nvPr/>
            </p:nvSpPr>
            <p:spPr>
              <a:xfrm>
                <a:off x="10573917" y="3567953"/>
                <a:ext cx="1655133" cy="276999"/>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0388375" y="4585020"/>
                <a:ext cx="1740092"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=0</m:t>
                          </m:r>
                        </m:e>
                      </m:d>
                      <m:r>
                        <a:rPr lang="en-US" sz="1200" i="1">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0.148</m:t>
                      </m:r>
                    </m:oMath>
                  </m:oMathPara>
                </a14:m>
                <a:endParaRPr lang="en-US" sz="1200" dirty="0"/>
              </a:p>
            </p:txBody>
          </p:sp>
        </mc:Choice>
        <mc:Fallback>
          <p:sp>
            <p:nvSpPr>
              <p:cNvPr id="25" name="TextBox 24"/>
              <p:cNvSpPr txBox="1">
                <a:spLocks noRot="1" noChangeAspect="1" noMove="1" noResize="1" noEditPoints="1" noAdjustHandles="1" noChangeArrowheads="1" noChangeShapeType="1" noTextEdit="1"/>
              </p:cNvSpPr>
              <p:nvPr/>
            </p:nvSpPr>
            <p:spPr>
              <a:xfrm>
                <a:off x="10388375" y="4585020"/>
                <a:ext cx="1740092" cy="276999"/>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93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7"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09179" y="3034543"/>
            <a:ext cx="3528531" cy="2939079"/>
          </a:xfrm>
          <a:prstGeom prst="rect">
            <a:avLst/>
          </a:prstGeom>
        </p:spPr>
      </p:pic>
      <p:cxnSp>
        <p:nvCxnSpPr>
          <p:cNvPr id="36" name="Straight Connector 35"/>
          <p:cNvCxnSpPr/>
          <p:nvPr/>
        </p:nvCxnSpPr>
        <p:spPr>
          <a:xfrm flipV="1">
            <a:off x="9538450" y="5314394"/>
            <a:ext cx="0" cy="301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538450" y="4959146"/>
            <a:ext cx="0" cy="658368"/>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 name="Picture 1"/>
          <p:cNvPicPr>
            <a:picLocks noChangeAspect="1"/>
          </p:cNvPicPr>
          <p:nvPr/>
        </p:nvPicPr>
        <p:blipFill>
          <a:blip r:embed="rId4"/>
          <a:stretch>
            <a:fillRect/>
          </a:stretch>
        </p:blipFill>
        <p:spPr>
          <a:xfrm>
            <a:off x="1539101" y="1500991"/>
            <a:ext cx="9399767" cy="1547010"/>
          </a:xfrm>
          <a:prstGeom prst="rect">
            <a:avLst/>
          </a:prstGeom>
        </p:spPr>
      </p:pic>
      <p:sp>
        <p:nvSpPr>
          <p:cNvPr id="3" name="Title 1"/>
          <p:cNvSpPr txBox="1">
            <a:spLocks/>
          </p:cNvSpPr>
          <p:nvPr/>
        </p:nvSpPr>
        <p:spPr>
          <a:xfrm>
            <a:off x="406703" y="356661"/>
            <a:ext cx="10532165" cy="880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D</a:t>
            </a:r>
            <a:r>
              <a:rPr lang="en-US" sz="3600" b="1" dirty="0" smtClean="0"/>
              <a:t>ifferential </a:t>
            </a:r>
            <a:r>
              <a:rPr lang="en-US" sz="3600" b="1" dirty="0"/>
              <a:t>P</a:t>
            </a:r>
            <a:r>
              <a:rPr lang="en-US" sz="3600" b="1" dirty="0" smtClean="0"/>
              <a:t>rivacy</a:t>
            </a:r>
            <a:endParaRPr lang="en-US" sz="3600" b="1" dirty="0"/>
          </a:p>
        </p:txBody>
      </p:sp>
      <p:graphicFrame>
        <p:nvGraphicFramePr>
          <p:cNvPr id="4" name="Diagram 3"/>
          <p:cNvGraphicFramePr/>
          <p:nvPr>
            <p:extLst>
              <p:ext uri="{D42A27DB-BD31-4B8C-83A1-F6EECF244321}">
                <p14:modId xmlns:p14="http://schemas.microsoft.com/office/powerpoint/2010/main" val="430592358"/>
              </p:ext>
            </p:extLst>
          </p:nvPr>
        </p:nvGraphicFramePr>
        <p:xfrm>
          <a:off x="813636" y="3048001"/>
          <a:ext cx="7193997" cy="19470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8" name="Group 7"/>
          <p:cNvGrpSpPr/>
          <p:nvPr/>
        </p:nvGrpSpPr>
        <p:grpSpPr>
          <a:xfrm>
            <a:off x="8114154" y="3870772"/>
            <a:ext cx="269291" cy="301461"/>
            <a:chOff x="5393917" y="802103"/>
            <a:chExt cx="293035" cy="342796"/>
          </a:xfrm>
          <a:solidFill>
            <a:schemeClr val="tx1"/>
          </a:solidFill>
        </p:grpSpPr>
        <p:sp>
          <p:nvSpPr>
            <p:cNvPr id="9" name="Right Arrow 8"/>
            <p:cNvSpPr/>
            <p:nvPr/>
          </p:nvSpPr>
          <p:spPr>
            <a:xfrm>
              <a:off x="5393917" y="802103"/>
              <a:ext cx="293035" cy="34279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4"/>
            <p:cNvSpPr/>
            <p:nvPr/>
          </p:nvSpPr>
          <p:spPr>
            <a:xfrm>
              <a:off x="5393917" y="870662"/>
              <a:ext cx="205125" cy="2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4" name="TextBox 23"/>
          <p:cNvSpPr txBox="1"/>
          <p:nvPr/>
        </p:nvSpPr>
        <p:spPr>
          <a:xfrm>
            <a:off x="9323533" y="6234653"/>
            <a:ext cx="2291205" cy="646331"/>
          </a:xfrm>
          <a:prstGeom prst="rect">
            <a:avLst/>
          </a:prstGeom>
          <a:noFill/>
        </p:spPr>
        <p:txBody>
          <a:bodyPr wrap="none" rtlCol="0">
            <a:spAutoFit/>
          </a:bodyPr>
          <a:lstStyle/>
          <a:p>
            <a:r>
              <a:rPr lang="en-US" dirty="0" smtClean="0"/>
              <a:t>All possible responses </a:t>
            </a:r>
          </a:p>
          <a:p>
            <a:pPr algn="ctr"/>
            <a:r>
              <a:rPr lang="en-US" dirty="0" smtClean="0"/>
              <a:t>Range(K)</a:t>
            </a:r>
            <a:endParaRPr lang="en-US" dirty="0"/>
          </a:p>
        </p:txBody>
      </p:sp>
      <p:graphicFrame>
        <p:nvGraphicFramePr>
          <p:cNvPr id="21" name="Diagram 20"/>
          <p:cNvGraphicFramePr/>
          <p:nvPr>
            <p:extLst>
              <p:ext uri="{D42A27DB-BD31-4B8C-83A1-F6EECF244321}">
                <p14:modId xmlns:p14="http://schemas.microsoft.com/office/powerpoint/2010/main" val="2093354163"/>
              </p:ext>
            </p:extLst>
          </p:nvPr>
        </p:nvGraphicFramePr>
        <p:xfrm>
          <a:off x="813636" y="4232525"/>
          <a:ext cx="7193997" cy="194700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25" name="Group 24"/>
          <p:cNvGrpSpPr/>
          <p:nvPr/>
        </p:nvGrpSpPr>
        <p:grpSpPr>
          <a:xfrm>
            <a:off x="8114154" y="5055296"/>
            <a:ext cx="269291" cy="301461"/>
            <a:chOff x="5393917" y="802103"/>
            <a:chExt cx="293035" cy="342796"/>
          </a:xfrm>
          <a:solidFill>
            <a:schemeClr val="accent2"/>
          </a:solidFill>
        </p:grpSpPr>
        <p:sp>
          <p:nvSpPr>
            <p:cNvPr id="26" name="Right Arrow 25"/>
            <p:cNvSpPr/>
            <p:nvPr/>
          </p:nvSpPr>
          <p:spPr>
            <a:xfrm>
              <a:off x="5393917" y="802103"/>
              <a:ext cx="293035" cy="342796"/>
            </a:xfrm>
            <a:prstGeom prst="rightArrow">
              <a:avLst>
                <a:gd name="adj1" fmla="val 60000"/>
                <a:gd name="adj2" fmla="val 50000"/>
              </a:avLst>
            </a:prstGeom>
            <a:grpFill/>
            <a:ln>
              <a:solidFill>
                <a:schemeClr val="accent2"/>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4"/>
            <p:cNvSpPr/>
            <p:nvPr/>
          </p:nvSpPr>
          <p:spPr>
            <a:xfrm>
              <a:off x="5393917" y="870662"/>
              <a:ext cx="205125" cy="205678"/>
            </a:xfrm>
            <a:prstGeom prst="rect">
              <a:avLst/>
            </a:prstGeom>
            <a:grpFill/>
            <a:ln>
              <a:solidFill>
                <a:schemeClr val="accent2"/>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9880471" y="2693246"/>
            <a:ext cx="1186863" cy="369332"/>
          </a:xfrm>
          <a:prstGeom prst="rect">
            <a:avLst/>
          </a:prstGeom>
          <a:noFill/>
        </p:spPr>
        <p:txBody>
          <a:bodyPr wrap="none" rtlCol="0">
            <a:spAutoFit/>
          </a:bodyPr>
          <a:lstStyle/>
          <a:p>
            <a:r>
              <a:rPr lang="en-US" dirty="0" smtClean="0"/>
              <a:t>True result</a:t>
            </a:r>
            <a:endParaRPr lang="en-US" dirty="0"/>
          </a:p>
        </p:txBody>
      </p:sp>
      <p:sp>
        <p:nvSpPr>
          <p:cNvPr id="12" name="Rectangle 11"/>
          <p:cNvSpPr/>
          <p:nvPr/>
        </p:nvSpPr>
        <p:spPr>
          <a:xfrm>
            <a:off x="7189695" y="1500991"/>
            <a:ext cx="2438400" cy="362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10273553" y="3048001"/>
            <a:ext cx="0" cy="26894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10641103" y="3039040"/>
            <a:ext cx="0" cy="26894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9876237" y="5011270"/>
            <a:ext cx="11842" cy="604818"/>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cxnSp>
        <p:nvCxnSpPr>
          <p:cNvPr id="57" name="Straight Connector 56"/>
          <p:cNvCxnSpPr/>
          <p:nvPr/>
        </p:nvCxnSpPr>
        <p:spPr>
          <a:xfrm flipH="1" flipV="1">
            <a:off x="9879182" y="4420187"/>
            <a:ext cx="14984" cy="118331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9000565" y="5773271"/>
            <a:ext cx="2937145" cy="147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Brace 22"/>
          <p:cNvSpPr/>
          <p:nvPr/>
        </p:nvSpPr>
        <p:spPr>
          <a:xfrm rot="5400000">
            <a:off x="10243639" y="4661434"/>
            <a:ext cx="450994" cy="26472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9338716" y="5652243"/>
            <a:ext cx="391454" cy="369332"/>
          </a:xfrm>
          <a:prstGeom prst="rect">
            <a:avLst/>
          </a:prstGeom>
          <a:noFill/>
        </p:spPr>
        <p:txBody>
          <a:bodyPr wrap="none" rtlCol="0">
            <a:spAutoFit/>
          </a:bodyPr>
          <a:lstStyle/>
          <a:p>
            <a:r>
              <a:rPr lang="en-US" dirty="0"/>
              <a:t>s</a:t>
            </a:r>
            <a:r>
              <a:rPr lang="en-US" dirty="0" smtClean="0"/>
              <a:t>1</a:t>
            </a:r>
            <a:endParaRPr lang="en-US" dirty="0"/>
          </a:p>
        </p:txBody>
      </p:sp>
      <p:sp>
        <p:nvSpPr>
          <p:cNvPr id="66" name="TextBox 65"/>
          <p:cNvSpPr txBox="1"/>
          <p:nvPr/>
        </p:nvSpPr>
        <p:spPr>
          <a:xfrm>
            <a:off x="9683371" y="5662349"/>
            <a:ext cx="391454" cy="369332"/>
          </a:xfrm>
          <a:prstGeom prst="rect">
            <a:avLst/>
          </a:prstGeom>
          <a:noFill/>
        </p:spPr>
        <p:txBody>
          <a:bodyPr wrap="none" rtlCol="0">
            <a:spAutoFit/>
          </a:bodyPr>
          <a:lstStyle/>
          <a:p>
            <a:r>
              <a:rPr lang="en-US" dirty="0"/>
              <a:t>s</a:t>
            </a:r>
            <a:r>
              <a:rPr lang="en-US" dirty="0" smtClean="0"/>
              <a:t>2</a:t>
            </a:r>
            <a:endParaRPr lang="en-US" dirty="0"/>
          </a:p>
        </p:txBody>
      </p:sp>
      <p:sp>
        <p:nvSpPr>
          <p:cNvPr id="69" name="TextBox 68"/>
          <p:cNvSpPr txBox="1"/>
          <p:nvPr/>
        </p:nvSpPr>
        <p:spPr>
          <a:xfrm>
            <a:off x="10028026" y="5672199"/>
            <a:ext cx="391454" cy="369332"/>
          </a:xfrm>
          <a:prstGeom prst="rect">
            <a:avLst/>
          </a:prstGeom>
          <a:noFill/>
        </p:spPr>
        <p:txBody>
          <a:bodyPr wrap="none" rtlCol="0">
            <a:spAutoFit/>
          </a:bodyPr>
          <a:lstStyle/>
          <a:p>
            <a:r>
              <a:rPr lang="en-US" dirty="0"/>
              <a:t>s</a:t>
            </a:r>
            <a:r>
              <a:rPr lang="en-US" dirty="0" smtClean="0"/>
              <a:t>3</a:t>
            </a:r>
            <a:endParaRPr lang="en-US" dirty="0"/>
          </a:p>
        </p:txBody>
      </p:sp>
      <p:cxnSp>
        <p:nvCxnSpPr>
          <p:cNvPr id="74" name="Straight Connector 73"/>
          <p:cNvCxnSpPr/>
          <p:nvPr/>
        </p:nvCxnSpPr>
        <p:spPr>
          <a:xfrm>
            <a:off x="10266730" y="4374778"/>
            <a:ext cx="7479" cy="1252728"/>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0264053" y="3406586"/>
            <a:ext cx="0" cy="223113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3" name="TextBox 82"/>
          <p:cNvSpPr txBox="1"/>
          <p:nvPr/>
        </p:nvSpPr>
        <p:spPr>
          <a:xfrm>
            <a:off x="10395120" y="5664205"/>
            <a:ext cx="391454" cy="369332"/>
          </a:xfrm>
          <a:prstGeom prst="rect">
            <a:avLst/>
          </a:prstGeom>
          <a:noFill/>
        </p:spPr>
        <p:txBody>
          <a:bodyPr wrap="none" rtlCol="0">
            <a:spAutoFit/>
          </a:bodyPr>
          <a:lstStyle/>
          <a:p>
            <a:r>
              <a:rPr lang="en-US" dirty="0"/>
              <a:t>s</a:t>
            </a:r>
            <a:r>
              <a:rPr lang="en-US" dirty="0" smtClean="0"/>
              <a:t>4</a:t>
            </a:r>
            <a:endParaRPr lang="en-US" dirty="0"/>
          </a:p>
        </p:txBody>
      </p:sp>
      <p:cxnSp>
        <p:nvCxnSpPr>
          <p:cNvPr id="84" name="Straight Connector 83"/>
          <p:cNvCxnSpPr/>
          <p:nvPr/>
        </p:nvCxnSpPr>
        <p:spPr>
          <a:xfrm>
            <a:off x="10655389" y="4366784"/>
            <a:ext cx="7479" cy="1252728"/>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0659030" y="3392948"/>
            <a:ext cx="0" cy="2231136"/>
          </a:xfrm>
          <a:prstGeom prst="line">
            <a:avLst/>
          </a:prstGeom>
          <a:ln w="28575"/>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10878125" y="3515438"/>
                <a:ext cx="10595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i="1" smtClean="0">
                              <a:solidFill>
                                <a:srgbClr val="FF0000"/>
                              </a:solidFill>
                              <a:latin typeface="Cambria Math" charset="0"/>
                            </a:rPr>
                          </m:ctrlPr>
                        </m:dPr>
                        <m:e>
                          <m:sSup>
                            <m:sSupPr>
                              <m:ctrlPr>
                                <a:rPr lang="mr-IN" i="1" smtClean="0">
                                  <a:solidFill>
                                    <a:srgbClr val="FF0000"/>
                                  </a:solidFill>
                                  <a:latin typeface="Cambria Math" charset="0"/>
                                </a:rPr>
                              </m:ctrlPr>
                            </m:sSupPr>
                            <m:e>
                              <m:r>
                                <a:rPr lang="mr-IN" i="1" smtClean="0">
                                  <a:solidFill>
                                    <a:srgbClr val="FF0000"/>
                                  </a:solidFill>
                                  <a:latin typeface="Cambria Math" charset="0"/>
                                </a:rPr>
                                <m:t>𝑒</m:t>
                              </m:r>
                            </m:e>
                            <m:sup>
                              <m:r>
                                <a:rPr lang="mr-IN" i="1" smtClean="0">
                                  <a:solidFill>
                                    <a:srgbClr val="FF0000"/>
                                  </a:solidFill>
                                  <a:latin typeface="Cambria Math" charset="0"/>
                                </a:rPr>
                                <m:t>−</m:t>
                              </m:r>
                              <m:r>
                                <a:rPr lang="mr-IN" i="1" smtClean="0">
                                  <a:solidFill>
                                    <a:srgbClr val="FF0000"/>
                                  </a:solidFill>
                                  <a:latin typeface="Cambria Math" charset="0"/>
                                  <a:ea typeface="Cambria Math" charset="0"/>
                                  <a:cs typeface="Cambria Math" charset="0"/>
                                </a:rPr>
                                <m:t>𝜀</m:t>
                              </m:r>
                            </m:sup>
                          </m:sSup>
                          <m:r>
                            <a:rPr lang="en-US" b="0" i="1" smtClean="0">
                              <a:solidFill>
                                <a:srgbClr val="FF0000"/>
                              </a:solidFill>
                              <a:latin typeface="Cambria Math" charset="0"/>
                            </a:rPr>
                            <m:t>,</m:t>
                          </m:r>
                          <m:sSup>
                            <m:sSupPr>
                              <m:ctrlPr>
                                <a:rPr lang="mr-IN" i="1" smtClean="0">
                                  <a:solidFill>
                                    <a:srgbClr val="FF0000"/>
                                  </a:solidFill>
                                  <a:latin typeface="Cambria Math" charset="0"/>
                                </a:rPr>
                              </m:ctrlPr>
                            </m:sSupPr>
                            <m:e>
                              <m:r>
                                <a:rPr lang="mr-IN" i="1" smtClean="0">
                                  <a:solidFill>
                                    <a:srgbClr val="FF0000"/>
                                  </a:solidFill>
                                  <a:latin typeface="Cambria Math" charset="0"/>
                                </a:rPr>
                                <m:t>𝑒</m:t>
                              </m:r>
                            </m:e>
                            <m:sup>
                              <m:r>
                                <a:rPr lang="mr-IN" i="1" smtClean="0">
                                  <a:solidFill>
                                    <a:srgbClr val="FF0000"/>
                                  </a:solidFill>
                                  <a:latin typeface="Cambria Math" charset="0"/>
                                  <a:ea typeface="Cambria Math" charset="0"/>
                                  <a:cs typeface="Cambria Math" charset="0"/>
                                </a:rPr>
                                <m:t>𝜀</m:t>
                              </m:r>
                            </m:sup>
                          </m:sSup>
                        </m:e>
                      </m:d>
                    </m:oMath>
                  </m:oMathPara>
                </a14:m>
                <a:endParaRPr lang="en-US" dirty="0">
                  <a:solidFill>
                    <a:srgbClr val="FF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0878125" y="3515438"/>
                <a:ext cx="1059585"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9082698" y="3378962"/>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1</m:t>
                              </m:r>
                            </m:e>
                          </m:d>
                        </m:num>
                        <m:den/>
                      </m:f>
                    </m:oMath>
                  </m:oMathPara>
                </a14:m>
                <a:endParaRPr lang="en-US" sz="1200" dirty="0"/>
              </a:p>
            </p:txBody>
          </p:sp>
        </mc:Choice>
        <mc:Fallback>
          <p:sp>
            <p:nvSpPr>
              <p:cNvPr id="5" name="Rectangle 4"/>
              <p:cNvSpPr>
                <a:spLocks noRot="1" noChangeAspect="1" noMove="1" noResize="1" noEditPoints="1" noAdjustHandles="1" noChangeArrowheads="1" noChangeShapeType="1" noTextEdit="1"/>
              </p:cNvSpPr>
              <p:nvPr/>
            </p:nvSpPr>
            <p:spPr>
              <a:xfrm>
                <a:off x="9082698" y="3378962"/>
                <a:ext cx="1051560" cy="387807"/>
              </a:xfrm>
              <a:prstGeom prst="rect">
                <a:avLst/>
              </a:prstGeom>
              <a:blipFill rotWithShape="0">
                <a:blip r:embed="rId16"/>
                <a:stretch>
                  <a:fillRect l="-465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9077229" y="3380331"/>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1</m:t>
                              </m:r>
                            </m:e>
                          </m:d>
                        </m:num>
                        <m:den>
                          <m:r>
                            <a:rPr lang="en-US" sz="1200" b="0" i="1" smtClean="0">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b="0" i="1" smtClean="0">
                                      <a:solidFill>
                                        <a:srgbClr val="FF0000"/>
                                      </a:solidFill>
                                      <a:latin typeface="Cambria Math" charset="0"/>
                                      <a:ea typeface="Cambria Math" charset="0"/>
                                      <a:cs typeface="Cambria Math" charset="0"/>
                                    </a:rPr>
                                    <m:t>2</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1</m:t>
                              </m:r>
                            </m:e>
                          </m:d>
                        </m:den>
                      </m:f>
                    </m:oMath>
                  </m:oMathPara>
                </a14:m>
                <a:endParaRPr lang="en-US" sz="1200" dirty="0"/>
              </a:p>
            </p:txBody>
          </p:sp>
        </mc:Choice>
        <mc:Fallback>
          <p:sp>
            <p:nvSpPr>
              <p:cNvPr id="42" name="Rectangle 41"/>
              <p:cNvSpPr>
                <a:spLocks noRot="1" noChangeAspect="1" noMove="1" noResize="1" noEditPoints="1" noAdjustHandles="1" noChangeArrowheads="1" noChangeShapeType="1" noTextEdit="1"/>
              </p:cNvSpPr>
              <p:nvPr/>
            </p:nvSpPr>
            <p:spPr>
              <a:xfrm>
                <a:off x="9077229" y="3380331"/>
                <a:ext cx="1051560" cy="387807"/>
              </a:xfrm>
              <a:prstGeom prst="rect">
                <a:avLst/>
              </a:prstGeom>
              <a:blipFill rotWithShape="0">
                <a:blip r:embed="rId17"/>
                <a:stretch>
                  <a:fillRect l="-4624" b="-634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p:cNvSpPr/>
              <p:nvPr/>
            </p:nvSpPr>
            <p:spPr>
              <a:xfrm>
                <a:off x="9069016" y="3395828"/>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2</m:t>
                              </m:r>
                            </m:e>
                          </m:d>
                        </m:num>
                        <m:den/>
                      </m:f>
                    </m:oMath>
                  </m:oMathPara>
                </a14:m>
                <a:endParaRPr lang="en-US" sz="1200" dirty="0"/>
              </a:p>
            </p:txBody>
          </p:sp>
        </mc:Choice>
        <mc:Fallback>
          <p:sp>
            <p:nvSpPr>
              <p:cNvPr id="43" name="Rectangle 42"/>
              <p:cNvSpPr>
                <a:spLocks noRot="1" noChangeAspect="1" noMove="1" noResize="1" noEditPoints="1" noAdjustHandles="1" noChangeArrowheads="1" noChangeShapeType="1" noTextEdit="1"/>
              </p:cNvSpPr>
              <p:nvPr/>
            </p:nvSpPr>
            <p:spPr>
              <a:xfrm>
                <a:off x="9069016" y="3395828"/>
                <a:ext cx="1051560" cy="387807"/>
              </a:xfrm>
              <a:prstGeom prst="rect">
                <a:avLst/>
              </a:prstGeom>
              <a:blipFill rotWithShape="0">
                <a:blip r:embed="rId18"/>
                <a:stretch>
                  <a:fillRect l="-523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p:cNvSpPr/>
              <p:nvPr/>
            </p:nvSpPr>
            <p:spPr>
              <a:xfrm>
                <a:off x="9069016" y="3387631"/>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2</m:t>
                              </m:r>
                            </m:e>
                          </m:d>
                        </m:num>
                        <m:den>
                          <m:r>
                            <a:rPr lang="en-US" sz="1200" i="1" smtClean="0">
                              <a:solidFill>
                                <a:srgbClr val="FF0000"/>
                              </a:solidFill>
                              <a:latin typeface="Cambria Math" charset="0"/>
                              <a:ea typeface="Cambria Math" charset="0"/>
                              <a:cs typeface="Cambria Math" charset="0"/>
                            </a:rPr>
                            <m:t>𝑃</m:t>
                          </m:r>
                          <m:d>
                            <m:dPr>
                              <m:begChr m:val="["/>
                              <m:endChr m:val="]"/>
                              <m:ctrlPr>
                                <a:rPr lang="mr-IN" sz="1200" i="1" smtClean="0">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2</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2</m:t>
                              </m:r>
                            </m:e>
                          </m:d>
                        </m:den>
                      </m:f>
                    </m:oMath>
                  </m:oMathPara>
                </a14:m>
                <a:endParaRPr lang="en-US" sz="1200" dirty="0"/>
              </a:p>
            </p:txBody>
          </p:sp>
        </mc:Choice>
        <mc:Fallback>
          <p:sp>
            <p:nvSpPr>
              <p:cNvPr id="44" name="Rectangle 43"/>
              <p:cNvSpPr>
                <a:spLocks noRot="1" noChangeAspect="1" noMove="1" noResize="1" noEditPoints="1" noAdjustHandles="1" noChangeArrowheads="1" noChangeShapeType="1" noTextEdit="1"/>
              </p:cNvSpPr>
              <p:nvPr/>
            </p:nvSpPr>
            <p:spPr>
              <a:xfrm>
                <a:off x="9069016" y="3387631"/>
                <a:ext cx="1051560" cy="387807"/>
              </a:xfrm>
              <a:prstGeom prst="rect">
                <a:avLst/>
              </a:prstGeom>
              <a:blipFill rotWithShape="0">
                <a:blip r:embed="rId19"/>
                <a:stretch>
                  <a:fillRect l="-5233" b="-634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p:cNvSpPr/>
              <p:nvPr/>
            </p:nvSpPr>
            <p:spPr>
              <a:xfrm>
                <a:off x="9071760" y="3399667"/>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3</m:t>
                              </m:r>
                            </m:e>
                          </m:d>
                        </m:num>
                        <m:den/>
                      </m:f>
                    </m:oMath>
                  </m:oMathPara>
                </a14:m>
                <a:endParaRPr lang="en-US" sz="1200" dirty="0"/>
              </a:p>
            </p:txBody>
          </p:sp>
        </mc:Choice>
        <mc:Fallback>
          <p:sp>
            <p:nvSpPr>
              <p:cNvPr id="46" name="Rectangle 45"/>
              <p:cNvSpPr>
                <a:spLocks noRot="1" noChangeAspect="1" noMove="1" noResize="1" noEditPoints="1" noAdjustHandles="1" noChangeArrowheads="1" noChangeShapeType="1" noTextEdit="1"/>
              </p:cNvSpPr>
              <p:nvPr/>
            </p:nvSpPr>
            <p:spPr>
              <a:xfrm>
                <a:off x="9071760" y="3399667"/>
                <a:ext cx="1051560" cy="387807"/>
              </a:xfrm>
              <a:prstGeom prst="rect">
                <a:avLst/>
              </a:prstGeom>
              <a:blipFill rotWithShape="0">
                <a:blip r:embed="rId20"/>
                <a:stretch>
                  <a:fillRect l="-462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46"/>
              <p:cNvSpPr/>
              <p:nvPr/>
            </p:nvSpPr>
            <p:spPr>
              <a:xfrm>
                <a:off x="9071967" y="3394459"/>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3</m:t>
                              </m:r>
                            </m:e>
                          </m:d>
                        </m:num>
                        <m:den>
                          <m:r>
                            <a:rPr lang="en-US" sz="1200" i="1" smtClean="0">
                              <a:solidFill>
                                <a:srgbClr val="FF0000"/>
                              </a:solidFill>
                              <a:latin typeface="Cambria Math" charset="0"/>
                              <a:ea typeface="Cambria Math" charset="0"/>
                              <a:cs typeface="Cambria Math" charset="0"/>
                            </a:rPr>
                            <m:t>𝑃</m:t>
                          </m:r>
                          <m:d>
                            <m:dPr>
                              <m:begChr m:val="["/>
                              <m:endChr m:val="]"/>
                              <m:ctrlPr>
                                <a:rPr lang="mr-IN" sz="1200" i="1" smtClean="0">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2</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3</m:t>
                              </m:r>
                            </m:e>
                          </m:d>
                        </m:den>
                      </m:f>
                    </m:oMath>
                  </m:oMathPara>
                </a14:m>
                <a:endParaRPr lang="en-US" sz="1200" dirty="0"/>
              </a:p>
            </p:txBody>
          </p:sp>
        </mc:Choice>
        <mc:Fallback>
          <p:sp>
            <p:nvSpPr>
              <p:cNvPr id="47" name="Rectangle 46"/>
              <p:cNvSpPr>
                <a:spLocks noRot="1" noChangeAspect="1" noMove="1" noResize="1" noEditPoints="1" noAdjustHandles="1" noChangeArrowheads="1" noChangeShapeType="1" noTextEdit="1"/>
              </p:cNvSpPr>
              <p:nvPr/>
            </p:nvSpPr>
            <p:spPr>
              <a:xfrm>
                <a:off x="9071967" y="3394459"/>
                <a:ext cx="1051560" cy="387807"/>
              </a:xfrm>
              <a:prstGeom prst="rect">
                <a:avLst/>
              </a:prstGeom>
              <a:blipFill rotWithShape="0">
                <a:blip r:embed="rId21"/>
                <a:stretch>
                  <a:fillRect l="-4624" b="-634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ectangle 47"/>
              <p:cNvSpPr/>
              <p:nvPr/>
            </p:nvSpPr>
            <p:spPr>
              <a:xfrm>
                <a:off x="9068538" y="3397921"/>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4</m:t>
                              </m:r>
                            </m:e>
                          </m:d>
                        </m:num>
                        <m:den/>
                      </m:f>
                    </m:oMath>
                  </m:oMathPara>
                </a14:m>
                <a:endParaRPr lang="en-US" sz="1200" dirty="0"/>
              </a:p>
            </p:txBody>
          </p:sp>
        </mc:Choice>
        <mc:Fallback>
          <p:sp>
            <p:nvSpPr>
              <p:cNvPr id="48" name="Rectangle 47"/>
              <p:cNvSpPr>
                <a:spLocks noRot="1" noChangeAspect="1" noMove="1" noResize="1" noEditPoints="1" noAdjustHandles="1" noChangeArrowheads="1" noChangeShapeType="1" noTextEdit="1"/>
              </p:cNvSpPr>
              <p:nvPr/>
            </p:nvSpPr>
            <p:spPr>
              <a:xfrm>
                <a:off x="9068538" y="3397921"/>
                <a:ext cx="1051560" cy="387807"/>
              </a:xfrm>
              <a:prstGeom prst="rect">
                <a:avLst/>
              </a:prstGeom>
              <a:blipFill rotWithShape="0">
                <a:blip r:embed="rId22"/>
                <a:stretch>
                  <a:fillRect l="-523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9064701" y="3402345"/>
                <a:ext cx="1051560" cy="387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mr-IN" sz="1200" i="1" smtClean="0">
                              <a:solidFill>
                                <a:srgbClr val="FF0000"/>
                              </a:solidFill>
                              <a:latin typeface="Cambria Math" charset="0"/>
                              <a:ea typeface="Cambria Math" charset="0"/>
                              <a:cs typeface="Cambria Math" charset="0"/>
                            </a:rPr>
                          </m:ctrlPr>
                        </m:fPr>
                        <m:num>
                          <m:r>
                            <a:rPr lang="en-US" sz="1200" i="1">
                              <a:solidFill>
                                <a:srgbClr val="FF0000"/>
                              </a:solidFill>
                              <a:latin typeface="Cambria Math" charset="0"/>
                              <a:ea typeface="Cambria Math" charset="0"/>
                              <a:cs typeface="Cambria Math" charset="0"/>
                            </a:rPr>
                            <m:t>𝑃</m:t>
                          </m:r>
                          <m:d>
                            <m:dPr>
                              <m:begChr m:val="["/>
                              <m:endChr m:val="]"/>
                              <m:ctrlPr>
                                <a:rPr lang="mr-IN"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1</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4</m:t>
                              </m:r>
                            </m:e>
                          </m:d>
                        </m:num>
                        <m:den>
                          <m:r>
                            <a:rPr lang="en-US" sz="1200" i="1" smtClean="0">
                              <a:solidFill>
                                <a:srgbClr val="FF0000"/>
                              </a:solidFill>
                              <a:latin typeface="Cambria Math" charset="0"/>
                              <a:ea typeface="Cambria Math" charset="0"/>
                              <a:cs typeface="Cambria Math" charset="0"/>
                            </a:rPr>
                            <m:t>𝑃</m:t>
                          </m:r>
                          <m:d>
                            <m:dPr>
                              <m:begChr m:val="["/>
                              <m:endChr m:val="]"/>
                              <m:ctrlPr>
                                <a:rPr lang="mr-IN" sz="1200" i="1" smtClean="0">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𝑀</m:t>
                              </m:r>
                              <m:d>
                                <m:dPr>
                                  <m:ctrlPr>
                                    <a:rPr lang="en-US" sz="1200" i="1">
                                      <a:solidFill>
                                        <a:srgbClr val="FF0000"/>
                                      </a:solidFill>
                                      <a:latin typeface="Cambria Math" charset="0"/>
                                      <a:ea typeface="Cambria Math" charset="0"/>
                                      <a:cs typeface="Cambria Math" charset="0"/>
                                    </a:rPr>
                                  </m:ctrlPr>
                                </m:dPr>
                                <m:e>
                                  <m:r>
                                    <a:rPr lang="en-US" sz="1200" i="1">
                                      <a:solidFill>
                                        <a:srgbClr val="FF0000"/>
                                      </a:solidFill>
                                      <a:latin typeface="Cambria Math" charset="0"/>
                                      <a:ea typeface="Cambria Math" charset="0"/>
                                      <a:cs typeface="Cambria Math" charset="0"/>
                                    </a:rPr>
                                    <m:t>𝐷</m:t>
                                  </m:r>
                                  <m:r>
                                    <a:rPr lang="en-US" sz="1200" i="1">
                                      <a:solidFill>
                                        <a:srgbClr val="FF0000"/>
                                      </a:solidFill>
                                      <a:latin typeface="Cambria Math" charset="0"/>
                                      <a:ea typeface="Cambria Math" charset="0"/>
                                      <a:cs typeface="Cambria Math" charset="0"/>
                                    </a:rPr>
                                    <m:t>2</m:t>
                                  </m:r>
                                </m:e>
                              </m:d>
                              <m:r>
                                <a:rPr lang="en-US" sz="1200" b="0" i="1" smtClean="0">
                                  <a:solidFill>
                                    <a:srgbClr val="FF0000"/>
                                  </a:solidFill>
                                  <a:latin typeface="Cambria Math" charset="0"/>
                                  <a:ea typeface="Cambria Math" charset="0"/>
                                  <a:cs typeface="Cambria Math" charset="0"/>
                                </a:rPr>
                                <m:t>=</m:t>
                              </m:r>
                              <m:r>
                                <a:rPr lang="en-US" sz="1200" b="0" i="1" smtClean="0">
                                  <a:solidFill>
                                    <a:srgbClr val="FF0000"/>
                                  </a:solidFill>
                                  <a:latin typeface="Cambria Math" charset="0"/>
                                  <a:ea typeface="Cambria Math" charset="0"/>
                                  <a:cs typeface="Cambria Math" charset="0"/>
                                </a:rPr>
                                <m:t>𝑠</m:t>
                              </m:r>
                              <m:r>
                                <a:rPr lang="en-US" sz="1200" b="0" i="1" smtClean="0">
                                  <a:solidFill>
                                    <a:srgbClr val="FF0000"/>
                                  </a:solidFill>
                                  <a:latin typeface="Cambria Math" charset="0"/>
                                  <a:ea typeface="Cambria Math" charset="0"/>
                                  <a:cs typeface="Cambria Math" charset="0"/>
                                </a:rPr>
                                <m:t>4</m:t>
                              </m:r>
                            </m:e>
                          </m:d>
                        </m:den>
                      </m:f>
                    </m:oMath>
                  </m:oMathPara>
                </a14:m>
                <a:endParaRPr lang="en-US" sz="1200" dirty="0"/>
              </a:p>
            </p:txBody>
          </p:sp>
        </mc:Choice>
        <mc:Fallback>
          <p:sp>
            <p:nvSpPr>
              <p:cNvPr id="45" name="Rectangle 44"/>
              <p:cNvSpPr>
                <a:spLocks noRot="1" noChangeAspect="1" noMove="1" noResize="1" noEditPoints="1" noAdjustHandles="1" noChangeArrowheads="1" noChangeShapeType="1" noTextEdit="1"/>
              </p:cNvSpPr>
              <p:nvPr/>
            </p:nvSpPr>
            <p:spPr>
              <a:xfrm>
                <a:off x="9064701" y="3402345"/>
                <a:ext cx="1051560" cy="387807"/>
              </a:xfrm>
              <a:prstGeom prst="rect">
                <a:avLst/>
              </a:prstGeom>
              <a:blipFill rotWithShape="0">
                <a:blip r:embed="rId23"/>
                <a:stretch>
                  <a:fillRect l="-4651" b="-6250"/>
                </a:stretch>
              </a:blipFill>
              <a:ln>
                <a:noFill/>
              </a:ln>
            </p:spPr>
            <p:txBody>
              <a:bodyPr/>
              <a:lstStyle/>
              <a:p>
                <a:r>
                  <a:rPr lang="en-US">
                    <a:noFill/>
                  </a:rPr>
                  <a:t> </a:t>
                </a:r>
              </a:p>
            </p:txBody>
          </p:sp>
        </mc:Fallback>
      </mc:AlternateContent>
      <p:sp>
        <p:nvSpPr>
          <p:cNvPr id="7" name="TextBox 6"/>
          <p:cNvSpPr txBox="1"/>
          <p:nvPr/>
        </p:nvSpPr>
        <p:spPr>
          <a:xfrm>
            <a:off x="10837560" y="5624084"/>
            <a:ext cx="516488" cy="369332"/>
          </a:xfrm>
          <a:prstGeom prst="rect">
            <a:avLst/>
          </a:prstGeom>
          <a:noFill/>
        </p:spPr>
        <p:txBody>
          <a:bodyPr wrap="none" rtlCol="0">
            <a:spAutoFit/>
          </a:bodyPr>
          <a:lstStyle/>
          <a:p>
            <a:r>
              <a:rPr lang="mr-IN" smtClean="0"/>
              <a:t>……</a:t>
            </a:r>
            <a:endParaRPr lang="en-US" dirty="0"/>
          </a:p>
        </p:txBody>
      </p:sp>
    </p:spTree>
    <p:extLst>
      <p:ext uri="{BB962C8B-B14F-4D97-AF65-F5344CB8AC3E}">
        <p14:creationId xmlns:p14="http://schemas.microsoft.com/office/powerpoint/2010/main" val="61839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par>
                                <p:cTn id="8" presetID="3" presetClass="entr" presetSubtype="1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linds(horizontal)">
                                      <p:cBhvr>
                                        <p:cTn id="18" dur="500"/>
                                        <p:tgtEl>
                                          <p:spTgt spid="3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linds(horizontal)">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blinds(horizontal)">
                                      <p:cBhvr>
                                        <p:cTn id="26" dur="5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blinds(horizontal)">
                                      <p:cBhvr>
                                        <p:cTn id="31" dur="500"/>
                                        <p:tgtEl>
                                          <p:spTgt spid="66"/>
                                        </p:tgtEl>
                                      </p:cBhvr>
                                    </p:animEffect>
                                  </p:childTnLst>
                                </p:cTn>
                              </p:par>
                              <p:par>
                                <p:cTn id="32" presetID="3" presetClass="entr" presetSubtype="1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linds(horizontal)">
                                      <p:cBhvr>
                                        <p:cTn id="34" dur="500"/>
                                        <p:tgtEl>
                                          <p:spTgt spid="5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blinds(horizontal)">
                                      <p:cBhvr>
                                        <p:cTn id="42" dur="500"/>
                                        <p:tgtEl>
                                          <p:spTgt spid="5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linds(horizontal)">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blinds(horizontal)">
                                      <p:cBhvr>
                                        <p:cTn id="50" dur="500"/>
                                        <p:tgtEl>
                                          <p:spTgt spid="7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blinds(horizontal)">
                                      <p:cBhvr>
                                        <p:cTn id="53" dur="500"/>
                                        <p:tgtEl>
                                          <p:spTgt spid="6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blinds(horizontal)">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blinds(horizontal)">
                                      <p:cBhvr>
                                        <p:cTn id="61" dur="500"/>
                                        <p:tgtEl>
                                          <p:spTgt spid="7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blinds(horizontal)">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blinds(horizontal)">
                                      <p:cBhvr>
                                        <p:cTn id="69" dur="500"/>
                                        <p:tgtEl>
                                          <p:spTgt spid="8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linds(horizontal)">
                                      <p:cBhvr>
                                        <p:cTn id="72" dur="500"/>
                                        <p:tgtEl>
                                          <p:spTgt spid="8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linds(horizontal)">
                                      <p:cBhvr>
                                        <p:cTn id="75" dur="500"/>
                                        <p:tgtEl>
                                          <p:spTgt spid="4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blinds(horizontal)">
                                      <p:cBhvr>
                                        <p:cTn id="80" dur="500"/>
                                        <p:tgtEl>
                                          <p:spTgt spid="8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linds(horizontal)">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blinds(horizontal)">
                                      <p:cBhvr>
                                        <p:cTn id="8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9" grpId="0"/>
      <p:bldP spid="83" grpId="0"/>
      <p:bldP spid="86" grpId="0"/>
      <p:bldP spid="5" grpId="0" animBg="1"/>
      <p:bldP spid="42" grpId="0" animBg="1"/>
      <p:bldP spid="43" grpId="0" animBg="1"/>
      <p:bldP spid="44" grpId="0" animBg="1"/>
      <p:bldP spid="46" grpId="0" animBg="1"/>
      <p:bldP spid="47" grpId="0" animBg="1"/>
      <p:bldP spid="48" grpId="0" animBg="1"/>
      <p:bldP spid="4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3968" y="2080591"/>
            <a:ext cx="10532165" cy="20805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t>Differential privacy is </a:t>
            </a:r>
            <a:r>
              <a:rPr lang="en-US" sz="3600" dirty="0" smtClean="0"/>
              <a:t>a statistical property of mechanism behavior, </a:t>
            </a:r>
            <a:r>
              <a:rPr lang="en-US" sz="3600" dirty="0"/>
              <a:t>a </a:t>
            </a:r>
            <a:r>
              <a:rPr lang="en-US" sz="3600" i="1" dirty="0"/>
              <a:t>definition, </a:t>
            </a:r>
            <a:r>
              <a:rPr lang="en-US" sz="3600" dirty="0"/>
              <a:t>not an algorithm.</a:t>
            </a:r>
            <a:r>
              <a:rPr lang="en-US" sz="3600" dirty="0" smtClean="0"/>
              <a:t> </a:t>
            </a:r>
            <a:endParaRPr lang="en-US" sz="3600" dirty="0"/>
          </a:p>
        </p:txBody>
      </p:sp>
    </p:spTree>
    <p:extLst>
      <p:ext uri="{BB962C8B-B14F-4D97-AF65-F5344CB8AC3E}">
        <p14:creationId xmlns:p14="http://schemas.microsoft.com/office/powerpoint/2010/main" val="775032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665</Words>
  <Application>Microsoft Macintosh PowerPoint</Application>
  <PresentationFormat>Widescreen</PresentationFormat>
  <Paragraphs>92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 Chancery</vt:lpstr>
      <vt:lpstr>Calibri</vt:lpstr>
      <vt:lpstr>Calibri Light</vt:lpstr>
      <vt:lpstr>Cambria Math</vt:lpstr>
      <vt:lpstr>DengXian</vt:lpstr>
      <vt:lpstr>Mangal</vt:lpstr>
      <vt:lpstr>Arial</vt:lpstr>
      <vt:lpstr>Office Theme</vt:lpstr>
      <vt:lpstr>The explanation of differential privacy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Explanation flow</vt:lpstr>
      <vt:lpstr>4 steps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Li</dc:creator>
  <cp:lastModifiedBy>Jing Li</cp:lastModifiedBy>
  <cp:revision>54</cp:revision>
  <dcterms:created xsi:type="dcterms:W3CDTF">2017-08-18T00:46:11Z</dcterms:created>
  <dcterms:modified xsi:type="dcterms:W3CDTF">2017-08-22T00:25:24Z</dcterms:modified>
</cp:coreProperties>
</file>