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52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3A2"/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94682"/>
  </p:normalViewPr>
  <p:slideViewPr>
    <p:cSldViewPr snapToGrid="0" snapToObjects="1" showGuides="1">
      <p:cViewPr varScale="1">
        <p:scale>
          <a:sx n="110" d="100"/>
          <a:sy n="110" d="100"/>
        </p:scale>
        <p:origin x="61" y="109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60370" y="1754102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0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2" name="Picture 11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5" name="Picture 14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180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832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1510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614" y="1086834"/>
            <a:ext cx="6973061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16" name="Picture 15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7358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81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gC123/CSE455_Project/blob/main/code/BirdDataSet.py" TargetMode="External"/><Relationship Id="rId2" Type="http://schemas.openxmlformats.org/officeDocument/2006/relationships/hyperlink" Target="https://github.com/JingC123/CSE455_Project/blob/main/code/Preprocess.py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086834"/>
            <a:ext cx="6972300" cy="996609"/>
          </a:xfrm>
        </p:spPr>
        <p:txBody>
          <a:bodyPr/>
          <a:lstStyle/>
          <a:p>
            <a:r>
              <a:rPr lang="en-US" dirty="0"/>
              <a:t>Bird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A20F8-5CCE-4FA2-8511-75C1CF18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14245"/>
            <a:ext cx="3356332" cy="2828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F1E70-E7B9-4E9F-BF0C-D1871DDDB3B4}"/>
              </a:ext>
            </a:extLst>
          </p:cNvPr>
          <p:cNvSpPr txBox="1"/>
          <p:nvPr/>
        </p:nvSpPr>
        <p:spPr>
          <a:xfrm>
            <a:off x="571018" y="2461549"/>
            <a:ext cx="344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 </a:t>
            </a:r>
          </a:p>
          <a:p>
            <a:r>
              <a:rPr lang="en-US" dirty="0"/>
              <a:t>Hongkuan Lin, Rocky </a:t>
            </a:r>
            <a:r>
              <a:rPr lang="en-US" dirty="0" err="1"/>
              <a:t>Zhenxiang</a:t>
            </a:r>
            <a:r>
              <a:rPr lang="en-US" dirty="0"/>
              <a:t> Fang, Heng-Ying Chou, Jing Cao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17004" y="1613233"/>
            <a:ext cx="7263797" cy="41117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In this competition, we will predict the labels for the images in the training set given images in the training set and their labels.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653BD-FE9E-49C9-B353-E4760A78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4" y="3173727"/>
            <a:ext cx="4375230" cy="188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89672-0B72-43A4-B032-C0415651DBFD}"/>
              </a:ext>
            </a:extLst>
          </p:cNvPr>
          <p:cNvSpPr txBox="1"/>
          <p:nvPr/>
        </p:nvSpPr>
        <p:spPr>
          <a:xfrm>
            <a:off x="460375" y="2472766"/>
            <a:ext cx="77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DATA SET</a:t>
            </a:r>
            <a:r>
              <a:rPr lang="en-US" sz="1800" dirty="0">
                <a:latin typeface="+mn-lt"/>
              </a:rPr>
              <a:t>:</a:t>
            </a:r>
          </a:p>
          <a:p>
            <a:r>
              <a:rPr lang="en-US" sz="1800" dirty="0">
                <a:latin typeface="+mn-lt"/>
              </a:rPr>
              <a:t>There are 555 different images categories (birds) given by integers [0-554].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AB4C3-876F-4AC5-B657-C455FF05E99C}"/>
              </a:ext>
            </a:extLst>
          </p:cNvPr>
          <p:cNvSpPr txBox="1"/>
          <p:nvPr/>
        </p:nvSpPr>
        <p:spPr>
          <a:xfrm>
            <a:off x="460375" y="1659038"/>
            <a:ext cx="783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 models were proposed in “</a:t>
            </a:r>
            <a:r>
              <a:rPr lang="en-US" sz="2000" dirty="0"/>
              <a:t>Deep</a:t>
            </a:r>
            <a:r>
              <a:rPr lang="en-US" dirty="0"/>
              <a:t> Residual Learning for Image Recognition”.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0697A-43AE-4363-8F7B-B597B9B5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4" y="2182423"/>
            <a:ext cx="6188597" cy="26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Platform and tool: Google </a:t>
            </a:r>
            <a:r>
              <a:rPr lang="en-US" sz="2000" b="1" dirty="0" err="1"/>
              <a:t>Colab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FD98D-D138-4D1E-BBCB-FD60C658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7" y="2192127"/>
            <a:ext cx="4488686" cy="27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preprocessing: Downsizing the image and convert file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B364-28A1-4AC4-9DCF-D8F0E0FD4303}"/>
              </a:ext>
            </a:extLst>
          </p:cNvPr>
          <p:cNvSpPr txBox="1"/>
          <p:nvPr/>
        </p:nvSpPr>
        <p:spPr>
          <a:xfrm>
            <a:off x="460375" y="2063918"/>
            <a:ext cx="654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Downsizing the image and convert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Downsize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JPG file to H5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7508E-008A-4741-A730-E3DF4F418797}"/>
              </a:ext>
            </a:extLst>
          </p:cNvPr>
          <p:cNvSpPr txBox="1"/>
          <p:nvPr/>
        </p:nvSpPr>
        <p:spPr>
          <a:xfrm>
            <a:off x="460375" y="3079581"/>
            <a:ext cx="654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 Data into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hours to 30 minutes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8B522-5AFC-436D-8E39-7697DB33E062}"/>
              </a:ext>
            </a:extLst>
          </p:cNvPr>
          <p:cNvSpPr txBox="1"/>
          <p:nvPr/>
        </p:nvSpPr>
        <p:spPr>
          <a:xfrm>
            <a:off x="555585" y="3914823"/>
            <a:ext cx="818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>
                <a:hlinkClick r:id="rId2"/>
              </a:rPr>
              <a:t>https://github.com/JingC123/CSE455_Project/blob/main/code/Preprocess.py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https://github.com/JingC123/CSE455_Project/blob/main/code/BirdDataSet.py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Solve overfitting problem: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B364-28A1-4AC4-9DCF-D8F0E0FD4303}"/>
              </a:ext>
            </a:extLst>
          </p:cNvPr>
          <p:cNvSpPr txBox="1"/>
          <p:nvPr/>
        </p:nvSpPr>
        <p:spPr>
          <a:xfrm>
            <a:off x="460375" y="2316187"/>
            <a:ext cx="654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decay</a:t>
            </a:r>
          </a:p>
          <a:p>
            <a:r>
              <a:rPr lang="en-US" sz="2000" dirty="0"/>
              <a:t>	Set the decay from 0.0005 to 0.005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dropout layer</a:t>
            </a:r>
          </a:p>
          <a:p>
            <a:pPr lvl="1"/>
            <a:r>
              <a:rPr lang="en-US" sz="2000" dirty="0"/>
              <a:t>Does not work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another pretrained net</a:t>
            </a:r>
          </a:p>
          <a:p>
            <a:r>
              <a:rPr lang="en-US" sz="2000" dirty="0"/>
              <a:t>	Using Resnet152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1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516283"/>
            <a:ext cx="7079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Resnet50 pretrained model with total 35 epochs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20 epochs,  set the </a:t>
            </a:r>
            <a:r>
              <a:rPr lang="en-US" sz="2000" dirty="0" err="1"/>
              <a:t>lr</a:t>
            </a:r>
            <a:r>
              <a:rPr lang="en-US" sz="2000" dirty="0"/>
              <a:t> = 0.01 and decay =0.0005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next 10 epochs, set the </a:t>
            </a:r>
            <a:r>
              <a:rPr lang="en-US" sz="2000" dirty="0" err="1"/>
              <a:t>lr</a:t>
            </a:r>
            <a:r>
              <a:rPr lang="en-US" sz="2000" dirty="0"/>
              <a:t>=0.001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final 5 epochs, set the decay = 0.005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0CF9F-F541-4FC9-97F9-7BE985A2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19" y="2839722"/>
            <a:ext cx="3943112" cy="2299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E9C6A-6AD4-4898-A197-F3EDE762CB1C}"/>
              </a:ext>
            </a:extLst>
          </p:cNvPr>
          <p:cNvSpPr txBox="1"/>
          <p:nvPr/>
        </p:nvSpPr>
        <p:spPr>
          <a:xfrm>
            <a:off x="806369" y="3547337"/>
            <a:ext cx="36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final losses = 0.11 </a:t>
            </a:r>
          </a:p>
          <a:p>
            <a:r>
              <a:rPr lang="en-US" b="1" dirty="0"/>
              <a:t>And the training accuracy = 0.98</a:t>
            </a:r>
          </a:p>
          <a:p>
            <a:r>
              <a:rPr lang="en-US" b="1" dirty="0"/>
              <a:t>Score: 0.7275</a:t>
            </a:r>
          </a:p>
        </p:txBody>
      </p:sp>
    </p:spTree>
    <p:extLst>
      <p:ext uri="{BB962C8B-B14F-4D97-AF65-F5344CB8AC3E}">
        <p14:creationId xmlns:p14="http://schemas.microsoft.com/office/powerpoint/2010/main" val="102735781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248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Encode Sans Normal Black</vt:lpstr>
      <vt:lpstr>Lucida Grande</vt:lpstr>
      <vt:lpstr>Open Sans</vt:lpstr>
      <vt:lpstr>Open Sans Light</vt:lpstr>
      <vt:lpstr>Uni Sans</vt:lpstr>
      <vt:lpstr>Arial</vt:lpstr>
      <vt:lpstr>Calibri</vt:lpstr>
      <vt:lpstr>2_Custom Design</vt:lpstr>
      <vt:lpstr>1_Custom Design</vt:lpstr>
      <vt:lpstr>Bird Classification</vt:lpstr>
      <vt:lpstr>Problem Description</vt:lpstr>
      <vt:lpstr>Previous work</vt:lpstr>
      <vt:lpstr>Approaches</vt:lpstr>
      <vt:lpstr>Approaches</vt:lpstr>
      <vt:lpstr>Approaches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Hongkuan Lin</cp:lastModifiedBy>
  <cp:revision>34</cp:revision>
  <dcterms:created xsi:type="dcterms:W3CDTF">2014-10-14T00:51:43Z</dcterms:created>
  <dcterms:modified xsi:type="dcterms:W3CDTF">2021-03-15T05:37:24Z</dcterms:modified>
</cp:coreProperties>
</file>