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16042e95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16042e95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b2705f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b2705f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16042e95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16042e9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b2705f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b2705f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6042e9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16042e9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936074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293607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b2705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9b2705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9b2705f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9b2705f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rtl="0">
              <a:spcBef>
                <a:spcPts val="8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>
              <a:spcBef>
                <a:spcPts val="8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>
              <a:spcBef>
                <a:spcPts val="8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8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8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800"/>
              </a:spcBef>
              <a:spcAft>
                <a:spcPts val="80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pbox/rasterio" TargetMode="External"/><Relationship Id="rId4" Type="http://schemas.openxmlformats.org/officeDocument/2006/relationships/hyperlink" Target="https://rasterio.readthedocs.io/en/latest/topics/masking-by-shapefile.html" TargetMode="External"/><Relationship Id="rId5" Type="http://schemas.openxmlformats.org/officeDocument/2006/relationships/hyperlink" Target="https://rasterio.groups.io/g/main" TargetMode="External"/><Relationship Id="rId6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1872899" y="711200"/>
            <a:ext cx="5398200" cy="181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Technology Review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>
            <p:ph idx="1" type="subTitle"/>
          </p:nvPr>
        </p:nvSpPr>
        <p:spPr>
          <a:xfrm>
            <a:off x="387000" y="2527400"/>
            <a:ext cx="83700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Purple Haze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Tyler Cox, Carley Fredrickson, Greta Shum, and Adam Sokol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CSE 583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November 12, 2020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Problem to Solve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As personal air quality instruments are becoming popular with PurpleAir, Purple Haze aims to answer the following questions: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Is the distribution of PurpleAir sensors in Seattle equitable?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Are people of disadvantaged socioeconomic status disproportionately affected by poor air quality?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socioeconomic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data in a shapefile format and PurpleAir (air quality) data with latitude/longitude labels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We need a way to connect these two different ways of giving location information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are shapefiles?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Shapefiles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store nontopological geometry and attribute information for spatial features in a data set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Supports point, line, and area features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shapefile format requires at least these 3 components: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main file that contains the feature geometry (.shp)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an index file that stores the index of the feature geometry (.shx)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dBASE table (.dbf) that stores the attribute information of features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Can provide definitions of the coordinate system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Need to find out which census tract (shapefile) each PurpleAir sensor is in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4"/>
          <p:cNvGrpSpPr/>
          <p:nvPr/>
        </p:nvGrpSpPr>
        <p:grpSpPr>
          <a:xfrm>
            <a:off x="545150" y="2417675"/>
            <a:ext cx="4788000" cy="2228100"/>
            <a:chOff x="1149575" y="2417675"/>
            <a:chExt cx="4788000" cy="2228100"/>
          </a:xfrm>
        </p:grpSpPr>
        <p:sp>
          <p:nvSpPr>
            <p:cNvPr id="174" name="Google Shape;174;p24"/>
            <p:cNvSpPr/>
            <p:nvPr/>
          </p:nvSpPr>
          <p:spPr>
            <a:xfrm>
              <a:off x="1149575" y="2417675"/>
              <a:ext cx="4788000" cy="2228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4"/>
            <p:cNvCxnSpPr>
              <a:stCxn id="174" idx="0"/>
              <a:endCxn id="174" idx="2"/>
            </p:cNvCxnSpPr>
            <p:nvPr/>
          </p:nvCxnSpPr>
          <p:spPr>
            <a:xfrm>
              <a:off x="3543575" y="2417675"/>
              <a:ext cx="0" cy="222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4"/>
            <p:cNvCxnSpPr>
              <a:stCxn id="174" idx="1"/>
              <a:endCxn id="174" idx="0"/>
            </p:cNvCxnSpPr>
            <p:nvPr/>
          </p:nvCxnSpPr>
          <p:spPr>
            <a:xfrm flipH="1" rot="10800000">
              <a:off x="1149575" y="2417825"/>
              <a:ext cx="2394000" cy="111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4"/>
            <p:cNvCxnSpPr/>
            <p:nvPr/>
          </p:nvCxnSpPr>
          <p:spPr>
            <a:xfrm>
              <a:off x="3555425" y="3519850"/>
              <a:ext cx="995400" cy="111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4"/>
            <p:cNvCxnSpPr/>
            <p:nvPr/>
          </p:nvCxnSpPr>
          <p:spPr>
            <a:xfrm flipH="1">
              <a:off x="3946550" y="2429525"/>
              <a:ext cx="1671000" cy="155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" name="Google Shape;179;p24"/>
          <p:cNvSpPr/>
          <p:nvPr/>
        </p:nvSpPr>
        <p:spPr>
          <a:xfrm>
            <a:off x="983675" y="3903450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816100" y="2468100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2888425" y="4438475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372650" y="2468100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2651425" y="2624450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208850" y="2583600"/>
            <a:ext cx="462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</a:t>
            </a:r>
            <a:endParaRPr b="1" sz="1600"/>
          </a:p>
        </p:txBody>
      </p:sp>
      <p:sp>
        <p:nvSpPr>
          <p:cNvPr id="185" name="Google Shape;185;p24"/>
          <p:cNvSpPr txBox="1"/>
          <p:nvPr/>
        </p:nvSpPr>
        <p:spPr>
          <a:xfrm>
            <a:off x="4442600" y="3494475"/>
            <a:ext cx="462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4</a:t>
            </a:r>
            <a:endParaRPr b="1" sz="1600"/>
          </a:p>
        </p:txBody>
      </p:sp>
      <p:sp>
        <p:nvSpPr>
          <p:cNvPr id="186" name="Google Shape;186;p24"/>
          <p:cNvSpPr txBox="1"/>
          <p:nvPr/>
        </p:nvSpPr>
        <p:spPr>
          <a:xfrm>
            <a:off x="3609650" y="2736000"/>
            <a:ext cx="462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</a:t>
            </a:r>
            <a:endParaRPr b="1" sz="1600"/>
          </a:p>
        </p:txBody>
      </p:sp>
      <p:sp>
        <p:nvSpPr>
          <p:cNvPr id="187" name="Google Shape;187;p24"/>
          <p:cNvSpPr txBox="1"/>
          <p:nvPr/>
        </p:nvSpPr>
        <p:spPr>
          <a:xfrm>
            <a:off x="1671150" y="3494475"/>
            <a:ext cx="462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</a:t>
            </a:r>
            <a:endParaRPr b="1" sz="1600"/>
          </a:p>
        </p:txBody>
      </p:sp>
      <p:sp>
        <p:nvSpPr>
          <p:cNvPr id="188" name="Google Shape;188;p24"/>
          <p:cNvSpPr txBox="1"/>
          <p:nvPr/>
        </p:nvSpPr>
        <p:spPr>
          <a:xfrm>
            <a:off x="3039150" y="4125775"/>
            <a:ext cx="462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5</a:t>
            </a:r>
            <a:endParaRPr b="1" sz="1600"/>
          </a:p>
        </p:txBody>
      </p:sp>
      <p:sp>
        <p:nvSpPr>
          <p:cNvPr id="189" name="Google Shape;189;p24"/>
          <p:cNvSpPr/>
          <p:nvPr/>
        </p:nvSpPr>
        <p:spPr>
          <a:xfrm>
            <a:off x="5762425" y="2468100"/>
            <a:ext cx="237000" cy="207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095050" y="2355300"/>
            <a:ext cx="2574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PurpleAir sensor (data points)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705650" y="2823075"/>
            <a:ext cx="3666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6095050" y="2736000"/>
            <a:ext cx="2574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Census tract (shapefiles)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4145700" y="552625"/>
            <a:ext cx="852600" cy="83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25" y="608358"/>
            <a:ext cx="629350" cy="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Packages in Consideration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403725"/>
            <a:ext cx="27432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GeoPandas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read shapefiles using Fiona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create and match shapefiles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Built on Pandas infrastructure allowing for easy data plotting and grouping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6165900" y="1403725"/>
            <a:ext cx="27432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Rasterio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Reads and writes raster datasets to/from numpy arrays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read in shapefiles, interpret geometry, and mask out areas out of interest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Useful for satellite data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Fiona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just like Geopandas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Fiona reads and writes OGR as ‘partner’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054900" y="1403725"/>
            <a:ext cx="28887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Python Shapefile Library (PyShp)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Reads a shapefile header in the Reader class using the main shapefile name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Uses shape() method to read feature geometries and record() method to read feature records both in lists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Reader class has fields attribute in a list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Geopandas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Pros: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Easy to use given group members experience with pandas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Has functionality to read in shapefiles, and then perform the matching explained in our test case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‘matching’ functionality is quick (~0.5 seconds for our 162 Purple Air stations) and easy to perform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Extensive documentation of functions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Can convert between coordinate systems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Cons: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Forces you to use Pandas dataframe functionality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Possibly less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customizable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compared to some other more basic alternatives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75" y="170150"/>
            <a:ext cx="3874124" cy="133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Rasterio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Read more: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Docs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Groups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Pros: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If we had a million PurpleAir stations, it would be computationally better to rasterize shapefiles and mask out points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If we were using data from Satellite images of the smoke in Seattle, Rasterio would allow us to interpret that data (not our project)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Allows flexibility for larger spatial analysis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Cons: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Extra steps to rasterize shapefile to perform analysis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171450" lvl="3" marL="11557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already have Census data in shapefiles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223" y="136300"/>
            <a:ext cx="2046849" cy="1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PyShp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Drawbacks: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 built-in methods to transform the coordinate system!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55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You cannot use it for geometric operations, it is purely a reader and writer of shapefiles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Import name is not pyshp, so hard to remember this is the package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75" y="3279975"/>
            <a:ext cx="4468550" cy="6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8"/>
          <p:cNvCxnSpPr>
            <a:stCxn id="225" idx="1"/>
          </p:cNvCxnSpPr>
          <p:nvPr/>
        </p:nvCxnSpPr>
        <p:spPr>
          <a:xfrm flipH="1">
            <a:off x="5875125" y="3517625"/>
            <a:ext cx="746400" cy="325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8"/>
          <p:cNvSpPr txBox="1"/>
          <p:nvPr/>
        </p:nvSpPr>
        <p:spPr>
          <a:xfrm>
            <a:off x="6621525" y="3118625"/>
            <a:ext cx="25224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 lat/lon degrees, feet!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Coordinate system centered west of Ellensburg, WA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7828600" y="164525"/>
            <a:ext cx="1157700" cy="113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176" y="240184"/>
            <a:ext cx="854598" cy="98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311700" y="1152475"/>
            <a:ext cx="8520600" cy="156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Appeal: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Simplicity in operation and function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PyShp is compatible with Python 2.7-3.x.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Active Python package, with issues being closed as recently as September 2020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Ability to load shapefiles from a url, a zip file, a serialized object, or a database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For large Shapefiles, PyShp has an iterator option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Final Decision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Geopandas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Ease of transforming coordinate system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Operates with well-known pandas DataFrames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Well-documented and maintained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