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58" r:id="rId4"/>
    <p:sldId id="266" r:id="rId5"/>
    <p:sldId id="259" r:id="rId6"/>
    <p:sldId id="268" r:id="rId7"/>
    <p:sldId id="260" r:id="rId8"/>
    <p:sldId id="271" r:id="rId9"/>
    <p:sldId id="262" r:id="rId10"/>
    <p:sldId id="274" r:id="rId11"/>
    <p:sldId id="273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F63"/>
    <a:srgbClr val="D33F4B"/>
    <a:srgbClr val="2F3198"/>
    <a:srgbClr val="CD7093"/>
    <a:srgbClr val="793FC3"/>
    <a:srgbClr val="A9A197"/>
    <a:srgbClr val="7E9BF1"/>
    <a:srgbClr val="7398F2"/>
    <a:srgbClr val="E3F0FF"/>
    <a:srgbClr val="ED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 rot="19920000">
            <a:off x="747395" y="690245"/>
            <a:ext cx="1388745" cy="1358265"/>
          </a:xfrm>
          <a:prstGeom prst="ellipse">
            <a:avLst/>
          </a:prstGeom>
          <a:gradFill>
            <a:gsLst>
              <a:gs pos="0">
                <a:srgbClr val="592FBA"/>
              </a:gs>
              <a:gs pos="100000">
                <a:srgbClr val="954EC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9694545" y="2686685"/>
            <a:ext cx="715010" cy="699135"/>
          </a:xfrm>
          <a:prstGeom prst="ellipse">
            <a:avLst/>
          </a:prstGeom>
          <a:gradFill>
            <a:gsLst>
              <a:gs pos="0">
                <a:srgbClr val="B8C5D5"/>
              </a:gs>
              <a:gs pos="100000">
                <a:srgbClr val="8CAEC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椭圆 5"/>
          <p:cNvSpPr/>
          <p:nvPr/>
        </p:nvSpPr>
        <p:spPr>
          <a:xfrm>
            <a:off x="7607935" y="680720"/>
            <a:ext cx="1003300" cy="981710"/>
          </a:xfrm>
          <a:prstGeom prst="ellipse">
            <a:avLst/>
          </a:prstGeom>
          <a:gradFill>
            <a:gsLst>
              <a:gs pos="0">
                <a:srgbClr val="B3A9D3"/>
              </a:gs>
              <a:gs pos="100000">
                <a:srgbClr val="2E84F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459230" y="4004945"/>
            <a:ext cx="411480" cy="402590"/>
          </a:xfrm>
          <a:prstGeom prst="ellipse">
            <a:avLst/>
          </a:prstGeom>
          <a:gradFill>
            <a:gsLst>
              <a:gs pos="0">
                <a:srgbClr val="8DDC66"/>
              </a:gs>
              <a:gs pos="100000">
                <a:srgbClr val="6CCD7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23" name="组合 22"/>
          <p:cNvGrpSpPr/>
          <p:nvPr/>
        </p:nvGrpSpPr>
        <p:grpSpPr>
          <a:xfrm>
            <a:off x="361950" y="299720"/>
            <a:ext cx="605790" cy="286385"/>
            <a:chOff x="570" y="472"/>
            <a:chExt cx="954" cy="4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0" y="472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0" y="698"/>
              <a:ext cx="545" cy="0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0" y="919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459230" y="5126355"/>
            <a:ext cx="195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Name : </a:t>
            </a:r>
            <a:r>
              <a:rPr lang="zh-CN" altLang="en-US" sz="24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荆辉</a:t>
            </a:r>
            <a:endParaRPr lang="zh-CN" altLang="en-US" sz="24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24935" y="5126355"/>
            <a:ext cx="4973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School : </a:t>
            </a:r>
            <a:r>
              <a:rPr lang="zh-CN" altLang="en-US" sz="24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郑州师范学院</a:t>
            </a:r>
            <a:endParaRPr lang="zh-CN" altLang="en-US" sz="24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9690" y="5126355"/>
            <a:ext cx="4512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Major : </a:t>
            </a:r>
            <a:r>
              <a:rPr lang="zh-CN" altLang="en-US" sz="24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软件工程</a:t>
            </a:r>
            <a:endParaRPr lang="zh-CN" altLang="en-US" sz="24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8035" y="801370"/>
            <a:ext cx="5536565" cy="1493520"/>
          </a:xfrm>
          <a:prstGeom prst="rect">
            <a:avLst/>
          </a:prstGeom>
          <a:noFill/>
          <a:ln w="73025">
            <a:solidFill>
              <a:schemeClr val="tx1"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21480" y="1040765"/>
            <a:ext cx="37496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老 师 </a:t>
            </a:r>
            <a:r>
              <a:rPr lang="en-US" altLang="zh-CN" sz="6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1 8</a:t>
            </a:r>
            <a:endParaRPr lang="en-US" altLang="zh-CN" sz="60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616458 0.294074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" y="1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06094 0.322870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1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43646 0.051019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" y="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7604 -0.119630 " pathEditMode="relative" rAng="0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  <p:bldP spid="2" grpId="0"/>
      <p:bldP spid="3" grpId="0"/>
      <p:bldP spid="2" grpId="1"/>
      <p:bldP spid="3" grpId="1"/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 rot="19620000">
            <a:off x="-254635" y="1220470"/>
            <a:ext cx="1154430" cy="1154430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9620000">
            <a:off x="-76835" y="4777740"/>
            <a:ext cx="799465" cy="799465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9620000">
            <a:off x="4650740" y="1306830"/>
            <a:ext cx="635000" cy="635000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9620000">
            <a:off x="5716905" y="4826635"/>
            <a:ext cx="758825" cy="758825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9620000">
            <a:off x="1556385" y="2159000"/>
            <a:ext cx="2270760" cy="2270760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9620000">
            <a:off x="9112885" y="537845"/>
            <a:ext cx="995680" cy="995680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9620000">
            <a:off x="10852150" y="5299075"/>
            <a:ext cx="725805" cy="725805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61950" y="299720"/>
            <a:ext cx="605790" cy="286385"/>
            <a:chOff x="570" y="472"/>
            <a:chExt cx="954" cy="4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0" y="472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0" y="698"/>
              <a:ext cx="545" cy="0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0" y="919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4262755" y="2596515"/>
            <a:ext cx="62484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4800">
                <a:solidFill>
                  <a:schemeClr val="bg2">
                    <a:lumMod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rPr>
              <a:t>项目展示</a:t>
            </a:r>
            <a:endParaRPr lang="zh-CN" altLang="en-US" sz="4800">
              <a:solidFill>
                <a:schemeClr val="bg2">
                  <a:lumMod val="25000"/>
                </a:schemeClr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indent="1219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555482880"/>
                </a:ext>
              </a:extLst>
            </a:pPr>
            <a:r>
              <a:rPr lang="en-US" altLang="zh-CN" sz="4800">
                <a:solidFill>
                  <a:schemeClr val="bg2">
                    <a:lumMod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rPr>
              <a:t>P</a:t>
            </a:r>
            <a:r>
              <a:rPr lang="zh-CN" altLang="en-US" sz="4800">
                <a:solidFill>
                  <a:schemeClr val="bg2">
                    <a:lumMod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rPr>
              <a:t>roject </a:t>
            </a:r>
            <a:r>
              <a:rPr lang="en-US" altLang="zh-CN" sz="4800">
                <a:solidFill>
                  <a:schemeClr val="bg2">
                    <a:lumMod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r>
              <a:rPr lang="zh-CN" altLang="en-US" sz="4800">
                <a:solidFill>
                  <a:schemeClr val="bg2">
                    <a:lumMod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rPr>
              <a:t>isplay</a:t>
            </a:r>
            <a:endParaRPr lang="zh-CN" altLang="en-US" sz="4800">
              <a:solidFill>
                <a:schemeClr val="bg2">
                  <a:lumMod val="25000"/>
                </a:schemeClr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 rot="19620000">
            <a:off x="-254635" y="1220470"/>
            <a:ext cx="1154430" cy="1154430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9620000">
            <a:off x="-76835" y="4777740"/>
            <a:ext cx="799465" cy="799465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9620000">
            <a:off x="4650740" y="1306830"/>
            <a:ext cx="635000" cy="635000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9620000">
            <a:off x="5716905" y="4826635"/>
            <a:ext cx="758825" cy="758825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9620000">
            <a:off x="1556385" y="2159000"/>
            <a:ext cx="2270760" cy="2270760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9620000">
            <a:off x="9112885" y="537845"/>
            <a:ext cx="995680" cy="995680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9620000">
            <a:off x="10852150" y="5299075"/>
            <a:ext cx="725805" cy="725805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96000" y="2596515"/>
            <a:ext cx="5490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48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项目介绍</a:t>
            </a:r>
            <a:endParaRPr lang="zh-CN" altLang="en-US" sz="4800">
              <a:solidFill>
                <a:srgbClr val="CD7093"/>
              </a:solidFill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  <a:p>
            <a:pPr indent="914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en-US" altLang="zh-CN" sz="36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P</a:t>
            </a:r>
            <a:r>
              <a:rPr lang="zh-CN" altLang="en-US" sz="36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roject </a:t>
            </a:r>
            <a:r>
              <a:rPr lang="en-US" altLang="zh-CN" sz="36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I</a:t>
            </a:r>
            <a:r>
              <a:rPr lang="zh-CN" altLang="en-US" sz="36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ntroduction</a:t>
            </a:r>
            <a:endParaRPr lang="zh-CN" altLang="en-US" sz="3600">
              <a:solidFill>
                <a:srgbClr val="CD7093"/>
              </a:solidFill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61950" y="299720"/>
            <a:ext cx="605790" cy="286385"/>
            <a:chOff x="570" y="472"/>
            <a:chExt cx="954" cy="4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0" y="472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0" y="698"/>
              <a:ext cx="545" cy="0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0" y="919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 rot="19620000">
            <a:off x="-254635" y="1220470"/>
            <a:ext cx="1154430" cy="1154430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9620000">
            <a:off x="-76835" y="4777740"/>
            <a:ext cx="799465" cy="799465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9620000">
            <a:off x="4650740" y="1306830"/>
            <a:ext cx="635000" cy="635000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9620000">
            <a:off x="5716905" y="4826635"/>
            <a:ext cx="758825" cy="758825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9620000">
            <a:off x="9112885" y="537845"/>
            <a:ext cx="995680" cy="995680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9620000">
            <a:off x="10852150" y="5299075"/>
            <a:ext cx="725805" cy="725805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61950" y="299720"/>
            <a:ext cx="605790" cy="286385"/>
            <a:chOff x="570" y="472"/>
            <a:chExt cx="954" cy="4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0" y="472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0" y="698"/>
              <a:ext cx="545" cy="0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0" y="919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椭圆 5"/>
          <p:cNvSpPr/>
          <p:nvPr/>
        </p:nvSpPr>
        <p:spPr>
          <a:xfrm rot="19620000">
            <a:off x="1556385" y="2159000"/>
            <a:ext cx="2270760" cy="2270760"/>
          </a:xfrm>
          <a:prstGeom prst="ellipse">
            <a:avLst/>
          </a:prstGeom>
          <a:gradFill>
            <a:gsLst>
              <a:gs pos="0">
                <a:srgbClr val="A9A197"/>
              </a:gs>
              <a:gs pos="100000">
                <a:srgbClr val="EDE9E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1410" y="2596515"/>
            <a:ext cx="60966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综合教育</a:t>
            </a:r>
            <a:r>
              <a:rPr lang="zh-CN" altLang="en-US" sz="24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机构</a:t>
            </a:r>
            <a:r>
              <a:rPr lang="en-US" altLang="zh-CN" sz="24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，同时也是教育培训</a:t>
            </a:r>
            <a:r>
              <a:rPr lang="zh-CN" altLang="en-US" sz="24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机构</a:t>
            </a:r>
            <a:r>
              <a:rPr lang="en-US" altLang="zh-CN" sz="24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。公司业务包括 IT /</a:t>
            </a:r>
            <a:r>
              <a:rPr lang="zh-CN" altLang="en-US" sz="24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互联网</a:t>
            </a:r>
            <a:r>
              <a:rPr lang="en-US" altLang="zh-CN" sz="24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培训、</a:t>
            </a:r>
            <a:r>
              <a:rPr lang="zh-CN" altLang="en-US" sz="24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职业资格培训</a:t>
            </a:r>
            <a:r>
              <a:rPr lang="en-US" altLang="zh-CN" sz="24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、学前教育、</a:t>
            </a:r>
            <a:r>
              <a:rPr lang="zh-CN" altLang="en-US" sz="24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成人</a:t>
            </a:r>
            <a:r>
              <a:rPr lang="en-US" altLang="zh-CN" sz="2400">
                <a:solidFill>
                  <a:srgbClr val="CD709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教育等各个领域。</a:t>
            </a:r>
            <a:endParaRPr lang="zh-CN" altLang="en-US" sz="2400">
              <a:solidFill>
                <a:srgbClr val="CD7093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74010 0.01333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3906 0.346759 " pathEditMode="relative" ptsTypes="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26563 -0.335185 " pathEditMode="relative" ptsTypes="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94010 -0.269907 " pathEditMode="relative" ptsTypes="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89062 0.257870 " pathEditMode="relative" ptsTypes="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5" grpId="0" animBg="1"/>
      <p:bldP spid="4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0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361950" y="299720"/>
            <a:ext cx="605790" cy="286385"/>
            <a:chOff x="570" y="472"/>
            <a:chExt cx="954" cy="4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0" y="472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0" y="698"/>
              <a:ext cx="545" cy="0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0" y="919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八边形 7"/>
          <p:cNvSpPr/>
          <p:nvPr/>
        </p:nvSpPr>
        <p:spPr>
          <a:xfrm>
            <a:off x="10574020" y="4625340"/>
            <a:ext cx="641350" cy="641350"/>
          </a:xfrm>
          <a:prstGeom prst="octagon">
            <a:avLst/>
          </a:prstGeom>
          <a:gradFill>
            <a:gsLst>
              <a:gs pos="0">
                <a:srgbClr val="E2B9D4"/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八边形 1"/>
          <p:cNvSpPr/>
          <p:nvPr/>
        </p:nvSpPr>
        <p:spPr>
          <a:xfrm>
            <a:off x="1489075" y="5241290"/>
            <a:ext cx="984250" cy="984250"/>
          </a:xfrm>
          <a:prstGeom prst="octagon">
            <a:avLst/>
          </a:prstGeom>
          <a:gradFill>
            <a:gsLst>
              <a:gs pos="0">
                <a:srgbClr val="E2B9D4"/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八边形 2"/>
          <p:cNvSpPr/>
          <p:nvPr/>
        </p:nvSpPr>
        <p:spPr>
          <a:xfrm>
            <a:off x="708025" y="955040"/>
            <a:ext cx="1270000" cy="1270000"/>
          </a:xfrm>
          <a:prstGeom prst="octagon">
            <a:avLst/>
          </a:prstGeom>
          <a:gradFill>
            <a:gsLst>
              <a:gs pos="0">
                <a:srgbClr val="E2B9D4"/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八边形 3"/>
          <p:cNvSpPr/>
          <p:nvPr/>
        </p:nvSpPr>
        <p:spPr>
          <a:xfrm>
            <a:off x="10154920" y="808990"/>
            <a:ext cx="641350" cy="641350"/>
          </a:xfrm>
          <a:prstGeom prst="octagon">
            <a:avLst/>
          </a:prstGeom>
          <a:gradFill>
            <a:gsLst>
              <a:gs pos="0">
                <a:srgbClr val="E2B9D4"/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八边形 4"/>
          <p:cNvSpPr/>
          <p:nvPr/>
        </p:nvSpPr>
        <p:spPr>
          <a:xfrm>
            <a:off x="7427595" y="1612265"/>
            <a:ext cx="955675" cy="955675"/>
          </a:xfrm>
          <a:prstGeom prst="octagon">
            <a:avLst/>
          </a:prstGeom>
          <a:gradFill>
            <a:gsLst>
              <a:gs pos="0">
                <a:srgbClr val="E2B9D4"/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八边形 5"/>
          <p:cNvSpPr/>
          <p:nvPr/>
        </p:nvSpPr>
        <p:spPr>
          <a:xfrm>
            <a:off x="9107170" y="5774690"/>
            <a:ext cx="450850" cy="450850"/>
          </a:xfrm>
          <a:prstGeom prst="octagon">
            <a:avLst/>
          </a:prstGeom>
          <a:gradFill>
            <a:gsLst>
              <a:gs pos="0">
                <a:srgbClr val="E2B9D4"/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八边形 6"/>
          <p:cNvSpPr/>
          <p:nvPr/>
        </p:nvSpPr>
        <p:spPr>
          <a:xfrm>
            <a:off x="2740025" y="2303145"/>
            <a:ext cx="2164715" cy="2164715"/>
          </a:xfrm>
          <a:prstGeom prst="octagon">
            <a:avLst/>
          </a:prstGeom>
          <a:gradFill>
            <a:gsLst>
              <a:gs pos="0">
                <a:srgbClr val="E2B9D4"/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96000" y="2596515"/>
            <a:ext cx="46158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48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</a:rPr>
              <a:t>主要任务</a:t>
            </a:r>
            <a:endParaRPr lang="zh-CN" altLang="en-US" sz="4800">
              <a:solidFill>
                <a:srgbClr val="2F3198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indent="914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en-US" altLang="zh-CN" sz="36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</a:rPr>
              <a:t>P</a:t>
            </a:r>
            <a:r>
              <a:rPr lang="zh-CN" altLang="en-US" sz="36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</a:rPr>
              <a:t>rimary </a:t>
            </a:r>
            <a:r>
              <a:rPr lang="en-US" altLang="zh-CN" sz="36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</a:rPr>
              <a:t>M</a:t>
            </a:r>
            <a:r>
              <a:rPr lang="zh-CN" altLang="en-US" sz="36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</a:rPr>
              <a:t>ission</a:t>
            </a:r>
            <a:endParaRPr lang="zh-CN" altLang="en-US" sz="3600">
              <a:solidFill>
                <a:srgbClr val="2F3198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0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361950" y="299720"/>
            <a:ext cx="605790" cy="286385"/>
            <a:chOff x="570" y="472"/>
            <a:chExt cx="954" cy="4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0" y="472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0" y="698"/>
              <a:ext cx="545" cy="0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0" y="919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八边形 7"/>
          <p:cNvSpPr/>
          <p:nvPr/>
        </p:nvSpPr>
        <p:spPr>
          <a:xfrm>
            <a:off x="10574020" y="4625340"/>
            <a:ext cx="641350" cy="641350"/>
          </a:xfrm>
          <a:prstGeom prst="octagon">
            <a:avLst/>
          </a:prstGeom>
          <a:gradFill>
            <a:gsLst>
              <a:gs pos="0">
                <a:srgbClr val="E2B9D4">
                  <a:lumMod val="0"/>
                  <a:lumOff val="100000"/>
                  <a:alpha val="100000"/>
                </a:srgbClr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八边形 1"/>
          <p:cNvSpPr/>
          <p:nvPr/>
        </p:nvSpPr>
        <p:spPr>
          <a:xfrm>
            <a:off x="1489075" y="5241290"/>
            <a:ext cx="984250" cy="984250"/>
          </a:xfrm>
          <a:prstGeom prst="octagon">
            <a:avLst/>
          </a:prstGeom>
          <a:gradFill>
            <a:gsLst>
              <a:gs pos="0">
                <a:srgbClr val="E2B9D4">
                  <a:lumMod val="0"/>
                  <a:lumOff val="100000"/>
                </a:srgbClr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八边形 2"/>
          <p:cNvSpPr/>
          <p:nvPr/>
        </p:nvSpPr>
        <p:spPr>
          <a:xfrm>
            <a:off x="708025" y="955040"/>
            <a:ext cx="1270000" cy="1270000"/>
          </a:xfrm>
          <a:prstGeom prst="octagon">
            <a:avLst/>
          </a:prstGeom>
          <a:gradFill>
            <a:gsLst>
              <a:gs pos="0">
                <a:srgbClr val="E2B9D4">
                  <a:alpha val="100000"/>
                  <a:lumMod val="0"/>
                  <a:lumOff val="100000"/>
                </a:srgbClr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八边形 3"/>
          <p:cNvSpPr/>
          <p:nvPr/>
        </p:nvSpPr>
        <p:spPr>
          <a:xfrm>
            <a:off x="10154920" y="808990"/>
            <a:ext cx="641350" cy="641350"/>
          </a:xfrm>
          <a:prstGeom prst="octagon">
            <a:avLst/>
          </a:prstGeom>
          <a:gradFill>
            <a:gsLst>
              <a:gs pos="0">
                <a:srgbClr val="E2B9D4">
                  <a:alpha val="100000"/>
                  <a:lumMod val="0"/>
                  <a:lumOff val="100000"/>
                </a:srgbClr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八边形 4"/>
          <p:cNvSpPr/>
          <p:nvPr/>
        </p:nvSpPr>
        <p:spPr>
          <a:xfrm>
            <a:off x="7427595" y="1612265"/>
            <a:ext cx="955675" cy="955675"/>
          </a:xfrm>
          <a:prstGeom prst="octagon">
            <a:avLst/>
          </a:prstGeom>
          <a:gradFill>
            <a:gsLst>
              <a:gs pos="0">
                <a:srgbClr val="E2B9D4">
                  <a:lumMod val="0"/>
                  <a:lumOff val="100000"/>
                </a:srgbClr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八边形 5"/>
          <p:cNvSpPr/>
          <p:nvPr/>
        </p:nvSpPr>
        <p:spPr>
          <a:xfrm>
            <a:off x="9107170" y="5774690"/>
            <a:ext cx="450850" cy="450850"/>
          </a:xfrm>
          <a:prstGeom prst="octagon">
            <a:avLst/>
          </a:prstGeom>
          <a:gradFill>
            <a:gsLst>
              <a:gs pos="0">
                <a:srgbClr val="E2B9D4">
                  <a:lumMod val="0"/>
                  <a:lumOff val="100000"/>
                </a:srgbClr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八边形 6"/>
          <p:cNvSpPr/>
          <p:nvPr/>
        </p:nvSpPr>
        <p:spPr>
          <a:xfrm>
            <a:off x="2740025" y="2303145"/>
            <a:ext cx="2164715" cy="2164715"/>
          </a:xfrm>
          <a:prstGeom prst="octagon">
            <a:avLst/>
          </a:prstGeom>
          <a:gradFill>
            <a:gsLst>
              <a:gs pos="0">
                <a:srgbClr val="E2B9D4">
                  <a:lumMod val="0"/>
                  <a:lumOff val="100000"/>
                </a:srgbClr>
              </a:gs>
              <a:gs pos="100000">
                <a:srgbClr val="2E8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74975" y="2303145"/>
            <a:ext cx="6242050" cy="23069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运用</a:t>
            </a:r>
            <a:r>
              <a:rPr lang="en-US" altLang="zh-CN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HTML5</a:t>
            </a:r>
            <a:r>
              <a:rPr lang="zh-CN" altLang="en-US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对页面结构添加</a:t>
            </a:r>
            <a:r>
              <a:rPr lang="zh-CN" altLang="en-US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整体布局</a:t>
            </a:r>
            <a:endParaRPr lang="zh-CN" altLang="en-US" sz="2400">
              <a:solidFill>
                <a:srgbClr val="2F3198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根据页面需求寻找图片</a:t>
            </a:r>
            <a:r>
              <a:rPr lang="zh-CN" altLang="en-US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素材</a:t>
            </a:r>
            <a:endParaRPr lang="en-US" altLang="zh-CN" sz="2400">
              <a:solidFill>
                <a:srgbClr val="2F3198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运用</a:t>
            </a:r>
            <a:r>
              <a:rPr lang="en-US" altLang="zh-CN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CSS3</a:t>
            </a:r>
            <a:r>
              <a:rPr lang="zh-CN" altLang="en-US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对页面内容添加</a:t>
            </a:r>
            <a:r>
              <a:rPr lang="zh-CN" altLang="en-US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样式设计</a:t>
            </a:r>
            <a:endParaRPr lang="en-US" altLang="zh-CN" sz="2400">
              <a:solidFill>
                <a:srgbClr val="2F3198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运用</a:t>
            </a:r>
            <a:r>
              <a:rPr lang="en-US" altLang="zh-CN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JS</a:t>
            </a:r>
            <a:r>
              <a:rPr lang="zh-CN" altLang="en-US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对页面内容添加</a:t>
            </a:r>
            <a:r>
              <a:rPr lang="zh-CN" altLang="en-US" sz="2400">
                <a:solidFill>
                  <a:srgbClr val="2F3198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行为操作</a:t>
            </a:r>
            <a:endParaRPr lang="zh-CN" altLang="en-US" sz="2400">
              <a:solidFill>
                <a:srgbClr val="2F3198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498715" y="5027295"/>
            <a:ext cx="2038350" cy="524510"/>
            <a:chOff x="11809" y="7917"/>
            <a:chExt cx="3210" cy="82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1809" y="7917"/>
              <a:ext cx="2410" cy="27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009" y="8117"/>
              <a:ext cx="2410" cy="27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2209" y="8317"/>
              <a:ext cx="2410" cy="27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2409" y="8517"/>
              <a:ext cx="2410" cy="27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2609" y="8717"/>
              <a:ext cx="2410" cy="27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198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361950" y="299720"/>
            <a:ext cx="605790" cy="286385"/>
            <a:chOff x="570" y="472"/>
            <a:chExt cx="954" cy="4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0" y="472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0" y="698"/>
              <a:ext cx="545" cy="0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0" y="919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等腰三角形 10"/>
          <p:cNvSpPr/>
          <p:nvPr/>
        </p:nvSpPr>
        <p:spPr>
          <a:xfrm rot="7080000">
            <a:off x="732155" y="1047115"/>
            <a:ext cx="1400810" cy="1297305"/>
          </a:xfrm>
          <a:prstGeom prst="triangle">
            <a:avLst/>
          </a:prstGeom>
          <a:gradFill>
            <a:gsLst>
              <a:gs pos="0">
                <a:srgbClr val="D7538B"/>
              </a:gs>
              <a:gs pos="100000">
                <a:srgbClr val="79959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8820000">
            <a:off x="7459345" y="5915025"/>
            <a:ext cx="663575" cy="614680"/>
          </a:xfrm>
          <a:prstGeom prst="triangle">
            <a:avLst/>
          </a:prstGeom>
          <a:gradFill>
            <a:gsLst>
              <a:gs pos="0">
                <a:srgbClr val="D7538B"/>
              </a:gs>
              <a:gs pos="100000">
                <a:srgbClr val="79959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6360000">
            <a:off x="10716895" y="996315"/>
            <a:ext cx="1275080" cy="1181100"/>
          </a:xfrm>
          <a:prstGeom prst="triangle">
            <a:avLst/>
          </a:prstGeom>
          <a:gradFill>
            <a:gsLst>
              <a:gs pos="0">
                <a:srgbClr val="D7538B"/>
              </a:gs>
              <a:gs pos="100000">
                <a:srgbClr val="79959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3300000">
            <a:off x="1248410" y="5938520"/>
            <a:ext cx="727075" cy="673735"/>
          </a:xfrm>
          <a:prstGeom prst="triangle">
            <a:avLst/>
          </a:prstGeom>
          <a:gradFill>
            <a:gsLst>
              <a:gs pos="0">
                <a:srgbClr val="D7538B"/>
              </a:gs>
              <a:gs pos="100000">
                <a:srgbClr val="79959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6300000">
            <a:off x="2748915" y="2221865"/>
            <a:ext cx="2513330" cy="2327275"/>
          </a:xfrm>
          <a:prstGeom prst="triangle">
            <a:avLst/>
          </a:prstGeom>
          <a:gradFill>
            <a:gsLst>
              <a:gs pos="0">
                <a:srgbClr val="D7538B"/>
              </a:gs>
              <a:gs pos="100000">
                <a:srgbClr val="79959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4860000">
            <a:off x="9505950" y="5247005"/>
            <a:ext cx="1083310" cy="1003300"/>
          </a:xfrm>
          <a:prstGeom prst="triangle">
            <a:avLst/>
          </a:prstGeom>
          <a:gradFill>
            <a:gsLst>
              <a:gs pos="0">
                <a:srgbClr val="D7538B"/>
              </a:gs>
              <a:gs pos="100000">
                <a:srgbClr val="79959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">
            <a:off x="7157085" y="1121410"/>
            <a:ext cx="768350" cy="711835"/>
          </a:xfrm>
          <a:prstGeom prst="triangle">
            <a:avLst/>
          </a:prstGeom>
          <a:gradFill>
            <a:gsLst>
              <a:gs pos="0">
                <a:srgbClr val="D7538B"/>
              </a:gs>
              <a:gs pos="100000">
                <a:srgbClr val="79959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72735" y="2296160"/>
            <a:ext cx="64287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4800">
                <a:solidFill>
                  <a:srgbClr val="D33F4B"/>
                </a:solidFill>
                <a:latin typeface="Microsoft JhengHei" panose="020B0604030504040204" charset="-120"/>
                <a:ea typeface="Microsoft JhengHei" panose="020B0604030504040204" charset="-120"/>
              </a:rPr>
              <a:t>技术介绍</a:t>
            </a:r>
            <a:endParaRPr lang="zh-CN" altLang="en-US" sz="4800">
              <a:solidFill>
                <a:srgbClr val="D33F4B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indent="914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en-US" altLang="zh-CN" sz="3600">
                <a:solidFill>
                  <a:srgbClr val="D33F4B"/>
                </a:solidFill>
                <a:latin typeface="Microsoft JhengHei" panose="020B0604030504040204" charset="-120"/>
                <a:ea typeface="Microsoft JhengHei" panose="020B0604030504040204" charset="-120"/>
              </a:rPr>
              <a:t>T</a:t>
            </a:r>
            <a:r>
              <a:rPr lang="zh-CN" altLang="en-US" sz="3600">
                <a:solidFill>
                  <a:srgbClr val="D33F4B"/>
                </a:solidFill>
                <a:latin typeface="Microsoft JhengHei" panose="020B0604030504040204" charset="-120"/>
                <a:ea typeface="Microsoft JhengHei" panose="020B0604030504040204" charset="-120"/>
              </a:rPr>
              <a:t>echnology </a:t>
            </a:r>
            <a:r>
              <a:rPr lang="en-US" altLang="zh-CN" sz="3600">
                <a:solidFill>
                  <a:srgbClr val="D33F4B"/>
                </a:solidFill>
                <a:latin typeface="Microsoft JhengHei" panose="020B0604030504040204" charset="-120"/>
                <a:ea typeface="Microsoft JhengHei" panose="020B0604030504040204" charset="-120"/>
              </a:rPr>
              <a:t>I</a:t>
            </a:r>
            <a:r>
              <a:rPr lang="zh-CN" altLang="en-US" sz="3600">
                <a:solidFill>
                  <a:srgbClr val="D33F4B"/>
                </a:solidFill>
                <a:latin typeface="Microsoft JhengHei" panose="020B0604030504040204" charset="-120"/>
                <a:ea typeface="Microsoft JhengHei" panose="020B0604030504040204" charset="-120"/>
              </a:rPr>
              <a:t>ntroduction</a:t>
            </a:r>
            <a:endParaRPr lang="zh-CN" altLang="en-US" sz="3600">
              <a:solidFill>
                <a:srgbClr val="D33F4B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等腰三角形 7"/>
          <p:cNvSpPr/>
          <p:nvPr/>
        </p:nvSpPr>
        <p:spPr>
          <a:xfrm rot="5820000">
            <a:off x="976630" y="3242310"/>
            <a:ext cx="576580" cy="534035"/>
          </a:xfrm>
          <a:prstGeom prst="triangle">
            <a:avLst/>
          </a:prstGeom>
          <a:gradFill>
            <a:gsLst>
              <a:gs pos="0">
                <a:srgbClr val="D7538B"/>
              </a:gs>
              <a:gs pos="100000">
                <a:srgbClr val="79959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198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361950" y="299720"/>
            <a:ext cx="605790" cy="286385"/>
            <a:chOff x="570" y="472"/>
            <a:chExt cx="954" cy="4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0" y="472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0" y="698"/>
              <a:ext cx="545" cy="0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0" y="919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等腰三角形 11"/>
          <p:cNvSpPr/>
          <p:nvPr/>
        </p:nvSpPr>
        <p:spPr>
          <a:xfrm rot="6300000">
            <a:off x="1489710" y="2860040"/>
            <a:ext cx="1915160" cy="1773555"/>
          </a:xfrm>
          <a:prstGeom prst="triangle">
            <a:avLst/>
          </a:prstGeom>
          <a:gradFill>
            <a:gsLst>
              <a:gs pos="0">
                <a:srgbClr val="D7538B">
                  <a:lumMod val="97000"/>
                  <a:alpha val="43000"/>
                </a:srgbClr>
              </a:gs>
              <a:gs pos="100000">
                <a:srgbClr val="79959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6300000">
            <a:off x="192405" y="2221865"/>
            <a:ext cx="2513330" cy="2327275"/>
          </a:xfrm>
          <a:prstGeom prst="triangle">
            <a:avLst/>
          </a:prstGeom>
          <a:gradFill>
            <a:gsLst>
              <a:gs pos="0">
                <a:srgbClr val="D7538B"/>
              </a:gs>
              <a:gs pos="100000">
                <a:srgbClr val="79959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43785" y="761365"/>
            <a:ext cx="4070985" cy="249174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D33F4B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HTML5 : </a:t>
            </a:r>
            <a:endParaRPr lang="en-US" altLang="zh-CN" sz="2400">
              <a:solidFill>
                <a:srgbClr val="D33F4B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>
                <a:solidFill>
                  <a:srgbClr val="D33F4B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&lt;header&gt;&lt;/header&gt;</a:t>
            </a:r>
            <a:endParaRPr lang="en-US" altLang="zh-CN" sz="2000">
              <a:solidFill>
                <a:srgbClr val="D33F4B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>
                <a:solidFill>
                  <a:srgbClr val="D33F4B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&lt;section&gt;&lt;/section&gt;</a:t>
            </a:r>
            <a:endParaRPr lang="en-US" altLang="zh-CN" sz="2000">
              <a:solidFill>
                <a:srgbClr val="D33F4B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>
                <a:solidFill>
                  <a:srgbClr val="D33F4B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&lt;footer&gt;&lt;/footer&gt;</a:t>
            </a:r>
            <a:endParaRPr lang="en-US" altLang="zh-CN" sz="2000">
              <a:solidFill>
                <a:srgbClr val="D33F4B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>
                <a:solidFill>
                  <a:srgbClr val="D33F4B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&lt;nav&gt;&lt;/nav&gt;</a:t>
            </a:r>
            <a:endParaRPr lang="en-US" altLang="zh-CN" sz="2000">
              <a:solidFill>
                <a:srgbClr val="D33F4B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869170" y="5413375"/>
            <a:ext cx="1530350" cy="1714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996170" y="5540375"/>
            <a:ext cx="1530350" cy="1714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123170" y="5667375"/>
            <a:ext cx="1530350" cy="1714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82535" y="1231265"/>
            <a:ext cx="4070985" cy="34150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D33F4B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CSS3 : </a:t>
            </a:r>
            <a:endParaRPr lang="en-US" altLang="zh-CN" sz="2400">
              <a:solidFill>
                <a:srgbClr val="D33F4B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>
                <a:solidFill>
                  <a:srgbClr val="D33F4B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border-radius</a:t>
            </a:r>
            <a:endParaRPr lang="en-US" altLang="zh-CN" sz="2000">
              <a:solidFill>
                <a:srgbClr val="D33F4B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>
                <a:solidFill>
                  <a:srgbClr val="D33F4B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box-shadow</a:t>
            </a:r>
            <a:endParaRPr lang="en-US" altLang="zh-CN" sz="2000">
              <a:solidFill>
                <a:srgbClr val="D33F4B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>
                <a:solidFill>
                  <a:srgbClr val="D33F4B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background-image</a:t>
            </a:r>
            <a:endParaRPr lang="en-US" altLang="zh-CN" sz="2000">
              <a:solidFill>
                <a:srgbClr val="D33F4B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>
                <a:solidFill>
                  <a:srgbClr val="D33F4B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@font-face</a:t>
            </a:r>
            <a:endParaRPr lang="en-US" altLang="zh-CN" sz="2000">
              <a:solidFill>
                <a:srgbClr val="D33F4B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>
                <a:solidFill>
                  <a:srgbClr val="D33F4B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transform</a:t>
            </a:r>
            <a:endParaRPr lang="en-US" altLang="zh-CN" sz="2000">
              <a:solidFill>
                <a:srgbClr val="D33F4B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>
                <a:solidFill>
                  <a:srgbClr val="D33F4B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...</a:t>
            </a:r>
            <a:endParaRPr lang="en-US" altLang="zh-CN" sz="2000">
              <a:solidFill>
                <a:srgbClr val="D33F4B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1555" y="3971925"/>
            <a:ext cx="4070985" cy="15684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D33F4B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JS : </a:t>
            </a:r>
            <a:endParaRPr lang="en-US" altLang="zh-CN" sz="2400">
              <a:solidFill>
                <a:srgbClr val="D33F4B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>
                <a:solidFill>
                  <a:srgbClr val="D33F4B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+mn-ea"/>
              </a:rPr>
              <a:t>DOM</a:t>
            </a:r>
            <a:r>
              <a:rPr lang="zh-CN" altLang="en-US" sz="2000">
                <a:solidFill>
                  <a:srgbClr val="D33F4B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+mn-ea"/>
              </a:rPr>
              <a:t>对象的属性和方法</a:t>
            </a:r>
            <a:endParaRPr lang="en-US" altLang="zh-CN" sz="2000">
              <a:solidFill>
                <a:srgbClr val="D33F4B"/>
              </a:solidFill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+mn-ea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>
                <a:solidFill>
                  <a:srgbClr val="D33F4B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+mn-ea"/>
              </a:rPr>
              <a:t>...</a:t>
            </a:r>
            <a:endParaRPr lang="en-US" altLang="zh-CN" sz="2000">
              <a:solidFill>
                <a:srgbClr val="D33F4B"/>
              </a:solidFill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bldLvl="0" animBg="1"/>
      <p:bldP spid="12" grpId="0" animBg="1"/>
      <p:bldP spid="12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3F4B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361950" y="299720"/>
            <a:ext cx="605790" cy="286385"/>
            <a:chOff x="570" y="472"/>
            <a:chExt cx="954" cy="4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0" y="472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0" y="698"/>
              <a:ext cx="545" cy="0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0" y="919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八边形 16"/>
          <p:cNvSpPr/>
          <p:nvPr/>
        </p:nvSpPr>
        <p:spPr>
          <a:xfrm rot="1920000">
            <a:off x="2493010" y="5431790"/>
            <a:ext cx="697865" cy="697865"/>
          </a:xfrm>
          <a:prstGeom prst="octagon">
            <a:avLst/>
          </a:prstGeom>
          <a:gradFill>
            <a:gsLst>
              <a:gs pos="0">
                <a:srgbClr val="BEC58C"/>
              </a:gs>
              <a:gs pos="100000">
                <a:srgbClr val="92D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八边形 1"/>
          <p:cNvSpPr/>
          <p:nvPr/>
        </p:nvSpPr>
        <p:spPr>
          <a:xfrm rot="1200000">
            <a:off x="1367790" y="1089025"/>
            <a:ext cx="1040130" cy="1040130"/>
          </a:xfrm>
          <a:prstGeom prst="octagon">
            <a:avLst/>
          </a:prstGeom>
          <a:gradFill>
            <a:gsLst>
              <a:gs pos="0">
                <a:srgbClr val="BEC58C"/>
              </a:gs>
              <a:gs pos="100000">
                <a:srgbClr val="92D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八边形 2"/>
          <p:cNvSpPr/>
          <p:nvPr/>
        </p:nvSpPr>
        <p:spPr>
          <a:xfrm>
            <a:off x="2782570" y="2294890"/>
            <a:ext cx="2181860" cy="2181860"/>
          </a:xfrm>
          <a:prstGeom prst="octagon">
            <a:avLst/>
          </a:prstGeom>
          <a:gradFill>
            <a:gsLst>
              <a:gs pos="0">
                <a:srgbClr val="BEC58C"/>
              </a:gs>
              <a:gs pos="100000">
                <a:srgbClr val="92D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八边形 3"/>
          <p:cNvSpPr/>
          <p:nvPr/>
        </p:nvSpPr>
        <p:spPr>
          <a:xfrm rot="1920000">
            <a:off x="10697845" y="794385"/>
            <a:ext cx="1256665" cy="1256665"/>
          </a:xfrm>
          <a:prstGeom prst="octagon">
            <a:avLst/>
          </a:prstGeom>
          <a:gradFill>
            <a:gsLst>
              <a:gs pos="0">
                <a:srgbClr val="BEC58C"/>
              </a:gs>
              <a:gs pos="100000">
                <a:srgbClr val="92D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八边形 4"/>
          <p:cNvSpPr/>
          <p:nvPr/>
        </p:nvSpPr>
        <p:spPr>
          <a:xfrm rot="1920000">
            <a:off x="7978140" y="1074420"/>
            <a:ext cx="697865" cy="697865"/>
          </a:xfrm>
          <a:prstGeom prst="octagon">
            <a:avLst/>
          </a:prstGeom>
          <a:gradFill>
            <a:gsLst>
              <a:gs pos="0">
                <a:srgbClr val="BEC58C"/>
              </a:gs>
              <a:gs pos="100000">
                <a:srgbClr val="92D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八边形 5"/>
          <p:cNvSpPr/>
          <p:nvPr/>
        </p:nvSpPr>
        <p:spPr>
          <a:xfrm rot="18900000">
            <a:off x="8534400" y="5840095"/>
            <a:ext cx="567690" cy="567690"/>
          </a:xfrm>
          <a:prstGeom prst="octagon">
            <a:avLst/>
          </a:prstGeom>
          <a:gradFill>
            <a:gsLst>
              <a:gs pos="0">
                <a:srgbClr val="BEC58C"/>
              </a:gs>
              <a:gs pos="100000">
                <a:srgbClr val="92D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八边形 6"/>
          <p:cNvSpPr/>
          <p:nvPr/>
        </p:nvSpPr>
        <p:spPr>
          <a:xfrm rot="1920000">
            <a:off x="10497185" y="5157470"/>
            <a:ext cx="843280" cy="843280"/>
          </a:xfrm>
          <a:prstGeom prst="octagon">
            <a:avLst/>
          </a:prstGeom>
          <a:gradFill>
            <a:gsLst>
              <a:gs pos="0">
                <a:srgbClr val="BEC58C"/>
              </a:gs>
              <a:gs pos="100000">
                <a:srgbClr val="92D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八边形 7"/>
          <p:cNvSpPr/>
          <p:nvPr/>
        </p:nvSpPr>
        <p:spPr>
          <a:xfrm rot="300000">
            <a:off x="829310" y="4850130"/>
            <a:ext cx="445135" cy="445135"/>
          </a:xfrm>
          <a:prstGeom prst="octagon">
            <a:avLst/>
          </a:prstGeom>
          <a:gradFill>
            <a:gsLst>
              <a:gs pos="0">
                <a:srgbClr val="BEC58C"/>
              </a:gs>
              <a:gs pos="100000">
                <a:srgbClr val="92D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96000" y="2596515"/>
            <a:ext cx="51142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4800">
                <a:solidFill>
                  <a:srgbClr val="A0CF63"/>
                </a:solidFill>
                <a:latin typeface="Microsoft JhengHei" panose="020B0604030504040204" charset="-120"/>
                <a:ea typeface="Microsoft JhengHei" panose="020B0604030504040204" charset="-120"/>
              </a:rPr>
              <a:t>项目收获</a:t>
            </a:r>
            <a:endParaRPr lang="zh-CN" altLang="en-US" sz="4800">
              <a:solidFill>
                <a:srgbClr val="A0CF63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indent="914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zh-CN" altLang="en-US" sz="3600">
                <a:solidFill>
                  <a:srgbClr val="A0CF63"/>
                </a:solidFill>
                <a:latin typeface="Microsoft JhengHei" panose="020B0604030504040204" charset="-120"/>
                <a:ea typeface="Microsoft JhengHei" panose="020B0604030504040204" charset="-120"/>
              </a:rPr>
              <a:t>Project Gaining</a:t>
            </a:r>
            <a:endParaRPr lang="zh-CN" altLang="en-US" sz="3600">
              <a:solidFill>
                <a:srgbClr val="A0CF63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3F4B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361950" y="299720"/>
            <a:ext cx="605790" cy="286385"/>
            <a:chOff x="570" y="472"/>
            <a:chExt cx="954" cy="4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0" y="472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0" y="698"/>
              <a:ext cx="545" cy="0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0" y="919"/>
              <a:ext cx="954" cy="4"/>
            </a:xfrm>
            <a:prstGeom prst="line">
              <a:avLst/>
            </a:prstGeom>
            <a:ln w="15875">
              <a:gradFill>
                <a:gsLst>
                  <a:gs pos="0">
                    <a:srgbClr val="6032BC"/>
                  </a:gs>
                  <a:gs pos="75000">
                    <a:srgbClr val="934DCA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八边形 4"/>
          <p:cNvSpPr/>
          <p:nvPr/>
        </p:nvSpPr>
        <p:spPr>
          <a:xfrm rot="1920000">
            <a:off x="1099820" y="1074420"/>
            <a:ext cx="697865" cy="697865"/>
          </a:xfrm>
          <a:prstGeom prst="octagon">
            <a:avLst/>
          </a:prstGeom>
          <a:gradFill>
            <a:gsLst>
              <a:gs pos="0">
                <a:srgbClr val="BEC58C"/>
              </a:gs>
              <a:gs pos="100000">
                <a:srgbClr val="92D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八边形 10"/>
          <p:cNvSpPr/>
          <p:nvPr/>
        </p:nvSpPr>
        <p:spPr>
          <a:xfrm>
            <a:off x="1465580" y="1563370"/>
            <a:ext cx="9261475" cy="3731895"/>
          </a:xfrm>
          <a:prstGeom prst="octagon">
            <a:avLst/>
          </a:prstGeom>
          <a:gradFill>
            <a:gsLst>
              <a:gs pos="0">
                <a:srgbClr val="BEC58C"/>
              </a:gs>
              <a:gs pos="100000">
                <a:srgbClr val="92D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八边形 19"/>
          <p:cNvSpPr/>
          <p:nvPr/>
        </p:nvSpPr>
        <p:spPr>
          <a:xfrm>
            <a:off x="1929130" y="1789430"/>
            <a:ext cx="8525510" cy="3279775"/>
          </a:xfrm>
          <a:prstGeom prst="octagon">
            <a:avLst/>
          </a:prstGeom>
          <a:solidFill>
            <a:srgbClr val="D3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57195" y="1654175"/>
            <a:ext cx="68700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A0CF6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多种方式实现元素居中，文本居中，定位对齐，垂直居中</a:t>
            </a:r>
            <a:endParaRPr lang="zh-CN" altLang="en-US" sz="2400">
              <a:solidFill>
                <a:srgbClr val="A0CF63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A0CF6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页面塌陷处理方法</a:t>
            </a:r>
            <a:endParaRPr lang="zh-CN" altLang="en-US" sz="2400">
              <a:solidFill>
                <a:srgbClr val="A0CF63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A0CF6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box-sizing</a:t>
            </a:r>
            <a:r>
              <a:rPr lang="zh-CN" altLang="en-US" sz="2400">
                <a:solidFill>
                  <a:srgbClr val="A0CF6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设计页面结构</a:t>
            </a:r>
            <a:endParaRPr lang="zh-CN" altLang="en-US" sz="2400">
              <a:solidFill>
                <a:srgbClr val="A0CF63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A0CF6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transition</a:t>
            </a:r>
            <a:r>
              <a:rPr lang="zh-CN" altLang="en-US" sz="2400">
                <a:solidFill>
                  <a:srgbClr val="A0CF6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设计</a:t>
            </a:r>
            <a:r>
              <a:rPr lang="zh-CN" altLang="en-US" sz="2400">
                <a:solidFill>
                  <a:srgbClr val="A0CF6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动画效果</a:t>
            </a:r>
            <a:endParaRPr lang="zh-CN" altLang="en-US" sz="2400">
              <a:solidFill>
                <a:srgbClr val="A0CF63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A0CF63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...</a:t>
            </a:r>
            <a:endParaRPr lang="zh-CN" altLang="en-US" sz="2400">
              <a:solidFill>
                <a:srgbClr val="A0CF63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15" name="八边形 14"/>
          <p:cNvSpPr/>
          <p:nvPr/>
        </p:nvSpPr>
        <p:spPr>
          <a:xfrm rot="1920000">
            <a:off x="1099820" y="5427345"/>
            <a:ext cx="697865" cy="697865"/>
          </a:xfrm>
          <a:prstGeom prst="octagon">
            <a:avLst/>
          </a:prstGeom>
          <a:gradFill>
            <a:gsLst>
              <a:gs pos="0">
                <a:srgbClr val="BEC58C"/>
              </a:gs>
              <a:gs pos="100000">
                <a:srgbClr val="92D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八边形 15"/>
          <p:cNvSpPr/>
          <p:nvPr/>
        </p:nvSpPr>
        <p:spPr>
          <a:xfrm rot="1920000">
            <a:off x="10586720" y="1074420"/>
            <a:ext cx="697865" cy="697865"/>
          </a:xfrm>
          <a:prstGeom prst="octagon">
            <a:avLst/>
          </a:prstGeom>
          <a:gradFill>
            <a:gsLst>
              <a:gs pos="0">
                <a:srgbClr val="BEC58C"/>
              </a:gs>
              <a:gs pos="100000">
                <a:srgbClr val="92D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八边形 17"/>
          <p:cNvSpPr/>
          <p:nvPr/>
        </p:nvSpPr>
        <p:spPr>
          <a:xfrm rot="1920000">
            <a:off x="10586720" y="5427345"/>
            <a:ext cx="697865" cy="697865"/>
          </a:xfrm>
          <a:prstGeom prst="octagon">
            <a:avLst/>
          </a:prstGeom>
          <a:gradFill>
            <a:gsLst>
              <a:gs pos="0">
                <a:srgbClr val="BEC58C"/>
              </a:gs>
              <a:gs pos="100000">
                <a:srgbClr val="92D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8" grpId="0" animBg="1"/>
      <p:bldP spid="5" grpId="1" animBg="1"/>
      <p:bldP spid="15" grpId="1" animBg="1"/>
      <p:bldP spid="16" grpId="1" animBg="1"/>
      <p:bldP spid="18" grpId="1" animBg="1"/>
      <p:bldP spid="5" grpId="2" animBg="1"/>
      <p:bldP spid="15" grpId="2" animBg="1"/>
      <p:bldP spid="16" grpId="2" animBg="1"/>
      <p:bldP spid="18" grpId="2" animBg="1"/>
      <p:bldP spid="5" grpId="3" animBg="1"/>
      <p:bldP spid="15" grpId="3" animBg="1"/>
      <p:bldP spid="16" grpId="3" animBg="1"/>
      <p:bldP spid="18" grpId="3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演示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Microsoft JhengHei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Alexander</dc:creator>
  <cp:lastModifiedBy>不爱说话的高手</cp:lastModifiedBy>
  <cp:revision>66</cp:revision>
  <dcterms:created xsi:type="dcterms:W3CDTF">2017-07-13T06:24:00Z</dcterms:created>
  <dcterms:modified xsi:type="dcterms:W3CDTF">2020-08-06T01:16:00Z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