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tiff" ContentType="image/tif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56" r:id="rId2"/>
    <p:sldId id="274" r:id="rId3"/>
    <p:sldId id="346" r:id="rId4"/>
    <p:sldId id="312" r:id="rId5"/>
    <p:sldId id="336" r:id="rId6"/>
    <p:sldId id="282" r:id="rId7"/>
    <p:sldId id="314" r:id="rId8"/>
    <p:sldId id="348" r:id="rId9"/>
    <p:sldId id="322" r:id="rId10"/>
    <p:sldId id="310" r:id="rId11"/>
    <p:sldId id="325" r:id="rId12"/>
    <p:sldId id="324" r:id="rId13"/>
    <p:sldId id="326" r:id="rId14"/>
    <p:sldId id="327" r:id="rId15"/>
    <p:sldId id="328" r:id="rId16"/>
    <p:sldId id="290" r:id="rId17"/>
    <p:sldId id="330" r:id="rId18"/>
    <p:sldId id="277" r:id="rId19"/>
    <p:sldId id="342" r:id="rId20"/>
    <p:sldId id="343" r:id="rId21"/>
    <p:sldId id="331" r:id="rId22"/>
    <p:sldId id="338" r:id="rId23"/>
    <p:sldId id="334" r:id="rId24"/>
    <p:sldId id="268" r:id="rId25"/>
    <p:sldId id="349" r:id="rId26"/>
    <p:sldId id="333" r:id="rId27"/>
    <p:sldId id="347" r:id="rId28"/>
    <p:sldId id="339" r:id="rId29"/>
    <p:sldId id="285" r:id="rId30"/>
    <p:sldId id="283" r:id="rId31"/>
    <p:sldId id="276" r:id="rId32"/>
    <p:sldId id="301" r:id="rId33"/>
    <p:sldId id="286" r:id="rId34"/>
  </p:sldIdLst>
  <p:sldSz cx="12192000" cy="6858000"/>
  <p:notesSz cx="6858000" cy="14668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D62"/>
    <a:srgbClr val="FF7476"/>
    <a:srgbClr val="FF93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656"/>
    <p:restoredTop sz="77643"/>
  </p:normalViewPr>
  <p:slideViewPr>
    <p:cSldViewPr snapToGrid="0">
      <p:cViewPr varScale="1">
        <p:scale>
          <a:sx n="111" d="100"/>
          <a:sy n="111" d="100"/>
        </p:scale>
        <p:origin x="3096" y="20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DONGLIANG" userId="1313195f-680b-48f7-a0b2-438a8902a129" providerId="ADAL" clId="{14210264-4845-344A-B5CA-0AA1A05ECF2C}"/>
    <pc:docChg chg="undo custSel delSld modSld">
      <pc:chgData name="MUDONGLIANG" userId="1313195f-680b-48f7-a0b2-438a8902a129" providerId="ADAL" clId="{14210264-4845-344A-B5CA-0AA1A05ECF2C}" dt="2018-08-06T00:41:18.552" v="5528" actId="20577"/>
      <pc:docMkLst>
        <pc:docMk/>
      </pc:docMkLst>
      <pc:sldChg chg="modSp modNotesTx">
        <pc:chgData name="MUDONGLIANG" userId="1313195f-680b-48f7-a0b2-438a8902a129" providerId="ADAL" clId="{14210264-4845-344A-B5CA-0AA1A05ECF2C}" dt="2018-08-04T19:14:41.950" v="3742" actId="20577"/>
        <pc:sldMkLst>
          <pc:docMk/>
          <pc:sldMk cId="0" sldId="268"/>
        </pc:sldMkLst>
        <pc:spChg chg="mod">
          <ac:chgData name="MUDONGLIANG" userId="1313195f-680b-48f7-a0b2-438a8902a129" providerId="ADAL" clId="{14210264-4845-344A-B5CA-0AA1A05ECF2C}" dt="2018-08-04T19:03:14.846" v="3468" actId="20577"/>
          <ac:spMkLst>
            <pc:docMk/>
            <pc:sldMk cId="0" sldId="268"/>
            <ac:spMk id="6" creationId="{552C6FF6-6B05-2144-9960-7DC74996E284}"/>
          </ac:spMkLst>
        </pc:spChg>
        <pc:spChg chg="mod">
          <ac:chgData name="MUDONGLIANG" userId="1313195f-680b-48f7-a0b2-438a8902a129" providerId="ADAL" clId="{14210264-4845-344A-B5CA-0AA1A05ECF2C}" dt="2018-08-04T19:03:07.248" v="3460" actId="20577"/>
          <ac:spMkLst>
            <pc:docMk/>
            <pc:sldMk cId="0" sldId="268"/>
            <ac:spMk id="7" creationId="{45EB39BE-5F98-444F-8D8A-5C0813C7C4F0}"/>
          </ac:spMkLst>
        </pc:spChg>
        <pc:spChg chg="mod">
          <ac:chgData name="MUDONGLIANG" userId="1313195f-680b-48f7-a0b2-438a8902a129" providerId="ADAL" clId="{14210264-4845-344A-B5CA-0AA1A05ECF2C}" dt="2018-08-04T19:03:22.428" v="3469" actId="20577"/>
          <ac:spMkLst>
            <pc:docMk/>
            <pc:sldMk cId="0" sldId="268"/>
            <ac:spMk id="9" creationId="{B932FD5E-5D70-0346-B0E7-68A6DBB1FEA6}"/>
          </ac:spMkLst>
        </pc:spChg>
      </pc:sldChg>
      <pc:sldChg chg="modSp modNotesTx">
        <pc:chgData name="MUDONGLIANG" userId="1313195f-680b-48f7-a0b2-438a8902a129" providerId="ADAL" clId="{14210264-4845-344A-B5CA-0AA1A05ECF2C}" dt="2018-08-04T17:49:32.212" v="1634" actId="14100"/>
        <pc:sldMkLst>
          <pc:docMk/>
          <pc:sldMk cId="3744881274" sldId="274"/>
        </pc:sldMkLst>
        <pc:spChg chg="mod">
          <ac:chgData name="MUDONGLIANG" userId="1313195f-680b-48f7-a0b2-438a8902a129" providerId="ADAL" clId="{14210264-4845-344A-B5CA-0AA1A05ECF2C}" dt="2018-08-04T17:49:32.212" v="1634" actId="14100"/>
          <ac:spMkLst>
            <pc:docMk/>
            <pc:sldMk cId="3744881274" sldId="274"/>
            <ac:spMk id="2" creationId="{E6153B47-E2F9-3042-A2B1-379988B15D39}"/>
          </ac:spMkLst>
        </pc:spChg>
      </pc:sldChg>
      <pc:sldChg chg="modNotesTx">
        <pc:chgData name="MUDONGLIANG" userId="1313195f-680b-48f7-a0b2-438a8902a129" providerId="ADAL" clId="{14210264-4845-344A-B5CA-0AA1A05ECF2C}" dt="2018-08-05T16:05:02.571" v="4859" actId="20577"/>
        <pc:sldMkLst>
          <pc:docMk/>
          <pc:sldMk cId="2395609140" sldId="277"/>
        </pc:sldMkLst>
      </pc:sldChg>
      <pc:sldChg chg="del">
        <pc:chgData name="MUDONGLIANG" userId="1313195f-680b-48f7-a0b2-438a8902a129" providerId="ADAL" clId="{14210264-4845-344A-B5CA-0AA1A05ECF2C}" dt="2018-08-05T16:20:10.433" v="5283" actId="2696"/>
        <pc:sldMkLst>
          <pc:docMk/>
          <pc:sldMk cId="663773660" sldId="278"/>
        </pc:sldMkLst>
      </pc:sldChg>
      <pc:sldChg chg="modNotesTx">
        <pc:chgData name="MUDONGLIANG" userId="1313195f-680b-48f7-a0b2-438a8902a129" providerId="ADAL" clId="{14210264-4845-344A-B5CA-0AA1A05ECF2C}" dt="2018-08-05T00:34:49.194" v="4664" actId="20577"/>
        <pc:sldMkLst>
          <pc:docMk/>
          <pc:sldMk cId="2361836777" sldId="282"/>
        </pc:sldMkLst>
      </pc:sldChg>
      <pc:sldChg chg="modNotesTx">
        <pc:chgData name="MUDONGLIANG" userId="1313195f-680b-48f7-a0b2-438a8902a129" providerId="ADAL" clId="{14210264-4845-344A-B5CA-0AA1A05ECF2C}" dt="2018-08-05T16:02:09.897" v="4853" actId="20577"/>
        <pc:sldMkLst>
          <pc:docMk/>
          <pc:sldMk cId="2636611786" sldId="290"/>
        </pc:sldMkLst>
      </pc:sldChg>
      <pc:sldChg chg="del">
        <pc:chgData name="MUDONGLIANG" userId="1313195f-680b-48f7-a0b2-438a8902a129" providerId="ADAL" clId="{14210264-4845-344A-B5CA-0AA1A05ECF2C}" dt="2018-08-05T16:20:25.915" v="5285" actId="2696"/>
        <pc:sldMkLst>
          <pc:docMk/>
          <pc:sldMk cId="27612929" sldId="299"/>
        </pc:sldMkLst>
      </pc:sldChg>
      <pc:sldChg chg="addSp modSp modNotesTx">
        <pc:chgData name="MUDONGLIANG" userId="1313195f-680b-48f7-a0b2-438a8902a129" providerId="ADAL" clId="{14210264-4845-344A-B5CA-0AA1A05ECF2C}" dt="2018-08-05T15:58:29.014" v="4804" actId="20577"/>
        <pc:sldMkLst>
          <pc:docMk/>
          <pc:sldMk cId="1693980253" sldId="310"/>
        </pc:sldMkLst>
        <pc:spChg chg="mod">
          <ac:chgData name="MUDONGLIANG" userId="1313195f-680b-48f7-a0b2-438a8902a129" providerId="ADAL" clId="{14210264-4845-344A-B5CA-0AA1A05ECF2C}" dt="2018-08-04T18:38:37.342" v="2669" actId="20577"/>
          <ac:spMkLst>
            <pc:docMk/>
            <pc:sldMk cId="1693980253" sldId="310"/>
            <ac:spMk id="3" creationId="{CAB02141-2D0D-7344-9694-26E98F7C1D94}"/>
          </ac:spMkLst>
        </pc:spChg>
        <pc:spChg chg="mod">
          <ac:chgData name="MUDONGLIANG" userId="1313195f-680b-48f7-a0b2-438a8902a129" providerId="ADAL" clId="{14210264-4845-344A-B5CA-0AA1A05ECF2C}" dt="2018-08-03T03:48:11.513" v="517" actId="1076"/>
          <ac:spMkLst>
            <pc:docMk/>
            <pc:sldMk cId="1693980253" sldId="310"/>
            <ac:spMk id="9" creationId="{90652581-6E36-40CE-8A65-3FB22EACEEE4}"/>
          </ac:spMkLst>
        </pc:spChg>
        <pc:spChg chg="mod">
          <ac:chgData name="MUDONGLIANG" userId="1313195f-680b-48f7-a0b2-438a8902a129" providerId="ADAL" clId="{14210264-4845-344A-B5CA-0AA1A05ECF2C}" dt="2018-08-03T03:48:17.907" v="518" actId="1076"/>
          <ac:spMkLst>
            <pc:docMk/>
            <pc:sldMk cId="1693980253" sldId="310"/>
            <ac:spMk id="10" creationId="{BB26E1EC-9BBF-4CF9-9360-D8336A81621F}"/>
          </ac:spMkLst>
        </pc:spChg>
        <pc:spChg chg="mod">
          <ac:chgData name="MUDONGLIANG" userId="1313195f-680b-48f7-a0b2-438a8902a129" providerId="ADAL" clId="{14210264-4845-344A-B5CA-0AA1A05ECF2C}" dt="2018-08-03T03:48:30.872" v="521" actId="1076"/>
          <ac:spMkLst>
            <pc:docMk/>
            <pc:sldMk cId="1693980253" sldId="310"/>
            <ac:spMk id="11" creationId="{C6D19E24-BB12-4824-B7D9-5306BA0D07D7}"/>
          </ac:spMkLst>
        </pc:spChg>
        <pc:spChg chg="mod">
          <ac:chgData name="MUDONGLIANG" userId="1313195f-680b-48f7-a0b2-438a8902a129" providerId="ADAL" clId="{14210264-4845-344A-B5CA-0AA1A05ECF2C}" dt="2018-08-04T18:35:36.478" v="2634" actId="20577"/>
          <ac:spMkLst>
            <pc:docMk/>
            <pc:sldMk cId="1693980253" sldId="310"/>
            <ac:spMk id="12" creationId="{26F710E2-D1E7-45F2-9E29-796D76DC8332}"/>
          </ac:spMkLst>
        </pc:spChg>
        <pc:spChg chg="add mod">
          <ac:chgData name="MUDONGLIANG" userId="1313195f-680b-48f7-a0b2-438a8902a129" providerId="ADAL" clId="{14210264-4845-344A-B5CA-0AA1A05ECF2C}" dt="2018-08-05T15:58:26.391" v="4803" actId="20577"/>
          <ac:spMkLst>
            <pc:docMk/>
            <pc:sldMk cId="1693980253" sldId="310"/>
            <ac:spMk id="13" creationId="{C7491E03-D8D7-934B-BF9A-9FE9C923A86B}"/>
          </ac:spMkLst>
        </pc:spChg>
        <pc:picChg chg="mod">
          <ac:chgData name="MUDONGLIANG" userId="1313195f-680b-48f7-a0b2-438a8902a129" providerId="ADAL" clId="{14210264-4845-344A-B5CA-0AA1A05ECF2C}" dt="2018-08-03T03:48:11.513" v="517" actId="1076"/>
          <ac:picMkLst>
            <pc:docMk/>
            <pc:sldMk cId="1693980253" sldId="310"/>
            <ac:picMk id="6" creationId="{41D64C9B-5EE2-45ED-951A-3C80E52A6CCC}"/>
          </ac:picMkLst>
        </pc:picChg>
      </pc:sldChg>
      <pc:sldChg chg="modSp modNotesTx">
        <pc:chgData name="MUDONGLIANG" userId="1313195f-680b-48f7-a0b2-438a8902a129" providerId="ADAL" clId="{14210264-4845-344A-B5CA-0AA1A05ECF2C}" dt="2018-08-04T21:26:38.060" v="4013" actId="20577"/>
        <pc:sldMkLst>
          <pc:docMk/>
          <pc:sldMk cId="3466588092" sldId="312"/>
        </pc:sldMkLst>
        <pc:spChg chg="mod">
          <ac:chgData name="MUDONGLIANG" userId="1313195f-680b-48f7-a0b2-438a8902a129" providerId="ADAL" clId="{14210264-4845-344A-B5CA-0AA1A05ECF2C}" dt="2018-08-04T18:12:25.825" v="2179" actId="20577"/>
          <ac:spMkLst>
            <pc:docMk/>
            <pc:sldMk cId="3466588092" sldId="312"/>
            <ac:spMk id="2" creationId="{4EA0A36A-BB46-4D1F-8CC6-A2AAD7F7D569}"/>
          </ac:spMkLst>
        </pc:spChg>
      </pc:sldChg>
      <pc:sldChg chg="modSp modNotesTx">
        <pc:chgData name="MUDONGLIANG" userId="1313195f-680b-48f7-a0b2-438a8902a129" providerId="ADAL" clId="{14210264-4845-344A-B5CA-0AA1A05ECF2C}" dt="2018-08-06T00:39:28.494" v="5439" actId="20577"/>
        <pc:sldMkLst>
          <pc:docMk/>
          <pc:sldMk cId="3941345782" sldId="314"/>
        </pc:sldMkLst>
        <pc:spChg chg="mod">
          <ac:chgData name="MUDONGLIANG" userId="1313195f-680b-48f7-a0b2-438a8902a129" providerId="ADAL" clId="{14210264-4845-344A-B5CA-0AA1A05ECF2C}" dt="2018-08-04T21:54:42.218" v="4568" actId="20577"/>
          <ac:spMkLst>
            <pc:docMk/>
            <pc:sldMk cId="3941345782" sldId="314"/>
            <ac:spMk id="3" creationId="{14D40DA4-3EBE-984E-9C49-7367C61B60A0}"/>
          </ac:spMkLst>
        </pc:spChg>
      </pc:sldChg>
      <pc:sldChg chg="addSp delSp modSp delAnim modAnim modNotesTx">
        <pc:chgData name="MUDONGLIANG" userId="1313195f-680b-48f7-a0b2-438a8902a129" providerId="ADAL" clId="{14210264-4845-344A-B5CA-0AA1A05ECF2C}" dt="2018-08-04T21:36:45.549" v="4280" actId="20577"/>
        <pc:sldMkLst>
          <pc:docMk/>
          <pc:sldMk cId="1862194758" sldId="322"/>
        </pc:sldMkLst>
        <pc:spChg chg="mod">
          <ac:chgData name="MUDONGLIANG" userId="1313195f-680b-48f7-a0b2-438a8902a129" providerId="ADAL" clId="{14210264-4845-344A-B5CA-0AA1A05ECF2C}" dt="2018-08-03T03:35:28.294" v="428" actId="1076"/>
          <ac:spMkLst>
            <pc:docMk/>
            <pc:sldMk cId="1862194758" sldId="322"/>
            <ac:spMk id="4" creationId="{93F0D362-FE3A-784D-886B-E7080219DE34}"/>
          </ac:spMkLst>
        </pc:spChg>
        <pc:spChg chg="mod">
          <ac:chgData name="MUDONGLIANG" userId="1313195f-680b-48f7-a0b2-438a8902a129" providerId="ADAL" clId="{14210264-4845-344A-B5CA-0AA1A05ECF2C}" dt="2018-08-04T21:35:03.383" v="4226" actId="167"/>
          <ac:spMkLst>
            <pc:docMk/>
            <pc:sldMk cId="1862194758" sldId="322"/>
            <ac:spMk id="5" creationId="{35185091-9A8F-FD42-9001-3CE5471E6774}"/>
          </ac:spMkLst>
        </pc:spChg>
        <pc:spChg chg="add mod">
          <ac:chgData name="MUDONGLIANG" userId="1313195f-680b-48f7-a0b2-438a8902a129" providerId="ADAL" clId="{14210264-4845-344A-B5CA-0AA1A05ECF2C}" dt="2018-08-04T18:33:51.563" v="2621" actId="692"/>
          <ac:spMkLst>
            <pc:docMk/>
            <pc:sldMk cId="1862194758" sldId="322"/>
            <ac:spMk id="8" creationId="{A7EC18A5-1D49-7D45-ADCB-9129C3C9C5A7}"/>
          </ac:spMkLst>
        </pc:spChg>
        <pc:spChg chg="mod">
          <ac:chgData name="MUDONGLIANG" userId="1313195f-680b-48f7-a0b2-438a8902a129" providerId="ADAL" clId="{14210264-4845-344A-B5CA-0AA1A05ECF2C}" dt="2018-08-03T03:38:42.445" v="433" actId="255"/>
          <ac:spMkLst>
            <pc:docMk/>
            <pc:sldMk cId="1862194758" sldId="322"/>
            <ac:spMk id="12" creationId="{66D3F7B0-ADFC-324A-B321-D36CE3232C39}"/>
          </ac:spMkLst>
        </pc:spChg>
        <pc:spChg chg="add mod">
          <ac:chgData name="MUDONGLIANG" userId="1313195f-680b-48f7-a0b2-438a8902a129" providerId="ADAL" clId="{14210264-4845-344A-B5CA-0AA1A05ECF2C}" dt="2018-08-03T03:35:52.289" v="430" actId="1076"/>
          <ac:spMkLst>
            <pc:docMk/>
            <pc:sldMk cId="1862194758" sldId="322"/>
            <ac:spMk id="22" creationId="{9335D53C-9DDB-8748-B663-410E0AB5387F}"/>
          </ac:spMkLst>
        </pc:spChg>
        <pc:spChg chg="mod">
          <ac:chgData name="MUDONGLIANG" userId="1313195f-680b-48f7-a0b2-438a8902a129" providerId="ADAL" clId="{14210264-4845-344A-B5CA-0AA1A05ECF2C}" dt="2018-08-04T18:31:44.803" v="2595" actId="14100"/>
          <ac:spMkLst>
            <pc:docMk/>
            <pc:sldMk cId="1862194758" sldId="322"/>
            <ac:spMk id="23" creationId="{9867472C-77D7-7640-969D-40BD50EEDC89}"/>
          </ac:spMkLst>
        </pc:spChg>
        <pc:spChg chg="del">
          <ac:chgData name="MUDONGLIANG" userId="1313195f-680b-48f7-a0b2-438a8902a129" providerId="ADAL" clId="{14210264-4845-344A-B5CA-0AA1A05ECF2C}" dt="2018-08-03T03:16:56.075" v="330" actId="478"/>
          <ac:spMkLst>
            <pc:docMk/>
            <pc:sldMk cId="1862194758" sldId="322"/>
            <ac:spMk id="26" creationId="{48362CAA-AB08-BB49-B603-8E4E8CD2F74E}"/>
          </ac:spMkLst>
        </pc:spChg>
        <pc:spChg chg="del">
          <ac:chgData name="MUDONGLIANG" userId="1313195f-680b-48f7-a0b2-438a8902a129" providerId="ADAL" clId="{14210264-4845-344A-B5CA-0AA1A05ECF2C}" dt="2018-08-03T03:22:29.699" v="340" actId="478"/>
          <ac:spMkLst>
            <pc:docMk/>
            <pc:sldMk cId="1862194758" sldId="322"/>
            <ac:spMk id="29" creationId="{BAA00BB3-193D-0544-BDE6-A492B9604553}"/>
          </ac:spMkLst>
        </pc:spChg>
        <pc:spChg chg="mod">
          <ac:chgData name="MUDONGLIANG" userId="1313195f-680b-48f7-a0b2-438a8902a129" providerId="ADAL" clId="{14210264-4845-344A-B5CA-0AA1A05ECF2C}" dt="2018-08-03T03:18:44.654" v="333" actId="164"/>
          <ac:spMkLst>
            <pc:docMk/>
            <pc:sldMk cId="1862194758" sldId="322"/>
            <ac:spMk id="30" creationId="{B6B664F5-9B92-134C-9F2F-D8E5BA69925E}"/>
          </ac:spMkLst>
        </pc:spChg>
        <pc:grpChg chg="add mod">
          <ac:chgData name="MUDONGLIANG" userId="1313195f-680b-48f7-a0b2-438a8902a129" providerId="ADAL" clId="{14210264-4845-344A-B5CA-0AA1A05ECF2C}" dt="2018-08-03T03:39:04.244" v="435" actId="1076"/>
          <ac:grpSpMkLst>
            <pc:docMk/>
            <pc:sldMk cId="1862194758" sldId="322"/>
            <ac:grpSpMk id="7" creationId="{8F39AEB9-900C-2D40-A8A3-821BE1C85C3F}"/>
          </ac:grpSpMkLst>
        </pc:grpChg>
        <pc:picChg chg="add mod">
          <ac:chgData name="MUDONGLIANG" userId="1313195f-680b-48f7-a0b2-438a8902a129" providerId="ADAL" clId="{14210264-4845-344A-B5CA-0AA1A05ECF2C}" dt="2018-08-03T03:22:12.365" v="337" actId="14100"/>
          <ac:picMkLst>
            <pc:docMk/>
            <pc:sldMk cId="1862194758" sldId="322"/>
            <ac:picMk id="9" creationId="{2C62B382-3E62-D142-88E4-152D0FDCE346}"/>
          </ac:picMkLst>
        </pc:picChg>
        <pc:picChg chg="add del mod">
          <ac:chgData name="MUDONGLIANG" userId="1313195f-680b-48f7-a0b2-438a8902a129" providerId="ADAL" clId="{14210264-4845-344A-B5CA-0AA1A05ECF2C}" dt="2018-08-03T03:27:00.338" v="381" actId="478"/>
          <ac:picMkLst>
            <pc:docMk/>
            <pc:sldMk cId="1862194758" sldId="322"/>
            <ac:picMk id="11" creationId="{DB4D8318-D834-1246-8109-B5AA532148EA}"/>
          </ac:picMkLst>
        </pc:picChg>
        <pc:picChg chg="add del mod">
          <ac:chgData name="MUDONGLIANG" userId="1313195f-680b-48f7-a0b2-438a8902a129" providerId="ADAL" clId="{14210264-4845-344A-B5CA-0AA1A05ECF2C}" dt="2018-08-03T03:28:46.245" v="383" actId="931"/>
          <ac:picMkLst>
            <pc:docMk/>
            <pc:sldMk cId="1862194758" sldId="322"/>
            <ac:picMk id="14" creationId="{8ED2DFB4-844F-4547-8247-BF0940433A4A}"/>
          </ac:picMkLst>
        </pc:picChg>
        <pc:picChg chg="mod">
          <ac:chgData name="MUDONGLIANG" userId="1313195f-680b-48f7-a0b2-438a8902a129" providerId="ADAL" clId="{14210264-4845-344A-B5CA-0AA1A05ECF2C}" dt="2018-08-03T03:18:44.654" v="333" actId="164"/>
          <ac:picMkLst>
            <pc:docMk/>
            <pc:sldMk cId="1862194758" sldId="322"/>
            <ac:picMk id="15" creationId="{86B1A87A-68DE-7D4E-BC60-58C5F5B19DB9}"/>
          </ac:picMkLst>
        </pc:picChg>
        <pc:picChg chg="mod">
          <ac:chgData name="MUDONGLIANG" userId="1313195f-680b-48f7-a0b2-438a8902a129" providerId="ADAL" clId="{14210264-4845-344A-B5CA-0AA1A05ECF2C}" dt="2018-08-03T03:18:44.654" v="333" actId="164"/>
          <ac:picMkLst>
            <pc:docMk/>
            <pc:sldMk cId="1862194758" sldId="322"/>
            <ac:picMk id="16" creationId="{0E0BBF6E-C4B9-F34E-8B37-9BAC85CBA55F}"/>
          </ac:picMkLst>
        </pc:picChg>
        <pc:picChg chg="mod">
          <ac:chgData name="MUDONGLIANG" userId="1313195f-680b-48f7-a0b2-438a8902a129" providerId="ADAL" clId="{14210264-4845-344A-B5CA-0AA1A05ECF2C}" dt="2018-08-03T03:18:44.654" v="333" actId="164"/>
          <ac:picMkLst>
            <pc:docMk/>
            <pc:sldMk cId="1862194758" sldId="322"/>
            <ac:picMk id="17" creationId="{62745F1E-53E1-2F4F-82F8-7C5E50F91EDD}"/>
          </ac:picMkLst>
        </pc:picChg>
        <pc:picChg chg="mod">
          <ac:chgData name="MUDONGLIANG" userId="1313195f-680b-48f7-a0b2-438a8902a129" providerId="ADAL" clId="{14210264-4845-344A-B5CA-0AA1A05ECF2C}" dt="2018-08-03T03:18:44.654" v="333" actId="164"/>
          <ac:picMkLst>
            <pc:docMk/>
            <pc:sldMk cId="1862194758" sldId="322"/>
            <ac:picMk id="18" creationId="{798B3B3D-6879-C844-9FE1-214FCDC7B9B3}"/>
          </ac:picMkLst>
        </pc:picChg>
        <pc:picChg chg="mod">
          <ac:chgData name="MUDONGLIANG" userId="1313195f-680b-48f7-a0b2-438a8902a129" providerId="ADAL" clId="{14210264-4845-344A-B5CA-0AA1A05ECF2C}" dt="2018-08-03T03:18:44.654" v="333" actId="164"/>
          <ac:picMkLst>
            <pc:docMk/>
            <pc:sldMk cId="1862194758" sldId="322"/>
            <ac:picMk id="19" creationId="{DE56DE37-A647-8A48-96C7-FFEA2ACD65E3}"/>
          </ac:picMkLst>
        </pc:picChg>
        <pc:picChg chg="add mod">
          <ac:chgData name="MUDONGLIANG" userId="1313195f-680b-48f7-a0b2-438a8902a129" providerId="ADAL" clId="{14210264-4845-344A-B5CA-0AA1A05ECF2C}" dt="2018-08-03T03:33:15.649" v="421" actId="1076"/>
          <ac:picMkLst>
            <pc:docMk/>
            <pc:sldMk cId="1862194758" sldId="322"/>
            <ac:picMk id="21" creationId="{7B2D207C-3D23-094B-BD5B-EB9AB54C7FDB}"/>
          </ac:picMkLst>
        </pc:picChg>
        <pc:picChg chg="del">
          <ac:chgData name="MUDONGLIANG" userId="1313195f-680b-48f7-a0b2-438a8902a129" providerId="ADAL" clId="{14210264-4845-344A-B5CA-0AA1A05ECF2C}" dt="2018-08-03T03:16:53.742" v="329" actId="478"/>
          <ac:picMkLst>
            <pc:docMk/>
            <pc:sldMk cId="1862194758" sldId="322"/>
            <ac:picMk id="25" creationId="{A86061D4-4D4A-D542-923D-2664BB88FFA1}"/>
          </ac:picMkLst>
        </pc:picChg>
        <pc:picChg chg="del">
          <ac:chgData name="MUDONGLIANG" userId="1313195f-680b-48f7-a0b2-438a8902a129" providerId="ADAL" clId="{14210264-4845-344A-B5CA-0AA1A05ECF2C}" dt="2018-08-03T03:22:14.096" v="338" actId="478"/>
          <ac:picMkLst>
            <pc:docMk/>
            <pc:sldMk cId="1862194758" sldId="322"/>
            <ac:picMk id="28" creationId="{69653D37-FCC5-E941-A9AE-B508B7638FCB}"/>
          </ac:picMkLst>
        </pc:picChg>
      </pc:sldChg>
      <pc:sldChg chg="addSp delSp modSp modNotesTx">
        <pc:chgData name="MUDONGLIANG" userId="1313195f-680b-48f7-a0b2-438a8902a129" providerId="ADAL" clId="{14210264-4845-344A-B5CA-0AA1A05ECF2C}" dt="2018-08-06T00:39:55.174" v="5449" actId="20577"/>
        <pc:sldMkLst>
          <pc:docMk/>
          <pc:sldMk cId="510904118" sldId="324"/>
        </pc:sldMkLst>
        <pc:spChg chg="add del mod">
          <ac:chgData name="MUDONGLIANG" userId="1313195f-680b-48f7-a0b2-438a8902a129" providerId="ADAL" clId="{14210264-4845-344A-B5CA-0AA1A05ECF2C}" dt="2018-08-03T04:14:46.493" v="688" actId="478"/>
          <ac:spMkLst>
            <pc:docMk/>
            <pc:sldMk cId="510904118" sldId="324"/>
            <ac:spMk id="13" creationId="{B1811288-B7C2-2847-B517-2C4D32E0A635}"/>
          </ac:spMkLst>
        </pc:spChg>
        <pc:spChg chg="del">
          <ac:chgData name="MUDONGLIANG" userId="1313195f-680b-48f7-a0b2-438a8902a129" providerId="ADAL" clId="{14210264-4845-344A-B5CA-0AA1A05ECF2C}" dt="2018-08-03T03:57:08.397" v="600" actId="478"/>
          <ac:spMkLst>
            <pc:docMk/>
            <pc:sldMk cId="510904118" sldId="324"/>
            <ac:spMk id="14" creationId="{7A3EC902-73DF-4C48-8167-ED431901D0E6}"/>
          </ac:spMkLst>
        </pc:spChg>
        <pc:spChg chg="del">
          <ac:chgData name="MUDONGLIANG" userId="1313195f-680b-48f7-a0b2-438a8902a129" providerId="ADAL" clId="{14210264-4845-344A-B5CA-0AA1A05ECF2C}" dt="2018-08-03T03:57:08.397" v="600" actId="478"/>
          <ac:spMkLst>
            <pc:docMk/>
            <pc:sldMk cId="510904118" sldId="324"/>
            <ac:spMk id="15" creationId="{BBFF2353-AAF0-0244-81D2-88726A915CBE}"/>
          </ac:spMkLst>
        </pc:spChg>
        <pc:spChg chg="del">
          <ac:chgData name="MUDONGLIANG" userId="1313195f-680b-48f7-a0b2-438a8902a129" providerId="ADAL" clId="{14210264-4845-344A-B5CA-0AA1A05ECF2C}" dt="2018-08-03T03:57:08.397" v="600" actId="478"/>
          <ac:spMkLst>
            <pc:docMk/>
            <pc:sldMk cId="510904118" sldId="324"/>
            <ac:spMk id="16" creationId="{DF2725A2-C971-4F40-A055-DE2FD08A610F}"/>
          </ac:spMkLst>
        </pc:spChg>
        <pc:spChg chg="del">
          <ac:chgData name="MUDONGLIANG" userId="1313195f-680b-48f7-a0b2-438a8902a129" providerId="ADAL" clId="{14210264-4845-344A-B5CA-0AA1A05ECF2C}" dt="2018-08-03T03:57:08.397" v="600" actId="478"/>
          <ac:spMkLst>
            <pc:docMk/>
            <pc:sldMk cId="510904118" sldId="324"/>
            <ac:spMk id="17" creationId="{C2739A18-6431-534A-9C23-87B8FF164DE4}"/>
          </ac:spMkLst>
        </pc:spChg>
        <pc:spChg chg="add del">
          <ac:chgData name="MUDONGLIANG" userId="1313195f-680b-48f7-a0b2-438a8902a129" providerId="ADAL" clId="{14210264-4845-344A-B5CA-0AA1A05ECF2C}" dt="2018-08-03T04:14:46.493" v="688" actId="478"/>
          <ac:spMkLst>
            <pc:docMk/>
            <pc:sldMk cId="510904118" sldId="324"/>
            <ac:spMk id="18" creationId="{107114C3-9936-A345-BFC4-1A5827FE6940}"/>
          </ac:spMkLst>
        </pc:spChg>
        <pc:spChg chg="add del mod">
          <ac:chgData name="MUDONGLIANG" userId="1313195f-680b-48f7-a0b2-438a8902a129" providerId="ADAL" clId="{14210264-4845-344A-B5CA-0AA1A05ECF2C}" dt="2018-08-03T04:14:46.493" v="688" actId="478"/>
          <ac:spMkLst>
            <pc:docMk/>
            <pc:sldMk cId="510904118" sldId="324"/>
            <ac:spMk id="19" creationId="{CF1D2D87-BBBA-604C-8935-63E82EF24314}"/>
          </ac:spMkLst>
        </pc:spChg>
        <pc:spChg chg="add del">
          <ac:chgData name="MUDONGLIANG" userId="1313195f-680b-48f7-a0b2-438a8902a129" providerId="ADAL" clId="{14210264-4845-344A-B5CA-0AA1A05ECF2C}" dt="2018-08-03T04:14:46.493" v="688" actId="478"/>
          <ac:spMkLst>
            <pc:docMk/>
            <pc:sldMk cId="510904118" sldId="324"/>
            <ac:spMk id="21" creationId="{1268D826-8DB3-6243-881E-287E7FA3242B}"/>
          </ac:spMkLst>
        </pc:spChg>
        <pc:spChg chg="add del">
          <ac:chgData name="MUDONGLIANG" userId="1313195f-680b-48f7-a0b2-438a8902a129" providerId="ADAL" clId="{14210264-4845-344A-B5CA-0AA1A05ECF2C}" dt="2018-08-03T04:14:46.493" v="688" actId="478"/>
          <ac:spMkLst>
            <pc:docMk/>
            <pc:sldMk cId="510904118" sldId="324"/>
            <ac:spMk id="22" creationId="{B83DD9AB-5E15-7645-AAC9-5B6A45CF0651}"/>
          </ac:spMkLst>
        </pc:spChg>
        <pc:spChg chg="add del">
          <ac:chgData name="MUDONGLIANG" userId="1313195f-680b-48f7-a0b2-438a8902a129" providerId="ADAL" clId="{14210264-4845-344A-B5CA-0AA1A05ECF2C}" dt="2018-08-03T04:14:46.493" v="688" actId="478"/>
          <ac:spMkLst>
            <pc:docMk/>
            <pc:sldMk cId="510904118" sldId="324"/>
            <ac:spMk id="23" creationId="{D26D6FEE-621D-184C-BE26-B2B9A581BD07}"/>
          </ac:spMkLst>
        </pc:spChg>
        <pc:spChg chg="mod">
          <ac:chgData name="MUDONGLIANG" userId="1313195f-680b-48f7-a0b2-438a8902a129" providerId="ADAL" clId="{14210264-4845-344A-B5CA-0AA1A05ECF2C}" dt="2018-08-04T19:02:01.430" v="3456" actId="20577"/>
          <ac:spMkLst>
            <pc:docMk/>
            <pc:sldMk cId="510904118" sldId="324"/>
            <ac:spMk id="24" creationId="{07D2C841-B9AF-FB49-9687-9DBC9AB9E2CB}"/>
          </ac:spMkLst>
        </pc:spChg>
        <pc:spChg chg="add del">
          <ac:chgData name="MUDONGLIANG" userId="1313195f-680b-48f7-a0b2-438a8902a129" providerId="ADAL" clId="{14210264-4845-344A-B5CA-0AA1A05ECF2C}" dt="2018-08-03T04:14:46.493" v="688" actId="478"/>
          <ac:spMkLst>
            <pc:docMk/>
            <pc:sldMk cId="510904118" sldId="324"/>
            <ac:spMk id="27" creationId="{1D7AC461-ABBB-C646-99E3-2A137312BD70}"/>
          </ac:spMkLst>
        </pc:spChg>
        <pc:spChg chg="add del">
          <ac:chgData name="MUDONGLIANG" userId="1313195f-680b-48f7-a0b2-438a8902a129" providerId="ADAL" clId="{14210264-4845-344A-B5CA-0AA1A05ECF2C}" dt="2018-08-03T04:14:46.493" v="688" actId="478"/>
          <ac:spMkLst>
            <pc:docMk/>
            <pc:sldMk cId="510904118" sldId="324"/>
            <ac:spMk id="28" creationId="{1E4B75A9-8C3C-904F-8E52-9E66313DCCA6}"/>
          </ac:spMkLst>
        </pc:spChg>
        <pc:spChg chg="add del">
          <ac:chgData name="MUDONGLIANG" userId="1313195f-680b-48f7-a0b2-438a8902a129" providerId="ADAL" clId="{14210264-4845-344A-B5CA-0AA1A05ECF2C}" dt="2018-08-03T04:14:46.493" v="688" actId="478"/>
          <ac:spMkLst>
            <pc:docMk/>
            <pc:sldMk cId="510904118" sldId="324"/>
            <ac:spMk id="29" creationId="{BE975ADB-0158-5141-81E3-45AEC63EF8B8}"/>
          </ac:spMkLst>
        </pc:spChg>
        <pc:spChg chg="add del">
          <ac:chgData name="MUDONGLIANG" userId="1313195f-680b-48f7-a0b2-438a8902a129" providerId="ADAL" clId="{14210264-4845-344A-B5CA-0AA1A05ECF2C}" dt="2018-08-03T04:14:46.493" v="688" actId="478"/>
          <ac:spMkLst>
            <pc:docMk/>
            <pc:sldMk cId="510904118" sldId="324"/>
            <ac:spMk id="30" creationId="{1782DB3E-6F37-814E-B2B8-E255F262DCAE}"/>
          </ac:spMkLst>
        </pc:spChg>
        <pc:graphicFrameChg chg="mod modGraphic">
          <ac:chgData name="MUDONGLIANG" userId="1313195f-680b-48f7-a0b2-438a8902a129" providerId="ADAL" clId="{14210264-4845-344A-B5CA-0AA1A05ECF2C}" dt="2018-08-03T04:11:12.182" v="625" actId="1076"/>
          <ac:graphicFrameMkLst>
            <pc:docMk/>
            <pc:sldMk cId="510904118" sldId="324"/>
            <ac:graphicFrameMk id="25" creationId="{275DA96A-C42F-3E40-A9DB-F0FA44C45C75}"/>
          </ac:graphicFrameMkLst>
        </pc:graphicFrameChg>
        <pc:picChg chg="mod">
          <ac:chgData name="MUDONGLIANG" userId="1313195f-680b-48f7-a0b2-438a8902a129" providerId="ADAL" clId="{14210264-4845-344A-B5CA-0AA1A05ECF2C}" dt="2018-08-03T04:11:18.038" v="627" actId="1035"/>
          <ac:picMkLst>
            <pc:docMk/>
            <pc:sldMk cId="510904118" sldId="324"/>
            <ac:picMk id="20" creationId="{08BF2288-D7AD-294A-A1F9-914383366E23}"/>
          </ac:picMkLst>
        </pc:picChg>
      </pc:sldChg>
      <pc:sldChg chg="addSp delSp modSp modAnim modNotesTx">
        <pc:chgData name="MUDONGLIANG" userId="1313195f-680b-48f7-a0b2-438a8902a129" providerId="ADAL" clId="{14210264-4845-344A-B5CA-0AA1A05ECF2C}" dt="2018-08-05T15:59:19.542" v="4812" actId="20577"/>
        <pc:sldMkLst>
          <pc:docMk/>
          <pc:sldMk cId="4078586727" sldId="325"/>
        </pc:sldMkLst>
        <pc:spChg chg="add mod">
          <ac:chgData name="MUDONGLIANG" userId="1313195f-680b-48f7-a0b2-438a8902a129" providerId="ADAL" clId="{14210264-4845-344A-B5CA-0AA1A05ECF2C}" dt="2018-08-03T14:38:34.324" v="931" actId="14100"/>
          <ac:spMkLst>
            <pc:docMk/>
            <pc:sldMk cId="4078586727" sldId="325"/>
            <ac:spMk id="22" creationId="{B637D810-1117-B247-BDBF-D7705C76E5C3}"/>
          </ac:spMkLst>
        </pc:spChg>
        <pc:spChg chg="add del mod">
          <ac:chgData name="MUDONGLIANG" userId="1313195f-680b-48f7-a0b2-438a8902a129" providerId="ADAL" clId="{14210264-4845-344A-B5CA-0AA1A05ECF2C}" dt="2018-08-03T14:36:26.259" v="854"/>
          <ac:spMkLst>
            <pc:docMk/>
            <pc:sldMk cId="4078586727" sldId="325"/>
            <ac:spMk id="23" creationId="{8FE8D1DD-2BC9-2D46-8B41-71B1AED098D2}"/>
          </ac:spMkLst>
        </pc:spChg>
        <pc:spChg chg="add mod">
          <ac:chgData name="MUDONGLIANG" userId="1313195f-680b-48f7-a0b2-438a8902a129" providerId="ADAL" clId="{14210264-4845-344A-B5CA-0AA1A05ECF2C}" dt="2018-08-03T14:41:43.844" v="990" actId="14100"/>
          <ac:spMkLst>
            <pc:docMk/>
            <pc:sldMk cId="4078586727" sldId="325"/>
            <ac:spMk id="24" creationId="{0660F2EA-0000-8049-8345-425C6B800850}"/>
          </ac:spMkLst>
        </pc:spChg>
        <pc:spChg chg="add mod">
          <ac:chgData name="MUDONGLIANG" userId="1313195f-680b-48f7-a0b2-438a8902a129" providerId="ADAL" clId="{14210264-4845-344A-B5CA-0AA1A05ECF2C}" dt="2018-08-03T14:39:39.173" v="958" actId="1038"/>
          <ac:spMkLst>
            <pc:docMk/>
            <pc:sldMk cId="4078586727" sldId="325"/>
            <ac:spMk id="25" creationId="{37305B39-7890-DE46-A469-ACA9B3FC5164}"/>
          </ac:spMkLst>
        </pc:spChg>
        <pc:spChg chg="add mod">
          <ac:chgData name="MUDONGLIANG" userId="1313195f-680b-48f7-a0b2-438a8902a129" providerId="ADAL" clId="{14210264-4845-344A-B5CA-0AA1A05ECF2C}" dt="2018-08-03T14:39:30.536" v="937" actId="1076"/>
          <ac:spMkLst>
            <pc:docMk/>
            <pc:sldMk cId="4078586727" sldId="325"/>
            <ac:spMk id="26" creationId="{7CDEF828-A5ED-6749-8A98-11CE2E62E8C1}"/>
          </ac:spMkLst>
        </pc:spChg>
        <pc:spChg chg="add mod">
          <ac:chgData name="MUDONGLIANG" userId="1313195f-680b-48f7-a0b2-438a8902a129" providerId="ADAL" clId="{14210264-4845-344A-B5CA-0AA1A05ECF2C}" dt="2018-08-03T14:37:51.410" v="915" actId="14100"/>
          <ac:spMkLst>
            <pc:docMk/>
            <pc:sldMk cId="4078586727" sldId="325"/>
            <ac:spMk id="27" creationId="{D51622CE-A68E-B947-ABAF-1A8137DBA2EC}"/>
          </ac:spMkLst>
        </pc:spChg>
        <pc:spChg chg="add mod">
          <ac:chgData name="MUDONGLIANG" userId="1313195f-680b-48f7-a0b2-438a8902a129" providerId="ADAL" clId="{14210264-4845-344A-B5CA-0AA1A05ECF2C}" dt="2018-08-03T14:41:51.342" v="995" actId="1036"/>
          <ac:spMkLst>
            <pc:docMk/>
            <pc:sldMk cId="4078586727" sldId="325"/>
            <ac:spMk id="28" creationId="{4287DFF9-BE8B-B84C-8CB6-7EEC67C6A838}"/>
          </ac:spMkLst>
        </pc:spChg>
        <pc:spChg chg="add del mod">
          <ac:chgData name="MUDONGLIANG" userId="1313195f-680b-48f7-a0b2-438a8902a129" providerId="ADAL" clId="{14210264-4845-344A-B5CA-0AA1A05ECF2C}" dt="2018-08-03T14:28:34.819" v="848"/>
          <ac:spMkLst>
            <pc:docMk/>
            <pc:sldMk cId="4078586727" sldId="325"/>
            <ac:spMk id="30" creationId="{520AD858-0B28-5C4A-B86B-D82136E53488}"/>
          </ac:spMkLst>
        </pc:spChg>
        <pc:spChg chg="del">
          <ac:chgData name="MUDONGLIANG" userId="1313195f-680b-48f7-a0b2-438a8902a129" providerId="ADAL" clId="{14210264-4845-344A-B5CA-0AA1A05ECF2C}" dt="2018-08-03T03:56:32.791" v="595" actId="478"/>
          <ac:spMkLst>
            <pc:docMk/>
            <pc:sldMk cId="4078586727" sldId="325"/>
            <ac:spMk id="32" creationId="{18AAFF12-2B27-CE42-BB46-F2B5B31B3286}"/>
          </ac:spMkLst>
        </pc:spChg>
        <pc:spChg chg="del">
          <ac:chgData name="MUDONGLIANG" userId="1313195f-680b-48f7-a0b2-438a8902a129" providerId="ADAL" clId="{14210264-4845-344A-B5CA-0AA1A05ECF2C}" dt="2018-08-03T03:56:36.197" v="596" actId="478"/>
          <ac:spMkLst>
            <pc:docMk/>
            <pc:sldMk cId="4078586727" sldId="325"/>
            <ac:spMk id="34" creationId="{1783BABB-89DE-1A4E-B072-6BCC8553A55E}"/>
          </ac:spMkLst>
        </pc:spChg>
        <pc:spChg chg="add mod">
          <ac:chgData name="MUDONGLIANG" userId="1313195f-680b-48f7-a0b2-438a8902a129" providerId="ADAL" clId="{14210264-4845-344A-B5CA-0AA1A05ECF2C}" dt="2018-08-03T14:39:30.536" v="937" actId="1076"/>
          <ac:spMkLst>
            <pc:docMk/>
            <pc:sldMk cId="4078586727" sldId="325"/>
            <ac:spMk id="35" creationId="{04743BAA-632D-364A-BF73-D283466C899B}"/>
          </ac:spMkLst>
        </pc:spChg>
        <pc:spChg chg="add mod">
          <ac:chgData name="MUDONGLIANG" userId="1313195f-680b-48f7-a0b2-438a8902a129" providerId="ADAL" clId="{14210264-4845-344A-B5CA-0AA1A05ECF2C}" dt="2018-08-03T14:38:04.611" v="920" actId="1038"/>
          <ac:spMkLst>
            <pc:docMk/>
            <pc:sldMk cId="4078586727" sldId="325"/>
            <ac:spMk id="38" creationId="{85C11FEA-C8A2-EA49-AAED-0B98B7ECC1ED}"/>
          </ac:spMkLst>
        </pc:spChg>
        <pc:spChg chg="add mod">
          <ac:chgData name="MUDONGLIANG" userId="1313195f-680b-48f7-a0b2-438a8902a129" providerId="ADAL" clId="{14210264-4845-344A-B5CA-0AA1A05ECF2C}" dt="2018-08-03T14:48:20.432" v="998" actId="1036"/>
          <ac:spMkLst>
            <pc:docMk/>
            <pc:sldMk cId="4078586727" sldId="325"/>
            <ac:spMk id="40" creationId="{650F9EB0-CE80-5C49-BDA1-E50844E8AEE6}"/>
          </ac:spMkLst>
        </pc:spChg>
        <pc:spChg chg="add mod">
          <ac:chgData name="MUDONGLIANG" userId="1313195f-680b-48f7-a0b2-438a8902a129" providerId="ADAL" clId="{14210264-4845-344A-B5CA-0AA1A05ECF2C}" dt="2018-08-03T14:39:19.961" v="936" actId="1076"/>
          <ac:spMkLst>
            <pc:docMk/>
            <pc:sldMk cId="4078586727" sldId="325"/>
            <ac:spMk id="41" creationId="{5BA392A6-1B24-0B47-B5CD-DE25B165853A}"/>
          </ac:spMkLst>
        </pc:spChg>
        <pc:picChg chg="add del mod">
          <ac:chgData name="MUDONGLIANG" userId="1313195f-680b-48f7-a0b2-438a8902a129" providerId="ADAL" clId="{14210264-4845-344A-B5CA-0AA1A05ECF2C}" dt="2018-08-03T14:21:39.813" v="816" actId="478"/>
          <ac:picMkLst>
            <pc:docMk/>
            <pc:sldMk cId="4078586727" sldId="325"/>
            <ac:picMk id="7" creationId="{4B343075-9864-614B-B5B9-47455DA6DC6A}"/>
          </ac:picMkLst>
        </pc:picChg>
        <pc:picChg chg="add mod">
          <ac:chgData name="MUDONGLIANG" userId="1313195f-680b-48f7-a0b2-438a8902a129" providerId="ADAL" clId="{14210264-4845-344A-B5CA-0AA1A05ECF2C}" dt="2018-08-03T14:41:21.903" v="983" actId="1036"/>
          <ac:picMkLst>
            <pc:docMk/>
            <pc:sldMk cId="4078586727" sldId="325"/>
            <ac:picMk id="12" creationId="{AC84697E-0E72-1A4B-B108-964D2DF3AC67}"/>
          </ac:picMkLst>
        </pc:picChg>
        <pc:picChg chg="add mod">
          <ac:chgData name="MUDONGLIANG" userId="1313195f-680b-48f7-a0b2-438a8902a129" providerId="ADAL" clId="{14210264-4845-344A-B5CA-0AA1A05ECF2C}" dt="2018-08-03T14:39:39.173" v="958" actId="1038"/>
          <ac:picMkLst>
            <pc:docMk/>
            <pc:sldMk cId="4078586727" sldId="325"/>
            <ac:picMk id="16" creationId="{ACA48B11-A685-D94C-BBC4-512523A41FF9}"/>
          </ac:picMkLst>
        </pc:picChg>
        <pc:picChg chg="add mod">
          <ac:chgData name="MUDONGLIANG" userId="1313195f-680b-48f7-a0b2-438a8902a129" providerId="ADAL" clId="{14210264-4845-344A-B5CA-0AA1A05ECF2C}" dt="2018-08-03T14:27:31.951" v="845" actId="1035"/>
          <ac:picMkLst>
            <pc:docMk/>
            <pc:sldMk cId="4078586727" sldId="325"/>
            <ac:picMk id="39" creationId="{DD6DC0C1-C87A-8248-991A-3741A2A89704}"/>
          </ac:picMkLst>
        </pc:picChg>
      </pc:sldChg>
      <pc:sldChg chg="addSp delSp modSp modNotesTx">
        <pc:chgData name="MUDONGLIANG" userId="1313195f-680b-48f7-a0b2-438a8902a129" providerId="ADAL" clId="{14210264-4845-344A-B5CA-0AA1A05ECF2C}" dt="2018-08-06T00:40:00.702" v="5458" actId="20577"/>
        <pc:sldMkLst>
          <pc:docMk/>
          <pc:sldMk cId="749456236" sldId="326"/>
        </pc:sldMkLst>
        <pc:spChg chg="mod">
          <ac:chgData name="MUDONGLIANG" userId="1313195f-680b-48f7-a0b2-438a8902a129" providerId="ADAL" clId="{14210264-4845-344A-B5CA-0AA1A05ECF2C}" dt="2018-08-06T00:28:51.867" v="5308" actId="207"/>
          <ac:spMkLst>
            <pc:docMk/>
            <pc:sldMk cId="749456236" sldId="326"/>
            <ac:spMk id="12" creationId="{54F2D77B-E0FB-9C4C-BE2B-9E26D49758B6}"/>
          </ac:spMkLst>
        </pc:spChg>
        <pc:spChg chg="mod">
          <ac:chgData name="MUDONGLIANG" userId="1313195f-680b-48f7-a0b2-438a8902a129" providerId="ADAL" clId="{14210264-4845-344A-B5CA-0AA1A05ECF2C}" dt="2018-08-06T00:28:45.758" v="5307" actId="207"/>
          <ac:spMkLst>
            <pc:docMk/>
            <pc:sldMk cId="749456236" sldId="326"/>
            <ac:spMk id="16" creationId="{C22C70A5-46BF-FA4C-87A3-D5F7A64210DB}"/>
          </ac:spMkLst>
        </pc:spChg>
        <pc:spChg chg="add del">
          <ac:chgData name="MUDONGLIANG" userId="1313195f-680b-48f7-a0b2-438a8902a129" providerId="ADAL" clId="{14210264-4845-344A-B5CA-0AA1A05ECF2C}" dt="2018-08-03T04:14:59.324" v="689" actId="478"/>
          <ac:spMkLst>
            <pc:docMk/>
            <pc:sldMk cId="749456236" sldId="326"/>
            <ac:spMk id="18" creationId="{E4D33A04-307B-E241-8A70-C4A743FCFD79}"/>
          </ac:spMkLst>
        </pc:spChg>
        <pc:spChg chg="add del">
          <ac:chgData name="MUDONGLIANG" userId="1313195f-680b-48f7-a0b2-438a8902a129" providerId="ADAL" clId="{14210264-4845-344A-B5CA-0AA1A05ECF2C}" dt="2018-08-03T04:14:59.324" v="689" actId="478"/>
          <ac:spMkLst>
            <pc:docMk/>
            <pc:sldMk cId="749456236" sldId="326"/>
            <ac:spMk id="19" creationId="{408C7F87-3226-A847-B343-01FBA37F4D00}"/>
          </ac:spMkLst>
        </pc:spChg>
        <pc:spChg chg="add del mod">
          <ac:chgData name="MUDONGLIANG" userId="1313195f-680b-48f7-a0b2-438a8902a129" providerId="ADAL" clId="{14210264-4845-344A-B5CA-0AA1A05ECF2C}" dt="2018-08-03T04:14:59.324" v="689" actId="478"/>
          <ac:spMkLst>
            <pc:docMk/>
            <pc:sldMk cId="749456236" sldId="326"/>
            <ac:spMk id="20" creationId="{B698E48A-28DF-6D42-A588-9D5846F879A0}"/>
          </ac:spMkLst>
        </pc:spChg>
        <pc:spChg chg="del">
          <ac:chgData name="MUDONGLIANG" userId="1313195f-680b-48f7-a0b2-438a8902a129" providerId="ADAL" clId="{14210264-4845-344A-B5CA-0AA1A05ECF2C}" dt="2018-08-03T04:08:09.740" v="607" actId="478"/>
          <ac:spMkLst>
            <pc:docMk/>
            <pc:sldMk cId="749456236" sldId="326"/>
            <ac:spMk id="21" creationId="{A531C260-6B2C-D546-8C75-70CDD2BE8A20}"/>
          </ac:spMkLst>
        </pc:spChg>
        <pc:spChg chg="del">
          <ac:chgData name="MUDONGLIANG" userId="1313195f-680b-48f7-a0b2-438a8902a129" providerId="ADAL" clId="{14210264-4845-344A-B5CA-0AA1A05ECF2C}" dt="2018-08-03T04:08:09.740" v="607" actId="478"/>
          <ac:spMkLst>
            <pc:docMk/>
            <pc:sldMk cId="749456236" sldId="326"/>
            <ac:spMk id="22" creationId="{F98AB5F2-8565-7A49-8271-30F092200184}"/>
          </ac:spMkLst>
        </pc:spChg>
        <pc:spChg chg="add del mod">
          <ac:chgData name="MUDONGLIANG" userId="1313195f-680b-48f7-a0b2-438a8902a129" providerId="ADAL" clId="{14210264-4845-344A-B5CA-0AA1A05ECF2C}" dt="2018-08-03T04:14:59.324" v="689" actId="478"/>
          <ac:spMkLst>
            <pc:docMk/>
            <pc:sldMk cId="749456236" sldId="326"/>
            <ac:spMk id="23" creationId="{C1656E33-76F4-BA4B-A2FE-8E70652D92E2}"/>
          </ac:spMkLst>
        </pc:spChg>
        <pc:spChg chg="add del">
          <ac:chgData name="MUDONGLIANG" userId="1313195f-680b-48f7-a0b2-438a8902a129" providerId="ADAL" clId="{14210264-4845-344A-B5CA-0AA1A05ECF2C}" dt="2018-08-03T04:14:59.324" v="689" actId="478"/>
          <ac:spMkLst>
            <pc:docMk/>
            <pc:sldMk cId="749456236" sldId="326"/>
            <ac:spMk id="25" creationId="{B20E7449-E127-014E-A27A-AA75518A2A56}"/>
          </ac:spMkLst>
        </pc:spChg>
        <pc:spChg chg="del">
          <ac:chgData name="MUDONGLIANG" userId="1313195f-680b-48f7-a0b2-438a8902a129" providerId="ADAL" clId="{14210264-4845-344A-B5CA-0AA1A05ECF2C}" dt="2018-08-03T04:08:09.740" v="607" actId="478"/>
          <ac:spMkLst>
            <pc:docMk/>
            <pc:sldMk cId="749456236" sldId="326"/>
            <ac:spMk id="26" creationId="{BBEA7501-FAE4-3C45-9F73-D247BC65B5B6}"/>
          </ac:spMkLst>
        </pc:spChg>
        <pc:spChg chg="del">
          <ac:chgData name="MUDONGLIANG" userId="1313195f-680b-48f7-a0b2-438a8902a129" providerId="ADAL" clId="{14210264-4845-344A-B5CA-0AA1A05ECF2C}" dt="2018-08-03T04:08:09.740" v="607" actId="478"/>
          <ac:spMkLst>
            <pc:docMk/>
            <pc:sldMk cId="749456236" sldId="326"/>
            <ac:spMk id="27" creationId="{6AB6B27E-648C-5845-A7CB-42B98AE55CD1}"/>
          </ac:spMkLst>
        </pc:spChg>
        <pc:spChg chg="del">
          <ac:chgData name="MUDONGLIANG" userId="1313195f-680b-48f7-a0b2-438a8902a129" providerId="ADAL" clId="{14210264-4845-344A-B5CA-0AA1A05ECF2C}" dt="2018-08-03T04:08:09.740" v="607" actId="478"/>
          <ac:spMkLst>
            <pc:docMk/>
            <pc:sldMk cId="749456236" sldId="326"/>
            <ac:spMk id="28" creationId="{C363E13D-4C88-864D-B7AB-005A235BC500}"/>
          </ac:spMkLst>
        </pc:spChg>
        <pc:spChg chg="del">
          <ac:chgData name="MUDONGLIANG" userId="1313195f-680b-48f7-a0b2-438a8902a129" providerId="ADAL" clId="{14210264-4845-344A-B5CA-0AA1A05ECF2C}" dt="2018-08-03T04:08:09.740" v="607" actId="478"/>
          <ac:spMkLst>
            <pc:docMk/>
            <pc:sldMk cId="749456236" sldId="326"/>
            <ac:spMk id="29" creationId="{7A7C2C0F-CBF5-0D4E-9BF3-D557047F87B4}"/>
          </ac:spMkLst>
        </pc:spChg>
        <pc:spChg chg="add del">
          <ac:chgData name="MUDONGLIANG" userId="1313195f-680b-48f7-a0b2-438a8902a129" providerId="ADAL" clId="{14210264-4845-344A-B5CA-0AA1A05ECF2C}" dt="2018-08-03T04:14:59.324" v="689" actId="478"/>
          <ac:spMkLst>
            <pc:docMk/>
            <pc:sldMk cId="749456236" sldId="326"/>
            <ac:spMk id="34" creationId="{E3451E03-83EB-6E48-BCB7-D09C7367C412}"/>
          </ac:spMkLst>
        </pc:spChg>
        <pc:spChg chg="add del">
          <ac:chgData name="MUDONGLIANG" userId="1313195f-680b-48f7-a0b2-438a8902a129" providerId="ADAL" clId="{14210264-4845-344A-B5CA-0AA1A05ECF2C}" dt="2018-08-03T04:14:59.324" v="689" actId="478"/>
          <ac:spMkLst>
            <pc:docMk/>
            <pc:sldMk cId="749456236" sldId="326"/>
            <ac:spMk id="35" creationId="{BB2F9890-EA19-204D-B1BA-A80EDFE07D22}"/>
          </ac:spMkLst>
        </pc:spChg>
        <pc:spChg chg="add del">
          <ac:chgData name="MUDONGLIANG" userId="1313195f-680b-48f7-a0b2-438a8902a129" providerId="ADAL" clId="{14210264-4845-344A-B5CA-0AA1A05ECF2C}" dt="2018-08-03T04:14:59.324" v="689" actId="478"/>
          <ac:spMkLst>
            <pc:docMk/>
            <pc:sldMk cId="749456236" sldId="326"/>
            <ac:spMk id="36" creationId="{EAF01DD4-870D-994F-826D-D6B35529ADC1}"/>
          </ac:spMkLst>
        </pc:spChg>
        <pc:spChg chg="add del">
          <ac:chgData name="MUDONGLIANG" userId="1313195f-680b-48f7-a0b2-438a8902a129" providerId="ADAL" clId="{14210264-4845-344A-B5CA-0AA1A05ECF2C}" dt="2018-08-03T04:14:59.324" v="689" actId="478"/>
          <ac:spMkLst>
            <pc:docMk/>
            <pc:sldMk cId="749456236" sldId="326"/>
            <ac:spMk id="37" creationId="{7C39DFC8-68FB-E841-B3A4-CA9AB9DB1641}"/>
          </ac:spMkLst>
        </pc:spChg>
        <pc:spChg chg="add del">
          <ac:chgData name="MUDONGLIANG" userId="1313195f-680b-48f7-a0b2-438a8902a129" providerId="ADAL" clId="{14210264-4845-344A-B5CA-0AA1A05ECF2C}" dt="2018-08-03T04:14:59.324" v="689" actId="478"/>
          <ac:spMkLst>
            <pc:docMk/>
            <pc:sldMk cId="749456236" sldId="326"/>
            <ac:spMk id="38" creationId="{AED1A27B-2326-3945-95C0-09DA685C7339}"/>
          </ac:spMkLst>
        </pc:spChg>
        <pc:graphicFrameChg chg="mod modGraphic">
          <ac:chgData name="MUDONGLIANG" userId="1313195f-680b-48f7-a0b2-438a8902a129" providerId="ADAL" clId="{14210264-4845-344A-B5CA-0AA1A05ECF2C}" dt="2018-08-03T04:12:29.386" v="639" actId="14100"/>
          <ac:graphicFrameMkLst>
            <pc:docMk/>
            <pc:sldMk cId="749456236" sldId="326"/>
            <ac:graphicFrameMk id="24" creationId="{E73C13F9-4891-3646-B794-6FB3F47DC21D}"/>
          </ac:graphicFrameMkLst>
        </pc:graphicFrameChg>
      </pc:sldChg>
      <pc:sldChg chg="delSp modSp modNotesTx">
        <pc:chgData name="MUDONGLIANG" userId="1313195f-680b-48f7-a0b2-438a8902a129" providerId="ADAL" clId="{14210264-4845-344A-B5CA-0AA1A05ECF2C}" dt="2018-08-06T00:40:10.966" v="5469" actId="20577"/>
        <pc:sldMkLst>
          <pc:docMk/>
          <pc:sldMk cId="4249895732" sldId="327"/>
        </pc:sldMkLst>
        <pc:spChg chg="mod">
          <ac:chgData name="MUDONGLIANG" userId="1313195f-680b-48f7-a0b2-438a8902a129" providerId="ADAL" clId="{14210264-4845-344A-B5CA-0AA1A05ECF2C}" dt="2018-08-03T04:14:13.557" v="685" actId="1076"/>
          <ac:spMkLst>
            <pc:docMk/>
            <pc:sldMk cId="4249895732" sldId="327"/>
            <ac:spMk id="2" creationId="{78516680-4AD2-44FA-9AFA-1DC921EE3C52}"/>
          </ac:spMkLst>
        </pc:spChg>
        <pc:spChg chg="mod">
          <ac:chgData name="MUDONGLIANG" userId="1313195f-680b-48f7-a0b2-438a8902a129" providerId="ADAL" clId="{14210264-4845-344A-B5CA-0AA1A05ECF2C}" dt="2018-08-03T04:14:01.393" v="683" actId="1038"/>
          <ac:spMkLst>
            <pc:docMk/>
            <pc:sldMk cId="4249895732" sldId="327"/>
            <ac:spMk id="17" creationId="{B24AB13B-BB4B-5A4A-AA07-D5F698DF442B}"/>
          </ac:spMkLst>
        </pc:spChg>
        <pc:spChg chg="del">
          <ac:chgData name="MUDONGLIANG" userId="1313195f-680b-48f7-a0b2-438a8902a129" providerId="ADAL" clId="{14210264-4845-344A-B5CA-0AA1A05ECF2C}" dt="2018-08-03T04:14:18.527" v="686" actId="478"/>
          <ac:spMkLst>
            <pc:docMk/>
            <pc:sldMk cId="4249895732" sldId="327"/>
            <ac:spMk id="22" creationId="{3E072589-229B-BC48-B724-29C7534EF52B}"/>
          </ac:spMkLst>
        </pc:spChg>
        <pc:spChg chg="del">
          <ac:chgData name="MUDONGLIANG" userId="1313195f-680b-48f7-a0b2-438a8902a129" providerId="ADAL" clId="{14210264-4845-344A-B5CA-0AA1A05ECF2C}" dt="2018-08-03T04:14:18.527" v="686" actId="478"/>
          <ac:spMkLst>
            <pc:docMk/>
            <pc:sldMk cId="4249895732" sldId="327"/>
            <ac:spMk id="26" creationId="{824A98FA-8660-DE4B-9DC8-7320E52F93F3}"/>
          </ac:spMkLst>
        </pc:spChg>
        <pc:spChg chg="del">
          <ac:chgData name="MUDONGLIANG" userId="1313195f-680b-48f7-a0b2-438a8902a129" providerId="ADAL" clId="{14210264-4845-344A-B5CA-0AA1A05ECF2C}" dt="2018-08-03T04:14:18.527" v="686" actId="478"/>
          <ac:spMkLst>
            <pc:docMk/>
            <pc:sldMk cId="4249895732" sldId="327"/>
            <ac:spMk id="27" creationId="{E7B71D31-363B-CB46-8212-3A3337B681E8}"/>
          </ac:spMkLst>
        </pc:spChg>
        <pc:spChg chg="del">
          <ac:chgData name="MUDONGLIANG" userId="1313195f-680b-48f7-a0b2-438a8902a129" providerId="ADAL" clId="{14210264-4845-344A-B5CA-0AA1A05ECF2C}" dt="2018-08-03T04:14:18.527" v="686" actId="478"/>
          <ac:spMkLst>
            <pc:docMk/>
            <pc:sldMk cId="4249895732" sldId="327"/>
            <ac:spMk id="28" creationId="{3690660C-C8FD-6148-86EE-0B437ABAE4E7}"/>
          </ac:spMkLst>
        </pc:spChg>
        <pc:spChg chg="del">
          <ac:chgData name="MUDONGLIANG" userId="1313195f-680b-48f7-a0b2-438a8902a129" providerId="ADAL" clId="{14210264-4845-344A-B5CA-0AA1A05ECF2C}" dt="2018-08-03T04:14:18.527" v="686" actId="478"/>
          <ac:spMkLst>
            <pc:docMk/>
            <pc:sldMk cId="4249895732" sldId="327"/>
            <ac:spMk id="29" creationId="{E7E1C39F-4144-AD4B-B5BF-19EE94EF99D2}"/>
          </ac:spMkLst>
        </pc:spChg>
        <pc:spChg chg="del">
          <ac:chgData name="MUDONGLIANG" userId="1313195f-680b-48f7-a0b2-438a8902a129" providerId="ADAL" clId="{14210264-4845-344A-B5CA-0AA1A05ECF2C}" dt="2018-08-03T04:14:18.527" v="686" actId="478"/>
          <ac:spMkLst>
            <pc:docMk/>
            <pc:sldMk cId="4249895732" sldId="327"/>
            <ac:spMk id="30" creationId="{17BA629F-80FC-0743-B1F1-54DC056596D0}"/>
          </ac:spMkLst>
        </pc:spChg>
        <pc:spChg chg="del">
          <ac:chgData name="MUDONGLIANG" userId="1313195f-680b-48f7-a0b2-438a8902a129" providerId="ADAL" clId="{14210264-4845-344A-B5CA-0AA1A05ECF2C}" dt="2018-08-03T04:14:18.527" v="686" actId="478"/>
          <ac:spMkLst>
            <pc:docMk/>
            <pc:sldMk cId="4249895732" sldId="327"/>
            <ac:spMk id="31" creationId="{C90A34E6-FF5C-EA43-9F72-84141F6D9B77}"/>
          </ac:spMkLst>
        </pc:spChg>
        <pc:spChg chg="del">
          <ac:chgData name="MUDONGLIANG" userId="1313195f-680b-48f7-a0b2-438a8902a129" providerId="ADAL" clId="{14210264-4845-344A-B5CA-0AA1A05ECF2C}" dt="2018-08-03T04:14:18.527" v="686" actId="478"/>
          <ac:spMkLst>
            <pc:docMk/>
            <pc:sldMk cId="4249895732" sldId="327"/>
            <ac:spMk id="32" creationId="{CCF8F633-8DE1-7042-BF82-72D0E9F0B366}"/>
          </ac:spMkLst>
        </pc:spChg>
        <pc:graphicFrameChg chg="mod">
          <ac:chgData name="MUDONGLIANG" userId="1313195f-680b-48f7-a0b2-438a8902a129" providerId="ADAL" clId="{14210264-4845-344A-B5CA-0AA1A05ECF2C}" dt="2018-08-03T04:13:54.655" v="661" actId="1076"/>
          <ac:graphicFrameMkLst>
            <pc:docMk/>
            <pc:sldMk cId="4249895732" sldId="327"/>
            <ac:graphicFrameMk id="24" creationId="{54832217-C516-E643-8694-41AE10881F2C}"/>
          </ac:graphicFrameMkLst>
        </pc:graphicFrameChg>
      </pc:sldChg>
      <pc:sldChg chg="delSp modSp modNotesTx">
        <pc:chgData name="MUDONGLIANG" userId="1313195f-680b-48f7-a0b2-438a8902a129" providerId="ADAL" clId="{14210264-4845-344A-B5CA-0AA1A05ECF2C}" dt="2018-08-06T00:40:21.822" v="5497" actId="20577"/>
        <pc:sldMkLst>
          <pc:docMk/>
          <pc:sldMk cId="3973181778" sldId="328"/>
        </pc:sldMkLst>
        <pc:spChg chg="mod">
          <ac:chgData name="MUDONGLIANG" userId="1313195f-680b-48f7-a0b2-438a8902a129" providerId="ADAL" clId="{14210264-4845-344A-B5CA-0AA1A05ECF2C}" dt="2018-08-04T18:44:13.100" v="3189" actId="20577"/>
          <ac:spMkLst>
            <pc:docMk/>
            <pc:sldMk cId="3973181778" sldId="328"/>
            <ac:spMk id="17" creationId="{E19CD9F0-BA13-9340-851E-F52AFBFCBF8A}"/>
          </ac:spMkLst>
        </pc:spChg>
        <pc:spChg chg="del">
          <ac:chgData name="MUDONGLIANG" userId="1313195f-680b-48f7-a0b2-438a8902a129" providerId="ADAL" clId="{14210264-4845-344A-B5CA-0AA1A05ECF2C}" dt="2018-08-03T04:14:28.055" v="687" actId="478"/>
          <ac:spMkLst>
            <pc:docMk/>
            <pc:sldMk cId="3973181778" sldId="328"/>
            <ac:spMk id="27" creationId="{523EDF35-9788-664A-8C60-1A3AC2C153C9}"/>
          </ac:spMkLst>
        </pc:spChg>
        <pc:spChg chg="del mod">
          <ac:chgData name="MUDONGLIANG" userId="1313195f-680b-48f7-a0b2-438a8902a129" providerId="ADAL" clId="{14210264-4845-344A-B5CA-0AA1A05ECF2C}" dt="2018-08-03T04:14:28.055" v="687" actId="478"/>
          <ac:spMkLst>
            <pc:docMk/>
            <pc:sldMk cId="3973181778" sldId="328"/>
            <ac:spMk id="28" creationId="{2102A8A5-9881-8545-A815-5F1F9C37FF06}"/>
          </ac:spMkLst>
        </pc:spChg>
        <pc:spChg chg="del">
          <ac:chgData name="MUDONGLIANG" userId="1313195f-680b-48f7-a0b2-438a8902a129" providerId="ADAL" clId="{14210264-4845-344A-B5CA-0AA1A05ECF2C}" dt="2018-08-03T04:14:28.055" v="687" actId="478"/>
          <ac:spMkLst>
            <pc:docMk/>
            <pc:sldMk cId="3973181778" sldId="328"/>
            <ac:spMk id="29" creationId="{116DA956-CDB8-E140-9CFC-27CC1DD06E23}"/>
          </ac:spMkLst>
        </pc:spChg>
        <pc:spChg chg="del">
          <ac:chgData name="MUDONGLIANG" userId="1313195f-680b-48f7-a0b2-438a8902a129" providerId="ADAL" clId="{14210264-4845-344A-B5CA-0AA1A05ECF2C}" dt="2018-08-03T04:14:28.055" v="687" actId="478"/>
          <ac:spMkLst>
            <pc:docMk/>
            <pc:sldMk cId="3973181778" sldId="328"/>
            <ac:spMk id="30" creationId="{219CF66F-7F57-FE49-A909-D2C5CDB8680A}"/>
          </ac:spMkLst>
        </pc:spChg>
        <pc:spChg chg="del">
          <ac:chgData name="MUDONGLIANG" userId="1313195f-680b-48f7-a0b2-438a8902a129" providerId="ADAL" clId="{14210264-4845-344A-B5CA-0AA1A05ECF2C}" dt="2018-08-03T04:14:28.055" v="687" actId="478"/>
          <ac:spMkLst>
            <pc:docMk/>
            <pc:sldMk cId="3973181778" sldId="328"/>
            <ac:spMk id="31" creationId="{20098350-E251-CF4F-A2ED-0BDCCF336214}"/>
          </ac:spMkLst>
        </pc:spChg>
        <pc:spChg chg="del">
          <ac:chgData name="MUDONGLIANG" userId="1313195f-680b-48f7-a0b2-438a8902a129" providerId="ADAL" clId="{14210264-4845-344A-B5CA-0AA1A05ECF2C}" dt="2018-08-03T04:14:28.055" v="687" actId="478"/>
          <ac:spMkLst>
            <pc:docMk/>
            <pc:sldMk cId="3973181778" sldId="328"/>
            <ac:spMk id="32" creationId="{C2463F31-DA1A-9245-BD73-51F875B66037}"/>
          </ac:spMkLst>
        </pc:spChg>
        <pc:spChg chg="del mod">
          <ac:chgData name="MUDONGLIANG" userId="1313195f-680b-48f7-a0b2-438a8902a129" providerId="ADAL" clId="{14210264-4845-344A-B5CA-0AA1A05ECF2C}" dt="2018-08-03T04:14:28.055" v="687" actId="478"/>
          <ac:spMkLst>
            <pc:docMk/>
            <pc:sldMk cId="3973181778" sldId="328"/>
            <ac:spMk id="33" creationId="{3B9B0790-A9F0-E845-9134-BE5DA7BDE0C6}"/>
          </ac:spMkLst>
        </pc:spChg>
        <pc:spChg chg="del mod">
          <ac:chgData name="MUDONGLIANG" userId="1313195f-680b-48f7-a0b2-438a8902a129" providerId="ADAL" clId="{14210264-4845-344A-B5CA-0AA1A05ECF2C}" dt="2018-08-03T04:14:28.055" v="687" actId="478"/>
          <ac:spMkLst>
            <pc:docMk/>
            <pc:sldMk cId="3973181778" sldId="328"/>
            <ac:spMk id="34" creationId="{15575031-F07C-684E-82FB-2B6C0AAFF149}"/>
          </ac:spMkLst>
        </pc:spChg>
        <pc:spChg chg="del">
          <ac:chgData name="MUDONGLIANG" userId="1313195f-680b-48f7-a0b2-438a8902a129" providerId="ADAL" clId="{14210264-4845-344A-B5CA-0AA1A05ECF2C}" dt="2018-08-03T04:14:28.055" v="687" actId="478"/>
          <ac:spMkLst>
            <pc:docMk/>
            <pc:sldMk cId="3973181778" sldId="328"/>
            <ac:spMk id="35" creationId="{2CE85AC4-361D-1846-9585-9C91F068C7ED}"/>
          </ac:spMkLst>
        </pc:spChg>
        <pc:spChg chg="del">
          <ac:chgData name="MUDONGLIANG" userId="1313195f-680b-48f7-a0b2-438a8902a129" providerId="ADAL" clId="{14210264-4845-344A-B5CA-0AA1A05ECF2C}" dt="2018-08-03T04:14:28.055" v="687" actId="478"/>
          <ac:spMkLst>
            <pc:docMk/>
            <pc:sldMk cId="3973181778" sldId="328"/>
            <ac:spMk id="36" creationId="{9B58DFC6-CD9F-144A-B601-D6284052661E}"/>
          </ac:spMkLst>
        </pc:spChg>
        <pc:graphicFrameChg chg="mod modGraphic">
          <ac:chgData name="MUDONGLIANG" userId="1313195f-680b-48f7-a0b2-438a8902a129" providerId="ADAL" clId="{14210264-4845-344A-B5CA-0AA1A05ECF2C}" dt="2018-08-03T04:13:36.248" v="660" actId="1035"/>
          <ac:graphicFrameMkLst>
            <pc:docMk/>
            <pc:sldMk cId="3973181778" sldId="328"/>
            <ac:graphicFrameMk id="24" creationId="{DD836D0F-FA69-0A4B-9EEA-FC9C66AD5611}"/>
          </ac:graphicFrameMkLst>
        </pc:graphicFrameChg>
      </pc:sldChg>
      <pc:sldChg chg="modSp">
        <pc:chgData name="MUDONGLIANG" userId="1313195f-680b-48f7-a0b2-438a8902a129" providerId="ADAL" clId="{14210264-4845-344A-B5CA-0AA1A05ECF2C}" dt="2018-08-04T18:25:02.568" v="2311" actId="20577"/>
        <pc:sldMkLst>
          <pc:docMk/>
          <pc:sldMk cId="3064247227" sldId="330"/>
        </pc:sldMkLst>
        <pc:spChg chg="mod">
          <ac:chgData name="MUDONGLIANG" userId="1313195f-680b-48f7-a0b2-438a8902a129" providerId="ADAL" clId="{14210264-4845-344A-B5CA-0AA1A05ECF2C}" dt="2018-08-04T18:25:02.568" v="2311" actId="20577"/>
          <ac:spMkLst>
            <pc:docMk/>
            <pc:sldMk cId="3064247227" sldId="330"/>
            <ac:spMk id="3" creationId="{14D40DA4-3EBE-984E-9C49-7367C61B60A0}"/>
          </ac:spMkLst>
        </pc:spChg>
      </pc:sldChg>
      <pc:sldChg chg="modSp">
        <pc:chgData name="MUDONGLIANG" userId="1313195f-680b-48f7-a0b2-438a8902a129" providerId="ADAL" clId="{14210264-4845-344A-B5CA-0AA1A05ECF2C}" dt="2018-08-04T18:25:28.111" v="2346" actId="20577"/>
        <pc:sldMkLst>
          <pc:docMk/>
          <pc:sldMk cId="2045730385" sldId="331"/>
        </pc:sldMkLst>
        <pc:spChg chg="mod">
          <ac:chgData name="MUDONGLIANG" userId="1313195f-680b-48f7-a0b2-438a8902a129" providerId="ADAL" clId="{14210264-4845-344A-B5CA-0AA1A05ECF2C}" dt="2018-08-04T18:25:28.111" v="2346" actId="20577"/>
          <ac:spMkLst>
            <pc:docMk/>
            <pc:sldMk cId="2045730385" sldId="331"/>
            <ac:spMk id="3" creationId="{14D40DA4-3EBE-984E-9C49-7367C61B60A0}"/>
          </ac:spMkLst>
        </pc:spChg>
      </pc:sldChg>
      <pc:sldChg chg="modSp">
        <pc:chgData name="MUDONGLIANG" userId="1313195f-680b-48f7-a0b2-438a8902a129" providerId="ADAL" clId="{14210264-4845-344A-B5CA-0AA1A05ECF2C}" dt="2018-08-04T18:25:51.669" v="2360" actId="20577"/>
        <pc:sldMkLst>
          <pc:docMk/>
          <pc:sldMk cId="3156441076" sldId="334"/>
        </pc:sldMkLst>
        <pc:spChg chg="mod">
          <ac:chgData name="MUDONGLIANG" userId="1313195f-680b-48f7-a0b2-438a8902a129" providerId="ADAL" clId="{14210264-4845-344A-B5CA-0AA1A05ECF2C}" dt="2018-08-04T18:25:51.669" v="2360" actId="20577"/>
          <ac:spMkLst>
            <pc:docMk/>
            <pc:sldMk cId="3156441076" sldId="334"/>
            <ac:spMk id="3" creationId="{14D40DA4-3EBE-984E-9C49-7367C61B60A0}"/>
          </ac:spMkLst>
        </pc:spChg>
      </pc:sldChg>
      <pc:sldChg chg="del">
        <pc:chgData name="MUDONGLIANG" userId="1313195f-680b-48f7-a0b2-438a8902a129" providerId="ADAL" clId="{14210264-4845-344A-B5CA-0AA1A05ECF2C}" dt="2018-08-05T16:20:15.605" v="5284" actId="2696"/>
        <pc:sldMkLst>
          <pc:docMk/>
          <pc:sldMk cId="4176752440" sldId="335"/>
        </pc:sldMkLst>
      </pc:sldChg>
      <pc:sldChg chg="modSp modNotesTx">
        <pc:chgData name="MUDONGLIANG" userId="1313195f-680b-48f7-a0b2-438a8902a129" providerId="ADAL" clId="{14210264-4845-344A-B5CA-0AA1A05ECF2C}" dt="2018-08-04T21:29:32.450" v="4057" actId="20577"/>
        <pc:sldMkLst>
          <pc:docMk/>
          <pc:sldMk cId="2885229143" sldId="336"/>
        </pc:sldMkLst>
        <pc:spChg chg="mod">
          <ac:chgData name="MUDONGLIANG" userId="1313195f-680b-48f7-a0b2-438a8902a129" providerId="ADAL" clId="{14210264-4845-344A-B5CA-0AA1A05ECF2C}" dt="2018-08-04T18:22:48.163" v="2282" actId="20577"/>
          <ac:spMkLst>
            <pc:docMk/>
            <pc:sldMk cId="2885229143" sldId="336"/>
            <ac:spMk id="7" creationId="{A71B228B-BC4D-BE4D-AC53-577D1DD975A7}"/>
          </ac:spMkLst>
        </pc:spChg>
        <pc:spChg chg="mod">
          <ac:chgData name="MUDONGLIANG" userId="1313195f-680b-48f7-a0b2-438a8902a129" providerId="ADAL" clId="{14210264-4845-344A-B5CA-0AA1A05ECF2C}" dt="2018-08-04T19:01:35.011" v="3447" actId="167"/>
          <ac:spMkLst>
            <pc:docMk/>
            <pc:sldMk cId="2885229143" sldId="336"/>
            <ac:spMk id="9" creationId="{74227F07-5253-FE41-B38A-31CDB91A7C99}"/>
          </ac:spMkLst>
        </pc:spChg>
        <pc:graphicFrameChg chg="mod modGraphic">
          <ac:chgData name="MUDONGLIANG" userId="1313195f-680b-48f7-a0b2-438a8902a129" providerId="ADAL" clId="{14210264-4845-344A-B5CA-0AA1A05ECF2C}" dt="2018-08-04T18:23:30.615" v="2291" actId="1038"/>
          <ac:graphicFrameMkLst>
            <pc:docMk/>
            <pc:sldMk cId="2885229143" sldId="336"/>
            <ac:graphicFrameMk id="10" creationId="{B609A86A-C5C5-FE49-8D3F-8CBB15F21374}"/>
          </ac:graphicFrameMkLst>
        </pc:graphicFrameChg>
      </pc:sldChg>
      <pc:sldChg chg="modSp modAnim modNotesTx">
        <pc:chgData name="MUDONGLIANG" userId="1313195f-680b-48f7-a0b2-438a8902a129" providerId="ADAL" clId="{14210264-4845-344A-B5CA-0AA1A05ECF2C}" dt="2018-08-05T16:15:44.437" v="5277" actId="20577"/>
        <pc:sldMkLst>
          <pc:docMk/>
          <pc:sldMk cId="2022828244" sldId="338"/>
        </pc:sldMkLst>
        <pc:spChg chg="mod">
          <ac:chgData name="MUDONGLIANG" userId="1313195f-680b-48f7-a0b2-438a8902a129" providerId="ADAL" clId="{14210264-4845-344A-B5CA-0AA1A05ECF2C}" dt="2018-08-04T19:08:50.979" v="3470" actId="1035"/>
          <ac:spMkLst>
            <pc:docMk/>
            <pc:sldMk cId="2022828244" sldId="338"/>
            <ac:spMk id="5" creationId="{9F6CC3E5-4DF5-4549-A4BC-D8AB0F6D4F14}"/>
          </ac:spMkLst>
        </pc:spChg>
        <pc:spChg chg="mod">
          <ac:chgData name="MUDONGLIANG" userId="1313195f-680b-48f7-a0b2-438a8902a129" providerId="ADAL" clId="{14210264-4845-344A-B5CA-0AA1A05ECF2C}" dt="2018-08-04T19:10:42.434" v="3481" actId="14100"/>
          <ac:spMkLst>
            <pc:docMk/>
            <pc:sldMk cId="2022828244" sldId="338"/>
            <ac:spMk id="13" creationId="{1548C648-C968-604C-A4CD-AF3AFA570B62}"/>
          </ac:spMkLst>
        </pc:spChg>
        <pc:spChg chg="mod">
          <ac:chgData name="MUDONGLIANG" userId="1313195f-680b-48f7-a0b2-438a8902a129" providerId="ADAL" clId="{14210264-4845-344A-B5CA-0AA1A05ECF2C}" dt="2018-08-04T19:11:01.128" v="3486" actId="14100"/>
          <ac:spMkLst>
            <pc:docMk/>
            <pc:sldMk cId="2022828244" sldId="338"/>
            <ac:spMk id="14" creationId="{CAB103B3-AE91-DA4F-A3A2-D3E089796B72}"/>
          </ac:spMkLst>
        </pc:spChg>
        <pc:spChg chg="mod">
          <ac:chgData name="MUDONGLIANG" userId="1313195f-680b-48f7-a0b2-438a8902a129" providerId="ADAL" clId="{14210264-4845-344A-B5CA-0AA1A05ECF2C}" dt="2018-08-04T19:10:57.353" v="3485" actId="1076"/>
          <ac:spMkLst>
            <pc:docMk/>
            <pc:sldMk cId="2022828244" sldId="338"/>
            <ac:spMk id="15" creationId="{E79E8DAA-2F27-1B44-98B2-BDCBD2413273}"/>
          </ac:spMkLst>
        </pc:spChg>
        <pc:spChg chg="mod">
          <ac:chgData name="MUDONGLIANG" userId="1313195f-680b-48f7-a0b2-438a8902a129" providerId="ADAL" clId="{14210264-4845-344A-B5CA-0AA1A05ECF2C}" dt="2018-08-04T19:12:52.727" v="3554" actId="20577"/>
          <ac:spMkLst>
            <pc:docMk/>
            <pc:sldMk cId="2022828244" sldId="338"/>
            <ac:spMk id="16" creationId="{B31728C2-6FA1-D846-825D-90784E0D5E90}"/>
          </ac:spMkLst>
        </pc:spChg>
      </pc:sldChg>
      <pc:sldChg chg="modSp">
        <pc:chgData name="MUDONGLIANG" userId="1313195f-680b-48f7-a0b2-438a8902a129" providerId="ADAL" clId="{14210264-4845-344A-B5CA-0AA1A05ECF2C}" dt="2018-08-05T16:21:21.156" v="5299" actId="20577"/>
        <pc:sldMkLst>
          <pc:docMk/>
          <pc:sldMk cId="1383863756" sldId="339"/>
        </pc:sldMkLst>
        <pc:spChg chg="mod">
          <ac:chgData name="MUDONGLIANG" userId="1313195f-680b-48f7-a0b2-438a8902a129" providerId="ADAL" clId="{14210264-4845-344A-B5CA-0AA1A05ECF2C}" dt="2018-08-05T16:21:21.156" v="5299" actId="20577"/>
          <ac:spMkLst>
            <pc:docMk/>
            <pc:sldMk cId="1383863756" sldId="339"/>
            <ac:spMk id="2" creationId="{1BE590F3-45AA-F94C-93E5-F045966580C7}"/>
          </ac:spMkLst>
        </pc:spChg>
      </pc:sldChg>
      <pc:sldChg chg="modSp modNotesTx">
        <pc:chgData name="MUDONGLIANG" userId="1313195f-680b-48f7-a0b2-438a8902a129" providerId="ADAL" clId="{14210264-4845-344A-B5CA-0AA1A05ECF2C}" dt="2018-08-06T00:41:18.552" v="5528" actId="20577"/>
        <pc:sldMkLst>
          <pc:docMk/>
          <pc:sldMk cId="3822430153" sldId="342"/>
        </pc:sldMkLst>
        <pc:spChg chg="mod">
          <ac:chgData name="MUDONGLIANG" userId="1313195f-680b-48f7-a0b2-438a8902a129" providerId="ADAL" clId="{14210264-4845-344A-B5CA-0AA1A05ECF2C}" dt="2018-08-05T16:07:43.169" v="5047" actId="20577"/>
          <ac:spMkLst>
            <pc:docMk/>
            <pc:sldMk cId="3822430153" sldId="342"/>
            <ac:spMk id="9" creationId="{2F94B042-6EFD-5346-B901-270E94F9CCEE}"/>
          </ac:spMkLst>
        </pc:spChg>
      </pc:sldChg>
      <pc:sldChg chg="modSp modNotesTx">
        <pc:chgData name="MUDONGLIANG" userId="1313195f-680b-48f7-a0b2-438a8902a129" providerId="ADAL" clId="{14210264-4845-344A-B5CA-0AA1A05ECF2C}" dt="2018-08-05T16:13:22.657" v="5252" actId="14100"/>
        <pc:sldMkLst>
          <pc:docMk/>
          <pc:sldMk cId="33740827" sldId="343"/>
        </pc:sldMkLst>
        <pc:spChg chg="mod">
          <ac:chgData name="MUDONGLIANG" userId="1313195f-680b-48f7-a0b2-438a8902a129" providerId="ADAL" clId="{14210264-4845-344A-B5CA-0AA1A05ECF2C}" dt="2018-08-05T16:13:22.657" v="5252" actId="14100"/>
          <ac:spMkLst>
            <pc:docMk/>
            <pc:sldMk cId="33740827" sldId="343"/>
            <ac:spMk id="3" creationId="{BE39C02A-9224-C746-B13C-66A7E9ABD9F0}"/>
          </ac:spMkLst>
        </pc:spChg>
        <pc:spChg chg="mod">
          <ac:chgData name="MUDONGLIANG" userId="1313195f-680b-48f7-a0b2-438a8902a129" providerId="ADAL" clId="{14210264-4845-344A-B5CA-0AA1A05ECF2C}" dt="2018-08-05T16:08:48.857" v="5080" actId="14100"/>
          <ac:spMkLst>
            <pc:docMk/>
            <pc:sldMk cId="33740827" sldId="343"/>
            <ac:spMk id="21" creationId="{5D4F415F-B4D6-524F-A61D-F68ED071BABD}"/>
          </ac:spMkLst>
        </pc:spChg>
        <pc:grpChg chg="mod">
          <ac:chgData name="MUDONGLIANG" userId="1313195f-680b-48f7-a0b2-438a8902a129" providerId="ADAL" clId="{14210264-4845-344A-B5CA-0AA1A05ECF2C}" dt="2018-08-05T16:08:53.564" v="5081" actId="14100"/>
          <ac:grpSpMkLst>
            <pc:docMk/>
            <pc:sldMk cId="33740827" sldId="343"/>
            <ac:grpSpMk id="17" creationId="{3C7CC9CC-CC99-4D42-A265-4C32068F26F0}"/>
          </ac:grpSpMkLst>
        </pc:grpChg>
        <pc:cxnChg chg="mod">
          <ac:chgData name="MUDONGLIANG" userId="1313195f-680b-48f7-a0b2-438a8902a129" providerId="ADAL" clId="{14210264-4845-344A-B5CA-0AA1A05ECF2C}" dt="2018-08-05T16:08:48.857" v="5080" actId="14100"/>
          <ac:cxnSpMkLst>
            <pc:docMk/>
            <pc:sldMk cId="33740827" sldId="343"/>
            <ac:cxnSpMk id="22" creationId="{7B3D741D-3C64-1D46-B051-E1C29CAE74D9}"/>
          </ac:cxnSpMkLst>
        </pc:cxnChg>
      </pc:sldChg>
      <pc:sldChg chg="del">
        <pc:chgData name="MUDONGLIANG" userId="1313195f-680b-48f7-a0b2-438a8902a129" providerId="ADAL" clId="{14210264-4845-344A-B5CA-0AA1A05ECF2C}" dt="2018-08-05T16:20:35.002" v="5287" actId="2696"/>
        <pc:sldMkLst>
          <pc:docMk/>
          <pc:sldMk cId="3236571703" sldId="344"/>
        </pc:sldMkLst>
      </pc:sldChg>
      <pc:sldChg chg="del">
        <pc:chgData name="MUDONGLIANG" userId="1313195f-680b-48f7-a0b2-438a8902a129" providerId="ADAL" clId="{14210264-4845-344A-B5CA-0AA1A05ECF2C}" dt="2018-08-05T16:20:30.872" v="5286" actId="2696"/>
        <pc:sldMkLst>
          <pc:docMk/>
          <pc:sldMk cId="489507979" sldId="345"/>
        </pc:sldMkLst>
      </pc:sldChg>
      <pc:sldChg chg="modNotesTx">
        <pc:chgData name="MUDONGLIANG" userId="1313195f-680b-48f7-a0b2-438a8902a129" providerId="ADAL" clId="{14210264-4845-344A-B5CA-0AA1A05ECF2C}" dt="2018-08-04T17:51:06.222" v="1713" actId="20577"/>
        <pc:sldMkLst>
          <pc:docMk/>
          <pc:sldMk cId="3001760189" sldId="346"/>
        </pc:sldMkLst>
      </pc:sldChg>
      <pc:sldChg chg="modSp">
        <pc:chgData name="MUDONGLIANG" userId="1313195f-680b-48f7-a0b2-438a8902a129" providerId="ADAL" clId="{14210264-4845-344A-B5CA-0AA1A05ECF2C}" dt="2018-08-04T18:26:16.493" v="2364" actId="20577"/>
        <pc:sldMkLst>
          <pc:docMk/>
          <pc:sldMk cId="1092986927" sldId="347"/>
        </pc:sldMkLst>
        <pc:graphicFrameChg chg="modGraphic">
          <ac:chgData name="MUDONGLIANG" userId="1313195f-680b-48f7-a0b2-438a8902a129" providerId="ADAL" clId="{14210264-4845-344A-B5CA-0AA1A05ECF2C}" dt="2018-08-04T18:26:16.493" v="2364" actId="20577"/>
          <ac:graphicFrameMkLst>
            <pc:docMk/>
            <pc:sldMk cId="1092986927" sldId="347"/>
            <ac:graphicFrameMk id="5" creationId="{32F4C76E-A4C9-5447-BDAA-95B5651A8C42}"/>
          </ac:graphicFrameMkLst>
        </pc:graphicFrameChg>
      </pc:sldChg>
      <pc:sldChg chg="addSp delSp modSp mod modNotesTx">
        <pc:chgData name="MUDONGLIANG" userId="1313195f-680b-48f7-a0b2-438a8902a129" providerId="ADAL" clId="{14210264-4845-344A-B5CA-0AA1A05ECF2C}" dt="2018-08-06T00:24:11.637" v="5306" actId="20577"/>
        <pc:sldMkLst>
          <pc:docMk/>
          <pc:sldMk cId="1425949950" sldId="348"/>
        </pc:sldMkLst>
        <pc:spChg chg="mod">
          <ac:chgData name="MUDONGLIANG" userId="1313195f-680b-48f7-a0b2-438a8902a129" providerId="ADAL" clId="{14210264-4845-344A-B5CA-0AA1A05ECF2C}" dt="2018-08-05T00:50:30.656" v="4764" actId="20577"/>
          <ac:spMkLst>
            <pc:docMk/>
            <pc:sldMk cId="1425949950" sldId="348"/>
            <ac:spMk id="3" creationId="{E04A8BAA-EBD0-7F4D-92D9-C75AD2254A25}"/>
          </ac:spMkLst>
        </pc:spChg>
        <pc:graphicFrameChg chg="add mod modGraphic">
          <ac:chgData name="MUDONGLIANG" userId="1313195f-680b-48f7-a0b2-438a8902a129" providerId="ADAL" clId="{14210264-4845-344A-B5CA-0AA1A05ECF2C}" dt="2018-08-05T15:54:54.359" v="4782" actId="20577"/>
          <ac:graphicFrameMkLst>
            <pc:docMk/>
            <pc:sldMk cId="1425949950" sldId="348"/>
            <ac:graphicFrameMk id="6" creationId="{72CBD662-84C4-3F4F-8397-3B0D0A1C8629}"/>
          </ac:graphicFrameMkLst>
        </pc:graphicFrameChg>
        <pc:graphicFrameChg chg="add del">
          <ac:chgData name="MUDONGLIANG" userId="1313195f-680b-48f7-a0b2-438a8902a129" providerId="ADAL" clId="{14210264-4845-344A-B5CA-0AA1A05ECF2C}" dt="2018-08-04T02:21:43.605" v="1386" actId="1957"/>
          <ac:graphicFrameMkLst>
            <pc:docMk/>
            <pc:sldMk cId="1425949950" sldId="348"/>
            <ac:graphicFrameMk id="6" creationId="{36EE1E19-C204-8747-9F20-D995194C36C7}"/>
          </ac:graphicFrameMkLst>
        </pc:graphicFrameChg>
      </pc:sldChg>
      <pc:sldChg chg="addSp modSp">
        <pc:chgData name="MUDONGLIANG" userId="1313195f-680b-48f7-a0b2-438a8902a129" providerId="ADAL" clId="{14210264-4845-344A-B5CA-0AA1A05ECF2C}" dt="2018-08-05T16:21:44.932" v="5300"/>
        <pc:sldMkLst>
          <pc:docMk/>
          <pc:sldMk cId="3565398407" sldId="349"/>
        </pc:sldMkLst>
        <pc:spChg chg="mod">
          <ac:chgData name="MUDONGLIANG" userId="1313195f-680b-48f7-a0b2-438a8902a129" providerId="ADAL" clId="{14210264-4845-344A-B5CA-0AA1A05ECF2C}" dt="2018-08-05T16:19:20.651" v="5282" actId="20577"/>
          <ac:spMkLst>
            <pc:docMk/>
            <pc:sldMk cId="3565398407" sldId="349"/>
            <ac:spMk id="3" creationId="{EB75176B-DF73-7345-986A-7474689A45D0}"/>
          </ac:spMkLst>
        </pc:spChg>
        <pc:spChg chg="add">
          <ac:chgData name="MUDONGLIANG" userId="1313195f-680b-48f7-a0b2-438a8902a129" providerId="ADAL" clId="{14210264-4845-344A-B5CA-0AA1A05ECF2C}" dt="2018-08-05T16:21:44.932" v="5300"/>
          <ac:spMkLst>
            <pc:docMk/>
            <pc:sldMk cId="3565398407" sldId="349"/>
            <ac:spMk id="5" creationId="{EFB3AD11-6CE6-CA43-BD22-5B570306E04C}"/>
          </ac:spMkLst>
        </pc:spChg>
      </pc:sldChg>
    </pc:docChg>
  </pc:docChgLst>
  <pc:docChgLst>
    <pc:chgData name="MUDONGLIANG" userId="S::dzm77@ist.psu.edu::1313195f-680b-48f7-a0b2-438a8902a129" providerId="AD" clId="Web-{305B4342-9FFC-A2B6-BB76-C6826A5958DB}"/>
    <pc:docChg chg="modSld">
      <pc:chgData name="MUDONGLIANG" userId="S::dzm77@ist.psu.edu::1313195f-680b-48f7-a0b2-438a8902a129" providerId="AD" clId="Web-{305B4342-9FFC-A2B6-BB76-C6826A5958DB}" dt="2018-07-24T19:56:24.517" v="182"/>
      <pc:docMkLst>
        <pc:docMk/>
      </pc:docMkLst>
      <pc:sldChg chg="modNotes">
        <pc:chgData name="MUDONGLIANG" userId="S::dzm77@ist.psu.edu::1313195f-680b-48f7-a0b2-438a8902a129" providerId="AD" clId="Web-{305B4342-9FFC-A2B6-BB76-C6826A5958DB}" dt="2018-07-24T19:39:28.112" v="92"/>
        <pc:sldMkLst>
          <pc:docMk/>
          <pc:sldMk cId="2361836777" sldId="282"/>
        </pc:sldMkLst>
      </pc:sldChg>
      <pc:sldChg chg="modNotes">
        <pc:chgData name="MUDONGLIANG" userId="S::dzm77@ist.psu.edu::1313195f-680b-48f7-a0b2-438a8902a129" providerId="AD" clId="Web-{305B4342-9FFC-A2B6-BB76-C6826A5958DB}" dt="2018-07-24T19:51:02.847" v="141"/>
        <pc:sldMkLst>
          <pc:docMk/>
          <pc:sldMk cId="2636611786" sldId="290"/>
        </pc:sldMkLst>
      </pc:sldChg>
    </pc:docChg>
  </pc:docChgLst>
  <pc:docChgLst>
    <pc:chgData name="MUDONGLIANG" userId="S::dzm77@ist.psu.edu::1313195f-680b-48f7-a0b2-438a8902a129" providerId="AD" clId="Web-{2AB51939-7991-DC38-0117-4360BF35989A}"/>
    <pc:docChg chg="modSld">
      <pc:chgData name="MUDONGLIANG" userId="S::dzm77@ist.psu.edu::1313195f-680b-48f7-a0b2-438a8902a129" providerId="AD" clId="Web-{2AB51939-7991-DC38-0117-4360BF35989A}" dt="2018-08-01T23:59:30.498" v="4"/>
      <pc:docMkLst>
        <pc:docMk/>
      </pc:docMkLst>
      <pc:sldChg chg="modNotes">
        <pc:chgData name="MUDONGLIANG" userId="S::dzm77@ist.psu.edu::1313195f-680b-48f7-a0b2-438a8902a129" providerId="AD" clId="Web-{2AB51939-7991-DC38-0117-4360BF35989A}" dt="2018-08-01T23:59:30.498" v="4"/>
        <pc:sldMkLst>
          <pc:docMk/>
          <pc:sldMk cId="2022828244" sldId="338"/>
        </pc:sldMkLst>
      </pc:sldChg>
    </pc:docChg>
  </pc:docChgLst>
  <pc:docChgLst>
    <pc:chgData name="MUDONGLIANG" userId="1313195f-680b-48f7-a0b2-438a8902a129" providerId="ADAL" clId="{76074139-EA2B-2D47-9A1F-74C9F87EE378}"/>
    <pc:docChg chg="undo redo custSel addSld delSld modSld sldOrd">
      <pc:chgData name="MUDONGLIANG" userId="1313195f-680b-48f7-a0b2-438a8902a129" providerId="ADAL" clId="{76074139-EA2B-2D47-9A1F-74C9F87EE378}" dt="2018-08-06T16:51:04.242" v="49379" actId="1076"/>
      <pc:docMkLst>
        <pc:docMk/>
      </pc:docMkLst>
      <pc:sldChg chg="addSp delSp modSp modNotesTx">
        <pc:chgData name="MUDONGLIANG" userId="1313195f-680b-48f7-a0b2-438a8902a129" providerId="ADAL" clId="{76074139-EA2B-2D47-9A1F-74C9F87EE378}" dt="2018-07-31T01:49:37.956" v="28767" actId="113"/>
        <pc:sldMkLst>
          <pc:docMk/>
          <pc:sldMk cId="0" sldId="256"/>
        </pc:sldMkLst>
        <pc:spChg chg="mod">
          <ac:chgData name="MUDONGLIANG" userId="1313195f-680b-48f7-a0b2-438a8902a129" providerId="ADAL" clId="{76074139-EA2B-2D47-9A1F-74C9F87EE378}" dt="2018-07-31T01:47:28.333" v="28503" actId="2711"/>
          <ac:spMkLst>
            <pc:docMk/>
            <pc:sldMk cId="0" sldId="256"/>
            <ac:spMk id="2" creationId="{00000000-0000-0000-0000-000000000000}"/>
          </ac:spMkLst>
        </pc:spChg>
        <pc:spChg chg="mod">
          <ac:chgData name="MUDONGLIANG" userId="1313195f-680b-48f7-a0b2-438a8902a129" providerId="ADAL" clId="{76074139-EA2B-2D47-9A1F-74C9F87EE378}" dt="2018-07-31T01:49:37.956" v="28767" actId="113"/>
          <ac:spMkLst>
            <pc:docMk/>
            <pc:sldMk cId="0" sldId="256"/>
            <ac:spMk id="3" creationId="{00000000-0000-0000-0000-000000000000}"/>
          </ac:spMkLst>
        </pc:spChg>
        <pc:spChg chg="mod">
          <ac:chgData name="MUDONGLIANG" userId="1313195f-680b-48f7-a0b2-438a8902a129" providerId="ADAL" clId="{76074139-EA2B-2D47-9A1F-74C9F87EE378}" dt="2018-07-19T14:39:05.357" v="46" actId="207"/>
          <ac:spMkLst>
            <pc:docMk/>
            <pc:sldMk cId="0" sldId="256"/>
            <ac:spMk id="4" creationId="{FC25C2ED-CF75-4572-A79C-129FBDB24618}"/>
          </ac:spMkLst>
        </pc:spChg>
        <pc:spChg chg="add del mod">
          <ac:chgData name="MUDONGLIANG" userId="1313195f-680b-48f7-a0b2-438a8902a129" providerId="ADAL" clId="{76074139-EA2B-2D47-9A1F-74C9F87EE378}" dt="2018-07-26T17:12:10.214" v="20130"/>
          <ac:spMkLst>
            <pc:docMk/>
            <pc:sldMk cId="0" sldId="256"/>
            <ac:spMk id="6" creationId="{678D4309-1A27-0749-A8A4-8DBC1E3E72AD}"/>
          </ac:spMkLst>
        </pc:spChg>
        <pc:picChg chg="mod">
          <ac:chgData name="MUDONGLIANG" userId="1313195f-680b-48f7-a0b2-438a8902a129" providerId="ADAL" clId="{76074139-EA2B-2D47-9A1F-74C9F87EE378}" dt="2018-07-31T01:49:12.344" v="28764" actId="1076"/>
          <ac:picMkLst>
            <pc:docMk/>
            <pc:sldMk cId="0" sldId="256"/>
            <ac:picMk id="5" creationId="{DEAC716D-FA20-F749-8CE7-528D5CAD42BA}"/>
          </ac:picMkLst>
        </pc:picChg>
        <pc:picChg chg="mod">
          <ac:chgData name="MUDONGLIANG" userId="1313195f-680b-48f7-a0b2-438a8902a129" providerId="ADAL" clId="{76074139-EA2B-2D47-9A1F-74C9F87EE378}" dt="2018-07-30T20:09:50.152" v="24215" actId="1076"/>
          <ac:picMkLst>
            <pc:docMk/>
            <pc:sldMk cId="0" sldId="256"/>
            <ac:picMk id="7" creationId="{F2F67B42-BFE4-2842-9D90-AD3C68712A43}"/>
          </ac:picMkLst>
        </pc:picChg>
        <pc:picChg chg="mod">
          <ac:chgData name="MUDONGLIANG" userId="1313195f-680b-48f7-a0b2-438a8902a129" providerId="ADAL" clId="{76074139-EA2B-2D47-9A1F-74C9F87EE378}" dt="2018-07-31T01:49:15.496" v="28765" actId="1076"/>
          <ac:picMkLst>
            <pc:docMk/>
            <pc:sldMk cId="0" sldId="256"/>
            <ac:picMk id="9" creationId="{1D0DE424-9C04-7A4B-A225-0AD60295EFEC}"/>
          </ac:picMkLst>
        </pc:picChg>
      </pc:sldChg>
      <pc:sldChg chg="addSp delSp modSp delAnim modAnim">
        <pc:chgData name="MUDONGLIANG" userId="1313195f-680b-48f7-a0b2-438a8902a129" providerId="ADAL" clId="{76074139-EA2B-2D47-9A1F-74C9F87EE378}" dt="2018-08-03T22:18:23.806" v="49020" actId="207"/>
        <pc:sldMkLst>
          <pc:docMk/>
          <pc:sldMk cId="0" sldId="268"/>
        </pc:sldMkLst>
        <pc:spChg chg="mod">
          <ac:chgData name="MUDONGLIANG" userId="1313195f-680b-48f7-a0b2-438a8902a129" providerId="ADAL" clId="{76074139-EA2B-2D47-9A1F-74C9F87EE378}" dt="2018-08-03T22:18:23.806" v="49020" actId="207"/>
          <ac:spMkLst>
            <pc:docMk/>
            <pc:sldMk cId="0" sldId="268"/>
            <ac:spMk id="2" creationId="{00000000-0000-0000-0000-000000000000}"/>
          </ac:spMkLst>
        </pc:spChg>
        <pc:spChg chg="del mod">
          <ac:chgData name="MUDONGLIANG" userId="1313195f-680b-48f7-a0b2-438a8902a129" providerId="ADAL" clId="{76074139-EA2B-2D47-9A1F-74C9F87EE378}" dt="2018-07-31T00:40:11.848" v="27287" actId="478"/>
          <ac:spMkLst>
            <pc:docMk/>
            <pc:sldMk cId="0" sldId="268"/>
            <ac:spMk id="3" creationId="{00000000-0000-0000-0000-000000000000}"/>
          </ac:spMkLst>
        </pc:spChg>
        <pc:spChg chg="add mod">
          <ac:chgData name="MUDONGLIANG" userId="1313195f-680b-48f7-a0b2-438a8902a129" providerId="ADAL" clId="{76074139-EA2B-2D47-9A1F-74C9F87EE378}" dt="2018-07-26T17:11:54.890" v="20129"/>
          <ac:spMkLst>
            <pc:docMk/>
            <pc:sldMk cId="0" sldId="268"/>
            <ac:spMk id="4" creationId="{915CE592-39DE-BD4A-96DC-6384DA21A811}"/>
          </ac:spMkLst>
        </pc:spChg>
        <pc:spChg chg="add mod">
          <ac:chgData name="MUDONGLIANG" userId="1313195f-680b-48f7-a0b2-438a8902a129" providerId="ADAL" clId="{76074139-EA2B-2D47-9A1F-74C9F87EE378}" dt="2018-07-31T18:31:18.922" v="32470" actId="120"/>
          <ac:spMkLst>
            <pc:docMk/>
            <pc:sldMk cId="0" sldId="268"/>
            <ac:spMk id="6" creationId="{552C6FF6-6B05-2144-9960-7DC74996E284}"/>
          </ac:spMkLst>
        </pc:spChg>
        <pc:spChg chg="add mod">
          <ac:chgData name="MUDONGLIANG" userId="1313195f-680b-48f7-a0b2-438a8902a129" providerId="ADAL" clId="{76074139-EA2B-2D47-9A1F-74C9F87EE378}" dt="2018-07-31T18:31:21.850" v="32471" actId="120"/>
          <ac:spMkLst>
            <pc:docMk/>
            <pc:sldMk cId="0" sldId="268"/>
            <ac:spMk id="7" creationId="{45EB39BE-5F98-444F-8D8A-5C0813C7C4F0}"/>
          </ac:spMkLst>
        </pc:spChg>
        <pc:spChg chg="add del">
          <ac:chgData name="MUDONGLIANG" userId="1313195f-680b-48f7-a0b2-438a8902a129" providerId="ADAL" clId="{76074139-EA2B-2D47-9A1F-74C9F87EE378}" dt="2018-07-31T00:42:59.332" v="27441" actId="478"/>
          <ac:spMkLst>
            <pc:docMk/>
            <pc:sldMk cId="0" sldId="268"/>
            <ac:spMk id="8" creationId="{383A2301-FCED-4147-893F-8CECB48BA035}"/>
          </ac:spMkLst>
        </pc:spChg>
        <pc:spChg chg="add mod">
          <ac:chgData name="MUDONGLIANG" userId="1313195f-680b-48f7-a0b2-438a8902a129" providerId="ADAL" clId="{76074139-EA2B-2D47-9A1F-74C9F87EE378}" dt="2018-08-03T21:55:44.613" v="48790" actId="20577"/>
          <ac:spMkLst>
            <pc:docMk/>
            <pc:sldMk cId="0" sldId="268"/>
            <ac:spMk id="9" creationId="{B932FD5E-5D70-0346-B0E7-68A6DBB1FEA6}"/>
          </ac:spMkLst>
        </pc:spChg>
        <pc:spChg chg="add mod">
          <ac:chgData name="MUDONGLIANG" userId="1313195f-680b-48f7-a0b2-438a8902a129" providerId="ADAL" clId="{76074139-EA2B-2D47-9A1F-74C9F87EE378}" dt="2018-08-01T23:49:31.092" v="43998" actId="20577"/>
          <ac:spMkLst>
            <pc:docMk/>
            <pc:sldMk cId="0" sldId="268"/>
            <ac:spMk id="10" creationId="{8EC537DD-E7A0-3D44-8D66-38BBB026186E}"/>
          </ac:spMkLst>
        </pc:spChg>
        <pc:spChg chg="add del">
          <ac:chgData name="MUDONGLIANG" userId="1313195f-680b-48f7-a0b2-438a8902a129" providerId="ADAL" clId="{76074139-EA2B-2D47-9A1F-74C9F87EE378}" dt="2018-08-03T00:23:40.879" v="46332"/>
          <ac:spMkLst>
            <pc:docMk/>
            <pc:sldMk cId="0" sldId="268"/>
            <ac:spMk id="11" creationId="{0F59ABE8-5D2C-ED4F-A95C-BAA50A5DA46D}"/>
          </ac:spMkLst>
        </pc:spChg>
      </pc:sldChg>
      <pc:sldChg chg="addSp modSp ord modAnim modNotesTx">
        <pc:chgData name="MUDONGLIANG" userId="1313195f-680b-48f7-a0b2-438a8902a129" providerId="ADAL" clId="{76074139-EA2B-2D47-9A1F-74C9F87EE378}" dt="2018-08-02T23:09:22.959" v="45243" actId="20577"/>
        <pc:sldMkLst>
          <pc:docMk/>
          <pc:sldMk cId="3744881274" sldId="274"/>
        </pc:sldMkLst>
        <pc:spChg chg="mod">
          <ac:chgData name="MUDONGLIANG" userId="1313195f-680b-48f7-a0b2-438a8902a129" providerId="ADAL" clId="{76074139-EA2B-2D47-9A1F-74C9F87EE378}" dt="2018-08-02T23:05:25.392" v="45053" actId="207"/>
          <ac:spMkLst>
            <pc:docMk/>
            <pc:sldMk cId="3744881274" sldId="274"/>
            <ac:spMk id="2" creationId="{E6153B47-E2F9-3042-A2B1-379988B15D39}"/>
          </ac:spMkLst>
        </pc:spChg>
        <pc:spChg chg="add mod">
          <ac:chgData name="MUDONGLIANG" userId="1313195f-680b-48f7-a0b2-438a8902a129" providerId="ADAL" clId="{76074139-EA2B-2D47-9A1F-74C9F87EE378}" dt="2018-07-26T17:11:54.890" v="20129"/>
          <ac:spMkLst>
            <pc:docMk/>
            <pc:sldMk cId="3744881274" sldId="274"/>
            <ac:spMk id="4" creationId="{4284A6B8-7F94-784E-BB4F-4EE92DD40283}"/>
          </ac:spMkLst>
        </pc:spChg>
        <pc:spChg chg="mod">
          <ac:chgData name="MUDONGLIANG" userId="1313195f-680b-48f7-a0b2-438a8902a129" providerId="ADAL" clId="{76074139-EA2B-2D47-9A1F-74C9F87EE378}" dt="2018-08-02T23:07:51.762" v="45221" actId="2711"/>
          <ac:spMkLst>
            <pc:docMk/>
            <pc:sldMk cId="3744881274" sldId="274"/>
            <ac:spMk id="9" creationId="{F9962BC8-7F19-1A4D-9D7C-8112EF049307}"/>
          </ac:spMkLst>
        </pc:spChg>
        <pc:spChg chg="add mod">
          <ac:chgData name="MUDONGLIANG" userId="1313195f-680b-48f7-a0b2-438a8902a129" providerId="ADAL" clId="{76074139-EA2B-2D47-9A1F-74C9F87EE378}" dt="2018-08-02T23:09:20.071" v="45241" actId="1076"/>
          <ac:spMkLst>
            <pc:docMk/>
            <pc:sldMk cId="3744881274" sldId="274"/>
            <ac:spMk id="10" creationId="{C71BEAD1-58F5-554D-AF3C-5702788976C9}"/>
          </ac:spMkLst>
        </pc:spChg>
        <pc:spChg chg="mod">
          <ac:chgData name="MUDONGLIANG" userId="1313195f-680b-48f7-a0b2-438a8902a129" providerId="ADAL" clId="{76074139-EA2B-2D47-9A1F-74C9F87EE378}" dt="2018-08-02T23:07:28.421" v="45218" actId="2711"/>
          <ac:spMkLst>
            <pc:docMk/>
            <pc:sldMk cId="3744881274" sldId="274"/>
            <ac:spMk id="11" creationId="{F0A53669-6594-5C4E-B451-FA11290D7228}"/>
          </ac:spMkLst>
        </pc:spChg>
        <pc:spChg chg="mod">
          <ac:chgData name="MUDONGLIANG" userId="1313195f-680b-48f7-a0b2-438a8902a129" providerId="ADAL" clId="{76074139-EA2B-2D47-9A1F-74C9F87EE378}" dt="2018-08-02T23:07:35.467" v="45219" actId="2711"/>
          <ac:spMkLst>
            <pc:docMk/>
            <pc:sldMk cId="3744881274" sldId="274"/>
            <ac:spMk id="12" creationId="{3CDD5F88-57E2-2E4F-9533-9E8E4E93FCAF}"/>
          </ac:spMkLst>
        </pc:spChg>
        <pc:spChg chg="mod">
          <ac:chgData name="MUDONGLIANG" userId="1313195f-680b-48f7-a0b2-438a8902a129" providerId="ADAL" clId="{76074139-EA2B-2D47-9A1F-74C9F87EE378}" dt="2018-08-02T23:07:43.860" v="45220" actId="2711"/>
          <ac:spMkLst>
            <pc:docMk/>
            <pc:sldMk cId="3744881274" sldId="274"/>
            <ac:spMk id="18" creationId="{6448E450-A6CE-7648-8B26-7EA4CC5C7B04}"/>
          </ac:spMkLst>
        </pc:spChg>
        <pc:grpChg chg="mod">
          <ac:chgData name="MUDONGLIANG" userId="1313195f-680b-48f7-a0b2-438a8902a129" providerId="ADAL" clId="{76074139-EA2B-2D47-9A1F-74C9F87EE378}" dt="2018-08-02T23:05:38.584" v="45091" actId="1036"/>
          <ac:grpSpMkLst>
            <pc:docMk/>
            <pc:sldMk cId="3744881274" sldId="274"/>
            <ac:grpSpMk id="13" creationId="{341CE426-7D7B-404C-B9FA-A64CD1E94DAD}"/>
          </ac:grpSpMkLst>
        </pc:grpChg>
        <pc:grpChg chg="mod">
          <ac:chgData name="MUDONGLIANG" userId="1313195f-680b-48f7-a0b2-438a8902a129" providerId="ADAL" clId="{76074139-EA2B-2D47-9A1F-74C9F87EE378}" dt="2018-08-02T23:05:38.584" v="45091" actId="1036"/>
          <ac:grpSpMkLst>
            <pc:docMk/>
            <pc:sldMk cId="3744881274" sldId="274"/>
            <ac:grpSpMk id="14" creationId="{2ED5FA62-1918-9344-B193-42939C9BA070}"/>
          </ac:grpSpMkLst>
        </pc:grpChg>
        <pc:grpChg chg="mod">
          <ac:chgData name="MUDONGLIANG" userId="1313195f-680b-48f7-a0b2-438a8902a129" providerId="ADAL" clId="{76074139-EA2B-2D47-9A1F-74C9F87EE378}" dt="2018-08-02T23:05:38.584" v="45091" actId="1036"/>
          <ac:grpSpMkLst>
            <pc:docMk/>
            <pc:sldMk cId="3744881274" sldId="274"/>
            <ac:grpSpMk id="15" creationId="{5DEE8462-FAA6-6B42-AC6A-656358DCF915}"/>
          </ac:grpSpMkLst>
        </pc:grpChg>
        <pc:grpChg chg="mod">
          <ac:chgData name="MUDONGLIANG" userId="1313195f-680b-48f7-a0b2-438a8902a129" providerId="ADAL" clId="{76074139-EA2B-2D47-9A1F-74C9F87EE378}" dt="2018-08-02T23:05:38.584" v="45091" actId="1036"/>
          <ac:grpSpMkLst>
            <pc:docMk/>
            <pc:sldMk cId="3744881274" sldId="274"/>
            <ac:grpSpMk id="19" creationId="{F6250AE4-DE6A-AF46-B16C-D5A0F6B58FA9}"/>
          </ac:grpSpMkLst>
        </pc:grpChg>
      </pc:sldChg>
      <pc:sldChg chg="add">
        <pc:chgData name="MUDONGLIANG" userId="1313195f-680b-48f7-a0b2-438a8902a129" providerId="ADAL" clId="{76074139-EA2B-2D47-9A1F-74C9F87EE378}" dt="2018-07-30T21:31:58.292" v="24694"/>
        <pc:sldMkLst>
          <pc:docMk/>
          <pc:sldMk cId="3492236403" sldId="276"/>
        </pc:sldMkLst>
      </pc:sldChg>
      <pc:sldChg chg="addSp delSp modSp ord modAnim modNotesTx">
        <pc:chgData name="MUDONGLIANG" userId="1313195f-680b-48f7-a0b2-438a8902a129" providerId="ADAL" clId="{76074139-EA2B-2D47-9A1F-74C9F87EE378}" dt="2018-08-06T16:20:50.358" v="49096" actId="20577"/>
        <pc:sldMkLst>
          <pc:docMk/>
          <pc:sldMk cId="2395609140" sldId="277"/>
        </pc:sldMkLst>
        <pc:spChg chg="mod">
          <ac:chgData name="MUDONGLIANG" userId="1313195f-680b-48f7-a0b2-438a8902a129" providerId="ADAL" clId="{76074139-EA2B-2D47-9A1F-74C9F87EE378}" dt="2018-08-01T21:07:38.331" v="42921" actId="14100"/>
          <ac:spMkLst>
            <pc:docMk/>
            <pc:sldMk cId="2395609140" sldId="277"/>
            <ac:spMk id="2" creationId="{1BE590F3-45AA-F94C-93E5-F045966580C7}"/>
          </ac:spMkLst>
        </pc:spChg>
        <pc:spChg chg="del mod">
          <ac:chgData name="MUDONGLIANG" userId="1313195f-680b-48f7-a0b2-438a8902a129" providerId="ADAL" clId="{76074139-EA2B-2D47-9A1F-74C9F87EE378}" dt="2018-07-31T01:09:50.543" v="27970" actId="478"/>
          <ac:spMkLst>
            <pc:docMk/>
            <pc:sldMk cId="2395609140" sldId="277"/>
            <ac:spMk id="4" creationId="{54328038-F85A-1643-9A51-5FB90B361E3D}"/>
          </ac:spMkLst>
        </pc:spChg>
        <pc:spChg chg="del mod">
          <ac:chgData name="MUDONGLIANG" userId="1313195f-680b-48f7-a0b2-438a8902a129" providerId="ADAL" clId="{76074139-EA2B-2D47-9A1F-74C9F87EE378}" dt="2018-07-31T01:09:51.941" v="27971" actId="478"/>
          <ac:spMkLst>
            <pc:docMk/>
            <pc:sldMk cId="2395609140" sldId="277"/>
            <ac:spMk id="5" creationId="{5552AB64-1256-964B-9275-D70AFACECA42}"/>
          </ac:spMkLst>
        </pc:spChg>
        <pc:spChg chg="add mod">
          <ac:chgData name="MUDONGLIANG" userId="1313195f-680b-48f7-a0b2-438a8902a129" providerId="ADAL" clId="{76074139-EA2B-2D47-9A1F-74C9F87EE378}" dt="2018-07-31T19:56:38.739" v="32747" actId="1036"/>
          <ac:spMkLst>
            <pc:docMk/>
            <pc:sldMk cId="2395609140" sldId="277"/>
            <ac:spMk id="5" creationId="{D669A34F-85CB-244B-9BE2-BB9112D8EDE7}"/>
          </ac:spMkLst>
        </pc:spChg>
        <pc:spChg chg="add mod">
          <ac:chgData name="MUDONGLIANG" userId="1313195f-680b-48f7-a0b2-438a8902a129" providerId="ADAL" clId="{76074139-EA2B-2D47-9A1F-74C9F87EE378}" dt="2018-08-03T21:17:28.765" v="47724" actId="14100"/>
          <ac:spMkLst>
            <pc:docMk/>
            <pc:sldMk cId="2395609140" sldId="277"/>
            <ac:spMk id="6" creationId="{3B02605A-DB52-A94E-8574-1B820EBEA95E}"/>
          </ac:spMkLst>
        </pc:spChg>
        <pc:spChg chg="del mod">
          <ac:chgData name="MUDONGLIANG" userId="1313195f-680b-48f7-a0b2-438a8902a129" providerId="ADAL" clId="{76074139-EA2B-2D47-9A1F-74C9F87EE378}" dt="2018-07-31T01:09:53.335" v="27972" actId="478"/>
          <ac:spMkLst>
            <pc:docMk/>
            <pc:sldMk cId="2395609140" sldId="277"/>
            <ac:spMk id="6" creationId="{44FA8480-CBD4-794C-BC59-9947F49F1B73}"/>
          </ac:spMkLst>
        </pc:spChg>
        <pc:spChg chg="add del mod">
          <ac:chgData name="MUDONGLIANG" userId="1313195f-680b-48f7-a0b2-438a8902a129" providerId="ADAL" clId="{76074139-EA2B-2D47-9A1F-74C9F87EE378}" dt="2018-07-26T14:48:55.989" v="19435" actId="478"/>
          <ac:spMkLst>
            <pc:docMk/>
            <pc:sldMk cId="2395609140" sldId="277"/>
            <ac:spMk id="7" creationId="{A6ED702C-57D4-7A4B-9CDA-3016C82EABF5}"/>
          </ac:spMkLst>
        </pc:spChg>
        <pc:spChg chg="add mod">
          <ac:chgData name="MUDONGLIANG" userId="1313195f-680b-48f7-a0b2-438a8902a129" providerId="ADAL" clId="{76074139-EA2B-2D47-9A1F-74C9F87EE378}" dt="2018-07-26T17:11:54.890" v="20129"/>
          <ac:spMkLst>
            <pc:docMk/>
            <pc:sldMk cId="2395609140" sldId="277"/>
            <ac:spMk id="7" creationId="{9A821F63-4383-474D-A45D-D162F9C4B848}"/>
          </ac:spMkLst>
        </pc:spChg>
        <pc:spChg chg="add mod">
          <ac:chgData name="MUDONGLIANG" userId="1313195f-680b-48f7-a0b2-438a8902a129" providerId="ADAL" clId="{76074139-EA2B-2D47-9A1F-74C9F87EE378}" dt="2018-08-02T00:49:07.914" v="44388" actId="1076"/>
          <ac:spMkLst>
            <pc:docMk/>
            <pc:sldMk cId="2395609140" sldId="277"/>
            <ac:spMk id="8" creationId="{B848D4AB-0C33-AE4E-BE28-B532B11C2CD6}"/>
          </ac:spMkLst>
        </pc:spChg>
        <pc:spChg chg="add del mod">
          <ac:chgData name="MUDONGLIANG" userId="1313195f-680b-48f7-a0b2-438a8902a129" providerId="ADAL" clId="{76074139-EA2B-2D47-9A1F-74C9F87EE378}" dt="2018-07-30T21:12:06.694" v="24510"/>
          <ac:spMkLst>
            <pc:docMk/>
            <pc:sldMk cId="2395609140" sldId="277"/>
            <ac:spMk id="8" creationId="{205FE283-CFCC-3B46-8596-291BE699C687}"/>
          </ac:spMkLst>
        </pc:spChg>
        <pc:spChg chg="add del mod">
          <ac:chgData name="MUDONGLIANG" userId="1313195f-680b-48f7-a0b2-438a8902a129" providerId="ADAL" clId="{76074139-EA2B-2D47-9A1F-74C9F87EE378}" dt="2018-07-31T19:48:45.252" v="32607" actId="478"/>
          <ac:spMkLst>
            <pc:docMk/>
            <pc:sldMk cId="2395609140" sldId="277"/>
            <ac:spMk id="10" creationId="{1F3E3A15-79F8-7F4E-997B-FDB816DCEB40}"/>
          </ac:spMkLst>
        </pc:spChg>
        <pc:spChg chg="add mod">
          <ac:chgData name="MUDONGLIANG" userId="1313195f-680b-48f7-a0b2-438a8902a129" providerId="ADAL" clId="{76074139-EA2B-2D47-9A1F-74C9F87EE378}" dt="2018-07-31T19:42:00.575" v="32576" actId="1035"/>
          <ac:spMkLst>
            <pc:docMk/>
            <pc:sldMk cId="2395609140" sldId="277"/>
            <ac:spMk id="12" creationId="{645382F0-B16F-4548-858C-B0FFFFEB9BF3}"/>
          </ac:spMkLst>
        </pc:spChg>
        <pc:spChg chg="add mod">
          <ac:chgData name="MUDONGLIANG" userId="1313195f-680b-48f7-a0b2-438a8902a129" providerId="ADAL" clId="{76074139-EA2B-2D47-9A1F-74C9F87EE378}" dt="2018-08-03T21:16:23.199" v="47713" actId="1035"/>
          <ac:spMkLst>
            <pc:docMk/>
            <pc:sldMk cId="2395609140" sldId="277"/>
            <ac:spMk id="14" creationId="{7D346F65-D087-CB4B-87E8-8545346D84C0}"/>
          </ac:spMkLst>
        </pc:spChg>
        <pc:spChg chg="add mod">
          <ac:chgData name="MUDONGLIANG" userId="1313195f-680b-48f7-a0b2-438a8902a129" providerId="ADAL" clId="{76074139-EA2B-2D47-9A1F-74C9F87EE378}" dt="2018-08-03T21:17:37.717" v="47725" actId="14100"/>
          <ac:spMkLst>
            <pc:docMk/>
            <pc:sldMk cId="2395609140" sldId="277"/>
            <ac:spMk id="16" creationId="{CA035DFC-67FF-694D-9A47-1FA862155B3A}"/>
          </ac:spMkLst>
        </pc:spChg>
        <pc:graphicFrameChg chg="add mod modGraphic">
          <ac:chgData name="MUDONGLIANG" userId="1313195f-680b-48f7-a0b2-438a8902a129" providerId="ADAL" clId="{76074139-EA2B-2D47-9A1F-74C9F87EE378}" dt="2018-08-03T21:15:24.935" v="47700" actId="20577"/>
          <ac:graphicFrameMkLst>
            <pc:docMk/>
            <pc:sldMk cId="2395609140" sldId="277"/>
            <ac:graphicFrameMk id="4" creationId="{4F138098-01FA-F046-A737-5117AEE35478}"/>
          </ac:graphicFrameMkLst>
        </pc:graphicFrameChg>
        <pc:graphicFrameChg chg="mod modGraphic">
          <ac:chgData name="MUDONGLIANG" userId="1313195f-680b-48f7-a0b2-438a8902a129" providerId="ADAL" clId="{76074139-EA2B-2D47-9A1F-74C9F87EE378}" dt="2018-08-03T21:15:33.792" v="47701" actId="14734"/>
          <ac:graphicFrameMkLst>
            <pc:docMk/>
            <pc:sldMk cId="2395609140" sldId="277"/>
            <ac:graphicFrameMk id="9" creationId="{1DB69A9F-0A73-417B-B9D0-D8375EA396AF}"/>
          </ac:graphicFrameMkLst>
        </pc:graphicFrameChg>
        <pc:graphicFrameChg chg="mod modGraphic">
          <ac:chgData name="MUDONGLIANG" userId="1313195f-680b-48f7-a0b2-438a8902a129" providerId="ADAL" clId="{76074139-EA2B-2D47-9A1F-74C9F87EE378}" dt="2018-08-03T21:14:31.859" v="47660" actId="122"/>
          <ac:graphicFrameMkLst>
            <pc:docMk/>
            <pc:sldMk cId="2395609140" sldId="277"/>
            <ac:graphicFrameMk id="11" creationId="{8B96B127-E722-4E50-AA2E-8D77C5B90289}"/>
          </ac:graphicFrameMkLst>
        </pc:graphicFrameChg>
        <pc:graphicFrameChg chg="mod modGraphic">
          <ac:chgData name="MUDONGLIANG" userId="1313195f-680b-48f7-a0b2-438a8902a129" providerId="ADAL" clId="{76074139-EA2B-2D47-9A1F-74C9F87EE378}" dt="2018-08-03T21:19:41.897" v="47765" actId="2711"/>
          <ac:graphicFrameMkLst>
            <pc:docMk/>
            <pc:sldMk cId="2395609140" sldId="277"/>
            <ac:graphicFrameMk id="13" creationId="{E8F3D0A0-F943-4A2A-9590-965D40B3DD4A}"/>
          </ac:graphicFrameMkLst>
        </pc:graphicFrameChg>
        <pc:graphicFrameChg chg="mod modGraphic">
          <ac:chgData name="MUDONGLIANG" userId="1313195f-680b-48f7-a0b2-438a8902a129" providerId="ADAL" clId="{76074139-EA2B-2D47-9A1F-74C9F87EE378}" dt="2018-08-03T21:19:49.841" v="47767" actId="2711"/>
          <ac:graphicFrameMkLst>
            <pc:docMk/>
            <pc:sldMk cId="2395609140" sldId="277"/>
            <ac:graphicFrameMk id="15" creationId="{89747B20-5E1F-49A9-964F-B7BB004343C2}"/>
          </ac:graphicFrameMkLst>
        </pc:graphicFrameChg>
        <pc:picChg chg="mod">
          <ac:chgData name="MUDONGLIANG" userId="1313195f-680b-48f7-a0b2-438a8902a129" providerId="ADAL" clId="{76074139-EA2B-2D47-9A1F-74C9F87EE378}" dt="2018-07-25T21:55:12.691" v="16464" actId="14100"/>
          <ac:picMkLst>
            <pc:docMk/>
            <pc:sldMk cId="2395609140" sldId="277"/>
            <ac:picMk id="8" creationId="{CBC8310F-D6F0-9145-A7F2-8B5666D399EE}"/>
          </ac:picMkLst>
        </pc:picChg>
      </pc:sldChg>
      <pc:sldChg chg="addSp delSp modSp add del modAnim modNotesTx">
        <pc:chgData name="MUDONGLIANG" userId="1313195f-680b-48f7-a0b2-438a8902a129" providerId="ADAL" clId="{76074139-EA2B-2D47-9A1F-74C9F87EE378}" dt="2018-08-06T16:42:54.501" v="49312" actId="20577"/>
        <pc:sldMkLst>
          <pc:docMk/>
          <pc:sldMk cId="2361836777" sldId="282"/>
        </pc:sldMkLst>
        <pc:spChg chg="mod">
          <ac:chgData name="MUDONGLIANG" userId="1313195f-680b-48f7-a0b2-438a8902a129" providerId="ADAL" clId="{76074139-EA2B-2D47-9A1F-74C9F87EE378}" dt="2018-07-31T01:45:54.647" v="28496" actId="2711"/>
          <ac:spMkLst>
            <pc:docMk/>
            <pc:sldMk cId="2361836777" sldId="282"/>
            <ac:spMk id="2" creationId="{40D2012A-A8DF-924E-B688-BE7B70C35855}"/>
          </ac:spMkLst>
        </pc:spChg>
        <pc:spChg chg="del mod">
          <ac:chgData name="MUDONGLIANG" userId="1313195f-680b-48f7-a0b2-438a8902a129" providerId="ADAL" clId="{76074139-EA2B-2D47-9A1F-74C9F87EE378}" dt="2018-07-26T02:58:47.153" v="19021"/>
          <ac:spMkLst>
            <pc:docMk/>
            <pc:sldMk cId="2361836777" sldId="282"/>
            <ac:spMk id="3" creationId="{5426A3F6-D226-5E42-BA80-7CB083BDE56E}"/>
          </ac:spMkLst>
        </pc:spChg>
        <pc:spChg chg="add mod">
          <ac:chgData name="MUDONGLIANG" userId="1313195f-680b-48f7-a0b2-438a8902a129" providerId="ADAL" clId="{76074139-EA2B-2D47-9A1F-74C9F87EE378}" dt="2018-07-26T17:11:54.890" v="20129"/>
          <ac:spMkLst>
            <pc:docMk/>
            <pc:sldMk cId="2361836777" sldId="282"/>
            <ac:spMk id="3" creationId="{731DA2E2-2A85-1543-AEC1-CB38D0F13023}"/>
          </ac:spMkLst>
        </pc:spChg>
        <pc:spChg chg="mod">
          <ac:chgData name="MUDONGLIANG" userId="1313195f-680b-48f7-a0b2-438a8902a129" providerId="ADAL" clId="{76074139-EA2B-2D47-9A1F-74C9F87EE378}" dt="2018-08-02T17:37:23.984" v="44793" actId="20577"/>
          <ac:spMkLst>
            <pc:docMk/>
            <pc:sldMk cId="2361836777" sldId="282"/>
            <ac:spMk id="4" creationId="{B83E1094-C527-1A42-BE8B-5CB3A70C7B74}"/>
          </ac:spMkLst>
        </pc:spChg>
        <pc:spChg chg="mod">
          <ac:chgData name="MUDONGLIANG" userId="1313195f-680b-48f7-a0b2-438a8902a129" providerId="ADAL" clId="{76074139-EA2B-2D47-9A1F-74C9F87EE378}" dt="2018-07-31T17:48:44.180" v="32295" actId="2711"/>
          <ac:spMkLst>
            <pc:docMk/>
            <pc:sldMk cId="2361836777" sldId="282"/>
            <ac:spMk id="5" creationId="{16351EE0-6CBA-6540-AA87-460F7F6BA37C}"/>
          </ac:spMkLst>
        </pc:spChg>
        <pc:spChg chg="mod">
          <ac:chgData name="MUDONGLIANG" userId="1313195f-680b-48f7-a0b2-438a8902a129" providerId="ADAL" clId="{76074139-EA2B-2D47-9A1F-74C9F87EE378}" dt="2018-07-31T17:48:52.981" v="32296" actId="2711"/>
          <ac:spMkLst>
            <pc:docMk/>
            <pc:sldMk cId="2361836777" sldId="282"/>
            <ac:spMk id="6" creationId="{EAB96BE2-4EFE-4048-A8A6-FE90F9813DD3}"/>
          </ac:spMkLst>
        </pc:spChg>
        <pc:spChg chg="add del mod">
          <ac:chgData name="MUDONGLIANG" userId="1313195f-680b-48f7-a0b2-438a8902a129" providerId="ADAL" clId="{76074139-EA2B-2D47-9A1F-74C9F87EE378}" dt="2018-07-26T02:58:59.988" v="19024" actId="478"/>
          <ac:spMkLst>
            <pc:docMk/>
            <pc:sldMk cId="2361836777" sldId="282"/>
            <ac:spMk id="7" creationId="{A3602631-A610-B94B-A717-4E79F7F4AD28}"/>
          </ac:spMkLst>
        </pc:spChg>
        <pc:spChg chg="add mod">
          <ac:chgData name="MUDONGLIANG" userId="1313195f-680b-48f7-a0b2-438a8902a129" providerId="ADAL" clId="{76074139-EA2B-2D47-9A1F-74C9F87EE378}" dt="2018-08-03T22:17:19.461" v="49019" actId="14100"/>
          <ac:spMkLst>
            <pc:docMk/>
            <pc:sldMk cId="2361836777" sldId="282"/>
            <ac:spMk id="9" creationId="{5FA48AA7-434E-6E40-95C2-4091A1F0EC83}"/>
          </ac:spMkLst>
        </pc:spChg>
      </pc:sldChg>
      <pc:sldChg chg="add">
        <pc:chgData name="MUDONGLIANG" userId="1313195f-680b-48f7-a0b2-438a8902a129" providerId="ADAL" clId="{76074139-EA2B-2D47-9A1F-74C9F87EE378}" dt="2018-07-30T21:10:42.545" v="24458"/>
        <pc:sldMkLst>
          <pc:docMk/>
          <pc:sldMk cId="2625053288" sldId="283"/>
        </pc:sldMkLst>
      </pc:sldChg>
      <pc:sldChg chg="addSp delSp modSp mod ord delAnim modAnim modNotesTx">
        <pc:chgData name="MUDONGLIANG" userId="1313195f-680b-48f7-a0b2-438a8902a129" providerId="ADAL" clId="{76074139-EA2B-2D47-9A1F-74C9F87EE378}" dt="2018-07-30T21:17:44.900" v="24544"/>
        <pc:sldMkLst>
          <pc:docMk/>
          <pc:sldMk cId="368503937" sldId="285"/>
        </pc:sldMkLst>
        <pc:spChg chg="mod">
          <ac:chgData name="MUDONGLIANG" userId="1313195f-680b-48f7-a0b2-438a8902a129" providerId="ADAL" clId="{76074139-EA2B-2D47-9A1F-74C9F87EE378}" dt="2018-07-27T19:33:17.899" v="22384" actId="20577"/>
          <ac:spMkLst>
            <pc:docMk/>
            <pc:sldMk cId="368503937" sldId="285"/>
            <ac:spMk id="2" creationId="{954A3A0D-DBD6-4079-BBC6-BF89E6CEE5AD}"/>
          </ac:spMkLst>
        </pc:spChg>
        <pc:spChg chg="mod">
          <ac:chgData name="MUDONGLIANG" userId="1313195f-680b-48f7-a0b2-438a8902a129" providerId="ADAL" clId="{76074139-EA2B-2D47-9A1F-74C9F87EE378}" dt="2018-07-26T15:51:40.076" v="19988" actId="1076"/>
          <ac:spMkLst>
            <pc:docMk/>
            <pc:sldMk cId="368503937" sldId="285"/>
            <ac:spMk id="3" creationId="{F7E3E3FE-74E0-4B2A-B97F-550D6651FA65}"/>
          </ac:spMkLst>
        </pc:spChg>
        <pc:spChg chg="add mod">
          <ac:chgData name="MUDONGLIANG" userId="1313195f-680b-48f7-a0b2-438a8902a129" providerId="ADAL" clId="{76074139-EA2B-2D47-9A1F-74C9F87EE378}" dt="2018-07-27T20:15:53.704" v="23032" actId="207"/>
          <ac:spMkLst>
            <pc:docMk/>
            <pc:sldMk cId="368503937" sldId="285"/>
            <ac:spMk id="4" creationId="{1FFE48C1-4377-C941-B63C-03B6CFA50AAA}"/>
          </ac:spMkLst>
        </pc:spChg>
        <pc:spChg chg="add del mod">
          <ac:chgData name="MUDONGLIANG" userId="1313195f-680b-48f7-a0b2-438a8902a129" providerId="ADAL" clId="{76074139-EA2B-2D47-9A1F-74C9F87EE378}" dt="2018-07-19T18:52:17.537" v="2913"/>
          <ac:spMkLst>
            <pc:docMk/>
            <pc:sldMk cId="368503937" sldId="285"/>
            <ac:spMk id="4" creationId="{CAC8BDFE-01A4-5749-A02B-9C28621D8AA5}"/>
          </ac:spMkLst>
        </pc:spChg>
        <pc:spChg chg="add del mod">
          <ac:chgData name="MUDONGLIANG" userId="1313195f-680b-48f7-a0b2-438a8902a129" providerId="ADAL" clId="{76074139-EA2B-2D47-9A1F-74C9F87EE378}" dt="2018-07-20T17:24:12.249" v="5762" actId="478"/>
          <ac:spMkLst>
            <pc:docMk/>
            <pc:sldMk cId="368503937" sldId="285"/>
            <ac:spMk id="5" creationId="{55A74F35-56F1-7449-96E8-8441744A8415}"/>
          </ac:spMkLst>
        </pc:spChg>
        <pc:spChg chg="add mod">
          <ac:chgData name="MUDONGLIANG" userId="1313195f-680b-48f7-a0b2-438a8902a129" providerId="ADAL" clId="{76074139-EA2B-2D47-9A1F-74C9F87EE378}" dt="2018-07-26T17:11:54.890" v="20129"/>
          <ac:spMkLst>
            <pc:docMk/>
            <pc:sldMk cId="368503937" sldId="285"/>
            <ac:spMk id="5" creationId="{1696481F-3EFD-2E44-BF4D-B6AF49C72CBC}"/>
          </ac:spMkLst>
        </pc:spChg>
        <pc:spChg chg="add del mod">
          <ac:chgData name="MUDONGLIANG" userId="1313195f-680b-48f7-a0b2-438a8902a129" providerId="ADAL" clId="{76074139-EA2B-2D47-9A1F-74C9F87EE378}" dt="2018-07-20T17:25:31.958" v="5767" actId="478"/>
          <ac:spMkLst>
            <pc:docMk/>
            <pc:sldMk cId="368503937" sldId="285"/>
            <ac:spMk id="6" creationId="{A5B082A6-8276-2049-821F-21FCAC0949E9}"/>
          </ac:spMkLst>
        </pc:spChg>
        <pc:spChg chg="add del">
          <ac:chgData name="MUDONGLIANG" userId="1313195f-680b-48f7-a0b2-438a8902a129" providerId="ADAL" clId="{76074139-EA2B-2D47-9A1F-74C9F87EE378}" dt="2018-07-20T17:24:48.063" v="5766"/>
          <ac:spMkLst>
            <pc:docMk/>
            <pc:sldMk cId="368503937" sldId="285"/>
            <ac:spMk id="7" creationId="{BD40DBD9-A8F6-E44E-B163-E7181918AC0D}"/>
          </ac:spMkLst>
        </pc:spChg>
        <pc:spChg chg="add del">
          <ac:chgData name="MUDONGLIANG" userId="1313195f-680b-48f7-a0b2-438a8902a129" providerId="ADAL" clId="{76074139-EA2B-2D47-9A1F-74C9F87EE378}" dt="2018-07-20T17:29:08.506" v="5818"/>
          <ac:spMkLst>
            <pc:docMk/>
            <pc:sldMk cId="368503937" sldId="285"/>
            <ac:spMk id="9" creationId="{1B74A20A-EB15-EB46-BB2E-41A798C14A34}"/>
          </ac:spMkLst>
        </pc:spChg>
        <pc:spChg chg="del mod">
          <ac:chgData name="MUDONGLIANG" userId="1313195f-680b-48f7-a0b2-438a8902a129" providerId="ADAL" clId="{76074139-EA2B-2D47-9A1F-74C9F87EE378}" dt="2018-07-25T21:59:48.702" v="16496" actId="478"/>
          <ac:spMkLst>
            <pc:docMk/>
            <pc:sldMk cId="368503937" sldId="285"/>
            <ac:spMk id="10" creationId="{1247B2CC-E53C-4604-A2ED-99ACD2D0DE00}"/>
          </ac:spMkLst>
        </pc:spChg>
        <pc:spChg chg="add del mod">
          <ac:chgData name="MUDONGLIANG" userId="1313195f-680b-48f7-a0b2-438a8902a129" providerId="ADAL" clId="{76074139-EA2B-2D47-9A1F-74C9F87EE378}" dt="2018-07-20T17:35:28.453" v="5878" actId="478"/>
          <ac:spMkLst>
            <pc:docMk/>
            <pc:sldMk cId="368503937" sldId="285"/>
            <ac:spMk id="11" creationId="{2D7815C8-21B1-904E-97F5-88C5E01B07B9}"/>
          </ac:spMkLst>
        </pc:spChg>
        <pc:spChg chg="add del mod">
          <ac:chgData name="MUDONGLIANG" userId="1313195f-680b-48f7-a0b2-438a8902a129" providerId="ADAL" clId="{76074139-EA2B-2D47-9A1F-74C9F87EE378}" dt="2018-07-20T17:35:24.013" v="5877" actId="478"/>
          <ac:spMkLst>
            <pc:docMk/>
            <pc:sldMk cId="368503937" sldId="285"/>
            <ac:spMk id="12" creationId="{D7E08E1D-6E9F-574A-9C2D-E104DE6E6293}"/>
          </ac:spMkLst>
        </pc:spChg>
        <pc:spChg chg="add del mod">
          <ac:chgData name="MUDONGLIANG" userId="1313195f-680b-48f7-a0b2-438a8902a129" providerId="ADAL" clId="{76074139-EA2B-2D47-9A1F-74C9F87EE378}" dt="2018-07-27T20:15:28.611" v="23028" actId="478"/>
          <ac:spMkLst>
            <pc:docMk/>
            <pc:sldMk cId="368503937" sldId="285"/>
            <ac:spMk id="15" creationId="{ED0A58EB-E35F-3A4C-8035-70F3E160E17A}"/>
          </ac:spMkLst>
        </pc:spChg>
        <pc:graphicFrameChg chg="add mod">
          <ac:chgData name="MUDONGLIANG" userId="1313195f-680b-48f7-a0b2-438a8902a129" providerId="ADAL" clId="{76074139-EA2B-2D47-9A1F-74C9F87EE378}" dt="2018-07-27T22:41:35.114" v="23393"/>
          <ac:graphicFrameMkLst>
            <pc:docMk/>
            <pc:sldMk cId="368503937" sldId="285"/>
            <ac:graphicFrameMk id="13" creationId="{3B7842E7-6310-8D43-B590-86F39464F2FE}"/>
          </ac:graphicFrameMkLst>
        </pc:graphicFrameChg>
        <pc:graphicFrameChg chg="add mod modGraphic">
          <ac:chgData name="MUDONGLIANG" userId="1313195f-680b-48f7-a0b2-438a8902a129" providerId="ADAL" clId="{76074139-EA2B-2D47-9A1F-74C9F87EE378}" dt="2018-07-27T20:15:39.180" v="23030"/>
          <ac:graphicFrameMkLst>
            <pc:docMk/>
            <pc:sldMk cId="368503937" sldId="285"/>
            <ac:graphicFrameMk id="14" creationId="{81B4620D-AE77-424C-B13A-BE6E2ABB1826}"/>
          </ac:graphicFrameMkLst>
        </pc:graphicFrameChg>
        <pc:picChg chg="del mod">
          <ac:chgData name="MUDONGLIANG" userId="1313195f-680b-48f7-a0b2-438a8902a129" providerId="ADAL" clId="{76074139-EA2B-2D47-9A1F-74C9F87EE378}" dt="2018-07-20T17:24:02.874" v="5760" actId="478"/>
          <ac:picMkLst>
            <pc:docMk/>
            <pc:sldMk cId="368503937" sldId="285"/>
            <ac:picMk id="8" creationId="{B38EB181-C404-4C78-B1FB-CC7FB798C554}"/>
          </ac:picMkLst>
        </pc:picChg>
      </pc:sldChg>
      <pc:sldChg chg="addSp delSp modSp ord addAnim delAnim modAnim modNotesTx">
        <pc:chgData name="MUDONGLIANG" userId="1313195f-680b-48f7-a0b2-438a8902a129" providerId="ADAL" clId="{76074139-EA2B-2D47-9A1F-74C9F87EE378}" dt="2018-07-29T20:37:58.474" v="24203" actId="255"/>
        <pc:sldMkLst>
          <pc:docMk/>
          <pc:sldMk cId="273865474" sldId="286"/>
        </pc:sldMkLst>
        <pc:spChg chg="mod">
          <ac:chgData name="MUDONGLIANG" userId="1313195f-680b-48f7-a0b2-438a8902a129" providerId="ADAL" clId="{76074139-EA2B-2D47-9A1F-74C9F87EE378}" dt="2018-07-29T20:34:40.517" v="24137" actId="20577"/>
          <ac:spMkLst>
            <pc:docMk/>
            <pc:sldMk cId="273865474" sldId="286"/>
            <ac:spMk id="2" creationId="{66B76B31-6EE7-9C45-A32B-ACEAB4638FCF}"/>
          </ac:spMkLst>
        </pc:spChg>
        <pc:spChg chg="add del mod">
          <ac:chgData name="MUDONGLIANG" userId="1313195f-680b-48f7-a0b2-438a8902a129" providerId="ADAL" clId="{76074139-EA2B-2D47-9A1F-74C9F87EE378}" dt="2018-07-23T21:42:07.803" v="11442" actId="478"/>
          <ac:spMkLst>
            <pc:docMk/>
            <pc:sldMk cId="273865474" sldId="286"/>
            <ac:spMk id="4" creationId="{3FED48EB-8B0E-0E4A-A952-7EA1A94BFD52}"/>
          </ac:spMkLst>
        </pc:spChg>
        <pc:spChg chg="add mod">
          <ac:chgData name="MUDONGLIANG" userId="1313195f-680b-48f7-a0b2-438a8902a129" providerId="ADAL" clId="{76074139-EA2B-2D47-9A1F-74C9F87EE378}" dt="2018-07-26T17:11:54.890" v="20129"/>
          <ac:spMkLst>
            <pc:docMk/>
            <pc:sldMk cId="273865474" sldId="286"/>
            <ac:spMk id="4" creationId="{F1ACC565-6D1D-3146-97D0-5FF45333BB6E}"/>
          </ac:spMkLst>
        </pc:spChg>
        <pc:spChg chg="add del mod">
          <ac:chgData name="MUDONGLIANG" userId="1313195f-680b-48f7-a0b2-438a8902a129" providerId="ADAL" clId="{76074139-EA2B-2D47-9A1F-74C9F87EE378}" dt="2018-07-19T18:52:26.357" v="2924"/>
          <ac:spMkLst>
            <pc:docMk/>
            <pc:sldMk cId="273865474" sldId="286"/>
            <ac:spMk id="5" creationId="{BA19EAAF-033A-4E45-8577-81EDE4ED9989}"/>
          </ac:spMkLst>
        </pc:spChg>
        <pc:spChg chg="add del mod">
          <ac:chgData name="MUDONGLIANG" userId="1313195f-680b-48f7-a0b2-438a8902a129" providerId="ADAL" clId="{76074139-EA2B-2D47-9A1F-74C9F87EE378}" dt="2018-07-20T18:33:10.567" v="7033" actId="478"/>
          <ac:spMkLst>
            <pc:docMk/>
            <pc:sldMk cId="273865474" sldId="286"/>
            <ac:spMk id="5" creationId="{524FE0AF-2057-314D-9D59-644A129C94AE}"/>
          </ac:spMkLst>
        </pc:spChg>
        <pc:spChg chg="add del mod">
          <ac:chgData name="MUDONGLIANG" userId="1313195f-680b-48f7-a0b2-438a8902a129" providerId="ADAL" clId="{76074139-EA2B-2D47-9A1F-74C9F87EE378}" dt="2018-07-29T20:34:46.842" v="24139" actId="478"/>
          <ac:spMkLst>
            <pc:docMk/>
            <pc:sldMk cId="273865474" sldId="286"/>
            <ac:spMk id="7" creationId="{5D191196-A559-9B46-A28C-643F6EACE0FF}"/>
          </ac:spMkLst>
        </pc:spChg>
        <pc:spChg chg="add mod">
          <ac:chgData name="MUDONGLIANG" userId="1313195f-680b-48f7-a0b2-438a8902a129" providerId="ADAL" clId="{76074139-EA2B-2D47-9A1F-74C9F87EE378}" dt="2018-07-29T20:37:50.122" v="24202" actId="255"/>
          <ac:spMkLst>
            <pc:docMk/>
            <pc:sldMk cId="273865474" sldId="286"/>
            <ac:spMk id="9" creationId="{80CAE494-E2D4-A447-AF29-39BABE304C1B}"/>
          </ac:spMkLst>
        </pc:spChg>
        <pc:spChg chg="add mod">
          <ac:chgData name="MUDONGLIANG" userId="1313195f-680b-48f7-a0b2-438a8902a129" providerId="ADAL" clId="{76074139-EA2B-2D47-9A1F-74C9F87EE378}" dt="2018-07-29T20:37:58.474" v="24203" actId="255"/>
          <ac:spMkLst>
            <pc:docMk/>
            <pc:sldMk cId="273865474" sldId="286"/>
            <ac:spMk id="10" creationId="{DEB31CDA-91F3-5E44-92CF-520CBF57126C}"/>
          </ac:spMkLst>
        </pc:spChg>
        <pc:spChg chg="add mod">
          <ac:chgData name="MUDONGLIANG" userId="1313195f-680b-48f7-a0b2-438a8902a129" providerId="ADAL" clId="{76074139-EA2B-2D47-9A1F-74C9F87EE378}" dt="2018-07-29T20:37:42.826" v="24201" actId="255"/>
          <ac:spMkLst>
            <pc:docMk/>
            <pc:sldMk cId="273865474" sldId="286"/>
            <ac:spMk id="11" creationId="{4E52A84F-85C5-7143-81B2-11A8C4CAEB4F}"/>
          </ac:spMkLst>
        </pc:spChg>
        <pc:spChg chg="add del mod">
          <ac:chgData name="MUDONGLIANG" userId="1313195f-680b-48f7-a0b2-438a8902a129" providerId="ADAL" clId="{76074139-EA2B-2D47-9A1F-74C9F87EE378}" dt="2018-07-29T20:35:07.972" v="24144" actId="478"/>
          <ac:spMkLst>
            <pc:docMk/>
            <pc:sldMk cId="273865474" sldId="286"/>
            <ac:spMk id="12" creationId="{1EE3AF2F-7710-C741-928F-42E4BE87A04C}"/>
          </ac:spMkLst>
        </pc:spChg>
        <pc:spChg chg="add del mod">
          <ac:chgData name="MUDONGLIANG" userId="1313195f-680b-48f7-a0b2-438a8902a129" providerId="ADAL" clId="{76074139-EA2B-2D47-9A1F-74C9F87EE378}" dt="2018-07-23T21:43:55.532" v="11454" actId="478"/>
          <ac:spMkLst>
            <pc:docMk/>
            <pc:sldMk cId="273865474" sldId="286"/>
            <ac:spMk id="13" creationId="{679D5BDE-AB64-3C4F-A3B1-39321DCBF48B}"/>
          </ac:spMkLst>
        </pc:spChg>
        <pc:graphicFrameChg chg="del mod">
          <ac:chgData name="MUDONGLIANG" userId="1313195f-680b-48f7-a0b2-438a8902a129" providerId="ADAL" clId="{76074139-EA2B-2D47-9A1F-74C9F87EE378}" dt="2018-07-20T18:29:24.111" v="6984"/>
          <ac:graphicFrameMkLst>
            <pc:docMk/>
            <pc:sldMk cId="273865474" sldId="286"/>
            <ac:graphicFrameMk id="4" creationId="{D0AAD636-8FAB-4778-83EA-DC05E178B199}"/>
          </ac:graphicFrameMkLst>
        </pc:graphicFrameChg>
        <pc:graphicFrameChg chg="add del mod modGraphic">
          <ac:chgData name="MUDONGLIANG" userId="1313195f-680b-48f7-a0b2-438a8902a129" providerId="ADAL" clId="{76074139-EA2B-2D47-9A1F-74C9F87EE378}" dt="2018-07-29T20:34:43.411" v="24138" actId="478"/>
          <ac:graphicFrameMkLst>
            <pc:docMk/>
            <pc:sldMk cId="273865474" sldId="286"/>
            <ac:graphicFrameMk id="6" creationId="{F9C12B80-041F-D84B-80C1-76540B4320FE}"/>
          </ac:graphicFrameMkLst>
        </pc:graphicFrameChg>
        <pc:graphicFrameChg chg="add del mod modGraphic">
          <ac:chgData name="MUDONGLIANG" userId="1313195f-680b-48f7-a0b2-438a8902a129" providerId="ADAL" clId="{76074139-EA2B-2D47-9A1F-74C9F87EE378}" dt="2018-07-23T21:42:05.632" v="11441" actId="478"/>
          <ac:graphicFrameMkLst>
            <pc:docMk/>
            <pc:sldMk cId="273865474" sldId="286"/>
            <ac:graphicFrameMk id="8" creationId="{EE7D4596-2DFD-564C-BA51-93D6C30EFA2E}"/>
          </ac:graphicFrameMkLst>
        </pc:graphicFrameChg>
      </pc:sldChg>
      <pc:sldChg chg="addSp delSp modSp add ord delAnim modAnim modNotesTx">
        <pc:chgData name="MUDONGLIANG" userId="1313195f-680b-48f7-a0b2-438a8902a129" providerId="ADAL" clId="{76074139-EA2B-2D47-9A1F-74C9F87EE378}" dt="2018-08-03T21:11:18.522" v="47590"/>
        <pc:sldMkLst>
          <pc:docMk/>
          <pc:sldMk cId="2636611786" sldId="290"/>
        </pc:sldMkLst>
        <pc:spChg chg="mod">
          <ac:chgData name="MUDONGLIANG" userId="1313195f-680b-48f7-a0b2-438a8902a129" providerId="ADAL" clId="{76074139-EA2B-2D47-9A1F-74C9F87EE378}" dt="2018-08-03T20:16:45.247" v="47385" actId="1076"/>
          <ac:spMkLst>
            <pc:docMk/>
            <pc:sldMk cId="2636611786" sldId="290"/>
            <ac:spMk id="2" creationId="{78516680-4AD2-44FA-9AFA-1DC921EE3C52}"/>
          </ac:spMkLst>
        </pc:spChg>
        <pc:spChg chg="add mod">
          <ac:chgData name="MUDONGLIANG" userId="1313195f-680b-48f7-a0b2-438a8902a129" providerId="ADAL" clId="{76074139-EA2B-2D47-9A1F-74C9F87EE378}" dt="2018-07-26T17:11:54.890" v="20129"/>
          <ac:spMkLst>
            <pc:docMk/>
            <pc:sldMk cId="2636611786" sldId="290"/>
            <ac:spMk id="5" creationId="{D94AE217-B002-064D-930E-50B992DD8A6A}"/>
          </ac:spMkLst>
        </pc:spChg>
        <pc:spChg chg="add del mod">
          <ac:chgData name="MUDONGLIANG" userId="1313195f-680b-48f7-a0b2-438a8902a129" providerId="ADAL" clId="{76074139-EA2B-2D47-9A1F-74C9F87EE378}" dt="2018-07-25T21:23:51.975" v="16048" actId="478"/>
          <ac:spMkLst>
            <pc:docMk/>
            <pc:sldMk cId="2636611786" sldId="290"/>
            <ac:spMk id="5" creationId="{306B0E38-44E7-EC4A-9905-E366480628E4}"/>
          </ac:spMkLst>
        </pc:spChg>
        <pc:spChg chg="del mod">
          <ac:chgData name="MUDONGLIANG" userId="1313195f-680b-48f7-a0b2-438a8902a129" providerId="ADAL" clId="{76074139-EA2B-2D47-9A1F-74C9F87EE378}" dt="2018-07-25T21:24:58.684" v="16060" actId="478"/>
          <ac:spMkLst>
            <pc:docMk/>
            <pc:sldMk cId="2636611786" sldId="290"/>
            <ac:spMk id="6" creationId="{F4C01E6B-B600-6B4D-A8F9-CD4C69187F5C}"/>
          </ac:spMkLst>
        </pc:spChg>
        <pc:spChg chg="del mod">
          <ac:chgData name="MUDONGLIANG" userId="1313195f-680b-48f7-a0b2-438a8902a129" providerId="ADAL" clId="{76074139-EA2B-2D47-9A1F-74C9F87EE378}" dt="2018-07-25T21:24:58.684" v="16060" actId="478"/>
          <ac:spMkLst>
            <pc:docMk/>
            <pc:sldMk cId="2636611786" sldId="290"/>
            <ac:spMk id="7" creationId="{1CC31C9E-1642-7B4F-8DE6-02FAD136CEC3}"/>
          </ac:spMkLst>
        </pc:spChg>
        <pc:spChg chg="del mod">
          <ac:chgData name="MUDONGLIANG" userId="1313195f-680b-48f7-a0b2-438a8902a129" providerId="ADAL" clId="{76074139-EA2B-2D47-9A1F-74C9F87EE378}" dt="2018-07-25T21:24:58.684" v="16060" actId="478"/>
          <ac:spMkLst>
            <pc:docMk/>
            <pc:sldMk cId="2636611786" sldId="290"/>
            <ac:spMk id="9" creationId="{F50C2230-8415-ED40-BD7A-32AF21D54B4F}"/>
          </ac:spMkLst>
        </pc:spChg>
        <pc:spChg chg="add mod">
          <ac:chgData name="MUDONGLIANG" userId="1313195f-680b-48f7-a0b2-438a8902a129" providerId="ADAL" clId="{76074139-EA2B-2D47-9A1F-74C9F87EE378}" dt="2018-08-03T21:01:51.342" v="47568" actId="14100"/>
          <ac:spMkLst>
            <pc:docMk/>
            <pc:sldMk cId="2636611786" sldId="290"/>
            <ac:spMk id="10" creationId="{9A7505DA-D4F8-D548-8A65-02A72CD309AE}"/>
          </ac:spMkLst>
        </pc:spChg>
        <pc:spChg chg="del mod">
          <ac:chgData name="MUDONGLIANG" userId="1313195f-680b-48f7-a0b2-438a8902a129" providerId="ADAL" clId="{76074139-EA2B-2D47-9A1F-74C9F87EE378}" dt="2018-07-25T21:24:58.684" v="16060" actId="478"/>
          <ac:spMkLst>
            <pc:docMk/>
            <pc:sldMk cId="2636611786" sldId="290"/>
            <ac:spMk id="10" creationId="{B3889B61-511B-6044-A56B-43986C7436D4}"/>
          </ac:spMkLst>
        </pc:spChg>
        <pc:spChg chg="add mod">
          <ac:chgData name="MUDONGLIANG" userId="1313195f-680b-48f7-a0b2-438a8902a129" providerId="ADAL" clId="{76074139-EA2B-2D47-9A1F-74C9F87EE378}" dt="2018-08-03T21:10:52.882" v="47587" actId="1076"/>
          <ac:spMkLst>
            <pc:docMk/>
            <pc:sldMk cId="2636611786" sldId="290"/>
            <ac:spMk id="11" creationId="{F96D2BF8-558B-3D47-8E20-F8D7A1D84420}"/>
          </ac:spMkLst>
        </pc:spChg>
        <pc:spChg chg="del mod topLvl">
          <ac:chgData name="MUDONGLIANG" userId="1313195f-680b-48f7-a0b2-438a8902a129" providerId="ADAL" clId="{76074139-EA2B-2D47-9A1F-74C9F87EE378}" dt="2018-07-25T21:24:58.684" v="16060" actId="478"/>
          <ac:spMkLst>
            <pc:docMk/>
            <pc:sldMk cId="2636611786" sldId="290"/>
            <ac:spMk id="11" creationId="{0EA302E7-DCEF-3842-9908-16F1DA2FF63A}"/>
          </ac:spMkLst>
        </pc:spChg>
        <pc:spChg chg="del mod topLvl">
          <ac:chgData name="MUDONGLIANG" userId="1313195f-680b-48f7-a0b2-438a8902a129" providerId="ADAL" clId="{76074139-EA2B-2D47-9A1F-74C9F87EE378}" dt="2018-07-31T00:00:51.046" v="26678" actId="478"/>
          <ac:spMkLst>
            <pc:docMk/>
            <pc:sldMk cId="2636611786" sldId="290"/>
            <ac:spMk id="17" creationId="{B5490C6B-3C39-47DD-8791-45FFF9C80FF2}"/>
          </ac:spMkLst>
        </pc:spChg>
        <pc:spChg chg="add del mod">
          <ac:chgData name="MUDONGLIANG" userId="1313195f-680b-48f7-a0b2-438a8902a129" providerId="ADAL" clId="{76074139-EA2B-2D47-9A1F-74C9F87EE378}" dt="2018-07-25T21:24:14.173" v="16050" actId="11529"/>
          <ac:spMkLst>
            <pc:docMk/>
            <pc:sldMk cId="2636611786" sldId="290"/>
            <ac:spMk id="17" creationId="{045A17AC-B611-C64E-B425-30E6E45396A4}"/>
          </ac:spMkLst>
        </pc:spChg>
        <pc:spChg chg="add del mod">
          <ac:chgData name="MUDONGLIANG" userId="1313195f-680b-48f7-a0b2-438a8902a129" providerId="ADAL" clId="{76074139-EA2B-2D47-9A1F-74C9F87EE378}" dt="2018-07-30T23:59:37.729" v="26671" actId="478"/>
          <ac:spMkLst>
            <pc:docMk/>
            <pc:sldMk cId="2636611786" sldId="290"/>
            <ac:spMk id="18" creationId="{7CFF18F2-DCE0-224F-A421-43BD7287BA26}"/>
          </ac:spMkLst>
        </pc:spChg>
        <pc:spChg chg="add del mod">
          <ac:chgData name="MUDONGLIANG" userId="1313195f-680b-48f7-a0b2-438a8902a129" providerId="ADAL" clId="{76074139-EA2B-2D47-9A1F-74C9F87EE378}" dt="2018-07-26T14:53:21.940" v="19468" actId="478"/>
          <ac:spMkLst>
            <pc:docMk/>
            <pc:sldMk cId="2636611786" sldId="290"/>
            <ac:spMk id="19" creationId="{9FBD0F46-1AFC-1248-908B-8F7BD1C46DDA}"/>
          </ac:spMkLst>
        </pc:spChg>
        <pc:spChg chg="add del mod">
          <ac:chgData name="MUDONGLIANG" userId="1313195f-680b-48f7-a0b2-438a8902a129" providerId="ADAL" clId="{76074139-EA2B-2D47-9A1F-74C9F87EE378}" dt="2018-07-26T14:53:21.940" v="19468" actId="478"/>
          <ac:spMkLst>
            <pc:docMk/>
            <pc:sldMk cId="2636611786" sldId="290"/>
            <ac:spMk id="20" creationId="{5E38B1F0-236F-0C46-BC57-59D5F8459386}"/>
          </ac:spMkLst>
        </pc:spChg>
        <pc:spChg chg="add del mod topLvl">
          <ac:chgData name="MUDONGLIANG" userId="1313195f-680b-48f7-a0b2-438a8902a129" providerId="ADAL" clId="{76074139-EA2B-2D47-9A1F-74C9F87EE378}" dt="2018-07-31T00:01:15.117" v="26685" actId="478"/>
          <ac:spMkLst>
            <pc:docMk/>
            <pc:sldMk cId="2636611786" sldId="290"/>
            <ac:spMk id="21" creationId="{055698A9-E9A9-8341-929F-152380A6A3F7}"/>
          </ac:spMkLst>
        </pc:spChg>
        <pc:spChg chg="add del mod">
          <ac:chgData name="MUDONGLIANG" userId="1313195f-680b-48f7-a0b2-438a8902a129" providerId="ADAL" clId="{76074139-EA2B-2D47-9A1F-74C9F87EE378}" dt="2018-07-26T14:53:21.940" v="19468" actId="478"/>
          <ac:spMkLst>
            <pc:docMk/>
            <pc:sldMk cId="2636611786" sldId="290"/>
            <ac:spMk id="21" creationId="{18A83FDB-7494-0742-8E57-F90D295AD140}"/>
          </ac:spMkLst>
        </pc:spChg>
        <pc:spChg chg="add del mod">
          <ac:chgData name="MUDONGLIANG" userId="1313195f-680b-48f7-a0b2-438a8902a129" providerId="ADAL" clId="{76074139-EA2B-2D47-9A1F-74C9F87EE378}" dt="2018-07-26T14:53:21.940" v="19468" actId="478"/>
          <ac:spMkLst>
            <pc:docMk/>
            <pc:sldMk cId="2636611786" sldId="290"/>
            <ac:spMk id="22" creationId="{12B734B1-5F8A-9C44-81BD-B1B485B758F7}"/>
          </ac:spMkLst>
        </pc:spChg>
        <pc:spChg chg="add del">
          <ac:chgData name="MUDONGLIANG" userId="1313195f-680b-48f7-a0b2-438a8902a129" providerId="ADAL" clId="{76074139-EA2B-2D47-9A1F-74C9F87EE378}" dt="2018-07-31T00:00:08.920" v="26674" actId="478"/>
          <ac:spMkLst>
            <pc:docMk/>
            <pc:sldMk cId="2636611786" sldId="290"/>
            <ac:spMk id="22" creationId="{4D359D3B-C892-7549-94DD-391E83834F9A}"/>
          </ac:spMkLst>
        </pc:spChg>
        <pc:spChg chg="add mod">
          <ac:chgData name="MUDONGLIANG" userId="1313195f-680b-48f7-a0b2-438a8902a129" providerId="ADAL" clId="{76074139-EA2B-2D47-9A1F-74C9F87EE378}" dt="2018-08-03T20:15:21.522" v="47360" actId="1076"/>
          <ac:spMkLst>
            <pc:docMk/>
            <pc:sldMk cId="2636611786" sldId="290"/>
            <ac:spMk id="23" creationId="{BAF3243B-B603-D44D-A267-3D26D45B9998}"/>
          </ac:spMkLst>
        </pc:spChg>
        <pc:spChg chg="add del">
          <ac:chgData name="MUDONGLIANG" userId="1313195f-680b-48f7-a0b2-438a8902a129" providerId="ADAL" clId="{76074139-EA2B-2D47-9A1F-74C9F87EE378}" dt="2018-07-31T00:00:03.424" v="26673" actId="478"/>
          <ac:spMkLst>
            <pc:docMk/>
            <pc:sldMk cId="2636611786" sldId="290"/>
            <ac:spMk id="23" creationId="{3FB30EF7-A87A-F140-BB4B-BE0A5515E2F0}"/>
          </ac:spMkLst>
        </pc:spChg>
        <pc:spChg chg="add del">
          <ac:chgData name="MUDONGLIANG" userId="1313195f-680b-48f7-a0b2-438a8902a129" providerId="ADAL" clId="{76074139-EA2B-2D47-9A1F-74C9F87EE378}" dt="2018-07-31T00:00:03.424" v="26673" actId="478"/>
          <ac:spMkLst>
            <pc:docMk/>
            <pc:sldMk cId="2636611786" sldId="290"/>
            <ac:spMk id="24" creationId="{8764A6CE-7478-9641-A95E-10DB6A17F292}"/>
          </ac:spMkLst>
        </pc:spChg>
        <pc:spChg chg="add del">
          <ac:chgData name="MUDONGLIANG" userId="1313195f-680b-48f7-a0b2-438a8902a129" providerId="ADAL" clId="{76074139-EA2B-2D47-9A1F-74C9F87EE378}" dt="2018-07-31T00:00:03.424" v="26673" actId="478"/>
          <ac:spMkLst>
            <pc:docMk/>
            <pc:sldMk cId="2636611786" sldId="290"/>
            <ac:spMk id="25" creationId="{6AB019CE-E1A9-A548-A50B-5F88D4A26C05}"/>
          </ac:spMkLst>
        </pc:spChg>
        <pc:spChg chg="add del mod">
          <ac:chgData name="MUDONGLIANG" userId="1313195f-680b-48f7-a0b2-438a8902a129" providerId="ADAL" clId="{76074139-EA2B-2D47-9A1F-74C9F87EE378}" dt="2018-08-03T20:13:48.103" v="47337"/>
          <ac:spMkLst>
            <pc:docMk/>
            <pc:sldMk cId="2636611786" sldId="290"/>
            <ac:spMk id="26" creationId="{8AE0AC12-4578-C148-9786-6C0F9E17819A}"/>
          </ac:spMkLst>
        </pc:spChg>
        <pc:spChg chg="add del">
          <ac:chgData name="MUDONGLIANG" userId="1313195f-680b-48f7-a0b2-438a8902a129" providerId="ADAL" clId="{76074139-EA2B-2D47-9A1F-74C9F87EE378}" dt="2018-07-31T00:00:03.424" v="26673" actId="478"/>
          <ac:spMkLst>
            <pc:docMk/>
            <pc:sldMk cId="2636611786" sldId="290"/>
            <ac:spMk id="26" creationId="{AF438AD5-9A26-F541-8561-372BF2B64840}"/>
          </ac:spMkLst>
        </pc:spChg>
        <pc:spChg chg="del mod">
          <ac:chgData name="MUDONGLIANG" userId="1313195f-680b-48f7-a0b2-438a8902a129" providerId="ADAL" clId="{76074139-EA2B-2D47-9A1F-74C9F87EE378}" dt="2018-07-27T22:39:21.327" v="23387" actId="478"/>
          <ac:spMkLst>
            <pc:docMk/>
            <pc:sldMk cId="2636611786" sldId="290"/>
            <ac:spMk id="27" creationId="{6AE8C387-CF07-4748-8F67-B2FF17F84F8D}"/>
          </ac:spMkLst>
        </pc:spChg>
        <pc:spChg chg="add del">
          <ac:chgData name="MUDONGLIANG" userId="1313195f-680b-48f7-a0b2-438a8902a129" providerId="ADAL" clId="{76074139-EA2B-2D47-9A1F-74C9F87EE378}" dt="2018-07-31T00:00:03.424" v="26673" actId="478"/>
          <ac:spMkLst>
            <pc:docMk/>
            <pc:sldMk cId="2636611786" sldId="290"/>
            <ac:spMk id="27" creationId="{CDEB059A-6D4F-E549-A5DB-E42DF32ABDA2}"/>
          </ac:spMkLst>
        </pc:spChg>
        <pc:spChg chg="add del">
          <ac:chgData name="MUDONGLIANG" userId="1313195f-680b-48f7-a0b2-438a8902a129" providerId="ADAL" clId="{76074139-EA2B-2D47-9A1F-74C9F87EE378}" dt="2018-07-31T00:00:03.424" v="26673" actId="478"/>
          <ac:spMkLst>
            <pc:docMk/>
            <pc:sldMk cId="2636611786" sldId="290"/>
            <ac:spMk id="28" creationId="{8823C323-5724-2642-B341-5F0E8CD87250}"/>
          </ac:spMkLst>
        </pc:spChg>
        <pc:spChg chg="add del">
          <ac:chgData name="MUDONGLIANG" userId="1313195f-680b-48f7-a0b2-438a8902a129" providerId="ADAL" clId="{76074139-EA2B-2D47-9A1F-74C9F87EE378}" dt="2018-07-31T00:00:03.424" v="26673" actId="478"/>
          <ac:spMkLst>
            <pc:docMk/>
            <pc:sldMk cId="2636611786" sldId="290"/>
            <ac:spMk id="30" creationId="{9AFD4BFD-1757-6640-A7DE-D5D4D82108AE}"/>
          </ac:spMkLst>
        </pc:spChg>
        <pc:spChg chg="add del">
          <ac:chgData name="MUDONGLIANG" userId="1313195f-680b-48f7-a0b2-438a8902a129" providerId="ADAL" clId="{76074139-EA2B-2D47-9A1F-74C9F87EE378}" dt="2018-07-31T00:00:03.424" v="26673" actId="478"/>
          <ac:spMkLst>
            <pc:docMk/>
            <pc:sldMk cId="2636611786" sldId="290"/>
            <ac:spMk id="32" creationId="{A62C065C-F259-9E4B-AD25-7F11248D2862}"/>
          </ac:spMkLst>
        </pc:spChg>
        <pc:spChg chg="del mod topLvl">
          <ac:chgData name="MUDONGLIANG" userId="1313195f-680b-48f7-a0b2-438a8902a129" providerId="ADAL" clId="{76074139-EA2B-2D47-9A1F-74C9F87EE378}" dt="2018-07-31T00:00:51.046" v="26678" actId="478"/>
          <ac:spMkLst>
            <pc:docMk/>
            <pc:sldMk cId="2636611786" sldId="290"/>
            <ac:spMk id="33" creationId="{A23E075B-B65D-4705-B69B-7B074E44E341}"/>
          </ac:spMkLst>
        </pc:spChg>
        <pc:spChg chg="add del">
          <ac:chgData name="MUDONGLIANG" userId="1313195f-680b-48f7-a0b2-438a8902a129" providerId="ADAL" clId="{76074139-EA2B-2D47-9A1F-74C9F87EE378}" dt="2018-07-31T00:00:03.424" v="26673" actId="478"/>
          <ac:spMkLst>
            <pc:docMk/>
            <pc:sldMk cId="2636611786" sldId="290"/>
            <ac:spMk id="34" creationId="{F99EB7AA-9A06-6048-A171-29FDAA23986F}"/>
          </ac:spMkLst>
        </pc:spChg>
        <pc:spChg chg="add del mod">
          <ac:chgData name="MUDONGLIANG" userId="1313195f-680b-48f7-a0b2-438a8902a129" providerId="ADAL" clId="{76074139-EA2B-2D47-9A1F-74C9F87EE378}" dt="2018-07-31T17:08:55.071" v="31811" actId="478"/>
          <ac:spMkLst>
            <pc:docMk/>
            <pc:sldMk cId="2636611786" sldId="290"/>
            <ac:spMk id="35" creationId="{722CDF3E-6FCE-3D43-9096-74FC72C969BB}"/>
          </ac:spMkLst>
        </pc:spChg>
        <pc:spChg chg="add mod">
          <ac:chgData name="MUDONGLIANG" userId="1313195f-680b-48f7-a0b2-438a8902a129" providerId="ADAL" clId="{76074139-EA2B-2D47-9A1F-74C9F87EE378}" dt="2018-08-03T21:00:03.012" v="47536" actId="1036"/>
          <ac:spMkLst>
            <pc:docMk/>
            <pc:sldMk cId="2636611786" sldId="290"/>
            <ac:spMk id="36" creationId="{69568671-E52A-6145-BABD-FC02E21D9ED1}"/>
          </ac:spMkLst>
        </pc:spChg>
        <pc:spChg chg="add mod">
          <ac:chgData name="MUDONGLIANG" userId="1313195f-680b-48f7-a0b2-438a8902a129" providerId="ADAL" clId="{76074139-EA2B-2D47-9A1F-74C9F87EE378}" dt="2018-08-03T21:00:03.012" v="47536" actId="1036"/>
          <ac:spMkLst>
            <pc:docMk/>
            <pc:sldMk cId="2636611786" sldId="290"/>
            <ac:spMk id="37" creationId="{F8BFF970-C54B-F348-8BCC-4ABC58701F4F}"/>
          </ac:spMkLst>
        </pc:spChg>
        <pc:spChg chg="add mod">
          <ac:chgData name="MUDONGLIANG" userId="1313195f-680b-48f7-a0b2-438a8902a129" providerId="ADAL" clId="{76074139-EA2B-2D47-9A1F-74C9F87EE378}" dt="2018-08-03T20:52:39.802" v="47425" actId="14100"/>
          <ac:spMkLst>
            <pc:docMk/>
            <pc:sldMk cId="2636611786" sldId="290"/>
            <ac:spMk id="38" creationId="{5DAB3508-DAAD-E54A-8D58-1072681B95D7}"/>
          </ac:spMkLst>
        </pc:spChg>
        <pc:spChg chg="add del mod">
          <ac:chgData name="MUDONGLIANG" userId="1313195f-680b-48f7-a0b2-438a8902a129" providerId="ADAL" clId="{76074139-EA2B-2D47-9A1F-74C9F87EE378}" dt="2018-07-31T17:08:55.071" v="31811" actId="478"/>
          <ac:spMkLst>
            <pc:docMk/>
            <pc:sldMk cId="2636611786" sldId="290"/>
            <ac:spMk id="38" creationId="{2E56BED0-4912-E04D-8E88-B4E8DF80FC13}"/>
          </ac:spMkLst>
        </pc:spChg>
        <pc:spChg chg="add mod">
          <ac:chgData name="MUDONGLIANG" userId="1313195f-680b-48f7-a0b2-438a8902a129" providerId="ADAL" clId="{76074139-EA2B-2D47-9A1F-74C9F87EE378}" dt="2018-08-03T20:12:25.069" v="47326" actId="14100"/>
          <ac:spMkLst>
            <pc:docMk/>
            <pc:sldMk cId="2636611786" sldId="290"/>
            <ac:spMk id="39" creationId="{D584914F-0B78-D44D-84F9-65B2B5493049}"/>
          </ac:spMkLst>
        </pc:spChg>
        <pc:spChg chg="add mod">
          <ac:chgData name="MUDONGLIANG" userId="1313195f-680b-48f7-a0b2-438a8902a129" providerId="ADAL" clId="{76074139-EA2B-2D47-9A1F-74C9F87EE378}" dt="2018-08-03T20:54:32.301" v="47446" actId="1076"/>
          <ac:spMkLst>
            <pc:docMk/>
            <pc:sldMk cId="2636611786" sldId="290"/>
            <ac:spMk id="40" creationId="{C2707048-31CD-4240-A903-51E931FB7D92}"/>
          </ac:spMkLst>
        </pc:spChg>
        <pc:spChg chg="add del mod">
          <ac:chgData name="MUDONGLIANG" userId="1313195f-680b-48f7-a0b2-438a8902a129" providerId="ADAL" clId="{76074139-EA2B-2D47-9A1F-74C9F87EE378}" dt="2018-07-31T17:14:21.076" v="31856" actId="478"/>
          <ac:spMkLst>
            <pc:docMk/>
            <pc:sldMk cId="2636611786" sldId="290"/>
            <ac:spMk id="40" creationId="{BD463BEF-8095-BD48-93EA-30A600B1D46B}"/>
          </ac:spMkLst>
        </pc:spChg>
        <pc:spChg chg="add del mod">
          <ac:chgData name="MUDONGLIANG" userId="1313195f-680b-48f7-a0b2-438a8902a129" providerId="ADAL" clId="{76074139-EA2B-2D47-9A1F-74C9F87EE378}" dt="2018-08-03T20:56:41.521" v="47470" actId="478"/>
          <ac:spMkLst>
            <pc:docMk/>
            <pc:sldMk cId="2636611786" sldId="290"/>
            <ac:spMk id="41" creationId="{81C509F3-CE98-044C-9508-4EA46469F8AE}"/>
          </ac:spMkLst>
        </pc:spChg>
        <pc:spChg chg="add mod">
          <ac:chgData name="MUDONGLIANG" userId="1313195f-680b-48f7-a0b2-438a8902a129" providerId="ADAL" clId="{76074139-EA2B-2D47-9A1F-74C9F87EE378}" dt="2018-08-03T20:13:54.536" v="47339" actId="1037"/>
          <ac:spMkLst>
            <pc:docMk/>
            <pc:sldMk cId="2636611786" sldId="290"/>
            <ac:spMk id="42" creationId="{C8A75038-11A0-D343-B881-60CD7ABCF32D}"/>
          </ac:spMkLst>
        </pc:spChg>
        <pc:spChg chg="add mod">
          <ac:chgData name="MUDONGLIANG" userId="1313195f-680b-48f7-a0b2-438a8902a129" providerId="ADAL" clId="{76074139-EA2B-2D47-9A1F-74C9F87EE378}" dt="2018-08-03T20:14:10.644" v="47344" actId="1076"/>
          <ac:spMkLst>
            <pc:docMk/>
            <pc:sldMk cId="2636611786" sldId="290"/>
            <ac:spMk id="43" creationId="{E3CA9D53-9DED-B649-B44A-00ED44B71316}"/>
          </ac:spMkLst>
        </pc:spChg>
        <pc:spChg chg="add del mod">
          <ac:chgData name="MUDONGLIANG" userId="1313195f-680b-48f7-a0b2-438a8902a129" providerId="ADAL" clId="{76074139-EA2B-2D47-9A1F-74C9F87EE378}" dt="2018-08-03T20:06:20.732" v="47300"/>
          <ac:spMkLst>
            <pc:docMk/>
            <pc:sldMk cId="2636611786" sldId="290"/>
            <ac:spMk id="44" creationId="{EBE36B98-3AD7-154A-BDA6-CA19F91BD78F}"/>
          </ac:spMkLst>
        </pc:spChg>
        <pc:spChg chg="add mod">
          <ac:chgData name="MUDONGLIANG" userId="1313195f-680b-48f7-a0b2-438a8902a129" providerId="ADAL" clId="{76074139-EA2B-2D47-9A1F-74C9F87EE378}" dt="2018-08-03T20:14:28.979" v="47350" actId="1076"/>
          <ac:spMkLst>
            <pc:docMk/>
            <pc:sldMk cId="2636611786" sldId="290"/>
            <ac:spMk id="45" creationId="{91BD2898-1B98-9B4A-95D0-F8C19C662B36}"/>
          </ac:spMkLst>
        </pc:spChg>
        <pc:spChg chg="add del mod">
          <ac:chgData name="MUDONGLIANG" userId="1313195f-680b-48f7-a0b2-438a8902a129" providerId="ADAL" clId="{76074139-EA2B-2D47-9A1F-74C9F87EE378}" dt="2018-08-03T20:04:04.675" v="47275" actId="478"/>
          <ac:spMkLst>
            <pc:docMk/>
            <pc:sldMk cId="2636611786" sldId="290"/>
            <ac:spMk id="46" creationId="{41C0C521-CFFC-D744-9441-D670BE1330AD}"/>
          </ac:spMkLst>
        </pc:spChg>
        <pc:spChg chg="add mod">
          <ac:chgData name="MUDONGLIANG" userId="1313195f-680b-48f7-a0b2-438a8902a129" providerId="ADAL" clId="{76074139-EA2B-2D47-9A1F-74C9F87EE378}" dt="2018-08-03T21:01:38.158" v="47567" actId="14100"/>
          <ac:spMkLst>
            <pc:docMk/>
            <pc:sldMk cId="2636611786" sldId="290"/>
            <ac:spMk id="47" creationId="{B7E830E7-8098-F947-8571-52E04EBFAE8D}"/>
          </ac:spMkLst>
        </pc:spChg>
        <pc:spChg chg="add mod">
          <ac:chgData name="MUDONGLIANG" userId="1313195f-680b-48f7-a0b2-438a8902a129" providerId="ADAL" clId="{76074139-EA2B-2D47-9A1F-74C9F87EE378}" dt="2018-08-03T21:11:00.842" v="47588" actId="1076"/>
          <ac:spMkLst>
            <pc:docMk/>
            <pc:sldMk cId="2636611786" sldId="290"/>
            <ac:spMk id="48" creationId="{81E6C308-4C1A-7741-80B1-49CF12FE203B}"/>
          </ac:spMkLst>
        </pc:spChg>
        <pc:spChg chg="add del mod">
          <ac:chgData name="MUDONGLIANG" userId="1313195f-680b-48f7-a0b2-438a8902a129" providerId="ADAL" clId="{76074139-EA2B-2D47-9A1F-74C9F87EE378}" dt="2018-08-01T17:36:32.281" v="37980" actId="478"/>
          <ac:spMkLst>
            <pc:docMk/>
            <pc:sldMk cId="2636611786" sldId="290"/>
            <ac:spMk id="49" creationId="{8C313530-F563-A34C-8231-F21FCDF618FE}"/>
          </ac:spMkLst>
        </pc:spChg>
        <pc:spChg chg="add mod">
          <ac:chgData name="MUDONGLIANG" userId="1313195f-680b-48f7-a0b2-438a8902a129" providerId="ADAL" clId="{76074139-EA2B-2D47-9A1F-74C9F87EE378}" dt="2018-08-03T21:00:03.012" v="47536" actId="1036"/>
          <ac:spMkLst>
            <pc:docMk/>
            <pc:sldMk cId="2636611786" sldId="290"/>
            <ac:spMk id="50" creationId="{18EA5FEF-76C8-AB49-8204-54AC7E609BF3}"/>
          </ac:spMkLst>
        </pc:spChg>
        <pc:spChg chg="add del mod">
          <ac:chgData name="MUDONGLIANG" userId="1313195f-680b-48f7-a0b2-438a8902a129" providerId="ADAL" clId="{76074139-EA2B-2D47-9A1F-74C9F87EE378}" dt="2018-07-31T17:31:51.014" v="32057" actId="478"/>
          <ac:spMkLst>
            <pc:docMk/>
            <pc:sldMk cId="2636611786" sldId="290"/>
            <ac:spMk id="50" creationId="{C5C1876B-34A4-4D46-B681-57B476E84892}"/>
          </ac:spMkLst>
        </pc:spChg>
        <pc:spChg chg="add del mod">
          <ac:chgData name="MUDONGLIANG" userId="1313195f-680b-48f7-a0b2-438a8902a129" providerId="ADAL" clId="{76074139-EA2B-2D47-9A1F-74C9F87EE378}" dt="2018-08-01T17:36:34.097" v="37981" actId="478"/>
          <ac:spMkLst>
            <pc:docMk/>
            <pc:sldMk cId="2636611786" sldId="290"/>
            <ac:spMk id="50" creationId="{4CA9A6DB-E858-854A-8D47-7393AC869B92}"/>
          </ac:spMkLst>
        </pc:spChg>
        <pc:spChg chg="add mod">
          <ac:chgData name="MUDONGLIANG" userId="1313195f-680b-48f7-a0b2-438a8902a129" providerId="ADAL" clId="{76074139-EA2B-2D47-9A1F-74C9F87EE378}" dt="2018-08-03T21:00:03.012" v="47536" actId="1036"/>
          <ac:spMkLst>
            <pc:docMk/>
            <pc:sldMk cId="2636611786" sldId="290"/>
            <ac:spMk id="51" creationId="{D50CE95C-CEE7-7441-818F-70CC119BF2A9}"/>
          </ac:spMkLst>
        </pc:spChg>
        <pc:spChg chg="add mod">
          <ac:chgData name="MUDONGLIANG" userId="1313195f-680b-48f7-a0b2-438a8902a129" providerId="ADAL" clId="{76074139-EA2B-2D47-9A1F-74C9F87EE378}" dt="2018-08-03T21:00:03.012" v="47536" actId="1036"/>
          <ac:spMkLst>
            <pc:docMk/>
            <pc:sldMk cId="2636611786" sldId="290"/>
            <ac:spMk id="53" creationId="{283E2C07-03CD-0C48-8BD3-EB54E2A0938F}"/>
          </ac:spMkLst>
        </pc:spChg>
        <pc:spChg chg="add mod">
          <ac:chgData name="MUDONGLIANG" userId="1313195f-680b-48f7-a0b2-438a8902a129" providerId="ADAL" clId="{76074139-EA2B-2D47-9A1F-74C9F87EE378}" dt="2018-08-03T20:14:51.715" v="47356" actId="1076"/>
          <ac:spMkLst>
            <pc:docMk/>
            <pc:sldMk cId="2636611786" sldId="290"/>
            <ac:spMk id="55" creationId="{28B26C33-692F-AA44-92FF-98CAE484C73A}"/>
          </ac:spMkLst>
        </pc:spChg>
        <pc:spChg chg="add mod">
          <ac:chgData name="MUDONGLIANG" userId="1313195f-680b-48f7-a0b2-438a8902a129" providerId="ADAL" clId="{76074139-EA2B-2D47-9A1F-74C9F87EE378}" dt="2018-08-03T20:12:04.585" v="47322" actId="1076"/>
          <ac:spMkLst>
            <pc:docMk/>
            <pc:sldMk cId="2636611786" sldId="290"/>
            <ac:spMk id="60" creationId="{2C46375D-F4CA-674D-9D2A-75226CD1E8E4}"/>
          </ac:spMkLst>
        </pc:spChg>
        <pc:spChg chg="add del mod">
          <ac:chgData name="MUDONGLIANG" userId="1313195f-680b-48f7-a0b2-438a8902a129" providerId="ADAL" clId="{76074139-EA2B-2D47-9A1F-74C9F87EE378}" dt="2018-08-03T20:55:21.724" v="47452" actId="11529"/>
          <ac:spMkLst>
            <pc:docMk/>
            <pc:sldMk cId="2636611786" sldId="290"/>
            <ac:spMk id="77" creationId="{346895DE-4233-8549-9D2C-157E501D7EC5}"/>
          </ac:spMkLst>
        </pc:spChg>
        <pc:spChg chg="add del mod">
          <ac:chgData name="MUDONGLIANG" userId="1313195f-680b-48f7-a0b2-438a8902a129" providerId="ADAL" clId="{76074139-EA2B-2D47-9A1F-74C9F87EE378}" dt="2018-07-31T17:15:04.721" v="31864" actId="478"/>
          <ac:spMkLst>
            <pc:docMk/>
            <pc:sldMk cId="2636611786" sldId="290"/>
            <ac:spMk id="77" creationId="{E7C4812F-6DA1-8E47-AF2E-F28F9CA2F5FE}"/>
          </ac:spMkLst>
        </pc:spChg>
        <pc:spChg chg="add mod">
          <ac:chgData name="MUDONGLIANG" userId="1313195f-680b-48f7-a0b2-438a8902a129" providerId="ADAL" clId="{76074139-EA2B-2D47-9A1F-74C9F87EE378}" dt="2018-08-03T20:59:13.044" v="47524" actId="1076"/>
          <ac:spMkLst>
            <pc:docMk/>
            <pc:sldMk cId="2636611786" sldId="290"/>
            <ac:spMk id="78" creationId="{3359DAEF-B607-F545-8735-A8AC090BE01D}"/>
          </ac:spMkLst>
        </pc:spChg>
        <pc:spChg chg="add mod">
          <ac:chgData name="MUDONGLIANG" userId="1313195f-680b-48f7-a0b2-438a8902a129" providerId="ADAL" clId="{76074139-EA2B-2D47-9A1F-74C9F87EE378}" dt="2018-08-03T21:01:09.327" v="47562" actId="1076"/>
          <ac:spMkLst>
            <pc:docMk/>
            <pc:sldMk cId="2636611786" sldId="290"/>
            <ac:spMk id="94" creationId="{F60E472F-105B-5149-8A5B-870830789A47}"/>
          </ac:spMkLst>
        </pc:spChg>
        <pc:spChg chg="add mod">
          <ac:chgData name="MUDONGLIANG" userId="1313195f-680b-48f7-a0b2-438a8902a129" providerId="ADAL" clId="{76074139-EA2B-2D47-9A1F-74C9F87EE378}" dt="2018-08-03T21:00:56.655" v="47561" actId="1076"/>
          <ac:spMkLst>
            <pc:docMk/>
            <pc:sldMk cId="2636611786" sldId="290"/>
            <ac:spMk id="95" creationId="{ADA1B87A-E8DA-A943-9C06-E3E2C617B9D6}"/>
          </ac:spMkLst>
        </pc:spChg>
        <pc:spChg chg="add mod">
          <ac:chgData name="MUDONGLIANG" userId="1313195f-680b-48f7-a0b2-438a8902a129" providerId="ADAL" clId="{76074139-EA2B-2D47-9A1F-74C9F87EE378}" dt="2018-08-03T21:00:44.624" v="47558" actId="1076"/>
          <ac:spMkLst>
            <pc:docMk/>
            <pc:sldMk cId="2636611786" sldId="290"/>
            <ac:spMk id="96" creationId="{CFB253CD-B9EE-4349-BFAF-F5F70707B30F}"/>
          </ac:spMkLst>
        </pc:spChg>
        <pc:spChg chg="add mod">
          <ac:chgData name="MUDONGLIANG" userId="1313195f-680b-48f7-a0b2-438a8902a129" providerId="ADAL" clId="{76074139-EA2B-2D47-9A1F-74C9F87EE378}" dt="2018-08-03T21:01:19.615" v="47563" actId="1076"/>
          <ac:spMkLst>
            <pc:docMk/>
            <pc:sldMk cId="2636611786" sldId="290"/>
            <ac:spMk id="97" creationId="{5CC96F8B-586A-C54E-8B4E-37892CD10541}"/>
          </ac:spMkLst>
        </pc:spChg>
        <pc:spChg chg="add mod">
          <ac:chgData name="MUDONGLIANG" userId="1313195f-680b-48f7-a0b2-438a8902a129" providerId="ADAL" clId="{76074139-EA2B-2D47-9A1F-74C9F87EE378}" dt="2018-08-03T21:00:48.008" v="47559" actId="1076"/>
          <ac:spMkLst>
            <pc:docMk/>
            <pc:sldMk cId="2636611786" sldId="290"/>
            <ac:spMk id="98" creationId="{7C7610AC-DA94-1047-A707-ADFA718D86DB}"/>
          </ac:spMkLst>
        </pc:spChg>
        <pc:spChg chg="add mod">
          <ac:chgData name="MUDONGLIANG" userId="1313195f-680b-48f7-a0b2-438a8902a129" providerId="ADAL" clId="{76074139-EA2B-2D47-9A1F-74C9F87EE378}" dt="2018-08-03T21:01:28.694" v="47565" actId="14100"/>
          <ac:spMkLst>
            <pc:docMk/>
            <pc:sldMk cId="2636611786" sldId="290"/>
            <ac:spMk id="99" creationId="{5058A9C9-7588-1741-9030-A0F05E41EAC1}"/>
          </ac:spMkLst>
        </pc:spChg>
        <pc:spChg chg="add mod">
          <ac:chgData name="MUDONGLIANG" userId="1313195f-680b-48f7-a0b2-438a8902a129" providerId="ADAL" clId="{76074139-EA2B-2D47-9A1F-74C9F87EE378}" dt="2018-08-03T21:01:25.174" v="47564" actId="1076"/>
          <ac:spMkLst>
            <pc:docMk/>
            <pc:sldMk cId="2636611786" sldId="290"/>
            <ac:spMk id="100" creationId="{8BE05BBB-AE4C-1D40-964C-751C51904496}"/>
          </ac:spMkLst>
        </pc:spChg>
        <pc:spChg chg="add mod">
          <ac:chgData name="MUDONGLIANG" userId="1313195f-680b-48f7-a0b2-438a8902a129" providerId="ADAL" clId="{76074139-EA2B-2D47-9A1F-74C9F87EE378}" dt="2018-08-03T20:59:51.754" v="47531" actId="1076"/>
          <ac:spMkLst>
            <pc:docMk/>
            <pc:sldMk cId="2636611786" sldId="290"/>
            <ac:spMk id="116" creationId="{3DC4BEE9-7B0A-0D46-86D7-94FA7B485D89}"/>
          </ac:spMkLst>
        </pc:spChg>
        <pc:spChg chg="add mod">
          <ac:chgData name="MUDONGLIANG" userId="1313195f-680b-48f7-a0b2-438a8902a129" providerId="ADAL" clId="{76074139-EA2B-2D47-9A1F-74C9F87EE378}" dt="2018-08-03T20:53:58.223" v="47442" actId="1076"/>
          <ac:spMkLst>
            <pc:docMk/>
            <pc:sldMk cId="2636611786" sldId="290"/>
            <ac:spMk id="136" creationId="{64D798D9-E4B9-1E40-9FA7-BE49E91365FF}"/>
          </ac:spMkLst>
        </pc:spChg>
        <pc:grpChg chg="add del mod topLvl">
          <ac:chgData name="MUDONGLIANG" userId="1313195f-680b-48f7-a0b2-438a8902a129" providerId="ADAL" clId="{76074139-EA2B-2D47-9A1F-74C9F87EE378}" dt="2018-07-31T00:00:43.599" v="26677" actId="165"/>
          <ac:grpSpMkLst>
            <pc:docMk/>
            <pc:sldMk cId="2636611786" sldId="290"/>
            <ac:grpSpMk id="4" creationId="{E329F52E-A847-CB40-8221-3478576C1CE6}"/>
          </ac:grpSpMkLst>
        </pc:grpChg>
        <pc:grpChg chg="add del mod">
          <ac:chgData name="MUDONGLIANG" userId="1313195f-680b-48f7-a0b2-438a8902a129" providerId="ADAL" clId="{76074139-EA2B-2D47-9A1F-74C9F87EE378}" dt="2018-07-30T22:44:51.368" v="26029" actId="165"/>
          <ac:grpSpMkLst>
            <pc:docMk/>
            <pc:sldMk cId="2636611786" sldId="290"/>
            <ac:grpSpMk id="7" creationId="{6B7EACB1-9FF0-6B43-9521-DB827E5BD91E}"/>
          </ac:grpSpMkLst>
        </pc:grpChg>
        <pc:grpChg chg="add del mod">
          <ac:chgData name="MUDONGLIANG" userId="1313195f-680b-48f7-a0b2-438a8902a129" providerId="ADAL" clId="{76074139-EA2B-2D47-9A1F-74C9F87EE378}" dt="2018-07-25T21:24:58.684" v="16060" actId="478"/>
          <ac:grpSpMkLst>
            <pc:docMk/>
            <pc:sldMk cId="2636611786" sldId="290"/>
            <ac:grpSpMk id="8" creationId="{E31B3E85-2A35-A740-A0B1-443208318D34}"/>
          </ac:grpSpMkLst>
        </pc:grpChg>
        <pc:graphicFrameChg chg="mod topLvl">
          <ac:chgData name="MUDONGLIANG" userId="1313195f-680b-48f7-a0b2-438a8902a129" providerId="ADAL" clId="{76074139-EA2B-2D47-9A1F-74C9F87EE378}" dt="2018-07-25T21:24:58.684" v="16060" actId="478"/>
          <ac:graphicFrameMkLst>
            <pc:docMk/>
            <pc:sldMk cId="2636611786" sldId="290"/>
            <ac:graphicFrameMk id="4" creationId="{97A36EEA-A121-4B10-9E3F-03168375DE49}"/>
          </ac:graphicFrameMkLst>
        </pc:graphicFrameChg>
        <pc:picChg chg="del mod topLvl">
          <ac:chgData name="MUDONGLIANG" userId="1313195f-680b-48f7-a0b2-438a8902a129" providerId="ADAL" clId="{76074139-EA2B-2D47-9A1F-74C9F87EE378}" dt="2018-07-31T17:14:33.546" v="31858" actId="478"/>
          <ac:picMkLst>
            <pc:docMk/>
            <pc:sldMk cId="2636611786" sldId="290"/>
            <ac:picMk id="6" creationId="{61E2310F-2EB2-48F9-BFB4-35FB6D567B71}"/>
          </ac:picMkLst>
        </pc:picChg>
        <pc:picChg chg="del mod topLvl">
          <ac:chgData name="MUDONGLIANG" userId="1313195f-680b-48f7-a0b2-438a8902a129" providerId="ADAL" clId="{76074139-EA2B-2D47-9A1F-74C9F87EE378}" dt="2018-07-31T17:14:33.546" v="31858" actId="478"/>
          <ac:picMkLst>
            <pc:docMk/>
            <pc:sldMk cId="2636611786" sldId="290"/>
            <ac:picMk id="8" creationId="{289E4FDF-4E37-4AE0-A5AE-3A554D0B9547}"/>
          </ac:picMkLst>
        </pc:picChg>
        <pc:picChg chg="del mod topLvl">
          <ac:chgData name="MUDONGLIANG" userId="1313195f-680b-48f7-a0b2-438a8902a129" providerId="ADAL" clId="{76074139-EA2B-2D47-9A1F-74C9F87EE378}" dt="2018-07-31T17:14:33.546" v="31858" actId="478"/>
          <ac:picMkLst>
            <pc:docMk/>
            <pc:sldMk cId="2636611786" sldId="290"/>
            <ac:picMk id="11" creationId="{B48ED172-E156-402F-9324-C5986FBCD0FE}"/>
          </ac:picMkLst>
        </pc:picChg>
        <pc:picChg chg="add del mod">
          <ac:chgData name="MUDONGLIANG" userId="1313195f-680b-48f7-a0b2-438a8902a129" providerId="ADAL" clId="{76074139-EA2B-2D47-9A1F-74C9F87EE378}" dt="2018-07-25T21:23:51.975" v="16048" actId="478"/>
          <ac:picMkLst>
            <pc:docMk/>
            <pc:sldMk cId="2636611786" sldId="290"/>
            <ac:picMk id="12" creationId="{22643328-57C5-6D43-B08B-690C8E9BE96C}"/>
          </ac:picMkLst>
        </pc:picChg>
        <pc:picChg chg="del mod topLvl">
          <ac:chgData name="MUDONGLIANG" userId="1313195f-680b-48f7-a0b2-438a8902a129" providerId="ADAL" clId="{76074139-EA2B-2D47-9A1F-74C9F87EE378}" dt="2018-07-31T17:14:33.546" v="31858" actId="478"/>
          <ac:picMkLst>
            <pc:docMk/>
            <pc:sldMk cId="2636611786" sldId="290"/>
            <ac:picMk id="13" creationId="{41A434EB-CAE5-4AE0-BEB8-972E34BDDF45}"/>
          </ac:picMkLst>
        </pc:picChg>
        <pc:picChg chg="add del mod">
          <ac:chgData name="MUDONGLIANG" userId="1313195f-680b-48f7-a0b2-438a8902a129" providerId="ADAL" clId="{76074139-EA2B-2D47-9A1F-74C9F87EE378}" dt="2018-07-25T21:23:51.975" v="16048" actId="478"/>
          <ac:picMkLst>
            <pc:docMk/>
            <pc:sldMk cId="2636611786" sldId="290"/>
            <ac:picMk id="13" creationId="{0451722C-B964-3C4A-AA2F-5480BD2FF108}"/>
          </ac:picMkLst>
        </pc:picChg>
        <pc:picChg chg="add del mod">
          <ac:chgData name="MUDONGLIANG" userId="1313195f-680b-48f7-a0b2-438a8902a129" providerId="ADAL" clId="{76074139-EA2B-2D47-9A1F-74C9F87EE378}" dt="2018-07-25T21:23:51.975" v="16048" actId="478"/>
          <ac:picMkLst>
            <pc:docMk/>
            <pc:sldMk cId="2636611786" sldId="290"/>
            <ac:picMk id="14" creationId="{76B0AF5B-BB26-EF4D-B17D-53B188DDD45C}"/>
          </ac:picMkLst>
        </pc:picChg>
        <pc:picChg chg="add del mod">
          <ac:chgData name="MUDONGLIANG" userId="1313195f-680b-48f7-a0b2-438a8902a129" providerId="ADAL" clId="{76074139-EA2B-2D47-9A1F-74C9F87EE378}" dt="2018-07-25T21:23:51.975" v="16048" actId="478"/>
          <ac:picMkLst>
            <pc:docMk/>
            <pc:sldMk cId="2636611786" sldId="290"/>
            <ac:picMk id="15" creationId="{723BC2A7-7737-A045-8726-C0088103DF91}"/>
          </ac:picMkLst>
        </pc:picChg>
        <pc:picChg chg="del mod topLvl">
          <ac:chgData name="MUDONGLIANG" userId="1313195f-680b-48f7-a0b2-438a8902a129" providerId="ADAL" clId="{76074139-EA2B-2D47-9A1F-74C9F87EE378}" dt="2018-07-31T17:14:33.546" v="31858" actId="478"/>
          <ac:picMkLst>
            <pc:docMk/>
            <pc:sldMk cId="2636611786" sldId="290"/>
            <ac:picMk id="15" creationId="{C4E3AA41-D7BC-4CC9-A3D9-307AF5C687FB}"/>
          </ac:picMkLst>
        </pc:picChg>
        <pc:picChg chg="add del mod">
          <ac:chgData name="MUDONGLIANG" userId="1313195f-680b-48f7-a0b2-438a8902a129" providerId="ADAL" clId="{76074139-EA2B-2D47-9A1F-74C9F87EE378}" dt="2018-07-25T21:23:51.975" v="16048" actId="478"/>
          <ac:picMkLst>
            <pc:docMk/>
            <pc:sldMk cId="2636611786" sldId="290"/>
            <ac:picMk id="16" creationId="{53AC061F-EE0D-4C4A-9B59-D80FA79B856A}"/>
          </ac:picMkLst>
        </pc:picChg>
        <pc:picChg chg="add del">
          <ac:chgData name="MUDONGLIANG" userId="1313195f-680b-48f7-a0b2-438a8902a129" providerId="ADAL" clId="{76074139-EA2B-2D47-9A1F-74C9F87EE378}" dt="2018-07-23T16:26:00.332" v="9498"/>
          <ac:picMkLst>
            <pc:docMk/>
            <pc:sldMk cId="2636611786" sldId="290"/>
            <ac:picMk id="17" creationId="{5C2F45AB-F457-ED49-A12A-F610DC5FA9C4}"/>
          </ac:picMkLst>
        </pc:picChg>
        <pc:picChg chg="add del">
          <ac:chgData name="MUDONGLIANG" userId="1313195f-680b-48f7-a0b2-438a8902a129" providerId="ADAL" clId="{76074139-EA2B-2D47-9A1F-74C9F87EE378}" dt="2018-07-23T16:25:58.086" v="9497"/>
          <ac:picMkLst>
            <pc:docMk/>
            <pc:sldMk cId="2636611786" sldId="290"/>
            <ac:picMk id="18" creationId="{BF8E47FA-9078-4245-802B-9B94B8B8F8F7}"/>
          </ac:picMkLst>
        </pc:picChg>
        <pc:picChg chg="add del mod topLvl">
          <ac:chgData name="MUDONGLIANG" userId="1313195f-680b-48f7-a0b2-438a8902a129" providerId="ADAL" clId="{76074139-EA2B-2D47-9A1F-74C9F87EE378}" dt="2018-07-31T00:00:51.046" v="26678" actId="478"/>
          <ac:picMkLst>
            <pc:docMk/>
            <pc:sldMk cId="2636611786" sldId="290"/>
            <ac:picMk id="20" creationId="{5C21895B-BE94-4F4C-83B1-72EBC54EB53E}"/>
          </ac:picMkLst>
        </pc:picChg>
        <pc:picChg chg="del mod">
          <ac:chgData name="MUDONGLIANG" userId="1313195f-680b-48f7-a0b2-438a8902a129" providerId="ADAL" clId="{76074139-EA2B-2D47-9A1F-74C9F87EE378}" dt="2018-07-27T22:37:39.779" v="23357" actId="478"/>
          <ac:picMkLst>
            <pc:docMk/>
            <pc:sldMk cId="2636611786" sldId="290"/>
            <ac:picMk id="25" creationId="{9CDAD2DA-0E08-4C64-BDE1-22E6E5BBE511}"/>
          </ac:picMkLst>
        </pc:picChg>
        <pc:picChg chg="del mod topLvl">
          <ac:chgData name="MUDONGLIANG" userId="1313195f-680b-48f7-a0b2-438a8902a129" providerId="ADAL" clId="{76074139-EA2B-2D47-9A1F-74C9F87EE378}" dt="2018-07-31T17:14:33.546" v="31858" actId="478"/>
          <ac:picMkLst>
            <pc:docMk/>
            <pc:sldMk cId="2636611786" sldId="290"/>
            <ac:picMk id="36" creationId="{4A204707-C31A-42B5-AC18-375ACD2770A5}"/>
          </ac:picMkLst>
        </pc:picChg>
        <pc:picChg chg="del mod topLvl">
          <ac:chgData name="MUDONGLIANG" userId="1313195f-680b-48f7-a0b2-438a8902a129" providerId="ADAL" clId="{76074139-EA2B-2D47-9A1F-74C9F87EE378}" dt="2018-07-31T17:14:35.546" v="31859" actId="478"/>
          <ac:picMkLst>
            <pc:docMk/>
            <pc:sldMk cId="2636611786" sldId="290"/>
            <ac:picMk id="37" creationId="{8FFA50F9-8EA3-42EE-BD4A-276D901F8F4C}"/>
          </ac:picMkLst>
        </pc:picChg>
        <pc:picChg chg="add del mod">
          <ac:chgData name="MUDONGLIANG" userId="1313195f-680b-48f7-a0b2-438a8902a129" providerId="ADAL" clId="{76074139-EA2B-2D47-9A1F-74C9F87EE378}" dt="2018-07-31T17:31:49.260" v="32056" actId="478"/>
          <ac:picMkLst>
            <pc:docMk/>
            <pc:sldMk cId="2636611786" sldId="290"/>
            <ac:picMk id="49" creationId="{0DFDA760-0028-BC4F-AD11-A08DD67D345F}"/>
          </ac:picMkLst>
        </pc:picChg>
        <pc:picChg chg="add mod">
          <ac:chgData name="MUDONGLIANG" userId="1313195f-680b-48f7-a0b2-438a8902a129" providerId="ADAL" clId="{76074139-EA2B-2D47-9A1F-74C9F87EE378}" dt="2018-08-03T20:15:32.673" v="47361" actId="1076"/>
          <ac:picMkLst>
            <pc:docMk/>
            <pc:sldMk cId="2636611786" sldId="290"/>
            <ac:picMk id="52" creationId="{E60090D7-AD03-4147-90EF-E2C5CDFB60F2}"/>
          </ac:picMkLst>
        </pc:picChg>
        <pc:picChg chg="add mod">
          <ac:chgData name="MUDONGLIANG" userId="1313195f-680b-48f7-a0b2-438a8902a129" providerId="ADAL" clId="{76074139-EA2B-2D47-9A1F-74C9F87EE378}" dt="2018-08-03T20:53:49.375" v="47439" actId="1076"/>
          <ac:picMkLst>
            <pc:docMk/>
            <pc:sldMk cId="2636611786" sldId="290"/>
            <ac:picMk id="54" creationId="{5119578A-379F-A347-8074-7FB9DCEBFDCA}"/>
          </ac:picMkLst>
        </pc:picChg>
        <pc:picChg chg="add mod">
          <ac:chgData name="MUDONGLIANG" userId="1313195f-680b-48f7-a0b2-438a8902a129" providerId="ADAL" clId="{76074139-EA2B-2D47-9A1F-74C9F87EE378}" dt="2018-08-03T21:06:49.259" v="47576" actId="1076"/>
          <ac:picMkLst>
            <pc:docMk/>
            <pc:sldMk cId="2636611786" sldId="290"/>
            <ac:picMk id="89" creationId="{0C52B4DE-EBD8-0A4D-846B-6726664E1DC4}"/>
          </ac:picMkLst>
        </pc:picChg>
        <pc:picChg chg="add mod">
          <ac:chgData name="MUDONGLIANG" userId="1313195f-680b-48f7-a0b2-438a8902a129" providerId="ADAL" clId="{76074139-EA2B-2D47-9A1F-74C9F87EE378}" dt="2018-08-03T20:05:36.146" v="47296" actId="1076"/>
          <ac:picMkLst>
            <pc:docMk/>
            <pc:sldMk cId="2636611786" sldId="290"/>
            <ac:picMk id="90" creationId="{31A57DD6-30E7-4442-ADE1-09175BF7F13D}"/>
          </ac:picMkLst>
        </pc:picChg>
        <pc:picChg chg="add del mod">
          <ac:chgData name="MUDONGLIANG" userId="1313195f-680b-48f7-a0b2-438a8902a129" providerId="ADAL" clId="{76074139-EA2B-2D47-9A1F-74C9F87EE378}" dt="2018-08-01T19:32:45.190" v="40958" actId="478"/>
          <ac:picMkLst>
            <pc:docMk/>
            <pc:sldMk cId="2636611786" sldId="290"/>
            <ac:picMk id="118" creationId="{0B106E3E-D1A2-FC48-A8D6-55B6B3200884}"/>
          </ac:picMkLst>
        </pc:picChg>
        <pc:picChg chg="add mod">
          <ac:chgData name="MUDONGLIANG" userId="1313195f-680b-48f7-a0b2-438a8902a129" providerId="ADAL" clId="{76074139-EA2B-2D47-9A1F-74C9F87EE378}" dt="2018-08-03T20:53:15.448" v="47430" actId="1076"/>
          <ac:picMkLst>
            <pc:docMk/>
            <pc:sldMk cId="2636611786" sldId="290"/>
            <ac:picMk id="141" creationId="{359F5F5E-DDB8-5E4E-82D2-C64FA77D347D}"/>
          </ac:picMkLst>
        </pc:picChg>
        <pc:picChg chg="add mod">
          <ac:chgData name="MUDONGLIANG" userId="1313195f-680b-48f7-a0b2-438a8902a129" providerId="ADAL" clId="{76074139-EA2B-2D47-9A1F-74C9F87EE378}" dt="2018-08-03T20:53:12.680" v="47429" actId="1076"/>
          <ac:picMkLst>
            <pc:docMk/>
            <pc:sldMk cId="2636611786" sldId="290"/>
            <ac:picMk id="148" creationId="{4E7BF759-0B4B-0F4B-8B6C-2F9A7A23D4B6}"/>
          </ac:picMkLst>
        </pc:picChg>
        <pc:picChg chg="add del mod">
          <ac:chgData name="MUDONGLIANG" userId="1313195f-680b-48f7-a0b2-438a8902a129" providerId="ADAL" clId="{76074139-EA2B-2D47-9A1F-74C9F87EE378}" dt="2018-08-01T19:32:33.898" v="40954" actId="478"/>
          <ac:picMkLst>
            <pc:docMk/>
            <pc:sldMk cId="2636611786" sldId="290"/>
            <ac:picMk id="149" creationId="{85E5CA93-6352-F54A-BCF9-CAF4B30E0717}"/>
          </ac:picMkLst>
        </pc:picChg>
        <pc:cxnChg chg="add mod">
          <ac:chgData name="MUDONGLIANG" userId="1313195f-680b-48f7-a0b2-438a8902a129" providerId="ADAL" clId="{76074139-EA2B-2D47-9A1F-74C9F87EE378}" dt="2018-08-03T20:59:13.044" v="47524" actId="1076"/>
          <ac:cxnSpMkLst>
            <pc:docMk/>
            <pc:sldMk cId="2636611786" sldId="290"/>
            <ac:cxnSpMk id="7" creationId="{50A7867E-D5C7-9C41-9A17-C2C74773CEF5}"/>
          </ac:cxnSpMkLst>
        </pc:cxnChg>
        <pc:cxnChg chg="add del mod">
          <ac:chgData name="MUDONGLIANG" userId="1313195f-680b-48f7-a0b2-438a8902a129" providerId="ADAL" clId="{76074139-EA2B-2D47-9A1F-74C9F87EE378}" dt="2018-07-31T17:14:21.076" v="31856" actId="478"/>
          <ac:cxnSpMkLst>
            <pc:docMk/>
            <pc:sldMk cId="2636611786" sldId="290"/>
            <ac:cxnSpMk id="10" creationId="{B88A33B1-2129-E94A-89E6-6B53A373BD64}"/>
          </ac:cxnSpMkLst>
        </pc:cxnChg>
        <pc:cxnChg chg="add del mod">
          <ac:chgData name="MUDONGLIANG" userId="1313195f-680b-48f7-a0b2-438a8902a129" providerId="ADAL" clId="{76074139-EA2B-2D47-9A1F-74C9F87EE378}" dt="2018-07-31T17:14:21.076" v="31856" actId="478"/>
          <ac:cxnSpMkLst>
            <pc:docMk/>
            <pc:sldMk cId="2636611786" sldId="290"/>
            <ac:cxnSpMk id="14" creationId="{383DBF63-C410-4748-B35A-5E8DBB2594C7}"/>
          </ac:cxnSpMkLst>
        </pc:cxnChg>
        <pc:cxnChg chg="add mod">
          <ac:chgData name="MUDONGLIANG" userId="1313195f-680b-48f7-a0b2-438a8902a129" providerId="ADAL" clId="{76074139-EA2B-2D47-9A1F-74C9F87EE378}" dt="2018-08-03T21:00:03.012" v="47536" actId="1036"/>
          <ac:cxnSpMkLst>
            <pc:docMk/>
            <pc:sldMk cId="2636611786" sldId="290"/>
            <ac:cxnSpMk id="16" creationId="{09AAD9FB-AB3B-6A43-8B29-B8DFE2ACB6C9}"/>
          </ac:cxnSpMkLst>
        </pc:cxnChg>
        <pc:cxnChg chg="del mod topLvl">
          <ac:chgData name="MUDONGLIANG" userId="1313195f-680b-48f7-a0b2-438a8902a129" providerId="ADAL" clId="{76074139-EA2B-2D47-9A1F-74C9F87EE378}" dt="2018-07-31T00:00:51.046" v="26678" actId="478"/>
          <ac:cxnSpMkLst>
            <pc:docMk/>
            <pc:sldMk cId="2636611786" sldId="290"/>
            <ac:cxnSpMk id="29" creationId="{F7FC9BC3-A47B-4648-8EE4-D07BE06CAF0A}"/>
          </ac:cxnSpMkLst>
        </pc:cxnChg>
        <pc:cxnChg chg="del mod topLvl">
          <ac:chgData name="MUDONGLIANG" userId="1313195f-680b-48f7-a0b2-438a8902a129" providerId="ADAL" clId="{76074139-EA2B-2D47-9A1F-74C9F87EE378}" dt="2018-07-31T00:00:51.046" v="26678" actId="478"/>
          <ac:cxnSpMkLst>
            <pc:docMk/>
            <pc:sldMk cId="2636611786" sldId="290"/>
            <ac:cxnSpMk id="31" creationId="{51A7A46F-F65A-4292-8F5A-1D557FF8DE2D}"/>
          </ac:cxnSpMkLst>
        </pc:cxnChg>
        <pc:cxnChg chg="add del mod">
          <ac:chgData name="MUDONGLIANG" userId="1313195f-680b-48f7-a0b2-438a8902a129" providerId="ADAL" clId="{76074139-EA2B-2D47-9A1F-74C9F87EE378}" dt="2018-07-31T17:14:21.076" v="31856" actId="478"/>
          <ac:cxnSpMkLst>
            <pc:docMk/>
            <pc:sldMk cId="2636611786" sldId="290"/>
            <ac:cxnSpMk id="47" creationId="{B698209A-33AA-7D45-8B74-A4132D92E815}"/>
          </ac:cxnSpMkLst>
        </pc:cxnChg>
        <pc:cxnChg chg="add del mod">
          <ac:chgData name="MUDONGLIANG" userId="1313195f-680b-48f7-a0b2-438a8902a129" providerId="ADAL" clId="{76074139-EA2B-2D47-9A1F-74C9F87EE378}" dt="2018-07-31T17:14:21.076" v="31856" actId="478"/>
          <ac:cxnSpMkLst>
            <pc:docMk/>
            <pc:sldMk cId="2636611786" sldId="290"/>
            <ac:cxnSpMk id="48" creationId="{75A06782-2F98-B348-8843-462FFFD4FCA9}"/>
          </ac:cxnSpMkLst>
        </pc:cxnChg>
        <pc:cxnChg chg="add mod">
          <ac:chgData name="MUDONGLIANG" userId="1313195f-680b-48f7-a0b2-438a8902a129" providerId="ADAL" clId="{76074139-EA2B-2D47-9A1F-74C9F87EE378}" dt="2018-08-03T20:59:51.754" v="47531" actId="1076"/>
          <ac:cxnSpMkLst>
            <pc:docMk/>
            <pc:sldMk cId="2636611786" sldId="290"/>
            <ac:cxnSpMk id="49" creationId="{0F14CB6C-AC92-8140-BF18-ECAA4C417B1F}"/>
          </ac:cxnSpMkLst>
        </pc:cxnChg>
        <pc:cxnChg chg="add del mod">
          <ac:chgData name="MUDONGLIANG" userId="1313195f-680b-48f7-a0b2-438a8902a129" providerId="ADAL" clId="{76074139-EA2B-2D47-9A1F-74C9F87EE378}" dt="2018-07-31T17:14:21.076" v="31856" actId="478"/>
          <ac:cxnSpMkLst>
            <pc:docMk/>
            <pc:sldMk cId="2636611786" sldId="290"/>
            <ac:cxnSpMk id="51" creationId="{82998DA4-EF1D-224B-B466-B2A8ED72D012}"/>
          </ac:cxnSpMkLst>
        </pc:cxnChg>
        <pc:cxnChg chg="add del mod">
          <ac:chgData name="MUDONGLIANG" userId="1313195f-680b-48f7-a0b2-438a8902a129" providerId="ADAL" clId="{76074139-EA2B-2D47-9A1F-74C9F87EE378}" dt="2018-07-31T17:14:21.076" v="31856" actId="478"/>
          <ac:cxnSpMkLst>
            <pc:docMk/>
            <pc:sldMk cId="2636611786" sldId="290"/>
            <ac:cxnSpMk id="53" creationId="{4E6A4E99-345B-1D4C-80C6-791E33D1D737}"/>
          </ac:cxnSpMkLst>
        </pc:cxnChg>
        <pc:cxnChg chg="add del mod">
          <ac:chgData name="MUDONGLIANG" userId="1313195f-680b-48f7-a0b2-438a8902a129" providerId="ADAL" clId="{76074139-EA2B-2D47-9A1F-74C9F87EE378}" dt="2018-07-31T17:14:21.076" v="31856" actId="478"/>
          <ac:cxnSpMkLst>
            <pc:docMk/>
            <pc:sldMk cId="2636611786" sldId="290"/>
            <ac:cxnSpMk id="56" creationId="{885698DB-85AA-E847-99C2-F06E9701C767}"/>
          </ac:cxnSpMkLst>
        </pc:cxnChg>
        <pc:cxnChg chg="add del mod">
          <ac:chgData name="MUDONGLIANG" userId="1313195f-680b-48f7-a0b2-438a8902a129" providerId="ADAL" clId="{76074139-EA2B-2D47-9A1F-74C9F87EE378}" dt="2018-07-31T17:14:29.747" v="31857" actId="478"/>
          <ac:cxnSpMkLst>
            <pc:docMk/>
            <pc:sldMk cId="2636611786" sldId="290"/>
            <ac:cxnSpMk id="59" creationId="{C73F7050-BDE1-7D42-863D-7AAA733E4FBB}"/>
          </ac:cxnSpMkLst>
        </pc:cxnChg>
        <pc:cxnChg chg="add del mod">
          <ac:chgData name="MUDONGLIANG" userId="1313195f-680b-48f7-a0b2-438a8902a129" providerId="ADAL" clId="{76074139-EA2B-2D47-9A1F-74C9F87EE378}" dt="2018-07-31T17:14:29.747" v="31857" actId="478"/>
          <ac:cxnSpMkLst>
            <pc:docMk/>
            <pc:sldMk cId="2636611786" sldId="290"/>
            <ac:cxnSpMk id="61" creationId="{5169FB36-7E35-7C49-B7FB-A037F91C029A}"/>
          </ac:cxnSpMkLst>
        </pc:cxnChg>
        <pc:cxnChg chg="add del mod">
          <ac:chgData name="MUDONGLIANG" userId="1313195f-680b-48f7-a0b2-438a8902a129" providerId="ADAL" clId="{76074139-EA2B-2D47-9A1F-74C9F87EE378}" dt="2018-07-31T17:14:29.747" v="31857" actId="478"/>
          <ac:cxnSpMkLst>
            <pc:docMk/>
            <pc:sldMk cId="2636611786" sldId="290"/>
            <ac:cxnSpMk id="62" creationId="{91F66E2E-F361-2248-9737-6697E9C88892}"/>
          </ac:cxnSpMkLst>
        </pc:cxnChg>
        <pc:cxnChg chg="add del mod">
          <ac:chgData name="MUDONGLIANG" userId="1313195f-680b-48f7-a0b2-438a8902a129" providerId="ADAL" clId="{76074139-EA2B-2D47-9A1F-74C9F87EE378}" dt="2018-07-31T17:14:29.747" v="31857" actId="478"/>
          <ac:cxnSpMkLst>
            <pc:docMk/>
            <pc:sldMk cId="2636611786" sldId="290"/>
            <ac:cxnSpMk id="65" creationId="{9DAD3C9B-BE33-694E-B069-0A9713300F3E}"/>
          </ac:cxnSpMkLst>
        </pc:cxnChg>
        <pc:cxnChg chg="add mod">
          <ac:chgData name="MUDONGLIANG" userId="1313195f-680b-48f7-a0b2-438a8902a129" providerId="ADAL" clId="{76074139-EA2B-2D47-9A1F-74C9F87EE378}" dt="2018-08-03T20:59:51.754" v="47531" actId="1076"/>
          <ac:cxnSpMkLst>
            <pc:docMk/>
            <pc:sldMk cId="2636611786" sldId="290"/>
            <ac:cxnSpMk id="67" creationId="{36F3D8D3-90CD-3E4A-B4E8-B5BA44E8B2AB}"/>
          </ac:cxnSpMkLst>
        </pc:cxnChg>
        <pc:cxnChg chg="add del mod">
          <ac:chgData name="MUDONGLIANG" userId="1313195f-680b-48f7-a0b2-438a8902a129" providerId="ADAL" clId="{76074139-EA2B-2D47-9A1F-74C9F87EE378}" dt="2018-07-31T17:14:29.747" v="31857" actId="478"/>
          <ac:cxnSpMkLst>
            <pc:docMk/>
            <pc:sldMk cId="2636611786" sldId="290"/>
            <ac:cxnSpMk id="68" creationId="{6803174F-A756-6B41-9AF4-AE15EB01A448}"/>
          </ac:cxnSpMkLst>
        </pc:cxnChg>
        <pc:cxnChg chg="add del mod">
          <ac:chgData name="MUDONGLIANG" userId="1313195f-680b-48f7-a0b2-438a8902a129" providerId="ADAL" clId="{76074139-EA2B-2D47-9A1F-74C9F87EE378}" dt="2018-07-31T17:14:29.747" v="31857" actId="478"/>
          <ac:cxnSpMkLst>
            <pc:docMk/>
            <pc:sldMk cId="2636611786" sldId="290"/>
            <ac:cxnSpMk id="71" creationId="{A92B6F9A-B78E-3941-BB88-4C0FDB747557}"/>
          </ac:cxnSpMkLst>
        </pc:cxnChg>
        <pc:cxnChg chg="add del mod">
          <ac:chgData name="MUDONGLIANG" userId="1313195f-680b-48f7-a0b2-438a8902a129" providerId="ADAL" clId="{76074139-EA2B-2D47-9A1F-74C9F87EE378}" dt="2018-07-31T17:14:29.747" v="31857" actId="478"/>
          <ac:cxnSpMkLst>
            <pc:docMk/>
            <pc:sldMk cId="2636611786" sldId="290"/>
            <ac:cxnSpMk id="74" creationId="{40BE091C-C261-D74F-9A0B-5B215775D98D}"/>
          </ac:cxnSpMkLst>
        </pc:cxnChg>
        <pc:cxnChg chg="add del mod">
          <ac:chgData name="MUDONGLIANG" userId="1313195f-680b-48f7-a0b2-438a8902a129" providerId="ADAL" clId="{76074139-EA2B-2D47-9A1F-74C9F87EE378}" dt="2018-08-01T19:32:40.234" v="40956" actId="478"/>
          <ac:cxnSpMkLst>
            <pc:docMk/>
            <pc:sldMk cId="2636611786" sldId="290"/>
            <ac:cxnSpMk id="117" creationId="{BBEEE253-376C-6249-AACF-4EE1D7A5DF1F}"/>
          </ac:cxnSpMkLst>
        </pc:cxnChg>
        <pc:cxnChg chg="add mod">
          <ac:chgData name="MUDONGLIANG" userId="1313195f-680b-48f7-a0b2-438a8902a129" providerId="ADAL" clId="{76074139-EA2B-2D47-9A1F-74C9F87EE378}" dt="2018-08-03T20:53:58.223" v="47442" actId="1076"/>
          <ac:cxnSpMkLst>
            <pc:docMk/>
            <pc:sldMk cId="2636611786" sldId="290"/>
            <ac:cxnSpMk id="138" creationId="{29714290-54D6-D74B-AD31-0BA2F8EA9858}"/>
          </ac:cxnSpMkLst>
        </pc:cxnChg>
        <pc:cxnChg chg="add mod">
          <ac:chgData name="MUDONGLIANG" userId="1313195f-680b-48f7-a0b2-438a8902a129" providerId="ADAL" clId="{76074139-EA2B-2D47-9A1F-74C9F87EE378}" dt="2018-08-03T20:59:13.044" v="47524" actId="1076"/>
          <ac:cxnSpMkLst>
            <pc:docMk/>
            <pc:sldMk cId="2636611786" sldId="290"/>
            <ac:cxnSpMk id="140" creationId="{A6E929E2-701F-174C-881F-CAC4BBDA975D}"/>
          </ac:cxnSpMkLst>
        </pc:cxnChg>
        <pc:cxnChg chg="add mod">
          <ac:chgData name="MUDONGLIANG" userId="1313195f-680b-48f7-a0b2-438a8902a129" providerId="ADAL" clId="{76074139-EA2B-2D47-9A1F-74C9F87EE378}" dt="2018-08-03T21:01:28.694" v="47565" actId="14100"/>
          <ac:cxnSpMkLst>
            <pc:docMk/>
            <pc:sldMk cId="2636611786" sldId="290"/>
            <ac:cxnSpMk id="142" creationId="{5040A1BD-CF32-5245-BDD7-A283011A27B6}"/>
          </ac:cxnSpMkLst>
        </pc:cxnChg>
        <pc:cxnChg chg="add del mod">
          <ac:chgData name="MUDONGLIANG" userId="1313195f-680b-48f7-a0b2-438a8902a129" providerId="ADAL" clId="{76074139-EA2B-2D47-9A1F-74C9F87EE378}" dt="2018-08-01T19:32:29.698" v="40953" actId="478"/>
          <ac:cxnSpMkLst>
            <pc:docMk/>
            <pc:sldMk cId="2636611786" sldId="290"/>
            <ac:cxnSpMk id="145" creationId="{BD0DDEBF-3310-B241-80E9-5EDBE18CF6C8}"/>
          </ac:cxnSpMkLst>
        </pc:cxnChg>
      </pc:sldChg>
      <pc:sldChg chg="add">
        <pc:chgData name="MUDONGLIANG" userId="1313195f-680b-48f7-a0b2-438a8902a129" providerId="ADAL" clId="{76074139-EA2B-2D47-9A1F-74C9F87EE378}" dt="2018-08-01T18:41:48.710" v="39355"/>
        <pc:sldMkLst>
          <pc:docMk/>
          <pc:sldMk cId="2729074229" sldId="301"/>
        </pc:sldMkLst>
      </pc:sldChg>
      <pc:sldChg chg="addSp modSp add ord modNotesTx">
        <pc:chgData name="MUDONGLIANG" userId="1313195f-680b-48f7-a0b2-438a8902a129" providerId="ADAL" clId="{76074139-EA2B-2D47-9A1F-74C9F87EE378}" dt="2018-08-06T16:36:21.555" v="49273" actId="20577"/>
        <pc:sldMkLst>
          <pc:docMk/>
          <pc:sldMk cId="1693980253" sldId="310"/>
        </pc:sldMkLst>
        <pc:spChg chg="mod">
          <ac:chgData name="MUDONGLIANG" userId="1313195f-680b-48f7-a0b2-438a8902a129" providerId="ADAL" clId="{76074139-EA2B-2D47-9A1F-74C9F87EE378}" dt="2018-07-31T01:44:51.273" v="28489" actId="2711"/>
          <ac:spMkLst>
            <pc:docMk/>
            <pc:sldMk cId="1693980253" sldId="310"/>
            <ac:spMk id="2" creationId="{32128F2D-B165-2241-999D-EC98399DB2F8}"/>
          </ac:spMkLst>
        </pc:spChg>
        <pc:spChg chg="mod">
          <ac:chgData name="MUDONGLIANG" userId="1313195f-680b-48f7-a0b2-438a8902a129" providerId="ADAL" clId="{76074139-EA2B-2D47-9A1F-74C9F87EE378}" dt="2018-07-31T17:46:53.688" v="32283" actId="2711"/>
          <ac:spMkLst>
            <pc:docMk/>
            <pc:sldMk cId="1693980253" sldId="310"/>
            <ac:spMk id="3" creationId="{CAB02141-2D0D-7344-9694-26E98F7C1D94}"/>
          </ac:spMkLst>
        </pc:spChg>
        <pc:spChg chg="add">
          <ac:chgData name="MUDONGLIANG" userId="1313195f-680b-48f7-a0b2-438a8902a129" providerId="ADAL" clId="{76074139-EA2B-2D47-9A1F-74C9F87EE378}" dt="2018-07-26T15:16:47.536" v="19656"/>
          <ac:spMkLst>
            <pc:docMk/>
            <pc:sldMk cId="1693980253" sldId="310"/>
            <ac:spMk id="4" creationId="{9CCF6ADE-8B27-9849-93BF-2C3C0A6BDFBC}"/>
          </ac:spMkLst>
        </pc:spChg>
        <pc:spChg chg="add mod">
          <ac:chgData name="MUDONGLIANG" userId="1313195f-680b-48f7-a0b2-438a8902a129" providerId="ADAL" clId="{76074139-EA2B-2D47-9A1F-74C9F87EE378}" dt="2018-07-26T17:11:54.890" v="20129"/>
          <ac:spMkLst>
            <pc:docMk/>
            <pc:sldMk cId="1693980253" sldId="310"/>
            <ac:spMk id="5" creationId="{1915C7BA-7365-8F40-98A3-C98EA90507CD}"/>
          </ac:spMkLst>
        </pc:spChg>
        <pc:spChg chg="mod">
          <ac:chgData name="MUDONGLIANG" userId="1313195f-680b-48f7-a0b2-438a8902a129" providerId="ADAL" clId="{76074139-EA2B-2D47-9A1F-74C9F87EE378}" dt="2018-07-31T17:47:14.705" v="32286" actId="2711"/>
          <ac:spMkLst>
            <pc:docMk/>
            <pc:sldMk cId="1693980253" sldId="310"/>
            <ac:spMk id="9" creationId="{90652581-6E36-40CE-8A65-3FB22EACEEE4}"/>
          </ac:spMkLst>
        </pc:spChg>
        <pc:spChg chg="mod">
          <ac:chgData name="MUDONGLIANG" userId="1313195f-680b-48f7-a0b2-438a8902a129" providerId="ADAL" clId="{76074139-EA2B-2D47-9A1F-74C9F87EE378}" dt="2018-08-01T17:29:15.801" v="37386" actId="14100"/>
          <ac:spMkLst>
            <pc:docMk/>
            <pc:sldMk cId="1693980253" sldId="310"/>
            <ac:spMk id="11" creationId="{C6D19E24-BB12-4824-B7D9-5306BA0D07D7}"/>
          </ac:spMkLst>
        </pc:spChg>
        <pc:spChg chg="mod">
          <ac:chgData name="MUDONGLIANG" userId="1313195f-680b-48f7-a0b2-438a8902a129" providerId="ADAL" clId="{76074139-EA2B-2D47-9A1F-74C9F87EE378}" dt="2018-08-01T17:29:24.416" v="37387" actId="1076"/>
          <ac:spMkLst>
            <pc:docMk/>
            <pc:sldMk cId="1693980253" sldId="310"/>
            <ac:spMk id="12" creationId="{26F710E2-D1E7-45F2-9E29-796D76DC8332}"/>
          </ac:spMkLst>
        </pc:spChg>
        <pc:picChg chg="mod">
          <ac:chgData name="MUDONGLIANG" userId="1313195f-680b-48f7-a0b2-438a8902a129" providerId="ADAL" clId="{76074139-EA2B-2D47-9A1F-74C9F87EE378}" dt="2018-07-27T22:23:42.225" v="23194" actId="1076"/>
          <ac:picMkLst>
            <pc:docMk/>
            <pc:sldMk cId="1693980253" sldId="310"/>
            <ac:picMk id="6" creationId="{41D64C9B-5EE2-45ED-951A-3C80E52A6CCC}"/>
          </ac:picMkLst>
        </pc:picChg>
      </pc:sldChg>
      <pc:sldChg chg="addSp delSp modSp ord addAnim delAnim modAnim modNotesTx">
        <pc:chgData name="MUDONGLIANG" userId="1313195f-680b-48f7-a0b2-438a8902a129" providerId="ADAL" clId="{76074139-EA2B-2D47-9A1F-74C9F87EE378}" dt="2018-08-06T16:39:45.037" v="49277" actId="20577"/>
        <pc:sldMkLst>
          <pc:docMk/>
          <pc:sldMk cId="3466588092" sldId="312"/>
        </pc:sldMkLst>
        <pc:spChg chg="mod">
          <ac:chgData name="MUDONGLIANG" userId="1313195f-680b-48f7-a0b2-438a8902a129" providerId="ADAL" clId="{76074139-EA2B-2D47-9A1F-74C9F87EE378}" dt="2018-08-02T23:56:14.752" v="46070" actId="207"/>
          <ac:spMkLst>
            <pc:docMk/>
            <pc:sldMk cId="3466588092" sldId="312"/>
            <ac:spMk id="2" creationId="{4EA0A36A-BB46-4D1F-8CC6-A2AAD7F7D569}"/>
          </ac:spMkLst>
        </pc:spChg>
        <pc:spChg chg="add del mod topLvl">
          <ac:chgData name="MUDONGLIANG" userId="1313195f-680b-48f7-a0b2-438a8902a129" providerId="ADAL" clId="{76074139-EA2B-2D47-9A1F-74C9F87EE378}" dt="2018-08-01T15:12:48.768" v="36247" actId="478"/>
          <ac:spMkLst>
            <pc:docMk/>
            <pc:sldMk cId="3466588092" sldId="312"/>
            <ac:spMk id="3" creationId="{458941B2-87A0-D148-A740-8DAF88FD6393}"/>
          </ac:spMkLst>
        </pc:spChg>
        <pc:spChg chg="del">
          <ac:chgData name="MUDONGLIANG" userId="1313195f-680b-48f7-a0b2-438a8902a129" providerId="ADAL" clId="{76074139-EA2B-2D47-9A1F-74C9F87EE378}" dt="2018-07-31T22:49:54.125" v="34354" actId="478"/>
          <ac:spMkLst>
            <pc:docMk/>
            <pc:sldMk cId="3466588092" sldId="312"/>
            <ac:spMk id="6" creationId="{0A77887A-F0D6-4C09-90CB-32F04F1675E4}"/>
          </ac:spMkLst>
        </pc:spChg>
        <pc:spChg chg="add del mod topLvl">
          <ac:chgData name="MUDONGLIANG" userId="1313195f-680b-48f7-a0b2-438a8902a129" providerId="ADAL" clId="{76074139-EA2B-2D47-9A1F-74C9F87EE378}" dt="2018-07-27T18:10:18.922" v="21137" actId="478"/>
          <ac:spMkLst>
            <pc:docMk/>
            <pc:sldMk cId="3466588092" sldId="312"/>
            <ac:spMk id="7" creationId="{74411BCD-6BE7-F44C-9825-0D94D2063F43}"/>
          </ac:spMkLst>
        </pc:spChg>
        <pc:spChg chg="add del mod">
          <ac:chgData name="MUDONGLIANG" userId="1313195f-680b-48f7-a0b2-438a8902a129" providerId="ADAL" clId="{76074139-EA2B-2D47-9A1F-74C9F87EE378}" dt="2018-07-31T01:58:27.277" v="28772" actId="478"/>
          <ac:spMkLst>
            <pc:docMk/>
            <pc:sldMk cId="3466588092" sldId="312"/>
            <ac:spMk id="7" creationId="{C6B61C3F-4F52-204D-8237-8F9DC49D2461}"/>
          </ac:spMkLst>
        </pc:spChg>
        <pc:spChg chg="add del mod topLvl">
          <ac:chgData name="MUDONGLIANG" userId="1313195f-680b-48f7-a0b2-438a8902a129" providerId="ADAL" clId="{76074139-EA2B-2D47-9A1F-74C9F87EE378}" dt="2018-08-01T15:10:06.319" v="36223" actId="478"/>
          <ac:spMkLst>
            <pc:docMk/>
            <pc:sldMk cId="3466588092" sldId="312"/>
            <ac:spMk id="7" creationId="{40CCB946-3D73-4740-B0D1-C5389062CFA1}"/>
          </ac:spMkLst>
        </pc:spChg>
        <pc:spChg chg="del mod">
          <ac:chgData name="MUDONGLIANG" userId="1313195f-680b-48f7-a0b2-438a8902a129" providerId="ADAL" clId="{76074139-EA2B-2D47-9A1F-74C9F87EE378}" dt="2018-07-31T22:49:54.125" v="34354" actId="478"/>
          <ac:spMkLst>
            <pc:docMk/>
            <pc:sldMk cId="3466588092" sldId="312"/>
            <ac:spMk id="8" creationId="{F56B4641-8197-4749-8809-0F2572A480FE}"/>
          </ac:spMkLst>
        </pc:spChg>
        <pc:spChg chg="del mod">
          <ac:chgData name="MUDONGLIANG" userId="1313195f-680b-48f7-a0b2-438a8902a129" providerId="ADAL" clId="{76074139-EA2B-2D47-9A1F-74C9F87EE378}" dt="2018-07-31T22:49:54.125" v="34354" actId="478"/>
          <ac:spMkLst>
            <pc:docMk/>
            <pc:sldMk cId="3466588092" sldId="312"/>
            <ac:spMk id="10" creationId="{6A866FB2-CDDB-4735-A1DB-EFBED5DFBCE0}"/>
          </ac:spMkLst>
        </pc:spChg>
        <pc:spChg chg="add">
          <ac:chgData name="MUDONGLIANG" userId="1313195f-680b-48f7-a0b2-438a8902a129" providerId="ADAL" clId="{76074139-EA2B-2D47-9A1F-74C9F87EE378}" dt="2018-07-30T21:32:13.217" v="24696"/>
          <ac:spMkLst>
            <pc:docMk/>
            <pc:sldMk cId="3466588092" sldId="312"/>
            <ac:spMk id="12" creationId="{D1C4771C-FAE7-304C-A920-6AC017BF4A18}"/>
          </ac:spMkLst>
        </pc:spChg>
        <pc:spChg chg="del">
          <ac:chgData name="MUDONGLIANG" userId="1313195f-680b-48f7-a0b2-438a8902a129" providerId="ADAL" clId="{76074139-EA2B-2D47-9A1F-74C9F87EE378}" dt="2018-07-27T17:52:10.241" v="20983" actId="478"/>
          <ac:spMkLst>
            <pc:docMk/>
            <pc:sldMk cId="3466588092" sldId="312"/>
            <ac:spMk id="13" creationId="{2C9884F1-6A83-4554-A0C1-4E61D01C172A}"/>
          </ac:spMkLst>
        </pc:spChg>
        <pc:spChg chg="add del mod">
          <ac:chgData name="MUDONGLIANG" userId="1313195f-680b-48f7-a0b2-438a8902a129" providerId="ADAL" clId="{76074139-EA2B-2D47-9A1F-74C9F87EE378}" dt="2018-07-27T18:05:37.932" v="21076" actId="478"/>
          <ac:spMkLst>
            <pc:docMk/>
            <pc:sldMk cId="3466588092" sldId="312"/>
            <ac:spMk id="15" creationId="{9D7E4998-82DC-5B43-9AAA-08DC75958ABA}"/>
          </ac:spMkLst>
        </pc:spChg>
        <pc:spChg chg="add del mod">
          <ac:chgData name="MUDONGLIANG" userId="1313195f-680b-48f7-a0b2-438a8902a129" providerId="ADAL" clId="{76074139-EA2B-2D47-9A1F-74C9F87EE378}" dt="2018-08-01T14:45:24.846" v="35713"/>
          <ac:spMkLst>
            <pc:docMk/>
            <pc:sldMk cId="3466588092" sldId="312"/>
            <ac:spMk id="15" creationId="{EBFD1503-F190-9F4A-8047-C3ACEE40138A}"/>
          </ac:spMkLst>
        </pc:spChg>
        <pc:spChg chg="add mod">
          <ac:chgData name="MUDONGLIANG" userId="1313195f-680b-48f7-a0b2-438a8902a129" providerId="ADAL" clId="{76074139-EA2B-2D47-9A1F-74C9F87EE378}" dt="2018-08-01T14:53:46.240" v="35969" actId="571"/>
          <ac:spMkLst>
            <pc:docMk/>
            <pc:sldMk cId="3466588092" sldId="312"/>
            <ac:spMk id="18" creationId="{065611B7-A274-0D45-A6FA-8FE5E69B57A7}"/>
          </ac:spMkLst>
        </pc:spChg>
        <pc:grpChg chg="add del mod">
          <ac:chgData name="MUDONGLIANG" userId="1313195f-680b-48f7-a0b2-438a8902a129" providerId="ADAL" clId="{76074139-EA2B-2D47-9A1F-74C9F87EE378}" dt="2018-08-01T15:10:06.319" v="36223" actId="478"/>
          <ac:grpSpMkLst>
            <pc:docMk/>
            <pc:sldMk cId="3466588092" sldId="312"/>
            <ac:grpSpMk id="8" creationId="{B8BC6DBF-9C09-E242-91E7-8CACBB828525}"/>
          </ac:grpSpMkLst>
        </pc:grpChg>
        <pc:grpChg chg="add del mod">
          <ac:chgData name="MUDONGLIANG" userId="1313195f-680b-48f7-a0b2-438a8902a129" providerId="ADAL" clId="{76074139-EA2B-2D47-9A1F-74C9F87EE378}" dt="2018-07-27T18:10:13.856" v="21136" actId="165"/>
          <ac:grpSpMkLst>
            <pc:docMk/>
            <pc:sldMk cId="3466588092" sldId="312"/>
            <ac:grpSpMk id="11" creationId="{9CC634C5-D41D-5244-BF44-9B2C67F1C7A6}"/>
          </ac:grpSpMkLst>
        </pc:grpChg>
        <pc:grpChg chg="add del mod">
          <ac:chgData name="MUDONGLIANG" userId="1313195f-680b-48f7-a0b2-438a8902a129" providerId="ADAL" clId="{76074139-EA2B-2D47-9A1F-74C9F87EE378}" dt="2018-08-01T15:11:01.957" v="36231" actId="165"/>
          <ac:grpSpMkLst>
            <pc:docMk/>
            <pc:sldMk cId="3466588092" sldId="312"/>
            <ac:grpSpMk id="11" creationId="{D18B949A-5849-0F4A-BD35-F054CCF27684}"/>
          </ac:grpSpMkLst>
        </pc:grpChg>
        <pc:picChg chg="add del mod topLvl">
          <ac:chgData name="MUDONGLIANG" userId="1313195f-680b-48f7-a0b2-438a8902a129" providerId="ADAL" clId="{76074139-EA2B-2D47-9A1F-74C9F87EE378}" dt="2018-07-31T22:53:04.552" v="34400" actId="478"/>
          <ac:picMkLst>
            <pc:docMk/>
            <pc:sldMk cId="3466588092" sldId="312"/>
            <ac:picMk id="5" creationId="{B2302601-6016-DA41-9318-A05BA6D90745}"/>
          </ac:picMkLst>
        </pc:picChg>
        <pc:picChg chg="add del mod">
          <ac:chgData name="MUDONGLIANG" userId="1313195f-680b-48f7-a0b2-438a8902a129" providerId="ADAL" clId="{76074139-EA2B-2D47-9A1F-74C9F87EE378}" dt="2018-08-03T00:03:27.111" v="46090" actId="478"/>
          <ac:picMkLst>
            <pc:docMk/>
            <pc:sldMk cId="3466588092" sldId="312"/>
            <ac:picMk id="5" creationId="{03EBFC10-3850-8144-98B9-BFA7ACAADF7F}"/>
          </ac:picMkLst>
        </pc:picChg>
        <pc:picChg chg="add mod topLvl">
          <ac:chgData name="MUDONGLIANG" userId="1313195f-680b-48f7-a0b2-438a8902a129" providerId="ADAL" clId="{76074139-EA2B-2D47-9A1F-74C9F87EE378}" dt="2018-08-03T00:05:06.595" v="46110" actId="1076"/>
          <ac:picMkLst>
            <pc:docMk/>
            <pc:sldMk cId="3466588092" sldId="312"/>
            <ac:picMk id="6" creationId="{4503B6B5-4168-5B42-9C53-C5F9204EECAE}"/>
          </ac:picMkLst>
        </pc:picChg>
        <pc:picChg chg="add mod">
          <ac:chgData name="MUDONGLIANG" userId="1313195f-680b-48f7-a0b2-438a8902a129" providerId="ADAL" clId="{76074139-EA2B-2D47-9A1F-74C9F87EE378}" dt="2018-08-03T00:04:28.023" v="46103" actId="692"/>
          <ac:picMkLst>
            <pc:docMk/>
            <pc:sldMk cId="3466588092" sldId="312"/>
            <ac:picMk id="8" creationId="{722EA546-F7EF-7849-8DB2-709F4D6FFD06}"/>
          </ac:picMkLst>
        </pc:picChg>
        <pc:picChg chg="add mod">
          <ac:chgData name="MUDONGLIANG" userId="1313195f-680b-48f7-a0b2-438a8902a129" providerId="ADAL" clId="{76074139-EA2B-2D47-9A1F-74C9F87EE378}" dt="2018-08-03T00:05:56.658" v="46119" actId="1036"/>
          <ac:picMkLst>
            <pc:docMk/>
            <pc:sldMk cId="3466588092" sldId="312"/>
            <ac:picMk id="10" creationId="{290F8915-4522-BF47-B226-965C22EB54B2}"/>
          </ac:picMkLst>
        </pc:picChg>
        <pc:picChg chg="add mod">
          <ac:chgData name="MUDONGLIANG" userId="1313195f-680b-48f7-a0b2-438a8902a129" providerId="ADAL" clId="{76074139-EA2B-2D47-9A1F-74C9F87EE378}" dt="2018-08-03T00:07:31.672" v="46128" actId="692"/>
          <ac:picMkLst>
            <pc:docMk/>
            <pc:sldMk cId="3466588092" sldId="312"/>
            <ac:picMk id="11" creationId="{CD72160B-3EE1-2947-86A9-8D7D0D53B795}"/>
          </ac:picMkLst>
        </pc:picChg>
        <pc:picChg chg="add del mod">
          <ac:chgData name="MUDONGLIANG" userId="1313195f-680b-48f7-a0b2-438a8902a129" providerId="ADAL" clId="{76074139-EA2B-2D47-9A1F-74C9F87EE378}" dt="2018-08-02T17:24:52.531" v="44685" actId="478"/>
          <ac:picMkLst>
            <pc:docMk/>
            <pc:sldMk cId="3466588092" sldId="312"/>
            <ac:picMk id="13" creationId="{893BDF9D-8522-AB46-AAAB-606E74D06680}"/>
          </ac:picMkLst>
        </pc:picChg>
        <pc:picChg chg="add del mod topLvl">
          <ac:chgData name="MUDONGLIANG" userId="1313195f-680b-48f7-a0b2-438a8902a129" providerId="ADAL" clId="{76074139-EA2B-2D47-9A1F-74C9F87EE378}" dt="2018-08-01T15:14:27.782" v="36249" actId="478"/>
          <ac:picMkLst>
            <pc:docMk/>
            <pc:sldMk cId="3466588092" sldId="312"/>
            <ac:picMk id="14" creationId="{7236887F-1184-8D45-B15E-9B611B8F0DAD}"/>
          </ac:picMkLst>
        </pc:picChg>
        <pc:picChg chg="add mod">
          <ac:chgData name="MUDONGLIANG" userId="1313195f-680b-48f7-a0b2-438a8902a129" providerId="ADAL" clId="{76074139-EA2B-2D47-9A1F-74C9F87EE378}" dt="2018-08-01T14:53:46.240" v="35969" actId="571"/>
          <ac:picMkLst>
            <pc:docMk/>
            <pc:sldMk cId="3466588092" sldId="312"/>
            <ac:picMk id="16" creationId="{824A0196-1255-1C41-87D3-83FE8B7AD39E}"/>
          </ac:picMkLst>
        </pc:picChg>
        <pc:picChg chg="add del mod">
          <ac:chgData name="MUDONGLIANG" userId="1313195f-680b-48f7-a0b2-438a8902a129" providerId="ADAL" clId="{76074139-EA2B-2D47-9A1F-74C9F87EE378}" dt="2018-08-02T17:24:54.819" v="44686" actId="478"/>
          <ac:picMkLst>
            <pc:docMk/>
            <pc:sldMk cId="3466588092" sldId="312"/>
            <ac:picMk id="17" creationId="{E95D0B47-37FE-0B45-AC6D-5D58E54F13B5}"/>
          </ac:picMkLst>
        </pc:picChg>
        <pc:picChg chg="add del mod">
          <ac:chgData name="MUDONGLIANG" userId="1313195f-680b-48f7-a0b2-438a8902a129" providerId="ADAL" clId="{76074139-EA2B-2D47-9A1F-74C9F87EE378}" dt="2018-08-03T00:05:13.422" v="46111" actId="166"/>
          <ac:picMkLst>
            <pc:docMk/>
            <pc:sldMk cId="3466588092" sldId="312"/>
            <ac:picMk id="20" creationId="{32D00C01-1D0D-CC42-A662-A6D502247615}"/>
          </ac:picMkLst>
        </pc:picChg>
        <pc:cxnChg chg="del mod">
          <ac:chgData name="MUDONGLIANG" userId="1313195f-680b-48f7-a0b2-438a8902a129" providerId="ADAL" clId="{76074139-EA2B-2D47-9A1F-74C9F87EE378}" dt="2018-07-31T22:49:54.125" v="34354" actId="478"/>
          <ac:cxnSpMkLst>
            <pc:docMk/>
            <pc:sldMk cId="3466588092" sldId="312"/>
            <ac:cxnSpMk id="9" creationId="{98599DA6-993E-4188-B3A0-167E3F44D446}"/>
          </ac:cxnSpMkLst>
        </pc:cxnChg>
      </pc:sldChg>
      <pc:sldChg chg="modSp add modNotesTx">
        <pc:chgData name="MUDONGLIANG" userId="1313195f-680b-48f7-a0b2-438a8902a129" providerId="ADAL" clId="{76074139-EA2B-2D47-9A1F-74C9F87EE378}" dt="2018-08-06T16:43:29.308" v="49325" actId="20577"/>
        <pc:sldMkLst>
          <pc:docMk/>
          <pc:sldMk cId="3941345782" sldId="314"/>
        </pc:sldMkLst>
        <pc:spChg chg="mod">
          <ac:chgData name="MUDONGLIANG" userId="1313195f-680b-48f7-a0b2-438a8902a129" providerId="ADAL" clId="{76074139-EA2B-2D47-9A1F-74C9F87EE378}" dt="2018-07-31T16:30:30.020" v="30549" actId="20577"/>
          <ac:spMkLst>
            <pc:docMk/>
            <pc:sldMk cId="3941345782" sldId="314"/>
            <ac:spMk id="2" creationId="{EC383CD1-0FBA-CA4A-AE58-79CB67C39EB6}"/>
          </ac:spMkLst>
        </pc:spChg>
        <pc:spChg chg="mod">
          <ac:chgData name="MUDONGLIANG" userId="1313195f-680b-48f7-a0b2-438a8902a129" providerId="ADAL" clId="{76074139-EA2B-2D47-9A1F-74C9F87EE378}" dt="2018-08-03T00:54:11.585" v="46598" actId="400"/>
          <ac:spMkLst>
            <pc:docMk/>
            <pc:sldMk cId="3941345782" sldId="314"/>
            <ac:spMk id="3" creationId="{14D40DA4-3EBE-984E-9C49-7367C61B60A0}"/>
          </ac:spMkLst>
        </pc:spChg>
      </pc:sldChg>
      <pc:sldChg chg="addSp delSp modSp add delAnim modAnim modNotesTx">
        <pc:chgData name="MUDONGLIANG" userId="1313195f-680b-48f7-a0b2-438a8902a129" providerId="ADAL" clId="{76074139-EA2B-2D47-9A1F-74C9F87EE378}" dt="2018-08-02T17:48:33.511" v="44925" actId="20577"/>
        <pc:sldMkLst>
          <pc:docMk/>
          <pc:sldMk cId="1862194758" sldId="322"/>
        </pc:sldMkLst>
        <pc:spChg chg="mod">
          <ac:chgData name="MUDONGLIANG" userId="1313195f-680b-48f7-a0b2-438a8902a129" providerId="ADAL" clId="{76074139-EA2B-2D47-9A1F-74C9F87EE378}" dt="2018-08-02T01:01:40.832" v="44423" actId="207"/>
          <ac:spMkLst>
            <pc:docMk/>
            <pc:sldMk cId="1862194758" sldId="322"/>
            <ac:spMk id="2" creationId="{07E90E92-A021-462E-A172-D2B438958725}"/>
          </ac:spMkLst>
        </pc:spChg>
        <pc:spChg chg="add mod">
          <ac:chgData name="MUDONGLIANG" userId="1313195f-680b-48f7-a0b2-438a8902a129" providerId="ADAL" clId="{76074139-EA2B-2D47-9A1F-74C9F87EE378}" dt="2018-08-01T16:55:07.981" v="36728" actId="14100"/>
          <ac:spMkLst>
            <pc:docMk/>
            <pc:sldMk cId="1862194758" sldId="322"/>
            <ac:spMk id="4" creationId="{93F0D362-FE3A-784D-886B-E7080219DE34}"/>
          </ac:spMkLst>
        </pc:spChg>
        <pc:spChg chg="del mod">
          <ac:chgData name="MUDONGLIANG" userId="1313195f-680b-48f7-a0b2-438a8902a129" providerId="ADAL" clId="{76074139-EA2B-2D47-9A1F-74C9F87EE378}" dt="2018-07-30T22:31:47.749" v="25968" actId="478"/>
          <ac:spMkLst>
            <pc:docMk/>
            <pc:sldMk cId="1862194758" sldId="322"/>
            <ac:spMk id="4" creationId="{71EB7D1D-25EB-1546-A98E-2498C6A34A3E}"/>
          </ac:spMkLst>
        </pc:spChg>
        <pc:spChg chg="add mod">
          <ac:chgData name="MUDONGLIANG" userId="1313195f-680b-48f7-a0b2-438a8902a129" providerId="ADAL" clId="{76074139-EA2B-2D47-9A1F-74C9F87EE378}" dt="2018-08-02T17:48:33.511" v="44925" actId="20577"/>
          <ac:spMkLst>
            <pc:docMk/>
            <pc:sldMk cId="1862194758" sldId="322"/>
            <ac:spMk id="5" creationId="{35185091-9A8F-FD42-9001-3CE5471E6774}"/>
          </ac:spMkLst>
        </pc:spChg>
        <pc:spChg chg="add del mod">
          <ac:chgData name="MUDONGLIANG" userId="1313195f-680b-48f7-a0b2-438a8902a129" providerId="ADAL" clId="{76074139-EA2B-2D47-9A1F-74C9F87EE378}" dt="2018-08-01T16:57:29.186" v="36796"/>
          <ac:spMkLst>
            <pc:docMk/>
            <pc:sldMk cId="1862194758" sldId="322"/>
            <ac:spMk id="7" creationId="{76589648-99A9-884C-B5A4-32FF8F698177}"/>
          </ac:spMkLst>
        </pc:spChg>
        <pc:spChg chg="del">
          <ac:chgData name="MUDONGLIANG" userId="1313195f-680b-48f7-a0b2-438a8902a129" providerId="ADAL" clId="{76074139-EA2B-2D47-9A1F-74C9F87EE378}" dt="2018-07-30T22:22:07.061" v="25682" actId="478"/>
          <ac:spMkLst>
            <pc:docMk/>
            <pc:sldMk cId="1862194758" sldId="322"/>
            <ac:spMk id="8" creationId="{0BB99F74-C039-4555-A2A3-13BF0AE96E0E}"/>
          </ac:spMkLst>
        </pc:spChg>
        <pc:spChg chg="del">
          <ac:chgData name="MUDONGLIANG" userId="1313195f-680b-48f7-a0b2-438a8902a129" providerId="ADAL" clId="{76074139-EA2B-2D47-9A1F-74C9F87EE378}" dt="2018-07-30T22:22:08.444" v="25683" actId="478"/>
          <ac:spMkLst>
            <pc:docMk/>
            <pc:sldMk cId="1862194758" sldId="322"/>
            <ac:spMk id="10" creationId="{457665DA-2D08-4E49-B768-DE1FF7D7AD0F}"/>
          </ac:spMkLst>
        </pc:spChg>
        <pc:spChg chg="del">
          <ac:chgData name="MUDONGLIANG" userId="1313195f-680b-48f7-a0b2-438a8902a129" providerId="ADAL" clId="{76074139-EA2B-2D47-9A1F-74C9F87EE378}" dt="2018-07-30T22:22:09.519" v="25684" actId="478"/>
          <ac:spMkLst>
            <pc:docMk/>
            <pc:sldMk cId="1862194758" sldId="322"/>
            <ac:spMk id="12" creationId="{5C56EAA4-44ED-4E15-8299-5A0A426241D3}"/>
          </ac:spMkLst>
        </pc:spChg>
        <pc:spChg chg="mod topLvl">
          <ac:chgData name="MUDONGLIANG" userId="1313195f-680b-48f7-a0b2-438a8902a129" providerId="ADAL" clId="{76074139-EA2B-2D47-9A1F-74C9F87EE378}" dt="2018-08-01T17:23:50.389" v="37272" actId="1076"/>
          <ac:spMkLst>
            <pc:docMk/>
            <pc:sldMk cId="1862194758" sldId="322"/>
            <ac:spMk id="12" creationId="{66D3F7B0-ADFC-324A-B321-D36CE3232C39}"/>
          </ac:spMkLst>
        </pc:spChg>
        <pc:spChg chg="del mod topLvl">
          <ac:chgData name="MUDONGLIANG" userId="1313195f-680b-48f7-a0b2-438a8902a129" providerId="ADAL" clId="{76074139-EA2B-2D47-9A1F-74C9F87EE378}" dt="2018-08-01T17:12:05.575" v="37055" actId="478"/>
          <ac:spMkLst>
            <pc:docMk/>
            <pc:sldMk cId="1862194758" sldId="322"/>
            <ac:spMk id="14" creationId="{D811CCAF-5305-FE4B-8D3D-719048F1D09B}"/>
          </ac:spMkLst>
        </pc:spChg>
        <pc:spChg chg="del">
          <ac:chgData name="MUDONGLIANG" userId="1313195f-680b-48f7-a0b2-438a8902a129" providerId="ADAL" clId="{76074139-EA2B-2D47-9A1F-74C9F87EE378}" dt="2018-07-30T22:25:44.677" v="25883" actId="478"/>
          <ac:spMkLst>
            <pc:docMk/>
            <pc:sldMk cId="1862194758" sldId="322"/>
            <ac:spMk id="15" creationId="{00C2B7AF-6397-44E9-B707-6649CCE67CDD}"/>
          </ac:spMkLst>
        </pc:spChg>
        <pc:spChg chg="del mod topLvl">
          <ac:chgData name="MUDONGLIANG" userId="1313195f-680b-48f7-a0b2-438a8902a129" providerId="ADAL" clId="{76074139-EA2B-2D47-9A1F-74C9F87EE378}" dt="2018-07-30T22:38:12.615" v="25988" actId="478"/>
          <ac:spMkLst>
            <pc:docMk/>
            <pc:sldMk cId="1862194758" sldId="322"/>
            <ac:spMk id="16" creationId="{909AFB89-A1F1-4F1A-8888-A2DB5C3115F3}"/>
          </ac:spMkLst>
        </pc:spChg>
        <pc:spChg chg="add del mod">
          <ac:chgData name="MUDONGLIANG" userId="1313195f-680b-48f7-a0b2-438a8902a129" providerId="ADAL" clId="{76074139-EA2B-2D47-9A1F-74C9F87EE378}" dt="2018-07-31T16:50:55.311" v="31435" actId="478"/>
          <ac:spMkLst>
            <pc:docMk/>
            <pc:sldMk cId="1862194758" sldId="322"/>
            <ac:spMk id="23" creationId="{54FEC5F1-0AA4-6247-A219-68CE0CBEEECE}"/>
          </ac:spMkLst>
        </pc:spChg>
        <pc:spChg chg="add mod">
          <ac:chgData name="MUDONGLIANG" userId="1313195f-680b-48f7-a0b2-438a8902a129" providerId="ADAL" clId="{76074139-EA2B-2D47-9A1F-74C9F87EE378}" dt="2018-08-01T17:23:30.768" v="37271" actId="20577"/>
          <ac:spMkLst>
            <pc:docMk/>
            <pc:sldMk cId="1862194758" sldId="322"/>
            <ac:spMk id="23" creationId="{9867472C-77D7-7640-969D-40BD50EEDC89}"/>
          </ac:spMkLst>
        </pc:spChg>
        <pc:spChg chg="add del">
          <ac:chgData name="MUDONGLIANG" userId="1313195f-680b-48f7-a0b2-438a8902a129" providerId="ADAL" clId="{76074139-EA2B-2D47-9A1F-74C9F87EE378}" dt="2018-07-30T22:38:49.686" v="25993" actId="478"/>
          <ac:spMkLst>
            <pc:docMk/>
            <pc:sldMk cId="1862194758" sldId="322"/>
            <ac:spMk id="24" creationId="{4C009041-C7CE-E74B-8AF1-AFDDA862CE77}"/>
          </ac:spMkLst>
        </pc:spChg>
        <pc:spChg chg="add mod">
          <ac:chgData name="MUDONGLIANG" userId="1313195f-680b-48f7-a0b2-438a8902a129" providerId="ADAL" clId="{76074139-EA2B-2D47-9A1F-74C9F87EE378}" dt="2018-08-01T17:05:51.765" v="36955" actId="1037"/>
          <ac:spMkLst>
            <pc:docMk/>
            <pc:sldMk cId="1862194758" sldId="322"/>
            <ac:spMk id="26" creationId="{48362CAA-AB08-BB49-B603-8E4E8CD2F74E}"/>
          </ac:spMkLst>
        </pc:spChg>
        <pc:spChg chg="add mod">
          <ac:chgData name="MUDONGLIANG" userId="1313195f-680b-48f7-a0b2-438a8902a129" providerId="ADAL" clId="{76074139-EA2B-2D47-9A1F-74C9F87EE378}" dt="2018-08-01T17:08:40.990" v="37017" actId="1076"/>
          <ac:spMkLst>
            <pc:docMk/>
            <pc:sldMk cId="1862194758" sldId="322"/>
            <ac:spMk id="29" creationId="{BAA00BB3-193D-0544-BDE6-A492B9604553}"/>
          </ac:spMkLst>
        </pc:spChg>
        <pc:spChg chg="add mod">
          <ac:chgData name="MUDONGLIANG" userId="1313195f-680b-48f7-a0b2-438a8902a129" providerId="ADAL" clId="{76074139-EA2B-2D47-9A1F-74C9F87EE378}" dt="2018-08-01T17:23:50.389" v="37272" actId="1076"/>
          <ac:spMkLst>
            <pc:docMk/>
            <pc:sldMk cId="1862194758" sldId="322"/>
            <ac:spMk id="30" creationId="{B6B664F5-9B92-134C-9F2F-D8E5BA69925E}"/>
          </ac:spMkLst>
        </pc:spChg>
        <pc:grpChg chg="add del mod">
          <ac:chgData name="MUDONGLIANG" userId="1313195f-680b-48f7-a0b2-438a8902a129" providerId="ADAL" clId="{76074139-EA2B-2D47-9A1F-74C9F87EE378}" dt="2018-08-01T17:10:40.964" v="37050" actId="165"/>
          <ac:grpSpMkLst>
            <pc:docMk/>
            <pc:sldMk cId="1862194758" sldId="322"/>
            <ac:grpSpMk id="10" creationId="{A224C328-92D3-FF4E-8D1C-645600800F1B}"/>
          </ac:grpSpMkLst>
        </pc:grpChg>
        <pc:grpChg chg="del mod topLvl">
          <ac:chgData name="MUDONGLIANG" userId="1313195f-680b-48f7-a0b2-438a8902a129" providerId="ADAL" clId="{76074139-EA2B-2D47-9A1F-74C9F87EE378}" dt="2018-08-01T17:14:44.898" v="37119" actId="165"/>
          <ac:grpSpMkLst>
            <pc:docMk/>
            <pc:sldMk cId="1862194758" sldId="322"/>
            <ac:grpSpMk id="11" creationId="{2B97AADF-36E0-F44E-B54D-5C7D0B2AF1C7}"/>
          </ac:grpSpMkLst>
        </pc:grpChg>
        <pc:grpChg chg="del mod topLvl">
          <ac:chgData name="MUDONGLIANG" userId="1313195f-680b-48f7-a0b2-438a8902a129" providerId="ADAL" clId="{76074139-EA2B-2D47-9A1F-74C9F87EE378}" dt="2018-07-30T22:26:22.337" v="25890" actId="165"/>
          <ac:grpSpMkLst>
            <pc:docMk/>
            <pc:sldMk cId="1862194758" sldId="322"/>
            <ac:grpSpMk id="14" creationId="{2DFCF1C6-D296-448E-9188-532708939A8D}"/>
          </ac:grpSpMkLst>
        </pc:grpChg>
        <pc:grpChg chg="del">
          <ac:chgData name="MUDONGLIANG" userId="1313195f-680b-48f7-a0b2-438a8902a129" providerId="ADAL" clId="{76074139-EA2B-2D47-9A1F-74C9F87EE378}" dt="2018-07-30T22:25:54.065" v="25885" actId="165"/>
          <ac:grpSpMkLst>
            <pc:docMk/>
            <pc:sldMk cId="1862194758" sldId="322"/>
            <ac:grpSpMk id="22" creationId="{860DBE37-4DDB-43BB-B659-0C96C41C6D1D}"/>
          </ac:grpSpMkLst>
        </pc:grpChg>
        <pc:graphicFrameChg chg="add del mod modGraphic">
          <ac:chgData name="MUDONGLIANG" userId="1313195f-680b-48f7-a0b2-438a8902a129" providerId="ADAL" clId="{76074139-EA2B-2D47-9A1F-74C9F87EE378}" dt="2018-07-30T22:38:00.104" v="25981" actId="478"/>
          <ac:graphicFrameMkLst>
            <pc:docMk/>
            <pc:sldMk cId="1862194758" sldId="322"/>
            <ac:graphicFrameMk id="5" creationId="{6B01E386-EEE0-6D4D-B6C6-F1C9570CE088}"/>
          </ac:graphicFrameMkLst>
        </pc:graphicFrameChg>
        <pc:picChg chg="add del mod">
          <ac:chgData name="MUDONGLIANG" userId="1313195f-680b-48f7-a0b2-438a8902a129" providerId="ADAL" clId="{76074139-EA2B-2D47-9A1F-74C9F87EE378}" dt="2018-08-01T16:59:02.379" v="36798" actId="478"/>
          <ac:picMkLst>
            <pc:docMk/>
            <pc:sldMk cId="1862194758" sldId="322"/>
            <ac:picMk id="9" creationId="{B1EFF9B9-920E-1B4A-9EBE-3823C2FC0C6E}"/>
          </ac:picMkLst>
        </pc:picChg>
        <pc:picChg chg="add del mod">
          <ac:chgData name="MUDONGLIANG" userId="1313195f-680b-48f7-a0b2-438a8902a129" providerId="ADAL" clId="{76074139-EA2B-2D47-9A1F-74C9F87EE378}" dt="2018-08-01T16:57:35.137" v="36797" actId="478"/>
          <ac:picMkLst>
            <pc:docMk/>
            <pc:sldMk cId="1862194758" sldId="322"/>
            <ac:picMk id="13" creationId="{8E767E03-DB41-9B47-B313-C12AABCC47D8}"/>
          </ac:picMkLst>
        </pc:picChg>
        <pc:picChg chg="mod topLvl">
          <ac:chgData name="MUDONGLIANG" userId="1313195f-680b-48f7-a0b2-438a8902a129" providerId="ADAL" clId="{76074139-EA2B-2D47-9A1F-74C9F87EE378}" dt="2018-08-01T17:23:50.389" v="37272" actId="1076"/>
          <ac:picMkLst>
            <pc:docMk/>
            <pc:sldMk cId="1862194758" sldId="322"/>
            <ac:picMk id="15" creationId="{86B1A87A-68DE-7D4E-BC60-58C5F5B19DB9}"/>
          </ac:picMkLst>
        </pc:picChg>
        <pc:picChg chg="mod topLvl">
          <ac:chgData name="MUDONGLIANG" userId="1313195f-680b-48f7-a0b2-438a8902a129" providerId="ADAL" clId="{76074139-EA2B-2D47-9A1F-74C9F87EE378}" dt="2018-08-01T21:41:24.617" v="43734" actId="1076"/>
          <ac:picMkLst>
            <pc:docMk/>
            <pc:sldMk cId="1862194758" sldId="322"/>
            <ac:picMk id="16" creationId="{0E0BBF6E-C4B9-F34E-8B37-9BAC85CBA55F}"/>
          </ac:picMkLst>
        </pc:picChg>
        <pc:picChg chg="del mod topLvl">
          <ac:chgData name="MUDONGLIANG" userId="1313195f-680b-48f7-a0b2-438a8902a129" providerId="ADAL" clId="{76074139-EA2B-2D47-9A1F-74C9F87EE378}" dt="2018-07-30T22:38:07.416" v="25986" actId="478"/>
          <ac:picMkLst>
            <pc:docMk/>
            <pc:sldMk cId="1862194758" sldId="322"/>
            <ac:picMk id="17" creationId="{4F6197A4-1542-4025-B91F-E4131FCD5819}"/>
          </ac:picMkLst>
        </pc:picChg>
        <pc:picChg chg="mod topLvl">
          <ac:chgData name="MUDONGLIANG" userId="1313195f-680b-48f7-a0b2-438a8902a129" providerId="ADAL" clId="{76074139-EA2B-2D47-9A1F-74C9F87EE378}" dt="2018-08-01T17:23:50.389" v="37272" actId="1076"/>
          <ac:picMkLst>
            <pc:docMk/>
            <pc:sldMk cId="1862194758" sldId="322"/>
            <ac:picMk id="17" creationId="{62745F1E-53E1-2F4F-82F8-7C5E50F91EDD}"/>
          </ac:picMkLst>
        </pc:picChg>
        <pc:picChg chg="mod topLvl">
          <ac:chgData name="MUDONGLIANG" userId="1313195f-680b-48f7-a0b2-438a8902a129" providerId="ADAL" clId="{76074139-EA2B-2D47-9A1F-74C9F87EE378}" dt="2018-08-01T17:23:50.389" v="37272" actId="1076"/>
          <ac:picMkLst>
            <pc:docMk/>
            <pc:sldMk cId="1862194758" sldId="322"/>
            <ac:picMk id="18" creationId="{798B3B3D-6879-C844-9FE1-214FCDC7B9B3}"/>
          </ac:picMkLst>
        </pc:picChg>
        <pc:picChg chg="del mod topLvl">
          <ac:chgData name="MUDONGLIANG" userId="1313195f-680b-48f7-a0b2-438a8902a129" providerId="ADAL" clId="{76074139-EA2B-2D47-9A1F-74C9F87EE378}" dt="2018-07-30T22:38:05.408" v="25983" actId="478"/>
          <ac:picMkLst>
            <pc:docMk/>
            <pc:sldMk cId="1862194758" sldId="322"/>
            <ac:picMk id="18" creationId="{35DEAA64-8D2A-470D-915D-2B2642FA1017}"/>
          </ac:picMkLst>
        </pc:picChg>
        <pc:picChg chg="del mod topLvl">
          <ac:chgData name="MUDONGLIANG" userId="1313195f-680b-48f7-a0b2-438a8902a129" providerId="ADAL" clId="{76074139-EA2B-2D47-9A1F-74C9F87EE378}" dt="2018-07-30T22:38:04.551" v="25982" actId="478"/>
          <ac:picMkLst>
            <pc:docMk/>
            <pc:sldMk cId="1862194758" sldId="322"/>
            <ac:picMk id="19" creationId="{B5BFCB8B-9E25-48DD-982A-461DCAA3AA83}"/>
          </ac:picMkLst>
        </pc:picChg>
        <pc:picChg chg="mod topLvl">
          <ac:chgData name="MUDONGLIANG" userId="1313195f-680b-48f7-a0b2-438a8902a129" providerId="ADAL" clId="{76074139-EA2B-2D47-9A1F-74C9F87EE378}" dt="2018-08-01T17:23:50.389" v="37272" actId="1076"/>
          <ac:picMkLst>
            <pc:docMk/>
            <pc:sldMk cId="1862194758" sldId="322"/>
            <ac:picMk id="19" creationId="{DE56DE37-A647-8A48-96C7-FFEA2ACD65E3}"/>
          </ac:picMkLst>
        </pc:picChg>
        <pc:picChg chg="del mod topLvl">
          <ac:chgData name="MUDONGLIANG" userId="1313195f-680b-48f7-a0b2-438a8902a129" providerId="ADAL" clId="{76074139-EA2B-2D47-9A1F-74C9F87EE378}" dt="2018-07-30T22:38:06.303" v="25984" actId="478"/>
          <ac:picMkLst>
            <pc:docMk/>
            <pc:sldMk cId="1862194758" sldId="322"/>
            <ac:picMk id="20" creationId="{A78E3ED5-08BA-408E-A8F7-C9351808317A}"/>
          </ac:picMkLst>
        </pc:picChg>
        <pc:picChg chg="del mod topLvl">
          <ac:chgData name="MUDONGLIANG" userId="1313195f-680b-48f7-a0b2-438a8902a129" providerId="ADAL" clId="{76074139-EA2B-2D47-9A1F-74C9F87EE378}" dt="2018-07-30T22:38:06.864" v="25985" actId="478"/>
          <ac:picMkLst>
            <pc:docMk/>
            <pc:sldMk cId="1862194758" sldId="322"/>
            <ac:picMk id="21" creationId="{512B92FD-2840-4757-82E4-0A829C51CB1D}"/>
          </ac:picMkLst>
        </pc:picChg>
        <pc:picChg chg="add mod">
          <ac:chgData name="MUDONGLIANG" userId="1313195f-680b-48f7-a0b2-438a8902a129" providerId="ADAL" clId="{76074139-EA2B-2D47-9A1F-74C9F87EE378}" dt="2018-08-01T17:05:26.429" v="36936" actId="1076"/>
          <ac:picMkLst>
            <pc:docMk/>
            <pc:sldMk cId="1862194758" sldId="322"/>
            <ac:picMk id="25" creationId="{A86061D4-4D4A-D542-923D-2664BB88FFA1}"/>
          </ac:picMkLst>
        </pc:picChg>
        <pc:picChg chg="add mod">
          <ac:chgData name="MUDONGLIANG" userId="1313195f-680b-48f7-a0b2-438a8902a129" providerId="ADAL" clId="{76074139-EA2B-2D47-9A1F-74C9F87EE378}" dt="2018-08-01T17:08:47.062" v="37019" actId="14100"/>
          <ac:picMkLst>
            <pc:docMk/>
            <pc:sldMk cId="1862194758" sldId="322"/>
            <ac:picMk id="28" creationId="{69653D37-FCC5-E941-A9AE-B508B7638FCB}"/>
          </ac:picMkLst>
        </pc:picChg>
        <pc:cxnChg chg="add del mod">
          <ac:chgData name="MUDONGLIANG" userId="1313195f-680b-48f7-a0b2-438a8902a129" providerId="ADAL" clId="{76074139-EA2B-2D47-9A1F-74C9F87EE378}" dt="2018-08-01T16:55:54.314" v="36734" actId="478"/>
          <ac:cxnSpMkLst>
            <pc:docMk/>
            <pc:sldMk cId="1862194758" sldId="322"/>
            <ac:cxnSpMk id="20" creationId="{B73070C5-FC23-5942-8F46-4A962F349E0E}"/>
          </ac:cxnSpMkLst>
        </pc:cxnChg>
      </pc:sldChg>
      <pc:sldChg chg="addSp delSp modSp add ord setBg delAnim modAnim modNotesTx">
        <pc:chgData name="MUDONGLIANG" userId="1313195f-680b-48f7-a0b2-438a8902a129" providerId="ADAL" clId="{76074139-EA2B-2D47-9A1F-74C9F87EE378}" dt="2018-08-06T00:56:13.122" v="49088"/>
        <pc:sldMkLst>
          <pc:docMk/>
          <pc:sldMk cId="510904118" sldId="324"/>
        </pc:sldMkLst>
        <pc:spChg chg="mod">
          <ac:chgData name="MUDONGLIANG" userId="1313195f-680b-48f7-a0b2-438a8902a129" providerId="ADAL" clId="{76074139-EA2B-2D47-9A1F-74C9F87EE378}" dt="2018-07-31T17:09:51.068" v="31822"/>
          <ac:spMkLst>
            <pc:docMk/>
            <pc:sldMk cId="510904118" sldId="324"/>
            <ac:spMk id="2" creationId="{78516680-4AD2-44FA-9AFA-1DC921EE3C52}"/>
          </ac:spMkLst>
        </pc:spChg>
        <pc:spChg chg="del">
          <ac:chgData name="MUDONGLIANG" userId="1313195f-680b-48f7-a0b2-438a8902a129" providerId="ADAL" clId="{76074139-EA2B-2D47-9A1F-74C9F87EE378}" dt="2018-07-30T23:59:08.023" v="26667" actId="478"/>
          <ac:spMkLst>
            <pc:docMk/>
            <pc:sldMk cId="510904118" sldId="324"/>
            <ac:spMk id="4" creationId="{8C778465-FAB4-4FDA-8063-9B4AF49884A9}"/>
          </ac:spMkLst>
        </pc:spChg>
        <pc:spChg chg="add del mod">
          <ac:chgData name="MUDONGLIANG" userId="1313195f-680b-48f7-a0b2-438a8902a129" providerId="ADAL" clId="{76074139-EA2B-2D47-9A1F-74C9F87EE378}" dt="2018-08-01T17:45:57.199" v="38297"/>
          <ac:spMkLst>
            <pc:docMk/>
            <pc:sldMk cId="510904118" sldId="324"/>
            <ac:spMk id="4" creationId="{97BAC1AF-F2D1-A542-8B82-BDC2DE433913}"/>
          </ac:spMkLst>
        </pc:spChg>
        <pc:spChg chg="add del mod">
          <ac:chgData name="MUDONGLIANG" userId="1313195f-680b-48f7-a0b2-438a8902a129" providerId="ADAL" clId="{76074139-EA2B-2D47-9A1F-74C9F87EE378}" dt="2018-07-31T17:10:55.371" v="31829" actId="478"/>
          <ac:spMkLst>
            <pc:docMk/>
            <pc:sldMk cId="510904118" sldId="324"/>
            <ac:spMk id="7" creationId="{63207387-5464-E649-BAE2-EDCEE84F387C}"/>
          </ac:spMkLst>
        </pc:spChg>
        <pc:spChg chg="add del mod">
          <ac:chgData name="MUDONGLIANG" userId="1313195f-680b-48f7-a0b2-438a8902a129" providerId="ADAL" clId="{76074139-EA2B-2D47-9A1F-74C9F87EE378}" dt="2018-07-31T00:20:37.195" v="27063" actId="478"/>
          <ac:spMkLst>
            <pc:docMk/>
            <pc:sldMk cId="510904118" sldId="324"/>
            <ac:spMk id="9" creationId="{15B73C3D-EACE-F64E-994A-BD0533D3782E}"/>
          </ac:spMkLst>
        </pc:spChg>
        <pc:spChg chg="add mod">
          <ac:chgData name="MUDONGLIANG" userId="1313195f-680b-48f7-a0b2-438a8902a129" providerId="ADAL" clId="{76074139-EA2B-2D47-9A1F-74C9F87EE378}" dt="2018-08-03T19:37:12.950" v="47129" actId="207"/>
          <ac:spMkLst>
            <pc:docMk/>
            <pc:sldMk cId="510904118" sldId="324"/>
            <ac:spMk id="10" creationId="{72C28D2C-E66F-824F-A9E3-E773ADE2EBD7}"/>
          </ac:spMkLst>
        </pc:spChg>
        <pc:spChg chg="add del mod">
          <ac:chgData name="MUDONGLIANG" userId="1313195f-680b-48f7-a0b2-438a8902a129" providerId="ADAL" clId="{76074139-EA2B-2D47-9A1F-74C9F87EE378}" dt="2018-07-31T00:20:37.195" v="27063" actId="478"/>
          <ac:spMkLst>
            <pc:docMk/>
            <pc:sldMk cId="510904118" sldId="324"/>
            <ac:spMk id="10" creationId="{CDFE281B-3C6D-7E45-ADFA-3B2BAC38DDA8}"/>
          </ac:spMkLst>
        </pc:spChg>
        <pc:spChg chg="add">
          <ac:chgData name="MUDONGLIANG" userId="1313195f-680b-48f7-a0b2-438a8902a129" providerId="ADAL" clId="{76074139-EA2B-2D47-9A1F-74C9F87EE378}" dt="2018-08-03T19:37:03.789" v="47128"/>
          <ac:spMkLst>
            <pc:docMk/>
            <pc:sldMk cId="510904118" sldId="324"/>
            <ac:spMk id="11" creationId="{DA91267F-6E86-A64E-A45A-969140EC9AF4}"/>
          </ac:spMkLst>
        </pc:spChg>
        <pc:spChg chg="add del mod">
          <ac:chgData name="MUDONGLIANG" userId="1313195f-680b-48f7-a0b2-438a8902a129" providerId="ADAL" clId="{76074139-EA2B-2D47-9A1F-74C9F87EE378}" dt="2018-07-31T00:20:37.195" v="27063" actId="478"/>
          <ac:spMkLst>
            <pc:docMk/>
            <pc:sldMk cId="510904118" sldId="324"/>
            <ac:spMk id="11" creationId="{FE22D05D-C179-7245-8B36-2F6944A3B9AC}"/>
          </ac:spMkLst>
        </pc:spChg>
        <pc:spChg chg="add del mod">
          <ac:chgData name="MUDONGLIANG" userId="1313195f-680b-48f7-a0b2-438a8902a129" providerId="ADAL" clId="{76074139-EA2B-2D47-9A1F-74C9F87EE378}" dt="2018-07-31T17:10:55.371" v="31829" actId="478"/>
          <ac:spMkLst>
            <pc:docMk/>
            <pc:sldMk cId="510904118" sldId="324"/>
            <ac:spMk id="12" creationId="{4F2387E1-4E06-A846-82D9-EE1623182D86}"/>
          </ac:spMkLst>
        </pc:spChg>
        <pc:spChg chg="add del mod">
          <ac:chgData name="MUDONGLIANG" userId="1313195f-680b-48f7-a0b2-438a8902a129" providerId="ADAL" clId="{76074139-EA2B-2D47-9A1F-74C9F87EE378}" dt="2018-08-01T17:41:18.270" v="38169" actId="478"/>
          <ac:spMkLst>
            <pc:docMk/>
            <pc:sldMk cId="510904118" sldId="324"/>
            <ac:spMk id="13" creationId="{811ABB53-4A87-4C44-912A-D0DE26321474}"/>
          </ac:spMkLst>
        </pc:spChg>
        <pc:spChg chg="add del mod">
          <ac:chgData name="MUDONGLIANG" userId="1313195f-680b-48f7-a0b2-438a8902a129" providerId="ADAL" clId="{76074139-EA2B-2D47-9A1F-74C9F87EE378}" dt="2018-07-31T17:10:55.371" v="31829" actId="478"/>
          <ac:spMkLst>
            <pc:docMk/>
            <pc:sldMk cId="510904118" sldId="324"/>
            <ac:spMk id="13" creationId="{B9A48CAC-544F-FC4E-AE58-0EAB23BF8880}"/>
          </ac:spMkLst>
        </pc:spChg>
        <pc:spChg chg="add">
          <ac:chgData name="MUDONGLIANG" userId="1313195f-680b-48f7-a0b2-438a8902a129" providerId="ADAL" clId="{76074139-EA2B-2D47-9A1F-74C9F87EE378}" dt="2018-07-31T17:41:33.183" v="32247"/>
          <ac:spMkLst>
            <pc:docMk/>
            <pc:sldMk cId="510904118" sldId="324"/>
            <ac:spMk id="14" creationId="{7A3EC902-73DF-4C48-8167-ED431901D0E6}"/>
          </ac:spMkLst>
        </pc:spChg>
        <pc:spChg chg="add">
          <ac:chgData name="MUDONGLIANG" userId="1313195f-680b-48f7-a0b2-438a8902a129" providerId="ADAL" clId="{76074139-EA2B-2D47-9A1F-74C9F87EE378}" dt="2018-08-03T19:37:03.789" v="47128"/>
          <ac:spMkLst>
            <pc:docMk/>
            <pc:sldMk cId="510904118" sldId="324"/>
            <ac:spMk id="14" creationId="{2BAF921A-3B76-224C-90AD-C05977200177}"/>
          </ac:spMkLst>
        </pc:spChg>
        <pc:spChg chg="add">
          <ac:chgData name="MUDONGLIANG" userId="1313195f-680b-48f7-a0b2-438a8902a129" providerId="ADAL" clId="{76074139-EA2B-2D47-9A1F-74C9F87EE378}" dt="2018-08-03T19:37:03.789" v="47128"/>
          <ac:spMkLst>
            <pc:docMk/>
            <pc:sldMk cId="510904118" sldId="324"/>
            <ac:spMk id="15" creationId="{76286CDC-A724-8A47-804E-7F77B29F6E99}"/>
          </ac:spMkLst>
        </pc:spChg>
        <pc:spChg chg="add del mod">
          <ac:chgData name="MUDONGLIANG" userId="1313195f-680b-48f7-a0b2-438a8902a129" providerId="ADAL" clId="{76074139-EA2B-2D47-9A1F-74C9F87EE378}" dt="2018-07-30T23:59:11.305" v="26668" actId="478"/>
          <ac:spMkLst>
            <pc:docMk/>
            <pc:sldMk cId="510904118" sldId="324"/>
            <ac:spMk id="15" creationId="{61E65799-D2C9-654A-8AD6-83E2EC330DA6}"/>
          </ac:spMkLst>
        </pc:spChg>
        <pc:spChg chg="add">
          <ac:chgData name="MUDONGLIANG" userId="1313195f-680b-48f7-a0b2-438a8902a129" providerId="ADAL" clId="{76074139-EA2B-2D47-9A1F-74C9F87EE378}" dt="2018-07-31T17:41:33.183" v="32247"/>
          <ac:spMkLst>
            <pc:docMk/>
            <pc:sldMk cId="510904118" sldId="324"/>
            <ac:spMk id="15" creationId="{BBFF2353-AAF0-0244-81D2-88726A915CBE}"/>
          </ac:spMkLst>
        </pc:spChg>
        <pc:spChg chg="add mod">
          <ac:chgData name="MUDONGLIANG" userId="1313195f-680b-48f7-a0b2-438a8902a129" providerId="ADAL" clId="{76074139-EA2B-2D47-9A1F-74C9F87EE378}" dt="2018-08-03T19:37:16.654" v="47130" actId="207"/>
          <ac:spMkLst>
            <pc:docMk/>
            <pc:sldMk cId="510904118" sldId="324"/>
            <ac:spMk id="16" creationId="{845ABDBB-6C6B-FE44-B4F0-64499411E4FF}"/>
          </ac:spMkLst>
        </pc:spChg>
        <pc:spChg chg="add mod">
          <ac:chgData name="MUDONGLIANG" userId="1313195f-680b-48f7-a0b2-438a8902a129" providerId="ADAL" clId="{76074139-EA2B-2D47-9A1F-74C9F87EE378}" dt="2018-07-31T17:41:37.815" v="32248" actId="207"/>
          <ac:spMkLst>
            <pc:docMk/>
            <pc:sldMk cId="510904118" sldId="324"/>
            <ac:spMk id="16" creationId="{DF2725A2-C971-4F40-A055-DE2FD08A610F}"/>
          </ac:spMkLst>
        </pc:spChg>
        <pc:spChg chg="add">
          <ac:chgData name="MUDONGLIANG" userId="1313195f-680b-48f7-a0b2-438a8902a129" providerId="ADAL" clId="{76074139-EA2B-2D47-9A1F-74C9F87EE378}" dt="2018-07-31T17:41:33.183" v="32247"/>
          <ac:spMkLst>
            <pc:docMk/>
            <pc:sldMk cId="510904118" sldId="324"/>
            <ac:spMk id="17" creationId="{C2739A18-6431-534A-9C23-87B8FF164DE4}"/>
          </ac:spMkLst>
        </pc:spChg>
        <pc:spChg chg="add">
          <ac:chgData name="MUDONGLIANG" userId="1313195f-680b-48f7-a0b2-438a8902a129" providerId="ADAL" clId="{76074139-EA2B-2D47-9A1F-74C9F87EE378}" dt="2018-08-03T19:37:03.789" v="47128"/>
          <ac:spMkLst>
            <pc:docMk/>
            <pc:sldMk cId="510904118" sldId="324"/>
            <ac:spMk id="17" creationId="{D719FF56-F27F-B248-8A71-261D3804B9BC}"/>
          </ac:spMkLst>
        </pc:spChg>
        <pc:spChg chg="del mod">
          <ac:chgData name="MUDONGLIANG" userId="1313195f-680b-48f7-a0b2-438a8902a129" providerId="ADAL" clId="{76074139-EA2B-2D47-9A1F-74C9F87EE378}" dt="2018-07-31T17:10:55.371" v="31829" actId="478"/>
          <ac:spMkLst>
            <pc:docMk/>
            <pc:sldMk cId="510904118" sldId="324"/>
            <ac:spMk id="18" creationId="{7CFF18F2-DCE0-224F-A421-43BD7287BA26}"/>
          </ac:spMkLst>
        </pc:spChg>
        <pc:spChg chg="del mod">
          <ac:chgData name="MUDONGLIANG" userId="1313195f-680b-48f7-a0b2-438a8902a129" providerId="ADAL" clId="{76074139-EA2B-2D47-9A1F-74C9F87EE378}" dt="2018-07-31T17:10:55.371" v="31829" actId="478"/>
          <ac:spMkLst>
            <pc:docMk/>
            <pc:sldMk cId="510904118" sldId="324"/>
            <ac:spMk id="19" creationId="{9FBD0F46-1AFC-1248-908B-8F7BD1C46DDA}"/>
          </ac:spMkLst>
        </pc:spChg>
        <pc:spChg chg="add">
          <ac:chgData name="MUDONGLIANG" userId="1313195f-680b-48f7-a0b2-438a8902a129" providerId="ADAL" clId="{76074139-EA2B-2D47-9A1F-74C9F87EE378}" dt="2018-08-03T19:37:03.789" v="47128"/>
          <ac:spMkLst>
            <pc:docMk/>
            <pc:sldMk cId="510904118" sldId="324"/>
            <ac:spMk id="19" creationId="{C0A4B24B-2DB0-6146-872C-3B63C332A65D}"/>
          </ac:spMkLst>
        </pc:spChg>
        <pc:spChg chg="del mod">
          <ac:chgData name="MUDONGLIANG" userId="1313195f-680b-48f7-a0b2-438a8902a129" providerId="ADAL" clId="{76074139-EA2B-2D47-9A1F-74C9F87EE378}" dt="2018-07-31T00:20:37.195" v="27063" actId="478"/>
          <ac:spMkLst>
            <pc:docMk/>
            <pc:sldMk cId="510904118" sldId="324"/>
            <ac:spMk id="20" creationId="{5E38B1F0-236F-0C46-BC57-59D5F8459386}"/>
          </ac:spMkLst>
        </pc:spChg>
        <pc:spChg chg="del mod">
          <ac:chgData name="MUDONGLIANG" userId="1313195f-680b-48f7-a0b2-438a8902a129" providerId="ADAL" clId="{76074139-EA2B-2D47-9A1F-74C9F87EE378}" dt="2018-07-31T00:20:37.195" v="27063" actId="478"/>
          <ac:spMkLst>
            <pc:docMk/>
            <pc:sldMk cId="510904118" sldId="324"/>
            <ac:spMk id="21" creationId="{18A83FDB-7494-0742-8E57-F90D295AD140}"/>
          </ac:spMkLst>
        </pc:spChg>
        <pc:spChg chg="add">
          <ac:chgData name="MUDONGLIANG" userId="1313195f-680b-48f7-a0b2-438a8902a129" providerId="ADAL" clId="{76074139-EA2B-2D47-9A1F-74C9F87EE378}" dt="2018-08-03T19:37:03.789" v="47128"/>
          <ac:spMkLst>
            <pc:docMk/>
            <pc:sldMk cId="510904118" sldId="324"/>
            <ac:spMk id="21" creationId="{AED0EDDD-1383-FE4C-9BD4-3ED75979643C}"/>
          </ac:spMkLst>
        </pc:spChg>
        <pc:spChg chg="del mod">
          <ac:chgData name="MUDONGLIANG" userId="1313195f-680b-48f7-a0b2-438a8902a129" providerId="ADAL" clId="{76074139-EA2B-2D47-9A1F-74C9F87EE378}" dt="2018-07-31T00:20:37.195" v="27063" actId="478"/>
          <ac:spMkLst>
            <pc:docMk/>
            <pc:sldMk cId="510904118" sldId="324"/>
            <ac:spMk id="22" creationId="{12B734B1-5F8A-9C44-81BD-B1B485B758F7}"/>
          </ac:spMkLst>
        </pc:spChg>
        <pc:spChg chg="add">
          <ac:chgData name="MUDONGLIANG" userId="1313195f-680b-48f7-a0b2-438a8902a129" providerId="ADAL" clId="{76074139-EA2B-2D47-9A1F-74C9F87EE378}" dt="2018-08-03T19:37:03.789" v="47128"/>
          <ac:spMkLst>
            <pc:docMk/>
            <pc:sldMk cId="510904118" sldId="324"/>
            <ac:spMk id="23" creationId="{64E925D7-C23B-8245-895A-72794AF3AC04}"/>
          </ac:spMkLst>
        </pc:spChg>
        <pc:spChg chg="add del mod">
          <ac:chgData name="MUDONGLIANG" userId="1313195f-680b-48f7-a0b2-438a8902a129" providerId="ADAL" clId="{76074139-EA2B-2D47-9A1F-74C9F87EE378}" dt="2018-07-31T17:10:55.371" v="31829" actId="478"/>
          <ac:spMkLst>
            <pc:docMk/>
            <pc:sldMk cId="510904118" sldId="324"/>
            <ac:spMk id="23" creationId="{03DA1004-569A-694E-9353-6E6289A45810}"/>
          </ac:spMkLst>
        </pc:spChg>
        <pc:spChg chg="add mod">
          <ac:chgData name="MUDONGLIANG" userId="1313195f-680b-48f7-a0b2-438a8902a129" providerId="ADAL" clId="{76074139-EA2B-2D47-9A1F-74C9F87EE378}" dt="2018-08-03T19:42:30.573" v="47245" actId="1076"/>
          <ac:spMkLst>
            <pc:docMk/>
            <pc:sldMk cId="510904118" sldId="324"/>
            <ac:spMk id="24" creationId="{07D2C841-B9AF-FB49-9687-9DBC9AB9E2CB}"/>
          </ac:spMkLst>
        </pc:spChg>
        <pc:spChg chg="add mod">
          <ac:chgData name="MUDONGLIANG" userId="1313195f-680b-48f7-a0b2-438a8902a129" providerId="ADAL" clId="{76074139-EA2B-2D47-9A1F-74C9F87EE378}" dt="2018-08-02T00:43:12.397" v="44317" actId="255"/>
          <ac:spMkLst>
            <pc:docMk/>
            <pc:sldMk cId="510904118" sldId="324"/>
            <ac:spMk id="26" creationId="{65EC9746-7D0A-1E4F-93C9-3087D3237AF9}"/>
          </ac:spMkLst>
        </pc:spChg>
        <pc:spChg chg="add">
          <ac:chgData name="MUDONGLIANG" userId="1313195f-680b-48f7-a0b2-438a8902a129" providerId="ADAL" clId="{76074139-EA2B-2D47-9A1F-74C9F87EE378}" dt="2018-08-03T19:37:03.789" v="47128"/>
          <ac:spMkLst>
            <pc:docMk/>
            <pc:sldMk cId="510904118" sldId="324"/>
            <ac:spMk id="27" creationId="{82BF9F67-A044-694A-BA8D-612DB7B89614}"/>
          </ac:spMkLst>
        </pc:spChg>
        <pc:grpChg chg="add mod">
          <ac:chgData name="MUDONGLIANG" userId="1313195f-680b-48f7-a0b2-438a8902a129" providerId="ADAL" clId="{76074139-EA2B-2D47-9A1F-74C9F87EE378}" dt="2018-07-30T23:49:18.021" v="26329" actId="164"/>
          <ac:grpSpMkLst>
            <pc:docMk/>
            <pc:sldMk cId="510904118" sldId="324"/>
            <ac:grpSpMk id="8" creationId="{F3F6FB1A-846D-6143-8280-DC53C8B73D6D}"/>
          </ac:grpSpMkLst>
        </pc:grpChg>
        <pc:graphicFrameChg chg="del">
          <ac:chgData name="MUDONGLIANG" userId="1313195f-680b-48f7-a0b2-438a8902a129" providerId="ADAL" clId="{76074139-EA2B-2D47-9A1F-74C9F87EE378}" dt="2018-07-30T23:59:13.357" v="26669" actId="478"/>
          <ac:graphicFrameMkLst>
            <pc:docMk/>
            <pc:sldMk cId="510904118" sldId="324"/>
            <ac:graphicFrameMk id="5" creationId="{38B698BE-FAD4-411C-98E7-B4C8B8A93F0B}"/>
          </ac:graphicFrameMkLst>
        </pc:graphicFrameChg>
        <pc:graphicFrameChg chg="add mod modGraphic">
          <ac:chgData name="MUDONGLIANG" userId="1313195f-680b-48f7-a0b2-438a8902a129" providerId="ADAL" clId="{76074139-EA2B-2D47-9A1F-74C9F87EE378}" dt="2018-08-03T19:40:41.748" v="47203" actId="1076"/>
          <ac:graphicFrameMkLst>
            <pc:docMk/>
            <pc:sldMk cId="510904118" sldId="324"/>
            <ac:graphicFrameMk id="25" creationId="{275DA96A-C42F-3E40-A9DB-F0FA44C45C75}"/>
          </ac:graphicFrameMkLst>
        </pc:graphicFrameChg>
        <pc:picChg chg="add">
          <ac:chgData name="MUDONGLIANG" userId="1313195f-680b-48f7-a0b2-438a8902a129" providerId="ADAL" clId="{76074139-EA2B-2D47-9A1F-74C9F87EE378}" dt="2018-08-03T19:37:03.789" v="47128"/>
          <ac:picMkLst>
            <pc:docMk/>
            <pc:sldMk cId="510904118" sldId="324"/>
            <ac:picMk id="9" creationId="{1E63C6A5-6FEF-AF48-BDED-EB8BCD899472}"/>
          </ac:picMkLst>
        </pc:picChg>
        <pc:picChg chg="add">
          <ac:chgData name="MUDONGLIANG" userId="1313195f-680b-48f7-a0b2-438a8902a129" providerId="ADAL" clId="{76074139-EA2B-2D47-9A1F-74C9F87EE378}" dt="2018-08-03T19:37:03.789" v="47128"/>
          <ac:picMkLst>
            <pc:docMk/>
            <pc:sldMk cId="510904118" sldId="324"/>
            <ac:picMk id="12" creationId="{CAD885D7-ACEE-3C47-BBFA-FBEF17133954}"/>
          </ac:picMkLst>
        </pc:picChg>
        <pc:picChg chg="add">
          <ac:chgData name="MUDONGLIANG" userId="1313195f-680b-48f7-a0b2-438a8902a129" providerId="ADAL" clId="{76074139-EA2B-2D47-9A1F-74C9F87EE378}" dt="2018-08-03T19:37:03.789" v="47128"/>
          <ac:picMkLst>
            <pc:docMk/>
            <pc:sldMk cId="510904118" sldId="324"/>
            <ac:picMk id="13" creationId="{05387D70-434D-D049-94D6-5F5DA6332F7E}"/>
          </ac:picMkLst>
        </pc:picChg>
        <pc:picChg chg="add">
          <ac:chgData name="MUDONGLIANG" userId="1313195f-680b-48f7-a0b2-438a8902a129" providerId="ADAL" clId="{76074139-EA2B-2D47-9A1F-74C9F87EE378}" dt="2018-08-03T19:37:03.789" v="47128"/>
          <ac:picMkLst>
            <pc:docMk/>
            <pc:sldMk cId="510904118" sldId="324"/>
            <ac:picMk id="18" creationId="{D90DEF8C-D763-0041-87F8-415B3C93F4C8}"/>
          </ac:picMkLst>
        </pc:picChg>
        <pc:picChg chg="add mod">
          <ac:chgData name="MUDONGLIANG" userId="1313195f-680b-48f7-a0b2-438a8902a129" providerId="ADAL" clId="{76074139-EA2B-2D47-9A1F-74C9F87EE378}" dt="2018-08-02T00:43:16.942" v="44318" actId="1076"/>
          <ac:picMkLst>
            <pc:docMk/>
            <pc:sldMk cId="510904118" sldId="324"/>
            <ac:picMk id="20" creationId="{08BF2288-D7AD-294A-A1F9-914383366E23}"/>
          </ac:picMkLst>
        </pc:picChg>
        <pc:picChg chg="add">
          <ac:chgData name="MUDONGLIANG" userId="1313195f-680b-48f7-a0b2-438a8902a129" providerId="ADAL" clId="{76074139-EA2B-2D47-9A1F-74C9F87EE378}" dt="2018-08-03T19:37:03.789" v="47128"/>
          <ac:picMkLst>
            <pc:docMk/>
            <pc:sldMk cId="510904118" sldId="324"/>
            <ac:picMk id="22" creationId="{37BD543F-812B-2446-B92D-80C2F50FD2E9}"/>
          </ac:picMkLst>
        </pc:picChg>
      </pc:sldChg>
      <pc:sldChg chg="addSp delSp modSp add delAnim modAnim modNotesTx">
        <pc:chgData name="MUDONGLIANG" userId="1313195f-680b-48f7-a0b2-438a8902a129" providerId="ADAL" clId="{76074139-EA2B-2D47-9A1F-74C9F87EE378}" dt="2018-08-06T00:57:47.118" v="49094"/>
        <pc:sldMkLst>
          <pc:docMk/>
          <pc:sldMk cId="4078586727" sldId="325"/>
        </pc:sldMkLst>
        <pc:spChg chg="mod">
          <ac:chgData name="MUDONGLIANG" userId="1313195f-680b-48f7-a0b2-438a8902a129" providerId="ADAL" clId="{76074139-EA2B-2D47-9A1F-74C9F87EE378}" dt="2018-07-31T17:38:44.095" v="32221" actId="20577"/>
          <ac:spMkLst>
            <pc:docMk/>
            <pc:sldMk cId="4078586727" sldId="325"/>
            <ac:spMk id="2" creationId="{78516680-4AD2-44FA-9AFA-1DC921EE3C52}"/>
          </ac:spMkLst>
        </pc:spChg>
        <pc:spChg chg="add del mod">
          <ac:chgData name="MUDONGLIANG" userId="1313195f-680b-48f7-a0b2-438a8902a129" providerId="ADAL" clId="{76074139-EA2B-2D47-9A1F-74C9F87EE378}" dt="2018-08-01T17:28:00.956" v="37350" actId="478"/>
          <ac:spMkLst>
            <pc:docMk/>
            <pc:sldMk cId="4078586727" sldId="325"/>
            <ac:spMk id="4" creationId="{801363BC-918F-2240-A555-4B97BEE716A3}"/>
          </ac:spMkLst>
        </pc:spChg>
        <pc:spChg chg="add del mod">
          <ac:chgData name="MUDONGLIANG" userId="1313195f-680b-48f7-a0b2-438a8902a129" providerId="ADAL" clId="{76074139-EA2B-2D47-9A1F-74C9F87EE378}" dt="2018-08-01T17:39:40.146" v="38160" actId="478"/>
          <ac:spMkLst>
            <pc:docMk/>
            <pc:sldMk cId="4078586727" sldId="325"/>
            <ac:spMk id="7" creationId="{D81AA8B6-77A1-ED4E-A47A-F6859710E4F7}"/>
          </ac:spMkLst>
        </pc:spChg>
        <pc:spChg chg="add del mod">
          <ac:chgData name="MUDONGLIANG" userId="1313195f-680b-48f7-a0b2-438a8902a129" providerId="ADAL" clId="{76074139-EA2B-2D47-9A1F-74C9F87EE378}" dt="2018-07-31T17:39:43.876" v="32231" actId="478"/>
          <ac:spMkLst>
            <pc:docMk/>
            <pc:sldMk cId="4078586727" sldId="325"/>
            <ac:spMk id="9" creationId="{5EC2E04A-D60E-D648-9B19-A04E15E77D98}"/>
          </ac:spMkLst>
        </pc:spChg>
        <pc:spChg chg="mod topLvl">
          <ac:chgData name="MUDONGLIANG" userId="1313195f-680b-48f7-a0b2-438a8902a129" providerId="ADAL" clId="{76074139-EA2B-2D47-9A1F-74C9F87EE378}" dt="2018-08-03T19:41:06.124" v="47217" actId="1036"/>
          <ac:spMkLst>
            <pc:docMk/>
            <pc:sldMk cId="4078586727" sldId="325"/>
            <ac:spMk id="17" creationId="{B5490C6B-3C39-47DD-8791-45FFF9C80FF2}"/>
          </ac:spMkLst>
        </pc:spChg>
        <pc:spChg chg="mod">
          <ac:chgData name="MUDONGLIANG" userId="1313195f-680b-48f7-a0b2-438a8902a129" providerId="ADAL" clId="{76074139-EA2B-2D47-9A1F-74C9F87EE378}" dt="2018-08-03T19:41:06.124" v="47217" actId="1036"/>
          <ac:spMkLst>
            <pc:docMk/>
            <pc:sldMk cId="4078586727" sldId="325"/>
            <ac:spMk id="21" creationId="{055698A9-E9A9-8341-929F-152380A6A3F7}"/>
          </ac:spMkLst>
        </pc:spChg>
        <pc:spChg chg="add del">
          <ac:chgData name="MUDONGLIANG" userId="1313195f-680b-48f7-a0b2-438a8902a129" providerId="ADAL" clId="{76074139-EA2B-2D47-9A1F-74C9F87EE378}" dt="2018-07-31T00:17:36.300" v="27040"/>
          <ac:spMkLst>
            <pc:docMk/>
            <pc:sldMk cId="4078586727" sldId="325"/>
            <ac:spMk id="22" creationId="{B070CD7F-51C7-0241-A863-A133FB09FE8D}"/>
          </ac:spMkLst>
        </pc:spChg>
        <pc:spChg chg="mod">
          <ac:chgData name="MUDONGLIANG" userId="1313195f-680b-48f7-a0b2-438a8902a129" providerId="ADAL" clId="{76074139-EA2B-2D47-9A1F-74C9F87EE378}" dt="2018-08-06T00:49:39.882" v="49024" actId="207"/>
          <ac:spMkLst>
            <pc:docMk/>
            <pc:sldMk cId="4078586727" sldId="325"/>
            <ac:spMk id="22" creationId="{B637D810-1117-B247-BDBF-D7705C76E5C3}"/>
          </ac:spMkLst>
        </pc:spChg>
        <pc:spChg chg="add del">
          <ac:chgData name="MUDONGLIANG" userId="1313195f-680b-48f7-a0b2-438a8902a129" providerId="ADAL" clId="{76074139-EA2B-2D47-9A1F-74C9F87EE378}" dt="2018-07-31T00:17:36.300" v="27040"/>
          <ac:spMkLst>
            <pc:docMk/>
            <pc:sldMk cId="4078586727" sldId="325"/>
            <ac:spMk id="23" creationId="{C8BC5B43-B04F-C640-A26D-9624DB1E2F56}"/>
          </ac:spMkLst>
        </pc:spChg>
        <pc:spChg chg="mod">
          <ac:chgData name="MUDONGLIANG" userId="1313195f-680b-48f7-a0b2-438a8902a129" providerId="ADAL" clId="{76074139-EA2B-2D47-9A1F-74C9F87EE378}" dt="2018-08-03T19:35:18.977" v="47127" actId="1076"/>
          <ac:spMkLst>
            <pc:docMk/>
            <pc:sldMk cId="4078586727" sldId="325"/>
            <ac:spMk id="24" creationId="{0660F2EA-0000-8049-8345-425C6B800850}"/>
          </ac:spMkLst>
        </pc:spChg>
        <pc:spChg chg="add del">
          <ac:chgData name="MUDONGLIANG" userId="1313195f-680b-48f7-a0b2-438a8902a129" providerId="ADAL" clId="{76074139-EA2B-2D47-9A1F-74C9F87EE378}" dt="2018-07-31T00:17:36.300" v="27040"/>
          <ac:spMkLst>
            <pc:docMk/>
            <pc:sldMk cId="4078586727" sldId="325"/>
            <ac:spMk id="24" creationId="{DC872B20-8610-8C49-818F-A016F4155756}"/>
          </ac:spMkLst>
        </pc:spChg>
        <pc:spChg chg="mod">
          <ac:chgData name="MUDONGLIANG" userId="1313195f-680b-48f7-a0b2-438a8902a129" providerId="ADAL" clId="{76074139-EA2B-2D47-9A1F-74C9F87EE378}" dt="2018-08-03T19:35:18.977" v="47127" actId="1076"/>
          <ac:spMkLst>
            <pc:docMk/>
            <pc:sldMk cId="4078586727" sldId="325"/>
            <ac:spMk id="25" creationId="{37305B39-7890-DE46-A469-ACA9B3FC5164}"/>
          </ac:spMkLst>
        </pc:spChg>
        <pc:spChg chg="add del mod">
          <ac:chgData name="MUDONGLIANG" userId="1313195f-680b-48f7-a0b2-438a8902a129" providerId="ADAL" clId="{76074139-EA2B-2D47-9A1F-74C9F87EE378}" dt="2018-07-31T17:09:34.229" v="31812" actId="478"/>
          <ac:spMkLst>
            <pc:docMk/>
            <pc:sldMk cId="4078586727" sldId="325"/>
            <ac:spMk id="25" creationId="{D160BC69-3119-734F-BC72-C34FBA925365}"/>
          </ac:spMkLst>
        </pc:spChg>
        <pc:spChg chg="mod">
          <ac:chgData name="MUDONGLIANG" userId="1313195f-680b-48f7-a0b2-438a8902a129" providerId="ADAL" clId="{76074139-EA2B-2D47-9A1F-74C9F87EE378}" dt="2018-08-03T19:35:18.977" v="47127" actId="1076"/>
          <ac:spMkLst>
            <pc:docMk/>
            <pc:sldMk cId="4078586727" sldId="325"/>
            <ac:spMk id="26" creationId="{7CDEF828-A5ED-6749-8A98-11CE2E62E8C1}"/>
          </ac:spMkLst>
        </pc:spChg>
        <pc:spChg chg="add del">
          <ac:chgData name="MUDONGLIANG" userId="1313195f-680b-48f7-a0b2-438a8902a129" providerId="ADAL" clId="{76074139-EA2B-2D47-9A1F-74C9F87EE378}" dt="2018-07-31T17:09:34.229" v="31812" actId="478"/>
          <ac:spMkLst>
            <pc:docMk/>
            <pc:sldMk cId="4078586727" sldId="325"/>
            <ac:spMk id="26" creationId="{65D3F4F7-C65F-5C4A-A10C-B8594F165634}"/>
          </ac:spMkLst>
        </pc:spChg>
        <pc:spChg chg="add del">
          <ac:chgData name="MUDONGLIANG" userId="1313195f-680b-48f7-a0b2-438a8902a129" providerId="ADAL" clId="{76074139-EA2B-2D47-9A1F-74C9F87EE378}" dt="2018-07-31T17:09:34.229" v="31812" actId="478"/>
          <ac:spMkLst>
            <pc:docMk/>
            <pc:sldMk cId="4078586727" sldId="325"/>
            <ac:spMk id="27" creationId="{FFC36D4D-21F8-E243-9E3A-61CD4B701BDD}"/>
          </ac:spMkLst>
        </pc:spChg>
        <pc:spChg chg="mod">
          <ac:chgData name="MUDONGLIANG" userId="1313195f-680b-48f7-a0b2-438a8902a129" providerId="ADAL" clId="{76074139-EA2B-2D47-9A1F-74C9F87EE378}" dt="2018-08-03T19:35:18.977" v="47127" actId="1076"/>
          <ac:spMkLst>
            <pc:docMk/>
            <pc:sldMk cId="4078586727" sldId="325"/>
            <ac:spMk id="27" creationId="{D51622CE-A68E-B947-ABAF-1A8137DBA2EC}"/>
          </ac:spMkLst>
        </pc:spChg>
        <pc:spChg chg="add del">
          <ac:chgData name="MUDONGLIANG" userId="1313195f-680b-48f7-a0b2-438a8902a129" providerId="ADAL" clId="{76074139-EA2B-2D47-9A1F-74C9F87EE378}" dt="2018-07-31T17:09:34.229" v="31812" actId="478"/>
          <ac:spMkLst>
            <pc:docMk/>
            <pc:sldMk cId="4078586727" sldId="325"/>
            <ac:spMk id="28" creationId="{04F8D709-C3A7-354C-95C5-ED35B7F2E8B7}"/>
          </ac:spMkLst>
        </pc:spChg>
        <pc:spChg chg="mod">
          <ac:chgData name="MUDONGLIANG" userId="1313195f-680b-48f7-a0b2-438a8902a129" providerId="ADAL" clId="{76074139-EA2B-2D47-9A1F-74C9F87EE378}" dt="2018-08-03T19:35:18.977" v="47127" actId="1076"/>
          <ac:spMkLst>
            <pc:docMk/>
            <pc:sldMk cId="4078586727" sldId="325"/>
            <ac:spMk id="28" creationId="{4287DFF9-BE8B-B84C-8CB6-7EEC67C6A838}"/>
          </ac:spMkLst>
        </pc:spChg>
        <pc:spChg chg="add mod">
          <ac:chgData name="MUDONGLIANG" userId="1313195f-680b-48f7-a0b2-438a8902a129" providerId="ADAL" clId="{76074139-EA2B-2D47-9A1F-74C9F87EE378}" dt="2018-07-31T17:41:14.122" v="32246" actId="207"/>
          <ac:spMkLst>
            <pc:docMk/>
            <pc:sldMk cId="4078586727" sldId="325"/>
            <ac:spMk id="32" creationId="{18AAFF12-2B27-CE42-BB46-F2B5B31B3286}"/>
          </ac:spMkLst>
        </pc:spChg>
        <pc:spChg chg="mod topLvl">
          <ac:chgData name="MUDONGLIANG" userId="1313195f-680b-48f7-a0b2-438a8902a129" providerId="ADAL" clId="{76074139-EA2B-2D47-9A1F-74C9F87EE378}" dt="2018-08-03T19:41:06.124" v="47217" actId="1036"/>
          <ac:spMkLst>
            <pc:docMk/>
            <pc:sldMk cId="4078586727" sldId="325"/>
            <ac:spMk id="33" creationId="{A23E075B-B65D-4705-B69B-7B074E44E341}"/>
          </ac:spMkLst>
        </pc:spChg>
        <pc:spChg chg="add">
          <ac:chgData name="MUDONGLIANG" userId="1313195f-680b-48f7-a0b2-438a8902a129" providerId="ADAL" clId="{76074139-EA2B-2D47-9A1F-74C9F87EE378}" dt="2018-07-31T17:41:04.022" v="32245"/>
          <ac:spMkLst>
            <pc:docMk/>
            <pc:sldMk cId="4078586727" sldId="325"/>
            <ac:spMk id="34" creationId="{1783BABB-89DE-1A4E-B072-6BCC8553A55E}"/>
          </ac:spMkLst>
        </pc:spChg>
        <pc:spChg chg="add mod">
          <ac:chgData name="MUDONGLIANG" userId="1313195f-680b-48f7-a0b2-438a8902a129" providerId="ADAL" clId="{76074139-EA2B-2D47-9A1F-74C9F87EE378}" dt="2018-08-03T19:35:18.977" v="47127" actId="1076"/>
          <ac:spMkLst>
            <pc:docMk/>
            <pc:sldMk cId="4078586727" sldId="325"/>
            <ac:spMk id="34" creationId="{87A55979-3A6B-AA44-9587-130AC0849224}"/>
          </ac:spMkLst>
        </pc:spChg>
        <pc:spChg chg="del mod">
          <ac:chgData name="MUDONGLIANG" userId="1313195f-680b-48f7-a0b2-438a8902a129" providerId="ADAL" clId="{76074139-EA2B-2D47-9A1F-74C9F87EE378}" dt="2018-08-03T19:28:25.193" v="46982"/>
          <ac:spMkLst>
            <pc:docMk/>
            <pc:sldMk cId="4078586727" sldId="325"/>
            <ac:spMk id="35" creationId="{04743BAA-632D-364A-BF73-D283466C899B}"/>
          </ac:spMkLst>
        </pc:spChg>
        <pc:spChg chg="add mod">
          <ac:chgData name="MUDONGLIANG" userId="1313195f-680b-48f7-a0b2-438a8902a129" providerId="ADAL" clId="{76074139-EA2B-2D47-9A1F-74C9F87EE378}" dt="2018-08-06T00:54:47.724" v="49081" actId="1076"/>
          <ac:spMkLst>
            <pc:docMk/>
            <pc:sldMk cId="4078586727" sldId="325"/>
            <ac:spMk id="35" creationId="{AA1D83B5-1540-7543-B026-7788D3FD49C4}"/>
          </ac:spMkLst>
        </pc:spChg>
        <pc:spChg chg="add del mod">
          <ac:chgData name="MUDONGLIANG" userId="1313195f-680b-48f7-a0b2-438a8902a129" providerId="ADAL" clId="{76074139-EA2B-2D47-9A1F-74C9F87EE378}" dt="2018-07-31T00:17:54.847" v="27042" actId="478"/>
          <ac:spMkLst>
            <pc:docMk/>
            <pc:sldMk cId="4078586727" sldId="325"/>
            <ac:spMk id="35" creationId="{722CDF3E-6FCE-3D43-9096-74FC72C969BB}"/>
          </ac:spMkLst>
        </pc:spChg>
        <pc:spChg chg="add mod">
          <ac:chgData name="MUDONGLIANG" userId="1313195f-680b-48f7-a0b2-438a8902a129" providerId="ADAL" clId="{76074139-EA2B-2D47-9A1F-74C9F87EE378}" dt="2018-08-06T00:57:24.664" v="49091" actId="166"/>
          <ac:spMkLst>
            <pc:docMk/>
            <pc:sldMk cId="4078586727" sldId="325"/>
            <ac:spMk id="38" creationId="{35393DE4-3681-2848-95A6-5D04FC5B1106}"/>
          </ac:spMkLst>
        </pc:spChg>
        <pc:spChg chg="del">
          <ac:chgData name="MUDONGLIANG" userId="1313195f-680b-48f7-a0b2-438a8902a129" providerId="ADAL" clId="{76074139-EA2B-2D47-9A1F-74C9F87EE378}" dt="2018-07-31T00:17:53.553" v="27041" actId="478"/>
          <ac:spMkLst>
            <pc:docMk/>
            <pc:sldMk cId="4078586727" sldId="325"/>
            <ac:spMk id="38" creationId="{2E56BED0-4912-E04D-8E88-B4E8DF80FC13}"/>
          </ac:spMkLst>
        </pc:spChg>
        <pc:spChg chg="del mod">
          <ac:chgData name="MUDONGLIANG" userId="1313195f-680b-48f7-a0b2-438a8902a129" providerId="ADAL" clId="{76074139-EA2B-2D47-9A1F-74C9F87EE378}" dt="2018-08-03T19:34:00.534" v="47018"/>
          <ac:spMkLst>
            <pc:docMk/>
            <pc:sldMk cId="4078586727" sldId="325"/>
            <ac:spMk id="38" creationId="{85C11FEA-C8A2-EA49-AAED-0B98B7ECC1ED}"/>
          </ac:spMkLst>
        </pc:spChg>
        <pc:spChg chg="mod">
          <ac:chgData name="MUDONGLIANG" userId="1313195f-680b-48f7-a0b2-438a8902a129" providerId="ADAL" clId="{76074139-EA2B-2D47-9A1F-74C9F87EE378}" dt="2018-08-03T19:35:18.977" v="47127" actId="1076"/>
          <ac:spMkLst>
            <pc:docMk/>
            <pc:sldMk cId="4078586727" sldId="325"/>
            <ac:spMk id="40" creationId="{650F9EB0-CE80-5C49-BDA1-E50844E8AEE6}"/>
          </ac:spMkLst>
        </pc:spChg>
        <pc:spChg chg="del mod">
          <ac:chgData name="MUDONGLIANG" userId="1313195f-680b-48f7-a0b2-438a8902a129" providerId="ADAL" clId="{76074139-EA2B-2D47-9A1F-74C9F87EE378}" dt="2018-08-06T00:57:13.209" v="49089" actId="478"/>
          <ac:spMkLst>
            <pc:docMk/>
            <pc:sldMk cId="4078586727" sldId="325"/>
            <ac:spMk id="41" creationId="{5BA392A6-1B24-0B47-B5CD-DE25B165853A}"/>
          </ac:spMkLst>
        </pc:spChg>
        <pc:spChg chg="add mod">
          <ac:chgData name="MUDONGLIANG" userId="1313195f-680b-48f7-a0b2-438a8902a129" providerId="ADAL" clId="{76074139-EA2B-2D47-9A1F-74C9F87EE378}" dt="2018-08-03T19:35:18.977" v="47127" actId="1076"/>
          <ac:spMkLst>
            <pc:docMk/>
            <pc:sldMk cId="4078586727" sldId="325"/>
            <ac:spMk id="42" creationId="{ECB9E797-2A43-9443-828C-BE02635030B5}"/>
          </ac:spMkLst>
        </pc:spChg>
        <pc:grpChg chg="del mod">
          <ac:chgData name="MUDONGLIANG" userId="1313195f-680b-48f7-a0b2-438a8902a129" providerId="ADAL" clId="{76074139-EA2B-2D47-9A1F-74C9F87EE378}" dt="2018-07-31T17:39:09.347" v="32224" actId="165"/>
          <ac:grpSpMkLst>
            <pc:docMk/>
            <pc:sldMk cId="4078586727" sldId="325"/>
            <ac:grpSpMk id="4" creationId="{E329F52E-A847-CB40-8221-3478576C1CE6}"/>
          </ac:grpSpMkLst>
        </pc:grpChg>
        <pc:grpChg chg="add mod">
          <ac:chgData name="MUDONGLIANG" userId="1313195f-680b-48f7-a0b2-438a8902a129" providerId="ADAL" clId="{76074139-EA2B-2D47-9A1F-74C9F87EE378}" dt="2018-08-03T19:41:06.124" v="47217" actId="1036"/>
          <ac:grpSpMkLst>
            <pc:docMk/>
            <pc:sldMk cId="4078586727" sldId="325"/>
            <ac:grpSpMk id="10" creationId="{295A8898-0157-EC44-9CE8-8BA8BDA8673C}"/>
          </ac:grpSpMkLst>
        </pc:grpChg>
        <pc:picChg chg="mod topLvl">
          <ac:chgData name="MUDONGLIANG" userId="1313195f-680b-48f7-a0b2-438a8902a129" providerId="ADAL" clId="{76074139-EA2B-2D47-9A1F-74C9F87EE378}" dt="2018-07-31T17:39:26.034" v="32225" actId="164"/>
          <ac:picMkLst>
            <pc:docMk/>
            <pc:sldMk cId="4078586727" sldId="325"/>
            <ac:picMk id="6" creationId="{61E2310F-2EB2-48F9-BFB4-35FB6D567B71}"/>
          </ac:picMkLst>
        </pc:picChg>
        <pc:picChg chg="add mod">
          <ac:chgData name="MUDONGLIANG" userId="1313195f-680b-48f7-a0b2-438a8902a129" providerId="ADAL" clId="{76074139-EA2B-2D47-9A1F-74C9F87EE378}" dt="2018-08-03T19:35:18.977" v="47127" actId="1076"/>
          <ac:picMkLst>
            <pc:docMk/>
            <pc:sldMk cId="4078586727" sldId="325"/>
            <ac:picMk id="7" creationId="{73B4ACF6-2041-3A41-B2EA-6EF608399691}"/>
          </ac:picMkLst>
        </pc:picChg>
        <pc:picChg chg="mod topLvl">
          <ac:chgData name="MUDONGLIANG" userId="1313195f-680b-48f7-a0b2-438a8902a129" providerId="ADAL" clId="{76074139-EA2B-2D47-9A1F-74C9F87EE378}" dt="2018-07-31T17:39:26.034" v="32225" actId="164"/>
          <ac:picMkLst>
            <pc:docMk/>
            <pc:sldMk cId="4078586727" sldId="325"/>
            <ac:picMk id="8" creationId="{289E4FDF-4E37-4AE0-A5AE-3A554D0B9547}"/>
          </ac:picMkLst>
        </pc:picChg>
        <pc:picChg chg="mod topLvl">
          <ac:chgData name="MUDONGLIANG" userId="1313195f-680b-48f7-a0b2-438a8902a129" providerId="ADAL" clId="{76074139-EA2B-2D47-9A1F-74C9F87EE378}" dt="2018-07-31T17:39:26.034" v="32225" actId="164"/>
          <ac:picMkLst>
            <pc:docMk/>
            <pc:sldMk cId="4078586727" sldId="325"/>
            <ac:picMk id="11" creationId="{B48ED172-E156-402F-9324-C5986FBCD0FE}"/>
          </ac:picMkLst>
        </pc:picChg>
        <pc:picChg chg="mod">
          <ac:chgData name="MUDONGLIANG" userId="1313195f-680b-48f7-a0b2-438a8902a129" providerId="ADAL" clId="{76074139-EA2B-2D47-9A1F-74C9F87EE378}" dt="2018-08-03T19:35:18.977" v="47127" actId="1076"/>
          <ac:picMkLst>
            <pc:docMk/>
            <pc:sldMk cId="4078586727" sldId="325"/>
            <ac:picMk id="12" creationId="{AC84697E-0E72-1A4B-B108-964D2DF3AC67}"/>
          </ac:picMkLst>
        </pc:picChg>
        <pc:picChg chg="mod topLvl">
          <ac:chgData name="MUDONGLIANG" userId="1313195f-680b-48f7-a0b2-438a8902a129" providerId="ADAL" clId="{76074139-EA2B-2D47-9A1F-74C9F87EE378}" dt="2018-07-31T17:39:26.034" v="32225" actId="164"/>
          <ac:picMkLst>
            <pc:docMk/>
            <pc:sldMk cId="4078586727" sldId="325"/>
            <ac:picMk id="13" creationId="{41A434EB-CAE5-4AE0-BEB8-972E34BDDF45}"/>
          </ac:picMkLst>
        </pc:picChg>
        <pc:picChg chg="add mod">
          <ac:chgData name="MUDONGLIANG" userId="1313195f-680b-48f7-a0b2-438a8902a129" providerId="ADAL" clId="{76074139-EA2B-2D47-9A1F-74C9F87EE378}" dt="2018-08-03T19:35:18.977" v="47127" actId="1076"/>
          <ac:picMkLst>
            <pc:docMk/>
            <pc:sldMk cId="4078586727" sldId="325"/>
            <ac:picMk id="14" creationId="{462A8F11-9080-5B46-9E9E-8D80C706BC22}"/>
          </ac:picMkLst>
        </pc:picChg>
        <pc:picChg chg="mod topLvl">
          <ac:chgData name="MUDONGLIANG" userId="1313195f-680b-48f7-a0b2-438a8902a129" providerId="ADAL" clId="{76074139-EA2B-2D47-9A1F-74C9F87EE378}" dt="2018-07-31T17:39:26.034" v="32225" actId="164"/>
          <ac:picMkLst>
            <pc:docMk/>
            <pc:sldMk cId="4078586727" sldId="325"/>
            <ac:picMk id="15" creationId="{C4E3AA41-D7BC-4CC9-A3D9-307AF5C687FB}"/>
          </ac:picMkLst>
        </pc:picChg>
        <pc:picChg chg="mod">
          <ac:chgData name="MUDONGLIANG" userId="1313195f-680b-48f7-a0b2-438a8902a129" providerId="ADAL" clId="{76074139-EA2B-2D47-9A1F-74C9F87EE378}" dt="2018-08-03T19:35:18.977" v="47127" actId="1076"/>
          <ac:picMkLst>
            <pc:docMk/>
            <pc:sldMk cId="4078586727" sldId="325"/>
            <ac:picMk id="16" creationId="{ACA48B11-A685-D94C-BBC4-512523A41FF9}"/>
          </ac:picMkLst>
        </pc:picChg>
        <pc:picChg chg="mod">
          <ac:chgData name="MUDONGLIANG" userId="1313195f-680b-48f7-a0b2-438a8902a129" providerId="ADAL" clId="{76074139-EA2B-2D47-9A1F-74C9F87EE378}" dt="2018-08-03T19:41:06.124" v="47217" actId="1036"/>
          <ac:picMkLst>
            <pc:docMk/>
            <pc:sldMk cId="4078586727" sldId="325"/>
            <ac:picMk id="20" creationId="{5C21895B-BE94-4F4C-83B1-72EBC54EB53E}"/>
          </ac:picMkLst>
        </pc:picChg>
        <pc:picChg chg="add del">
          <ac:chgData name="MUDONGLIANG" userId="1313195f-680b-48f7-a0b2-438a8902a129" providerId="ADAL" clId="{76074139-EA2B-2D47-9A1F-74C9F87EE378}" dt="2018-07-31T17:42:09.557" v="32252"/>
          <ac:picMkLst>
            <pc:docMk/>
            <pc:sldMk cId="4078586727" sldId="325"/>
            <ac:picMk id="35" creationId="{746843DB-7F5D-BD49-8895-AAACD4256069}"/>
          </ac:picMkLst>
        </pc:picChg>
        <pc:picChg chg="mod topLvl">
          <ac:chgData name="MUDONGLIANG" userId="1313195f-680b-48f7-a0b2-438a8902a129" providerId="ADAL" clId="{76074139-EA2B-2D47-9A1F-74C9F87EE378}" dt="2018-07-31T17:39:26.034" v="32225" actId="164"/>
          <ac:picMkLst>
            <pc:docMk/>
            <pc:sldMk cId="4078586727" sldId="325"/>
            <ac:picMk id="36" creationId="{4A204707-C31A-42B5-AC18-375ACD2770A5}"/>
          </ac:picMkLst>
        </pc:picChg>
        <pc:picChg chg="mod topLvl">
          <ac:chgData name="MUDONGLIANG" userId="1313195f-680b-48f7-a0b2-438a8902a129" providerId="ADAL" clId="{76074139-EA2B-2D47-9A1F-74C9F87EE378}" dt="2018-07-31T17:39:26.034" v="32225" actId="164"/>
          <ac:picMkLst>
            <pc:docMk/>
            <pc:sldMk cId="4078586727" sldId="325"/>
            <ac:picMk id="37" creationId="{8FFA50F9-8EA3-42EE-BD4A-276D901F8F4C}"/>
          </ac:picMkLst>
        </pc:picChg>
        <pc:picChg chg="mod">
          <ac:chgData name="MUDONGLIANG" userId="1313195f-680b-48f7-a0b2-438a8902a129" providerId="ADAL" clId="{76074139-EA2B-2D47-9A1F-74C9F87EE378}" dt="2018-08-03T19:35:18.977" v="47127" actId="1076"/>
          <ac:picMkLst>
            <pc:docMk/>
            <pc:sldMk cId="4078586727" sldId="325"/>
            <ac:picMk id="39" creationId="{DD6DC0C1-C87A-8248-991A-3741A2A89704}"/>
          </ac:picMkLst>
        </pc:picChg>
        <pc:cxnChg chg="mod topLvl">
          <ac:chgData name="MUDONGLIANG" userId="1313195f-680b-48f7-a0b2-438a8902a129" providerId="ADAL" clId="{76074139-EA2B-2D47-9A1F-74C9F87EE378}" dt="2018-08-03T19:41:06.124" v="47217" actId="1036"/>
          <ac:cxnSpMkLst>
            <pc:docMk/>
            <pc:sldMk cId="4078586727" sldId="325"/>
            <ac:cxnSpMk id="29" creationId="{F7FC9BC3-A47B-4648-8EE4-D07BE06CAF0A}"/>
          </ac:cxnSpMkLst>
        </pc:cxnChg>
        <pc:cxnChg chg="mod topLvl">
          <ac:chgData name="MUDONGLIANG" userId="1313195f-680b-48f7-a0b2-438a8902a129" providerId="ADAL" clId="{76074139-EA2B-2D47-9A1F-74C9F87EE378}" dt="2018-08-03T19:41:06.124" v="47217" actId="1036"/>
          <ac:cxnSpMkLst>
            <pc:docMk/>
            <pc:sldMk cId="4078586727" sldId="325"/>
            <ac:cxnSpMk id="31" creationId="{51A7A46F-F65A-4292-8F5A-1D557FF8DE2D}"/>
          </ac:cxnSpMkLst>
        </pc:cxnChg>
      </pc:sldChg>
      <pc:sldChg chg="addSp delSp modSp add modAnim modNotesTx">
        <pc:chgData name="MUDONGLIANG" userId="1313195f-680b-48f7-a0b2-438a8902a129" providerId="ADAL" clId="{76074139-EA2B-2D47-9A1F-74C9F87EE378}" dt="2018-08-03T19:43:26.742" v="47249" actId="1076"/>
        <pc:sldMkLst>
          <pc:docMk/>
          <pc:sldMk cId="749456236" sldId="326"/>
        </pc:sldMkLst>
        <pc:spChg chg="mod">
          <ac:chgData name="MUDONGLIANG" userId="1313195f-680b-48f7-a0b2-438a8902a129" providerId="ADAL" clId="{76074139-EA2B-2D47-9A1F-74C9F87EE378}" dt="2018-07-31T17:09:56.449" v="31825"/>
          <ac:spMkLst>
            <pc:docMk/>
            <pc:sldMk cId="749456236" sldId="326"/>
            <ac:spMk id="2" creationId="{78516680-4AD2-44FA-9AFA-1DC921EE3C52}"/>
          </ac:spMkLst>
        </pc:spChg>
        <pc:spChg chg="add del mod">
          <ac:chgData name="MUDONGLIANG" userId="1313195f-680b-48f7-a0b2-438a8902a129" providerId="ADAL" clId="{76074139-EA2B-2D47-9A1F-74C9F87EE378}" dt="2018-07-31T17:10:00.830" v="31827"/>
          <ac:spMkLst>
            <pc:docMk/>
            <pc:sldMk cId="749456236" sldId="326"/>
            <ac:spMk id="4" creationId="{E75777F7-339D-3741-91A8-5C2F026B6CE9}"/>
          </ac:spMkLst>
        </pc:spChg>
        <pc:spChg chg="add del mod">
          <ac:chgData name="MUDONGLIANG" userId="1313195f-680b-48f7-a0b2-438a8902a129" providerId="ADAL" clId="{76074139-EA2B-2D47-9A1F-74C9F87EE378}" dt="2018-08-03T19:39:18.193" v="47184"/>
          <ac:spMkLst>
            <pc:docMk/>
            <pc:sldMk cId="749456236" sldId="326"/>
            <ac:spMk id="4" creationId="{1FCFE4B1-54BD-8248-8A13-C382EA2208A1}"/>
          </ac:spMkLst>
        </pc:spChg>
        <pc:spChg chg="add del mod">
          <ac:chgData name="MUDONGLIANG" userId="1313195f-680b-48f7-a0b2-438a8902a129" providerId="ADAL" clId="{76074139-EA2B-2D47-9A1F-74C9F87EE378}" dt="2018-08-01T17:46:20.523" v="38299" actId="478"/>
          <ac:spMkLst>
            <pc:docMk/>
            <pc:sldMk cId="749456236" sldId="326"/>
            <ac:spMk id="4" creationId="{49869913-6882-B049-B685-EA542821E0A3}"/>
          </ac:spMkLst>
        </pc:spChg>
        <pc:spChg chg="del">
          <ac:chgData name="MUDONGLIANG" userId="1313195f-680b-48f7-a0b2-438a8902a129" providerId="ADAL" clId="{76074139-EA2B-2D47-9A1F-74C9F87EE378}" dt="2018-07-31T17:10:48.410" v="31828" actId="478"/>
          <ac:spMkLst>
            <pc:docMk/>
            <pc:sldMk cId="749456236" sldId="326"/>
            <ac:spMk id="7" creationId="{63207387-5464-E649-BAE2-EDCEE84F387C}"/>
          </ac:spMkLst>
        </pc:spChg>
        <pc:spChg chg="del">
          <ac:chgData name="MUDONGLIANG" userId="1313195f-680b-48f7-a0b2-438a8902a129" providerId="ADAL" clId="{76074139-EA2B-2D47-9A1F-74C9F87EE378}" dt="2018-07-31T00:21:47.304" v="27072" actId="478"/>
          <ac:spMkLst>
            <pc:docMk/>
            <pc:sldMk cId="749456236" sldId="326"/>
            <ac:spMk id="9" creationId="{15B73C3D-EACE-F64E-994A-BD0533D3782E}"/>
          </ac:spMkLst>
        </pc:spChg>
        <pc:spChg chg="del">
          <ac:chgData name="MUDONGLIANG" userId="1313195f-680b-48f7-a0b2-438a8902a129" providerId="ADAL" clId="{76074139-EA2B-2D47-9A1F-74C9F87EE378}" dt="2018-07-31T00:21:47.304" v="27072" actId="478"/>
          <ac:spMkLst>
            <pc:docMk/>
            <pc:sldMk cId="749456236" sldId="326"/>
            <ac:spMk id="10" creationId="{CDFE281B-3C6D-7E45-ADFA-3B2BAC38DDA8}"/>
          </ac:spMkLst>
        </pc:spChg>
        <pc:spChg chg="del">
          <ac:chgData name="MUDONGLIANG" userId="1313195f-680b-48f7-a0b2-438a8902a129" providerId="ADAL" clId="{76074139-EA2B-2D47-9A1F-74C9F87EE378}" dt="2018-07-31T17:10:48.410" v="31828" actId="478"/>
          <ac:spMkLst>
            <pc:docMk/>
            <pc:sldMk cId="749456236" sldId="326"/>
            <ac:spMk id="11" creationId="{FE22D05D-C179-7245-8B36-2F6944A3B9AC}"/>
          </ac:spMkLst>
        </pc:spChg>
        <pc:spChg chg="del">
          <ac:chgData name="MUDONGLIANG" userId="1313195f-680b-48f7-a0b2-438a8902a129" providerId="ADAL" clId="{76074139-EA2B-2D47-9A1F-74C9F87EE378}" dt="2018-07-31T17:10:48.410" v="31828" actId="478"/>
          <ac:spMkLst>
            <pc:docMk/>
            <pc:sldMk cId="749456236" sldId="326"/>
            <ac:spMk id="12" creationId="{4F2387E1-4E06-A846-82D9-EE1623182D86}"/>
          </ac:spMkLst>
        </pc:spChg>
        <pc:spChg chg="add">
          <ac:chgData name="MUDONGLIANG" userId="1313195f-680b-48f7-a0b2-438a8902a129" providerId="ADAL" clId="{76074139-EA2B-2D47-9A1F-74C9F87EE378}" dt="2018-08-03T19:38:07.715" v="47167"/>
          <ac:spMkLst>
            <pc:docMk/>
            <pc:sldMk cId="749456236" sldId="326"/>
            <ac:spMk id="12" creationId="{54F2D77B-E0FB-9C4C-BE2B-9E26D49758B6}"/>
          </ac:spMkLst>
        </pc:spChg>
        <pc:spChg chg="del">
          <ac:chgData name="MUDONGLIANG" userId="1313195f-680b-48f7-a0b2-438a8902a129" providerId="ADAL" clId="{76074139-EA2B-2D47-9A1F-74C9F87EE378}" dt="2018-07-31T17:10:48.410" v="31828" actId="478"/>
          <ac:spMkLst>
            <pc:docMk/>
            <pc:sldMk cId="749456236" sldId="326"/>
            <ac:spMk id="13" creationId="{B9A48CAC-544F-FC4E-AE58-0EAB23BF8880}"/>
          </ac:spMkLst>
        </pc:spChg>
        <pc:spChg chg="add">
          <ac:chgData name="MUDONGLIANG" userId="1313195f-680b-48f7-a0b2-438a8902a129" providerId="ADAL" clId="{76074139-EA2B-2D47-9A1F-74C9F87EE378}" dt="2018-08-03T19:38:07.715" v="47167"/>
          <ac:spMkLst>
            <pc:docMk/>
            <pc:sldMk cId="749456236" sldId="326"/>
            <ac:spMk id="13" creationId="{8A92C0DB-2033-3C47-9703-F5FAADBBC255}"/>
          </ac:spMkLst>
        </pc:spChg>
        <pc:spChg chg="add">
          <ac:chgData name="MUDONGLIANG" userId="1313195f-680b-48f7-a0b2-438a8902a129" providerId="ADAL" clId="{76074139-EA2B-2D47-9A1F-74C9F87EE378}" dt="2018-08-03T19:38:07.715" v="47167"/>
          <ac:spMkLst>
            <pc:docMk/>
            <pc:sldMk cId="749456236" sldId="326"/>
            <ac:spMk id="16" creationId="{C22C70A5-46BF-FA4C-87A3-D5F7A64210DB}"/>
          </ac:spMkLst>
        </pc:spChg>
        <pc:spChg chg="add mod">
          <ac:chgData name="MUDONGLIANG" userId="1313195f-680b-48f7-a0b2-438a8902a129" providerId="ADAL" clId="{76074139-EA2B-2D47-9A1F-74C9F87EE378}" dt="2018-08-03T19:43:16.443" v="47248" actId="1076"/>
          <ac:spMkLst>
            <pc:docMk/>
            <pc:sldMk cId="749456236" sldId="326"/>
            <ac:spMk id="17" creationId="{E1F7F7D0-E727-1841-B4A6-E7D8837959B7}"/>
          </ac:spMkLst>
        </pc:spChg>
        <pc:spChg chg="add del">
          <ac:chgData name="MUDONGLIANG" userId="1313195f-680b-48f7-a0b2-438a8902a129" providerId="ADAL" clId="{76074139-EA2B-2D47-9A1F-74C9F87EE378}" dt="2018-08-01T17:41:22.703" v="38170" actId="478"/>
          <ac:spMkLst>
            <pc:docMk/>
            <pc:sldMk cId="749456236" sldId="326"/>
            <ac:spMk id="18" creationId="{2B8A89A0-1B0D-C148-9444-6C3C5C299B86}"/>
          </ac:spMkLst>
        </pc:spChg>
        <pc:spChg chg="add">
          <ac:chgData name="MUDONGLIANG" userId="1313195f-680b-48f7-a0b2-438a8902a129" providerId="ADAL" clId="{76074139-EA2B-2D47-9A1F-74C9F87EE378}" dt="2018-08-03T19:38:07.715" v="47167"/>
          <ac:spMkLst>
            <pc:docMk/>
            <pc:sldMk cId="749456236" sldId="326"/>
            <ac:spMk id="18" creationId="{B1920372-96D7-3440-A0A7-6D121F5408FE}"/>
          </ac:spMkLst>
        </pc:spChg>
        <pc:spChg chg="del">
          <ac:chgData name="MUDONGLIANG" userId="1313195f-680b-48f7-a0b2-438a8902a129" providerId="ADAL" clId="{76074139-EA2B-2D47-9A1F-74C9F87EE378}" dt="2018-07-31T17:10:48.410" v="31828" actId="478"/>
          <ac:spMkLst>
            <pc:docMk/>
            <pc:sldMk cId="749456236" sldId="326"/>
            <ac:spMk id="18" creationId="{7CFF18F2-DCE0-224F-A421-43BD7287BA26}"/>
          </ac:spMkLst>
        </pc:spChg>
        <pc:spChg chg="add">
          <ac:chgData name="MUDONGLIANG" userId="1313195f-680b-48f7-a0b2-438a8902a129" providerId="ADAL" clId="{76074139-EA2B-2D47-9A1F-74C9F87EE378}" dt="2018-08-03T19:38:07.715" v="47167"/>
          <ac:spMkLst>
            <pc:docMk/>
            <pc:sldMk cId="749456236" sldId="326"/>
            <ac:spMk id="19" creationId="{1AB29E23-59C6-8944-866C-F7DA504AEDDA}"/>
          </ac:spMkLst>
        </pc:spChg>
        <pc:spChg chg="del">
          <ac:chgData name="MUDONGLIANG" userId="1313195f-680b-48f7-a0b2-438a8902a129" providerId="ADAL" clId="{76074139-EA2B-2D47-9A1F-74C9F87EE378}" dt="2018-07-31T17:10:48.410" v="31828" actId="478"/>
          <ac:spMkLst>
            <pc:docMk/>
            <pc:sldMk cId="749456236" sldId="326"/>
            <ac:spMk id="19" creationId="{9FBD0F46-1AFC-1248-908B-8F7BD1C46DDA}"/>
          </ac:spMkLst>
        </pc:spChg>
        <pc:spChg chg="add">
          <ac:chgData name="MUDONGLIANG" userId="1313195f-680b-48f7-a0b2-438a8902a129" providerId="ADAL" clId="{76074139-EA2B-2D47-9A1F-74C9F87EE378}" dt="2018-08-03T19:38:07.715" v="47167"/>
          <ac:spMkLst>
            <pc:docMk/>
            <pc:sldMk cId="749456236" sldId="326"/>
            <ac:spMk id="20" creationId="{F9336FC6-5A1F-6946-877B-8ECEC20F4AB2}"/>
          </ac:spMkLst>
        </pc:spChg>
        <pc:spChg chg="del mod">
          <ac:chgData name="MUDONGLIANG" userId="1313195f-680b-48f7-a0b2-438a8902a129" providerId="ADAL" clId="{76074139-EA2B-2D47-9A1F-74C9F87EE378}" dt="2018-07-31T17:10:48.410" v="31828" actId="478"/>
          <ac:spMkLst>
            <pc:docMk/>
            <pc:sldMk cId="749456236" sldId="326"/>
            <ac:spMk id="20" creationId="{5E38B1F0-236F-0C46-BC57-59D5F8459386}"/>
          </ac:spMkLst>
        </pc:spChg>
        <pc:spChg chg="del">
          <ac:chgData name="MUDONGLIANG" userId="1313195f-680b-48f7-a0b2-438a8902a129" providerId="ADAL" clId="{76074139-EA2B-2D47-9A1F-74C9F87EE378}" dt="2018-07-31T00:21:47.304" v="27072" actId="478"/>
          <ac:spMkLst>
            <pc:docMk/>
            <pc:sldMk cId="749456236" sldId="326"/>
            <ac:spMk id="21" creationId="{18A83FDB-7494-0742-8E57-F90D295AD140}"/>
          </ac:spMkLst>
        </pc:spChg>
        <pc:spChg chg="add">
          <ac:chgData name="MUDONGLIANG" userId="1313195f-680b-48f7-a0b2-438a8902a129" providerId="ADAL" clId="{76074139-EA2B-2D47-9A1F-74C9F87EE378}" dt="2018-07-31T17:43:33.540" v="32264"/>
          <ac:spMkLst>
            <pc:docMk/>
            <pc:sldMk cId="749456236" sldId="326"/>
            <ac:spMk id="21" creationId="{A531C260-6B2C-D546-8C75-70CDD2BE8A20}"/>
          </ac:spMkLst>
        </pc:spChg>
        <pc:spChg chg="add">
          <ac:chgData name="MUDONGLIANG" userId="1313195f-680b-48f7-a0b2-438a8902a129" providerId="ADAL" clId="{76074139-EA2B-2D47-9A1F-74C9F87EE378}" dt="2018-07-31T17:43:33.540" v="32264"/>
          <ac:spMkLst>
            <pc:docMk/>
            <pc:sldMk cId="749456236" sldId="326"/>
            <ac:spMk id="22" creationId="{F98AB5F2-8565-7A49-8271-30F092200184}"/>
          </ac:spMkLst>
        </pc:spChg>
        <pc:spChg chg="add">
          <ac:chgData name="MUDONGLIANG" userId="1313195f-680b-48f7-a0b2-438a8902a129" providerId="ADAL" clId="{76074139-EA2B-2D47-9A1F-74C9F87EE378}" dt="2018-08-03T19:38:07.715" v="47167"/>
          <ac:spMkLst>
            <pc:docMk/>
            <pc:sldMk cId="749456236" sldId="326"/>
            <ac:spMk id="22" creationId="{EC4109F2-93F9-9C46-9E7A-A554D3A2C941}"/>
          </ac:spMkLst>
        </pc:spChg>
        <pc:spChg chg="del">
          <ac:chgData name="MUDONGLIANG" userId="1313195f-680b-48f7-a0b2-438a8902a129" providerId="ADAL" clId="{76074139-EA2B-2D47-9A1F-74C9F87EE378}" dt="2018-07-31T00:21:47.304" v="27072" actId="478"/>
          <ac:spMkLst>
            <pc:docMk/>
            <pc:sldMk cId="749456236" sldId="326"/>
            <ac:spMk id="22" creationId="{12B734B1-5F8A-9C44-81BD-B1B485B758F7}"/>
          </ac:spMkLst>
        </pc:spChg>
        <pc:spChg chg="add">
          <ac:chgData name="MUDONGLIANG" userId="1313195f-680b-48f7-a0b2-438a8902a129" providerId="ADAL" clId="{76074139-EA2B-2D47-9A1F-74C9F87EE378}" dt="2018-08-03T19:38:07.715" v="47167"/>
          <ac:spMkLst>
            <pc:docMk/>
            <pc:sldMk cId="749456236" sldId="326"/>
            <ac:spMk id="23" creationId="{D52B87C9-1AC6-9749-9A18-170F015121AA}"/>
          </ac:spMkLst>
        </pc:spChg>
        <pc:spChg chg="del">
          <ac:chgData name="MUDONGLIANG" userId="1313195f-680b-48f7-a0b2-438a8902a129" providerId="ADAL" clId="{76074139-EA2B-2D47-9A1F-74C9F87EE378}" dt="2018-07-31T17:10:48.410" v="31828" actId="478"/>
          <ac:spMkLst>
            <pc:docMk/>
            <pc:sldMk cId="749456236" sldId="326"/>
            <ac:spMk id="23" creationId="{03DA1004-569A-694E-9353-6E6289A45810}"/>
          </ac:spMkLst>
        </pc:spChg>
        <pc:spChg chg="add del">
          <ac:chgData name="MUDONGLIANG" userId="1313195f-680b-48f7-a0b2-438a8902a129" providerId="ADAL" clId="{76074139-EA2B-2D47-9A1F-74C9F87EE378}" dt="2018-07-31T17:43:21.588" v="32263" actId="478"/>
          <ac:spMkLst>
            <pc:docMk/>
            <pc:sldMk cId="749456236" sldId="326"/>
            <ac:spMk id="25" creationId="{6FD0CE44-A7A8-5A4B-9A0B-C0FF715D63A8}"/>
          </ac:spMkLst>
        </pc:spChg>
        <pc:spChg chg="add">
          <ac:chgData name="MUDONGLIANG" userId="1313195f-680b-48f7-a0b2-438a8902a129" providerId="ADAL" clId="{76074139-EA2B-2D47-9A1F-74C9F87EE378}" dt="2018-08-03T19:38:07.715" v="47167"/>
          <ac:spMkLst>
            <pc:docMk/>
            <pc:sldMk cId="749456236" sldId="326"/>
            <ac:spMk id="26" creationId="{4157C025-43CC-D14E-9C11-5D3D606BC13D}"/>
          </ac:spMkLst>
        </pc:spChg>
        <pc:spChg chg="add">
          <ac:chgData name="MUDONGLIANG" userId="1313195f-680b-48f7-a0b2-438a8902a129" providerId="ADAL" clId="{76074139-EA2B-2D47-9A1F-74C9F87EE378}" dt="2018-07-31T17:43:33.540" v="32264"/>
          <ac:spMkLst>
            <pc:docMk/>
            <pc:sldMk cId="749456236" sldId="326"/>
            <ac:spMk id="26" creationId="{BBEA7501-FAE4-3C45-9F73-D247BC65B5B6}"/>
          </ac:spMkLst>
        </pc:spChg>
        <pc:spChg chg="add">
          <ac:chgData name="MUDONGLIANG" userId="1313195f-680b-48f7-a0b2-438a8902a129" providerId="ADAL" clId="{76074139-EA2B-2D47-9A1F-74C9F87EE378}" dt="2018-08-03T19:38:07.715" v="47167"/>
          <ac:spMkLst>
            <pc:docMk/>
            <pc:sldMk cId="749456236" sldId="326"/>
            <ac:spMk id="27" creationId="{CA3DFBBF-4BF8-054F-A0FB-CA5B7DF5ED26}"/>
          </ac:spMkLst>
        </pc:spChg>
        <pc:spChg chg="add mod">
          <ac:chgData name="MUDONGLIANG" userId="1313195f-680b-48f7-a0b2-438a8902a129" providerId="ADAL" clId="{76074139-EA2B-2D47-9A1F-74C9F87EE378}" dt="2018-07-31T17:43:38.202" v="32265" actId="207"/>
          <ac:spMkLst>
            <pc:docMk/>
            <pc:sldMk cId="749456236" sldId="326"/>
            <ac:spMk id="27" creationId="{6AB6B27E-648C-5845-A7CB-42B98AE55CD1}"/>
          </ac:spMkLst>
        </pc:spChg>
        <pc:spChg chg="add">
          <ac:chgData name="MUDONGLIANG" userId="1313195f-680b-48f7-a0b2-438a8902a129" providerId="ADAL" clId="{76074139-EA2B-2D47-9A1F-74C9F87EE378}" dt="2018-07-31T17:43:33.540" v="32264"/>
          <ac:spMkLst>
            <pc:docMk/>
            <pc:sldMk cId="749456236" sldId="326"/>
            <ac:spMk id="28" creationId="{C363E13D-4C88-864D-B7AB-005A235BC500}"/>
          </ac:spMkLst>
        </pc:spChg>
        <pc:spChg chg="add">
          <ac:chgData name="MUDONGLIANG" userId="1313195f-680b-48f7-a0b2-438a8902a129" providerId="ADAL" clId="{76074139-EA2B-2D47-9A1F-74C9F87EE378}" dt="2018-07-31T17:43:33.540" v="32264"/>
          <ac:spMkLst>
            <pc:docMk/>
            <pc:sldMk cId="749456236" sldId="326"/>
            <ac:spMk id="29" creationId="{7A7C2C0F-CBF5-0D4E-9BF3-D557047F87B4}"/>
          </ac:spMkLst>
        </pc:spChg>
        <pc:spChg chg="add mod">
          <ac:chgData name="MUDONGLIANG" userId="1313195f-680b-48f7-a0b2-438a8902a129" providerId="ADAL" clId="{76074139-EA2B-2D47-9A1F-74C9F87EE378}" dt="2018-08-02T00:43:42.452" v="44322" actId="255"/>
          <ac:spMkLst>
            <pc:docMk/>
            <pc:sldMk cId="749456236" sldId="326"/>
            <ac:spMk id="30" creationId="{C9BE1D94-47A1-1648-A889-D3528E27994C}"/>
          </ac:spMkLst>
        </pc:spChg>
        <pc:graphicFrameChg chg="add mod modGraphic">
          <ac:chgData name="MUDONGLIANG" userId="1313195f-680b-48f7-a0b2-438a8902a129" providerId="ADAL" clId="{76074139-EA2B-2D47-9A1F-74C9F87EE378}" dt="2018-08-03T19:43:26.742" v="47249" actId="1076"/>
          <ac:graphicFrameMkLst>
            <pc:docMk/>
            <pc:sldMk cId="749456236" sldId="326"/>
            <ac:graphicFrameMk id="24" creationId="{E73C13F9-4891-3646-B794-6FB3F47DC21D}"/>
          </ac:graphicFrameMkLst>
        </pc:graphicFrameChg>
        <pc:picChg chg="add">
          <ac:chgData name="MUDONGLIANG" userId="1313195f-680b-48f7-a0b2-438a8902a129" providerId="ADAL" clId="{76074139-EA2B-2D47-9A1F-74C9F87EE378}" dt="2018-08-03T19:38:07.715" v="47167"/>
          <ac:picMkLst>
            <pc:docMk/>
            <pc:sldMk cId="749456236" sldId="326"/>
            <ac:picMk id="11" creationId="{5C5E5E42-66BB-934E-883B-1B9C6B635312}"/>
          </ac:picMkLst>
        </pc:picChg>
        <pc:picChg chg="add">
          <ac:chgData name="MUDONGLIANG" userId="1313195f-680b-48f7-a0b2-438a8902a129" providerId="ADAL" clId="{76074139-EA2B-2D47-9A1F-74C9F87EE378}" dt="2018-08-03T19:38:07.715" v="47167"/>
          <ac:picMkLst>
            <pc:docMk/>
            <pc:sldMk cId="749456236" sldId="326"/>
            <ac:picMk id="14" creationId="{2B659E14-5A20-DE47-8026-1C9101C80246}"/>
          </ac:picMkLst>
        </pc:picChg>
        <pc:picChg chg="add">
          <ac:chgData name="MUDONGLIANG" userId="1313195f-680b-48f7-a0b2-438a8902a129" providerId="ADAL" clId="{76074139-EA2B-2D47-9A1F-74C9F87EE378}" dt="2018-08-03T19:38:07.715" v="47167"/>
          <ac:picMkLst>
            <pc:docMk/>
            <pc:sldMk cId="749456236" sldId="326"/>
            <ac:picMk id="15" creationId="{09E7952C-4E2F-314A-A5EB-DD1EE6A96090}"/>
          </ac:picMkLst>
        </pc:picChg>
        <pc:picChg chg="add">
          <ac:chgData name="MUDONGLIANG" userId="1313195f-680b-48f7-a0b2-438a8902a129" providerId="ADAL" clId="{76074139-EA2B-2D47-9A1F-74C9F87EE378}" dt="2018-08-03T19:38:07.715" v="47167"/>
          <ac:picMkLst>
            <pc:docMk/>
            <pc:sldMk cId="749456236" sldId="326"/>
            <ac:picMk id="21" creationId="{9DCD9C0A-3279-5748-86B2-65A3EE9F036F}"/>
          </ac:picMkLst>
        </pc:picChg>
        <pc:picChg chg="add">
          <ac:chgData name="MUDONGLIANG" userId="1313195f-680b-48f7-a0b2-438a8902a129" providerId="ADAL" clId="{76074139-EA2B-2D47-9A1F-74C9F87EE378}" dt="2018-08-03T19:38:07.715" v="47167"/>
          <ac:picMkLst>
            <pc:docMk/>
            <pc:sldMk cId="749456236" sldId="326"/>
            <ac:picMk id="25" creationId="{18B87A56-60CB-5049-8674-E7A70B1899F9}"/>
          </ac:picMkLst>
        </pc:picChg>
        <pc:picChg chg="add mod">
          <ac:chgData name="MUDONGLIANG" userId="1313195f-680b-48f7-a0b2-438a8902a129" providerId="ADAL" clId="{76074139-EA2B-2D47-9A1F-74C9F87EE378}" dt="2018-08-02T00:43:49.373" v="44324" actId="1076"/>
          <ac:picMkLst>
            <pc:docMk/>
            <pc:sldMk cId="749456236" sldId="326"/>
            <ac:picMk id="31" creationId="{479152C1-DD4B-4A4A-8D85-52210B964FAE}"/>
          </ac:picMkLst>
        </pc:picChg>
        <pc:picChg chg="add mod">
          <ac:chgData name="MUDONGLIANG" userId="1313195f-680b-48f7-a0b2-438a8902a129" providerId="ADAL" clId="{76074139-EA2B-2D47-9A1F-74C9F87EE378}" dt="2018-08-02T00:43:46.462" v="44323" actId="1076"/>
          <ac:picMkLst>
            <pc:docMk/>
            <pc:sldMk cId="749456236" sldId="326"/>
            <ac:picMk id="32" creationId="{ABAB2400-7C0F-0C4E-BEE3-996ED2546CA4}"/>
          </ac:picMkLst>
        </pc:picChg>
        <pc:picChg chg="add mod">
          <ac:chgData name="MUDONGLIANG" userId="1313195f-680b-48f7-a0b2-438a8902a129" providerId="ADAL" clId="{76074139-EA2B-2D47-9A1F-74C9F87EE378}" dt="2018-08-02T00:43:51.261" v="44325" actId="1076"/>
          <ac:picMkLst>
            <pc:docMk/>
            <pc:sldMk cId="749456236" sldId="326"/>
            <ac:picMk id="33" creationId="{765D8B78-3AD5-0340-906F-5CC82CEC36C0}"/>
          </ac:picMkLst>
        </pc:picChg>
      </pc:sldChg>
      <pc:sldChg chg="addSp delSp modSp add modAnim modNotesTx">
        <pc:chgData name="MUDONGLIANG" userId="1313195f-680b-48f7-a0b2-438a8902a129" providerId="ADAL" clId="{76074139-EA2B-2D47-9A1F-74C9F87EE378}" dt="2018-08-03T19:43:38.730" v="47252" actId="1076"/>
        <pc:sldMkLst>
          <pc:docMk/>
          <pc:sldMk cId="4249895732" sldId="327"/>
        </pc:sldMkLst>
        <pc:spChg chg="mod">
          <ac:chgData name="MUDONGLIANG" userId="1313195f-680b-48f7-a0b2-438a8902a129" providerId="ADAL" clId="{76074139-EA2B-2D47-9A1F-74C9F87EE378}" dt="2018-07-31T18:33:52.296" v="32488"/>
          <ac:spMkLst>
            <pc:docMk/>
            <pc:sldMk cId="4249895732" sldId="327"/>
            <ac:spMk id="2" creationId="{78516680-4AD2-44FA-9AFA-1DC921EE3C52}"/>
          </ac:spMkLst>
        </pc:spChg>
        <pc:spChg chg="add del mod">
          <ac:chgData name="MUDONGLIANG" userId="1313195f-680b-48f7-a0b2-438a8902a129" providerId="ADAL" clId="{76074139-EA2B-2D47-9A1F-74C9F87EE378}" dt="2018-07-31T18:33:59.714" v="32493"/>
          <ac:spMkLst>
            <pc:docMk/>
            <pc:sldMk cId="4249895732" sldId="327"/>
            <ac:spMk id="4" creationId="{C2970469-E908-084F-89A2-C8A41002AC47}"/>
          </ac:spMkLst>
        </pc:spChg>
        <pc:spChg chg="del">
          <ac:chgData name="MUDONGLIANG" userId="1313195f-680b-48f7-a0b2-438a8902a129" providerId="ADAL" clId="{76074139-EA2B-2D47-9A1F-74C9F87EE378}" dt="2018-07-31T17:08:42.279" v="31810" actId="478"/>
          <ac:spMkLst>
            <pc:docMk/>
            <pc:sldMk cId="4249895732" sldId="327"/>
            <ac:spMk id="7" creationId="{63207387-5464-E649-BAE2-EDCEE84F387C}"/>
          </ac:spMkLst>
        </pc:spChg>
        <pc:spChg chg="del">
          <ac:chgData name="MUDONGLIANG" userId="1313195f-680b-48f7-a0b2-438a8902a129" providerId="ADAL" clId="{76074139-EA2B-2D47-9A1F-74C9F87EE378}" dt="2018-07-31T00:22:35.814" v="27077" actId="478"/>
          <ac:spMkLst>
            <pc:docMk/>
            <pc:sldMk cId="4249895732" sldId="327"/>
            <ac:spMk id="9" creationId="{15B73C3D-EACE-F64E-994A-BD0533D3782E}"/>
          </ac:spMkLst>
        </pc:spChg>
        <pc:spChg chg="del">
          <ac:chgData name="MUDONGLIANG" userId="1313195f-680b-48f7-a0b2-438a8902a129" providerId="ADAL" clId="{76074139-EA2B-2D47-9A1F-74C9F87EE378}" dt="2018-07-31T17:08:42.279" v="31810" actId="478"/>
          <ac:spMkLst>
            <pc:docMk/>
            <pc:sldMk cId="4249895732" sldId="327"/>
            <ac:spMk id="10" creationId="{CDFE281B-3C6D-7E45-ADFA-3B2BAC38DDA8}"/>
          </ac:spMkLst>
        </pc:spChg>
        <pc:spChg chg="del">
          <ac:chgData name="MUDONGLIANG" userId="1313195f-680b-48f7-a0b2-438a8902a129" providerId="ADAL" clId="{76074139-EA2B-2D47-9A1F-74C9F87EE378}" dt="2018-07-31T17:08:42.279" v="31810" actId="478"/>
          <ac:spMkLst>
            <pc:docMk/>
            <pc:sldMk cId="4249895732" sldId="327"/>
            <ac:spMk id="11" creationId="{FE22D05D-C179-7245-8B36-2F6944A3B9AC}"/>
          </ac:spMkLst>
        </pc:spChg>
        <pc:spChg chg="add mod">
          <ac:chgData name="MUDONGLIANG" userId="1313195f-680b-48f7-a0b2-438a8902a129" providerId="ADAL" clId="{76074139-EA2B-2D47-9A1F-74C9F87EE378}" dt="2018-08-03T19:38:45.708" v="47173" actId="207"/>
          <ac:spMkLst>
            <pc:docMk/>
            <pc:sldMk cId="4249895732" sldId="327"/>
            <ac:spMk id="11" creationId="{F6C5A0CE-1176-864F-9E1D-7AE0503D8733}"/>
          </ac:spMkLst>
        </pc:spChg>
        <pc:spChg chg="del">
          <ac:chgData name="MUDONGLIANG" userId="1313195f-680b-48f7-a0b2-438a8902a129" providerId="ADAL" clId="{76074139-EA2B-2D47-9A1F-74C9F87EE378}" dt="2018-07-31T17:08:42.279" v="31810" actId="478"/>
          <ac:spMkLst>
            <pc:docMk/>
            <pc:sldMk cId="4249895732" sldId="327"/>
            <ac:spMk id="12" creationId="{4F2387E1-4E06-A846-82D9-EE1623182D86}"/>
          </ac:spMkLst>
        </pc:spChg>
        <pc:spChg chg="add">
          <ac:chgData name="MUDONGLIANG" userId="1313195f-680b-48f7-a0b2-438a8902a129" providerId="ADAL" clId="{76074139-EA2B-2D47-9A1F-74C9F87EE378}" dt="2018-08-03T19:38:11.103" v="47168"/>
          <ac:spMkLst>
            <pc:docMk/>
            <pc:sldMk cId="4249895732" sldId="327"/>
            <ac:spMk id="12" creationId="{F1A8450C-D821-3D42-BDFB-6F16217B4202}"/>
          </ac:spMkLst>
        </pc:spChg>
        <pc:spChg chg="del">
          <ac:chgData name="MUDONGLIANG" userId="1313195f-680b-48f7-a0b2-438a8902a129" providerId="ADAL" clId="{76074139-EA2B-2D47-9A1F-74C9F87EE378}" dt="2018-07-31T17:08:42.279" v="31810" actId="478"/>
          <ac:spMkLst>
            <pc:docMk/>
            <pc:sldMk cId="4249895732" sldId="327"/>
            <ac:spMk id="13" creationId="{B9A48CAC-544F-FC4E-AE58-0EAB23BF8880}"/>
          </ac:spMkLst>
        </pc:spChg>
        <pc:spChg chg="add">
          <ac:chgData name="MUDONGLIANG" userId="1313195f-680b-48f7-a0b2-438a8902a129" providerId="ADAL" clId="{76074139-EA2B-2D47-9A1F-74C9F87EE378}" dt="2018-08-03T19:38:11.103" v="47168"/>
          <ac:spMkLst>
            <pc:docMk/>
            <pc:sldMk cId="4249895732" sldId="327"/>
            <ac:spMk id="15" creationId="{172BC44A-F2D2-4144-8062-AD5E1E854183}"/>
          </ac:spMkLst>
        </pc:spChg>
        <pc:spChg chg="add">
          <ac:chgData name="MUDONGLIANG" userId="1313195f-680b-48f7-a0b2-438a8902a129" providerId="ADAL" clId="{76074139-EA2B-2D47-9A1F-74C9F87EE378}" dt="2018-08-03T19:38:11.103" v="47168"/>
          <ac:spMkLst>
            <pc:docMk/>
            <pc:sldMk cId="4249895732" sldId="327"/>
            <ac:spMk id="16" creationId="{BE249A66-82EC-A340-857F-0F3E5A778C24}"/>
          </ac:spMkLst>
        </pc:spChg>
        <pc:spChg chg="add mod">
          <ac:chgData name="MUDONGLIANG" userId="1313195f-680b-48f7-a0b2-438a8902a129" providerId="ADAL" clId="{76074139-EA2B-2D47-9A1F-74C9F87EE378}" dt="2018-08-03T19:43:38.730" v="47252" actId="1076"/>
          <ac:spMkLst>
            <pc:docMk/>
            <pc:sldMk cId="4249895732" sldId="327"/>
            <ac:spMk id="17" creationId="{B24AB13B-BB4B-5A4A-AA07-D5F698DF442B}"/>
          </ac:spMkLst>
        </pc:spChg>
        <pc:spChg chg="add del">
          <ac:chgData name="MUDONGLIANG" userId="1313195f-680b-48f7-a0b2-438a8902a129" providerId="ADAL" clId="{76074139-EA2B-2D47-9A1F-74C9F87EE378}" dt="2018-08-01T17:41:25.966" v="38171" actId="478"/>
          <ac:spMkLst>
            <pc:docMk/>
            <pc:sldMk cId="4249895732" sldId="327"/>
            <ac:spMk id="18" creationId="{08053A3D-904A-FC48-B3BF-0363262328AA}"/>
          </ac:spMkLst>
        </pc:spChg>
        <pc:spChg chg="add">
          <ac:chgData name="MUDONGLIANG" userId="1313195f-680b-48f7-a0b2-438a8902a129" providerId="ADAL" clId="{76074139-EA2B-2D47-9A1F-74C9F87EE378}" dt="2018-08-03T19:38:11.103" v="47168"/>
          <ac:spMkLst>
            <pc:docMk/>
            <pc:sldMk cId="4249895732" sldId="327"/>
            <ac:spMk id="18" creationId="{C9877B5C-A2D3-3F44-90B5-CD6C63007641}"/>
          </ac:spMkLst>
        </pc:spChg>
        <pc:spChg chg="del">
          <ac:chgData name="MUDONGLIANG" userId="1313195f-680b-48f7-a0b2-438a8902a129" providerId="ADAL" clId="{76074139-EA2B-2D47-9A1F-74C9F87EE378}" dt="2018-07-31T17:08:42.279" v="31810" actId="478"/>
          <ac:spMkLst>
            <pc:docMk/>
            <pc:sldMk cId="4249895732" sldId="327"/>
            <ac:spMk id="18" creationId="{7CFF18F2-DCE0-224F-A421-43BD7287BA26}"/>
          </ac:spMkLst>
        </pc:spChg>
        <pc:spChg chg="del">
          <ac:chgData name="MUDONGLIANG" userId="1313195f-680b-48f7-a0b2-438a8902a129" providerId="ADAL" clId="{76074139-EA2B-2D47-9A1F-74C9F87EE378}" dt="2018-07-31T17:08:42.279" v="31810" actId="478"/>
          <ac:spMkLst>
            <pc:docMk/>
            <pc:sldMk cId="4249895732" sldId="327"/>
            <ac:spMk id="19" creationId="{9FBD0F46-1AFC-1248-908B-8F7BD1C46DDA}"/>
          </ac:spMkLst>
        </pc:spChg>
        <pc:spChg chg="add">
          <ac:chgData name="MUDONGLIANG" userId="1313195f-680b-48f7-a0b2-438a8902a129" providerId="ADAL" clId="{76074139-EA2B-2D47-9A1F-74C9F87EE378}" dt="2018-08-03T19:38:11.103" v="47168"/>
          <ac:spMkLst>
            <pc:docMk/>
            <pc:sldMk cId="4249895732" sldId="327"/>
            <ac:spMk id="19" creationId="{3300FFAA-5CA0-E143-9726-C39A4764CAD1}"/>
          </ac:spMkLst>
        </pc:spChg>
        <pc:spChg chg="del">
          <ac:chgData name="MUDONGLIANG" userId="1313195f-680b-48f7-a0b2-438a8902a129" providerId="ADAL" clId="{76074139-EA2B-2D47-9A1F-74C9F87EE378}" dt="2018-07-31T17:08:42.279" v="31810" actId="478"/>
          <ac:spMkLst>
            <pc:docMk/>
            <pc:sldMk cId="4249895732" sldId="327"/>
            <ac:spMk id="20" creationId="{5E38B1F0-236F-0C46-BC57-59D5F8459386}"/>
          </ac:spMkLst>
        </pc:spChg>
        <pc:spChg chg="del mod">
          <ac:chgData name="MUDONGLIANG" userId="1313195f-680b-48f7-a0b2-438a8902a129" providerId="ADAL" clId="{76074139-EA2B-2D47-9A1F-74C9F87EE378}" dt="2018-07-31T17:08:42.279" v="31810" actId="478"/>
          <ac:spMkLst>
            <pc:docMk/>
            <pc:sldMk cId="4249895732" sldId="327"/>
            <ac:spMk id="21" creationId="{18A83FDB-7494-0742-8E57-F90D295AD140}"/>
          </ac:spMkLst>
        </pc:spChg>
        <pc:spChg chg="add mod">
          <ac:chgData name="MUDONGLIANG" userId="1313195f-680b-48f7-a0b2-438a8902a129" providerId="ADAL" clId="{76074139-EA2B-2D47-9A1F-74C9F87EE378}" dt="2018-08-03T19:38:42.060" v="47172" actId="207"/>
          <ac:spMkLst>
            <pc:docMk/>
            <pc:sldMk cId="4249895732" sldId="327"/>
            <ac:spMk id="21" creationId="{49891E83-E7B8-F143-9CFD-EEA06774C8D9}"/>
          </ac:spMkLst>
        </pc:spChg>
        <pc:spChg chg="del">
          <ac:chgData name="MUDONGLIANG" userId="1313195f-680b-48f7-a0b2-438a8902a129" providerId="ADAL" clId="{76074139-EA2B-2D47-9A1F-74C9F87EE378}" dt="2018-07-31T00:22:35.814" v="27077" actId="478"/>
          <ac:spMkLst>
            <pc:docMk/>
            <pc:sldMk cId="4249895732" sldId="327"/>
            <ac:spMk id="22" creationId="{12B734B1-5F8A-9C44-81BD-B1B485B758F7}"/>
          </ac:spMkLst>
        </pc:spChg>
        <pc:spChg chg="add">
          <ac:chgData name="MUDONGLIANG" userId="1313195f-680b-48f7-a0b2-438a8902a129" providerId="ADAL" clId="{76074139-EA2B-2D47-9A1F-74C9F87EE378}" dt="2018-08-03T19:38:11.103" v="47168"/>
          <ac:spMkLst>
            <pc:docMk/>
            <pc:sldMk cId="4249895732" sldId="327"/>
            <ac:spMk id="22" creationId="{448E72AE-8D43-A643-83F2-5602D089B44A}"/>
          </ac:spMkLst>
        </pc:spChg>
        <pc:spChg chg="add">
          <ac:chgData name="MUDONGLIANG" userId="1313195f-680b-48f7-a0b2-438a8902a129" providerId="ADAL" clId="{76074139-EA2B-2D47-9A1F-74C9F87EE378}" dt="2018-07-31T17:43:53.355" v="32266"/>
          <ac:spMkLst>
            <pc:docMk/>
            <pc:sldMk cId="4249895732" sldId="327"/>
            <ac:spMk id="22" creationId="{3E072589-229B-BC48-B724-29C7534EF52B}"/>
          </ac:spMkLst>
        </pc:spChg>
        <pc:spChg chg="del">
          <ac:chgData name="MUDONGLIANG" userId="1313195f-680b-48f7-a0b2-438a8902a129" providerId="ADAL" clId="{76074139-EA2B-2D47-9A1F-74C9F87EE378}" dt="2018-07-31T17:08:42.279" v="31810" actId="478"/>
          <ac:spMkLst>
            <pc:docMk/>
            <pc:sldMk cId="4249895732" sldId="327"/>
            <ac:spMk id="23" creationId="{03DA1004-569A-694E-9353-6E6289A45810}"/>
          </ac:spMkLst>
        </pc:spChg>
        <pc:spChg chg="add">
          <ac:chgData name="MUDONGLIANG" userId="1313195f-680b-48f7-a0b2-438a8902a129" providerId="ADAL" clId="{76074139-EA2B-2D47-9A1F-74C9F87EE378}" dt="2018-08-03T19:38:11.103" v="47168"/>
          <ac:spMkLst>
            <pc:docMk/>
            <pc:sldMk cId="4249895732" sldId="327"/>
            <ac:spMk id="25" creationId="{CA6CE467-5A58-9542-A691-E287F877B445}"/>
          </ac:spMkLst>
        </pc:spChg>
        <pc:spChg chg="add del mod">
          <ac:chgData name="MUDONGLIANG" userId="1313195f-680b-48f7-a0b2-438a8902a129" providerId="ADAL" clId="{76074139-EA2B-2D47-9A1F-74C9F87EE378}" dt="2018-07-31T17:45:38.087" v="32275" actId="478"/>
          <ac:spMkLst>
            <pc:docMk/>
            <pc:sldMk cId="4249895732" sldId="327"/>
            <ac:spMk id="25" creationId="{FC686DFB-D1FA-864C-B3EB-4E6F65D0F654}"/>
          </ac:spMkLst>
        </pc:spChg>
        <pc:spChg chg="add">
          <ac:chgData name="MUDONGLIANG" userId="1313195f-680b-48f7-a0b2-438a8902a129" providerId="ADAL" clId="{76074139-EA2B-2D47-9A1F-74C9F87EE378}" dt="2018-08-03T19:38:11.103" v="47168"/>
          <ac:spMkLst>
            <pc:docMk/>
            <pc:sldMk cId="4249895732" sldId="327"/>
            <ac:spMk id="26" creationId="{4DC1A855-2266-DE4A-A506-29BD343DDD91}"/>
          </ac:spMkLst>
        </pc:spChg>
        <pc:spChg chg="add">
          <ac:chgData name="MUDONGLIANG" userId="1313195f-680b-48f7-a0b2-438a8902a129" providerId="ADAL" clId="{76074139-EA2B-2D47-9A1F-74C9F87EE378}" dt="2018-07-31T17:43:53.355" v="32266"/>
          <ac:spMkLst>
            <pc:docMk/>
            <pc:sldMk cId="4249895732" sldId="327"/>
            <ac:spMk id="26" creationId="{824A98FA-8660-DE4B-9DC8-7320E52F93F3}"/>
          </ac:spMkLst>
        </pc:spChg>
        <pc:spChg chg="add">
          <ac:chgData name="MUDONGLIANG" userId="1313195f-680b-48f7-a0b2-438a8902a129" providerId="ADAL" clId="{76074139-EA2B-2D47-9A1F-74C9F87EE378}" dt="2018-07-31T17:43:53.355" v="32266"/>
          <ac:spMkLst>
            <pc:docMk/>
            <pc:sldMk cId="4249895732" sldId="327"/>
            <ac:spMk id="27" creationId="{E7B71D31-363B-CB46-8212-3A3337B681E8}"/>
          </ac:spMkLst>
        </pc:spChg>
        <pc:spChg chg="add">
          <ac:chgData name="MUDONGLIANG" userId="1313195f-680b-48f7-a0b2-438a8902a129" providerId="ADAL" clId="{76074139-EA2B-2D47-9A1F-74C9F87EE378}" dt="2018-07-31T17:43:53.355" v="32266"/>
          <ac:spMkLst>
            <pc:docMk/>
            <pc:sldMk cId="4249895732" sldId="327"/>
            <ac:spMk id="28" creationId="{3690660C-C8FD-6148-86EE-0B437ABAE4E7}"/>
          </ac:spMkLst>
        </pc:spChg>
        <pc:spChg chg="add mod">
          <ac:chgData name="MUDONGLIANG" userId="1313195f-680b-48f7-a0b2-438a8902a129" providerId="ADAL" clId="{76074139-EA2B-2D47-9A1F-74C9F87EE378}" dt="2018-07-31T17:44:23.033" v="32268" actId="207"/>
          <ac:spMkLst>
            <pc:docMk/>
            <pc:sldMk cId="4249895732" sldId="327"/>
            <ac:spMk id="29" creationId="{E7E1C39F-4144-AD4B-B5BF-19EE94EF99D2}"/>
          </ac:spMkLst>
        </pc:spChg>
        <pc:spChg chg="add">
          <ac:chgData name="MUDONGLIANG" userId="1313195f-680b-48f7-a0b2-438a8902a129" providerId="ADAL" clId="{76074139-EA2B-2D47-9A1F-74C9F87EE378}" dt="2018-07-31T17:43:53.355" v="32266"/>
          <ac:spMkLst>
            <pc:docMk/>
            <pc:sldMk cId="4249895732" sldId="327"/>
            <ac:spMk id="30" creationId="{17BA629F-80FC-0743-B1F1-54DC056596D0}"/>
          </ac:spMkLst>
        </pc:spChg>
        <pc:spChg chg="add">
          <ac:chgData name="MUDONGLIANG" userId="1313195f-680b-48f7-a0b2-438a8902a129" providerId="ADAL" clId="{76074139-EA2B-2D47-9A1F-74C9F87EE378}" dt="2018-07-31T17:43:53.355" v="32266"/>
          <ac:spMkLst>
            <pc:docMk/>
            <pc:sldMk cId="4249895732" sldId="327"/>
            <ac:spMk id="31" creationId="{C90A34E6-FF5C-EA43-9F72-84141F6D9B77}"/>
          </ac:spMkLst>
        </pc:spChg>
        <pc:spChg chg="add">
          <ac:chgData name="MUDONGLIANG" userId="1313195f-680b-48f7-a0b2-438a8902a129" providerId="ADAL" clId="{76074139-EA2B-2D47-9A1F-74C9F87EE378}" dt="2018-07-31T17:44:06.962" v="32267"/>
          <ac:spMkLst>
            <pc:docMk/>
            <pc:sldMk cId="4249895732" sldId="327"/>
            <ac:spMk id="32" creationId="{CCF8F633-8DE1-7042-BF82-72D0E9F0B366}"/>
          </ac:spMkLst>
        </pc:spChg>
        <pc:spChg chg="add mod">
          <ac:chgData name="MUDONGLIANG" userId="1313195f-680b-48f7-a0b2-438a8902a129" providerId="ADAL" clId="{76074139-EA2B-2D47-9A1F-74C9F87EE378}" dt="2018-08-02T00:44:11.531" v="44328" actId="255"/>
          <ac:spMkLst>
            <pc:docMk/>
            <pc:sldMk cId="4249895732" sldId="327"/>
            <ac:spMk id="33" creationId="{153E967A-7BFB-4640-AE78-52B7F2CBA095}"/>
          </ac:spMkLst>
        </pc:spChg>
        <pc:graphicFrameChg chg="add mod modGraphic">
          <ac:chgData name="MUDONGLIANG" userId="1313195f-680b-48f7-a0b2-438a8902a129" providerId="ADAL" clId="{76074139-EA2B-2D47-9A1F-74C9F87EE378}" dt="2018-07-31T18:21:40.307" v="32371" actId="20577"/>
          <ac:graphicFrameMkLst>
            <pc:docMk/>
            <pc:sldMk cId="4249895732" sldId="327"/>
            <ac:graphicFrameMk id="24" creationId="{54832217-C516-E643-8694-41AE10881F2C}"/>
          </ac:graphicFrameMkLst>
        </pc:graphicFrameChg>
        <pc:picChg chg="add">
          <ac:chgData name="MUDONGLIANG" userId="1313195f-680b-48f7-a0b2-438a8902a129" providerId="ADAL" clId="{76074139-EA2B-2D47-9A1F-74C9F87EE378}" dt="2018-08-03T19:38:11.103" v="47168"/>
          <ac:picMkLst>
            <pc:docMk/>
            <pc:sldMk cId="4249895732" sldId="327"/>
            <ac:picMk id="10" creationId="{E3005B8E-D119-6344-BCC1-859222271340}"/>
          </ac:picMkLst>
        </pc:picChg>
        <pc:picChg chg="add">
          <ac:chgData name="MUDONGLIANG" userId="1313195f-680b-48f7-a0b2-438a8902a129" providerId="ADAL" clId="{76074139-EA2B-2D47-9A1F-74C9F87EE378}" dt="2018-08-03T19:38:11.103" v="47168"/>
          <ac:picMkLst>
            <pc:docMk/>
            <pc:sldMk cId="4249895732" sldId="327"/>
            <ac:picMk id="13" creationId="{721D8DBB-D718-6041-8D60-7589A4DA858B}"/>
          </ac:picMkLst>
        </pc:picChg>
        <pc:picChg chg="add">
          <ac:chgData name="MUDONGLIANG" userId="1313195f-680b-48f7-a0b2-438a8902a129" providerId="ADAL" clId="{76074139-EA2B-2D47-9A1F-74C9F87EE378}" dt="2018-08-03T19:38:11.103" v="47168"/>
          <ac:picMkLst>
            <pc:docMk/>
            <pc:sldMk cId="4249895732" sldId="327"/>
            <ac:picMk id="14" creationId="{8828C29A-058B-E044-AFD9-BFD19E1FB399}"/>
          </ac:picMkLst>
        </pc:picChg>
        <pc:picChg chg="add">
          <ac:chgData name="MUDONGLIANG" userId="1313195f-680b-48f7-a0b2-438a8902a129" providerId="ADAL" clId="{76074139-EA2B-2D47-9A1F-74C9F87EE378}" dt="2018-08-03T19:38:11.103" v="47168"/>
          <ac:picMkLst>
            <pc:docMk/>
            <pc:sldMk cId="4249895732" sldId="327"/>
            <ac:picMk id="20" creationId="{A74AD58E-717E-8748-981C-BCF3A8E6C65F}"/>
          </ac:picMkLst>
        </pc:picChg>
        <pc:picChg chg="add">
          <ac:chgData name="MUDONGLIANG" userId="1313195f-680b-48f7-a0b2-438a8902a129" providerId="ADAL" clId="{76074139-EA2B-2D47-9A1F-74C9F87EE378}" dt="2018-08-03T19:38:11.103" v="47168"/>
          <ac:picMkLst>
            <pc:docMk/>
            <pc:sldMk cId="4249895732" sldId="327"/>
            <ac:picMk id="23" creationId="{A2F22EC9-11E3-3848-92D5-F067DD4CD0C0}"/>
          </ac:picMkLst>
        </pc:picChg>
        <pc:picChg chg="add mod">
          <ac:chgData name="MUDONGLIANG" userId="1313195f-680b-48f7-a0b2-438a8902a129" providerId="ADAL" clId="{76074139-EA2B-2D47-9A1F-74C9F87EE378}" dt="2018-08-02T18:22:07.261" v="44981" actId="1076"/>
          <ac:picMkLst>
            <pc:docMk/>
            <pc:sldMk cId="4249895732" sldId="327"/>
            <ac:picMk id="34" creationId="{81D6B29A-F176-F944-925E-B13A0FCFBE35}"/>
          </ac:picMkLst>
        </pc:picChg>
        <pc:picChg chg="add mod">
          <ac:chgData name="MUDONGLIANG" userId="1313195f-680b-48f7-a0b2-438a8902a129" providerId="ADAL" clId="{76074139-EA2B-2D47-9A1F-74C9F87EE378}" dt="2018-08-02T18:22:10.053" v="44982" actId="1076"/>
          <ac:picMkLst>
            <pc:docMk/>
            <pc:sldMk cId="4249895732" sldId="327"/>
            <ac:picMk id="35" creationId="{57B59238-46E9-7A41-945E-CBE159A8CB19}"/>
          </ac:picMkLst>
        </pc:picChg>
      </pc:sldChg>
      <pc:sldChg chg="addSp delSp modSp add modAnim modNotesTx">
        <pc:chgData name="MUDONGLIANG" userId="1313195f-680b-48f7-a0b2-438a8902a129" providerId="ADAL" clId="{76074139-EA2B-2D47-9A1F-74C9F87EE378}" dt="2018-08-03T19:43:57.909" v="47265" actId="1076"/>
        <pc:sldMkLst>
          <pc:docMk/>
          <pc:sldMk cId="3973181778" sldId="328"/>
        </pc:sldMkLst>
        <pc:spChg chg="mod">
          <ac:chgData name="MUDONGLIANG" userId="1313195f-680b-48f7-a0b2-438a8902a129" providerId="ADAL" clId="{76074139-EA2B-2D47-9A1F-74C9F87EE378}" dt="2018-07-31T18:33:57.607" v="32491"/>
          <ac:spMkLst>
            <pc:docMk/>
            <pc:sldMk cId="3973181778" sldId="328"/>
            <ac:spMk id="2" creationId="{78516680-4AD2-44FA-9AFA-1DC921EE3C52}"/>
          </ac:spMkLst>
        </pc:spChg>
        <pc:spChg chg="add del mod">
          <ac:chgData name="MUDONGLIANG" userId="1313195f-680b-48f7-a0b2-438a8902a129" providerId="ADAL" clId="{76074139-EA2B-2D47-9A1F-74C9F87EE378}" dt="2018-07-31T18:34:01.362" v="32495"/>
          <ac:spMkLst>
            <pc:docMk/>
            <pc:sldMk cId="3973181778" sldId="328"/>
            <ac:spMk id="4" creationId="{BC9E3B6E-CDB3-EF47-B42B-0A472608A02E}"/>
          </ac:spMkLst>
        </pc:spChg>
        <pc:spChg chg="del mod">
          <ac:chgData name="MUDONGLIANG" userId="1313195f-680b-48f7-a0b2-438a8902a129" providerId="ADAL" clId="{76074139-EA2B-2D47-9A1F-74C9F87EE378}" dt="2018-07-31T17:08:29.904" v="31808" actId="478"/>
          <ac:spMkLst>
            <pc:docMk/>
            <pc:sldMk cId="3973181778" sldId="328"/>
            <ac:spMk id="7" creationId="{63207387-5464-E649-BAE2-EDCEE84F387C}"/>
          </ac:spMkLst>
        </pc:spChg>
        <pc:spChg chg="del">
          <ac:chgData name="MUDONGLIANG" userId="1313195f-680b-48f7-a0b2-438a8902a129" providerId="ADAL" clId="{76074139-EA2B-2D47-9A1F-74C9F87EE378}" dt="2018-07-31T17:08:29.904" v="31808" actId="478"/>
          <ac:spMkLst>
            <pc:docMk/>
            <pc:sldMk cId="3973181778" sldId="328"/>
            <ac:spMk id="9" creationId="{15B73C3D-EACE-F64E-994A-BD0533D3782E}"/>
          </ac:spMkLst>
        </pc:spChg>
        <pc:spChg chg="add mod">
          <ac:chgData name="MUDONGLIANG" userId="1313195f-680b-48f7-a0b2-438a8902a129" providerId="ADAL" clId="{76074139-EA2B-2D47-9A1F-74C9F87EE378}" dt="2018-08-03T19:38:29.030" v="47171" actId="207"/>
          <ac:spMkLst>
            <pc:docMk/>
            <pc:sldMk cId="3973181778" sldId="328"/>
            <ac:spMk id="10" creationId="{5E4EBC2F-27F1-A746-A54A-774788EDFCF6}"/>
          </ac:spMkLst>
        </pc:spChg>
        <pc:spChg chg="del">
          <ac:chgData name="MUDONGLIANG" userId="1313195f-680b-48f7-a0b2-438a8902a129" providerId="ADAL" clId="{76074139-EA2B-2D47-9A1F-74C9F87EE378}" dt="2018-07-31T17:08:29.904" v="31808" actId="478"/>
          <ac:spMkLst>
            <pc:docMk/>
            <pc:sldMk cId="3973181778" sldId="328"/>
            <ac:spMk id="10" creationId="{CDFE281B-3C6D-7E45-ADFA-3B2BAC38DDA8}"/>
          </ac:spMkLst>
        </pc:spChg>
        <pc:spChg chg="del">
          <ac:chgData name="MUDONGLIANG" userId="1313195f-680b-48f7-a0b2-438a8902a129" providerId="ADAL" clId="{76074139-EA2B-2D47-9A1F-74C9F87EE378}" dt="2018-07-31T17:08:29.904" v="31808" actId="478"/>
          <ac:spMkLst>
            <pc:docMk/>
            <pc:sldMk cId="3973181778" sldId="328"/>
            <ac:spMk id="11" creationId="{FE22D05D-C179-7245-8B36-2F6944A3B9AC}"/>
          </ac:spMkLst>
        </pc:spChg>
        <pc:spChg chg="add">
          <ac:chgData name="MUDONGLIANG" userId="1313195f-680b-48f7-a0b2-438a8902a129" providerId="ADAL" clId="{76074139-EA2B-2D47-9A1F-74C9F87EE378}" dt="2018-08-03T19:38:15.355" v="47169"/>
          <ac:spMkLst>
            <pc:docMk/>
            <pc:sldMk cId="3973181778" sldId="328"/>
            <ac:spMk id="11" creationId="{4DBC7380-6F7B-9949-B1F5-48A8E3E28CA5}"/>
          </ac:spMkLst>
        </pc:spChg>
        <pc:spChg chg="del mod">
          <ac:chgData name="MUDONGLIANG" userId="1313195f-680b-48f7-a0b2-438a8902a129" providerId="ADAL" clId="{76074139-EA2B-2D47-9A1F-74C9F87EE378}" dt="2018-07-31T17:08:33.631" v="31809" actId="478"/>
          <ac:spMkLst>
            <pc:docMk/>
            <pc:sldMk cId="3973181778" sldId="328"/>
            <ac:spMk id="12" creationId="{4F2387E1-4E06-A846-82D9-EE1623182D86}"/>
          </ac:spMkLst>
        </pc:spChg>
        <pc:spChg chg="del">
          <ac:chgData name="MUDONGLIANG" userId="1313195f-680b-48f7-a0b2-438a8902a129" providerId="ADAL" clId="{76074139-EA2B-2D47-9A1F-74C9F87EE378}" dt="2018-07-31T16:59:25.116" v="31593" actId="478"/>
          <ac:spMkLst>
            <pc:docMk/>
            <pc:sldMk cId="3973181778" sldId="328"/>
            <ac:spMk id="13" creationId="{B9A48CAC-544F-FC4E-AE58-0EAB23BF8880}"/>
          </ac:spMkLst>
        </pc:spChg>
        <pc:spChg chg="add">
          <ac:chgData name="MUDONGLIANG" userId="1313195f-680b-48f7-a0b2-438a8902a129" providerId="ADAL" clId="{76074139-EA2B-2D47-9A1F-74C9F87EE378}" dt="2018-08-03T19:38:15.355" v="47169"/>
          <ac:spMkLst>
            <pc:docMk/>
            <pc:sldMk cId="3973181778" sldId="328"/>
            <ac:spMk id="14" creationId="{954F877E-EEA9-C14A-8FF9-0B2B0C580D3F}"/>
          </ac:spMkLst>
        </pc:spChg>
        <pc:spChg chg="add">
          <ac:chgData name="MUDONGLIANG" userId="1313195f-680b-48f7-a0b2-438a8902a129" providerId="ADAL" clId="{76074139-EA2B-2D47-9A1F-74C9F87EE378}" dt="2018-08-03T19:38:15.355" v="47169"/>
          <ac:spMkLst>
            <pc:docMk/>
            <pc:sldMk cId="3973181778" sldId="328"/>
            <ac:spMk id="15" creationId="{DD54088B-6945-1A42-BC02-EEF3337024FC}"/>
          </ac:spMkLst>
        </pc:spChg>
        <pc:spChg chg="add">
          <ac:chgData name="MUDONGLIANG" userId="1313195f-680b-48f7-a0b2-438a8902a129" providerId="ADAL" clId="{76074139-EA2B-2D47-9A1F-74C9F87EE378}" dt="2018-08-03T19:38:15.355" v="47169"/>
          <ac:spMkLst>
            <pc:docMk/>
            <pc:sldMk cId="3973181778" sldId="328"/>
            <ac:spMk id="16" creationId="{FEB14B8F-9B8B-9840-8CFA-69662AD17EB6}"/>
          </ac:spMkLst>
        </pc:spChg>
        <pc:spChg chg="add mod">
          <ac:chgData name="MUDONGLIANG" userId="1313195f-680b-48f7-a0b2-438a8902a129" providerId="ADAL" clId="{76074139-EA2B-2D47-9A1F-74C9F87EE378}" dt="2018-08-03T19:43:51.526" v="47264" actId="1076"/>
          <ac:spMkLst>
            <pc:docMk/>
            <pc:sldMk cId="3973181778" sldId="328"/>
            <ac:spMk id="17" creationId="{E19CD9F0-BA13-9340-851E-F52AFBFCBF8A}"/>
          </ac:spMkLst>
        </pc:spChg>
        <pc:spChg chg="del mod">
          <ac:chgData name="MUDONGLIANG" userId="1313195f-680b-48f7-a0b2-438a8902a129" providerId="ADAL" clId="{76074139-EA2B-2D47-9A1F-74C9F87EE378}" dt="2018-07-31T17:08:29.904" v="31808" actId="478"/>
          <ac:spMkLst>
            <pc:docMk/>
            <pc:sldMk cId="3973181778" sldId="328"/>
            <ac:spMk id="18" creationId="{7CFF18F2-DCE0-224F-A421-43BD7287BA26}"/>
          </ac:spMkLst>
        </pc:spChg>
        <pc:spChg chg="add">
          <ac:chgData name="MUDONGLIANG" userId="1313195f-680b-48f7-a0b2-438a8902a129" providerId="ADAL" clId="{76074139-EA2B-2D47-9A1F-74C9F87EE378}" dt="2018-08-03T19:38:15.355" v="47169"/>
          <ac:spMkLst>
            <pc:docMk/>
            <pc:sldMk cId="3973181778" sldId="328"/>
            <ac:spMk id="18" creationId="{8AC45CEA-D222-8A4E-960C-2C7FB72E85F8}"/>
          </ac:spMkLst>
        </pc:spChg>
        <pc:spChg chg="add del">
          <ac:chgData name="MUDONGLIANG" userId="1313195f-680b-48f7-a0b2-438a8902a129" providerId="ADAL" clId="{76074139-EA2B-2D47-9A1F-74C9F87EE378}" dt="2018-08-01T17:41:29.310" v="38172" actId="478"/>
          <ac:spMkLst>
            <pc:docMk/>
            <pc:sldMk cId="3973181778" sldId="328"/>
            <ac:spMk id="19" creationId="{B32570DD-039C-5841-994F-5BF665C60922}"/>
          </ac:spMkLst>
        </pc:spChg>
        <pc:spChg chg="del mod">
          <ac:chgData name="MUDONGLIANG" userId="1313195f-680b-48f7-a0b2-438a8902a129" providerId="ADAL" clId="{76074139-EA2B-2D47-9A1F-74C9F87EE378}" dt="2018-07-31T17:00:28.265" v="31628" actId="478"/>
          <ac:spMkLst>
            <pc:docMk/>
            <pc:sldMk cId="3973181778" sldId="328"/>
            <ac:spMk id="19" creationId="{9FBD0F46-1AFC-1248-908B-8F7BD1C46DDA}"/>
          </ac:spMkLst>
        </pc:spChg>
        <pc:spChg chg="del">
          <ac:chgData name="MUDONGLIANG" userId="1313195f-680b-48f7-a0b2-438a8902a129" providerId="ADAL" clId="{76074139-EA2B-2D47-9A1F-74C9F87EE378}" dt="2018-07-31T17:08:29.904" v="31808" actId="478"/>
          <ac:spMkLst>
            <pc:docMk/>
            <pc:sldMk cId="3973181778" sldId="328"/>
            <ac:spMk id="20" creationId="{5E38B1F0-236F-0C46-BC57-59D5F8459386}"/>
          </ac:spMkLst>
        </pc:spChg>
        <pc:spChg chg="add">
          <ac:chgData name="MUDONGLIANG" userId="1313195f-680b-48f7-a0b2-438a8902a129" providerId="ADAL" clId="{76074139-EA2B-2D47-9A1F-74C9F87EE378}" dt="2018-08-03T19:38:15.355" v="47169"/>
          <ac:spMkLst>
            <pc:docMk/>
            <pc:sldMk cId="3973181778" sldId="328"/>
            <ac:spMk id="20" creationId="{FE6C4522-B54A-014C-AB9B-3DB43E309455}"/>
          </ac:spMkLst>
        </pc:spChg>
        <pc:spChg chg="del">
          <ac:chgData name="MUDONGLIANG" userId="1313195f-680b-48f7-a0b2-438a8902a129" providerId="ADAL" clId="{76074139-EA2B-2D47-9A1F-74C9F87EE378}" dt="2018-07-31T17:08:29.904" v="31808" actId="478"/>
          <ac:spMkLst>
            <pc:docMk/>
            <pc:sldMk cId="3973181778" sldId="328"/>
            <ac:spMk id="21" creationId="{18A83FDB-7494-0742-8E57-F90D295AD140}"/>
          </ac:spMkLst>
        </pc:spChg>
        <pc:spChg chg="add">
          <ac:chgData name="MUDONGLIANG" userId="1313195f-680b-48f7-a0b2-438a8902a129" providerId="ADAL" clId="{76074139-EA2B-2D47-9A1F-74C9F87EE378}" dt="2018-08-03T19:38:15.355" v="47169"/>
          <ac:spMkLst>
            <pc:docMk/>
            <pc:sldMk cId="3973181778" sldId="328"/>
            <ac:spMk id="21" creationId="{1E7B6358-5D37-C347-9580-3F828C3F5811}"/>
          </ac:spMkLst>
        </pc:spChg>
        <pc:spChg chg="del mod">
          <ac:chgData name="MUDONGLIANG" userId="1313195f-680b-48f7-a0b2-438a8902a129" providerId="ADAL" clId="{76074139-EA2B-2D47-9A1F-74C9F87EE378}" dt="2018-07-31T17:08:29.904" v="31808" actId="478"/>
          <ac:spMkLst>
            <pc:docMk/>
            <pc:sldMk cId="3973181778" sldId="328"/>
            <ac:spMk id="22" creationId="{12B734B1-5F8A-9C44-81BD-B1B485B758F7}"/>
          </ac:spMkLst>
        </pc:spChg>
        <pc:spChg chg="del">
          <ac:chgData name="MUDONGLIANG" userId="1313195f-680b-48f7-a0b2-438a8902a129" providerId="ADAL" clId="{76074139-EA2B-2D47-9A1F-74C9F87EE378}" dt="2018-07-31T16:59:26.457" v="31594" actId="478"/>
          <ac:spMkLst>
            <pc:docMk/>
            <pc:sldMk cId="3973181778" sldId="328"/>
            <ac:spMk id="23" creationId="{03DA1004-569A-694E-9353-6E6289A45810}"/>
          </ac:spMkLst>
        </pc:spChg>
        <pc:spChg chg="add mod">
          <ac:chgData name="MUDONGLIANG" userId="1313195f-680b-48f7-a0b2-438a8902a129" providerId="ADAL" clId="{76074139-EA2B-2D47-9A1F-74C9F87EE378}" dt="2018-08-03T19:38:25.012" v="47170" actId="207"/>
          <ac:spMkLst>
            <pc:docMk/>
            <pc:sldMk cId="3973181778" sldId="328"/>
            <ac:spMk id="23" creationId="{74A0E323-E06A-154B-8B0B-7826E8CD712F}"/>
          </ac:spMkLst>
        </pc:spChg>
        <pc:spChg chg="add del">
          <ac:chgData name="MUDONGLIANG" userId="1313195f-680b-48f7-a0b2-438a8902a129" providerId="ADAL" clId="{76074139-EA2B-2D47-9A1F-74C9F87EE378}" dt="2018-07-31T17:46:07.742" v="32279" actId="478"/>
          <ac:spMkLst>
            <pc:docMk/>
            <pc:sldMk cId="3973181778" sldId="328"/>
            <ac:spMk id="25" creationId="{C9CA96FA-0B5D-A54C-89A5-2DC8FB7190E3}"/>
          </ac:spMkLst>
        </pc:spChg>
        <pc:spChg chg="add">
          <ac:chgData name="MUDONGLIANG" userId="1313195f-680b-48f7-a0b2-438a8902a129" providerId="ADAL" clId="{76074139-EA2B-2D47-9A1F-74C9F87EE378}" dt="2018-08-03T19:38:15.355" v="47169"/>
          <ac:spMkLst>
            <pc:docMk/>
            <pc:sldMk cId="3973181778" sldId="328"/>
            <ac:spMk id="25" creationId="{142996C8-B922-474E-A407-9CFD1AFA8DF5}"/>
          </ac:spMkLst>
        </pc:spChg>
        <pc:spChg chg="add del mod">
          <ac:chgData name="MUDONGLIANG" userId="1313195f-680b-48f7-a0b2-438a8902a129" providerId="ADAL" clId="{76074139-EA2B-2D47-9A1F-74C9F87EE378}" dt="2018-07-31T17:08:29.904" v="31808" actId="478"/>
          <ac:spMkLst>
            <pc:docMk/>
            <pc:sldMk cId="3973181778" sldId="328"/>
            <ac:spMk id="26" creationId="{480DB834-F42B-3341-8A86-443F9D75FB6D}"/>
          </ac:spMkLst>
        </pc:spChg>
        <pc:spChg chg="add">
          <ac:chgData name="MUDONGLIANG" userId="1313195f-680b-48f7-a0b2-438a8902a129" providerId="ADAL" clId="{76074139-EA2B-2D47-9A1F-74C9F87EE378}" dt="2018-07-31T17:44:37.868" v="32269"/>
          <ac:spMkLst>
            <pc:docMk/>
            <pc:sldMk cId="3973181778" sldId="328"/>
            <ac:spMk id="27" creationId="{523EDF35-9788-664A-8C60-1A3AC2C153C9}"/>
          </ac:spMkLst>
        </pc:spChg>
        <pc:spChg chg="add">
          <ac:chgData name="MUDONGLIANG" userId="1313195f-680b-48f7-a0b2-438a8902a129" providerId="ADAL" clId="{76074139-EA2B-2D47-9A1F-74C9F87EE378}" dt="2018-07-31T17:44:37.868" v="32269"/>
          <ac:spMkLst>
            <pc:docMk/>
            <pc:sldMk cId="3973181778" sldId="328"/>
            <ac:spMk id="28" creationId="{2102A8A5-9881-8545-A815-5F1F9C37FF06}"/>
          </ac:spMkLst>
        </pc:spChg>
        <pc:spChg chg="add">
          <ac:chgData name="MUDONGLIANG" userId="1313195f-680b-48f7-a0b2-438a8902a129" providerId="ADAL" clId="{76074139-EA2B-2D47-9A1F-74C9F87EE378}" dt="2018-07-31T17:44:37.868" v="32269"/>
          <ac:spMkLst>
            <pc:docMk/>
            <pc:sldMk cId="3973181778" sldId="328"/>
            <ac:spMk id="29" creationId="{116DA956-CDB8-E140-9CFC-27CC1DD06E23}"/>
          </ac:spMkLst>
        </pc:spChg>
        <pc:spChg chg="add">
          <ac:chgData name="MUDONGLIANG" userId="1313195f-680b-48f7-a0b2-438a8902a129" providerId="ADAL" clId="{76074139-EA2B-2D47-9A1F-74C9F87EE378}" dt="2018-07-31T17:44:37.868" v="32269"/>
          <ac:spMkLst>
            <pc:docMk/>
            <pc:sldMk cId="3973181778" sldId="328"/>
            <ac:spMk id="30" creationId="{219CF66F-7F57-FE49-A909-D2C5CDB8680A}"/>
          </ac:spMkLst>
        </pc:spChg>
        <pc:spChg chg="add">
          <ac:chgData name="MUDONGLIANG" userId="1313195f-680b-48f7-a0b2-438a8902a129" providerId="ADAL" clId="{76074139-EA2B-2D47-9A1F-74C9F87EE378}" dt="2018-07-31T17:44:37.868" v="32269"/>
          <ac:spMkLst>
            <pc:docMk/>
            <pc:sldMk cId="3973181778" sldId="328"/>
            <ac:spMk id="31" creationId="{20098350-E251-CF4F-A2ED-0BDCCF336214}"/>
          </ac:spMkLst>
        </pc:spChg>
        <pc:spChg chg="add mod">
          <ac:chgData name="MUDONGLIANG" userId="1313195f-680b-48f7-a0b2-438a8902a129" providerId="ADAL" clId="{76074139-EA2B-2D47-9A1F-74C9F87EE378}" dt="2018-07-31T17:44:41.568" v="32270" actId="207"/>
          <ac:spMkLst>
            <pc:docMk/>
            <pc:sldMk cId="3973181778" sldId="328"/>
            <ac:spMk id="32" creationId="{C2463F31-DA1A-9245-BD73-51F875B66037}"/>
          </ac:spMkLst>
        </pc:spChg>
        <pc:spChg chg="add">
          <ac:chgData name="MUDONGLIANG" userId="1313195f-680b-48f7-a0b2-438a8902a129" providerId="ADAL" clId="{76074139-EA2B-2D47-9A1F-74C9F87EE378}" dt="2018-07-31T17:44:37.868" v="32269"/>
          <ac:spMkLst>
            <pc:docMk/>
            <pc:sldMk cId="3973181778" sldId="328"/>
            <ac:spMk id="33" creationId="{3B9B0790-A9F0-E845-9134-BE5DA7BDE0C6}"/>
          </ac:spMkLst>
        </pc:spChg>
        <pc:spChg chg="add">
          <ac:chgData name="MUDONGLIANG" userId="1313195f-680b-48f7-a0b2-438a8902a129" providerId="ADAL" clId="{76074139-EA2B-2D47-9A1F-74C9F87EE378}" dt="2018-07-31T17:44:37.868" v="32269"/>
          <ac:spMkLst>
            <pc:docMk/>
            <pc:sldMk cId="3973181778" sldId="328"/>
            <ac:spMk id="34" creationId="{15575031-F07C-684E-82FB-2B6C0AAFF149}"/>
          </ac:spMkLst>
        </pc:spChg>
        <pc:spChg chg="add">
          <ac:chgData name="MUDONGLIANG" userId="1313195f-680b-48f7-a0b2-438a8902a129" providerId="ADAL" clId="{76074139-EA2B-2D47-9A1F-74C9F87EE378}" dt="2018-07-31T17:44:37.868" v="32269"/>
          <ac:spMkLst>
            <pc:docMk/>
            <pc:sldMk cId="3973181778" sldId="328"/>
            <ac:spMk id="35" creationId="{2CE85AC4-361D-1846-9585-9C91F068C7ED}"/>
          </ac:spMkLst>
        </pc:spChg>
        <pc:spChg chg="add">
          <ac:chgData name="MUDONGLIANG" userId="1313195f-680b-48f7-a0b2-438a8902a129" providerId="ADAL" clId="{76074139-EA2B-2D47-9A1F-74C9F87EE378}" dt="2018-07-31T17:44:37.868" v="32269"/>
          <ac:spMkLst>
            <pc:docMk/>
            <pc:sldMk cId="3973181778" sldId="328"/>
            <ac:spMk id="36" creationId="{9B58DFC6-CD9F-144A-B601-D6284052661E}"/>
          </ac:spMkLst>
        </pc:spChg>
        <pc:spChg chg="add mod">
          <ac:chgData name="MUDONGLIANG" userId="1313195f-680b-48f7-a0b2-438a8902a129" providerId="ADAL" clId="{76074139-EA2B-2D47-9A1F-74C9F87EE378}" dt="2018-08-02T00:44:39.897" v="44331" actId="255"/>
          <ac:spMkLst>
            <pc:docMk/>
            <pc:sldMk cId="3973181778" sldId="328"/>
            <ac:spMk id="37" creationId="{9C47E78B-DDDA-CD43-86F1-0A4A1153459D}"/>
          </ac:spMkLst>
        </pc:spChg>
        <pc:graphicFrameChg chg="add mod modGraphic">
          <ac:chgData name="MUDONGLIANG" userId="1313195f-680b-48f7-a0b2-438a8902a129" providerId="ADAL" clId="{76074139-EA2B-2D47-9A1F-74C9F87EE378}" dt="2018-08-03T19:43:57.909" v="47265" actId="1076"/>
          <ac:graphicFrameMkLst>
            <pc:docMk/>
            <pc:sldMk cId="3973181778" sldId="328"/>
            <ac:graphicFrameMk id="24" creationId="{DD836D0F-FA69-0A4B-9EEA-FC9C66AD5611}"/>
          </ac:graphicFrameMkLst>
        </pc:graphicFrameChg>
        <pc:picChg chg="add">
          <ac:chgData name="MUDONGLIANG" userId="1313195f-680b-48f7-a0b2-438a8902a129" providerId="ADAL" clId="{76074139-EA2B-2D47-9A1F-74C9F87EE378}" dt="2018-08-03T19:38:15.355" v="47169"/>
          <ac:picMkLst>
            <pc:docMk/>
            <pc:sldMk cId="3973181778" sldId="328"/>
            <ac:picMk id="9" creationId="{447EFF52-E434-2045-ACEA-9E7868BE822A}"/>
          </ac:picMkLst>
        </pc:picChg>
        <pc:picChg chg="add">
          <ac:chgData name="MUDONGLIANG" userId="1313195f-680b-48f7-a0b2-438a8902a129" providerId="ADAL" clId="{76074139-EA2B-2D47-9A1F-74C9F87EE378}" dt="2018-08-03T19:38:15.355" v="47169"/>
          <ac:picMkLst>
            <pc:docMk/>
            <pc:sldMk cId="3973181778" sldId="328"/>
            <ac:picMk id="12" creationId="{A90F9296-36AF-CD49-B6F3-F9725D003E7A}"/>
          </ac:picMkLst>
        </pc:picChg>
        <pc:picChg chg="add">
          <ac:chgData name="MUDONGLIANG" userId="1313195f-680b-48f7-a0b2-438a8902a129" providerId="ADAL" clId="{76074139-EA2B-2D47-9A1F-74C9F87EE378}" dt="2018-08-03T19:38:15.355" v="47169"/>
          <ac:picMkLst>
            <pc:docMk/>
            <pc:sldMk cId="3973181778" sldId="328"/>
            <ac:picMk id="13" creationId="{BBA6491F-651F-F049-B532-7720CAF0B2F1}"/>
          </ac:picMkLst>
        </pc:picChg>
        <pc:picChg chg="add">
          <ac:chgData name="MUDONGLIANG" userId="1313195f-680b-48f7-a0b2-438a8902a129" providerId="ADAL" clId="{76074139-EA2B-2D47-9A1F-74C9F87EE378}" dt="2018-08-03T19:38:15.355" v="47169"/>
          <ac:picMkLst>
            <pc:docMk/>
            <pc:sldMk cId="3973181778" sldId="328"/>
            <ac:picMk id="19" creationId="{F69FF7DF-72D9-5945-976E-1A32757709CF}"/>
          </ac:picMkLst>
        </pc:picChg>
        <pc:picChg chg="add">
          <ac:chgData name="MUDONGLIANG" userId="1313195f-680b-48f7-a0b2-438a8902a129" providerId="ADAL" clId="{76074139-EA2B-2D47-9A1F-74C9F87EE378}" dt="2018-08-03T19:38:15.355" v="47169"/>
          <ac:picMkLst>
            <pc:docMk/>
            <pc:sldMk cId="3973181778" sldId="328"/>
            <ac:picMk id="22" creationId="{F2D75688-8B8A-DF41-A4E2-06C09401FE3B}"/>
          </ac:picMkLst>
        </pc:picChg>
        <pc:picChg chg="add mod">
          <ac:chgData name="MUDONGLIANG" userId="1313195f-680b-48f7-a0b2-438a8902a129" providerId="ADAL" clId="{76074139-EA2B-2D47-9A1F-74C9F87EE378}" dt="2018-08-02T18:22:26.460" v="44983" actId="1076"/>
          <ac:picMkLst>
            <pc:docMk/>
            <pc:sldMk cId="3973181778" sldId="328"/>
            <ac:picMk id="38" creationId="{5532ED1C-FC8F-F740-95EA-391426FB5CFD}"/>
          </ac:picMkLst>
        </pc:picChg>
      </pc:sldChg>
      <pc:sldChg chg="modSp add modNotesTx">
        <pc:chgData name="MUDONGLIANG" userId="1313195f-680b-48f7-a0b2-438a8902a129" providerId="ADAL" clId="{76074139-EA2B-2D47-9A1F-74C9F87EE378}" dt="2018-08-03T00:55:13.111" v="46606" actId="20577"/>
        <pc:sldMkLst>
          <pc:docMk/>
          <pc:sldMk cId="3064247227" sldId="330"/>
        </pc:sldMkLst>
        <pc:spChg chg="mod">
          <ac:chgData name="MUDONGLIANG" userId="1313195f-680b-48f7-a0b2-438a8902a129" providerId="ADAL" clId="{76074139-EA2B-2D47-9A1F-74C9F87EE378}" dt="2018-07-31T18:27:56.001" v="32436" actId="20577"/>
          <ac:spMkLst>
            <pc:docMk/>
            <pc:sldMk cId="3064247227" sldId="330"/>
            <ac:spMk id="2" creationId="{EC383CD1-0FBA-CA4A-AE58-79CB67C39EB6}"/>
          </ac:spMkLst>
        </pc:spChg>
        <pc:spChg chg="mod">
          <ac:chgData name="MUDONGLIANG" userId="1313195f-680b-48f7-a0b2-438a8902a129" providerId="ADAL" clId="{76074139-EA2B-2D47-9A1F-74C9F87EE378}" dt="2018-08-03T00:55:13.111" v="46606" actId="20577"/>
          <ac:spMkLst>
            <pc:docMk/>
            <pc:sldMk cId="3064247227" sldId="330"/>
            <ac:spMk id="3" creationId="{14D40DA4-3EBE-984E-9C49-7367C61B60A0}"/>
          </ac:spMkLst>
        </pc:spChg>
      </pc:sldChg>
      <pc:sldChg chg="modSp add modNotesTx">
        <pc:chgData name="MUDONGLIANG" userId="1313195f-680b-48f7-a0b2-438a8902a129" providerId="ADAL" clId="{76074139-EA2B-2D47-9A1F-74C9F87EE378}" dt="2018-08-01T23:46:43.905" v="43996" actId="20577"/>
        <pc:sldMkLst>
          <pc:docMk/>
          <pc:sldMk cId="2045730385" sldId="331"/>
        </pc:sldMkLst>
        <pc:spChg chg="mod">
          <ac:chgData name="MUDONGLIANG" userId="1313195f-680b-48f7-a0b2-438a8902a129" providerId="ADAL" clId="{76074139-EA2B-2D47-9A1F-74C9F87EE378}" dt="2018-07-31T18:28:09.385" v="32444" actId="20577"/>
          <ac:spMkLst>
            <pc:docMk/>
            <pc:sldMk cId="2045730385" sldId="331"/>
            <ac:spMk id="2" creationId="{EC383CD1-0FBA-CA4A-AE58-79CB67C39EB6}"/>
          </ac:spMkLst>
        </pc:spChg>
        <pc:spChg chg="mod">
          <ac:chgData name="MUDONGLIANG" userId="1313195f-680b-48f7-a0b2-438a8902a129" providerId="ADAL" clId="{76074139-EA2B-2D47-9A1F-74C9F87EE378}" dt="2018-08-01T15:28:22.022" v="36648" actId="20577"/>
          <ac:spMkLst>
            <pc:docMk/>
            <pc:sldMk cId="2045730385" sldId="331"/>
            <ac:spMk id="3" creationId="{14D40DA4-3EBE-984E-9C49-7367C61B60A0}"/>
          </ac:spMkLst>
        </pc:spChg>
      </pc:sldChg>
      <pc:sldChg chg="modSp add modNotesTx">
        <pc:chgData name="MUDONGLIANG" userId="1313195f-680b-48f7-a0b2-438a8902a129" providerId="ADAL" clId="{76074139-EA2B-2D47-9A1F-74C9F87EE378}" dt="2018-08-03T21:54:02.594" v="48735" actId="20577"/>
        <pc:sldMkLst>
          <pc:docMk/>
          <pc:sldMk cId="3999890448" sldId="333"/>
        </pc:sldMkLst>
        <pc:spChg chg="mod">
          <ac:chgData name="MUDONGLIANG" userId="1313195f-680b-48f7-a0b2-438a8902a129" providerId="ADAL" clId="{76074139-EA2B-2D47-9A1F-74C9F87EE378}" dt="2018-07-31T01:42:25.792" v="28472" actId="2711"/>
          <ac:spMkLst>
            <pc:docMk/>
            <pc:sldMk cId="3999890448" sldId="333"/>
            <ac:spMk id="2" creationId="{00000000-0000-0000-0000-000000000000}"/>
          </ac:spMkLst>
        </pc:spChg>
        <pc:spChg chg="mod">
          <ac:chgData name="MUDONGLIANG" userId="1313195f-680b-48f7-a0b2-438a8902a129" providerId="ADAL" clId="{76074139-EA2B-2D47-9A1F-74C9F87EE378}" dt="2018-08-03T21:54:02.594" v="48735" actId="20577"/>
          <ac:spMkLst>
            <pc:docMk/>
            <pc:sldMk cId="3999890448" sldId="333"/>
            <ac:spMk id="3" creationId="{00000000-0000-0000-0000-000000000000}"/>
          </ac:spMkLst>
        </pc:spChg>
      </pc:sldChg>
      <pc:sldChg chg="modSp add modNotesTx">
        <pc:chgData name="MUDONGLIANG" userId="1313195f-680b-48f7-a0b2-438a8902a129" providerId="ADAL" clId="{76074139-EA2B-2D47-9A1F-74C9F87EE378}" dt="2018-08-01T21:57:54.054" v="43893" actId="20577"/>
        <pc:sldMkLst>
          <pc:docMk/>
          <pc:sldMk cId="3156441076" sldId="334"/>
        </pc:sldMkLst>
        <pc:spChg chg="mod">
          <ac:chgData name="MUDONGLIANG" userId="1313195f-680b-48f7-a0b2-438a8902a129" providerId="ADAL" clId="{76074139-EA2B-2D47-9A1F-74C9F87EE378}" dt="2018-07-31T18:32:05.945" v="32483" actId="20577"/>
          <ac:spMkLst>
            <pc:docMk/>
            <pc:sldMk cId="3156441076" sldId="334"/>
            <ac:spMk id="2" creationId="{EC383CD1-0FBA-CA4A-AE58-79CB67C39EB6}"/>
          </ac:spMkLst>
        </pc:spChg>
        <pc:spChg chg="mod">
          <ac:chgData name="MUDONGLIANG" userId="1313195f-680b-48f7-a0b2-438a8902a129" providerId="ADAL" clId="{76074139-EA2B-2D47-9A1F-74C9F87EE378}" dt="2018-08-01T15:28:30.054" v="36658" actId="20577"/>
          <ac:spMkLst>
            <pc:docMk/>
            <pc:sldMk cId="3156441076" sldId="334"/>
            <ac:spMk id="3" creationId="{14D40DA4-3EBE-984E-9C49-7367C61B60A0}"/>
          </ac:spMkLst>
        </pc:spChg>
      </pc:sldChg>
      <pc:sldChg chg="addSp delSp modSp add delAnim modAnim modNotesTx">
        <pc:chgData name="MUDONGLIANG" userId="1313195f-680b-48f7-a0b2-438a8902a129" providerId="ADAL" clId="{76074139-EA2B-2D47-9A1F-74C9F87EE378}" dt="2018-08-06T16:40:31.354" v="49287" actId="20577"/>
        <pc:sldMkLst>
          <pc:docMk/>
          <pc:sldMk cId="2885229143" sldId="336"/>
        </pc:sldMkLst>
        <pc:spChg chg="mod">
          <ac:chgData name="MUDONGLIANG" userId="1313195f-680b-48f7-a0b2-438a8902a129" providerId="ADAL" clId="{76074139-EA2B-2D47-9A1F-74C9F87EE378}" dt="2018-08-02T17:29:25.320" v="44711" actId="20577"/>
          <ac:spMkLst>
            <pc:docMk/>
            <pc:sldMk cId="2885229143" sldId="336"/>
            <ac:spMk id="2" creationId="{B4C1D6F6-47F8-6940-86C1-0C31034AF97F}"/>
          </ac:spMkLst>
        </pc:spChg>
        <pc:spChg chg="add del mod">
          <ac:chgData name="MUDONGLIANG" userId="1313195f-680b-48f7-a0b2-438a8902a129" providerId="ADAL" clId="{76074139-EA2B-2D47-9A1F-74C9F87EE378}" dt="2018-08-03T00:24:48.194" v="46338" actId="478"/>
          <ac:spMkLst>
            <pc:docMk/>
            <pc:sldMk cId="2885229143" sldId="336"/>
            <ac:spMk id="3" creationId="{792524B7-4A96-1A43-8DA5-449D2D9140AB}"/>
          </ac:spMkLst>
        </pc:spChg>
        <pc:spChg chg="del">
          <ac:chgData name="MUDONGLIANG" userId="1313195f-680b-48f7-a0b2-438a8902a129" providerId="ADAL" clId="{76074139-EA2B-2D47-9A1F-74C9F87EE378}" dt="2018-07-31T22:54:41.623" v="34414"/>
          <ac:spMkLst>
            <pc:docMk/>
            <pc:sldMk cId="2885229143" sldId="336"/>
            <ac:spMk id="6" creationId="{FAE376A7-FF80-2744-9695-FE09D28D8393}"/>
          </ac:spMkLst>
        </pc:spChg>
        <pc:spChg chg="add del mod">
          <ac:chgData name="MUDONGLIANG" userId="1313195f-680b-48f7-a0b2-438a8902a129" providerId="ADAL" clId="{76074139-EA2B-2D47-9A1F-74C9F87EE378}" dt="2018-08-03T00:28:06.541" v="46381" actId="11529"/>
          <ac:spMkLst>
            <pc:docMk/>
            <pc:sldMk cId="2885229143" sldId="336"/>
            <ac:spMk id="6" creationId="{12655015-BF4E-AF41-A251-BC402AFCC970}"/>
          </ac:spMkLst>
        </pc:spChg>
        <pc:spChg chg="mod">
          <ac:chgData name="MUDONGLIANG" userId="1313195f-680b-48f7-a0b2-438a8902a129" providerId="ADAL" clId="{76074139-EA2B-2D47-9A1F-74C9F87EE378}" dt="2018-08-03T00:45:35.348" v="46522" actId="20577"/>
          <ac:spMkLst>
            <pc:docMk/>
            <pc:sldMk cId="2885229143" sldId="336"/>
            <ac:spMk id="7" creationId="{A71B228B-BC4D-BE4D-AC53-577D1DD975A7}"/>
          </ac:spMkLst>
        </pc:spChg>
        <pc:spChg chg="add mod">
          <ac:chgData name="MUDONGLIANG" userId="1313195f-680b-48f7-a0b2-438a8902a129" providerId="ADAL" clId="{76074139-EA2B-2D47-9A1F-74C9F87EE378}" dt="2018-08-03T00:46:19.440" v="46527" actId="1076"/>
          <ac:spMkLst>
            <pc:docMk/>
            <pc:sldMk cId="2885229143" sldId="336"/>
            <ac:spMk id="8" creationId="{E64776B5-96F8-3843-8633-C1117C7A469A}"/>
          </ac:spMkLst>
        </pc:spChg>
        <pc:spChg chg="mod">
          <ac:chgData name="MUDONGLIANG" userId="1313195f-680b-48f7-a0b2-438a8902a129" providerId="ADAL" clId="{76074139-EA2B-2D47-9A1F-74C9F87EE378}" dt="2018-08-03T00:46:45.527" v="46528" actId="1076"/>
          <ac:spMkLst>
            <pc:docMk/>
            <pc:sldMk cId="2885229143" sldId="336"/>
            <ac:spMk id="9" creationId="{74227F07-5253-FE41-B38A-31CDB91A7C99}"/>
          </ac:spMkLst>
        </pc:spChg>
        <pc:spChg chg="add mod">
          <ac:chgData name="MUDONGLIANG" userId="1313195f-680b-48f7-a0b2-438a8902a129" providerId="ADAL" clId="{76074139-EA2B-2D47-9A1F-74C9F87EE378}" dt="2018-08-03T00:47:14.606" v="46535" actId="14100"/>
          <ac:spMkLst>
            <pc:docMk/>
            <pc:sldMk cId="2885229143" sldId="336"/>
            <ac:spMk id="11" creationId="{36588956-2222-CA4B-A278-455FF4FB76D3}"/>
          </ac:spMkLst>
        </pc:spChg>
        <pc:spChg chg="add mod">
          <ac:chgData name="MUDONGLIANG" userId="1313195f-680b-48f7-a0b2-438a8902a129" providerId="ADAL" clId="{76074139-EA2B-2D47-9A1F-74C9F87EE378}" dt="2018-08-03T00:34:17.515" v="46447" actId="1076"/>
          <ac:spMkLst>
            <pc:docMk/>
            <pc:sldMk cId="2885229143" sldId="336"/>
            <ac:spMk id="12" creationId="{016DA8C9-14AB-4F43-91EF-9B30139DCA66}"/>
          </ac:spMkLst>
        </pc:spChg>
        <pc:spChg chg="add mod">
          <ac:chgData name="MUDONGLIANG" userId="1313195f-680b-48f7-a0b2-438a8902a129" providerId="ADAL" clId="{76074139-EA2B-2D47-9A1F-74C9F87EE378}" dt="2018-08-03T00:35:38.216" v="46464" actId="1076"/>
          <ac:spMkLst>
            <pc:docMk/>
            <pc:sldMk cId="2885229143" sldId="336"/>
            <ac:spMk id="13" creationId="{0B9D6D37-C474-4A4F-AFC9-1E2D62B5628C}"/>
          </ac:spMkLst>
        </pc:spChg>
        <pc:spChg chg="add mod">
          <ac:chgData name="MUDONGLIANG" userId="1313195f-680b-48f7-a0b2-438a8902a129" providerId="ADAL" clId="{76074139-EA2B-2D47-9A1F-74C9F87EE378}" dt="2018-08-03T00:36:27.350" v="46477" actId="1076"/>
          <ac:spMkLst>
            <pc:docMk/>
            <pc:sldMk cId="2885229143" sldId="336"/>
            <ac:spMk id="14" creationId="{39093966-B369-A647-90A4-66664A64D2AD}"/>
          </ac:spMkLst>
        </pc:spChg>
        <pc:graphicFrameChg chg="mod modGraphic">
          <ac:chgData name="MUDONGLIANG" userId="1313195f-680b-48f7-a0b2-438a8902a129" providerId="ADAL" clId="{76074139-EA2B-2D47-9A1F-74C9F87EE378}" dt="2018-08-03T00:31:04.187" v="46430" actId="1038"/>
          <ac:graphicFrameMkLst>
            <pc:docMk/>
            <pc:sldMk cId="2885229143" sldId="336"/>
            <ac:graphicFrameMk id="10" creationId="{B609A86A-C5C5-FE49-8D3F-8CBB15F21374}"/>
          </ac:graphicFrameMkLst>
        </pc:graphicFrameChg>
        <pc:picChg chg="add mod">
          <ac:chgData name="MUDONGLIANG" userId="1313195f-680b-48f7-a0b2-438a8902a129" providerId="ADAL" clId="{76074139-EA2B-2D47-9A1F-74C9F87EE378}" dt="2018-08-03T00:43:06.783" v="46495" actId="1076"/>
          <ac:picMkLst>
            <pc:docMk/>
            <pc:sldMk cId="2885229143" sldId="336"/>
            <ac:picMk id="16" creationId="{FB25227C-0994-2946-B59F-B1A2593CEDDF}"/>
          </ac:picMkLst>
        </pc:picChg>
        <pc:picChg chg="add del mod">
          <ac:chgData name="MUDONGLIANG" userId="1313195f-680b-48f7-a0b2-438a8902a129" providerId="ADAL" clId="{76074139-EA2B-2D47-9A1F-74C9F87EE378}" dt="2018-08-03T00:43:17.943" v="46498" actId="478"/>
          <ac:picMkLst>
            <pc:docMk/>
            <pc:sldMk cId="2885229143" sldId="336"/>
            <ac:picMk id="18" creationId="{E4748B1C-CEC9-F449-899F-CC7DAF9DE1E4}"/>
          </ac:picMkLst>
        </pc:picChg>
        <pc:picChg chg="add mod">
          <ac:chgData name="MUDONGLIANG" userId="1313195f-680b-48f7-a0b2-438a8902a129" providerId="ADAL" clId="{76074139-EA2B-2D47-9A1F-74C9F87EE378}" dt="2018-08-03T00:43:54.350" v="46504" actId="14100"/>
          <ac:picMkLst>
            <pc:docMk/>
            <pc:sldMk cId="2885229143" sldId="336"/>
            <ac:picMk id="20" creationId="{DB5BFA03-51C5-1D4E-885C-2B835D0413B7}"/>
          </ac:picMkLst>
        </pc:picChg>
        <pc:picChg chg="add mod">
          <ac:chgData name="MUDONGLIANG" userId="1313195f-680b-48f7-a0b2-438a8902a129" providerId="ADAL" clId="{76074139-EA2B-2D47-9A1F-74C9F87EE378}" dt="2018-08-03T00:45:07.611" v="46520" actId="1076"/>
          <ac:picMkLst>
            <pc:docMk/>
            <pc:sldMk cId="2885229143" sldId="336"/>
            <ac:picMk id="22" creationId="{18203614-B614-F044-99ED-4D683D21D74A}"/>
          </ac:picMkLst>
        </pc:picChg>
        <pc:picChg chg="add mod">
          <ac:chgData name="MUDONGLIANG" userId="1313195f-680b-48f7-a0b2-438a8902a129" providerId="ADAL" clId="{76074139-EA2B-2D47-9A1F-74C9F87EE378}" dt="2018-08-03T00:45:05.435" v="46519" actId="1076"/>
          <ac:picMkLst>
            <pc:docMk/>
            <pc:sldMk cId="2885229143" sldId="336"/>
            <ac:picMk id="24" creationId="{39312D70-9D91-3547-B8C5-5750BCB86AE9}"/>
          </ac:picMkLst>
        </pc:picChg>
        <pc:picChg chg="add mod">
          <ac:chgData name="MUDONGLIANG" userId="1313195f-680b-48f7-a0b2-438a8902a129" providerId="ADAL" clId="{76074139-EA2B-2D47-9A1F-74C9F87EE378}" dt="2018-08-03T00:47:16.854" v="46536" actId="1076"/>
          <ac:picMkLst>
            <pc:docMk/>
            <pc:sldMk cId="2885229143" sldId="336"/>
            <ac:picMk id="26" creationId="{7E6992A9-ECF6-9348-8EC4-A552E4EC30F9}"/>
          </ac:picMkLst>
        </pc:picChg>
      </pc:sldChg>
      <pc:sldChg chg="addSp delSp modSp add modAnim modNotesTx">
        <pc:chgData name="MUDONGLIANG" userId="1313195f-680b-48f7-a0b2-438a8902a129" providerId="ADAL" clId="{76074139-EA2B-2D47-9A1F-74C9F87EE378}" dt="2018-08-06T16:35:14.159" v="49272" actId="20577"/>
        <pc:sldMkLst>
          <pc:docMk/>
          <pc:sldMk cId="2022828244" sldId="338"/>
        </pc:sldMkLst>
        <pc:spChg chg="mod">
          <ac:chgData name="MUDONGLIANG" userId="1313195f-680b-48f7-a0b2-438a8902a129" providerId="ADAL" clId="{76074139-EA2B-2D47-9A1F-74C9F87EE378}" dt="2018-08-03T21:46:18.414" v="48565" actId="1076"/>
          <ac:spMkLst>
            <pc:docMk/>
            <pc:sldMk cId="2022828244" sldId="338"/>
            <ac:spMk id="2" creationId="{2F1D41C6-90AD-F34F-B7AD-F0805D29A64D}"/>
          </ac:spMkLst>
        </pc:spChg>
        <pc:spChg chg="del mod">
          <ac:chgData name="MUDONGLIANG" userId="1313195f-680b-48f7-a0b2-438a8902a129" providerId="ADAL" clId="{76074139-EA2B-2D47-9A1F-74C9F87EE378}" dt="2018-08-03T21:36:12.733" v="48436" actId="478"/>
          <ac:spMkLst>
            <pc:docMk/>
            <pc:sldMk cId="2022828244" sldId="338"/>
            <ac:spMk id="3" creationId="{A9BBBB0E-630C-F347-BEE4-8F3A8426871B}"/>
          </ac:spMkLst>
        </pc:spChg>
        <pc:spChg chg="add mod">
          <ac:chgData name="MUDONGLIANG" userId="1313195f-680b-48f7-a0b2-438a8902a129" providerId="ADAL" clId="{76074139-EA2B-2D47-9A1F-74C9F87EE378}" dt="2018-07-31T18:30:48.683" v="32467" actId="1076"/>
          <ac:spMkLst>
            <pc:docMk/>
            <pc:sldMk cId="2022828244" sldId="338"/>
            <ac:spMk id="5" creationId="{9F6CC3E5-4DF5-4549-A4BC-D8AB0F6D4F14}"/>
          </ac:spMkLst>
        </pc:spChg>
        <pc:spChg chg="add mod">
          <ac:chgData name="MUDONGLIANG" userId="1313195f-680b-48f7-a0b2-438a8902a129" providerId="ADAL" clId="{76074139-EA2B-2D47-9A1F-74C9F87EE378}" dt="2018-08-03T21:46:52.942" v="48590" actId="1076"/>
          <ac:spMkLst>
            <pc:docMk/>
            <pc:sldMk cId="2022828244" sldId="338"/>
            <ac:spMk id="6" creationId="{A0445B61-1061-6B44-85DC-714CB1843E4F}"/>
          </ac:spMkLst>
        </pc:spChg>
        <pc:spChg chg="add mod">
          <ac:chgData name="MUDONGLIANG" userId="1313195f-680b-48f7-a0b2-438a8902a129" providerId="ADAL" clId="{76074139-EA2B-2D47-9A1F-74C9F87EE378}" dt="2018-08-03T21:46:34.143" v="48585" actId="1076"/>
          <ac:spMkLst>
            <pc:docMk/>
            <pc:sldMk cId="2022828244" sldId="338"/>
            <ac:spMk id="9" creationId="{53795BD1-533D-9543-918F-BB04B27566E8}"/>
          </ac:spMkLst>
        </pc:spChg>
        <pc:spChg chg="add mod">
          <ac:chgData name="MUDONGLIANG" userId="1313195f-680b-48f7-a0b2-438a8902a129" providerId="ADAL" clId="{76074139-EA2B-2D47-9A1F-74C9F87EE378}" dt="2018-08-03T21:46:34.143" v="48585" actId="1076"/>
          <ac:spMkLst>
            <pc:docMk/>
            <pc:sldMk cId="2022828244" sldId="338"/>
            <ac:spMk id="10" creationId="{028E6CA4-F20D-EF49-80F6-991DA98A9E2C}"/>
          </ac:spMkLst>
        </pc:spChg>
        <pc:spChg chg="add del">
          <ac:chgData name="MUDONGLIANG" userId="1313195f-680b-48f7-a0b2-438a8902a129" providerId="ADAL" clId="{76074139-EA2B-2D47-9A1F-74C9F87EE378}" dt="2018-08-03T21:35:22.461" v="48422"/>
          <ac:spMkLst>
            <pc:docMk/>
            <pc:sldMk cId="2022828244" sldId="338"/>
            <ac:spMk id="11" creationId="{51FC0078-61C5-E84B-953C-BEAF3250BB26}"/>
          </ac:spMkLst>
        </pc:spChg>
        <pc:spChg chg="add mod">
          <ac:chgData name="MUDONGLIANG" userId="1313195f-680b-48f7-a0b2-438a8902a129" providerId="ADAL" clId="{76074139-EA2B-2D47-9A1F-74C9F87EE378}" dt="2018-08-03T21:46:34.143" v="48585" actId="1076"/>
          <ac:spMkLst>
            <pc:docMk/>
            <pc:sldMk cId="2022828244" sldId="338"/>
            <ac:spMk id="12" creationId="{5B71E7D5-B4C7-DA44-8734-F8E6ADB710A3}"/>
          </ac:spMkLst>
        </pc:spChg>
        <pc:spChg chg="add mod">
          <ac:chgData name="MUDONGLIANG" userId="1313195f-680b-48f7-a0b2-438a8902a129" providerId="ADAL" clId="{76074139-EA2B-2D47-9A1F-74C9F87EE378}" dt="2018-08-03T21:46:34.143" v="48585" actId="1076"/>
          <ac:spMkLst>
            <pc:docMk/>
            <pc:sldMk cId="2022828244" sldId="338"/>
            <ac:spMk id="13" creationId="{1548C648-C968-604C-A4CD-AF3AFA570B62}"/>
          </ac:spMkLst>
        </pc:spChg>
        <pc:spChg chg="add mod">
          <ac:chgData name="MUDONGLIANG" userId="1313195f-680b-48f7-a0b2-438a8902a129" providerId="ADAL" clId="{76074139-EA2B-2D47-9A1F-74C9F87EE378}" dt="2018-08-03T21:46:34.143" v="48585" actId="1076"/>
          <ac:spMkLst>
            <pc:docMk/>
            <pc:sldMk cId="2022828244" sldId="338"/>
            <ac:spMk id="14" creationId="{CAB103B3-AE91-DA4F-A3A2-D3E089796B72}"/>
          </ac:spMkLst>
        </pc:spChg>
        <pc:spChg chg="add mod">
          <ac:chgData name="MUDONGLIANG" userId="1313195f-680b-48f7-a0b2-438a8902a129" providerId="ADAL" clId="{76074139-EA2B-2D47-9A1F-74C9F87EE378}" dt="2018-08-03T21:46:34.143" v="48585" actId="1076"/>
          <ac:spMkLst>
            <pc:docMk/>
            <pc:sldMk cId="2022828244" sldId="338"/>
            <ac:spMk id="15" creationId="{E79E8DAA-2F27-1B44-98B2-BDCBD2413273}"/>
          </ac:spMkLst>
        </pc:spChg>
        <pc:spChg chg="add mod">
          <ac:chgData name="MUDONGLIANG" userId="1313195f-680b-48f7-a0b2-438a8902a129" providerId="ADAL" clId="{76074139-EA2B-2D47-9A1F-74C9F87EE378}" dt="2018-08-03T21:46:34.143" v="48585" actId="1076"/>
          <ac:spMkLst>
            <pc:docMk/>
            <pc:sldMk cId="2022828244" sldId="338"/>
            <ac:spMk id="16" creationId="{B31728C2-6FA1-D846-825D-90784E0D5E90}"/>
          </ac:spMkLst>
        </pc:spChg>
        <pc:spChg chg="add mod">
          <ac:chgData name="MUDONGLIANG" userId="1313195f-680b-48f7-a0b2-438a8902a129" providerId="ADAL" clId="{76074139-EA2B-2D47-9A1F-74C9F87EE378}" dt="2018-08-03T21:46:59.502" v="48591" actId="1076"/>
          <ac:spMkLst>
            <pc:docMk/>
            <pc:sldMk cId="2022828244" sldId="338"/>
            <ac:spMk id="17" creationId="{1EDC16BC-595B-0048-A3A1-FE56782A515E}"/>
          </ac:spMkLst>
        </pc:spChg>
        <pc:spChg chg="add mod">
          <ac:chgData name="MUDONGLIANG" userId="1313195f-680b-48f7-a0b2-438a8902a129" providerId="ADAL" clId="{76074139-EA2B-2D47-9A1F-74C9F87EE378}" dt="2018-08-03T21:46:48.454" v="48589" actId="1076"/>
          <ac:spMkLst>
            <pc:docMk/>
            <pc:sldMk cId="2022828244" sldId="338"/>
            <ac:spMk id="18" creationId="{A87E234E-2779-E145-83FD-ED820B3E7B17}"/>
          </ac:spMkLst>
        </pc:spChg>
        <pc:picChg chg="add del">
          <ac:chgData name="MUDONGLIANG" userId="1313195f-680b-48f7-a0b2-438a8902a129" providerId="ADAL" clId="{76074139-EA2B-2D47-9A1F-74C9F87EE378}" dt="2018-08-03T21:34:03.545" v="48377" actId="478"/>
          <ac:picMkLst>
            <pc:docMk/>
            <pc:sldMk cId="2022828244" sldId="338"/>
            <ac:picMk id="7" creationId="{2BD3A131-034C-3C4B-8C5F-DD23F2DEC777}"/>
          </ac:picMkLst>
        </pc:picChg>
        <pc:picChg chg="add del">
          <ac:chgData name="MUDONGLIANG" userId="1313195f-680b-48f7-a0b2-438a8902a129" providerId="ADAL" clId="{76074139-EA2B-2D47-9A1F-74C9F87EE378}" dt="2018-08-03T21:34:04.442" v="48378" actId="478"/>
          <ac:picMkLst>
            <pc:docMk/>
            <pc:sldMk cId="2022828244" sldId="338"/>
            <ac:picMk id="8" creationId="{21CAFB22-E7A5-8F45-B04D-1FA4A931FEB8}"/>
          </ac:picMkLst>
        </pc:picChg>
      </pc:sldChg>
      <pc:sldChg chg="add">
        <pc:chgData name="MUDONGLIANG" userId="1313195f-680b-48f7-a0b2-438a8902a129" providerId="ADAL" clId="{76074139-EA2B-2D47-9A1F-74C9F87EE378}" dt="2018-08-01T19:51:24.239" v="41570"/>
        <pc:sldMkLst>
          <pc:docMk/>
          <pc:sldMk cId="1383863756" sldId="339"/>
        </pc:sldMkLst>
      </pc:sldChg>
      <pc:sldChg chg="addSp delSp modSp add mod ord modAnim modNotesTx">
        <pc:chgData name="MUDONGLIANG" userId="1313195f-680b-48f7-a0b2-438a8902a129" providerId="ADAL" clId="{76074139-EA2B-2D47-9A1F-74C9F87EE378}" dt="2018-08-03T22:12:40.961" v="49001"/>
        <pc:sldMkLst>
          <pc:docMk/>
          <pc:sldMk cId="3822430153" sldId="342"/>
        </pc:sldMkLst>
        <pc:spChg chg="mod">
          <ac:chgData name="MUDONGLIANG" userId="1313195f-680b-48f7-a0b2-438a8902a129" providerId="ADAL" clId="{76074139-EA2B-2D47-9A1F-74C9F87EE378}" dt="2018-08-03T22:02:37.125" v="48955" actId="14100"/>
          <ac:spMkLst>
            <pc:docMk/>
            <pc:sldMk cId="3822430153" sldId="342"/>
            <ac:spMk id="2" creationId="{E6E05B72-2AA8-104D-B171-A0CC777C834C}"/>
          </ac:spMkLst>
        </pc:spChg>
        <pc:spChg chg="del">
          <ac:chgData name="MUDONGLIANG" userId="1313195f-680b-48f7-a0b2-438a8902a129" providerId="ADAL" clId="{76074139-EA2B-2D47-9A1F-74C9F87EE378}" dt="2018-08-01T18:11:06.285" v="38654" actId="478"/>
          <ac:spMkLst>
            <pc:docMk/>
            <pc:sldMk cId="3822430153" sldId="342"/>
            <ac:spMk id="3" creationId="{BE39C02A-9224-C746-B13C-66A7E9ABD9F0}"/>
          </ac:spMkLst>
        </pc:spChg>
        <pc:spChg chg="add del mod">
          <ac:chgData name="MUDONGLIANG" userId="1313195f-680b-48f7-a0b2-438a8902a129" providerId="ADAL" clId="{76074139-EA2B-2D47-9A1F-74C9F87EE378}" dt="2018-08-01T20:37:22.085" v="42093" actId="478"/>
          <ac:spMkLst>
            <pc:docMk/>
            <pc:sldMk cId="3822430153" sldId="342"/>
            <ac:spMk id="3" creationId="{2AE0F91F-CB09-6040-8A90-255EEC53C02E}"/>
          </ac:spMkLst>
        </pc:spChg>
        <pc:spChg chg="add">
          <ac:chgData name="MUDONGLIANG" userId="1313195f-680b-48f7-a0b2-438a8902a129" providerId="ADAL" clId="{76074139-EA2B-2D47-9A1F-74C9F87EE378}" dt="2018-08-01T15:30:44.274" v="36672"/>
          <ac:spMkLst>
            <pc:docMk/>
            <pc:sldMk cId="3822430153" sldId="342"/>
            <ac:spMk id="5" creationId="{E68DC2F8-9F5B-2F4C-88B0-2C4A149DB46E}"/>
          </ac:spMkLst>
        </pc:spChg>
        <pc:spChg chg="add del mod">
          <ac:chgData name="MUDONGLIANG" userId="1313195f-680b-48f7-a0b2-438a8902a129" providerId="ADAL" clId="{76074139-EA2B-2D47-9A1F-74C9F87EE378}" dt="2018-08-01T17:56:32.773" v="38379" actId="478"/>
          <ac:spMkLst>
            <pc:docMk/>
            <pc:sldMk cId="3822430153" sldId="342"/>
            <ac:spMk id="6" creationId="{3A4301B9-A971-5143-8659-D23530E6024B}"/>
          </ac:spMkLst>
        </pc:spChg>
        <pc:spChg chg="add del mod">
          <ac:chgData name="MUDONGLIANG" userId="1313195f-680b-48f7-a0b2-438a8902a129" providerId="ADAL" clId="{76074139-EA2B-2D47-9A1F-74C9F87EE378}" dt="2018-08-01T17:56:37.293" v="38382" actId="478"/>
          <ac:spMkLst>
            <pc:docMk/>
            <pc:sldMk cId="3822430153" sldId="342"/>
            <ac:spMk id="7" creationId="{4BA67CE6-AA0D-0C4B-801E-5BAA8551C2CC}"/>
          </ac:spMkLst>
        </pc:spChg>
        <pc:spChg chg="add mod">
          <ac:chgData name="MUDONGLIANG" userId="1313195f-680b-48f7-a0b2-438a8902a129" providerId="ADAL" clId="{76074139-EA2B-2D47-9A1F-74C9F87EE378}" dt="2018-08-02T15:38:37.685" v="44464" actId="1076"/>
          <ac:spMkLst>
            <pc:docMk/>
            <pc:sldMk cId="3822430153" sldId="342"/>
            <ac:spMk id="9" creationId="{2F94B042-6EFD-5346-B901-270E94F9CCEE}"/>
          </ac:spMkLst>
        </pc:spChg>
        <pc:spChg chg="add del mod">
          <ac:chgData name="MUDONGLIANG" userId="1313195f-680b-48f7-a0b2-438a8902a129" providerId="ADAL" clId="{76074139-EA2B-2D47-9A1F-74C9F87EE378}" dt="2018-08-01T19:55:39.745" v="41626"/>
          <ac:spMkLst>
            <pc:docMk/>
            <pc:sldMk cId="3822430153" sldId="342"/>
            <ac:spMk id="10" creationId="{74895E29-4E73-B144-B6FF-7C6A60429671}"/>
          </ac:spMkLst>
        </pc:spChg>
        <pc:graphicFrameChg chg="add mod modGraphic">
          <ac:chgData name="MUDONGLIANG" userId="1313195f-680b-48f7-a0b2-438a8902a129" providerId="ADAL" clId="{76074139-EA2B-2D47-9A1F-74C9F87EE378}" dt="2018-08-03T22:02:12.462" v="48954" actId="20577"/>
          <ac:graphicFrameMkLst>
            <pc:docMk/>
            <pc:sldMk cId="3822430153" sldId="342"/>
            <ac:graphicFrameMk id="8" creationId="{267C3750-E459-9943-AA82-45942299A004}"/>
          </ac:graphicFrameMkLst>
        </pc:graphicFrameChg>
        <pc:graphicFrameChg chg="add mod modGraphic">
          <ac:chgData name="MUDONGLIANG" userId="1313195f-680b-48f7-a0b2-438a8902a129" providerId="ADAL" clId="{76074139-EA2B-2D47-9A1F-74C9F87EE378}" dt="2018-08-03T22:12:05.634" v="48996" actId="167"/>
          <ac:graphicFrameMkLst>
            <pc:docMk/>
            <pc:sldMk cId="3822430153" sldId="342"/>
            <ac:graphicFrameMk id="10" creationId="{56E2E10A-E85B-D644-9F8C-4B859AA2974A}"/>
          </ac:graphicFrameMkLst>
        </pc:graphicFrameChg>
        <pc:graphicFrameChg chg="add mod">
          <ac:chgData name="MUDONGLIANG" userId="1313195f-680b-48f7-a0b2-438a8902a129" providerId="ADAL" clId="{76074139-EA2B-2D47-9A1F-74C9F87EE378}" dt="2018-08-03T22:11:34.076" v="48994" actId="166"/>
          <ac:graphicFrameMkLst>
            <pc:docMk/>
            <pc:sldMk cId="3822430153" sldId="342"/>
            <ac:graphicFrameMk id="11" creationId="{2021945C-FD1F-ED41-A964-8660956463CE}"/>
          </ac:graphicFrameMkLst>
        </pc:graphicFrameChg>
      </pc:sldChg>
      <pc:sldChg chg="addSp delSp modSp add ord modAnim modNotesTx">
        <pc:chgData name="MUDONGLIANG" userId="1313195f-680b-48f7-a0b2-438a8902a129" providerId="ADAL" clId="{76074139-EA2B-2D47-9A1F-74C9F87EE378}" dt="2018-08-06T16:51:04.242" v="49379" actId="1076"/>
        <pc:sldMkLst>
          <pc:docMk/>
          <pc:sldMk cId="33740827" sldId="343"/>
        </pc:sldMkLst>
        <pc:spChg chg="mod">
          <ac:chgData name="MUDONGLIANG" userId="1313195f-680b-48f7-a0b2-438a8902a129" providerId="ADAL" clId="{76074139-EA2B-2D47-9A1F-74C9F87EE378}" dt="2018-08-03T22:15:40.489" v="49017" actId="14100"/>
          <ac:spMkLst>
            <pc:docMk/>
            <pc:sldMk cId="33740827" sldId="343"/>
            <ac:spMk id="2" creationId="{E6E05B72-2AA8-104D-B171-A0CC777C834C}"/>
          </ac:spMkLst>
        </pc:spChg>
        <pc:spChg chg="mod">
          <ac:chgData name="MUDONGLIANG" userId="1313195f-680b-48f7-a0b2-438a8902a129" providerId="ADAL" clId="{76074139-EA2B-2D47-9A1F-74C9F87EE378}" dt="2018-08-06T16:48:33.935" v="49326" actId="1076"/>
          <ac:spMkLst>
            <pc:docMk/>
            <pc:sldMk cId="33740827" sldId="343"/>
            <ac:spMk id="3" creationId="{BE39C02A-9224-C746-B13C-66A7E9ABD9F0}"/>
          </ac:spMkLst>
        </pc:spChg>
        <pc:spChg chg="add mod">
          <ac:chgData name="MUDONGLIANG" userId="1313195f-680b-48f7-a0b2-438a8902a129" providerId="ADAL" clId="{76074139-EA2B-2D47-9A1F-74C9F87EE378}" dt="2018-08-06T16:51:04.242" v="49379" actId="1076"/>
          <ac:spMkLst>
            <pc:docMk/>
            <pc:sldMk cId="33740827" sldId="343"/>
            <ac:spMk id="6" creationId="{5F517AF7-4C65-D84F-9D70-BA1B5268BD3C}"/>
          </ac:spMkLst>
        </pc:spChg>
        <pc:spChg chg="add del mod">
          <ac:chgData name="MUDONGLIANG" userId="1313195f-680b-48f7-a0b2-438a8902a129" providerId="ADAL" clId="{76074139-EA2B-2D47-9A1F-74C9F87EE378}" dt="2018-08-01T18:04:51.584" v="38584"/>
          <ac:spMkLst>
            <pc:docMk/>
            <pc:sldMk cId="33740827" sldId="343"/>
            <ac:spMk id="6" creationId="{1F1D0C22-8D0D-5A44-8B0B-EF987457EB77}"/>
          </ac:spMkLst>
        </pc:spChg>
        <pc:spChg chg="add del mod">
          <ac:chgData name="MUDONGLIANG" userId="1313195f-680b-48f7-a0b2-438a8902a129" providerId="ADAL" clId="{76074139-EA2B-2D47-9A1F-74C9F87EE378}" dt="2018-08-03T22:13:10.247" v="49002" actId="478"/>
          <ac:spMkLst>
            <pc:docMk/>
            <pc:sldMk cId="33740827" sldId="343"/>
            <ac:spMk id="11" creationId="{14B0C31C-00E8-9746-AF54-2C546E25FE47}"/>
          </ac:spMkLst>
        </pc:spChg>
        <pc:spChg chg="add del mod">
          <ac:chgData name="MUDONGLIANG" userId="1313195f-680b-48f7-a0b2-438a8902a129" providerId="ADAL" clId="{76074139-EA2B-2D47-9A1F-74C9F87EE378}" dt="2018-08-03T22:13:10.247" v="49002" actId="478"/>
          <ac:spMkLst>
            <pc:docMk/>
            <pc:sldMk cId="33740827" sldId="343"/>
            <ac:spMk id="12" creationId="{F702756C-DF7A-ED44-94D4-EA588D991FF5}"/>
          </ac:spMkLst>
        </pc:spChg>
        <pc:spChg chg="add del mod">
          <ac:chgData name="MUDONGLIANG" userId="1313195f-680b-48f7-a0b2-438a8902a129" providerId="ADAL" clId="{76074139-EA2B-2D47-9A1F-74C9F87EE378}" dt="2018-08-03T22:13:10.247" v="49002" actId="478"/>
          <ac:spMkLst>
            <pc:docMk/>
            <pc:sldMk cId="33740827" sldId="343"/>
            <ac:spMk id="13" creationId="{FD27721B-7716-0045-AD61-0308256FFED4}"/>
          </ac:spMkLst>
        </pc:spChg>
        <pc:spChg chg="add mod">
          <ac:chgData name="MUDONGLIANG" userId="1313195f-680b-48f7-a0b2-438a8902a129" providerId="ADAL" clId="{76074139-EA2B-2D47-9A1F-74C9F87EE378}" dt="2018-08-06T16:50:42.316" v="49376" actId="1035"/>
          <ac:spMkLst>
            <pc:docMk/>
            <pc:sldMk cId="33740827" sldId="343"/>
            <ac:spMk id="14" creationId="{5A65A8CA-4AFC-974B-9441-D77720B28CC9}"/>
          </ac:spMkLst>
        </pc:spChg>
        <pc:spChg chg="add mod">
          <ac:chgData name="MUDONGLIANG" userId="1313195f-680b-48f7-a0b2-438a8902a129" providerId="ADAL" clId="{76074139-EA2B-2D47-9A1F-74C9F87EE378}" dt="2018-08-06T16:48:48.120" v="49346" actId="1036"/>
          <ac:spMkLst>
            <pc:docMk/>
            <pc:sldMk cId="33740827" sldId="343"/>
            <ac:spMk id="20" creationId="{C252F33B-D77F-E544-89CE-B0CBBFB54972}"/>
          </ac:spMkLst>
        </pc:spChg>
        <pc:spChg chg="add mod">
          <ac:chgData name="MUDONGLIANG" userId="1313195f-680b-48f7-a0b2-438a8902a129" providerId="ADAL" clId="{76074139-EA2B-2D47-9A1F-74C9F87EE378}" dt="2018-08-06T16:48:48.120" v="49346" actId="1036"/>
          <ac:spMkLst>
            <pc:docMk/>
            <pc:sldMk cId="33740827" sldId="343"/>
            <ac:spMk id="21" creationId="{5D4F415F-B4D6-524F-A61D-F68ED071BABD}"/>
          </ac:spMkLst>
        </pc:spChg>
        <pc:grpChg chg="add mod">
          <ac:chgData name="MUDONGLIANG" userId="1313195f-680b-48f7-a0b2-438a8902a129" providerId="ADAL" clId="{76074139-EA2B-2D47-9A1F-74C9F87EE378}" dt="2018-08-06T16:50:42.316" v="49376" actId="1035"/>
          <ac:grpSpMkLst>
            <pc:docMk/>
            <pc:sldMk cId="33740827" sldId="343"/>
            <ac:grpSpMk id="17" creationId="{3C7CC9CC-CC99-4D42-A265-4C32068F26F0}"/>
          </ac:grpSpMkLst>
        </pc:grpChg>
        <pc:picChg chg="add del mod">
          <ac:chgData name="MUDONGLIANG" userId="1313195f-680b-48f7-a0b2-438a8902a129" providerId="ADAL" clId="{76074139-EA2B-2D47-9A1F-74C9F87EE378}" dt="2018-08-03T22:13:13.014" v="49003" actId="478"/>
          <ac:picMkLst>
            <pc:docMk/>
            <pc:sldMk cId="33740827" sldId="343"/>
            <ac:picMk id="6" creationId="{AD313533-4FB6-724A-AE7A-455394DC111F}"/>
          </ac:picMkLst>
        </pc:picChg>
        <pc:picChg chg="add del mod">
          <ac:chgData name="MUDONGLIANG" userId="1313195f-680b-48f7-a0b2-438a8902a129" providerId="ADAL" clId="{76074139-EA2B-2D47-9A1F-74C9F87EE378}" dt="2018-08-01T20:04:47.468" v="41663" actId="478"/>
          <ac:picMkLst>
            <pc:docMk/>
            <pc:sldMk cId="33740827" sldId="343"/>
            <ac:picMk id="8" creationId="{08D6F2C5-34D3-7048-B818-13330AFF61AE}"/>
          </ac:picMkLst>
        </pc:picChg>
        <pc:picChg chg="add del mod">
          <ac:chgData name="MUDONGLIANG" userId="1313195f-680b-48f7-a0b2-438a8902a129" providerId="ADAL" clId="{76074139-EA2B-2D47-9A1F-74C9F87EE378}" dt="2018-08-03T22:13:10.247" v="49002" actId="478"/>
          <ac:picMkLst>
            <pc:docMk/>
            <pc:sldMk cId="33740827" sldId="343"/>
            <ac:picMk id="10" creationId="{2FFC9C39-E6A0-5E4C-9FB7-474876D337CC}"/>
          </ac:picMkLst>
        </pc:picChg>
        <pc:cxnChg chg="add del mod">
          <ac:chgData name="MUDONGLIANG" userId="1313195f-680b-48f7-a0b2-438a8902a129" providerId="ADAL" clId="{76074139-EA2B-2D47-9A1F-74C9F87EE378}" dt="2018-08-03T22:13:10.247" v="49002" actId="478"/>
          <ac:cxnSpMkLst>
            <pc:docMk/>
            <pc:sldMk cId="33740827" sldId="343"/>
            <ac:cxnSpMk id="15" creationId="{97A2FD2C-8AB4-FD41-A5B5-7733C0CFC0C8}"/>
          </ac:cxnSpMkLst>
        </pc:cxnChg>
        <pc:cxnChg chg="add del mod">
          <ac:chgData name="MUDONGLIANG" userId="1313195f-680b-48f7-a0b2-438a8902a129" providerId="ADAL" clId="{76074139-EA2B-2D47-9A1F-74C9F87EE378}" dt="2018-08-03T22:13:10.247" v="49002" actId="478"/>
          <ac:cxnSpMkLst>
            <pc:docMk/>
            <pc:sldMk cId="33740827" sldId="343"/>
            <ac:cxnSpMk id="16" creationId="{0DE50513-AFFE-A04E-8FF5-D5B7D6A3AA15}"/>
          </ac:cxnSpMkLst>
        </pc:cxnChg>
        <pc:cxnChg chg="add mod">
          <ac:chgData name="MUDONGLIANG" userId="1313195f-680b-48f7-a0b2-438a8902a129" providerId="ADAL" clId="{76074139-EA2B-2D47-9A1F-74C9F87EE378}" dt="2018-08-06T16:48:48.120" v="49346" actId="1036"/>
          <ac:cxnSpMkLst>
            <pc:docMk/>
            <pc:sldMk cId="33740827" sldId="343"/>
            <ac:cxnSpMk id="22" creationId="{7B3D741D-3C64-1D46-B051-E1C29CAE74D9}"/>
          </ac:cxnSpMkLst>
        </pc:cxnChg>
        <pc:cxnChg chg="add mod">
          <ac:chgData name="MUDONGLIANG" userId="1313195f-680b-48f7-a0b2-438a8902a129" providerId="ADAL" clId="{76074139-EA2B-2D47-9A1F-74C9F87EE378}" dt="2018-08-06T16:50:42.316" v="49376" actId="1035"/>
          <ac:cxnSpMkLst>
            <pc:docMk/>
            <pc:sldMk cId="33740827" sldId="343"/>
            <ac:cxnSpMk id="23" creationId="{7E2A851F-3550-B143-978D-57E4D21A3514}"/>
          </ac:cxnSpMkLst>
        </pc:cxnChg>
      </pc:sldChg>
      <pc:sldChg chg="addSp delSp modSp add delAnim modAnim modNotesTx">
        <pc:chgData name="MUDONGLIANG" userId="1313195f-680b-48f7-a0b2-438a8902a129" providerId="ADAL" clId="{76074139-EA2B-2D47-9A1F-74C9F87EE378}" dt="2018-08-03T00:51:52.174" v="46577"/>
        <pc:sldMkLst>
          <pc:docMk/>
          <pc:sldMk cId="3001760189" sldId="346"/>
        </pc:sldMkLst>
        <pc:spChg chg="mod">
          <ac:chgData name="MUDONGLIANG" userId="1313195f-680b-48f7-a0b2-438a8902a129" providerId="ADAL" clId="{76074139-EA2B-2D47-9A1F-74C9F87EE378}" dt="2018-08-03T00:13:58.552" v="46244"/>
          <ac:spMkLst>
            <pc:docMk/>
            <pc:sldMk cId="3001760189" sldId="346"/>
            <ac:spMk id="18" creationId="{50E70F15-29E7-B143-BEFC-02153C573569}"/>
          </ac:spMkLst>
        </pc:spChg>
        <pc:spChg chg="mod">
          <ac:chgData name="MUDONGLIANG" userId="1313195f-680b-48f7-a0b2-438a8902a129" providerId="ADAL" clId="{76074139-EA2B-2D47-9A1F-74C9F87EE378}" dt="2018-08-03T00:50:03.225" v="46548" actId="167"/>
          <ac:spMkLst>
            <pc:docMk/>
            <pc:sldMk cId="3001760189" sldId="346"/>
            <ac:spMk id="24" creationId="{AC130FBA-FDF1-FB4B-9E72-080505EB5EB6}"/>
          </ac:spMkLst>
        </pc:spChg>
        <pc:grpChg chg="add del">
          <ac:chgData name="MUDONGLIANG" userId="1313195f-680b-48f7-a0b2-438a8902a129" providerId="ADAL" clId="{76074139-EA2B-2D47-9A1F-74C9F87EE378}" dt="2018-08-03T00:49:41.823" v="46547" actId="478"/>
          <ac:grpSpMkLst>
            <pc:docMk/>
            <pc:sldMk cId="3001760189" sldId="346"/>
            <ac:grpSpMk id="64" creationId="{C918C70C-E2B6-1E4A-9317-7D0832B1FA5C}"/>
          </ac:grpSpMkLst>
        </pc:grpChg>
        <pc:grpChg chg="del">
          <ac:chgData name="MUDONGLIANG" userId="1313195f-680b-48f7-a0b2-438a8902a129" providerId="ADAL" clId="{76074139-EA2B-2D47-9A1F-74C9F87EE378}" dt="2018-08-03T00:13:50.461" v="46242" actId="478"/>
          <ac:grpSpMkLst>
            <pc:docMk/>
            <pc:sldMk cId="3001760189" sldId="346"/>
            <ac:grpSpMk id="82" creationId="{D0D30D55-4856-3345-950C-7C36802E4E2A}"/>
          </ac:grpSpMkLst>
        </pc:grpChg>
        <pc:grpChg chg="add del">
          <ac:chgData name="MUDONGLIANG" userId="1313195f-680b-48f7-a0b2-438a8902a129" providerId="ADAL" clId="{76074139-EA2B-2D47-9A1F-74C9F87EE378}" dt="2018-08-03T00:49:41.823" v="46547" actId="478"/>
          <ac:grpSpMkLst>
            <pc:docMk/>
            <pc:sldMk cId="3001760189" sldId="346"/>
            <ac:grpSpMk id="111" creationId="{B4C19B91-F2DA-7C42-92BF-CFB345ED2B32}"/>
          </ac:grpSpMkLst>
        </pc:grpChg>
        <pc:grpChg chg="add">
          <ac:chgData name="MUDONGLIANG" userId="1313195f-680b-48f7-a0b2-438a8902a129" providerId="ADAL" clId="{76074139-EA2B-2D47-9A1F-74C9F87EE378}" dt="2018-08-03T00:51:52.174" v="46577"/>
          <ac:grpSpMkLst>
            <pc:docMk/>
            <pc:sldMk cId="3001760189" sldId="346"/>
            <ac:grpSpMk id="115" creationId="{1A432365-E56D-E341-A845-40DD167B5ADE}"/>
          </ac:grpSpMkLst>
        </pc:grpChg>
        <pc:grpChg chg="del">
          <ac:chgData name="MUDONGLIANG" userId="1313195f-680b-48f7-a0b2-438a8902a129" providerId="ADAL" clId="{76074139-EA2B-2D47-9A1F-74C9F87EE378}" dt="2018-08-03T00:13:50.461" v="46242" actId="478"/>
          <ac:grpSpMkLst>
            <pc:docMk/>
            <pc:sldMk cId="3001760189" sldId="346"/>
            <ac:grpSpMk id="132" creationId="{B11FE588-6C8D-024A-B647-FB98B97FDB09}"/>
          </ac:grpSpMkLst>
        </pc:grpChg>
        <pc:grpChg chg="add">
          <ac:chgData name="MUDONGLIANG" userId="1313195f-680b-48f7-a0b2-438a8902a129" providerId="ADAL" clId="{76074139-EA2B-2D47-9A1F-74C9F87EE378}" dt="2018-08-03T00:51:52.174" v="46577"/>
          <ac:grpSpMkLst>
            <pc:docMk/>
            <pc:sldMk cId="3001760189" sldId="346"/>
            <ac:grpSpMk id="158" creationId="{8D80E43C-D822-CC4B-AD49-87B382ABCBDE}"/>
          </ac:grpSpMkLst>
        </pc:grpChg>
      </pc:sldChg>
      <pc:sldChg chg="addSp delSp modSp add modAnim">
        <pc:chgData name="MUDONGLIANG" userId="1313195f-680b-48f7-a0b2-438a8902a129" providerId="ADAL" clId="{76074139-EA2B-2D47-9A1F-74C9F87EE378}" dt="2018-08-03T00:23:51.348" v="46334"/>
        <pc:sldMkLst>
          <pc:docMk/>
          <pc:sldMk cId="1092986927" sldId="347"/>
        </pc:sldMkLst>
        <pc:spChg chg="mod">
          <ac:chgData name="MUDONGLIANG" userId="1313195f-680b-48f7-a0b2-438a8902a129" providerId="ADAL" clId="{76074139-EA2B-2D47-9A1F-74C9F87EE378}" dt="2018-08-03T00:23:31.049" v="46330" actId="20577"/>
          <ac:spMkLst>
            <pc:docMk/>
            <pc:sldMk cId="1092986927" sldId="347"/>
            <ac:spMk id="2" creationId="{F2C5FFCB-AFF7-E24D-8D10-0D2500DAFAAE}"/>
          </ac:spMkLst>
        </pc:spChg>
        <pc:spChg chg="del">
          <ac:chgData name="MUDONGLIANG" userId="1313195f-680b-48f7-a0b2-438a8902a129" providerId="ADAL" clId="{76074139-EA2B-2D47-9A1F-74C9F87EE378}" dt="2018-08-03T00:23:24.931" v="46320" actId="478"/>
          <ac:spMkLst>
            <pc:docMk/>
            <pc:sldMk cId="1092986927" sldId="347"/>
            <ac:spMk id="3" creationId="{448F5E87-2D38-8346-9DD2-47D6E93DB192}"/>
          </ac:spMkLst>
        </pc:spChg>
        <pc:spChg chg="add">
          <ac:chgData name="MUDONGLIANG" userId="1313195f-680b-48f7-a0b2-438a8902a129" providerId="ADAL" clId="{76074139-EA2B-2D47-9A1F-74C9F87EE378}" dt="2018-08-03T00:23:45.023" v="46333"/>
          <ac:spMkLst>
            <pc:docMk/>
            <pc:sldMk cId="1092986927" sldId="347"/>
            <ac:spMk id="6" creationId="{A96B520E-E487-694A-94BA-D9F6816B2906}"/>
          </ac:spMkLst>
        </pc:spChg>
        <pc:graphicFrameChg chg="add mod">
          <ac:chgData name="MUDONGLIANG" userId="1313195f-680b-48f7-a0b2-438a8902a129" providerId="ADAL" clId="{76074139-EA2B-2D47-9A1F-74C9F87EE378}" dt="2018-08-03T00:23:22.315" v="46319" actId="1076"/>
          <ac:graphicFrameMkLst>
            <pc:docMk/>
            <pc:sldMk cId="1092986927" sldId="347"/>
            <ac:graphicFrameMk id="5" creationId="{32F4C76E-A4C9-5447-BDAA-95B5651A8C42}"/>
          </ac:graphicFrameMkLst>
        </pc:graphicFrameChg>
      </pc:sldChg>
      <pc:sldChg chg="addSp modSp add">
        <pc:chgData name="MUDONGLIANG" userId="1313195f-680b-48f7-a0b2-438a8902a129" providerId="ADAL" clId="{76074139-EA2B-2D47-9A1F-74C9F87EE378}" dt="2018-08-03T01:13:20.609" v="46840" actId="15"/>
        <pc:sldMkLst>
          <pc:docMk/>
          <pc:sldMk cId="1425949950" sldId="348"/>
        </pc:sldMkLst>
        <pc:spChg chg="mod">
          <ac:chgData name="MUDONGLIANG" userId="1313195f-680b-48f7-a0b2-438a8902a129" providerId="ADAL" clId="{76074139-EA2B-2D47-9A1F-74C9F87EE378}" dt="2018-08-03T00:56:16.100" v="46608"/>
          <ac:spMkLst>
            <pc:docMk/>
            <pc:sldMk cId="1425949950" sldId="348"/>
            <ac:spMk id="2" creationId="{958EB1A0-3094-1E45-B8EE-C1E1043D5342}"/>
          </ac:spMkLst>
        </pc:spChg>
        <pc:spChg chg="mod">
          <ac:chgData name="MUDONGLIANG" userId="1313195f-680b-48f7-a0b2-438a8902a129" providerId="ADAL" clId="{76074139-EA2B-2D47-9A1F-74C9F87EE378}" dt="2018-08-03T01:13:20.609" v="46840" actId="15"/>
          <ac:spMkLst>
            <pc:docMk/>
            <pc:sldMk cId="1425949950" sldId="348"/>
            <ac:spMk id="3" creationId="{E04A8BAA-EBD0-7F4D-92D9-C75AD2254A25}"/>
          </ac:spMkLst>
        </pc:spChg>
        <pc:spChg chg="add">
          <ac:chgData name="MUDONGLIANG" userId="1313195f-680b-48f7-a0b2-438a8902a129" providerId="ADAL" clId="{76074139-EA2B-2D47-9A1F-74C9F87EE378}" dt="2018-08-03T00:56:22.026" v="46609"/>
          <ac:spMkLst>
            <pc:docMk/>
            <pc:sldMk cId="1425949950" sldId="348"/>
            <ac:spMk id="5" creationId="{8EA0EC2B-22C5-B843-81C9-820B0304A28A}"/>
          </ac:spMkLst>
        </pc:spChg>
      </pc:sldChg>
      <pc:sldChg chg="modSp add modNotesTx">
        <pc:chgData name="MUDONGLIANG" userId="1313195f-680b-48f7-a0b2-438a8902a129" providerId="ADAL" clId="{76074139-EA2B-2D47-9A1F-74C9F87EE378}" dt="2018-08-03T21:52:58.802" v="48731" actId="20577"/>
        <pc:sldMkLst>
          <pc:docMk/>
          <pc:sldMk cId="3565398407" sldId="349"/>
        </pc:sldMkLst>
        <pc:spChg chg="mod">
          <ac:chgData name="MUDONGLIANG" userId="1313195f-680b-48f7-a0b2-438a8902a129" providerId="ADAL" clId="{76074139-EA2B-2D47-9A1F-74C9F87EE378}" dt="2018-08-03T21:32:05.918" v="48372" actId="20577"/>
          <ac:spMkLst>
            <pc:docMk/>
            <pc:sldMk cId="3565398407" sldId="349"/>
            <ac:spMk id="2" creationId="{5F218A5E-05F0-5D4E-A5FB-436DD5C8754B}"/>
          </ac:spMkLst>
        </pc:spChg>
        <pc:spChg chg="mod">
          <ac:chgData name="MUDONGLIANG" userId="1313195f-680b-48f7-a0b2-438a8902a129" providerId="ADAL" clId="{76074139-EA2B-2D47-9A1F-74C9F87EE378}" dt="2018-08-03T21:51:28.246" v="48726" actId="20577"/>
          <ac:spMkLst>
            <pc:docMk/>
            <pc:sldMk cId="3565398407" sldId="349"/>
            <ac:spMk id="3" creationId="{EB75176B-DF73-7345-986A-7474689A45D0}"/>
          </ac:spMkLst>
        </pc:spChg>
      </pc:sldChg>
    </pc:docChg>
  </pc:docChgLst>
  <pc:docChgLst>
    <pc:chgData name="MUDONGLIANG" userId="S::dzm77@ist.psu.edu::1313195f-680b-48f7-a0b2-438a8902a129" providerId="AD" clId="Web-{031EAB4B-6C6F-EA76-7FA2-D93DAD6B3CAE}"/>
    <pc:docChg chg="addSld delSld modSld sldOrd">
      <pc:chgData name="MUDONGLIANG" userId="S::dzm77@ist.psu.edu::1313195f-680b-48f7-a0b2-438a8902a129" providerId="AD" clId="Web-{031EAB4B-6C6F-EA76-7FA2-D93DAD6B3CAE}" dt="2018-07-27T16:00:40.351" v="166" actId="20577"/>
      <pc:docMkLst>
        <pc:docMk/>
      </pc:docMkLst>
      <pc:sldChg chg="modNotes">
        <pc:chgData name="MUDONGLIANG" userId="S::dzm77@ist.psu.edu::1313195f-680b-48f7-a0b2-438a8902a129" providerId="AD" clId="Web-{031EAB4B-6C6F-EA76-7FA2-D93DAD6B3CAE}" dt="2018-07-27T15:35:12.444" v="3"/>
        <pc:sldMkLst>
          <pc:docMk/>
          <pc:sldMk cId="3744881274" sldId="274"/>
        </pc:sldMkLst>
      </pc:sldChg>
      <pc:sldChg chg="addSp delSp modSp new modNotes">
        <pc:chgData name="MUDONGLIANG" userId="S::dzm77@ist.psu.edu::1313195f-680b-48f7-a0b2-438a8902a129" providerId="AD" clId="Web-{031EAB4B-6C6F-EA76-7FA2-D93DAD6B3CAE}" dt="2018-07-27T16:00:39.570" v="165" actId="20577"/>
        <pc:sldMkLst>
          <pc:docMk/>
          <pc:sldMk cId="3466588092" sldId="312"/>
        </pc:sldMkLst>
        <pc:spChg chg="mod">
          <ac:chgData name="MUDONGLIANG" userId="S::dzm77@ist.psu.edu::1313195f-680b-48f7-a0b2-438a8902a129" providerId="AD" clId="Web-{031EAB4B-6C6F-EA76-7FA2-D93DAD6B3CAE}" dt="2018-07-27T15:47:40.974" v="66" actId="20577"/>
          <ac:spMkLst>
            <pc:docMk/>
            <pc:sldMk cId="3466588092" sldId="312"/>
            <ac:spMk id="2" creationId="{4EA0A36A-BB46-4D1F-8CC6-A2AAD7F7D569}"/>
          </ac:spMkLst>
        </pc:spChg>
        <pc:spChg chg="del mod">
          <ac:chgData name="MUDONGLIANG" userId="S::dzm77@ist.psu.edu::1313195f-680b-48f7-a0b2-438a8902a129" providerId="AD" clId="Web-{031EAB4B-6C6F-EA76-7FA2-D93DAD6B3CAE}" dt="2018-07-27T15:58:51.162" v="150"/>
          <ac:spMkLst>
            <pc:docMk/>
            <pc:sldMk cId="3466588092" sldId="312"/>
            <ac:spMk id="3" creationId="{8BE23CF8-4FA0-4CAF-9EF2-E8551310FB9B}"/>
          </ac:spMkLst>
        </pc:spChg>
        <pc:spChg chg="add mod">
          <ac:chgData name="MUDONGLIANG" userId="S::dzm77@ist.psu.edu::1313195f-680b-48f7-a0b2-438a8902a129" providerId="AD" clId="Web-{031EAB4B-6C6F-EA76-7FA2-D93DAD6B3CAE}" dt="2018-07-27T15:53:18.093" v="95" actId="1076"/>
          <ac:spMkLst>
            <pc:docMk/>
            <pc:sldMk cId="3466588092" sldId="312"/>
            <ac:spMk id="6" creationId="{0A77887A-F0D6-4C09-90CB-32F04F1675E4}"/>
          </ac:spMkLst>
        </pc:spChg>
        <pc:spChg chg="add mod">
          <ac:chgData name="MUDONGLIANG" userId="S::dzm77@ist.psu.edu::1313195f-680b-48f7-a0b2-438a8902a129" providerId="AD" clId="Web-{031EAB4B-6C6F-EA76-7FA2-D93DAD6B3CAE}" dt="2018-07-27T15:53:18.108" v="96" actId="1076"/>
          <ac:spMkLst>
            <pc:docMk/>
            <pc:sldMk cId="3466588092" sldId="312"/>
            <ac:spMk id="8" creationId="{F56B4641-8197-4749-8809-0F2572A480FE}"/>
          </ac:spMkLst>
        </pc:spChg>
        <pc:spChg chg="add mod">
          <ac:chgData name="MUDONGLIANG" userId="S::dzm77@ist.psu.edu::1313195f-680b-48f7-a0b2-438a8902a129" providerId="AD" clId="Web-{031EAB4B-6C6F-EA76-7FA2-D93DAD6B3CAE}" dt="2018-07-27T15:55:43.845" v="128" actId="20577"/>
          <ac:spMkLst>
            <pc:docMk/>
            <pc:sldMk cId="3466588092" sldId="312"/>
            <ac:spMk id="10" creationId="{6A866FB2-CDDB-4735-A1DB-EFBED5DFBCE0}"/>
          </ac:spMkLst>
        </pc:spChg>
        <pc:spChg chg="add del mod">
          <ac:chgData name="MUDONGLIANG" userId="S::dzm77@ist.psu.edu::1313195f-680b-48f7-a0b2-438a8902a129" providerId="AD" clId="Web-{031EAB4B-6C6F-EA76-7FA2-D93DAD6B3CAE}" dt="2018-07-27T15:58:57.959" v="151"/>
          <ac:spMkLst>
            <pc:docMk/>
            <pc:sldMk cId="3466588092" sldId="312"/>
            <ac:spMk id="12" creationId="{A3B321BF-8BF5-49AF-86F8-E63D39679406}"/>
          </ac:spMkLst>
        </pc:spChg>
        <pc:spChg chg="add mod">
          <ac:chgData name="MUDONGLIANG" userId="S::dzm77@ist.psu.edu::1313195f-680b-48f7-a0b2-438a8902a129" providerId="AD" clId="Web-{031EAB4B-6C6F-EA76-7FA2-D93DAD6B3CAE}" dt="2018-07-27T16:00:39.570" v="165" actId="20577"/>
          <ac:spMkLst>
            <pc:docMk/>
            <pc:sldMk cId="3466588092" sldId="312"/>
            <ac:spMk id="13" creationId="{2C9884F1-6A83-4554-A0C1-4E61D01C172A}"/>
          </ac:spMkLst>
        </pc:spChg>
        <pc:cxnChg chg="add mod">
          <ac:chgData name="MUDONGLIANG" userId="S::dzm77@ist.psu.edu::1313195f-680b-48f7-a0b2-438a8902a129" providerId="AD" clId="Web-{031EAB4B-6C6F-EA76-7FA2-D93DAD6B3CAE}" dt="2018-07-27T15:53:48.062" v="100" actId="14100"/>
          <ac:cxnSpMkLst>
            <pc:docMk/>
            <pc:sldMk cId="3466588092" sldId="312"/>
            <ac:cxnSpMk id="9" creationId="{98599DA6-993E-4188-B3A0-167E3F44D446}"/>
          </ac:cxnSpMkLst>
        </pc:cxnChg>
      </pc:sldChg>
    </pc:docChg>
  </pc:docChgLst>
  <pc:docChgLst>
    <pc:chgData name="MUDONGLIANG" userId="S::dzm77@ist.psu.edu::1313195f-680b-48f7-a0b2-438a8902a129" providerId="AD" clId="Web-{713D6118-2CDC-7EA0-E10C-B6168ED534FF}"/>
    <pc:docChg chg="modSld sldOrd">
      <pc:chgData name="MUDONGLIANG" userId="S::dzm77@ist.psu.edu::1313195f-680b-48f7-a0b2-438a8902a129" providerId="AD" clId="Web-{713D6118-2CDC-7EA0-E10C-B6168ED534FF}" dt="2018-07-18T22:22:54.445" v="18" actId="20577"/>
      <pc:docMkLst>
        <pc:docMk/>
      </pc:docMkLst>
    </pc:docChg>
  </pc:docChgLst>
  <pc:docChgLst>
    <pc:chgData name="MUDONGLIANG" userId="S::dzm77@ist.psu.edu::1313195f-680b-48f7-a0b2-438a8902a129" providerId="AD" clId="Web-{92152974-96ED-3034-8BB4-98E6BA7C0104}"/>
    <pc:docChg chg="modSld">
      <pc:chgData name="MUDONGLIANG" userId="S::dzm77@ist.psu.edu::1313195f-680b-48f7-a0b2-438a8902a129" providerId="AD" clId="Web-{92152974-96ED-3034-8BB4-98E6BA7C0104}" dt="2018-07-24T15:43:07.251" v="119"/>
      <pc:docMkLst>
        <pc:docMk/>
      </pc:docMkLst>
      <pc:sldChg chg="modNotes">
        <pc:chgData name="MUDONGLIANG" userId="S::dzm77@ist.psu.edu::1313195f-680b-48f7-a0b2-438a8902a129" providerId="AD" clId="Web-{92152974-96ED-3034-8BB4-98E6BA7C0104}" dt="2018-07-24T15:36:37.803" v="78"/>
        <pc:sldMkLst>
          <pc:docMk/>
          <pc:sldMk cId="0" sldId="256"/>
        </pc:sldMkLst>
      </pc:sldChg>
    </pc:docChg>
  </pc:docChgLst>
  <pc:docChgLst>
    <pc:chgData name="MUDONGLIANG" userId="S::dzm77@ist.psu.edu::1313195f-680b-48f7-a0b2-438a8902a129" providerId="AD" clId="Web-{9E0176D4-3E07-D170-1D84-40F71B9F4AFE}"/>
    <pc:docChg chg="modSld">
      <pc:chgData name="MUDONGLIANG" userId="S::dzm77@ist.psu.edu::1313195f-680b-48f7-a0b2-438a8902a129" providerId="AD" clId="Web-{9E0176D4-3E07-D170-1D84-40F71B9F4AFE}" dt="2018-07-25T14:40:57.332" v="11"/>
      <pc:docMkLst>
        <pc:docMk/>
      </pc:docMkLst>
      <pc:sldChg chg="modNotes">
        <pc:chgData name="MUDONGLIANG" userId="S::dzm77@ist.psu.edu::1313195f-680b-48f7-a0b2-438a8902a129" providerId="AD" clId="Web-{9E0176D4-3E07-D170-1D84-40F71B9F4AFE}" dt="2018-07-25T14:40:57.332" v="11"/>
        <pc:sldMkLst>
          <pc:docMk/>
          <pc:sldMk cId="2395609140" sldId="277"/>
        </pc:sldMkLst>
      </pc:sldChg>
    </pc:docChg>
  </pc:docChgLst>
  <pc:docChgLst>
    <pc:chgData name="MUDONGLIANG" userId="S::dzm77@ist.psu.edu::1313195f-680b-48f7-a0b2-438a8902a129" providerId="AD" clId="Web-{16D7785A-8C75-860A-E155-10C40A2EF4BD}"/>
    <pc:docChg chg="modSld">
      <pc:chgData name="MUDONGLIANG" userId="S::dzm77@ist.psu.edu::1313195f-680b-48f7-a0b2-438a8902a129" providerId="AD" clId="Web-{16D7785A-8C75-860A-E155-10C40A2EF4BD}" dt="2018-07-27T21:37:57.390" v="158" actId="14100"/>
      <pc:docMkLst>
        <pc:docMk/>
      </pc:docMkLst>
      <pc:sldChg chg="addSp delSp modSp">
        <pc:chgData name="MUDONGLIANG" userId="S::dzm77@ist.psu.edu::1313195f-680b-48f7-a0b2-438a8902a129" providerId="AD" clId="Web-{16D7785A-8C75-860A-E155-10C40A2EF4BD}" dt="2018-07-27T21:37:57.390" v="158" actId="14100"/>
        <pc:sldMkLst>
          <pc:docMk/>
          <pc:sldMk cId="1693980253" sldId="310"/>
        </pc:sldMkLst>
        <pc:spChg chg="mod">
          <ac:chgData name="MUDONGLIANG" userId="S::dzm77@ist.psu.edu::1313195f-680b-48f7-a0b2-438a8902a129" providerId="AD" clId="Web-{16D7785A-8C75-860A-E155-10C40A2EF4BD}" dt="2018-07-27T21:36:39.684" v="140" actId="14100"/>
          <ac:spMkLst>
            <pc:docMk/>
            <pc:sldMk cId="1693980253" sldId="310"/>
            <ac:spMk id="3" creationId="{CAB02141-2D0D-7344-9694-26E98F7C1D94}"/>
          </ac:spMkLst>
        </pc:spChg>
        <pc:spChg chg="add del mod">
          <ac:chgData name="MUDONGLIANG" userId="S::dzm77@ist.psu.edu::1313195f-680b-48f7-a0b2-438a8902a129" providerId="AD" clId="Web-{16D7785A-8C75-860A-E155-10C40A2EF4BD}" dt="2018-07-27T21:35:38.650" v="126"/>
          <ac:spMkLst>
            <pc:docMk/>
            <pc:sldMk cId="1693980253" sldId="310"/>
            <ac:spMk id="8" creationId="{C5543931-A0B1-404C-BA11-6E181507C991}"/>
          </ac:spMkLst>
        </pc:spChg>
        <pc:spChg chg="add mod">
          <ac:chgData name="MUDONGLIANG" userId="S::dzm77@ist.psu.edu::1313195f-680b-48f7-a0b2-438a8902a129" providerId="AD" clId="Web-{16D7785A-8C75-860A-E155-10C40A2EF4BD}" dt="2018-07-27T21:36:49.966" v="142" actId="1076"/>
          <ac:spMkLst>
            <pc:docMk/>
            <pc:sldMk cId="1693980253" sldId="310"/>
            <ac:spMk id="9" creationId="{90652581-6E36-40CE-8A65-3FB22EACEEE4}"/>
          </ac:spMkLst>
        </pc:spChg>
        <pc:spChg chg="add mod">
          <ac:chgData name="MUDONGLIANG" userId="S::dzm77@ist.psu.edu::1313195f-680b-48f7-a0b2-438a8902a129" providerId="AD" clId="Web-{16D7785A-8C75-860A-E155-10C40A2EF4BD}" dt="2018-07-27T21:37:57.390" v="158" actId="14100"/>
          <ac:spMkLst>
            <pc:docMk/>
            <pc:sldMk cId="1693980253" sldId="310"/>
            <ac:spMk id="10" creationId="{BB26E1EC-9BBF-4CF9-9360-D8336A81621F}"/>
          </ac:spMkLst>
        </pc:spChg>
        <pc:spChg chg="add mod">
          <ac:chgData name="MUDONGLIANG" userId="S::dzm77@ist.psu.edu::1313195f-680b-48f7-a0b2-438a8902a129" providerId="AD" clId="Web-{16D7785A-8C75-860A-E155-10C40A2EF4BD}" dt="2018-07-27T21:37:50.327" v="157" actId="14100"/>
          <ac:spMkLst>
            <pc:docMk/>
            <pc:sldMk cId="1693980253" sldId="310"/>
            <ac:spMk id="11" creationId="{C6D19E24-BB12-4824-B7D9-5306BA0D07D7}"/>
          </ac:spMkLst>
        </pc:spChg>
        <pc:spChg chg="add mod">
          <ac:chgData name="MUDONGLIANG" userId="S::dzm77@ist.psu.edu::1313195f-680b-48f7-a0b2-438a8902a129" providerId="AD" clId="Web-{16D7785A-8C75-860A-E155-10C40A2EF4BD}" dt="2018-07-27T21:37:43.968" v="156" actId="14100"/>
          <ac:spMkLst>
            <pc:docMk/>
            <pc:sldMk cId="1693980253" sldId="310"/>
            <ac:spMk id="12" creationId="{26F710E2-D1E7-45F2-9E29-796D76DC8332}"/>
          </ac:spMkLst>
        </pc:spChg>
        <pc:picChg chg="add mod">
          <ac:chgData name="MUDONGLIANG" userId="S::dzm77@ist.psu.edu::1313195f-680b-48f7-a0b2-438a8902a129" providerId="AD" clId="Web-{16D7785A-8C75-860A-E155-10C40A2EF4BD}" dt="2018-07-27T21:37:14.091" v="149" actId="14100"/>
          <ac:picMkLst>
            <pc:docMk/>
            <pc:sldMk cId="1693980253" sldId="310"/>
            <ac:picMk id="6" creationId="{41D64C9B-5EE2-45ED-951A-3C80E52A6CCC}"/>
          </ac:picMkLst>
        </pc:picChg>
      </pc:sldChg>
      <pc:sldChg chg="modNotes">
        <pc:chgData name="MUDONGLIANG" userId="S::dzm77@ist.psu.edu::1313195f-680b-48f7-a0b2-438a8902a129" providerId="AD" clId="Web-{16D7785A-8C75-860A-E155-10C40A2EF4BD}" dt="2018-07-27T21:24:03.136" v="10"/>
        <pc:sldMkLst>
          <pc:docMk/>
          <pc:sldMk cId="3941345782" sldId="314"/>
        </pc:sldMkLst>
      </pc:sldChg>
    </pc:docChg>
  </pc:docChgLst>
  <pc:docChgLst>
    <pc:chgData clId="Web-{07F333EF-F3B4-462B-9A10-C8183804988E}"/>
    <pc:docChg chg="addSld modSld">
      <pc:chgData name="" userId="" providerId="" clId="Web-{07F333EF-F3B4-462B-9A10-C8183804988E}" dt="2018-07-08T19:59:24.355" v="34" actId="20577"/>
      <pc:docMkLst>
        <pc:docMk/>
      </pc:docMkLst>
    </pc:docChg>
  </pc:docChgLst>
  <pc:docChgLst>
    <pc:chgData name="MUDONGLIANG" userId="S::dzm77@ist.psu.edu::1313195f-680b-48f7-a0b2-438a8902a129" providerId="AD" clId="Web-{40419E19-B606-A1F9-8CD8-6A6CB4540347}"/>
    <pc:docChg chg="addSld modSld sldOrd">
      <pc:chgData name="MUDONGLIANG" userId="S::dzm77@ist.psu.edu::1313195f-680b-48f7-a0b2-438a8902a129" providerId="AD" clId="Web-{40419E19-B606-A1F9-8CD8-6A6CB4540347}" dt="2018-07-26T06:08:55.818" v="1238" actId="20577"/>
      <pc:docMkLst>
        <pc:docMk/>
      </pc:docMkLst>
      <pc:sldChg chg="addSp delSp modSp">
        <pc:chgData name="MUDONGLIANG" userId="S::dzm77@ist.psu.edu::1313195f-680b-48f7-a0b2-438a8902a129" providerId="AD" clId="Web-{40419E19-B606-A1F9-8CD8-6A6CB4540347}" dt="2018-07-26T05:43:49.632" v="1001" actId="1076"/>
        <pc:sldMkLst>
          <pc:docMk/>
          <pc:sldMk cId="2395609140" sldId="277"/>
        </pc:sldMkLst>
        <pc:spChg chg="mod">
          <ac:chgData name="MUDONGLIANG" userId="S::dzm77@ist.psu.edu::1313195f-680b-48f7-a0b2-438a8902a129" providerId="AD" clId="Web-{40419E19-B606-A1F9-8CD8-6A6CB4540347}" dt="2018-07-26T05:43:49.632" v="1001" actId="1076"/>
          <ac:spMkLst>
            <pc:docMk/>
            <pc:sldMk cId="2395609140" sldId="277"/>
            <ac:spMk id="7" creationId="{A6ED702C-57D4-7A4B-9CDA-3016C82EABF5}"/>
          </ac:spMkLst>
        </pc:spChg>
        <pc:graphicFrameChg chg="add mod modGraphic">
          <ac:chgData name="MUDONGLIANG" userId="S::dzm77@ist.psu.edu::1313195f-680b-48f7-a0b2-438a8902a129" providerId="AD" clId="Web-{40419E19-B606-A1F9-8CD8-6A6CB4540347}" dt="2018-07-26T05:41:29.007" v="976"/>
          <ac:graphicFrameMkLst>
            <pc:docMk/>
            <pc:sldMk cId="2395609140" sldId="277"/>
            <ac:graphicFrameMk id="9" creationId="{1DB69A9F-0A73-417B-B9D0-D8375EA396AF}"/>
          </ac:graphicFrameMkLst>
        </pc:graphicFrameChg>
        <pc:graphicFrameChg chg="add mod modGraphic">
          <ac:chgData name="MUDONGLIANG" userId="S::dzm77@ist.psu.edu::1313195f-680b-48f7-a0b2-438a8902a129" providerId="AD" clId="Web-{40419E19-B606-A1F9-8CD8-6A6CB4540347}" dt="2018-07-26T05:41:32.773" v="977"/>
          <ac:graphicFrameMkLst>
            <pc:docMk/>
            <pc:sldMk cId="2395609140" sldId="277"/>
            <ac:graphicFrameMk id="11" creationId="{8B96B127-E722-4E50-AA2E-8D77C5B90289}"/>
          </ac:graphicFrameMkLst>
        </pc:graphicFrameChg>
        <pc:graphicFrameChg chg="add mod modGraphic">
          <ac:chgData name="MUDONGLIANG" userId="S::dzm77@ist.psu.edu::1313195f-680b-48f7-a0b2-438a8902a129" providerId="AD" clId="Web-{40419E19-B606-A1F9-8CD8-6A6CB4540347}" dt="2018-07-26T05:43:31.413" v="1000"/>
          <ac:graphicFrameMkLst>
            <pc:docMk/>
            <pc:sldMk cId="2395609140" sldId="277"/>
            <ac:graphicFrameMk id="13" creationId="{E8F3D0A0-F943-4A2A-9590-965D40B3DD4A}"/>
          </ac:graphicFrameMkLst>
        </pc:graphicFrameChg>
        <pc:graphicFrameChg chg="add mod modGraphic">
          <ac:chgData name="MUDONGLIANG" userId="S::dzm77@ist.psu.edu::1313195f-680b-48f7-a0b2-438a8902a129" providerId="AD" clId="Web-{40419E19-B606-A1F9-8CD8-6A6CB4540347}" dt="2018-07-26T05:43:20.757" v="999"/>
          <ac:graphicFrameMkLst>
            <pc:docMk/>
            <pc:sldMk cId="2395609140" sldId="277"/>
            <ac:graphicFrameMk id="15" creationId="{89747B20-5E1F-49A9-964F-B7BB004343C2}"/>
          </ac:graphicFrameMkLst>
        </pc:graphicFrameChg>
        <pc:picChg chg="del">
          <ac:chgData name="MUDONGLIANG" userId="S::dzm77@ist.psu.edu::1313195f-680b-48f7-a0b2-438a8902a129" providerId="AD" clId="Web-{40419E19-B606-A1F9-8CD8-6A6CB4540347}" dt="2018-07-26T05:37:52.351" v="924"/>
          <ac:picMkLst>
            <pc:docMk/>
            <pc:sldMk cId="2395609140" sldId="277"/>
            <ac:picMk id="8" creationId="{CBC8310F-D6F0-9145-A7F2-8B5666D399EE}"/>
          </ac:picMkLst>
        </pc:picChg>
      </pc:sldChg>
      <pc:sldChg chg="modSp modNotes">
        <pc:chgData name="MUDONGLIANG" userId="S::dzm77@ist.psu.edu::1313195f-680b-48f7-a0b2-438a8902a129" providerId="AD" clId="Web-{40419E19-B606-A1F9-8CD8-6A6CB4540347}" dt="2018-07-26T05:52:00.897" v="1087" actId="1076"/>
        <pc:sldMkLst>
          <pc:docMk/>
          <pc:sldMk cId="368503937" sldId="285"/>
        </pc:sldMkLst>
        <pc:spChg chg="mod">
          <ac:chgData name="MUDONGLIANG" userId="S::dzm77@ist.psu.edu::1313195f-680b-48f7-a0b2-438a8902a129" providerId="AD" clId="Web-{40419E19-B606-A1F9-8CD8-6A6CB4540347}" dt="2018-07-26T05:52:00.897" v="1087" actId="1076"/>
          <ac:spMkLst>
            <pc:docMk/>
            <pc:sldMk cId="368503937" sldId="285"/>
            <ac:spMk id="4" creationId="{1FFE48C1-4377-C941-B63C-03B6CFA50AAA}"/>
          </ac:spMkLst>
        </pc:spChg>
        <pc:spChg chg="mod">
          <ac:chgData name="MUDONGLIANG" userId="S::dzm77@ist.psu.edu::1313195f-680b-48f7-a0b2-438a8902a129" providerId="AD" clId="Web-{40419E19-B606-A1F9-8CD8-6A6CB4540347}" dt="2018-07-26T05:44:16.741" v="1003" actId="20577"/>
          <ac:spMkLst>
            <pc:docMk/>
            <pc:sldMk cId="368503937" sldId="285"/>
            <ac:spMk id="15" creationId="{ED0A58EB-E35F-3A4C-8035-70F3E160E17A}"/>
          </ac:spMkLst>
        </pc:spChg>
        <pc:graphicFrameChg chg="mod modGraphic">
          <ac:chgData name="MUDONGLIANG" userId="S::dzm77@ist.psu.edu::1313195f-680b-48f7-a0b2-438a8902a129" providerId="AD" clId="Web-{40419E19-B606-A1F9-8CD8-6A6CB4540347}" dt="2018-07-26T05:44:35.851" v="1010" actId="1076"/>
          <ac:graphicFrameMkLst>
            <pc:docMk/>
            <pc:sldMk cId="368503937" sldId="285"/>
            <ac:graphicFrameMk id="14" creationId="{81B4620D-AE77-424C-B13A-BE6E2ABB1826}"/>
          </ac:graphicFrameMkLst>
        </pc:graphicFrameChg>
      </pc:sldChg>
      <pc:sldChg chg="ord">
        <pc:chgData name="MUDONGLIANG" userId="S::dzm77@ist.psu.edu::1313195f-680b-48f7-a0b2-438a8902a129" providerId="AD" clId="Web-{40419E19-B606-A1F9-8CD8-6A6CB4540347}" dt="2018-07-26T05:50:07.491" v="1027"/>
        <pc:sldMkLst>
          <pc:docMk/>
          <pc:sldMk cId="273865474" sldId="286"/>
        </pc:sldMkLst>
      </pc:sldChg>
      <pc:sldChg chg="addSp delSp modSp addAnim modAnim modNotes">
        <pc:chgData name="MUDONGLIANG" userId="S::dzm77@ist.psu.edu::1313195f-680b-48f7-a0b2-438a8902a129" providerId="AD" clId="Web-{40419E19-B606-A1F9-8CD8-6A6CB4540347}" dt="2018-07-26T05:22:41.368" v="453"/>
        <pc:sldMkLst>
          <pc:docMk/>
          <pc:sldMk cId="2636611786" sldId="290"/>
        </pc:sldMkLst>
        <pc:spChg chg="add mod">
          <ac:chgData name="MUDONGLIANG" userId="S::dzm77@ist.psu.edu::1313195f-680b-48f7-a0b2-438a8902a129" providerId="AD" clId="Web-{40419E19-B606-A1F9-8CD8-6A6CB4540347}" dt="2018-07-26T05:11:48.041" v="381" actId="1076"/>
          <ac:spMkLst>
            <pc:docMk/>
            <pc:sldMk cId="2636611786" sldId="290"/>
            <ac:spMk id="17" creationId="{B5490C6B-3C39-47DD-8791-45FFF9C80FF2}"/>
          </ac:spMkLst>
        </pc:spChg>
        <pc:spChg chg="mod">
          <ac:chgData name="MUDONGLIANG" userId="S::dzm77@ist.psu.edu::1313195f-680b-48f7-a0b2-438a8902a129" providerId="AD" clId="Web-{40419E19-B606-A1F9-8CD8-6A6CB4540347}" dt="2018-07-26T05:08:04.573" v="319"/>
          <ac:spMkLst>
            <pc:docMk/>
            <pc:sldMk cId="2636611786" sldId="290"/>
            <ac:spMk id="18" creationId="{7CFF18F2-DCE0-224F-A421-43BD7287BA26}"/>
          </ac:spMkLst>
        </pc:spChg>
        <pc:spChg chg="mod">
          <ac:chgData name="MUDONGLIANG" userId="S::dzm77@ist.psu.edu::1313195f-680b-48f7-a0b2-438a8902a129" providerId="AD" clId="Web-{40419E19-B606-A1F9-8CD8-6A6CB4540347}" dt="2018-07-26T05:05:59.417" v="301" actId="1076"/>
          <ac:spMkLst>
            <pc:docMk/>
            <pc:sldMk cId="2636611786" sldId="290"/>
            <ac:spMk id="19" creationId="{9FBD0F46-1AFC-1248-908B-8F7BD1C46DDA}"/>
          </ac:spMkLst>
        </pc:spChg>
        <pc:spChg chg="mod">
          <ac:chgData name="MUDONGLIANG" userId="S::dzm77@ist.psu.edu::1313195f-680b-48f7-a0b2-438a8902a129" providerId="AD" clId="Web-{40419E19-B606-A1F9-8CD8-6A6CB4540347}" dt="2018-07-26T05:05:59.417" v="302" actId="1076"/>
          <ac:spMkLst>
            <pc:docMk/>
            <pc:sldMk cId="2636611786" sldId="290"/>
            <ac:spMk id="20" creationId="{5E38B1F0-236F-0C46-BC57-59D5F8459386}"/>
          </ac:spMkLst>
        </pc:spChg>
        <pc:spChg chg="mod">
          <ac:chgData name="MUDONGLIANG" userId="S::dzm77@ist.psu.edu::1313195f-680b-48f7-a0b2-438a8902a129" providerId="AD" clId="Web-{40419E19-B606-A1F9-8CD8-6A6CB4540347}" dt="2018-07-26T05:05:59.433" v="303" actId="1076"/>
          <ac:spMkLst>
            <pc:docMk/>
            <pc:sldMk cId="2636611786" sldId="290"/>
            <ac:spMk id="21" creationId="{18A83FDB-7494-0742-8E57-F90D295AD140}"/>
          </ac:spMkLst>
        </pc:spChg>
        <pc:spChg chg="mod">
          <ac:chgData name="MUDONGLIANG" userId="S::dzm77@ist.psu.edu::1313195f-680b-48f7-a0b2-438a8902a129" providerId="AD" clId="Web-{40419E19-B606-A1F9-8CD8-6A6CB4540347}" dt="2018-07-26T05:05:59.433" v="304" actId="1076"/>
          <ac:spMkLst>
            <pc:docMk/>
            <pc:sldMk cId="2636611786" sldId="290"/>
            <ac:spMk id="22" creationId="{12B734B1-5F8A-9C44-81BD-B1B485B758F7}"/>
          </ac:spMkLst>
        </pc:spChg>
        <pc:spChg chg="add mod">
          <ac:chgData name="MUDONGLIANG" userId="S::dzm77@ist.psu.edu::1313195f-680b-48f7-a0b2-438a8902a129" providerId="AD" clId="Web-{40419E19-B606-A1F9-8CD8-6A6CB4540347}" dt="2018-07-26T05:12:28.041" v="389" actId="1076"/>
          <ac:spMkLst>
            <pc:docMk/>
            <pc:sldMk cId="2636611786" sldId="290"/>
            <ac:spMk id="27" creationId="{6AE8C387-CF07-4748-8F67-B2FF17F84F8D}"/>
          </ac:spMkLst>
        </pc:spChg>
        <pc:spChg chg="add mod">
          <ac:chgData name="MUDONGLIANG" userId="S::dzm77@ist.psu.edu::1313195f-680b-48f7-a0b2-438a8902a129" providerId="AD" clId="Web-{40419E19-B606-A1F9-8CD8-6A6CB4540347}" dt="2018-07-26T05:11:53.510" v="382" actId="14100"/>
          <ac:spMkLst>
            <pc:docMk/>
            <pc:sldMk cId="2636611786" sldId="290"/>
            <ac:spMk id="33" creationId="{A23E075B-B65D-4705-B69B-7B074E44E341}"/>
          </ac:spMkLst>
        </pc:spChg>
        <pc:graphicFrameChg chg="del">
          <ac:chgData name="MUDONGLIANG" userId="S::dzm77@ist.psu.edu::1313195f-680b-48f7-a0b2-438a8902a129" providerId="AD" clId="Web-{40419E19-B606-A1F9-8CD8-6A6CB4540347}" dt="2018-07-26T04:56:49.230" v="238"/>
          <ac:graphicFrameMkLst>
            <pc:docMk/>
            <pc:sldMk cId="2636611786" sldId="290"/>
            <ac:graphicFrameMk id="4" creationId="{97A36EEA-A121-4B10-9E3F-03168375DE49}"/>
          </ac:graphicFrameMkLst>
        </pc:graphicFrameChg>
        <pc:picChg chg="add del mod">
          <ac:chgData name="MUDONGLIANG" userId="S::dzm77@ist.psu.edu::1313195f-680b-48f7-a0b2-438a8902a129" providerId="AD" clId="Web-{40419E19-B606-A1F9-8CD8-6A6CB4540347}" dt="2018-07-26T05:05:45.167" v="299"/>
          <ac:picMkLst>
            <pc:docMk/>
            <pc:sldMk cId="2636611786" sldId="290"/>
            <ac:picMk id="5" creationId="{59B71E71-88B0-4607-A7EE-1CF647B9CCBC}"/>
          </ac:picMkLst>
        </pc:picChg>
        <pc:picChg chg="add mod">
          <ac:chgData name="MUDONGLIANG" userId="S::dzm77@ist.psu.edu::1313195f-680b-48f7-a0b2-438a8902a129" providerId="AD" clId="Web-{40419E19-B606-A1F9-8CD8-6A6CB4540347}" dt="2018-07-26T05:11:11.744" v="367" actId="1076"/>
          <ac:picMkLst>
            <pc:docMk/>
            <pc:sldMk cId="2636611786" sldId="290"/>
            <ac:picMk id="6" creationId="{61E2310F-2EB2-48F9-BFB4-35FB6D567B71}"/>
          </ac:picMkLst>
        </pc:picChg>
        <pc:picChg chg="add mod">
          <ac:chgData name="MUDONGLIANG" userId="S::dzm77@ist.psu.edu::1313195f-680b-48f7-a0b2-438a8902a129" providerId="AD" clId="Web-{40419E19-B606-A1F9-8CD8-6A6CB4540347}" dt="2018-07-26T05:11:11.760" v="368" actId="1076"/>
          <ac:picMkLst>
            <pc:docMk/>
            <pc:sldMk cId="2636611786" sldId="290"/>
            <ac:picMk id="8" creationId="{289E4FDF-4E37-4AE0-A5AE-3A554D0B9547}"/>
          </ac:picMkLst>
        </pc:picChg>
        <pc:picChg chg="add mod">
          <ac:chgData name="MUDONGLIANG" userId="S::dzm77@ist.psu.edu::1313195f-680b-48f7-a0b2-438a8902a129" providerId="AD" clId="Web-{40419E19-B606-A1F9-8CD8-6A6CB4540347}" dt="2018-07-26T05:11:11.775" v="369" actId="1076"/>
          <ac:picMkLst>
            <pc:docMk/>
            <pc:sldMk cId="2636611786" sldId="290"/>
            <ac:picMk id="11" creationId="{B48ED172-E156-402F-9324-C5986FBCD0FE}"/>
          </ac:picMkLst>
        </pc:picChg>
        <pc:picChg chg="add mod">
          <ac:chgData name="MUDONGLIANG" userId="S::dzm77@ist.psu.edu::1313195f-680b-48f7-a0b2-438a8902a129" providerId="AD" clId="Web-{40419E19-B606-A1F9-8CD8-6A6CB4540347}" dt="2018-07-26T05:11:11.791" v="370" actId="1076"/>
          <ac:picMkLst>
            <pc:docMk/>
            <pc:sldMk cId="2636611786" sldId="290"/>
            <ac:picMk id="13" creationId="{41A434EB-CAE5-4AE0-BEB8-972E34BDDF45}"/>
          </ac:picMkLst>
        </pc:picChg>
        <pc:picChg chg="add mod">
          <ac:chgData name="MUDONGLIANG" userId="S::dzm77@ist.psu.edu::1313195f-680b-48f7-a0b2-438a8902a129" providerId="AD" clId="Web-{40419E19-B606-A1F9-8CD8-6A6CB4540347}" dt="2018-07-26T05:11:11.807" v="371" actId="1076"/>
          <ac:picMkLst>
            <pc:docMk/>
            <pc:sldMk cId="2636611786" sldId="290"/>
            <ac:picMk id="15" creationId="{C4E3AA41-D7BC-4CC9-A3D9-307AF5C687FB}"/>
          </ac:picMkLst>
        </pc:picChg>
        <pc:picChg chg="add mod">
          <ac:chgData name="MUDONGLIANG" userId="S::dzm77@ist.psu.edu::1313195f-680b-48f7-a0b2-438a8902a129" providerId="AD" clId="Web-{40419E19-B606-A1F9-8CD8-6A6CB4540347}" dt="2018-07-26T05:12:20.447" v="388" actId="1076"/>
          <ac:picMkLst>
            <pc:docMk/>
            <pc:sldMk cId="2636611786" sldId="290"/>
            <ac:picMk id="25" creationId="{9CDAD2DA-0E08-4C64-BDE1-22E6E5BBE511}"/>
          </ac:picMkLst>
        </pc:picChg>
        <pc:picChg chg="add del mod">
          <ac:chgData name="MUDONGLIANG" userId="S::dzm77@ist.psu.edu::1313195f-680b-48f7-a0b2-438a8902a129" providerId="AD" clId="Web-{40419E19-B606-A1F9-8CD8-6A6CB4540347}" dt="2018-07-26T05:10:44.541" v="365"/>
          <ac:picMkLst>
            <pc:docMk/>
            <pc:sldMk cId="2636611786" sldId="290"/>
            <ac:picMk id="34" creationId="{922A7ACE-EC26-4E4E-AE2B-609418C4F117}"/>
          </ac:picMkLst>
        </pc:picChg>
        <pc:picChg chg="add mod">
          <ac:chgData name="MUDONGLIANG" userId="S::dzm77@ist.psu.edu::1313195f-680b-48f7-a0b2-438a8902a129" providerId="AD" clId="Web-{40419E19-B606-A1F9-8CD8-6A6CB4540347}" dt="2018-07-26T05:11:11.822" v="372" actId="1076"/>
          <ac:picMkLst>
            <pc:docMk/>
            <pc:sldMk cId="2636611786" sldId="290"/>
            <ac:picMk id="36" creationId="{4A204707-C31A-42B5-AC18-375ACD2770A5}"/>
          </ac:picMkLst>
        </pc:picChg>
        <pc:picChg chg="add">
          <ac:chgData name="MUDONGLIANG" userId="S::dzm77@ist.psu.edu::1313195f-680b-48f7-a0b2-438a8902a129" providerId="AD" clId="Web-{40419E19-B606-A1F9-8CD8-6A6CB4540347}" dt="2018-07-26T05:22:41.368" v="453"/>
          <ac:picMkLst>
            <pc:docMk/>
            <pc:sldMk cId="2636611786" sldId="290"/>
            <ac:picMk id="37" creationId="{8FFA50F9-8EA3-42EE-BD4A-276D901F8F4C}"/>
          </ac:picMkLst>
        </pc:picChg>
        <pc:cxnChg chg="add mod">
          <ac:chgData name="MUDONGLIANG" userId="S::dzm77@ist.psu.edu::1313195f-680b-48f7-a0b2-438a8902a129" providerId="AD" clId="Web-{40419E19-B606-A1F9-8CD8-6A6CB4540347}" dt="2018-07-26T05:12:10.463" v="386" actId="1076"/>
          <ac:cxnSpMkLst>
            <pc:docMk/>
            <pc:sldMk cId="2636611786" sldId="290"/>
            <ac:cxnSpMk id="29" creationId="{F7FC9BC3-A47B-4648-8EE4-D07BE06CAF0A}"/>
          </ac:cxnSpMkLst>
        </pc:cxnChg>
        <pc:cxnChg chg="add mod">
          <ac:chgData name="MUDONGLIANG" userId="S::dzm77@ist.psu.edu::1313195f-680b-48f7-a0b2-438a8902a129" providerId="AD" clId="Web-{40419E19-B606-A1F9-8CD8-6A6CB4540347}" dt="2018-07-26T05:12:17.322" v="387" actId="14100"/>
          <ac:cxnSpMkLst>
            <pc:docMk/>
            <pc:sldMk cId="2636611786" sldId="290"/>
            <ac:cxnSpMk id="31" creationId="{51A7A46F-F65A-4292-8F5A-1D557FF8DE2D}"/>
          </ac:cxnSpMkLst>
        </pc:cxnChg>
      </pc:sldChg>
    </pc:docChg>
  </pc:docChgLst>
  <pc:docChgLst>
    <pc:chgData name="MUDONGLIANG" userId="S::dzm77@ist.psu.edu::1313195f-680b-48f7-a0b2-438a8902a129" providerId="AD" clId="Web-{5FD329D5-CC2C-4EE1-FA19-9B5C73878F9D}"/>
    <pc:docChg chg="addSld delSld modSld sldOrd">
      <pc:chgData name="MUDONGLIANG" userId="S::dzm77@ist.psu.edu::1313195f-680b-48f7-a0b2-438a8902a129" providerId="AD" clId="Web-{5FD329D5-CC2C-4EE1-FA19-9B5C73878F9D}" dt="2018-07-19T14:01:16.103" v="269" actId="20577"/>
      <pc:docMkLst>
        <pc:docMk/>
      </pc:docMkLst>
      <pc:sldChg chg="addSp modSp">
        <pc:chgData name="MUDONGLIANG" userId="S::dzm77@ist.psu.edu::1313195f-680b-48f7-a0b2-438a8902a129" providerId="AD" clId="Web-{5FD329D5-CC2C-4EE1-FA19-9B5C73878F9D}" dt="2018-07-19T13:31:47.953" v="61" actId="14100"/>
        <pc:sldMkLst>
          <pc:docMk/>
          <pc:sldMk cId="0" sldId="256"/>
        </pc:sldMkLst>
        <pc:spChg chg="add">
          <ac:chgData name="MUDONGLIANG" userId="S::dzm77@ist.psu.edu::1313195f-680b-48f7-a0b2-438a8902a129" providerId="AD" clId="Web-{5FD329D5-CC2C-4EE1-FA19-9B5C73878F9D}" dt="2018-07-19T13:31:37.577" v="59"/>
          <ac:spMkLst>
            <pc:docMk/>
            <pc:sldMk cId="0" sldId="256"/>
            <ac:spMk id="4" creationId="{FC25C2ED-CF75-4572-A79C-129FBDB24618}"/>
          </ac:spMkLst>
        </pc:spChg>
        <pc:picChg chg="mod">
          <ac:chgData name="MUDONGLIANG" userId="S::dzm77@ist.psu.edu::1313195f-680b-48f7-a0b2-438a8902a129" providerId="AD" clId="Web-{5FD329D5-CC2C-4EE1-FA19-9B5C73878F9D}" dt="2018-07-19T13:31:47.953" v="61" actId="14100"/>
          <ac:picMkLst>
            <pc:docMk/>
            <pc:sldMk cId="0" sldId="256"/>
            <ac:picMk id="7" creationId="{F2F67B42-BFE4-2842-9D90-AD3C68712A43}"/>
          </ac:picMkLst>
        </pc:picChg>
      </pc:sldChg>
      <pc:sldChg chg="addSp">
        <pc:chgData name="MUDONGLIANG" userId="S::dzm77@ist.psu.edu::1313195f-680b-48f7-a0b2-438a8902a129" providerId="AD" clId="Web-{5FD329D5-CC2C-4EE1-FA19-9B5C73878F9D}" dt="2018-07-19T13:34:06.176" v="92"/>
        <pc:sldMkLst>
          <pc:docMk/>
          <pc:sldMk cId="0" sldId="268"/>
        </pc:sldMkLst>
        <pc:spChg chg="add">
          <ac:chgData name="MUDONGLIANG" userId="S::dzm77@ist.psu.edu::1313195f-680b-48f7-a0b2-438a8902a129" providerId="AD" clId="Web-{5FD329D5-CC2C-4EE1-FA19-9B5C73878F9D}" dt="2018-07-19T13:34:06.176" v="92"/>
          <ac:spMkLst>
            <pc:docMk/>
            <pc:sldMk cId="0" sldId="268"/>
            <ac:spMk id="5" creationId="{E5B83D44-ACDA-4DF2-8455-1E1541BDAA1B}"/>
          </ac:spMkLst>
        </pc:spChg>
      </pc:sldChg>
      <pc:sldChg chg="addSp modSp">
        <pc:chgData name="MUDONGLIANG" userId="S::dzm77@ist.psu.edu::1313195f-680b-48f7-a0b2-438a8902a129" providerId="AD" clId="Web-{5FD329D5-CC2C-4EE1-FA19-9B5C73878F9D}" dt="2018-07-19T13:34:40.646" v="95" actId="20577"/>
        <pc:sldMkLst>
          <pc:docMk/>
          <pc:sldMk cId="3744881274" sldId="274"/>
        </pc:sldMkLst>
        <pc:spChg chg="mod">
          <ac:chgData name="MUDONGLIANG" userId="S::dzm77@ist.psu.edu::1313195f-680b-48f7-a0b2-438a8902a129" providerId="AD" clId="Web-{5FD329D5-CC2C-4EE1-FA19-9B5C73878F9D}" dt="2018-07-19T13:34:40.646" v="95" actId="20577"/>
          <ac:spMkLst>
            <pc:docMk/>
            <pc:sldMk cId="3744881274" sldId="274"/>
            <ac:spMk id="2" creationId="{E6153B47-E2F9-3042-A2B1-379988B15D39}"/>
          </ac:spMkLst>
        </pc:spChg>
        <pc:spChg chg="add">
          <ac:chgData name="MUDONGLIANG" userId="S::dzm77@ist.psu.edu::1313195f-680b-48f7-a0b2-438a8902a129" providerId="AD" clId="Web-{5FD329D5-CC2C-4EE1-FA19-9B5C73878F9D}" dt="2018-07-19T13:31:58.781" v="62"/>
          <ac:spMkLst>
            <pc:docMk/>
            <pc:sldMk cId="3744881274" sldId="274"/>
            <ac:spMk id="3" creationId="{770C80FA-BEC9-4316-B9E5-98E035FA708F}"/>
          </ac:spMkLst>
        </pc:spChg>
      </pc:sldChg>
      <pc:sldChg chg="addSp">
        <pc:chgData name="MUDONGLIANG" userId="S::dzm77@ist.psu.edu::1313195f-680b-48f7-a0b2-438a8902a129" providerId="AD" clId="Web-{5FD329D5-CC2C-4EE1-FA19-9B5C73878F9D}" dt="2018-07-19T13:33:23.097" v="78"/>
        <pc:sldMkLst>
          <pc:docMk/>
          <pc:sldMk cId="2395609140" sldId="277"/>
        </pc:sldMkLst>
        <pc:spChg chg="add">
          <ac:chgData name="MUDONGLIANG" userId="S::dzm77@ist.psu.edu::1313195f-680b-48f7-a0b2-438a8902a129" providerId="AD" clId="Web-{5FD329D5-CC2C-4EE1-FA19-9B5C73878F9D}" dt="2018-07-19T13:33:23.097" v="78"/>
          <ac:spMkLst>
            <pc:docMk/>
            <pc:sldMk cId="2395609140" sldId="277"/>
            <ac:spMk id="3" creationId="{AA47F18E-451D-4499-936D-6FA8058256A8}"/>
          </ac:spMkLst>
        </pc:spChg>
      </pc:sldChg>
      <pc:sldChg chg="addSp modSp">
        <pc:chgData name="MUDONGLIANG" userId="S::dzm77@ist.psu.edu::1313195f-680b-48f7-a0b2-438a8902a129" providerId="AD" clId="Web-{5FD329D5-CC2C-4EE1-FA19-9B5C73878F9D}" dt="2018-07-19T13:37:01.525" v="104" actId="20577"/>
        <pc:sldMkLst>
          <pc:docMk/>
          <pc:sldMk cId="2361836777" sldId="282"/>
        </pc:sldMkLst>
        <pc:spChg chg="mod">
          <ac:chgData name="MUDONGLIANG" userId="S::dzm77@ist.psu.edu::1313195f-680b-48f7-a0b2-438a8902a129" providerId="AD" clId="Web-{5FD329D5-CC2C-4EE1-FA19-9B5C73878F9D}" dt="2018-07-19T13:02:32.506" v="20" actId="20577"/>
          <ac:spMkLst>
            <pc:docMk/>
            <pc:sldMk cId="2361836777" sldId="282"/>
            <ac:spMk id="2" creationId="{40D2012A-A8DF-924E-B688-BE7B70C35855}"/>
          </ac:spMkLst>
        </pc:spChg>
        <pc:spChg chg="mod">
          <ac:chgData name="MUDONGLIANG" userId="S::dzm77@ist.psu.edu::1313195f-680b-48f7-a0b2-438a8902a129" providerId="AD" clId="Web-{5FD329D5-CC2C-4EE1-FA19-9B5C73878F9D}" dt="2018-07-19T13:37:01.525" v="104" actId="20577"/>
          <ac:spMkLst>
            <pc:docMk/>
            <pc:sldMk cId="2361836777" sldId="282"/>
            <ac:spMk id="3" creationId="{5426A3F6-D226-5E42-BA80-7CB083BDE56E}"/>
          </ac:spMkLst>
        </pc:spChg>
        <pc:spChg chg="mod">
          <ac:chgData name="MUDONGLIANG" userId="S::dzm77@ist.psu.edu::1313195f-680b-48f7-a0b2-438a8902a129" providerId="AD" clId="Web-{5FD329D5-CC2C-4EE1-FA19-9B5C73878F9D}" dt="2018-07-19T13:01:20.816" v="6" actId="20577"/>
          <ac:spMkLst>
            <pc:docMk/>
            <pc:sldMk cId="2361836777" sldId="282"/>
            <ac:spMk id="4" creationId="{B83E1094-C527-1A42-BE8B-5CB3A70C7B74}"/>
          </ac:spMkLst>
        </pc:spChg>
        <pc:spChg chg="mod">
          <ac:chgData name="MUDONGLIANG" userId="S::dzm77@ist.psu.edu::1313195f-680b-48f7-a0b2-438a8902a129" providerId="AD" clId="Web-{5FD329D5-CC2C-4EE1-FA19-9B5C73878F9D}" dt="2018-07-19T13:01:06.394" v="4" actId="20577"/>
          <ac:spMkLst>
            <pc:docMk/>
            <pc:sldMk cId="2361836777" sldId="282"/>
            <ac:spMk id="5" creationId="{16351EE0-6CBA-6540-AA87-460F7F6BA37C}"/>
          </ac:spMkLst>
        </pc:spChg>
        <pc:spChg chg="mod">
          <ac:chgData name="MUDONGLIANG" userId="S::dzm77@ist.psu.edu::1313195f-680b-48f7-a0b2-438a8902a129" providerId="AD" clId="Web-{5FD329D5-CC2C-4EE1-FA19-9B5C73878F9D}" dt="2018-07-19T13:01:13.535" v="5" actId="20577"/>
          <ac:spMkLst>
            <pc:docMk/>
            <pc:sldMk cId="2361836777" sldId="282"/>
            <ac:spMk id="6" creationId="{EAB96BE2-4EFE-4048-A8A6-FE90F9813DD3}"/>
          </ac:spMkLst>
        </pc:spChg>
        <pc:spChg chg="add mod">
          <ac:chgData name="MUDONGLIANG" userId="S::dzm77@ist.psu.edu::1313195f-680b-48f7-a0b2-438a8902a129" providerId="AD" clId="Web-{5FD329D5-CC2C-4EE1-FA19-9B5C73878F9D}" dt="2018-07-19T13:32:15.407" v="67" actId="1076"/>
          <ac:spMkLst>
            <pc:docMk/>
            <pc:sldMk cId="2361836777" sldId="282"/>
            <ac:spMk id="8" creationId="{14F6E368-9CA0-45B0-AFCB-0557B7E163E5}"/>
          </ac:spMkLst>
        </pc:spChg>
      </pc:sldChg>
      <pc:sldChg chg="addSp">
        <pc:chgData name="MUDONGLIANG" userId="S::dzm77@ist.psu.edu::1313195f-680b-48f7-a0b2-438a8902a129" providerId="AD" clId="Web-{5FD329D5-CC2C-4EE1-FA19-9B5C73878F9D}" dt="2018-07-19T13:33:25.894" v="79"/>
        <pc:sldMkLst>
          <pc:docMk/>
          <pc:sldMk cId="368503937" sldId="285"/>
        </pc:sldMkLst>
        <pc:spChg chg="add">
          <ac:chgData name="MUDONGLIANG" userId="S::dzm77@ist.psu.edu::1313195f-680b-48f7-a0b2-438a8902a129" providerId="AD" clId="Web-{5FD329D5-CC2C-4EE1-FA19-9B5C73878F9D}" dt="2018-07-19T13:33:25.894" v="79"/>
          <ac:spMkLst>
            <pc:docMk/>
            <pc:sldMk cId="368503937" sldId="285"/>
            <ac:spMk id="3" creationId="{F7E3E3FE-74E0-4B2A-B97F-550D6651FA65}"/>
          </ac:spMkLst>
        </pc:spChg>
      </pc:sldChg>
      <pc:sldChg chg="addSp modSp">
        <pc:chgData name="MUDONGLIANG" userId="S::dzm77@ist.psu.edu::1313195f-680b-48f7-a0b2-438a8902a129" providerId="AD" clId="Web-{5FD329D5-CC2C-4EE1-FA19-9B5C73878F9D}" dt="2018-07-19T14:01:02.071" v="261" actId="14100"/>
        <pc:sldMkLst>
          <pc:docMk/>
          <pc:sldMk cId="273865474" sldId="286"/>
        </pc:sldMkLst>
        <pc:spChg chg="mod">
          <ac:chgData name="MUDONGLIANG" userId="S::dzm77@ist.psu.edu::1313195f-680b-48f7-a0b2-438a8902a129" providerId="AD" clId="Web-{5FD329D5-CC2C-4EE1-FA19-9B5C73878F9D}" dt="2018-07-19T14:01:02.071" v="261" actId="14100"/>
          <ac:spMkLst>
            <pc:docMk/>
            <pc:sldMk cId="273865474" sldId="286"/>
            <ac:spMk id="2" creationId="{66B76B31-6EE7-9C45-A32B-ACEAB4638FCF}"/>
          </ac:spMkLst>
        </pc:spChg>
        <pc:spChg chg="add">
          <ac:chgData name="MUDONGLIANG" userId="S::dzm77@ist.psu.edu::1313195f-680b-48f7-a0b2-438a8902a129" providerId="AD" clId="Web-{5FD329D5-CC2C-4EE1-FA19-9B5C73878F9D}" dt="2018-07-19T13:33:33.191" v="81"/>
          <ac:spMkLst>
            <pc:docMk/>
            <pc:sldMk cId="273865474" sldId="286"/>
            <ac:spMk id="3" creationId="{FA346EF6-70C3-4109-8F9E-B8051FD0325A}"/>
          </ac:spMkLst>
        </pc:spChg>
      </pc:sldChg>
    </pc:docChg>
  </pc:docChgLst>
  <pc:docChgLst>
    <pc:chgData name="MUDONGLIANG" userId="S::dzm77@ist.psu.edu::1313195f-680b-48f7-a0b2-438a8902a129" providerId="AD" clId="Web-{F9553A39-A657-B8C1-A8A2-AECD7C3F207A}"/>
    <pc:docChg chg="modSld">
      <pc:chgData name="MUDONGLIANG" userId="S::dzm77@ist.psu.edu::1313195f-680b-48f7-a0b2-438a8902a129" providerId="AD" clId="Web-{F9553A39-A657-B8C1-A8A2-AECD7C3F207A}" dt="2018-07-25T15:53:23.321" v="10"/>
      <pc:docMkLst>
        <pc:docMk/>
      </pc:docMkLst>
      <pc:sldChg chg="modNotes">
        <pc:chgData name="MUDONGLIANG" userId="S::dzm77@ist.psu.edu::1313195f-680b-48f7-a0b2-438a8902a129" providerId="AD" clId="Web-{F9553A39-A657-B8C1-A8A2-AECD7C3F207A}" dt="2018-07-25T15:53:23.321" v="10"/>
        <pc:sldMkLst>
          <pc:docMk/>
          <pc:sldMk cId="0" sldId="256"/>
        </pc:sldMkLst>
      </pc:sldChg>
    </pc:docChg>
  </pc:docChgLst>
  <pc:docChgLst>
    <pc:chgData name="MUDONGLIANG" userId="S::dzm77@ist.psu.edu::1313195f-680b-48f7-a0b2-438a8902a129" providerId="AD" clId="Web-{B050BDA0-BC30-A545-6047-81717B49B528}"/>
    <pc:docChg chg="modSld">
      <pc:chgData name="MUDONGLIANG" userId="S::dzm77@ist.psu.edu::1313195f-680b-48f7-a0b2-438a8902a129" providerId="AD" clId="Web-{B050BDA0-BC30-A545-6047-81717B49B528}" dt="2018-07-27T17:24:27.822" v="34"/>
      <pc:docMkLst>
        <pc:docMk/>
      </pc:docMkLst>
      <pc:sldChg chg="modNotes">
        <pc:chgData name="MUDONGLIANG" userId="S::dzm77@ist.psu.edu::1313195f-680b-48f7-a0b2-438a8902a129" providerId="AD" clId="Web-{B050BDA0-BC30-A545-6047-81717B49B528}" dt="2018-07-27T17:18:29.998" v="22"/>
        <pc:sldMkLst>
          <pc:docMk/>
          <pc:sldMk cId="3744881274" sldId="274"/>
        </pc:sldMkLst>
      </pc:sldChg>
    </pc:docChg>
  </pc:docChgLst>
  <pc:docChgLst>
    <pc:chgData name="MUDONGLIANG" userId="S::dzm77@ist.psu.edu::1313195f-680b-48f7-a0b2-438a8902a129" providerId="AD" clId="Web-{7C9FA427-657B-909F-E478-14BE75FF2168}"/>
    <pc:docChg chg="modSld">
      <pc:chgData name="MUDONGLIANG" userId="S::dzm77@ist.psu.edu::1313195f-680b-48f7-a0b2-438a8902a129" providerId="AD" clId="Web-{7C9FA427-657B-909F-E478-14BE75FF2168}" dt="2018-07-31T03:15:14.760" v="61" actId="20577"/>
      <pc:docMkLst>
        <pc:docMk/>
      </pc:docMkLst>
      <pc:sldChg chg="modSp">
        <pc:chgData name="MUDONGLIANG" userId="S::dzm77@ist.psu.edu::1313195f-680b-48f7-a0b2-438a8902a129" providerId="AD" clId="Web-{7C9FA427-657B-909F-E478-14BE75FF2168}" dt="2018-07-31T03:02:56.717" v="39" actId="1076"/>
        <pc:sldMkLst>
          <pc:docMk/>
          <pc:sldMk cId="2361836777" sldId="282"/>
        </pc:sldMkLst>
        <pc:spChg chg="mod">
          <ac:chgData name="MUDONGLIANG" userId="S::dzm77@ist.psu.edu::1313195f-680b-48f7-a0b2-438a8902a129" providerId="AD" clId="Web-{7C9FA427-657B-909F-E478-14BE75FF2168}" dt="2018-07-31T03:02:56.717" v="39" actId="1076"/>
          <ac:spMkLst>
            <pc:docMk/>
            <pc:sldMk cId="2361836777" sldId="282"/>
            <ac:spMk id="9" creationId="{5FA48AA7-434E-6E40-95C2-4091A1F0EC83}"/>
          </ac:spMkLst>
        </pc:spChg>
      </pc:sldChg>
      <pc:sldChg chg="modSp">
        <pc:chgData name="MUDONGLIANG" userId="S::dzm77@ist.psu.edu::1313195f-680b-48f7-a0b2-438a8902a129" providerId="AD" clId="Web-{7C9FA427-657B-909F-E478-14BE75FF2168}" dt="2018-07-31T03:15:13.260" v="59" actId="20577"/>
        <pc:sldMkLst>
          <pc:docMk/>
          <pc:sldMk cId="1693980253" sldId="310"/>
        </pc:sldMkLst>
        <pc:spChg chg="mod">
          <ac:chgData name="MUDONGLIANG" userId="S::dzm77@ist.psu.edu::1313195f-680b-48f7-a0b2-438a8902a129" providerId="AD" clId="Web-{7C9FA427-657B-909F-E478-14BE75FF2168}" dt="2018-07-31T03:15:13.260" v="59" actId="20577"/>
          <ac:spMkLst>
            <pc:docMk/>
            <pc:sldMk cId="1693980253" sldId="310"/>
            <ac:spMk id="3" creationId="{CAB02141-2D0D-7344-9694-26E98F7C1D94}"/>
          </ac:spMkLst>
        </pc:spChg>
      </pc:sldChg>
    </pc:docChg>
  </pc:docChgLst>
  <pc:docChgLst>
    <pc:chgData name="MUDONGLIANG" userId="S::dzm77@ist.psu.edu::1313195f-680b-48f7-a0b2-438a8902a129" providerId="AD" clId="Web-{34CE2E1A-ACA6-CC4E-3D13-C1F75F31F65A}"/>
    <pc:docChg chg="modSld">
      <pc:chgData name="MUDONGLIANG" userId="S::dzm77@ist.psu.edu::1313195f-680b-48f7-a0b2-438a8902a129" providerId="AD" clId="Web-{34CE2E1A-ACA6-CC4E-3D13-C1F75F31F65A}" dt="2018-07-27T21:19:46.220" v="12" actId="20577"/>
      <pc:docMkLst>
        <pc:docMk/>
      </pc:docMkLst>
    </pc:docChg>
  </pc:docChgLst>
  <pc:docChgLst>
    <pc:chgData name="MUDONGLIANG" userId="S::dzm77@ist.psu.edu::1313195f-680b-48f7-a0b2-438a8902a129" providerId="AD" clId="Web-{05A15172-7925-DB19-92E5-B55DBA94F8A7}"/>
    <pc:docChg chg="modSld">
      <pc:chgData name="MUDONGLIANG" userId="S::dzm77@ist.psu.edu::1313195f-680b-48f7-a0b2-438a8902a129" providerId="AD" clId="Web-{05A15172-7925-DB19-92E5-B55DBA94F8A7}" dt="2018-07-24T16:11:58.960" v="119"/>
      <pc:docMkLst>
        <pc:docMk/>
      </pc:docMkLst>
      <pc:sldChg chg="modNotes">
        <pc:chgData name="MUDONGLIANG" userId="S::dzm77@ist.psu.edu::1313195f-680b-48f7-a0b2-438a8902a129" providerId="AD" clId="Web-{05A15172-7925-DB19-92E5-B55DBA94F8A7}" dt="2018-07-24T15:54:38.227" v="75"/>
        <pc:sldMkLst>
          <pc:docMk/>
          <pc:sldMk cId="3744881274" sldId="274"/>
        </pc:sldMkLst>
      </pc:sldChg>
    </pc:docChg>
  </pc:docChgLst>
  <pc:docChgLst>
    <pc:chgData name="MUDONGLIANG" userId="S::dzm77@ist.psu.edu::1313195f-680b-48f7-a0b2-438a8902a129" providerId="AD" clId="Web-{5926E594-BD17-27B9-0DA5-7EB949259924}"/>
    <pc:docChg chg="addSld modSld">
      <pc:chgData name="MUDONGLIANG" userId="S::dzm77@ist.psu.edu::1313195f-680b-48f7-a0b2-438a8902a129" providerId="AD" clId="Web-{5926E594-BD17-27B9-0DA5-7EB949259924}" dt="2018-07-20T06:10:02.624" v="972"/>
      <pc:docMkLst>
        <pc:docMk/>
      </pc:docMkLst>
      <pc:sldChg chg="modNotes">
        <pc:chgData name="MUDONGLIANG" userId="S::dzm77@ist.psu.edu::1313195f-680b-48f7-a0b2-438a8902a129" providerId="AD" clId="Web-{5926E594-BD17-27B9-0DA5-7EB949259924}" dt="2018-07-20T05:12:49.401" v="329"/>
        <pc:sldMkLst>
          <pc:docMk/>
          <pc:sldMk cId="2395609140" sldId="277"/>
        </pc:sldMkLst>
      </pc:sldChg>
      <pc:sldChg chg="addSp delSp modSp modNotes">
        <pc:chgData name="MUDONGLIANG" userId="S::dzm77@ist.psu.edu::1313195f-680b-48f7-a0b2-438a8902a129" providerId="AD" clId="Web-{5926E594-BD17-27B9-0DA5-7EB949259924}" dt="2018-07-20T05:18:09.801" v="368" actId="1076"/>
        <pc:sldMkLst>
          <pc:docMk/>
          <pc:sldMk cId="2636611786" sldId="290"/>
        </pc:sldMkLst>
        <pc:spChg chg="mod">
          <ac:chgData name="MUDONGLIANG" userId="S::dzm77@ist.psu.edu::1313195f-680b-48f7-a0b2-438a8902a129" providerId="AD" clId="Web-{5926E594-BD17-27B9-0DA5-7EB949259924}" dt="2018-07-20T04:46:47.204" v="134" actId="20577"/>
          <ac:spMkLst>
            <pc:docMk/>
            <pc:sldMk cId="2636611786" sldId="290"/>
            <ac:spMk id="2" creationId="{78516680-4AD2-44FA-9AFA-1DC921EE3C52}"/>
          </ac:spMkLst>
        </pc:spChg>
        <pc:spChg chg="del mod">
          <ac:chgData name="MUDONGLIANG" userId="S::dzm77@ist.psu.edu::1313195f-680b-48f7-a0b2-438a8902a129" providerId="AD" clId="Web-{5926E594-BD17-27B9-0DA5-7EB949259924}" dt="2018-07-20T05:16:06.748" v="338"/>
          <ac:spMkLst>
            <pc:docMk/>
            <pc:sldMk cId="2636611786" sldId="290"/>
            <ac:spMk id="5" creationId="{34B6A746-EFD8-0F44-BA08-5970F9FE37B9}"/>
          </ac:spMkLst>
        </pc:spChg>
        <pc:spChg chg="mod">
          <ac:chgData name="MUDONGLIANG" userId="S::dzm77@ist.psu.edu::1313195f-680b-48f7-a0b2-438a8902a129" providerId="AD" clId="Web-{5926E594-BD17-27B9-0DA5-7EB949259924}" dt="2018-07-20T05:17:38.862" v="361" actId="1076"/>
          <ac:spMkLst>
            <pc:docMk/>
            <pc:sldMk cId="2636611786" sldId="290"/>
            <ac:spMk id="6" creationId="{F4C01E6B-B600-6B4D-A8F9-CD4C69187F5C}"/>
          </ac:spMkLst>
        </pc:spChg>
        <pc:spChg chg="mod">
          <ac:chgData name="MUDONGLIANG" userId="S::dzm77@ist.psu.edu::1313195f-680b-48f7-a0b2-438a8902a129" providerId="AD" clId="Web-{5926E594-BD17-27B9-0DA5-7EB949259924}" dt="2018-07-20T05:17:42.299" v="362" actId="1076"/>
          <ac:spMkLst>
            <pc:docMk/>
            <pc:sldMk cId="2636611786" sldId="290"/>
            <ac:spMk id="7" creationId="{1CC31C9E-1642-7B4F-8DE6-02FAD136CEC3}"/>
          </ac:spMkLst>
        </pc:spChg>
        <pc:spChg chg="mod">
          <ac:chgData name="MUDONGLIANG" userId="S::dzm77@ist.psu.edu::1313195f-680b-48f7-a0b2-438a8902a129" providerId="AD" clId="Web-{5926E594-BD17-27B9-0DA5-7EB949259924}" dt="2018-07-20T05:17:48.846" v="363" actId="1076"/>
          <ac:spMkLst>
            <pc:docMk/>
            <pc:sldMk cId="2636611786" sldId="290"/>
            <ac:spMk id="9" creationId="{F50C2230-8415-ED40-BD7A-32AF21D54B4F}"/>
          </ac:spMkLst>
        </pc:spChg>
        <pc:spChg chg="mod">
          <ac:chgData name="MUDONGLIANG" userId="S::dzm77@ist.psu.edu::1313195f-680b-48f7-a0b2-438a8902a129" providerId="AD" clId="Web-{5926E594-BD17-27B9-0DA5-7EB949259924}" dt="2018-07-20T05:18:09.801" v="368" actId="1076"/>
          <ac:spMkLst>
            <pc:docMk/>
            <pc:sldMk cId="2636611786" sldId="290"/>
            <ac:spMk id="10" creationId="{B3889B61-511B-6044-A56B-43986C7436D4}"/>
          </ac:spMkLst>
        </pc:spChg>
        <pc:spChg chg="mod">
          <ac:chgData name="MUDONGLIANG" userId="S::dzm77@ist.psu.edu::1313195f-680b-48f7-a0b2-438a8902a129" providerId="AD" clId="Web-{5926E594-BD17-27B9-0DA5-7EB949259924}" dt="2018-07-20T05:18:03.097" v="367" actId="1076"/>
          <ac:spMkLst>
            <pc:docMk/>
            <pc:sldMk cId="2636611786" sldId="290"/>
            <ac:spMk id="11" creationId="{0EA302E7-DCEF-3842-9908-16F1DA2FF63A}"/>
          </ac:spMkLst>
        </pc:spChg>
        <pc:graphicFrameChg chg="mod modGraphic">
          <ac:chgData name="MUDONGLIANG" userId="S::dzm77@ist.psu.edu::1313195f-680b-48f7-a0b2-438a8902a129" providerId="AD" clId="Web-{5926E594-BD17-27B9-0DA5-7EB949259924}" dt="2018-07-20T05:17:23.580" v="359" actId="1076"/>
          <ac:graphicFrameMkLst>
            <pc:docMk/>
            <pc:sldMk cId="2636611786" sldId="290"/>
            <ac:graphicFrameMk id="4" creationId="{97A36EEA-A121-4B10-9E3F-03168375DE49}"/>
          </ac:graphicFrameMkLst>
        </pc:graphicFrameChg>
        <pc:graphicFrameChg chg="add del mod modGraphic">
          <ac:chgData name="MUDONGLIANG" userId="S::dzm77@ist.psu.edu::1313195f-680b-48f7-a0b2-438a8902a129" providerId="AD" clId="Web-{5926E594-BD17-27B9-0DA5-7EB949259924}" dt="2018-07-20T05:13:59.257" v="331"/>
          <ac:graphicFrameMkLst>
            <pc:docMk/>
            <pc:sldMk cId="2636611786" sldId="290"/>
            <ac:graphicFrameMk id="8" creationId="{AAAEE4F1-ACD2-44F6-85F6-806B5657F01D}"/>
          </ac:graphicFrameMkLst>
        </pc:graphicFrameChg>
        <pc:graphicFrameChg chg="add del mod modGraphic">
          <ac:chgData name="MUDONGLIANG" userId="S::dzm77@ist.psu.edu::1313195f-680b-48f7-a0b2-438a8902a129" providerId="AD" clId="Web-{5926E594-BD17-27B9-0DA5-7EB949259924}" dt="2018-07-20T05:14:43.900" v="333"/>
          <ac:graphicFrameMkLst>
            <pc:docMk/>
            <pc:sldMk cId="2636611786" sldId="290"/>
            <ac:graphicFrameMk id="13" creationId="{72CBB6BA-FB9B-4FF6-A68E-5C4F95C4A8E6}"/>
          </ac:graphicFrameMkLst>
        </pc:graphicFrameChg>
      </pc:sldChg>
    </pc:docChg>
  </pc:docChgLst>
  <pc:docChgLst>
    <pc:chgData name="MUDONGLIANG" userId="S::dzm77@ist.psu.edu::1313195f-680b-48f7-a0b2-438a8902a129" providerId="AD" clId="Web-{24E5B39B-F970-2598-D303-CF7876A2BE91}"/>
    <pc:docChg chg="modSld">
      <pc:chgData name="MUDONGLIANG" userId="S::dzm77@ist.psu.edu::1313195f-680b-48f7-a0b2-438a8902a129" providerId="AD" clId="Web-{24E5B39B-F970-2598-D303-CF7876A2BE91}" dt="2018-07-29T21:39:41.070" v="16"/>
      <pc:docMkLst>
        <pc:docMk/>
      </pc:docMkLst>
    </pc:docChg>
  </pc:docChgLst>
  <pc:docChgLst>
    <pc:chgData name="MUDONGLIANG" userId="S::dzm77@ist.psu.edu::1313195f-680b-48f7-a0b2-438a8902a129" providerId="AD" clId="Web-{3D2B1A5E-94A7-C8A4-1F25-411679C0A562}"/>
    <pc:docChg chg="modSld">
      <pc:chgData name="MUDONGLIANG" userId="S::dzm77@ist.psu.edu::1313195f-680b-48f7-a0b2-438a8902a129" providerId="AD" clId="Web-{3D2B1A5E-94A7-C8A4-1F25-411679C0A562}" dt="2018-07-24T15:09:24.240" v="58" actId="1076"/>
      <pc:docMkLst>
        <pc:docMk/>
      </pc:docMkLst>
      <pc:sldChg chg="modSp addAnim modAnim">
        <pc:chgData name="MUDONGLIANG" userId="S::dzm77@ist.psu.edu::1313195f-680b-48f7-a0b2-438a8902a129" providerId="AD" clId="Web-{3D2B1A5E-94A7-C8A4-1F25-411679C0A562}" dt="2018-07-24T15:08:47.693" v="57" actId="14100"/>
        <pc:sldMkLst>
          <pc:docMk/>
          <pc:sldMk cId="2361836777" sldId="282"/>
        </pc:sldMkLst>
        <pc:spChg chg="mod">
          <ac:chgData name="MUDONGLIANG" userId="S::dzm77@ist.psu.edu::1313195f-680b-48f7-a0b2-438a8902a129" providerId="AD" clId="Web-{3D2B1A5E-94A7-C8A4-1F25-411679C0A562}" dt="2018-07-24T15:08:47.693" v="57" actId="14100"/>
          <ac:spMkLst>
            <pc:docMk/>
            <pc:sldMk cId="2361836777" sldId="282"/>
            <ac:spMk id="3" creationId="{5426A3F6-D226-5E42-BA80-7CB083BDE56E}"/>
          </ac:spMkLst>
        </pc:spChg>
      </pc:sldChg>
      <pc:sldChg chg="modSp">
        <pc:chgData name="MUDONGLIANG" userId="S::dzm77@ist.psu.edu::1313195f-680b-48f7-a0b2-438a8902a129" providerId="AD" clId="Web-{3D2B1A5E-94A7-C8A4-1F25-411679C0A562}" dt="2018-07-24T14:59:53.523" v="10" actId="1076"/>
        <pc:sldMkLst>
          <pc:docMk/>
          <pc:sldMk cId="368503937" sldId="285"/>
        </pc:sldMkLst>
        <pc:spChg chg="mod">
          <ac:chgData name="MUDONGLIANG" userId="S::dzm77@ist.psu.edu::1313195f-680b-48f7-a0b2-438a8902a129" providerId="AD" clId="Web-{3D2B1A5E-94A7-C8A4-1F25-411679C0A562}" dt="2018-07-24T14:59:45.116" v="9" actId="1076"/>
          <ac:spMkLst>
            <pc:docMk/>
            <pc:sldMk cId="368503937" sldId="285"/>
            <ac:spMk id="15" creationId="{ED0A58EB-E35F-3A4C-8035-70F3E160E17A}"/>
          </ac:spMkLst>
        </pc:spChg>
        <pc:graphicFrameChg chg="mod modGraphic">
          <ac:chgData name="MUDONGLIANG" userId="S::dzm77@ist.psu.edu::1313195f-680b-48f7-a0b2-438a8902a129" providerId="AD" clId="Web-{3D2B1A5E-94A7-C8A4-1F25-411679C0A562}" dt="2018-07-24T14:59:53.523" v="10" actId="1076"/>
          <ac:graphicFrameMkLst>
            <pc:docMk/>
            <pc:sldMk cId="368503937" sldId="285"/>
            <ac:graphicFrameMk id="14" creationId="{81B4620D-AE77-424C-B13A-BE6E2ABB1826}"/>
          </ac:graphicFrameMkLst>
        </pc:graphicFrameChg>
      </pc:sldChg>
    </pc:docChg>
  </pc:docChgLst>
  <pc:docChgLst>
    <pc:chgData name="MUDONGLIANG" userId="S::dzm77@ist.psu.edu::1313195f-680b-48f7-a0b2-438a8902a129" providerId="AD" clId="Web-{1DE29458-CC9D-A00F-8F9F-645F7893A958}"/>
    <pc:docChg chg="modSld">
      <pc:chgData name="MUDONGLIANG" userId="S::dzm77@ist.psu.edu::1313195f-680b-48f7-a0b2-438a8902a129" providerId="AD" clId="Web-{1DE29458-CC9D-A00F-8F9F-645F7893A958}" dt="2018-07-28T00:25:06.676" v="4"/>
      <pc:docMkLst>
        <pc:docMk/>
      </pc:docMkLst>
    </pc:docChg>
  </pc:docChgLst>
  <pc:docChgLst>
    <pc:chgData name="MUDONGLIANG" userId="S::dzm77@ist.psu.edu::1313195f-680b-48f7-a0b2-438a8902a129" providerId="AD" clId="Web-{59EA4B30-B46E-DE05-23A5-C086C30AC73F}"/>
    <pc:docChg chg="modSld">
      <pc:chgData name="MUDONGLIANG" userId="S::dzm77@ist.psu.edu::1313195f-680b-48f7-a0b2-438a8902a129" providerId="AD" clId="Web-{59EA4B30-B46E-DE05-23A5-C086C30AC73F}" dt="2018-07-25T17:45:58.749" v="47"/>
      <pc:docMkLst>
        <pc:docMk/>
      </pc:docMkLst>
      <pc:sldChg chg="modSp">
        <pc:chgData name="MUDONGLIANG" userId="S::dzm77@ist.psu.edu::1313195f-680b-48f7-a0b2-438a8902a129" providerId="AD" clId="Web-{59EA4B30-B46E-DE05-23A5-C086C30AC73F}" dt="2018-07-25T17:40:29.243" v="2" actId="20577"/>
        <pc:sldMkLst>
          <pc:docMk/>
          <pc:sldMk cId="2636611786" sldId="290"/>
        </pc:sldMkLst>
        <pc:spChg chg="mod">
          <ac:chgData name="MUDONGLIANG" userId="S::dzm77@ist.psu.edu::1313195f-680b-48f7-a0b2-438a8902a129" providerId="AD" clId="Web-{59EA4B30-B46E-DE05-23A5-C086C30AC73F}" dt="2018-07-25T17:40:29.243" v="2" actId="20577"/>
          <ac:spMkLst>
            <pc:docMk/>
            <pc:sldMk cId="2636611786" sldId="290"/>
            <ac:spMk id="2" creationId="{78516680-4AD2-44FA-9AFA-1DC921EE3C52}"/>
          </ac:spMkLst>
        </pc:spChg>
      </pc:sldChg>
    </pc:docChg>
  </pc:docChgLst>
  <pc:docChgLst>
    <pc:chgData name="MUDONGLIANG" userId="S::dzm77@ist.psu.edu::1313195f-680b-48f7-a0b2-438a8902a129" providerId="AD" clId="Web-{002C97FE-343B-4622-B01B-2215B66856B1}"/>
    <pc:docChg chg="addSld modSld sldOrd">
      <pc:chgData name="MUDONGLIANG" userId="S::dzm77@ist.psu.edu::1313195f-680b-48f7-a0b2-438a8902a129" providerId="AD" clId="Web-{002C97FE-343B-4622-B01B-2215B66856B1}" dt="2018-07-17T18:00:19.902" v="796"/>
      <pc:docMkLst>
        <pc:docMk/>
      </pc:docMkLst>
      <pc:sldChg chg="addSp delSp modSp">
        <pc:chgData name="MUDONGLIANG" userId="S::dzm77@ist.psu.edu::1313195f-680b-48f7-a0b2-438a8902a129" providerId="AD" clId="Web-{002C97FE-343B-4622-B01B-2215B66856B1}" dt="2018-07-17T15:54:05.166" v="193"/>
        <pc:sldMkLst>
          <pc:docMk/>
          <pc:sldMk cId="0" sldId="256"/>
        </pc:sldMkLst>
        <pc:spChg chg="add del mod">
          <ac:chgData name="MUDONGLIANG" userId="S::dzm77@ist.psu.edu::1313195f-680b-48f7-a0b2-438a8902a129" providerId="AD" clId="Web-{002C97FE-343B-4622-B01B-2215B66856B1}" dt="2018-07-17T15:54:05.166" v="193"/>
          <ac:spMkLst>
            <pc:docMk/>
            <pc:sldMk cId="0" sldId="256"/>
            <ac:spMk id="4" creationId="{76359551-23B9-4770-99F9-B337BAB0F621}"/>
          </ac:spMkLst>
        </pc:spChg>
      </pc:sldChg>
      <pc:sldChg chg="addSp delSp modSp">
        <pc:chgData name="MUDONGLIANG" userId="S::dzm77@ist.psu.edu::1313195f-680b-48f7-a0b2-438a8902a129" providerId="AD" clId="Web-{002C97FE-343B-4622-B01B-2215B66856B1}" dt="2018-07-17T16:49:01.768" v="596" actId="20577"/>
        <pc:sldMkLst>
          <pc:docMk/>
          <pc:sldMk cId="0" sldId="268"/>
        </pc:sldMkLst>
        <pc:spChg chg="mod">
          <ac:chgData name="MUDONGLIANG" userId="S::dzm77@ist.psu.edu::1313195f-680b-48f7-a0b2-438a8902a129" providerId="AD" clId="Web-{002C97FE-343B-4622-B01B-2215B66856B1}" dt="2018-07-17T16:49:01.768" v="596" actId="20577"/>
          <ac:spMkLst>
            <pc:docMk/>
            <pc:sldMk cId="0" sldId="268"/>
            <ac:spMk id="3" creationId="{00000000-0000-0000-0000-000000000000}"/>
          </ac:spMkLst>
        </pc:spChg>
        <pc:spChg chg="add del">
          <ac:chgData name="MUDONGLIANG" userId="S::dzm77@ist.psu.edu::1313195f-680b-48f7-a0b2-438a8902a129" providerId="AD" clId="Web-{002C97FE-343B-4622-B01B-2215B66856B1}" dt="2018-07-17T16:48:27.767" v="594"/>
          <ac:spMkLst>
            <pc:docMk/>
            <pc:sldMk cId="0" sldId="268"/>
            <ac:spMk id="4" creationId="{C3F0DB28-4502-46D2-86A7-AAC9FFC0CF3E}"/>
          </ac:spMkLst>
        </pc:spChg>
      </pc:sldChg>
      <pc:sldChg chg="modSp">
        <pc:chgData name="MUDONGLIANG" userId="S::dzm77@ist.psu.edu::1313195f-680b-48f7-a0b2-438a8902a129" providerId="AD" clId="Web-{002C97FE-343B-4622-B01B-2215B66856B1}" dt="2018-07-17T16:51:30.617" v="616" actId="1076"/>
        <pc:sldMkLst>
          <pc:docMk/>
          <pc:sldMk cId="2395609140" sldId="277"/>
        </pc:sldMkLst>
        <pc:spChg chg="mod">
          <ac:chgData name="MUDONGLIANG" userId="S::dzm77@ist.psu.edu::1313195f-680b-48f7-a0b2-438a8902a129" providerId="AD" clId="Web-{002C97FE-343B-4622-B01B-2215B66856B1}" dt="2018-07-17T16:51:00.741" v="610" actId="14100"/>
          <ac:spMkLst>
            <pc:docMk/>
            <pc:sldMk cId="2395609140" sldId="277"/>
            <ac:spMk id="4" creationId="{54328038-F85A-1643-9A51-5FB90B361E3D}"/>
          </ac:spMkLst>
        </pc:spChg>
        <pc:spChg chg="mod">
          <ac:chgData name="MUDONGLIANG" userId="S::dzm77@ist.psu.edu::1313195f-680b-48f7-a0b2-438a8902a129" providerId="AD" clId="Web-{002C97FE-343B-4622-B01B-2215B66856B1}" dt="2018-07-17T16:51:30.617" v="616" actId="1076"/>
          <ac:spMkLst>
            <pc:docMk/>
            <pc:sldMk cId="2395609140" sldId="277"/>
            <ac:spMk id="5" creationId="{5552AB64-1256-964B-9275-D70AFACECA42}"/>
          </ac:spMkLst>
        </pc:spChg>
        <pc:spChg chg="mod">
          <ac:chgData name="MUDONGLIANG" userId="S::dzm77@ist.psu.edu::1313195f-680b-48f7-a0b2-438a8902a129" providerId="AD" clId="Web-{002C97FE-343B-4622-B01B-2215B66856B1}" dt="2018-07-17T16:51:17.789" v="614" actId="1076"/>
          <ac:spMkLst>
            <pc:docMk/>
            <pc:sldMk cId="2395609140" sldId="277"/>
            <ac:spMk id="6" creationId="{44FA8480-CBD4-794C-BC59-9947F49F1B73}"/>
          </ac:spMkLst>
        </pc:spChg>
        <pc:picChg chg="mod">
          <ac:chgData name="MUDONGLIANG" userId="S::dzm77@ist.psu.edu::1313195f-680b-48f7-a0b2-438a8902a129" providerId="AD" clId="Web-{002C97FE-343B-4622-B01B-2215B66856B1}" dt="2018-07-17T16:50:56.929" v="609" actId="14100"/>
          <ac:picMkLst>
            <pc:docMk/>
            <pc:sldMk cId="2395609140" sldId="277"/>
            <ac:picMk id="8" creationId="{CBC8310F-D6F0-9145-A7F2-8B5666D399EE}"/>
          </ac:picMkLst>
        </pc:picChg>
      </pc:sldChg>
      <pc:sldChg chg="addSp delSp modSp new mod setBg">
        <pc:chgData name="MUDONGLIANG" userId="S::dzm77@ist.psu.edu::1313195f-680b-48f7-a0b2-438a8902a129" providerId="AD" clId="Web-{002C97FE-343B-4622-B01B-2215B66856B1}" dt="2018-07-17T17:37:08.630" v="739" actId="14100"/>
        <pc:sldMkLst>
          <pc:docMk/>
          <pc:sldMk cId="368503937" sldId="285"/>
        </pc:sldMkLst>
        <pc:spChg chg="mod">
          <ac:chgData name="MUDONGLIANG" userId="S::dzm77@ist.psu.edu::1313195f-680b-48f7-a0b2-438a8902a129" providerId="AD" clId="Web-{002C97FE-343B-4622-B01B-2215B66856B1}" dt="2018-07-17T17:25:11.056" v="634"/>
          <ac:spMkLst>
            <pc:docMk/>
            <pc:sldMk cId="368503937" sldId="285"/>
            <ac:spMk id="2" creationId="{954A3A0D-DBD6-4079-BBC6-BF89E6CEE5AD}"/>
          </ac:spMkLst>
        </pc:spChg>
        <pc:spChg chg="del">
          <ac:chgData name="MUDONGLIANG" userId="S::dzm77@ist.psu.edu::1313195f-680b-48f7-a0b2-438a8902a129" providerId="AD" clId="Web-{002C97FE-343B-4622-B01B-2215B66856B1}" dt="2018-07-17T17:24:34.632" v="627"/>
          <ac:spMkLst>
            <pc:docMk/>
            <pc:sldMk cId="368503937" sldId="285"/>
            <ac:spMk id="3" creationId="{686F5ABE-A468-4292-A209-86E1EE283865}"/>
          </ac:spMkLst>
        </pc:spChg>
        <pc:spChg chg="add del mod">
          <ac:chgData name="MUDONGLIANG" userId="S::dzm77@ist.psu.edu::1313195f-680b-48f7-a0b2-438a8902a129" providerId="AD" clId="Web-{002C97FE-343B-4622-B01B-2215B66856B1}" dt="2018-07-17T17:24:54.868" v="632"/>
          <ac:spMkLst>
            <pc:docMk/>
            <pc:sldMk cId="368503937" sldId="285"/>
            <ac:spMk id="7" creationId="{02F451FF-B604-47DE-9C79-16F7495FDF20}"/>
          </ac:spMkLst>
        </pc:spChg>
        <pc:spChg chg="add mod">
          <ac:chgData name="MUDONGLIANG" userId="S::dzm77@ist.psu.edu::1313195f-680b-48f7-a0b2-438a8902a129" providerId="AD" clId="Web-{002C97FE-343B-4622-B01B-2215B66856B1}" dt="2018-07-17T17:37:08.630" v="739" actId="14100"/>
          <ac:spMkLst>
            <pc:docMk/>
            <pc:sldMk cId="368503937" sldId="285"/>
            <ac:spMk id="10" creationId="{1247B2CC-E53C-4604-A2ED-99ACD2D0DE00}"/>
          </ac:spMkLst>
        </pc:spChg>
        <pc:spChg chg="add del">
          <ac:chgData name="MUDONGLIANG" userId="S::dzm77@ist.psu.edu::1313195f-680b-48f7-a0b2-438a8902a129" providerId="AD" clId="Web-{002C97FE-343B-4622-B01B-2215B66856B1}" dt="2018-07-17T17:25:11.056" v="634"/>
          <ac:spMkLst>
            <pc:docMk/>
            <pc:sldMk cId="368503937" sldId="285"/>
            <ac:spMk id="13" creationId="{823AC064-BC96-4F32-8AE1-B2FD38754823}"/>
          </ac:spMkLst>
        </pc:spChg>
        <pc:picChg chg="add del mod ord">
          <ac:chgData name="MUDONGLIANG" userId="S::dzm77@ist.psu.edu::1313195f-680b-48f7-a0b2-438a8902a129" providerId="AD" clId="Web-{002C97FE-343B-4622-B01B-2215B66856B1}" dt="2018-07-17T17:24:51.961" v="631"/>
          <ac:picMkLst>
            <pc:docMk/>
            <pc:sldMk cId="368503937" sldId="285"/>
            <ac:picMk id="4" creationId="{C8AE3343-DA2E-4BF7-900D-A428E19F1590}"/>
          </ac:picMkLst>
        </pc:picChg>
        <pc:picChg chg="add mod ord">
          <ac:chgData name="MUDONGLIANG" userId="S::dzm77@ist.psu.edu::1313195f-680b-48f7-a0b2-438a8902a129" providerId="AD" clId="Web-{002C97FE-343B-4622-B01B-2215B66856B1}" dt="2018-07-17T17:36:55.677" v="737" actId="14100"/>
          <ac:picMkLst>
            <pc:docMk/>
            <pc:sldMk cId="368503937" sldId="285"/>
            <ac:picMk id="8" creationId="{B38EB181-C404-4C78-B1FB-CC7FB798C554}"/>
          </ac:picMkLst>
        </pc:picChg>
        <pc:cxnChg chg="add del">
          <ac:chgData name="MUDONGLIANG" userId="S::dzm77@ist.psu.edu::1313195f-680b-48f7-a0b2-438a8902a129" providerId="AD" clId="Web-{002C97FE-343B-4622-B01B-2215B66856B1}" dt="2018-07-17T17:25:11.056" v="634"/>
          <ac:cxnSpMkLst>
            <pc:docMk/>
            <pc:sldMk cId="368503937" sldId="285"/>
            <ac:cxnSpMk id="15" creationId="{7E7C77BC-7138-40B1-A15B-20F57A494629}"/>
          </ac:cxnSpMkLst>
        </pc:cxnChg>
      </pc:sldChg>
      <pc:sldChg chg="modSp add replId">
        <pc:chgData name="MUDONGLIANG" userId="S::dzm77@ist.psu.edu::1313195f-680b-48f7-a0b2-438a8902a129" providerId="AD" clId="Web-{002C97FE-343B-4622-B01B-2215B66856B1}" dt="2018-07-17T18:00:19.902" v="796"/>
        <pc:sldMkLst>
          <pc:docMk/>
          <pc:sldMk cId="273865474" sldId="286"/>
        </pc:sldMkLst>
        <pc:spChg chg="mod">
          <ac:chgData name="MUDONGLIANG" userId="S::dzm77@ist.psu.edu::1313195f-680b-48f7-a0b2-438a8902a129" providerId="AD" clId="Web-{002C97FE-343B-4622-B01B-2215B66856B1}" dt="2018-07-17T17:46:22.917" v="755" actId="20577"/>
          <ac:spMkLst>
            <pc:docMk/>
            <pc:sldMk cId="273865474" sldId="286"/>
            <ac:spMk id="2" creationId="{66B76B31-6EE7-9C45-A32B-ACEAB4638FCF}"/>
          </ac:spMkLst>
        </pc:spChg>
        <pc:graphicFrameChg chg="modGraphic">
          <ac:chgData name="MUDONGLIANG" userId="S::dzm77@ist.psu.edu::1313195f-680b-48f7-a0b2-438a8902a129" providerId="AD" clId="Web-{002C97FE-343B-4622-B01B-2215B66856B1}" dt="2018-07-17T18:00:19.902" v="796"/>
          <ac:graphicFrameMkLst>
            <pc:docMk/>
            <pc:sldMk cId="273865474" sldId="286"/>
            <ac:graphicFrameMk id="4" creationId="{D0AAD636-8FAB-4778-83EA-DC05E178B199}"/>
          </ac:graphicFrameMkLst>
        </pc:graphicFrameChg>
      </pc:sldChg>
    </pc:docChg>
  </pc:docChgLst>
  <pc:docChgLst>
    <pc:chgData name="MUDONGLIANG" userId="S::dzm77@ist.psu.edu::1313195f-680b-48f7-a0b2-438a8902a129" providerId="AD" clId="Web-{82445130-5284-C87D-4373-6303DC381304}"/>
    <pc:docChg chg="modSld sldOrd">
      <pc:chgData name="MUDONGLIANG" userId="S::dzm77@ist.psu.edu::1313195f-680b-48f7-a0b2-438a8902a129" providerId="AD" clId="Web-{82445130-5284-C87D-4373-6303DC381304}" dt="2018-07-24T17:34:10.426" v="297" actId="14100"/>
      <pc:docMkLst>
        <pc:docMk/>
      </pc:docMkLst>
      <pc:sldChg chg="modNotes">
        <pc:chgData name="MUDONGLIANG" userId="S::dzm77@ist.psu.edu::1313195f-680b-48f7-a0b2-438a8902a129" providerId="AD" clId="Web-{82445130-5284-C87D-4373-6303DC381304}" dt="2018-07-24T17:02:57.002" v="88"/>
        <pc:sldMkLst>
          <pc:docMk/>
          <pc:sldMk cId="2361836777" sldId="282"/>
        </pc:sldMkLst>
      </pc:sldChg>
    </pc:docChg>
  </pc:docChgLst>
  <pc:docChgLst>
    <pc:chgData name="MUDONGLIANG" userId="S::dzm77@ist.psu.edu::1313195f-680b-48f7-a0b2-438a8902a129" providerId="AD" clId="Web-{E0B00377-8F6A-E53E-DC8C-593B00422F4E}"/>
    <pc:docChg chg="modSld">
      <pc:chgData name="MUDONGLIANG" userId="S::dzm77@ist.psu.edu::1313195f-680b-48f7-a0b2-438a8902a129" providerId="AD" clId="Web-{E0B00377-8F6A-E53E-DC8C-593B00422F4E}" dt="2018-07-31T21:06:00.961" v="1" actId="1076"/>
      <pc:docMkLst>
        <pc:docMk/>
      </pc:docMkLst>
      <pc:sldChg chg="modSp">
        <pc:chgData name="MUDONGLIANG" userId="S::dzm77@ist.psu.edu::1313195f-680b-48f7-a0b2-438a8902a129" providerId="AD" clId="Web-{E0B00377-8F6A-E53E-DC8C-593B00422F4E}" dt="2018-07-31T21:06:00.961" v="1" actId="1076"/>
        <pc:sldMkLst>
          <pc:docMk/>
          <pc:sldMk cId="3466588092" sldId="312"/>
        </pc:sldMkLst>
        <pc:picChg chg="mod">
          <ac:chgData name="MUDONGLIANG" userId="S::dzm77@ist.psu.edu::1313195f-680b-48f7-a0b2-438a8902a129" providerId="AD" clId="Web-{E0B00377-8F6A-E53E-DC8C-593B00422F4E}" dt="2018-07-31T21:06:00.961" v="1" actId="1076"/>
          <ac:picMkLst>
            <pc:docMk/>
            <pc:sldMk cId="3466588092" sldId="312"/>
            <ac:picMk id="20" creationId="{32D00C01-1D0D-CC42-A662-A6D502247615}"/>
          </ac:picMkLst>
        </pc:picChg>
      </pc:sldChg>
    </pc:docChg>
  </pc:docChgLst>
  <pc:docChgLst>
    <pc:chgData clId="Web-{C7073CE5-CC17-4F5F-8BFF-3A411CC78912}"/>
    <pc:docChg chg="modSld">
      <pc:chgData name="" userId="" providerId="" clId="Web-{C7073CE5-CC17-4F5F-8BFF-3A411CC78912}" dt="2018-07-16T19:51:55.648" v="24" actId="20577"/>
      <pc:docMkLst>
        <pc:docMk/>
      </pc:docMkLst>
      <pc:sldChg chg="modSp">
        <pc:chgData name="" userId="" providerId="" clId="Web-{C7073CE5-CC17-4F5F-8BFF-3A411CC78912}" dt="2018-07-16T19:51:39.413" v="22" actId="20577"/>
        <pc:sldMkLst>
          <pc:docMk/>
          <pc:sldMk cId="2361836777" sldId="282"/>
        </pc:sldMkLst>
        <pc:spChg chg="mod">
          <ac:chgData name="" userId="" providerId="" clId="Web-{C7073CE5-CC17-4F5F-8BFF-3A411CC78912}" dt="2018-07-16T19:51:39.413" v="22" actId="20577"/>
          <ac:spMkLst>
            <pc:docMk/>
            <pc:sldMk cId="2361836777" sldId="282"/>
            <ac:spMk id="3" creationId="{5426A3F6-D226-5E42-BA80-7CB083BDE56E}"/>
          </ac:spMkLst>
        </pc:spChg>
      </pc:sldChg>
    </pc:docChg>
  </pc:docChgLst>
  <pc:docChgLst>
    <pc:chgData name="MUDONGLIANG" userId="S::dzm77@ist.psu.edu::1313195f-680b-48f7-a0b2-438a8902a129" providerId="AD" clId="Web-{99EB306A-2C70-A5EE-BD9D-73F36B886CD4}"/>
    <pc:docChg chg="modSld">
      <pc:chgData name="MUDONGLIANG" userId="S::dzm77@ist.psu.edu::1313195f-680b-48f7-a0b2-438a8902a129" providerId="AD" clId="Web-{99EB306A-2C70-A5EE-BD9D-73F36B886CD4}" dt="2018-07-29T16:21:06.095" v="98" actId="1076"/>
      <pc:docMkLst>
        <pc:docMk/>
      </pc:docMkLst>
      <pc:sldChg chg="modNotes">
        <pc:chgData name="MUDONGLIANG" userId="S::dzm77@ist.psu.edu::1313195f-680b-48f7-a0b2-438a8902a129" providerId="AD" clId="Web-{99EB306A-2C70-A5EE-BD9D-73F36B886CD4}" dt="2018-07-29T16:03:34.293" v="44"/>
        <pc:sldMkLst>
          <pc:docMk/>
          <pc:sldMk cId="3466588092" sldId="312"/>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0" i="0" dirty="0">
                <a:solidFill>
                  <a:schemeClr val="tx1"/>
                </a:solidFill>
                <a:latin typeface="Avenir Next Condensed" panose="020B0506020202020204" pitchFamily="34" charset="0"/>
              </a:rPr>
              <a:t>Reproduction State</a:t>
            </a:r>
            <a:r>
              <a:rPr lang="en-US" sz="1800" b="0" i="0" baseline="0" dirty="0">
                <a:solidFill>
                  <a:schemeClr val="tx1"/>
                </a:solidFill>
                <a:latin typeface="Avenir Next Condensed" panose="020B0506020202020204" pitchFamily="34" charset="0"/>
              </a:rPr>
              <a:t> </a:t>
            </a:r>
            <a:r>
              <a:rPr lang="en-US" sz="1800" b="0" i="0" baseline="0" dirty="0">
                <a:solidFill>
                  <a:schemeClr val="tx1"/>
                </a:solidFill>
                <a:latin typeface="Avenir Next Condensed Medium" panose="020B0506020202020204" pitchFamily="34" charset="0"/>
              </a:rPr>
              <a:t>After Manual Debugging</a:t>
            </a:r>
            <a:endParaRPr lang="en-US" sz="1800" b="0" i="0" dirty="0">
              <a:solidFill>
                <a:schemeClr val="tx1"/>
              </a:solidFill>
              <a:latin typeface="Avenir Next Condensed Medium" panose="020B0506020202020204" pitchFamily="34" charset="0"/>
            </a:endParaRPr>
          </a:p>
        </c:rich>
      </c:tx>
      <c:layout>
        <c:manualLayout>
          <c:xMode val="edge"/>
          <c:yMode val="edge"/>
          <c:x val="0.18160110589164599"/>
          <c:y val="1.357364935087809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Number</c:v>
                </c:pt>
              </c:strCache>
            </c:strRef>
          </c:tx>
          <c:spPr>
            <a:solidFill>
              <a:schemeClr val="accent1">
                <a:lumMod val="40000"/>
                <a:lumOff val="60000"/>
              </a:schemeClr>
            </a:solidFill>
          </c:spPr>
          <c:dPt>
            <c:idx val="0"/>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1-1F35-C946-9483-C74A1DAA4959}"/>
              </c:ext>
            </c:extLst>
          </c:dPt>
          <c:dPt>
            <c:idx val="1"/>
            <c:bubble3D val="0"/>
            <c:spPr>
              <a:solidFill>
                <a:schemeClr val="accent4">
                  <a:lumMod val="40000"/>
                  <a:lumOff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3-1F35-C946-9483-C74A1DAA4959}"/>
              </c:ext>
            </c:extLst>
          </c:dPt>
          <c:dPt>
            <c:idx val="2"/>
            <c:bubble3D val="0"/>
            <c:spPr>
              <a:solidFill>
                <a:srgbClr val="FF9397"/>
              </a:solidFill>
              <a:ln w="25400">
                <a:solidFill>
                  <a:schemeClr val="lt1"/>
                </a:solidFill>
              </a:ln>
              <a:effectLst/>
              <a:sp3d contourW="25400">
                <a:contourClr>
                  <a:schemeClr val="lt1"/>
                </a:contourClr>
              </a:sp3d>
            </c:spPr>
            <c:extLst>
              <c:ext xmlns:c16="http://schemas.microsoft.com/office/drawing/2014/chart" uri="{C3380CC4-5D6E-409C-BE32-E72D297353CC}">
                <c16:uniqueId val="{00000005-1F35-C946-9483-C74A1DAA4959}"/>
              </c:ext>
            </c:extLst>
          </c:dPt>
          <c:dLbls>
            <c:dLbl>
              <c:idx val="0"/>
              <c:layout>
                <c:manualLayout>
                  <c:x val="-0.18332496519918801"/>
                  <c:y val="-6.657448599613849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F35-C946-9483-C74A1DAA4959}"/>
                </c:ext>
              </c:extLst>
            </c:dLbl>
            <c:dLbl>
              <c:idx val="1"/>
              <c:layout>
                <c:manualLayout>
                  <c:x val="0.24219372629028699"/>
                  <c:y val="-6.91803281627886E-4"/>
                </c:manualLayout>
              </c:layout>
              <c:tx>
                <c:rich>
                  <a:bodyPr/>
                  <a:lstStyle/>
                  <a:p>
                    <a:r>
                      <a:rPr lang="en-US" dirty="0"/>
                      <a:t>151</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F35-C946-9483-C74A1DAA4959}"/>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Success in Combined-all</c:v>
                </c:pt>
                <c:pt idx="1">
                  <c:v>Reproduced by Manual Debugging</c:v>
                </c:pt>
                <c:pt idx="2">
                  <c:v>Failure after Manual Effort</c:v>
                </c:pt>
              </c:strCache>
            </c:strRef>
          </c:cat>
          <c:val>
            <c:numRef>
              <c:f>Sheet1!$B$2:$B$4</c:f>
              <c:numCache>
                <c:formatCode>General</c:formatCode>
                <c:ptCount val="3"/>
                <c:pt idx="0">
                  <c:v>202</c:v>
                </c:pt>
                <c:pt idx="1">
                  <c:v>151</c:v>
                </c:pt>
                <c:pt idx="2">
                  <c:v>15</c:v>
                </c:pt>
              </c:numCache>
            </c:numRef>
          </c:val>
          <c:extLst>
            <c:ext xmlns:c16="http://schemas.microsoft.com/office/drawing/2014/chart" uri="{C3380CC4-5D6E-409C-BE32-E72D297353CC}">
              <c16:uniqueId val="{00000004-1F35-C946-9483-C74A1DAA4959}"/>
            </c:ext>
          </c:extLst>
        </c:ser>
        <c:dLbls>
          <c:showLegendKey val="0"/>
          <c:showVal val="0"/>
          <c:showCatName val="0"/>
          <c:showSerName val="0"/>
          <c:showPercent val="0"/>
          <c:showBubbleSize val="0"/>
          <c:showLeaderLines val="1"/>
        </c:dLbls>
      </c:pie3DChart>
      <c:spPr>
        <a:noFill/>
        <a:ln>
          <a:noFill/>
        </a:ln>
        <a:effectLst/>
      </c:spPr>
    </c:plotArea>
    <c:legend>
      <c:legendPos val="b"/>
      <c:legendEntry>
        <c:idx val="0"/>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a:solidFill>
                  <a:schemeClr val="tx1"/>
                </a:solidFill>
              </a:rPr>
              <a:t>Reproduction State of Dataset</a:t>
            </a:r>
          </a:p>
        </c:rich>
      </c:tx>
      <c:layout>
        <c:manualLayout>
          <c:xMode val="edge"/>
          <c:yMode val="edge"/>
          <c:x val="0.101507586603007"/>
          <c:y val="3.759945986851320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spPr>
            <a:solidFill>
              <a:schemeClr val="accent1">
                <a:lumMod val="40000"/>
                <a:lumOff val="60000"/>
              </a:schemeClr>
            </a:solidFill>
          </c:spPr>
          <c:dPt>
            <c:idx val="0"/>
            <c:bubble3D val="0"/>
            <c:spPr>
              <a:solidFill>
                <a:schemeClr val="accent1">
                  <a:lumMod val="60000"/>
                  <a:lumOff val="4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1-3AF6-7545-A933-C7E8D9FAB334}"/>
              </c:ext>
            </c:extLst>
          </c:dPt>
          <c:dPt>
            <c:idx val="1"/>
            <c:bubble3D val="0"/>
            <c:spPr>
              <a:solidFill>
                <a:srgbClr val="FF7476"/>
              </a:solidFill>
              <a:ln w="25400">
                <a:solidFill>
                  <a:schemeClr val="lt1"/>
                </a:solidFill>
              </a:ln>
              <a:effectLst/>
              <a:sp3d contourW="25400">
                <a:contourClr>
                  <a:schemeClr val="lt1"/>
                </a:contourClr>
              </a:sp3d>
            </c:spPr>
            <c:extLst>
              <c:ext xmlns:c16="http://schemas.microsoft.com/office/drawing/2014/chart" uri="{C3380CC4-5D6E-409C-BE32-E72D297353CC}">
                <c16:uniqueId val="{00000001-D028-9849-BC73-82563358C802}"/>
              </c:ext>
            </c:extLst>
          </c:dPt>
          <c:dLbls>
            <c:dLbl>
              <c:idx val="0"/>
              <c:layout>
                <c:manualLayout>
                  <c:x val="-0.18332496519918801"/>
                  <c:y val="-6.657448599613849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6-7545-A933-C7E8D9FAB334}"/>
                </c:ext>
              </c:extLst>
            </c:dLbl>
            <c:dLbl>
              <c:idx val="1"/>
              <c:layout>
                <c:manualLayout>
                  <c:x val="0.24219372629028699"/>
                  <c:y val="-6.91803281627886E-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028-9849-BC73-82563358C802}"/>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Success</c:v>
                </c:pt>
                <c:pt idx="1">
                  <c:v>Failure</c:v>
                </c:pt>
              </c:strCache>
            </c:strRef>
          </c:cat>
          <c:val>
            <c:numRef>
              <c:f>Sheet1!$B$2:$B$3</c:f>
              <c:numCache>
                <c:formatCode>General</c:formatCode>
                <c:ptCount val="2"/>
                <c:pt idx="0">
                  <c:v>202</c:v>
                </c:pt>
                <c:pt idx="1">
                  <c:v>168</c:v>
                </c:pt>
              </c:numCache>
            </c:numRef>
          </c:val>
          <c:extLst>
            <c:ext xmlns:c16="http://schemas.microsoft.com/office/drawing/2014/chart" uri="{C3380CC4-5D6E-409C-BE32-E72D297353CC}">
              <c16:uniqueId val="{00000000-D028-9849-BC73-82563358C802}"/>
            </c:ext>
          </c:extLst>
        </c:ser>
        <c:dLbls>
          <c:showLegendKey val="0"/>
          <c:showVal val="0"/>
          <c:showCatName val="0"/>
          <c:showSerName val="0"/>
          <c:showPercent val="0"/>
          <c:showBubbleSize val="0"/>
          <c:showLeaderLines val="1"/>
        </c:dLbls>
      </c:pie3DChart>
      <c:spPr>
        <a:noFill/>
        <a:ln>
          <a:noFill/>
        </a:ln>
        <a:effectLst/>
      </c:spPr>
    </c:plotArea>
    <c:legend>
      <c:legendPos val="b"/>
      <c:legendEntry>
        <c:idx val="0"/>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C9AFE5-C7FD-454A-A46B-9067017CA59B}" type="datetimeFigureOut">
              <a:rPr lang="en-US" smtClean="0"/>
              <a:t>8/6/18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984AFA-F9D9-CB44-846E-DF497F8252BD}" type="slidenum">
              <a:rPr lang="en-US" smtClean="0"/>
              <a:t>‹#›</a:t>
            </a:fld>
            <a:endParaRPr lang="en-US"/>
          </a:p>
        </p:txBody>
      </p:sp>
    </p:spTree>
    <p:extLst>
      <p:ext uri="{BB962C8B-B14F-4D97-AF65-F5344CB8AC3E}">
        <p14:creationId xmlns:p14="http://schemas.microsoft.com/office/powerpoint/2010/main" val="3358481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Hello, everyone. My name is </a:t>
            </a:r>
            <a:r>
              <a:rPr lang="en-US" dirty="0" err="1"/>
              <a:t>Dongliang</a:t>
            </a:r>
            <a:r>
              <a:rPr lang="en-US" dirty="0"/>
              <a:t> Mu. Here</a:t>
            </a:r>
            <a:r>
              <a:rPr lang="zh-CN" altLang="en-US" dirty="0"/>
              <a:t> </a:t>
            </a:r>
            <a:r>
              <a:rPr lang="en-US" dirty="0"/>
              <a:t>I am going to present our paper -  Understanding the Reproducibility of Crowd-reported Security Vulnerabilities.</a:t>
            </a:r>
            <a:r>
              <a:rPr lang="en-US" dirty="0">
                <a:cs typeface="Calibri"/>
              </a:rPr>
              <a:t> This is a joint work with Alejandro Cuevas and </a:t>
            </a:r>
            <a:r>
              <a:rPr lang="en-US" dirty="0" err="1">
                <a:cs typeface="Calibri"/>
              </a:rPr>
              <a:t>Xinyu</a:t>
            </a:r>
            <a:r>
              <a:rPr lang="en-US" dirty="0">
                <a:cs typeface="Calibri"/>
              </a:rPr>
              <a:t> Xing from Penn State University, </a:t>
            </a:r>
            <a:r>
              <a:rPr lang="en-US" dirty="0" err="1">
                <a:cs typeface="Calibri"/>
              </a:rPr>
              <a:t>Limin</a:t>
            </a:r>
            <a:r>
              <a:rPr lang="en-US" dirty="0">
                <a:cs typeface="Calibri"/>
              </a:rPr>
              <a:t> Yang, Hang Hu and Gang Wang from Virginia Tech, and Bing Mao from Nanjing University.</a:t>
            </a:r>
            <a:endParaRPr lang="en-US" dirty="0"/>
          </a:p>
        </p:txBody>
      </p:sp>
      <p:sp>
        <p:nvSpPr>
          <p:cNvPr id="4" name="Slide Number Placeholder 3"/>
          <p:cNvSpPr>
            <a:spLocks noGrp="1"/>
          </p:cNvSpPr>
          <p:nvPr>
            <p:ph type="sldNum" sz="quarter" idx="10"/>
          </p:nvPr>
        </p:nvSpPr>
        <p:spPr/>
        <p:txBody>
          <a:bodyPr/>
          <a:lstStyle/>
          <a:p>
            <a:fld id="{DA984AFA-F9D9-CB44-846E-DF497F8252BD}" type="slidenum">
              <a:rPr lang="en-US" smtClean="0"/>
              <a:t>1</a:t>
            </a:fld>
            <a:endParaRPr lang="en-US"/>
          </a:p>
        </p:txBody>
      </p:sp>
    </p:spTree>
    <p:extLst>
      <p:ext uri="{BB962C8B-B14F-4D97-AF65-F5344CB8AC3E}">
        <p14:creationId xmlns:p14="http://schemas.microsoft.com/office/powerpoint/2010/main" val="2372388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effectLst/>
                <a:latin typeface="+mn-lt"/>
                <a:ea typeface="+mn-ea"/>
                <a:cs typeface="+mn-cs"/>
              </a:rPr>
              <a:t>To carry out our experiments, we formed a team of 5 security analysts. Each analyst not only has in-depth knowledge of memory error vulnerabilities, but also has </a:t>
            </a:r>
            <a:r>
              <a:rPr lang="en-US" i="1" kern="1200" dirty="0">
                <a:effectLst/>
                <a:latin typeface="+mn-lt"/>
                <a:ea typeface="+mn-ea"/>
                <a:cs typeface="+mn-cs"/>
              </a:rPr>
              <a:t>first-hand experience </a:t>
            </a:r>
            <a:r>
              <a:rPr lang="en-US" kern="1200" dirty="0">
                <a:effectLst/>
                <a:latin typeface="+mn-lt"/>
                <a:ea typeface="+mn-ea"/>
                <a:cs typeface="+mn-cs"/>
              </a:rPr>
              <a:t>analyzing vulnerabilities, writing exploits, and developing patches. Moreover, </a:t>
            </a:r>
            <a:r>
              <a:rPr lang="en-US" sz="1200" kern="1200" dirty="0">
                <a:solidFill>
                  <a:schemeClr val="tx1"/>
                </a:solidFill>
                <a:effectLst/>
                <a:latin typeface="+mn-lt"/>
                <a:ea typeface="+mn-ea"/>
                <a:cs typeface="+mn-cs"/>
              </a:rPr>
              <a:t>the analysts have rich CTF experience, and have discovered and reported over 20 new vulnerabilities to CVE website.</a:t>
            </a:r>
            <a:endParaRPr lang="en-US" dirty="0"/>
          </a:p>
          <a:p>
            <a:pPr>
              <a:defRPr/>
            </a:pPr>
            <a:r>
              <a:rPr lang="en-US" kern="1200" dirty="0">
                <a:effectLst/>
                <a:latin typeface="+mn-lt"/>
                <a:ea typeface="+mn-ea"/>
                <a:cs typeface="+mn-cs"/>
              </a:rPr>
              <a:t>In this way, we </a:t>
            </a:r>
            <a:r>
              <a:rPr lang="en-US" dirty="0"/>
              <a:t>can ensure </a:t>
            </a:r>
            <a:r>
              <a:rPr lang="en-US" kern="1200" dirty="0">
                <a:effectLst/>
                <a:latin typeface="+mn-lt"/>
                <a:ea typeface="+mn-ea"/>
                <a:cs typeface="+mn-cs"/>
              </a:rPr>
              <a:t>that the analysts are able to understand the information in the reports.</a:t>
            </a:r>
          </a:p>
        </p:txBody>
      </p:sp>
      <p:sp>
        <p:nvSpPr>
          <p:cNvPr id="4" name="Slide Number Placeholder 3"/>
          <p:cNvSpPr>
            <a:spLocks noGrp="1"/>
          </p:cNvSpPr>
          <p:nvPr>
            <p:ph type="sldNum" sz="quarter" idx="10"/>
          </p:nvPr>
        </p:nvSpPr>
        <p:spPr/>
        <p:txBody>
          <a:bodyPr/>
          <a:lstStyle/>
          <a:p>
            <a:fld id="{DA984AFA-F9D9-CB44-846E-DF497F8252BD}" type="slidenum">
              <a:rPr lang="en-US" smtClean="0"/>
              <a:t>10</a:t>
            </a:fld>
            <a:endParaRPr lang="en-US"/>
          </a:p>
        </p:txBody>
      </p:sp>
    </p:spTree>
    <p:extLst>
      <p:ext uri="{BB962C8B-B14F-4D97-AF65-F5344CB8AC3E}">
        <p14:creationId xmlns:p14="http://schemas.microsoft.com/office/powerpoint/2010/main" val="766700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whole reproduction workflow is to read reports, setup environment, install and configure vulnerable software, trigger the vulnerability and verify the vulnerability. The first step is to </a:t>
            </a:r>
            <a:r>
              <a:rPr lang="en-US" dirty="0">
                <a:cs typeface="Calibri"/>
              </a:rPr>
              <a:t>retrieve report information.</a:t>
            </a:r>
            <a:r>
              <a:rPr lang="en-US" dirty="0"/>
              <a:t> Our security researchers extract useful information from vulnerability reports. However, in practice, the reporters may miss some “common sense” information. To account for this, we develop a set of default settings when corresponding information are not available in the reports.</a:t>
            </a:r>
          </a:p>
        </p:txBody>
      </p:sp>
      <p:sp>
        <p:nvSpPr>
          <p:cNvPr id="4" name="Slide Number Placeholder 3"/>
          <p:cNvSpPr>
            <a:spLocks noGrp="1"/>
          </p:cNvSpPr>
          <p:nvPr>
            <p:ph type="sldNum" sz="quarter" idx="10"/>
          </p:nvPr>
        </p:nvSpPr>
        <p:spPr/>
        <p:txBody>
          <a:bodyPr/>
          <a:lstStyle/>
          <a:p>
            <a:fld id="{DA984AFA-F9D9-CB44-846E-DF497F8252BD}" type="slidenum">
              <a:rPr lang="en-US" smtClean="0"/>
              <a:t>11</a:t>
            </a:fld>
            <a:endParaRPr lang="en-US"/>
          </a:p>
        </p:txBody>
      </p:sp>
    </p:spTree>
    <p:extLst>
      <p:ext uri="{BB962C8B-B14F-4D97-AF65-F5344CB8AC3E}">
        <p14:creationId xmlns:p14="http://schemas.microsoft.com/office/powerpoint/2010/main" val="2944732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the second step, we setup the operating system for vulnerable software analysis. If this information is missing, the default option is a Linux system that was released in </a:t>
            </a:r>
            <a:r>
              <a:rPr lang="en-US" sz="1200" b="0" i="0" u="none" strike="noStrike" noProof="0" dirty="0">
                <a:solidFill>
                  <a:srgbClr val="000000"/>
                </a:solidFill>
                <a:latin typeface="Avenir Next Condensed" panose="020B0506020202020204" pitchFamily="34" charset="0"/>
              </a:rPr>
              <a:t>(or slightly before) the year when the vulnerability was reported.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A984AFA-F9D9-CB44-846E-DF497F8252BD}" type="slidenum">
              <a:rPr lang="en-US" smtClean="0"/>
              <a:t>12</a:t>
            </a:fld>
            <a:endParaRPr lang="en-US"/>
          </a:p>
        </p:txBody>
      </p:sp>
    </p:spTree>
    <p:extLst>
      <p:ext uri="{BB962C8B-B14F-4D97-AF65-F5344CB8AC3E}">
        <p14:creationId xmlns:p14="http://schemas.microsoft.com/office/powerpoint/2010/main" val="2685798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the third step, we compile and install vulnerable software based on information in the report. If software installation is missing, we provide default options based on building system of vulnerable software.</a:t>
            </a:r>
          </a:p>
        </p:txBody>
      </p:sp>
      <p:sp>
        <p:nvSpPr>
          <p:cNvPr id="4" name="Slide Number Placeholder 3"/>
          <p:cNvSpPr>
            <a:spLocks noGrp="1"/>
          </p:cNvSpPr>
          <p:nvPr>
            <p:ph type="sldNum" sz="quarter" idx="10"/>
          </p:nvPr>
        </p:nvSpPr>
        <p:spPr/>
        <p:txBody>
          <a:bodyPr/>
          <a:lstStyle/>
          <a:p>
            <a:fld id="{DA984AFA-F9D9-CB44-846E-DF497F8252BD}" type="slidenum">
              <a:rPr lang="en-US" smtClean="0"/>
              <a:t>13</a:t>
            </a:fld>
            <a:endParaRPr lang="en-US"/>
          </a:p>
        </p:txBody>
      </p:sp>
    </p:spTree>
    <p:extLst>
      <p:ext uri="{BB962C8B-B14F-4D97-AF65-F5344CB8AC3E}">
        <p14:creationId xmlns:p14="http://schemas.microsoft.com/office/powerpoint/2010/main" val="1643025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the forth step, we trigger the vulnerability with </a:t>
            </a:r>
            <a:r>
              <a:rPr lang="en-US" sz="1200" kern="1200" dirty="0" err="1">
                <a:solidFill>
                  <a:schemeClr val="tx1"/>
                </a:solidFill>
                <a:effectLst/>
                <a:latin typeface="+mn-lt"/>
                <a:ea typeface="+mn-ea"/>
                <a:cs typeface="+mn-cs"/>
              </a:rPr>
              <a:t>PoC</a:t>
            </a:r>
            <a:r>
              <a:rPr lang="en-US" sz="1200" kern="1200" dirty="0">
                <a:solidFill>
                  <a:schemeClr val="tx1"/>
                </a:solidFill>
                <a:effectLst/>
                <a:latin typeface="+mn-lt"/>
                <a:ea typeface="+mn-ea"/>
                <a:cs typeface="+mn-cs"/>
              </a:rPr>
              <a:t> File based on trigger method in the report. If trigger method is missing, our default setting varies with the type of </a:t>
            </a:r>
            <a:r>
              <a:rPr lang="en-US" sz="1200" kern="1200" dirty="0" err="1">
                <a:solidFill>
                  <a:schemeClr val="tx1"/>
                </a:solidFill>
                <a:effectLst/>
                <a:latin typeface="+mn-lt"/>
                <a:ea typeface="+mn-ea"/>
                <a:cs typeface="+mn-cs"/>
              </a:rPr>
              <a:t>PoC</a:t>
            </a:r>
            <a:r>
              <a:rPr lang="en-US" sz="1200" kern="1200" dirty="0">
                <a:solidFill>
                  <a:schemeClr val="tx1"/>
                </a:solidFill>
                <a:effectLst/>
                <a:latin typeface="+mn-lt"/>
                <a:ea typeface="+mn-ea"/>
                <a:cs typeface="+mn-cs"/>
              </a:rPr>
              <a:t> File. For example, if </a:t>
            </a:r>
            <a:r>
              <a:rPr lang="en-US" sz="1200" kern="1200" dirty="0" err="1">
                <a:solidFill>
                  <a:schemeClr val="tx1"/>
                </a:solidFill>
                <a:effectLst/>
                <a:latin typeface="+mn-lt"/>
                <a:ea typeface="+mn-ea"/>
                <a:cs typeface="+mn-cs"/>
              </a:rPr>
              <a:t>PoC</a:t>
            </a:r>
            <a:r>
              <a:rPr lang="en-US" sz="1200" kern="1200" dirty="0">
                <a:solidFill>
                  <a:schemeClr val="tx1"/>
                </a:solidFill>
                <a:effectLst/>
                <a:latin typeface="+mn-lt"/>
                <a:ea typeface="+mn-ea"/>
                <a:cs typeface="+mn-cs"/>
              </a:rPr>
              <a:t> is a long string, our default option is directly to input the string to vulnerable program.</a:t>
            </a:r>
          </a:p>
        </p:txBody>
      </p:sp>
      <p:sp>
        <p:nvSpPr>
          <p:cNvPr id="4" name="Slide Number Placeholder 3"/>
          <p:cNvSpPr>
            <a:spLocks noGrp="1"/>
          </p:cNvSpPr>
          <p:nvPr>
            <p:ph type="sldNum" sz="quarter" idx="10"/>
          </p:nvPr>
        </p:nvSpPr>
        <p:spPr/>
        <p:txBody>
          <a:bodyPr/>
          <a:lstStyle/>
          <a:p>
            <a:fld id="{DA984AFA-F9D9-CB44-846E-DF497F8252BD}" type="slidenum">
              <a:rPr lang="en-US" smtClean="0"/>
              <a:t>14</a:t>
            </a:fld>
            <a:endParaRPr lang="en-US"/>
          </a:p>
        </p:txBody>
      </p:sp>
    </p:spTree>
    <p:extLst>
      <p:ext uri="{BB962C8B-B14F-4D97-AF65-F5344CB8AC3E}">
        <p14:creationId xmlns:p14="http://schemas.microsoft.com/office/powerpoint/2010/main" val="3831751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the fifth step, we observe the program behavior and verify vulnerability with expected behavior. Since we deal with memory error vulnerabilities, the default setting is unexpected program termination (or program “crash”).</a:t>
            </a:r>
          </a:p>
        </p:txBody>
      </p:sp>
      <p:sp>
        <p:nvSpPr>
          <p:cNvPr id="4" name="Slide Number Placeholder 3"/>
          <p:cNvSpPr>
            <a:spLocks noGrp="1"/>
          </p:cNvSpPr>
          <p:nvPr>
            <p:ph type="sldNum" sz="quarter" idx="10"/>
          </p:nvPr>
        </p:nvSpPr>
        <p:spPr/>
        <p:txBody>
          <a:bodyPr/>
          <a:lstStyle/>
          <a:p>
            <a:fld id="{DA984AFA-F9D9-CB44-846E-DF497F8252BD}" type="slidenum">
              <a:rPr lang="en-US" smtClean="0"/>
              <a:t>15</a:t>
            </a:fld>
            <a:endParaRPr lang="en-US"/>
          </a:p>
        </p:txBody>
      </p:sp>
    </p:spTree>
    <p:extLst>
      <p:ext uri="{BB962C8B-B14F-4D97-AF65-F5344CB8AC3E}">
        <p14:creationId xmlns:p14="http://schemas.microsoft.com/office/powerpoint/2010/main" val="1848419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a:t>
            </a:r>
            <a:r>
              <a:rPr lang="en-US" sz="1200" kern="1200" dirty="0">
                <a:solidFill>
                  <a:schemeClr val="tx1"/>
                </a:solidFill>
                <a:effectLst/>
                <a:latin typeface="+mn-lt"/>
                <a:ea typeface="+mn-ea"/>
                <a:cs typeface="+mn-cs"/>
              </a:rPr>
              <a:t>examine the quality of information from different sources, w</a:t>
            </a:r>
            <a:r>
              <a:rPr lang="en-US" dirty="0"/>
              <a:t>e have three controlled information sources. First, we only use one of top 5 source websites to reproduce vulnerability; if it fails, we combine information in top 5 source websites; if it still fails, we combine all the CVE references. All these three information sources will follow the previous reproduction workflow. If “combine-all” fails, we will resort to manual debugging.</a:t>
            </a:r>
          </a:p>
        </p:txBody>
      </p:sp>
      <p:sp>
        <p:nvSpPr>
          <p:cNvPr id="4" name="Slide Number Placeholder 3"/>
          <p:cNvSpPr>
            <a:spLocks noGrp="1"/>
          </p:cNvSpPr>
          <p:nvPr>
            <p:ph type="sldNum" sz="quarter" idx="10"/>
          </p:nvPr>
        </p:nvSpPr>
        <p:spPr/>
        <p:txBody>
          <a:bodyPr/>
          <a:lstStyle/>
          <a:p>
            <a:fld id="{DA984AFA-F9D9-CB44-846E-DF497F8252BD}" type="slidenum">
              <a:rPr lang="en-US" smtClean="0"/>
              <a:t>16</a:t>
            </a:fld>
            <a:endParaRPr lang="en-US"/>
          </a:p>
        </p:txBody>
      </p:sp>
    </p:spTree>
    <p:extLst>
      <p:ext uri="{BB962C8B-B14F-4D97-AF65-F5344CB8AC3E}">
        <p14:creationId xmlns:p14="http://schemas.microsoft.com/office/powerpoint/2010/main" val="3043244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In the following, I will show our findings.</a:t>
            </a:r>
          </a:p>
        </p:txBody>
      </p:sp>
      <p:sp>
        <p:nvSpPr>
          <p:cNvPr id="4" name="Slide Number Placeholder 3"/>
          <p:cNvSpPr>
            <a:spLocks noGrp="1"/>
          </p:cNvSpPr>
          <p:nvPr>
            <p:ph type="sldNum" sz="quarter" idx="10"/>
          </p:nvPr>
        </p:nvSpPr>
        <p:spPr/>
        <p:txBody>
          <a:bodyPr/>
          <a:lstStyle/>
          <a:p>
            <a:fld id="{DA984AFA-F9D9-CB44-846E-DF497F8252BD}" type="slidenum">
              <a:rPr lang="en-US" smtClean="0"/>
              <a:t>17</a:t>
            </a:fld>
            <a:endParaRPr lang="en-US"/>
          </a:p>
        </p:txBody>
      </p:sp>
    </p:spTree>
    <p:extLst>
      <p:ext uri="{BB962C8B-B14F-4D97-AF65-F5344CB8AC3E}">
        <p14:creationId xmlns:p14="http://schemas.microsoft.com/office/powerpoint/2010/main" val="26981014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first finding is that vulnerability is hard to reproduce. The experiments take 5 security researchers about</a:t>
            </a:r>
            <a:r>
              <a:rPr lang="en-US" dirty="0">
                <a:cs typeface="Calibri"/>
              </a:rPr>
              <a:t> </a:t>
            </a:r>
            <a:r>
              <a:rPr lang="en-US" dirty="0"/>
              <a:t>1600 man-hours to finish.</a:t>
            </a:r>
            <a:r>
              <a:rPr lang="en-US" kern="1200" dirty="0">
                <a:effectLst/>
                <a:latin typeface="+mn-lt"/>
                <a:ea typeface="+mn-ea"/>
                <a:cs typeface="Calibri"/>
              </a:rPr>
              <a:t> </a:t>
            </a:r>
            <a:r>
              <a:rPr lang="en-US" kern="1200" dirty="0">
                <a:effectLst/>
                <a:latin typeface="+mn-lt"/>
                <a:ea typeface="+mn-ea"/>
                <a:cs typeface="+mn-cs"/>
              </a:rPr>
              <a:t>We leverage </a:t>
            </a:r>
            <a:r>
              <a:rPr lang="en-US" i="1" kern="1200" dirty="0">
                <a:effectLst/>
                <a:latin typeface="+mn-lt"/>
                <a:ea typeface="+mn-ea"/>
                <a:cs typeface="+mn-cs"/>
              </a:rPr>
              <a:t>Success Rate</a:t>
            </a:r>
            <a:r>
              <a:rPr lang="en-US" i="0" kern="1200" dirty="0">
                <a:effectLst/>
                <a:latin typeface="+mn-lt"/>
                <a:ea typeface="+mn-ea"/>
                <a:cs typeface="+mn-cs"/>
              </a:rPr>
              <a:t> to measure reproducibility</a:t>
            </a:r>
            <a:r>
              <a:rPr lang="en-US" kern="1200" dirty="0">
                <a:effectLst/>
                <a:latin typeface="+mn-lt"/>
                <a:ea typeface="+mn-ea"/>
                <a:cs typeface="+mn-cs"/>
              </a:rPr>
              <a:t>. Take </a:t>
            </a:r>
            <a:r>
              <a:rPr lang="en-US" kern="1200" dirty="0" err="1">
                <a:effectLst/>
                <a:latin typeface="+mn-lt"/>
                <a:ea typeface="+mn-ea"/>
                <a:cs typeface="+mn-cs"/>
              </a:rPr>
              <a:t>SecurityFocus</a:t>
            </a:r>
            <a:r>
              <a:rPr lang="en-US" kern="1200" dirty="0">
                <a:effectLst/>
                <a:latin typeface="+mn-lt"/>
                <a:ea typeface="+mn-ea"/>
                <a:cs typeface="+mn-cs"/>
              </a:rPr>
              <a:t> as example. Out of 291 CVE entries, </a:t>
            </a:r>
            <a:r>
              <a:rPr lang="en-US" kern="1200" dirty="0" err="1">
                <a:effectLst/>
                <a:latin typeface="+mn-lt"/>
                <a:ea typeface="+mn-ea"/>
                <a:cs typeface="+mn-cs"/>
              </a:rPr>
              <a:t>securityfocus</a:t>
            </a:r>
            <a:r>
              <a:rPr lang="en-US" kern="1200" dirty="0">
                <a:effectLst/>
                <a:latin typeface="+mn-lt"/>
                <a:ea typeface="+mn-ea"/>
                <a:cs typeface="+mn-cs"/>
              </a:rPr>
              <a:t> covers 256 CVE IDs. We successfully reproduce 32 vulnerabilities. So the Success Rate is 12.6%. And we can see : &lt;repeat observation&gt;. After combining top 5 source websites, it shows </a:t>
            </a:r>
            <a:r>
              <a:rPr lang="en-US" sz="1200" dirty="0">
                <a:latin typeface="Avenir Next Condensed" panose="020B0506020202020204" pitchFamily="34" charset="0"/>
              </a:rPr>
              <a:t>“Combined-top5” has clearly improved the success rate</a:t>
            </a:r>
            <a:r>
              <a:rPr lang="en-US" sz="1200" kern="1200" dirty="0">
                <a:effectLst/>
                <a:latin typeface="+mn-lt"/>
                <a:ea typeface="+mn-ea"/>
                <a:cs typeface="+mn-cs"/>
              </a:rPr>
              <a:t>. After we combine all the CVE References, </a:t>
            </a:r>
            <a:r>
              <a:rPr lang="en-US" sz="1200" kern="1200" dirty="0">
                <a:effectLst/>
                <a:latin typeface="Avenir Next Condensed" panose="020B0506020202020204" pitchFamily="34" charset="0"/>
                <a:ea typeface="+mn-ea"/>
                <a:cs typeface="+mn-cs"/>
              </a:rPr>
              <a:t>t</a:t>
            </a:r>
            <a:r>
              <a:rPr lang="en-US" sz="1200" dirty="0">
                <a:latin typeface="Avenir Next Condensed" panose="020B0506020202020204" pitchFamily="34" charset="0"/>
              </a:rPr>
              <a:t>he Success Rate is improved to 62.5%.</a:t>
            </a:r>
          </a:p>
          <a:p>
            <a:pPr>
              <a:defRPr/>
            </a:pPr>
            <a:r>
              <a:rPr lang="en-US" sz="1200" dirty="0">
                <a:latin typeface="Avenir Next Condensed" panose="020B0506020202020204" pitchFamily="34" charset="0"/>
              </a:rPr>
              <a:t>However, for the whole dataset, even we combine all the CVE References, there are still less than 20 cases that have complete information. So we can infer our default setting works well in the reproduction.</a:t>
            </a:r>
          </a:p>
        </p:txBody>
      </p:sp>
      <p:sp>
        <p:nvSpPr>
          <p:cNvPr id="4" name="Slide Number Placeholder 3"/>
          <p:cNvSpPr>
            <a:spLocks noGrp="1"/>
          </p:cNvSpPr>
          <p:nvPr>
            <p:ph type="sldNum" sz="quarter" idx="10"/>
          </p:nvPr>
        </p:nvSpPr>
        <p:spPr/>
        <p:txBody>
          <a:bodyPr/>
          <a:lstStyle/>
          <a:p>
            <a:fld id="{DA984AFA-F9D9-CB44-846E-DF497F8252BD}" type="slidenum">
              <a:rPr lang="en-US" smtClean="0"/>
              <a:t>18</a:t>
            </a:fld>
            <a:endParaRPr lang="en-US"/>
          </a:p>
        </p:txBody>
      </p:sp>
    </p:spTree>
    <p:extLst>
      <p:ext uri="{BB962C8B-B14F-4D97-AF65-F5344CB8AC3E}">
        <p14:creationId xmlns:p14="http://schemas.microsoft.com/office/powerpoint/2010/main" val="1687400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Through</a:t>
            </a:r>
            <a:r>
              <a:rPr lang="en-US" altLang="zh-CN" sz="1200" dirty="0"/>
              <a:t> intensive</a:t>
            </a:r>
            <a:r>
              <a:rPr lang="zh-CN" altLang="en-US" sz="1200" dirty="0"/>
              <a:t> </a:t>
            </a:r>
            <a:r>
              <a:rPr lang="en-US" altLang="zh-CN" sz="1200" dirty="0"/>
              <a:t>manual</a:t>
            </a:r>
            <a:r>
              <a:rPr lang="zh-CN" altLang="en-US" sz="1200" dirty="0"/>
              <a:t> </a:t>
            </a:r>
            <a:r>
              <a:rPr lang="en-US" altLang="zh-CN" sz="1200" dirty="0"/>
              <a:t>debugging(</a:t>
            </a:r>
            <a:r>
              <a:rPr lang="en-US" sz="1200" kern="1200" dirty="0">
                <a:solidFill>
                  <a:schemeClr val="tx1"/>
                </a:solidFill>
                <a:effectLst/>
                <a:latin typeface="+mn-lt"/>
                <a:ea typeface="+mn-ea"/>
                <a:cs typeface="+mn-cs"/>
              </a:rPr>
              <a:t>another 2,000 man-hours</a:t>
            </a:r>
            <a:r>
              <a:rPr lang="en-US" altLang="zh-CN" sz="1200" dirty="0"/>
              <a:t>) &lt;repeat manual debugging&gt;, w</a:t>
            </a:r>
            <a:r>
              <a:rPr lang="en-US" sz="1200" dirty="0"/>
              <a:t>e successfully reproduced another 151 vulnerabilities, increasing the success rate</a:t>
            </a:r>
            <a:r>
              <a:rPr lang="en-US" sz="1200" baseline="0" dirty="0"/>
              <a:t> to</a:t>
            </a:r>
            <a:r>
              <a:rPr lang="en-US" sz="1200" dirty="0"/>
              <a:t> 95.9%. </a:t>
            </a:r>
            <a:r>
              <a:rPr lang="en-US" dirty="0"/>
              <a:t>In those vulnerabilities, 74 cases failed on Trigger Method, 43 cases failed on Software Installation, 38 cases failed on </a:t>
            </a:r>
            <a:r>
              <a:rPr lang="en-US" dirty="0" err="1"/>
              <a:t>PoC</a:t>
            </a:r>
            <a:r>
              <a:rPr lang="en-US"/>
              <a:t> File. </a:t>
            </a:r>
            <a:r>
              <a:rPr lang="en-US" dirty="0"/>
              <a:t>This table shows the key factors are trigger method, software installation and </a:t>
            </a:r>
            <a:r>
              <a:rPr lang="en-US" dirty="0" err="1"/>
              <a:t>PoC</a:t>
            </a:r>
            <a:r>
              <a:rPr lang="en-US" dirty="0"/>
              <a:t> File.</a:t>
            </a:r>
            <a:endParaRPr lang="en-US" sz="1200" dirty="0"/>
          </a:p>
        </p:txBody>
      </p:sp>
      <p:sp>
        <p:nvSpPr>
          <p:cNvPr id="4" name="Slide Number Placeholder 3"/>
          <p:cNvSpPr>
            <a:spLocks noGrp="1"/>
          </p:cNvSpPr>
          <p:nvPr>
            <p:ph type="sldNum" sz="quarter" idx="10"/>
          </p:nvPr>
        </p:nvSpPr>
        <p:spPr/>
        <p:txBody>
          <a:bodyPr/>
          <a:lstStyle/>
          <a:p>
            <a:fld id="{DA984AFA-F9D9-CB44-846E-DF497F8252BD}" type="slidenum">
              <a:rPr lang="en-US" smtClean="0"/>
              <a:t>19</a:t>
            </a:fld>
            <a:endParaRPr lang="en-US"/>
          </a:p>
        </p:txBody>
      </p:sp>
    </p:spTree>
    <p:extLst>
      <p:ext uri="{BB962C8B-B14F-4D97-AF65-F5344CB8AC3E}">
        <p14:creationId xmlns:p14="http://schemas.microsoft.com/office/powerpoint/2010/main" val="1430127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kern="1200" dirty="0">
                <a:effectLst/>
                <a:latin typeface="+mn-lt"/>
                <a:ea typeface="+mn-ea"/>
                <a:cs typeface="+mn-cs"/>
              </a:rPr>
              <a:t>Security vulnerabilities are posing a serious threat to users, organizations and even nations.</a:t>
            </a:r>
          </a:p>
          <a:p>
            <a:r>
              <a:rPr lang="en-US" kern="1200" dirty="0">
                <a:effectLst/>
                <a:latin typeface="+mn-lt"/>
                <a:ea typeface="+mn-ea"/>
                <a:cs typeface="+mn-cs"/>
              </a:rPr>
              <a:t>Take WannaCry for</a:t>
            </a:r>
            <a:r>
              <a:rPr lang="en-US" dirty="0"/>
              <a:t> </a:t>
            </a:r>
            <a:r>
              <a:rPr lang="en-US" kern="1200" dirty="0">
                <a:effectLst/>
                <a:latin typeface="+mn-lt"/>
                <a:ea typeface="+mn-ea"/>
                <a:cs typeface="+mn-cs"/>
              </a:rPr>
              <a:t>example, in 2017, unpatched vulnerabilities allowed the WannaCry ransomware to shutdown more than 300,000 computers around the globe.</a:t>
            </a:r>
            <a:endParaRPr lang="en-US" b="0" i="0" kern="1200" dirty="0">
              <a:effectLst/>
              <a:latin typeface="+mn-lt"/>
              <a:ea typeface="+mn-ea"/>
              <a:cs typeface="+mn-cs"/>
            </a:endParaRPr>
          </a:p>
          <a:p>
            <a:pPr>
              <a:defRPr/>
            </a:pPr>
            <a:r>
              <a:rPr lang="en-US" b="0" i="0" kern="1200" dirty="0">
                <a:effectLst/>
                <a:latin typeface="+mn-lt"/>
                <a:ea typeface="+mn-ea"/>
                <a:cs typeface="+mn-cs"/>
              </a:rPr>
              <a:t>All these vulnerabilities are identified after software release. From this, we can </a:t>
            </a:r>
            <a:r>
              <a:rPr lang="en-US" dirty="0"/>
              <a:t>infer that</a:t>
            </a:r>
            <a:r>
              <a:rPr lang="en-US" b="0" i="0" kern="1200" dirty="0">
                <a:effectLst/>
                <a:latin typeface="+mn-lt"/>
                <a:ea typeface="+mn-ea"/>
                <a:cs typeface="+mn-cs"/>
              </a:rPr>
              <a:t> it’s</a:t>
            </a:r>
            <a:r>
              <a:rPr lang="en-US" dirty="0"/>
              <a:t> infeasible for in-house teams to identify all possible vulnerabilities before a software release.</a:t>
            </a:r>
            <a:endParaRPr lang="en-US" dirty="0">
              <a:cs typeface="Calibri"/>
            </a:endParaRPr>
          </a:p>
        </p:txBody>
      </p:sp>
      <p:sp>
        <p:nvSpPr>
          <p:cNvPr id="4" name="Slide Number Placeholder 3"/>
          <p:cNvSpPr>
            <a:spLocks noGrp="1"/>
          </p:cNvSpPr>
          <p:nvPr>
            <p:ph type="sldNum" sz="quarter" idx="10"/>
          </p:nvPr>
        </p:nvSpPr>
        <p:spPr/>
        <p:txBody>
          <a:bodyPr/>
          <a:lstStyle/>
          <a:p>
            <a:fld id="{DA984AFA-F9D9-CB44-846E-DF497F8252BD}" type="slidenum">
              <a:rPr lang="en-US" smtClean="0"/>
              <a:t>2</a:t>
            </a:fld>
            <a:endParaRPr lang="en-US"/>
          </a:p>
        </p:txBody>
      </p:sp>
    </p:spTree>
    <p:extLst>
      <p:ext uri="{BB962C8B-B14F-4D97-AF65-F5344CB8AC3E}">
        <p14:creationId xmlns:p14="http://schemas.microsoft.com/office/powerpoint/2010/main" val="3143835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no good method to resolve this question. However, instead of picking a random information category for in-depth troubleshooting, we </a:t>
            </a:r>
            <a:r>
              <a:rPr lang="en-US" sz="1200" kern="1200" dirty="0">
                <a:solidFill>
                  <a:schemeClr val="tx1"/>
                </a:solidFill>
                <a:effectLst/>
                <a:latin typeface="+mn-lt"/>
                <a:ea typeface="+mn-ea"/>
                <a:cs typeface="+mn-cs"/>
              </a:rPr>
              <a:t>prioritize information categories in above order. It means you can first assume trigger method is problematic and check another trigger method to reproduce the vulnerability. And correlation of different vulnerabilities is surprisingly useful. In other word, it is really helpful to recover missing information by reading reports of other </a:t>
            </a:r>
            <a:r>
              <a:rPr lang="en-US" sz="1200" i="1" kern="1200" dirty="0">
                <a:solidFill>
                  <a:schemeClr val="tx1"/>
                </a:solidFill>
                <a:effectLst/>
                <a:latin typeface="+mn-lt"/>
                <a:ea typeface="+mn-ea"/>
                <a:cs typeface="+mn-cs"/>
              </a:rPr>
              <a:t>similar </a:t>
            </a:r>
            <a:r>
              <a:rPr lang="en-US" sz="1200" kern="1200" dirty="0">
                <a:solidFill>
                  <a:schemeClr val="tx1"/>
                </a:solidFill>
                <a:effectLst/>
                <a:latin typeface="+mn-lt"/>
                <a:ea typeface="+mn-ea"/>
                <a:cs typeface="+mn-cs"/>
              </a:rPr>
              <a:t>vulnerabilities. </a:t>
            </a:r>
            <a:r>
              <a:rPr lang="en-US" dirty="0"/>
              <a:t>Out of the 74 cases that failed on the trigger method, we recovered 68 cases by reading other similar vulnerability reports. 16 are due to the same software, 52 are due to same vulnerability types.</a:t>
            </a:r>
          </a:p>
        </p:txBody>
      </p:sp>
      <p:sp>
        <p:nvSpPr>
          <p:cNvPr id="4" name="Slide Number Placeholder 3"/>
          <p:cNvSpPr>
            <a:spLocks noGrp="1"/>
          </p:cNvSpPr>
          <p:nvPr>
            <p:ph type="sldNum" sz="quarter" idx="10"/>
          </p:nvPr>
        </p:nvSpPr>
        <p:spPr/>
        <p:txBody>
          <a:bodyPr/>
          <a:lstStyle/>
          <a:p>
            <a:fld id="{DA984AFA-F9D9-CB44-846E-DF497F8252BD}" type="slidenum">
              <a:rPr lang="en-US" smtClean="0"/>
              <a:t>20</a:t>
            </a:fld>
            <a:endParaRPr lang="en-US"/>
          </a:p>
        </p:txBody>
      </p:sp>
    </p:spTree>
    <p:extLst>
      <p:ext uri="{BB962C8B-B14F-4D97-AF65-F5344CB8AC3E}">
        <p14:creationId xmlns:p14="http://schemas.microsoft.com/office/powerpoint/2010/main" val="2101594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1200" kern="1200" dirty="0">
                <a:solidFill>
                  <a:schemeClr val="tx1"/>
                </a:solidFill>
                <a:effectLst/>
                <a:latin typeface="+mn-lt"/>
                <a:ea typeface="+mn-ea"/>
                <a:cs typeface="+mn-cs"/>
              </a:rPr>
              <a:t>After showing our findings, I will give some suggestions to improve the reproduction efficiency.</a:t>
            </a:r>
          </a:p>
        </p:txBody>
      </p:sp>
      <p:sp>
        <p:nvSpPr>
          <p:cNvPr id="4" name="Slide Number Placeholder 3"/>
          <p:cNvSpPr>
            <a:spLocks noGrp="1"/>
          </p:cNvSpPr>
          <p:nvPr>
            <p:ph type="sldNum" sz="quarter" idx="10"/>
          </p:nvPr>
        </p:nvSpPr>
        <p:spPr/>
        <p:txBody>
          <a:bodyPr/>
          <a:lstStyle/>
          <a:p>
            <a:fld id="{DA984AFA-F9D9-CB44-846E-DF497F8252BD}" type="slidenum">
              <a:rPr lang="en-US" smtClean="0"/>
              <a:t>21</a:t>
            </a:fld>
            <a:endParaRPr lang="en-US"/>
          </a:p>
        </p:txBody>
      </p:sp>
    </p:spTree>
    <p:extLst>
      <p:ext uri="{BB962C8B-B14F-4D97-AF65-F5344CB8AC3E}">
        <p14:creationId xmlns:p14="http://schemas.microsoft.com/office/powerpoint/2010/main" val="2024412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First, we suggest Vulnerability reporting websites can enforce the reporters to include a </a:t>
            </a:r>
            <a:r>
              <a:rPr lang="en-US" sz="1200" i="1" kern="1200" dirty="0">
                <a:solidFill>
                  <a:schemeClr val="tx1"/>
                </a:solidFill>
                <a:effectLst/>
                <a:latin typeface="+mn-lt"/>
                <a:ea typeface="+mn-ea"/>
                <a:cs typeface="+mn-cs"/>
              </a:rPr>
              <a:t>minimal set </a:t>
            </a:r>
            <a:r>
              <a:rPr lang="en-US" sz="1200" kern="1200" dirty="0">
                <a:solidFill>
                  <a:schemeClr val="tx1"/>
                </a:solidFill>
                <a:effectLst/>
                <a:latin typeface="+mn-lt"/>
                <a:ea typeface="+mn-ea"/>
                <a:cs typeface="+mn-cs"/>
              </a:rPr>
              <a:t>of required information fields.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Second, we suggest developing more </a:t>
            </a:r>
            <a:r>
              <a:rPr lang="en-US" sz="1200" kern="1200" dirty="0">
                <a:solidFill>
                  <a:schemeClr val="tx1"/>
                </a:solidFill>
                <a:effectLst/>
                <a:latin typeface="Avenir Next Condensed Medium" panose="020B0506020202020204" pitchFamily="34" charset="0"/>
                <a:ea typeface="+mn-ea"/>
                <a:cs typeface="Calibri"/>
              </a:rPr>
              <a:t>a</a:t>
            </a:r>
            <a:r>
              <a:rPr lang="en-US" dirty="0">
                <a:latin typeface="Avenir Next Condensed Medium" panose="020B0506020202020204" pitchFamily="34" charset="0"/>
                <a:cs typeface="Calibri"/>
              </a:rPr>
              <a:t>utomated Tools to Assist Vulnerability Reporters</a:t>
            </a:r>
            <a:r>
              <a:rPr lang="en-US" sz="1200" kern="1200" dirty="0">
                <a:solidFill>
                  <a:schemeClr val="tx1"/>
                </a:solidFill>
                <a:effectLst/>
                <a:latin typeface="+mn-lt"/>
                <a:ea typeface="+mn-ea"/>
                <a:cs typeface="+mn-cs"/>
              </a:rPr>
              <a:t> in collecting information and generating standardized reports.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Finally, it is unlikely to make the reproduction fully automated. However, we could discuss the parts that can be potentially automated.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vulnerability report collection, we can potentially build automated tools to search, and collect all available information online to generate a “reproducible” report.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environment setup, a potential way is to let the reproducer prepare a configuration file to specify the environment requirements. Then automated tools could help generate a docker image to directly verify the vulnerability.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effectLst/>
                <a:latin typeface="+mn-lt"/>
                <a:ea typeface="+mn-ea"/>
                <a:cs typeface="+mn-cs"/>
              </a:rPr>
              <a:t>For </a:t>
            </a:r>
            <a:r>
              <a:rPr lang="en-US" sz="1200" kern="1200" dirty="0">
                <a:solidFill>
                  <a:schemeClr val="tx1"/>
                </a:solidFill>
                <a:effectLst/>
                <a:latin typeface="+mn-lt"/>
                <a:ea typeface="+mn-ea"/>
                <a:cs typeface="+mn-cs"/>
              </a:rPr>
              <a:t>Software installation and </a:t>
            </a:r>
            <a:r>
              <a:rPr lang="en-US" kern="1200" dirty="0">
                <a:effectLst/>
                <a:latin typeface="+mn-lt"/>
                <a:ea typeface="+mn-ea"/>
                <a:cs typeface="+mn-cs"/>
              </a:rPr>
              <a:t>Vulnerability Triggering, they would involve primarily manual operations. However, if the related information are all well-defined, it is possible to be automated.</a:t>
            </a:r>
            <a:endParaRPr lang="en-US" dirty="0">
              <a:cs typeface="Calibri"/>
            </a:endParaRPr>
          </a:p>
        </p:txBody>
      </p:sp>
      <p:sp>
        <p:nvSpPr>
          <p:cNvPr id="4" name="Slide Number Placeholder 3"/>
          <p:cNvSpPr>
            <a:spLocks noGrp="1"/>
          </p:cNvSpPr>
          <p:nvPr>
            <p:ph type="sldNum" sz="quarter" idx="10"/>
          </p:nvPr>
        </p:nvSpPr>
        <p:spPr/>
        <p:txBody>
          <a:bodyPr/>
          <a:lstStyle/>
          <a:p>
            <a:fld id="{DA984AFA-F9D9-CB44-846E-DF497F8252BD}" type="slidenum">
              <a:rPr lang="en-US" smtClean="0"/>
              <a:t>22</a:t>
            </a:fld>
            <a:endParaRPr lang="en-US"/>
          </a:p>
        </p:txBody>
      </p:sp>
    </p:spTree>
    <p:extLst>
      <p:ext uri="{BB962C8B-B14F-4D97-AF65-F5344CB8AC3E}">
        <p14:creationId xmlns:p14="http://schemas.microsoft.com/office/powerpoint/2010/main" val="2659344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1200" kern="1200" dirty="0">
                <a:solidFill>
                  <a:schemeClr val="tx1"/>
                </a:solidFill>
                <a:effectLst/>
                <a:latin typeface="+mn-lt"/>
                <a:ea typeface="+mn-ea"/>
                <a:cs typeface="+mn-cs"/>
              </a:rPr>
              <a:t>In the end, I will conclude our work.</a:t>
            </a:r>
          </a:p>
        </p:txBody>
      </p:sp>
      <p:sp>
        <p:nvSpPr>
          <p:cNvPr id="4" name="Slide Number Placeholder 3"/>
          <p:cNvSpPr>
            <a:spLocks noGrp="1"/>
          </p:cNvSpPr>
          <p:nvPr>
            <p:ph type="sldNum" sz="quarter" idx="10"/>
          </p:nvPr>
        </p:nvSpPr>
        <p:spPr/>
        <p:txBody>
          <a:bodyPr/>
          <a:lstStyle/>
          <a:p>
            <a:fld id="{DA984AFA-F9D9-CB44-846E-DF497F8252BD}" type="slidenum">
              <a:rPr lang="en-US" smtClean="0"/>
              <a:t>23</a:t>
            </a:fld>
            <a:endParaRPr lang="en-US"/>
          </a:p>
        </p:txBody>
      </p:sp>
    </p:spTree>
    <p:extLst>
      <p:ext uri="{BB962C8B-B14F-4D97-AF65-F5344CB8AC3E}">
        <p14:creationId xmlns:p14="http://schemas.microsoft.com/office/powerpoint/2010/main" val="37268881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conclusion is as follows: &lt;repeat conclusion&gt;</a:t>
            </a:r>
          </a:p>
        </p:txBody>
      </p:sp>
      <p:sp>
        <p:nvSpPr>
          <p:cNvPr id="4" name="Slide Number Placeholder 3"/>
          <p:cNvSpPr>
            <a:spLocks noGrp="1"/>
          </p:cNvSpPr>
          <p:nvPr>
            <p:ph type="sldNum" sz="quarter" idx="10"/>
          </p:nvPr>
        </p:nvSpPr>
        <p:spPr/>
        <p:txBody>
          <a:bodyPr/>
          <a:lstStyle/>
          <a:p>
            <a:fld id="{DA984AFA-F9D9-CB44-846E-DF497F8252BD}" type="slidenum">
              <a:rPr lang="en-US" smtClean="0"/>
              <a:t>24</a:t>
            </a:fld>
            <a:endParaRPr lang="en-US"/>
          </a:p>
        </p:txBody>
      </p:sp>
    </p:spTree>
    <p:extLst>
      <p:ext uri="{BB962C8B-B14F-4D97-AF65-F5344CB8AC3E}">
        <p14:creationId xmlns:p14="http://schemas.microsoft.com/office/powerpoint/2010/main" val="4940138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have opened source our dataset in this </a:t>
            </a:r>
            <a:r>
              <a:rPr lang="en-US" dirty="0" err="1"/>
              <a:t>Github</a:t>
            </a:r>
            <a:r>
              <a:rPr lang="en-US" dirty="0"/>
              <a:t> repository. And you could follow our instructions to reproduce vulnerabilities or directly try them in our prepared virtual machines.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the best of our knowledge, this is the largest </a:t>
            </a:r>
            <a:r>
              <a:rPr lang="en-US" sz="1200" i="1" kern="1200" dirty="0">
                <a:solidFill>
                  <a:schemeClr val="tx1"/>
                </a:solidFill>
                <a:effectLst/>
                <a:latin typeface="+mn-lt"/>
                <a:ea typeface="+mn-ea"/>
                <a:cs typeface="+mn-cs"/>
              </a:rPr>
              <a:t>public </a:t>
            </a:r>
            <a:r>
              <a:rPr lang="en-US" sz="1200" kern="1200" dirty="0">
                <a:solidFill>
                  <a:schemeClr val="tx1"/>
                </a:solidFill>
                <a:effectLst/>
                <a:latin typeface="+mn-lt"/>
                <a:ea typeface="+mn-ea"/>
                <a:cs typeface="+mn-cs"/>
              </a:rPr>
              <a:t>ground-truth dataset of real-world vulnerabilities which were manually reproduced and verified</a:t>
            </a:r>
            <a:endParaRPr lang="en-US" dirty="0"/>
          </a:p>
        </p:txBody>
      </p:sp>
      <p:sp>
        <p:nvSpPr>
          <p:cNvPr id="4" name="Slide Number Placeholder 3"/>
          <p:cNvSpPr>
            <a:spLocks noGrp="1"/>
          </p:cNvSpPr>
          <p:nvPr>
            <p:ph type="sldNum" sz="quarter" idx="10"/>
          </p:nvPr>
        </p:nvSpPr>
        <p:spPr/>
        <p:txBody>
          <a:bodyPr/>
          <a:lstStyle/>
          <a:p>
            <a:fld id="{DA984AFA-F9D9-CB44-846E-DF497F8252BD}" type="slidenum">
              <a:rPr lang="en-US" smtClean="0"/>
              <a:t>25</a:t>
            </a:fld>
            <a:endParaRPr lang="en-US"/>
          </a:p>
        </p:txBody>
      </p:sp>
    </p:spTree>
    <p:extLst>
      <p:ext uri="{BB962C8B-B14F-4D97-AF65-F5344CB8AC3E}">
        <p14:creationId xmlns:p14="http://schemas.microsoft.com/office/powerpoint/2010/main" val="3668441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very much for joining my talk. And I am happy to take questions.</a:t>
            </a:r>
          </a:p>
        </p:txBody>
      </p:sp>
      <p:sp>
        <p:nvSpPr>
          <p:cNvPr id="4" name="Slide Number Placeholder 3"/>
          <p:cNvSpPr>
            <a:spLocks noGrp="1"/>
          </p:cNvSpPr>
          <p:nvPr>
            <p:ph type="sldNum" sz="quarter" idx="10"/>
          </p:nvPr>
        </p:nvSpPr>
        <p:spPr/>
        <p:txBody>
          <a:bodyPr/>
          <a:lstStyle/>
          <a:p>
            <a:fld id="{DA984AFA-F9D9-CB44-846E-DF497F8252BD}" type="slidenum">
              <a:rPr lang="en-US" smtClean="0"/>
              <a:t>26</a:t>
            </a:fld>
            <a:endParaRPr lang="en-US"/>
          </a:p>
        </p:txBody>
      </p:sp>
    </p:spTree>
    <p:extLst>
      <p:ext uri="{BB962C8B-B14F-4D97-AF65-F5344CB8AC3E}">
        <p14:creationId xmlns:p14="http://schemas.microsoft.com/office/powerpoint/2010/main" val="10299831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cs typeface="Calibri"/>
            </a:endParaRPr>
          </a:p>
        </p:txBody>
      </p:sp>
      <p:sp>
        <p:nvSpPr>
          <p:cNvPr id="4" name="Slide Number Placeholder 3"/>
          <p:cNvSpPr>
            <a:spLocks noGrp="1"/>
          </p:cNvSpPr>
          <p:nvPr>
            <p:ph type="sldNum" sz="quarter" idx="10"/>
          </p:nvPr>
        </p:nvSpPr>
        <p:spPr/>
        <p:txBody>
          <a:bodyPr/>
          <a:lstStyle/>
          <a:p>
            <a:fld id="{DA984AFA-F9D9-CB44-846E-DF497F8252BD}" type="slidenum">
              <a:rPr lang="en-US" smtClean="0"/>
              <a:t>28</a:t>
            </a:fld>
            <a:endParaRPr lang="en-US"/>
          </a:p>
        </p:txBody>
      </p:sp>
    </p:spTree>
    <p:extLst>
      <p:ext uri="{BB962C8B-B14F-4D97-AF65-F5344CB8AC3E}">
        <p14:creationId xmlns:p14="http://schemas.microsoft.com/office/powerpoint/2010/main" val="40510663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From our experiment, </a:t>
            </a:r>
            <a:r>
              <a:rPr lang="en-US" kern="1200">
                <a:effectLst/>
                <a:latin typeface="+mn-lt"/>
                <a:ea typeface="+mn-ea"/>
                <a:cs typeface="+mn-cs"/>
              </a:rPr>
              <a:t>we observe that it is extremely common for vulnerability reports to miss key information fields. And we observe that successful cases do not necessarily have complete information. For succeed cases, the missing information could be resolved by “common-sense” knowledge. On the other hand, if the vulnerable software version, </a:t>
            </a:r>
            <a:r>
              <a:rPr lang="en-US" kern="1200" err="1">
                <a:effectLst/>
                <a:latin typeface="+mn-lt"/>
                <a:ea typeface="+mn-ea"/>
                <a:cs typeface="+mn-cs"/>
              </a:rPr>
              <a:t>PoC</a:t>
            </a:r>
            <a:r>
              <a:rPr lang="en-US" kern="1200">
                <a:effectLst/>
                <a:latin typeface="+mn-lt"/>
                <a:ea typeface="+mn-ea"/>
                <a:cs typeface="+mn-cs"/>
              </a:rPr>
              <a:t> files or the trigger method are missing, then the reproduction is prone to failure.</a:t>
            </a:r>
          </a:p>
          <a:p>
            <a:pPr>
              <a:defRPr/>
            </a:pPr>
            <a:r>
              <a:rPr lang="en-US"/>
              <a:t>Table 2: raw missing information (without any default settings) </a:t>
            </a:r>
            <a:r>
              <a:rPr lang="en-US" b="1" i="1"/>
              <a:t>in the combined-all setting</a:t>
            </a:r>
            <a:endParaRPr lang="en-US"/>
          </a:p>
        </p:txBody>
      </p:sp>
      <p:sp>
        <p:nvSpPr>
          <p:cNvPr id="4" name="Slide Number Placeholder 3"/>
          <p:cNvSpPr>
            <a:spLocks noGrp="1"/>
          </p:cNvSpPr>
          <p:nvPr>
            <p:ph type="sldNum" sz="quarter" idx="10"/>
          </p:nvPr>
        </p:nvSpPr>
        <p:spPr/>
        <p:txBody>
          <a:bodyPr/>
          <a:lstStyle/>
          <a:p>
            <a:fld id="{DA984AFA-F9D9-CB44-846E-DF497F8252BD}" type="slidenum">
              <a:rPr lang="en-US" smtClean="0"/>
              <a:t>29</a:t>
            </a:fld>
            <a:endParaRPr lang="en-US"/>
          </a:p>
        </p:txBody>
      </p:sp>
    </p:spTree>
    <p:extLst>
      <p:ext uri="{BB962C8B-B14F-4D97-AF65-F5344CB8AC3E}">
        <p14:creationId xmlns:p14="http://schemas.microsoft.com/office/powerpoint/2010/main" val="4395707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There are two big challenges in </a:t>
            </a:r>
            <a:r>
              <a:rPr lang="en-US" b="0" kern="1200">
                <a:effectLst/>
                <a:latin typeface="+mn-lt"/>
                <a:ea typeface="+mn-ea"/>
                <a:cs typeface="+mn-cs"/>
              </a:rPr>
              <a:t>assessing the reproducibility.</a:t>
            </a:r>
            <a:endParaRPr lang="en-US" b="1" i="1"/>
          </a:p>
          <a:p>
            <a:pPr>
              <a:defRPr/>
            </a:pPr>
            <a:r>
              <a:rPr lang="en-US"/>
              <a:t>To validate our observations, we surveyed external security professionals from both academia and industry. We received 43 valid responses from 10 different institutions. The survey results confirmed the prevalence of missing information in vulnerability reports, and provided insights into com- mon ad-hoc techniques used to recover missing information.</a:t>
            </a:r>
            <a:endParaRPr lang="en-US">
              <a:cs typeface="Calibri"/>
            </a:endParaRPr>
          </a:p>
        </p:txBody>
      </p:sp>
      <p:sp>
        <p:nvSpPr>
          <p:cNvPr id="4" name="Slide Number Placeholder 3"/>
          <p:cNvSpPr>
            <a:spLocks noGrp="1"/>
          </p:cNvSpPr>
          <p:nvPr>
            <p:ph type="sldNum" sz="quarter" idx="10"/>
          </p:nvPr>
        </p:nvSpPr>
        <p:spPr/>
        <p:txBody>
          <a:bodyPr/>
          <a:lstStyle/>
          <a:p>
            <a:fld id="{DA984AFA-F9D9-CB44-846E-DF497F8252BD}" type="slidenum">
              <a:rPr lang="en-US" smtClean="0"/>
              <a:t>30</a:t>
            </a:fld>
            <a:endParaRPr lang="en-US"/>
          </a:p>
        </p:txBody>
      </p:sp>
    </p:spTree>
    <p:extLst>
      <p:ext uri="{BB962C8B-B14F-4D97-AF65-F5344CB8AC3E}">
        <p14:creationId xmlns:p14="http://schemas.microsoft.com/office/powerpoint/2010/main" val="1867333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Consequently</a:t>
            </a:r>
            <a:r>
              <a:rPr lang="en-US" kern="1200" dirty="0">
                <a:effectLst/>
                <a:latin typeface="+mn-lt"/>
                <a:ea typeface="+mn-ea"/>
                <a:cs typeface="+mn-cs"/>
              </a:rPr>
              <a:t>,</a:t>
            </a:r>
            <a:r>
              <a:rPr lang="en-US" dirty="0"/>
              <a:t> an increasing number of software vendors are relying on “the power of the crowd” to </a:t>
            </a:r>
            <a:r>
              <a:rPr lang="en-US" kern="1200" dirty="0">
                <a:effectLst/>
                <a:latin typeface="+mn-lt"/>
                <a:ea typeface="+mn-ea"/>
                <a:cs typeface="+mn-cs"/>
              </a:rPr>
              <a:t>identify vulnerabilities</a:t>
            </a:r>
            <a:r>
              <a:rPr lang="en-US" dirty="0"/>
              <a:t>.</a:t>
            </a:r>
            <a:r>
              <a:rPr lang="en-US" dirty="0">
                <a:cs typeface="Calibri"/>
              </a:rPr>
              <a:t> </a:t>
            </a:r>
            <a:r>
              <a:rPr lang="en-US" dirty="0"/>
              <a:t>And companies</a:t>
            </a:r>
            <a:r>
              <a:rPr lang="en-US" kern="1200" dirty="0">
                <a:effectLst/>
                <a:latin typeface="+mn-lt"/>
                <a:ea typeface="+mn-ea"/>
                <a:cs typeface="+mn-cs"/>
              </a:rPr>
              <a:t>, like Google and Microsoft are spending millions of dollars on their “bug bounty” programs </a:t>
            </a:r>
            <a:r>
              <a:rPr lang="en-US" dirty="0"/>
              <a:t>to </a:t>
            </a:r>
            <a:r>
              <a:rPr lang="en-US" kern="1200" dirty="0">
                <a:effectLst/>
                <a:latin typeface="+mn-lt"/>
                <a:ea typeface="+mn-ea"/>
                <a:cs typeface="+mn-cs"/>
              </a:rPr>
              <a:t>reward vulnerability reporters. </a:t>
            </a:r>
            <a:r>
              <a:rPr lang="en-US" dirty="0"/>
              <a:t>After vulnerabilities are publicly released, reporters</a:t>
            </a:r>
            <a:r>
              <a:rPr lang="en-US" kern="1200" dirty="0">
                <a:effectLst/>
                <a:latin typeface="+mn-lt"/>
                <a:ea typeface="+mn-ea"/>
                <a:cs typeface="+mn-cs"/>
              </a:rPr>
              <a:t> usually request </a:t>
            </a:r>
            <a:r>
              <a:rPr lang="en-US" dirty="0"/>
              <a:t>an </a:t>
            </a:r>
            <a:r>
              <a:rPr lang="en-US" kern="1200" dirty="0">
                <a:effectLst/>
                <a:latin typeface="+mn-lt"/>
                <a:ea typeface="+mn-ea"/>
                <a:cs typeface="+mn-cs"/>
              </a:rPr>
              <a:t>ID from</a:t>
            </a:r>
            <a:r>
              <a:rPr lang="en-US" dirty="0"/>
              <a:t> CVE website to further raise community awareness</a:t>
            </a:r>
            <a:r>
              <a:rPr lang="en-US" dirty="0">
                <a:cs typeface="Calibri"/>
              </a:rPr>
              <a:t>.</a:t>
            </a:r>
          </a:p>
          <a:p>
            <a:pPr>
              <a:defRPr/>
            </a:pPr>
            <a:r>
              <a:rPr lang="en-US" kern="1200" dirty="0">
                <a:effectLst/>
                <a:latin typeface="+mn-lt"/>
                <a:ea typeface="+mn-ea"/>
                <a:cs typeface="+mn-cs"/>
              </a:rPr>
              <a:t>This graph is about number of vulnerabilities reported to CVE by year. </a:t>
            </a:r>
            <a:r>
              <a:rPr lang="en-US" dirty="0"/>
              <a:t>We</a:t>
            </a:r>
            <a:r>
              <a:rPr lang="en-US" kern="1200" dirty="0">
                <a:effectLst/>
                <a:latin typeface="+mn-lt"/>
                <a:ea typeface="+mn-ea"/>
                <a:cs typeface="+mn-cs"/>
              </a:rPr>
              <a:t> could see the significant </a:t>
            </a:r>
            <a:r>
              <a:rPr lang="en-US" dirty="0"/>
              <a:t>increasing number</a:t>
            </a:r>
            <a:r>
              <a:rPr lang="en-US" kern="1200" dirty="0">
                <a:effectLst/>
                <a:latin typeface="+mn-lt"/>
                <a:ea typeface="+mn-ea"/>
                <a:cs typeface="+mn-cs"/>
              </a:rPr>
              <a:t> along with the time goes.</a:t>
            </a:r>
            <a:r>
              <a:rPr lang="en-US" dirty="0">
                <a:cs typeface="Calibri"/>
              </a:rPr>
              <a:t> </a:t>
            </a:r>
            <a:r>
              <a:rPr lang="en-US" kern="1200" dirty="0">
                <a:effectLst/>
                <a:latin typeface="+mn-lt"/>
                <a:ea typeface="+mn-ea"/>
                <a:cs typeface="+mn-cs"/>
              </a:rPr>
              <a:t>And up to now, CVE website has archived more than 100,000 vulnerabilities.</a:t>
            </a:r>
            <a:endParaRPr lang="en-US" dirty="0">
              <a:cs typeface="Calibri"/>
            </a:endParaRPr>
          </a:p>
        </p:txBody>
      </p:sp>
      <p:sp>
        <p:nvSpPr>
          <p:cNvPr id="4" name="Slide Number Placeholder 3"/>
          <p:cNvSpPr>
            <a:spLocks noGrp="1"/>
          </p:cNvSpPr>
          <p:nvPr>
            <p:ph type="sldNum" sz="quarter" idx="10"/>
          </p:nvPr>
        </p:nvSpPr>
        <p:spPr/>
        <p:txBody>
          <a:bodyPr/>
          <a:lstStyle/>
          <a:p>
            <a:fld id="{DA984AFA-F9D9-CB44-846E-DF497F8252BD}" type="slidenum">
              <a:rPr lang="en-US" smtClean="0"/>
              <a:t>3</a:t>
            </a:fld>
            <a:endParaRPr lang="en-US"/>
          </a:p>
        </p:txBody>
      </p:sp>
    </p:spTree>
    <p:extLst>
      <p:ext uri="{BB962C8B-B14F-4D97-AF65-F5344CB8AC3E}">
        <p14:creationId xmlns:p14="http://schemas.microsoft.com/office/powerpoint/2010/main" val="882686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Therefore</a:t>
            </a:r>
            <a:r>
              <a:rPr lang="en-US" kern="1200">
                <a:effectLst/>
                <a:latin typeface="+mn-lt"/>
                <a:ea typeface="+mn-ea"/>
                <a:cs typeface="+mn-cs"/>
              </a:rPr>
              <a:t>, the </a:t>
            </a:r>
            <a:r>
              <a:rPr lang="en-US" i="1" kern="1200">
                <a:effectLst/>
                <a:latin typeface="+mn-lt"/>
                <a:ea typeface="+mn-ea"/>
                <a:cs typeface="+mn-cs"/>
              </a:rPr>
              <a:t>reproducibility </a:t>
            </a:r>
            <a:r>
              <a:rPr lang="en-US" kern="1200">
                <a:effectLst/>
                <a:latin typeface="+mn-lt"/>
                <a:ea typeface="+mn-ea"/>
                <a:cs typeface="+mn-cs"/>
              </a:rPr>
              <a:t>of vulnerability becomes critical for software </a:t>
            </a:r>
            <a:r>
              <a:rPr lang="en-US"/>
              <a:t>vendors to quickly locate and patch the problem</a:t>
            </a:r>
            <a:r>
              <a:rPr lang="en-US" kern="1200">
                <a:effectLst/>
                <a:latin typeface="+mn-lt"/>
                <a:ea typeface="+mn-ea"/>
                <a:cs typeface="+mn-cs"/>
              </a:rPr>
              <a:t>.</a:t>
            </a:r>
            <a:r>
              <a:rPr lang="en-US"/>
              <a:t> </a:t>
            </a:r>
            <a:r>
              <a:rPr lang="en-US" kern="1200">
                <a:effectLst/>
                <a:latin typeface="+mn-lt"/>
                <a:ea typeface="+mn-ea"/>
                <a:cs typeface="+mn-cs"/>
              </a:rPr>
              <a:t>Unfortunately, a non-reproducible vulnerability is more likely to be ignored, leaving the affected system vulnerable</a:t>
            </a:r>
            <a:r>
              <a:rPr lang="en-US"/>
              <a:t>.</a:t>
            </a:r>
            <a:r>
              <a:rPr lang="en-US" kern="1200">
                <a:effectLst/>
                <a:latin typeface="+mn-lt"/>
                <a:ea typeface="+mn-ea"/>
                <a:cs typeface="+mn-cs"/>
              </a:rPr>
              <a:t> </a:t>
            </a:r>
            <a:r>
              <a:rPr lang="en-US"/>
              <a:t>There </a:t>
            </a:r>
            <a:r>
              <a:rPr lang="en-US" kern="1200">
                <a:effectLst/>
                <a:latin typeface="+mn-lt"/>
                <a:ea typeface="+mn-ea"/>
                <a:cs typeface="+mn-cs"/>
              </a:rPr>
              <a:t>is a constant need for people to reproduce the vulnerability, especially highly critical ones. First and foremost, developers and software vendors reproduce the vulnerability to analyze the root causes and generate security patches. Analysts from security firms reproduce and verify the vulnerabilities to assess the threats and facilitate threat mitigations. Finally, security researchers often rely on known vulnerabilities to benchmark and evaluate their vulnerability detection and mitigation techniques.</a:t>
            </a:r>
            <a:endParaRPr lang="en-US" kern="1200">
              <a:latin typeface="+mn-lt"/>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t>However, as far as we know, the vulnerability reproduction, as a critical early step for vulnerability mitigation, has not been well understood.</a:t>
            </a:r>
            <a:endParaRPr lang="en-US">
              <a:cs typeface="Calibri"/>
            </a:endParaRPr>
          </a:p>
        </p:txBody>
      </p:sp>
      <p:sp>
        <p:nvSpPr>
          <p:cNvPr id="4" name="Slide Number Placeholder 3"/>
          <p:cNvSpPr>
            <a:spLocks noGrp="1"/>
          </p:cNvSpPr>
          <p:nvPr>
            <p:ph type="sldNum" sz="quarter" idx="10"/>
          </p:nvPr>
        </p:nvSpPr>
        <p:spPr/>
        <p:txBody>
          <a:bodyPr/>
          <a:lstStyle/>
          <a:p>
            <a:fld id="{DA984AFA-F9D9-CB44-846E-DF497F8252BD}" type="slidenum">
              <a:rPr lang="en-US" smtClean="0"/>
              <a:t>31</a:t>
            </a:fld>
            <a:endParaRPr lang="en-US"/>
          </a:p>
        </p:txBody>
      </p:sp>
    </p:spTree>
    <p:extLst>
      <p:ext uri="{BB962C8B-B14F-4D97-AF65-F5344CB8AC3E}">
        <p14:creationId xmlns:p14="http://schemas.microsoft.com/office/powerpoint/2010/main" val="39182484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Given a failed case, the key question is which piece of information is problematic. Instead of picking a random information category for in-depth troubleshooting, it is helpful to prioritize certain information categories.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These reports of similar vulnerabilities include both reports of different vulnerabilities on the same software and reports of similar vulnerability types on different software. It is particularly helpful to deduce the </a:t>
            </a:r>
            <a:r>
              <a:rPr lang="en-US" sz="1200" i="1" kern="1200" dirty="0">
                <a:solidFill>
                  <a:schemeClr val="tx1"/>
                </a:solidFill>
                <a:effectLst/>
                <a:latin typeface="+mn-lt"/>
                <a:ea typeface="+mn-ea"/>
                <a:cs typeface="+mn-cs"/>
              </a:rPr>
              <a:t>trigger method.</a:t>
            </a:r>
            <a:r>
              <a:rPr lang="en-US" sz="1200" i="0" kern="1200" dirty="0">
                <a:solidFill>
                  <a:schemeClr val="tx1"/>
                </a:solidFill>
                <a:effectLst/>
                <a:latin typeface="+mn-lt"/>
                <a:ea typeface="+mn-ea"/>
                <a:cs typeface="+mn-cs"/>
              </a:rPr>
              <a:t> More specifically, o</a:t>
            </a:r>
            <a:r>
              <a:rPr lang="en-US" sz="1200" kern="1200" dirty="0">
                <a:solidFill>
                  <a:schemeClr val="tx1"/>
                </a:solidFill>
                <a:effectLst/>
                <a:latin typeface="+mn-lt"/>
                <a:ea typeface="+mn-ea"/>
                <a:cs typeface="+mn-cs"/>
              </a:rPr>
              <a:t>ut of the 74 cases that failed on the trigger method, we recovered 68 cases by reading other similar vulnerability reports (16 for the same software, 52 for similar vulnerability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reporters may not always know (and include) the information about the vulnerable modules, files, or functions, we find such information to be extremely helpful in the reproduction process. </a:t>
            </a:r>
            <a:endParaRPr lang="en-US" dirty="0"/>
          </a:p>
        </p:txBody>
      </p:sp>
      <p:sp>
        <p:nvSpPr>
          <p:cNvPr id="4" name="Slide Number Placeholder 3"/>
          <p:cNvSpPr>
            <a:spLocks noGrp="1"/>
          </p:cNvSpPr>
          <p:nvPr>
            <p:ph type="sldNum" sz="quarter" idx="10"/>
          </p:nvPr>
        </p:nvSpPr>
        <p:spPr/>
        <p:txBody>
          <a:bodyPr/>
          <a:lstStyle/>
          <a:p>
            <a:fld id="{DA984AFA-F9D9-CB44-846E-DF497F8252BD}" type="slidenum">
              <a:rPr lang="en-US" smtClean="0"/>
              <a:t>32</a:t>
            </a:fld>
            <a:endParaRPr lang="en-US"/>
          </a:p>
        </p:txBody>
      </p:sp>
    </p:spTree>
    <p:extLst>
      <p:ext uri="{BB962C8B-B14F-4D97-AF65-F5344CB8AC3E}">
        <p14:creationId xmlns:p14="http://schemas.microsoft.com/office/powerpoint/2010/main" val="9408938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right, we study several classic failed cases: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a:t>For CVE-2005-4807,</a:t>
            </a:r>
            <a:r>
              <a:rPr lang="en-US" b="0" i="0"/>
              <a:t> </a:t>
            </a:r>
            <a:r>
              <a:rPr lang="en-US" b="0" i="0" err="1"/>
              <a:t>PoC</a:t>
            </a:r>
            <a:r>
              <a:rPr lang="en-US" b="0" i="0"/>
              <a:t> file is one shell script. This shell script will generate one C file. Directly feeding the shell / C file to GAS does not cause any program crash. </a:t>
            </a:r>
            <a:r>
              <a:rPr lang="en-US" sz="1200" b="0" i="0" kern="1200">
                <a:solidFill>
                  <a:schemeClr val="tx1"/>
                </a:solidFill>
                <a:effectLst/>
                <a:latin typeface="+mn-lt"/>
                <a:ea typeface="+mn-ea"/>
                <a:cs typeface="+mn-cs"/>
              </a:rPr>
              <a:t>B</a:t>
            </a:r>
            <a:r>
              <a:rPr lang="en-US" sz="1200" kern="1200">
                <a:solidFill>
                  <a:schemeClr val="tx1"/>
                </a:solidFill>
                <a:effectLst/>
                <a:latin typeface="+mn-lt"/>
                <a:ea typeface="+mn-ea"/>
                <a:cs typeface="+mn-cs"/>
              </a:rPr>
              <a:t>y knowing how GAS works, we infer that after generating the C file, it needs to be compiled with the “-S” option to generate the malicious assembly 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For </a:t>
            </a:r>
            <a:r>
              <a:rPr lang="en-US" b="1" i="1"/>
              <a:t>CVE-2013-7226</a:t>
            </a:r>
            <a:r>
              <a:rPr lang="en-US" sz="1200" kern="1200">
                <a:solidFill>
                  <a:schemeClr val="tx1"/>
                </a:solidFill>
                <a:effectLst/>
                <a:latin typeface="+mn-lt"/>
                <a:ea typeface="+mn-ea"/>
                <a:cs typeface="+mn-cs"/>
              </a:rPr>
              <a:t>, if PHP is not compiled with the “--with-</a:t>
            </a:r>
            <a:r>
              <a:rPr lang="en-US" sz="1200" kern="1200" err="1">
                <a:solidFill>
                  <a:schemeClr val="tx1"/>
                </a:solidFill>
                <a:effectLst/>
                <a:latin typeface="+mn-lt"/>
                <a:ea typeface="+mn-ea"/>
                <a:cs typeface="+mn-cs"/>
              </a:rPr>
              <a:t>gd</a:t>
            </a:r>
            <a:r>
              <a:rPr lang="en-US" sz="1200" kern="1200">
                <a:solidFill>
                  <a:schemeClr val="tx1"/>
                </a:solidFill>
                <a:effectLst/>
                <a:latin typeface="+mn-lt"/>
                <a:ea typeface="+mn-ea"/>
                <a:cs typeface="+mn-cs"/>
              </a:rPr>
              <a:t>” option, the vulnerable code will not be built into final executable.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For </a:t>
            </a:r>
            <a:r>
              <a:rPr lang="en-US" b="1" i="1"/>
              <a:t>CVE-2013-0221</a:t>
            </a:r>
            <a:r>
              <a:rPr lang="en-US" sz="1200" kern="1200">
                <a:solidFill>
                  <a:schemeClr val="tx1"/>
                </a:solidFill>
                <a:effectLst/>
                <a:latin typeface="+mn-lt"/>
                <a:ea typeface="+mn-ea"/>
                <a:cs typeface="+mn-cs"/>
              </a:rPr>
              <a:t>, the vulnerabilities only existed in a specific patch by SUSE: coreutils-i18n.patch. If the patch was not applied to the OS distribution (</a:t>
            </a:r>
            <a:r>
              <a:rPr lang="en-US" sz="1200" i="1" kern="1200">
                <a:solidFill>
                  <a:schemeClr val="tx1"/>
                </a:solidFill>
                <a:effectLst/>
                <a:latin typeface="+mn-lt"/>
                <a:ea typeface="+mn-ea"/>
                <a:cs typeface="+mn-cs"/>
              </a:rPr>
              <a:t>e.g.</a:t>
            </a:r>
            <a:r>
              <a:rPr lang="en-US" sz="1200" kern="1200">
                <a:solidFill>
                  <a:schemeClr val="tx1"/>
                </a:solidFill>
                <a:effectLst/>
                <a:latin typeface="+mn-lt"/>
                <a:ea typeface="+mn-ea"/>
                <a:cs typeface="+mn-cs"/>
              </a:rPr>
              <a:t>, Ubuntu), then the vulnerability would not be triggered, despite the report claiming </a:t>
            </a:r>
            <a:r>
              <a:rPr lang="en-US" sz="1200" kern="1200" err="1">
                <a:solidFill>
                  <a:schemeClr val="tx1"/>
                </a:solidFill>
                <a:effectLst/>
                <a:latin typeface="+mn-lt"/>
                <a:ea typeface="+mn-ea"/>
                <a:cs typeface="+mn-cs"/>
              </a:rPr>
              <a:t>coreutils</a:t>
            </a:r>
            <a:r>
              <a:rPr lang="en-US" sz="1200" kern="1200">
                <a:solidFill>
                  <a:schemeClr val="tx1"/>
                </a:solidFill>
                <a:effectLst/>
                <a:latin typeface="+mn-lt"/>
                <a:ea typeface="+mn-ea"/>
                <a:cs typeface="+mn-cs"/>
              </a:rPr>
              <a:t> 8.6 is vulnerable</a:t>
            </a:r>
            <a:endParaRPr lang="en-US"/>
          </a:p>
        </p:txBody>
      </p:sp>
      <p:sp>
        <p:nvSpPr>
          <p:cNvPr id="4" name="Slide Number Placeholder 3"/>
          <p:cNvSpPr>
            <a:spLocks noGrp="1"/>
          </p:cNvSpPr>
          <p:nvPr>
            <p:ph type="sldNum" sz="quarter" idx="10"/>
          </p:nvPr>
        </p:nvSpPr>
        <p:spPr/>
        <p:txBody>
          <a:bodyPr/>
          <a:lstStyle/>
          <a:p>
            <a:fld id="{DA984AFA-F9D9-CB44-846E-DF497F8252BD}" type="slidenum">
              <a:rPr lang="en-US" smtClean="0"/>
              <a:t>33</a:t>
            </a:fld>
            <a:endParaRPr lang="en-US"/>
          </a:p>
        </p:txBody>
      </p:sp>
    </p:spTree>
    <p:extLst>
      <p:ext uri="{BB962C8B-B14F-4D97-AF65-F5344CB8AC3E}">
        <p14:creationId xmlns:p14="http://schemas.microsoft.com/office/powerpoint/2010/main" val="133421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Despite the large number of crowd-reported vulnerabilities, some evidence asserts the poor quality of vulnerability reports. And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 large number of</a:t>
            </a:r>
            <a:r>
              <a:rPr lang="en-US" sz="1200" kern="1200" dirty="0">
                <a:solidFill>
                  <a:schemeClr val="tx1"/>
                </a:solidFill>
                <a:effectLst/>
                <a:latin typeface="+mn-lt"/>
                <a:ea typeface="+mn-ea"/>
                <a:cs typeface="+mn-cs"/>
              </a:rPr>
              <a:t> s</a:t>
            </a:r>
            <a:r>
              <a:rPr lang="en-US" kern="1200" dirty="0">
                <a:effectLst/>
                <a:latin typeface="+mn-lt"/>
                <a:ea typeface="+mn-ea"/>
                <a:cs typeface="+mn-cs"/>
              </a:rPr>
              <a:t>oftware developers complain they cannot reproduce the vulnerabilities. As a result, those non-reproducible vulnerabilities need more detailed information, more time to fix. </a:t>
            </a:r>
            <a:endParaRPr lang="en-US" dirty="0">
              <a:cs typeface="Calibri"/>
            </a:endParaRPr>
          </a:p>
        </p:txBody>
      </p:sp>
      <p:sp>
        <p:nvSpPr>
          <p:cNvPr id="4" name="Slide Number Placeholder 3"/>
          <p:cNvSpPr>
            <a:spLocks noGrp="1"/>
          </p:cNvSpPr>
          <p:nvPr>
            <p:ph type="sldNum" sz="quarter" idx="10"/>
          </p:nvPr>
        </p:nvSpPr>
        <p:spPr/>
        <p:txBody>
          <a:bodyPr/>
          <a:lstStyle/>
          <a:p>
            <a:fld id="{DA984AFA-F9D9-CB44-846E-DF497F8252BD}" type="slidenum">
              <a:rPr lang="en-US" smtClean="0"/>
              <a:t>4</a:t>
            </a:fld>
            <a:endParaRPr lang="en-US"/>
          </a:p>
        </p:txBody>
      </p:sp>
    </p:spTree>
    <p:extLst>
      <p:ext uri="{BB962C8B-B14F-4D97-AF65-F5344CB8AC3E}">
        <p14:creationId xmlns:p14="http://schemas.microsoft.com/office/powerpoint/2010/main" val="782976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cs typeface="Calibri"/>
              </a:rPr>
              <a:t>Thererfore</a:t>
            </a:r>
            <a:r>
              <a:rPr lang="en-US" dirty="0">
                <a:cs typeface="Calibri"/>
              </a:rPr>
              <a:t>, poor reproducibility seriously delays the patching of vulnerability. Apart from software vendors, security community</a:t>
            </a:r>
            <a:r>
              <a:rPr lang="en-US" baseline="0" dirty="0">
                <a:cs typeface="Calibri"/>
              </a:rPr>
              <a:t> including </a:t>
            </a:r>
            <a:r>
              <a:rPr lang="en-US" dirty="0">
                <a:cs typeface="Calibri"/>
              </a:rPr>
              <a:t>security analysts and security researchers are also bothered by this problem. </a:t>
            </a:r>
            <a:r>
              <a:rPr lang="en-US" altLang="zh-CN" dirty="0">
                <a:ea typeface="宋体"/>
                <a:cs typeface="Calibri"/>
              </a:rPr>
              <a:t>For security firms, poor reproducibility really prevents analysts assessing potential threats to their customers in a timely fashion. For our security researchers, poor reproducibility makes it hard to thoroughly evaluate our security solutions.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宋体"/>
                <a:cs typeface="Calibri"/>
              </a:rPr>
              <a:t>In this table, those top-tier conference papers used public vulnerabilities for evaluation. However, most of they </a:t>
            </a:r>
            <a:r>
              <a:rPr lang="en-US" kern="1200" dirty="0">
                <a:effectLst/>
                <a:latin typeface="+mn-lt"/>
                <a:ea typeface="+mn-ea"/>
                <a:cs typeface="+mn-cs"/>
              </a:rPr>
              <a:t>use less than 10 vulnerabilities to benchmark and evaluate their tools.</a:t>
            </a:r>
          </a:p>
        </p:txBody>
      </p:sp>
      <p:sp>
        <p:nvSpPr>
          <p:cNvPr id="4" name="Slide Number Placeholder 3"/>
          <p:cNvSpPr>
            <a:spLocks noGrp="1"/>
          </p:cNvSpPr>
          <p:nvPr>
            <p:ph type="sldNum" sz="quarter" idx="10"/>
          </p:nvPr>
        </p:nvSpPr>
        <p:spPr/>
        <p:txBody>
          <a:bodyPr/>
          <a:lstStyle/>
          <a:p>
            <a:fld id="{DA984AFA-F9D9-CB44-846E-DF497F8252BD}" type="slidenum">
              <a:rPr lang="en-US" smtClean="0"/>
              <a:t>5</a:t>
            </a:fld>
            <a:endParaRPr lang="en-US"/>
          </a:p>
        </p:txBody>
      </p:sp>
    </p:spTree>
    <p:extLst>
      <p:ext uri="{BB962C8B-B14F-4D97-AF65-F5344CB8AC3E}">
        <p14:creationId xmlns:p14="http://schemas.microsoft.com/office/powerpoint/2010/main" val="1111116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in this work, </a:t>
            </a:r>
            <a:r>
              <a:rPr lang="en-US" kern="1200" dirty="0">
                <a:effectLst/>
                <a:latin typeface="+mn-lt"/>
                <a:ea typeface="+mn-ea"/>
                <a:cs typeface="+mn-cs"/>
              </a:rPr>
              <a:t>we seek to answer three questions about vulnerability reproduction : &lt;repeat questions&gt;.To</a:t>
            </a:r>
            <a:r>
              <a:rPr lang="en-US" b="0" dirty="0"/>
              <a:t> answer these three questions, our method is</a:t>
            </a:r>
            <a:r>
              <a:rPr lang="en-US" sz="2000" b="0" dirty="0"/>
              <a:t> </a:t>
            </a:r>
            <a:r>
              <a:rPr lang="en-US" sz="2400" b="0" i="1" dirty="0"/>
              <a:t>manually reproducing vulnerabilities. </a:t>
            </a:r>
            <a:r>
              <a:rPr lang="en-US" sz="2400" b="0" i="0" dirty="0"/>
              <a:t>By reproducing vulnerability, I mean using the information in vulnerability reports to trigger the vulnerability.</a:t>
            </a:r>
            <a:endParaRPr lang="en-US" i="0" dirty="0">
              <a:cs typeface="Calibri"/>
            </a:endParaRPr>
          </a:p>
        </p:txBody>
      </p:sp>
      <p:sp>
        <p:nvSpPr>
          <p:cNvPr id="4" name="Slide Number Placeholder 3"/>
          <p:cNvSpPr>
            <a:spLocks noGrp="1"/>
          </p:cNvSpPr>
          <p:nvPr>
            <p:ph type="sldNum" sz="quarter" idx="10"/>
          </p:nvPr>
        </p:nvSpPr>
        <p:spPr/>
        <p:txBody>
          <a:bodyPr/>
          <a:lstStyle/>
          <a:p>
            <a:fld id="{DA984AFA-F9D9-CB44-846E-DF497F8252BD}" type="slidenum">
              <a:rPr lang="en-US" smtClean="0"/>
              <a:t>6</a:t>
            </a:fld>
            <a:endParaRPr lang="en-US"/>
          </a:p>
        </p:txBody>
      </p:sp>
    </p:spTree>
    <p:extLst>
      <p:ext uri="{BB962C8B-B14F-4D97-AF65-F5344CB8AC3E}">
        <p14:creationId xmlns:p14="http://schemas.microsoft.com/office/powerpoint/2010/main" val="407107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rest of talk, I will follow this roadmap.</a:t>
            </a:r>
            <a:r>
              <a:rPr lang="en-US" sz="1200" kern="1200" dirty="0">
                <a:solidFill>
                  <a:schemeClr val="tx1"/>
                </a:solidFill>
                <a:effectLst/>
                <a:latin typeface="+mn-lt"/>
                <a:ea typeface="+mn-ea"/>
                <a:cs typeface="+mn-cs"/>
              </a:rPr>
              <a:t> First, I will introduce our methodology to reproduce vulnerability; Then I will show our findings; To validate our findings, we surveyed 48 external security professionals from both academia and industry. For time limitation, we will ignore this part. But you can check the details in our paper. Next, I will give some suggestions to improve reproduction efficiency. Finally, I will conclude this work.</a:t>
            </a:r>
            <a:endParaRPr lang="en-US" dirty="0"/>
          </a:p>
        </p:txBody>
      </p:sp>
      <p:sp>
        <p:nvSpPr>
          <p:cNvPr id="4" name="Slide Number Placeholder 3"/>
          <p:cNvSpPr>
            <a:spLocks noGrp="1"/>
          </p:cNvSpPr>
          <p:nvPr>
            <p:ph type="sldNum" sz="quarter" idx="10"/>
          </p:nvPr>
        </p:nvSpPr>
        <p:spPr/>
        <p:txBody>
          <a:bodyPr/>
          <a:lstStyle/>
          <a:p>
            <a:fld id="{DA984AFA-F9D9-CB44-846E-DF497F8252BD}" type="slidenum">
              <a:rPr lang="en-US" smtClean="0"/>
              <a:t>7</a:t>
            </a:fld>
            <a:endParaRPr lang="en-US"/>
          </a:p>
        </p:txBody>
      </p:sp>
    </p:spTree>
    <p:extLst>
      <p:ext uri="{BB962C8B-B14F-4D97-AF65-F5344CB8AC3E}">
        <p14:creationId xmlns:p14="http://schemas.microsoft.com/office/powerpoint/2010/main" val="1335786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venir Next Condensed" panose="020B0506020202020204" pitchFamily="34" charset="0"/>
                <a:cs typeface="Calibri"/>
              </a:rPr>
              <a:t>We randomly selected a large collection of reported vulnerabilities for our study.</a:t>
            </a:r>
          </a:p>
          <a:p>
            <a:r>
              <a:rPr lang="en-US" dirty="0">
                <a:latin typeface="Avenir Next Condensed" panose="020B0506020202020204" pitchFamily="34" charset="0"/>
                <a:cs typeface="Calibri"/>
              </a:rPr>
              <a:t>We focused on </a:t>
            </a:r>
            <a:r>
              <a:rPr lang="en-US" b="1" dirty="0">
                <a:latin typeface="Avenir Next Condensed Demi Bold" panose="020B0506020202020204" pitchFamily="34" charset="0"/>
                <a:cs typeface="Calibri"/>
              </a:rPr>
              <a:t>Memory Error Vulnerabilities </a:t>
            </a:r>
            <a:r>
              <a:rPr lang="en-US" dirty="0">
                <a:latin typeface="Avenir Next Condensed" panose="020B0506020202020204" pitchFamily="34" charset="0"/>
                <a:cs typeface="Calibri"/>
              </a:rPr>
              <a:t>due to their high severity and significant real-world impact. And from our data, their </a:t>
            </a:r>
            <a:r>
              <a:rPr lang="en-US" b="1" i="1" dirty="0">
                <a:latin typeface="Avenir Next Condensed Demi Bold" panose="020B0506020202020204" pitchFamily="34" charset="0"/>
                <a:cs typeface="Calibri"/>
              </a:rPr>
              <a:t>Average CVSS Score 7.6 is greater than Overall Average CVSS Score 6.2</a:t>
            </a:r>
            <a:r>
              <a:rPr lang="en-US" b="1" i="1" dirty="0">
                <a:latin typeface="Avenir Next Condensed" panose="020B0506020202020204" pitchFamily="34" charset="0"/>
                <a:cs typeface="Calibri"/>
              </a:rPr>
              <a:t>. </a:t>
            </a:r>
            <a:r>
              <a:rPr lang="en-US" dirty="0">
                <a:latin typeface="Avenir Next Condensed" panose="020B0506020202020204" pitchFamily="34" charset="0"/>
                <a:cs typeface="Calibri"/>
              </a:rPr>
              <a:t>We focused on </a:t>
            </a:r>
            <a:r>
              <a:rPr lang="en-US" b="1" dirty="0">
                <a:latin typeface="Avenir Next Condensed Demi Bold" panose="020B0506020202020204" pitchFamily="34" charset="0"/>
                <a:cs typeface="Calibri"/>
              </a:rPr>
              <a:t>Open Source Linux Software </a:t>
            </a:r>
            <a:r>
              <a:rPr lang="en-US" dirty="0">
                <a:latin typeface="Avenir Next Condensed" panose="020B0506020202020204" pitchFamily="34" charset="0"/>
                <a:cs typeface="Calibri"/>
              </a:rPr>
              <a:t>due to debugging and diagnosing capabilities.</a:t>
            </a:r>
          </a:p>
          <a:p>
            <a:r>
              <a:rPr lang="en-US" dirty="0">
                <a:latin typeface="Avenir Next Condensed" panose="020B0506020202020204" pitchFamily="34" charset="0"/>
                <a:cs typeface="Calibri"/>
              </a:rPr>
              <a:t>Finally, we obtained two datasets with 368 vulnerabilities, including 291 CVEs and 77 Non-CVEs.</a:t>
            </a:r>
          </a:p>
        </p:txBody>
      </p:sp>
      <p:sp>
        <p:nvSpPr>
          <p:cNvPr id="4" name="Slide Number Placeholder 3"/>
          <p:cNvSpPr>
            <a:spLocks noGrp="1"/>
          </p:cNvSpPr>
          <p:nvPr>
            <p:ph type="sldNum" sz="quarter" idx="10"/>
          </p:nvPr>
        </p:nvSpPr>
        <p:spPr/>
        <p:txBody>
          <a:bodyPr/>
          <a:lstStyle/>
          <a:p>
            <a:fld id="{DA984AFA-F9D9-CB44-846E-DF497F8252BD}" type="slidenum">
              <a:rPr lang="en-US" smtClean="0"/>
              <a:t>8</a:t>
            </a:fld>
            <a:endParaRPr lang="en-US"/>
          </a:p>
        </p:txBody>
      </p:sp>
    </p:spTree>
    <p:extLst>
      <p:ext uri="{BB962C8B-B14F-4D97-AF65-F5344CB8AC3E}">
        <p14:creationId xmlns:p14="http://schemas.microsoft.com/office/powerpoint/2010/main" val="188756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Basically, </a:t>
            </a:r>
            <a:r>
              <a:rPr lang="en-US" sz="1200" kern="1200" dirty="0">
                <a:solidFill>
                  <a:schemeClr val="tx1"/>
                </a:solidFill>
                <a:effectLst/>
                <a:latin typeface="Avenir Next Condensed" panose="020B0506020202020204" pitchFamily="34" charset="0"/>
                <a:ea typeface="+mn-ea"/>
                <a:cs typeface="+mn-cs"/>
              </a:rPr>
              <a:t>f</a:t>
            </a:r>
            <a:r>
              <a:rPr lang="en-US" sz="1200" dirty="0">
                <a:latin typeface="Avenir Next Condensed" panose="020B0506020202020204" pitchFamily="34" charset="0"/>
              </a:rPr>
              <a:t>or each vulnerability, we collect vulnerability reports by crawling the references listed in the CVE website. The references or cited websites</a:t>
            </a:r>
            <a:r>
              <a:rPr lang="en-US" dirty="0">
                <a:latin typeface="Avenir Next Condensed" panose="020B0506020202020204" pitchFamily="34" charset="0"/>
              </a:rPr>
              <a:t> are referred as </a:t>
            </a:r>
            <a:r>
              <a:rPr lang="en-US" b="1" i="1" dirty="0">
                <a:latin typeface="Avenir Next Condensed" panose="020B0506020202020204" pitchFamily="34" charset="0"/>
              </a:rPr>
              <a:t>information source websites</a:t>
            </a:r>
            <a:r>
              <a:rPr lang="en-US" dirty="0">
                <a:latin typeface="Avenir Next Condensed" panose="020B0506020202020204" pitchFamily="34" charset="0"/>
              </a:rPr>
              <a:t> or simply </a:t>
            </a:r>
            <a:r>
              <a:rPr lang="en-US" b="1" i="1" dirty="0">
                <a:latin typeface="Avenir Next Condensed Medium" panose="020B0506020202020204" pitchFamily="34" charset="0"/>
              </a:rPr>
              <a:t>source websites</a:t>
            </a:r>
            <a:r>
              <a:rPr lang="en-US" dirty="0">
                <a:latin typeface="Avenir Next Condensed" panose="020B0506020202020204" pitchFamily="34" charset="0"/>
              </a:rPr>
              <a:t>. </a:t>
            </a:r>
            <a:r>
              <a:rPr lang="en-US" sz="1200" kern="1200" dirty="0">
                <a:solidFill>
                  <a:schemeClr val="tx1"/>
                </a:solidFill>
                <a:effectLst/>
                <a:latin typeface="+mn-lt"/>
                <a:ea typeface="+mn-ea"/>
                <a:cs typeface="+mn-cs"/>
              </a:rPr>
              <a:t>The source websites provide detailed technical reports on each vulnerability. We consider these technical reports on the source websites as the </a:t>
            </a:r>
            <a:r>
              <a:rPr lang="en-US" sz="1200" i="1" kern="1200" dirty="0">
                <a:solidFill>
                  <a:schemeClr val="tx1"/>
                </a:solidFill>
                <a:effectLst/>
                <a:latin typeface="+mn-lt"/>
                <a:ea typeface="+mn-ea"/>
                <a:cs typeface="+mn-cs"/>
              </a:rPr>
              <a:t>crowd-sourced vulnerability reports </a:t>
            </a:r>
            <a:r>
              <a:rPr lang="en-US" sz="1200" kern="1200" dirty="0">
                <a:solidFill>
                  <a:schemeClr val="tx1"/>
                </a:solidFill>
                <a:effectLst/>
                <a:latin typeface="+mn-lt"/>
                <a:ea typeface="+mn-ea"/>
                <a:cs typeface="+mn-cs"/>
              </a:rPr>
              <a:t>for our evaluation. Finally, we collect more than 6 thousand vulnerability reports. And i</a:t>
            </a:r>
            <a:r>
              <a:rPr lang="en-US" kern="1200" dirty="0">
                <a:effectLst/>
                <a:latin typeface="+mn-lt"/>
                <a:ea typeface="+mn-ea"/>
                <a:cs typeface="+mn-cs"/>
              </a:rPr>
              <a:t>n our dataset, the top 5 source websites are: </a:t>
            </a:r>
            <a:r>
              <a:rPr lang="en-US" kern="1200" dirty="0" err="1">
                <a:effectLst/>
                <a:latin typeface="+mn-lt"/>
                <a:ea typeface="+mn-ea"/>
                <a:cs typeface="+mn-cs"/>
              </a:rPr>
              <a:t>SecurityFocus</a:t>
            </a:r>
            <a:r>
              <a:rPr lang="en-US" kern="1200" dirty="0">
                <a:effectLst/>
                <a:latin typeface="+mn-lt"/>
                <a:ea typeface="+mn-ea"/>
                <a:cs typeface="+mn-cs"/>
              </a:rPr>
              <a:t>, </a:t>
            </a:r>
            <a:r>
              <a:rPr lang="en-US" kern="1200" dirty="0" err="1">
                <a:effectLst/>
                <a:latin typeface="+mn-lt"/>
                <a:ea typeface="+mn-ea"/>
                <a:cs typeface="+mn-cs"/>
              </a:rPr>
              <a:t>Redhat</a:t>
            </a:r>
            <a:r>
              <a:rPr lang="en-US" kern="1200" dirty="0">
                <a:effectLst/>
                <a:latin typeface="+mn-lt"/>
                <a:ea typeface="+mn-ea"/>
                <a:cs typeface="+mn-cs"/>
              </a:rPr>
              <a:t> Bugzilla, </a:t>
            </a:r>
            <a:r>
              <a:rPr lang="en-US" kern="1200" dirty="0" err="1">
                <a:effectLst/>
                <a:latin typeface="+mn-lt"/>
                <a:ea typeface="+mn-ea"/>
                <a:cs typeface="+mn-cs"/>
              </a:rPr>
              <a:t>ExploitDB</a:t>
            </a:r>
            <a:r>
              <a:rPr lang="en-US" kern="1200" dirty="0">
                <a:effectLst/>
                <a:latin typeface="+mn-lt"/>
                <a:ea typeface="+mn-ea"/>
                <a:cs typeface="+mn-cs"/>
              </a:rPr>
              <a:t>, </a:t>
            </a:r>
            <a:r>
              <a:rPr lang="en-US" kern="1200" dirty="0" err="1">
                <a:effectLst/>
                <a:latin typeface="+mn-lt"/>
                <a:ea typeface="+mn-ea"/>
                <a:cs typeface="+mn-cs"/>
              </a:rPr>
              <a:t>OpenWall</a:t>
            </a:r>
            <a:r>
              <a:rPr lang="en-US" kern="1200" dirty="0">
                <a:effectLst/>
                <a:latin typeface="+mn-lt"/>
                <a:ea typeface="+mn-ea"/>
                <a:cs typeface="+mn-cs"/>
              </a:rPr>
              <a:t>, and </a:t>
            </a:r>
            <a:r>
              <a:rPr lang="en-US" kern="1200" dirty="0" err="1">
                <a:effectLst/>
                <a:latin typeface="+mn-lt"/>
                <a:ea typeface="+mn-ea"/>
                <a:cs typeface="+mn-cs"/>
              </a:rPr>
              <a:t>SecurityTracker</a:t>
            </a:r>
            <a:r>
              <a:rPr lang="en-US" kern="1200" dirty="0">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DA984AFA-F9D9-CB44-846E-DF497F8252BD}" type="slidenum">
              <a:rPr lang="en-US" smtClean="0"/>
              <a:t>9</a:t>
            </a:fld>
            <a:endParaRPr lang="en-US"/>
          </a:p>
        </p:txBody>
      </p:sp>
    </p:spTree>
    <p:extLst>
      <p:ext uri="{BB962C8B-B14F-4D97-AF65-F5344CB8AC3E}">
        <p14:creationId xmlns:p14="http://schemas.microsoft.com/office/powerpoint/2010/main" val="750367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7BA9CC4-D769-4342-818A-0940B562162E}" type="datetime1">
              <a:rPr lang="en-US" altLang="zh-CN" smtClean="0"/>
              <a:t>8/6/18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35130E5-61D1-3A40-9C60-4C030F0A7D37}" type="datetime1">
              <a:rPr lang="en-US" altLang="zh-CN" smtClean="0"/>
              <a:t>8/6/18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68A5B35-7C31-A042-A5F5-D219ADBDC6D0}" type="datetime1">
              <a:rPr lang="en-US" altLang="zh-CN" smtClean="0"/>
              <a:t>8/6/18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021343D-7683-1843-9125-6FA67C065E64}" type="datetime1">
              <a:rPr lang="en-US" altLang="zh-CN" smtClean="0"/>
              <a:t>8/6/18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C1A0DC4-B655-6748-A8EC-6600C9004117}" type="datetime1">
              <a:rPr lang="en-US" altLang="zh-CN" smtClean="0"/>
              <a:t>8/6/18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3C5033D-2F58-CA4A-A6CA-4A3AEA410B50}" type="datetime1">
              <a:rPr lang="en-US" altLang="zh-CN" smtClean="0"/>
              <a:t>8/6/18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7F69915-36A6-144E-BD77-1E336FE3CB96}" type="datetime1">
              <a:rPr lang="en-US" altLang="zh-CN" smtClean="0"/>
              <a:t>8/6/18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9CB688-378F-4534-BFFE-AF122467FDB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314DA7-AD45-9E4F-852F-63B64D79733F}" type="datetime1">
              <a:rPr lang="en-US" altLang="zh-CN" smtClean="0"/>
              <a:t>8/6/18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9CB688-378F-4534-BFFE-AF122467FDB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57EEC3-2438-7D45-9815-E46CE3D3D993}" type="datetime1">
              <a:rPr lang="en-US" altLang="zh-CN" smtClean="0"/>
              <a:t>8/6/18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9CB688-378F-4534-BFFE-AF122467FDB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9A083A8-C2CE-F543-A4E7-0D6CDC955B66}" type="datetime1">
              <a:rPr lang="en-US" altLang="zh-CN" smtClean="0"/>
              <a:t>8/6/18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77A98C4-304C-5043-B6B2-DF10BBBB7D2C}" type="datetime1">
              <a:rPr lang="en-US" altLang="zh-CN" smtClean="0"/>
              <a:t>8/6/18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21F295-5826-F643-9A76-1C48D037E62B}" type="datetime1">
              <a:rPr lang="en-US" altLang="zh-CN" smtClean="0"/>
              <a:t>8/6/18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9CB688-378F-4534-BFFE-AF122467FDB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6.jpeg"/><Relationship Id="rId7" Type="http://schemas.openxmlformats.org/officeDocument/2006/relationships/image" Target="../media/image40.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9.jpeg"/><Relationship Id="rId11" Type="http://schemas.openxmlformats.org/officeDocument/2006/relationships/image" Target="../media/image43.png"/><Relationship Id="rId5" Type="http://schemas.openxmlformats.org/officeDocument/2006/relationships/image" Target="../media/image38.jpeg"/><Relationship Id="rId10" Type="http://schemas.openxmlformats.org/officeDocument/2006/relationships/image" Target="../media/image42.png"/><Relationship Id="rId4" Type="http://schemas.openxmlformats.org/officeDocument/2006/relationships/image" Target="../media/image37.jpeg"/><Relationship Id="rId9" Type="http://schemas.openxmlformats.org/officeDocument/2006/relationships/image" Target="../media/image41.jpeg"/></Relationships>
</file>

<file path=ppt/slides/_rels/slide1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4.jpeg"/><Relationship Id="rId7"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1.jpeg"/><Relationship Id="rId5" Type="http://schemas.openxmlformats.org/officeDocument/2006/relationships/image" Target="../media/image40.jpeg"/><Relationship Id="rId4" Type="http://schemas.openxmlformats.org/officeDocument/2006/relationships/image" Target="../media/image36.jpeg"/></Relationships>
</file>

<file path=ppt/slides/_rels/slide1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4.jpeg"/><Relationship Id="rId7"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1.jpeg"/><Relationship Id="rId5" Type="http://schemas.openxmlformats.org/officeDocument/2006/relationships/image" Target="../media/image40.jpeg"/><Relationship Id="rId4" Type="http://schemas.openxmlformats.org/officeDocument/2006/relationships/image" Target="../media/image36.jpeg"/></Relationships>
</file>

<file path=ppt/slides/_rels/slide1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4.jpeg"/><Relationship Id="rId7"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1.jpeg"/><Relationship Id="rId5" Type="http://schemas.openxmlformats.org/officeDocument/2006/relationships/image" Target="../media/image40.jpeg"/><Relationship Id="rId4" Type="http://schemas.openxmlformats.org/officeDocument/2006/relationships/image" Target="../media/image36.jpeg"/></Relationships>
</file>

<file path=ppt/slides/_rels/slide1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4.jpeg"/><Relationship Id="rId7"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1.jpeg"/><Relationship Id="rId5" Type="http://schemas.openxmlformats.org/officeDocument/2006/relationships/image" Target="../media/image40.jpeg"/><Relationship Id="rId4" Type="http://schemas.openxmlformats.org/officeDocument/2006/relationships/image" Target="../media/image36.jpeg"/></Relationships>
</file>

<file path=ppt/slides/_rels/slide1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vulnreproduction.github.io/"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github.com/VulnReproduction/LinuxFlaw"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vulnreproduction.github.io/"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mailto:dzm77@ist.psu.edu" TargetMode="External"/><Relationship Id="rId5" Type="http://schemas.openxmlformats.org/officeDocument/2006/relationships/hyperlink" Target="https://github.com/mudongliang" TargetMode="External"/><Relationship Id="rId4" Type="http://schemas.openxmlformats.org/officeDocument/2006/relationships/hyperlink" Target="http://mudongliang.me/abou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image" Target="../media/image19.jpg"/><Relationship Id="rId3" Type="http://schemas.openxmlformats.org/officeDocument/2006/relationships/image" Target="../media/image9.jpeg"/><Relationship Id="rId7" Type="http://schemas.openxmlformats.org/officeDocument/2006/relationships/image" Target="../media/image13.png"/><Relationship Id="rId12" Type="http://schemas.openxmlformats.org/officeDocument/2006/relationships/image" Target="../media/image18.jpeg"/><Relationship Id="rId2" Type="http://schemas.openxmlformats.org/officeDocument/2006/relationships/notesSlide" Target="../notesSlides/notesSlide3.xml"/><Relationship Id="rId16" Type="http://schemas.openxmlformats.org/officeDocument/2006/relationships/hyperlink" Target="https://www.cvedetails.com/browse-by-date.php" TargetMode="Externa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jpeg"/><Relationship Id="rId5" Type="http://schemas.openxmlformats.org/officeDocument/2006/relationships/image" Target="../media/image11.jpe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gi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49.tiff"/><Relationship Id="rId3" Type="http://schemas.openxmlformats.org/officeDocument/2006/relationships/image" Target="../media/image44.jpeg"/><Relationship Id="rId7" Type="http://schemas.openxmlformats.org/officeDocument/2006/relationships/image" Target="../media/image48.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jpeg"/><Relationship Id="rId4" Type="http://schemas.openxmlformats.org/officeDocument/2006/relationships/image" Target="../media/image45.jpeg"/><Relationship Id="rId9" Type="http://schemas.openxmlformats.org/officeDocument/2006/relationships/image" Target="../media/image50.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1.png"/><Relationship Id="rId7" Type="http://schemas.openxmlformats.org/officeDocument/2006/relationships/image" Target="../media/image33.gi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jpeg"/><Relationship Id="rId4" Type="http://schemas.openxmlformats.org/officeDocument/2006/relationships/image" Target="../media/image32.png"/><Relationship Id="rId9"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33501" y="904649"/>
            <a:ext cx="9543141" cy="2387600"/>
          </a:xfrm>
        </p:spPr>
        <p:txBody>
          <a:bodyPr>
            <a:noAutofit/>
          </a:bodyPr>
          <a:lstStyle/>
          <a:p>
            <a:r>
              <a:rPr lang="zh-CN" sz="3600">
                <a:latin typeface="Avenir Next Condensed" panose="020B0506020202020204" pitchFamily="34" charset="0"/>
                <a:ea typeface="SimSun"/>
              </a:rPr>
              <a:t>Understanding the Reproducibility of Crowd-reported Security Vulnerabilities</a:t>
            </a:r>
            <a:br>
              <a:rPr lang="en-US" altLang="zh-CN" sz="3600">
                <a:latin typeface="Avenir Next Condensed" panose="020B0506020202020204" pitchFamily="34" charset="0"/>
                <a:ea typeface="SimSun"/>
              </a:rPr>
            </a:br>
            <a:endParaRPr lang="zh-CN" sz="3600">
              <a:latin typeface="Avenir Next Condensed" panose="020B0506020202020204" pitchFamily="34" charset="0"/>
              <a:ea typeface="SimSun"/>
            </a:endParaRPr>
          </a:p>
        </p:txBody>
      </p:sp>
      <p:sp>
        <p:nvSpPr>
          <p:cNvPr id="3" name="副标题 2"/>
          <p:cNvSpPr>
            <a:spLocks noGrp="1"/>
          </p:cNvSpPr>
          <p:nvPr>
            <p:ph type="subTitle" idx="1"/>
          </p:nvPr>
        </p:nvSpPr>
        <p:spPr>
          <a:xfrm>
            <a:off x="1524000" y="3167413"/>
            <a:ext cx="9144000" cy="2308904"/>
          </a:xfrm>
        </p:spPr>
        <p:txBody>
          <a:bodyPr vert="horz" lIns="91440" tIns="45720" rIns="91440" bIns="45720" rtlCol="0" anchor="t">
            <a:noAutofit/>
          </a:bodyPr>
          <a:lstStyle/>
          <a:p>
            <a:r>
              <a:rPr lang="en-US" altLang="zh-CN" sz="2000" dirty="0" err="1">
                <a:latin typeface="Avenir Next Condensed" panose="020B0506020202020204" pitchFamily="34" charset="0"/>
                <a:ea typeface="SimSun"/>
              </a:rPr>
              <a:t>Dongliang</a:t>
            </a:r>
            <a:r>
              <a:rPr lang="zh-CN" altLang="en-US" sz="2000" dirty="0">
                <a:latin typeface="Avenir Next Condensed" panose="020B0506020202020204" pitchFamily="34" charset="0"/>
                <a:ea typeface="SimSun"/>
              </a:rPr>
              <a:t> </a:t>
            </a:r>
            <a:r>
              <a:rPr lang="en-US" altLang="zh-CN" sz="2000" dirty="0">
                <a:latin typeface="Avenir Next Condensed" panose="020B0506020202020204" pitchFamily="34" charset="0"/>
                <a:ea typeface="SimSun"/>
              </a:rPr>
              <a:t>Mu</a:t>
            </a:r>
            <a:r>
              <a:rPr lang="en-US" altLang="zh-CN" sz="2000" baseline="30000" dirty="0">
                <a:latin typeface="Avenir Next Condensed" panose="020B0506020202020204" pitchFamily="34" charset="0"/>
                <a:ea typeface="SimSun"/>
              </a:rPr>
              <a:t>12</a:t>
            </a:r>
            <a:r>
              <a:rPr lang="en-US" altLang="zh-CN" sz="2000" dirty="0">
                <a:latin typeface="Avenir Next Condensed" panose="020B0506020202020204" pitchFamily="34" charset="0"/>
                <a:ea typeface="SimSun"/>
              </a:rPr>
              <a:t>, </a:t>
            </a:r>
            <a:r>
              <a:rPr lang="zh-CN" sz="2000" dirty="0">
                <a:latin typeface="Avenir Next Condensed" panose="020B0506020202020204" pitchFamily="34" charset="0"/>
                <a:ea typeface="SimSun"/>
              </a:rPr>
              <a:t>Alejandro Cuevas</a:t>
            </a:r>
            <a:r>
              <a:rPr lang="en-US" altLang="zh-CN" sz="2000" baseline="30000" dirty="0">
                <a:latin typeface="Avenir Next Condensed" panose="020B0506020202020204" pitchFamily="34" charset="0"/>
                <a:ea typeface="SimSun"/>
              </a:rPr>
              <a:t>2</a:t>
            </a:r>
            <a:r>
              <a:rPr lang="zh-CN" sz="2000" dirty="0">
                <a:latin typeface="Avenir Next Condensed" panose="020B0506020202020204" pitchFamily="34" charset="0"/>
                <a:ea typeface="SimSun"/>
              </a:rPr>
              <a:t>, Limin Yang</a:t>
            </a:r>
            <a:r>
              <a:rPr lang="en-US" altLang="zh-CN" sz="2000" baseline="30000" dirty="0">
                <a:latin typeface="Avenir Next Condensed" panose="020B0506020202020204" pitchFamily="34" charset="0"/>
                <a:ea typeface="SimSun"/>
              </a:rPr>
              <a:t>3</a:t>
            </a:r>
            <a:r>
              <a:rPr lang="zh-CN" sz="2000" dirty="0">
                <a:latin typeface="Avenir Next Condensed" panose="020B0506020202020204" pitchFamily="34" charset="0"/>
                <a:ea typeface="SimSun"/>
              </a:rPr>
              <a:t>, Hang Hu</a:t>
            </a:r>
            <a:r>
              <a:rPr lang="en-US" altLang="zh-CN" sz="2000" baseline="30000" dirty="0">
                <a:latin typeface="Avenir Next Condensed" panose="020B0506020202020204" pitchFamily="34" charset="0"/>
                <a:ea typeface="SimSun"/>
              </a:rPr>
              <a:t>3</a:t>
            </a:r>
            <a:r>
              <a:rPr lang="en-US" altLang="zh-CN" sz="2000" dirty="0">
                <a:latin typeface="Avenir Next Condensed" panose="020B0506020202020204" pitchFamily="34" charset="0"/>
                <a:ea typeface="SimSun"/>
              </a:rPr>
              <a:t>,</a:t>
            </a:r>
            <a:endParaRPr lang="zh-CN" sz="2000" dirty="0">
              <a:latin typeface="Avenir Next Condensed" panose="020B0506020202020204" pitchFamily="34" charset="0"/>
              <a:ea typeface="SimSun"/>
            </a:endParaRPr>
          </a:p>
          <a:p>
            <a:r>
              <a:rPr lang="zh-CN" sz="2000" dirty="0">
                <a:latin typeface="Avenir Next Condensed" panose="020B0506020202020204" pitchFamily="34" charset="0"/>
                <a:ea typeface="SimSun"/>
              </a:rPr>
              <a:t>Xinyu Xing</a:t>
            </a:r>
            <a:r>
              <a:rPr lang="en-US" altLang="zh-CN" sz="2000" baseline="30000" dirty="0">
                <a:latin typeface="Avenir Next Condensed" panose="020B0506020202020204" pitchFamily="34" charset="0"/>
                <a:ea typeface="SimSun"/>
              </a:rPr>
              <a:t>2</a:t>
            </a:r>
            <a:r>
              <a:rPr lang="zh-CN" sz="2000" dirty="0">
                <a:latin typeface="Avenir Next Condensed" panose="020B0506020202020204" pitchFamily="34" charset="0"/>
                <a:ea typeface="SimSun"/>
              </a:rPr>
              <a:t>,</a:t>
            </a:r>
            <a:r>
              <a:rPr lang="zh-CN" altLang="en-US" sz="2000" dirty="0">
                <a:latin typeface="Avenir Next Condensed" panose="020B0506020202020204" pitchFamily="34" charset="0"/>
                <a:ea typeface="SimSun"/>
              </a:rPr>
              <a:t> </a:t>
            </a:r>
            <a:r>
              <a:rPr lang="zh-CN" sz="2000" dirty="0">
                <a:latin typeface="Avenir Next Condensed" panose="020B0506020202020204" pitchFamily="34" charset="0"/>
                <a:ea typeface="SimSun"/>
              </a:rPr>
              <a:t>Bing Mao</a:t>
            </a:r>
            <a:r>
              <a:rPr lang="en-US" altLang="zh-CN" sz="2000" baseline="30000" dirty="0">
                <a:latin typeface="Avenir Next Condensed" panose="020B0506020202020204" pitchFamily="34" charset="0"/>
                <a:ea typeface="SimSun"/>
              </a:rPr>
              <a:t>1</a:t>
            </a:r>
            <a:r>
              <a:rPr lang="zh-CN" sz="2000" dirty="0">
                <a:latin typeface="Avenir Next Condensed" panose="020B0506020202020204" pitchFamily="34" charset="0"/>
                <a:ea typeface="SimSun"/>
              </a:rPr>
              <a:t>, Gang Wang</a:t>
            </a:r>
            <a:r>
              <a:rPr lang="en-US" altLang="zh-CN" sz="2000" baseline="30000" dirty="0">
                <a:latin typeface="Avenir Next Condensed" panose="020B0506020202020204" pitchFamily="34" charset="0"/>
                <a:ea typeface="SimSun"/>
              </a:rPr>
              <a:t>3</a:t>
            </a:r>
            <a:endParaRPr lang="zh-CN" altLang="en-US" sz="2000" dirty="0">
              <a:latin typeface="Avenir Next Condensed" panose="020B0506020202020204" pitchFamily="34" charset="0"/>
              <a:ea typeface="SimSun"/>
            </a:endParaRPr>
          </a:p>
          <a:p>
            <a:pPr algn="l"/>
            <a:endParaRPr lang="en-US" altLang="zh-CN" sz="2000" dirty="0">
              <a:latin typeface="Avenir Next Condensed" panose="020B0506020202020204" pitchFamily="34" charset="0"/>
              <a:ea typeface="SimSun"/>
            </a:endParaRPr>
          </a:p>
          <a:p>
            <a:pPr algn="l"/>
            <a:r>
              <a:rPr lang="en-US" altLang="zh-CN" sz="2000" dirty="0">
                <a:solidFill>
                  <a:srgbClr val="0070C0"/>
                </a:solidFill>
                <a:latin typeface="Avenir Next Condensed" panose="020B0506020202020204" pitchFamily="34" charset="0"/>
                <a:ea typeface="SimSun"/>
              </a:rPr>
              <a:t>				1</a:t>
            </a:r>
            <a:r>
              <a:rPr lang="en-US" sz="2000" dirty="0">
                <a:solidFill>
                  <a:srgbClr val="0070C0"/>
                </a:solidFill>
                <a:latin typeface="Avenir Next Condensed" panose="020B0506020202020204" pitchFamily="34" charset="0"/>
                <a:ea typeface="SimSun"/>
              </a:rPr>
              <a:t>.</a:t>
            </a:r>
            <a:r>
              <a:rPr lang="zh-CN" altLang="en-US" sz="2000" dirty="0">
                <a:solidFill>
                  <a:srgbClr val="0070C0"/>
                </a:solidFill>
                <a:latin typeface="Avenir Next Condensed" panose="020B0506020202020204" pitchFamily="34" charset="0"/>
                <a:ea typeface="SimSun"/>
              </a:rPr>
              <a:t> </a:t>
            </a:r>
            <a:r>
              <a:rPr lang="en-US" sz="2000" dirty="0">
                <a:solidFill>
                  <a:srgbClr val="0070C0"/>
                </a:solidFill>
                <a:latin typeface="Avenir Next Condensed" panose="020B0506020202020204" pitchFamily="34" charset="0"/>
                <a:ea typeface="SimSun"/>
              </a:rPr>
              <a:t>Nanjing</a:t>
            </a:r>
            <a:r>
              <a:rPr lang="zh-CN" altLang="en-US" sz="2000" dirty="0">
                <a:solidFill>
                  <a:srgbClr val="0070C0"/>
                </a:solidFill>
                <a:latin typeface="Avenir Next Condensed" panose="020B0506020202020204" pitchFamily="34" charset="0"/>
                <a:ea typeface="SimSun"/>
              </a:rPr>
              <a:t> </a:t>
            </a:r>
            <a:r>
              <a:rPr lang="en-US" sz="2000" dirty="0">
                <a:solidFill>
                  <a:srgbClr val="0070C0"/>
                </a:solidFill>
                <a:latin typeface="Avenir Next Condensed" panose="020B0506020202020204" pitchFamily="34" charset="0"/>
                <a:ea typeface="SimSun"/>
              </a:rPr>
              <a:t>University</a:t>
            </a:r>
          </a:p>
          <a:p>
            <a:pPr algn="l"/>
            <a:r>
              <a:rPr lang="en-US" altLang="zh-CN" sz="2000" dirty="0">
                <a:solidFill>
                  <a:srgbClr val="0070C0"/>
                </a:solidFill>
                <a:latin typeface="Avenir Next Condensed" panose="020B0506020202020204" pitchFamily="34" charset="0"/>
                <a:ea typeface="SimSun"/>
              </a:rPr>
              <a:t>				2. Pennsylvania</a:t>
            </a:r>
            <a:r>
              <a:rPr lang="zh-CN" altLang="en-US" sz="2000" dirty="0">
                <a:solidFill>
                  <a:srgbClr val="0070C0"/>
                </a:solidFill>
                <a:latin typeface="Avenir Next Condensed" panose="020B0506020202020204" pitchFamily="34" charset="0"/>
                <a:ea typeface="SimSun"/>
              </a:rPr>
              <a:t> </a:t>
            </a:r>
            <a:r>
              <a:rPr lang="en-US" altLang="zh-CN" sz="2000" dirty="0">
                <a:solidFill>
                  <a:srgbClr val="0070C0"/>
                </a:solidFill>
                <a:latin typeface="Avenir Next Condensed" panose="020B0506020202020204" pitchFamily="34" charset="0"/>
                <a:ea typeface="SimSun"/>
              </a:rPr>
              <a:t>State</a:t>
            </a:r>
            <a:r>
              <a:rPr lang="zh-CN" altLang="en-US" sz="2000" dirty="0">
                <a:solidFill>
                  <a:srgbClr val="0070C0"/>
                </a:solidFill>
                <a:latin typeface="Avenir Next Condensed" panose="020B0506020202020204" pitchFamily="34" charset="0"/>
                <a:ea typeface="SimSun"/>
              </a:rPr>
              <a:t> </a:t>
            </a:r>
            <a:r>
              <a:rPr lang="en-US" altLang="zh-CN" sz="2000" dirty="0">
                <a:solidFill>
                  <a:srgbClr val="0070C0"/>
                </a:solidFill>
                <a:latin typeface="Avenir Next Condensed" panose="020B0506020202020204" pitchFamily="34" charset="0"/>
                <a:ea typeface="SimSun"/>
              </a:rPr>
              <a:t>University</a:t>
            </a:r>
            <a:endParaRPr lang="en-US" sz="2000" dirty="0">
              <a:solidFill>
                <a:srgbClr val="0070C0"/>
              </a:solidFill>
              <a:latin typeface="Avenir Next Condensed" panose="020B0506020202020204" pitchFamily="34" charset="0"/>
              <a:cs typeface="Calibri"/>
            </a:endParaRPr>
          </a:p>
          <a:p>
            <a:pPr algn="l"/>
            <a:r>
              <a:rPr lang="en-US" altLang="zh-CN" sz="2000" dirty="0">
                <a:solidFill>
                  <a:srgbClr val="0070C0"/>
                </a:solidFill>
                <a:latin typeface="Avenir Next Condensed" panose="020B0506020202020204" pitchFamily="34" charset="0"/>
                <a:ea typeface="SimSun"/>
              </a:rPr>
              <a:t>                        			3. </a:t>
            </a:r>
            <a:r>
              <a:rPr lang="en-US" sz="2000" dirty="0">
                <a:solidFill>
                  <a:srgbClr val="0070C0"/>
                </a:solidFill>
                <a:latin typeface="Avenir Next Condensed" panose="020B0506020202020204" pitchFamily="34" charset="0"/>
                <a:ea typeface="SimSun"/>
              </a:rPr>
              <a:t>Virginia Tech</a:t>
            </a:r>
            <a:endParaRPr lang="en-US" altLang="zh-CN" sz="2000" dirty="0">
              <a:solidFill>
                <a:srgbClr val="0070C0"/>
              </a:solidFill>
              <a:latin typeface="Avenir Next Condensed" panose="020B0506020202020204" pitchFamily="34" charset="0"/>
              <a:ea typeface="SimSun"/>
            </a:endParaRPr>
          </a:p>
        </p:txBody>
      </p:sp>
      <p:pic>
        <p:nvPicPr>
          <p:cNvPr id="5" name="Picture 4">
            <a:extLst>
              <a:ext uri="{FF2B5EF4-FFF2-40B4-BE49-F238E27FC236}">
                <a16:creationId xmlns:a16="http://schemas.microsoft.com/office/drawing/2014/main" id="{DEAC716D-FA20-F749-8CE7-528D5CAD42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1856" y="5660093"/>
            <a:ext cx="1011131" cy="1117300"/>
          </a:xfrm>
          <a:prstGeom prst="rect">
            <a:avLst/>
          </a:prstGeom>
        </p:spPr>
      </p:pic>
      <p:pic>
        <p:nvPicPr>
          <p:cNvPr id="7" name="Picture 6">
            <a:extLst>
              <a:ext uri="{FF2B5EF4-FFF2-40B4-BE49-F238E27FC236}">
                <a16:creationId xmlns:a16="http://schemas.microsoft.com/office/drawing/2014/main" id="{F2F67B42-BFE4-2842-9D90-AD3C68712A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1584" y="5662322"/>
            <a:ext cx="891808" cy="1121758"/>
          </a:xfrm>
          <a:prstGeom prst="rect">
            <a:avLst/>
          </a:prstGeom>
        </p:spPr>
      </p:pic>
      <p:pic>
        <p:nvPicPr>
          <p:cNvPr id="9" name="Graphic 8">
            <a:extLst>
              <a:ext uri="{FF2B5EF4-FFF2-40B4-BE49-F238E27FC236}">
                <a16:creationId xmlns:a16="http://schemas.microsoft.com/office/drawing/2014/main" id="{1D0DE424-9C04-7A4B-A225-0AD60295EF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81989" y="6009193"/>
            <a:ext cx="2159000" cy="419100"/>
          </a:xfrm>
          <a:prstGeom prst="rect">
            <a:avLst/>
          </a:prstGeom>
        </p:spPr>
      </p:pic>
      <p:sp>
        <p:nvSpPr>
          <p:cNvPr id="4" name="Rectangle 3">
            <a:extLst>
              <a:ext uri="{FF2B5EF4-FFF2-40B4-BE49-F238E27FC236}">
                <a16:creationId xmlns:a16="http://schemas.microsoft.com/office/drawing/2014/main" id="{FC25C2ED-CF75-4572-A79C-129FBDB24618}"/>
              </a:ext>
            </a:extLst>
          </p:cNvPr>
          <p:cNvSpPr/>
          <p:nvPr/>
        </p:nvSpPr>
        <p:spPr>
          <a:xfrm>
            <a:off x="2875" y="2876"/>
            <a:ext cx="12186248" cy="49745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28F2D-B165-2241-999D-EC98399DB2F8}"/>
              </a:ext>
            </a:extLst>
          </p:cNvPr>
          <p:cNvSpPr>
            <a:spLocks noGrp="1"/>
          </p:cNvSpPr>
          <p:nvPr>
            <p:ph type="title"/>
          </p:nvPr>
        </p:nvSpPr>
        <p:spPr/>
        <p:txBody>
          <a:bodyPr/>
          <a:lstStyle/>
          <a:p>
            <a:r>
              <a:rPr lang="en-US">
                <a:latin typeface="Avenir Next Condensed" panose="020B0506020202020204" pitchFamily="34" charset="0"/>
              </a:rPr>
              <a:t>The Analyst Team</a:t>
            </a:r>
          </a:p>
        </p:txBody>
      </p:sp>
      <p:sp>
        <p:nvSpPr>
          <p:cNvPr id="3" name="Content Placeholder 2">
            <a:extLst>
              <a:ext uri="{FF2B5EF4-FFF2-40B4-BE49-F238E27FC236}">
                <a16:creationId xmlns:a16="http://schemas.microsoft.com/office/drawing/2014/main" id="{CAB02141-2D0D-7344-9694-26E98F7C1D94}"/>
              </a:ext>
            </a:extLst>
          </p:cNvPr>
          <p:cNvSpPr>
            <a:spLocks noGrp="1"/>
          </p:cNvSpPr>
          <p:nvPr>
            <p:ph idx="1"/>
          </p:nvPr>
        </p:nvSpPr>
        <p:spPr>
          <a:xfrm>
            <a:off x="838200" y="1825625"/>
            <a:ext cx="10515600" cy="889413"/>
          </a:xfrm>
        </p:spPr>
        <p:txBody>
          <a:bodyPr vert="horz" lIns="91440" tIns="45720" rIns="91440" bIns="45720" rtlCol="0" anchor="t">
            <a:normAutofit/>
          </a:bodyPr>
          <a:lstStyle/>
          <a:p>
            <a:r>
              <a:rPr lang="en-US" dirty="0">
                <a:latin typeface="Avenir Next Condensed" panose="020B0506020202020204" pitchFamily="34" charset="0"/>
              </a:rPr>
              <a:t>We formed a team of 5 security analysts to carry out our experiments</a:t>
            </a:r>
          </a:p>
        </p:txBody>
      </p:sp>
      <p:sp>
        <p:nvSpPr>
          <p:cNvPr id="4" name="Rectangle 3">
            <a:extLst>
              <a:ext uri="{FF2B5EF4-FFF2-40B4-BE49-F238E27FC236}">
                <a16:creationId xmlns:a16="http://schemas.microsoft.com/office/drawing/2014/main" id="{9CCF6ADE-8B27-9849-93BF-2C3C0A6BDFBC}"/>
              </a:ext>
            </a:extLst>
          </p:cNvPr>
          <p:cNvSpPr/>
          <p:nvPr/>
        </p:nvSpPr>
        <p:spPr>
          <a:xfrm>
            <a:off x="2875" y="2876"/>
            <a:ext cx="12186248" cy="49745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1915C7BA-7365-8F40-98A3-C98EA90507CD}"/>
              </a:ext>
            </a:extLst>
          </p:cNvPr>
          <p:cNvSpPr>
            <a:spLocks noGrp="1"/>
          </p:cNvSpPr>
          <p:nvPr>
            <p:ph type="sldNum" sz="quarter" idx="12"/>
          </p:nvPr>
        </p:nvSpPr>
        <p:spPr/>
        <p:txBody>
          <a:bodyPr/>
          <a:lstStyle/>
          <a:p>
            <a:fld id="{079CB688-378F-4534-BFFE-AF122467FDB7}" type="slidenum">
              <a:rPr lang="zh-CN" altLang="en-US" smtClean="0"/>
              <a:t>10</a:t>
            </a:fld>
            <a:endParaRPr lang="zh-CN" altLang="en-US" dirty="0"/>
          </a:p>
        </p:txBody>
      </p:sp>
      <p:pic>
        <p:nvPicPr>
          <p:cNvPr id="6" name="Picture 6" descr="A close up of a logo&#10;&#10;Description generated with high confidence">
            <a:extLst>
              <a:ext uri="{FF2B5EF4-FFF2-40B4-BE49-F238E27FC236}">
                <a16:creationId xmlns:a16="http://schemas.microsoft.com/office/drawing/2014/main" id="{41D64C9B-5EE2-45ED-951A-3C80E52A6CCC}"/>
              </a:ext>
            </a:extLst>
          </p:cNvPr>
          <p:cNvPicPr>
            <a:picLocks noChangeAspect="1"/>
          </p:cNvPicPr>
          <p:nvPr/>
        </p:nvPicPr>
        <p:blipFill>
          <a:blip r:embed="rId3"/>
          <a:stretch>
            <a:fillRect/>
          </a:stretch>
        </p:blipFill>
        <p:spPr>
          <a:xfrm>
            <a:off x="1221908" y="3373513"/>
            <a:ext cx="1123738" cy="1113578"/>
          </a:xfrm>
          <a:prstGeom prst="rect">
            <a:avLst/>
          </a:prstGeom>
        </p:spPr>
      </p:pic>
      <p:sp>
        <p:nvSpPr>
          <p:cNvPr id="9" name="TextBox 8">
            <a:extLst>
              <a:ext uri="{FF2B5EF4-FFF2-40B4-BE49-F238E27FC236}">
                <a16:creationId xmlns:a16="http://schemas.microsoft.com/office/drawing/2014/main" id="{90652581-6E36-40CE-8A65-3FB22EACEEE4}"/>
              </a:ext>
            </a:extLst>
          </p:cNvPr>
          <p:cNvSpPr txBox="1"/>
          <p:nvPr/>
        </p:nvSpPr>
        <p:spPr>
          <a:xfrm>
            <a:off x="905204" y="4642291"/>
            <a:ext cx="159512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Avenir Next Condensed" panose="020B0506020202020204" pitchFamily="34" charset="0"/>
                <a:cs typeface="Calibri"/>
              </a:rPr>
              <a:t>Domain Experts</a:t>
            </a:r>
          </a:p>
        </p:txBody>
      </p:sp>
      <p:sp>
        <p:nvSpPr>
          <p:cNvPr id="10" name="Left Brace 9">
            <a:extLst>
              <a:ext uri="{FF2B5EF4-FFF2-40B4-BE49-F238E27FC236}">
                <a16:creationId xmlns:a16="http://schemas.microsoft.com/office/drawing/2014/main" id="{BB26E1EC-9BBF-4CF9-9360-D8336A81621F}"/>
              </a:ext>
            </a:extLst>
          </p:cNvPr>
          <p:cNvSpPr/>
          <p:nvPr/>
        </p:nvSpPr>
        <p:spPr>
          <a:xfrm>
            <a:off x="2476404" y="3006179"/>
            <a:ext cx="390632" cy="2552792"/>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C6D19E24-BB12-4824-B7D9-5306BA0D07D7}"/>
              </a:ext>
            </a:extLst>
          </p:cNvPr>
          <p:cNvSpPr/>
          <p:nvPr/>
        </p:nvSpPr>
        <p:spPr>
          <a:xfrm>
            <a:off x="2997794" y="3696506"/>
            <a:ext cx="7729420" cy="94578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000000"/>
                </a:solidFill>
                <a:latin typeface="Avenir Next Condensed" panose="020B0506020202020204" pitchFamily="34" charset="0"/>
                <a:cs typeface="Calibri"/>
              </a:rPr>
              <a:t>First-hand experience analyzing vulnerabilities, writing exploits, and developing patches</a:t>
            </a:r>
          </a:p>
        </p:txBody>
      </p:sp>
      <p:sp>
        <p:nvSpPr>
          <p:cNvPr id="12" name="Rectangle: Rounded Corners 11">
            <a:extLst>
              <a:ext uri="{FF2B5EF4-FFF2-40B4-BE49-F238E27FC236}">
                <a16:creationId xmlns:a16="http://schemas.microsoft.com/office/drawing/2014/main" id="{26F710E2-D1E7-45F2-9E29-796D76DC8332}"/>
              </a:ext>
            </a:extLst>
          </p:cNvPr>
          <p:cNvSpPr/>
          <p:nvPr/>
        </p:nvSpPr>
        <p:spPr>
          <a:xfrm>
            <a:off x="2997794" y="2582051"/>
            <a:ext cx="7729420" cy="84629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000000"/>
                </a:solidFill>
                <a:latin typeface="Avenir Next Condensed" panose="020B0506020202020204" pitchFamily="34" charset="0"/>
                <a:cs typeface="Calibri"/>
              </a:rPr>
              <a:t>In-depth knowledge of memory error vulnerabilities </a:t>
            </a:r>
          </a:p>
        </p:txBody>
      </p:sp>
      <p:sp>
        <p:nvSpPr>
          <p:cNvPr id="13" name="Rectangle: Rounded Corners 11">
            <a:extLst>
              <a:ext uri="{FF2B5EF4-FFF2-40B4-BE49-F238E27FC236}">
                <a16:creationId xmlns:a16="http://schemas.microsoft.com/office/drawing/2014/main" id="{C7491E03-D8D7-934B-BF9A-9FE9C923A86B}"/>
              </a:ext>
            </a:extLst>
          </p:cNvPr>
          <p:cNvSpPr/>
          <p:nvPr/>
        </p:nvSpPr>
        <p:spPr>
          <a:xfrm>
            <a:off x="2997794" y="4910456"/>
            <a:ext cx="7729420" cy="99685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000000"/>
                </a:solidFill>
                <a:latin typeface="Avenir Next Condensed" panose="020B0506020202020204" pitchFamily="34" charset="0"/>
                <a:cs typeface="Calibri"/>
              </a:rPr>
              <a:t>Rich Catch-The-Flag experience, and have discovered and reported over 20 new vulnerabilities to CVE website</a:t>
            </a:r>
          </a:p>
        </p:txBody>
      </p:sp>
    </p:spTree>
    <p:extLst>
      <p:ext uri="{BB962C8B-B14F-4D97-AF65-F5344CB8AC3E}">
        <p14:creationId xmlns:p14="http://schemas.microsoft.com/office/powerpoint/2010/main" val="1693980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C84697E-0E72-1A4B-B108-964D2DF3AC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432" y="1716236"/>
            <a:ext cx="615314" cy="751714"/>
          </a:xfrm>
          <a:prstGeom prst="rect">
            <a:avLst/>
          </a:prstGeom>
        </p:spPr>
      </p:pic>
      <p:sp>
        <p:nvSpPr>
          <p:cNvPr id="2" name="Title 1">
            <a:extLst>
              <a:ext uri="{FF2B5EF4-FFF2-40B4-BE49-F238E27FC236}">
                <a16:creationId xmlns:a16="http://schemas.microsoft.com/office/drawing/2014/main" id="{78516680-4AD2-44FA-9AFA-1DC921EE3C52}"/>
              </a:ext>
            </a:extLst>
          </p:cNvPr>
          <p:cNvSpPr>
            <a:spLocks noGrp="1"/>
          </p:cNvSpPr>
          <p:nvPr>
            <p:ph type="title"/>
          </p:nvPr>
        </p:nvSpPr>
        <p:spPr>
          <a:xfrm>
            <a:off x="838200" y="365125"/>
            <a:ext cx="10515600" cy="1325563"/>
          </a:xfrm>
        </p:spPr>
        <p:txBody>
          <a:bodyPr>
            <a:normAutofit/>
          </a:bodyPr>
          <a:lstStyle/>
          <a:p>
            <a:r>
              <a:rPr lang="en-US">
                <a:latin typeface="Avenir Next Condensed" panose="020B0506020202020204" pitchFamily="34" charset="0"/>
                <a:cs typeface="Calibri Light"/>
              </a:rPr>
              <a:t>Reproduction Workflow</a:t>
            </a:r>
            <a:endParaRPr lang="en-US">
              <a:latin typeface="Avenir Next Condensed" panose="020B0506020202020204" pitchFamily="34" charset="0"/>
            </a:endParaRPr>
          </a:p>
        </p:txBody>
      </p:sp>
      <p:sp>
        <p:nvSpPr>
          <p:cNvPr id="3" name="Rectangle 2">
            <a:extLst>
              <a:ext uri="{FF2B5EF4-FFF2-40B4-BE49-F238E27FC236}">
                <a16:creationId xmlns:a16="http://schemas.microsoft.com/office/drawing/2014/main" id="{DB3A641C-6C2E-4580-A780-3B38329453E9}"/>
              </a:ext>
            </a:extLst>
          </p:cNvPr>
          <p:cNvSpPr/>
          <p:nvPr/>
        </p:nvSpPr>
        <p:spPr>
          <a:xfrm>
            <a:off x="2875" y="2876"/>
            <a:ext cx="12186248" cy="49745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D94AE217-B002-064D-930E-50B992DD8A6A}"/>
              </a:ext>
            </a:extLst>
          </p:cNvPr>
          <p:cNvSpPr>
            <a:spLocks noGrp="1"/>
          </p:cNvSpPr>
          <p:nvPr>
            <p:ph type="sldNum" sz="quarter" idx="12"/>
          </p:nvPr>
        </p:nvSpPr>
        <p:spPr/>
        <p:txBody>
          <a:bodyPr/>
          <a:lstStyle/>
          <a:p>
            <a:fld id="{079CB688-378F-4534-BFFE-AF122467FDB7}" type="slidenum">
              <a:rPr lang="zh-CN" altLang="en-US" smtClean="0"/>
              <a:t>11</a:t>
            </a:fld>
            <a:endParaRPr lang="zh-CN" altLang="en-US"/>
          </a:p>
        </p:txBody>
      </p:sp>
      <p:sp>
        <p:nvSpPr>
          <p:cNvPr id="17" name="TextBox 16">
            <a:extLst>
              <a:ext uri="{FF2B5EF4-FFF2-40B4-BE49-F238E27FC236}">
                <a16:creationId xmlns:a16="http://schemas.microsoft.com/office/drawing/2014/main" id="{B5490C6B-3C39-47DD-8791-45FFF9C80FF2}"/>
              </a:ext>
            </a:extLst>
          </p:cNvPr>
          <p:cNvSpPr txBox="1"/>
          <p:nvPr/>
        </p:nvSpPr>
        <p:spPr>
          <a:xfrm>
            <a:off x="7530326" y="2974901"/>
            <a:ext cx="3987192" cy="2677656"/>
          </a:xfrm>
          <a:prstGeom prst="rect">
            <a:avLst/>
          </a:prstGeom>
          <a:noFill/>
          <a:ln>
            <a:noFill/>
            <a:prstDash val="dash"/>
          </a:ln>
        </p:spPr>
        <p:txBody>
          <a:bodyPr wrap="square" rtlCol="0" anchor="t">
            <a:spAutoFit/>
          </a:bodyPr>
          <a:lstStyle/>
          <a:p>
            <a:pPr marL="285750" indent="-285750">
              <a:buFont typeface="Arial" panose="020B0604020202020204" pitchFamily="34" charset="0"/>
              <a:buChar char="•"/>
            </a:pPr>
            <a:r>
              <a:rPr lang="en-US" sz="2400" dirty="0">
                <a:latin typeface="Avenir Next Condensed Medium" panose="020B0506020202020204" pitchFamily="34" charset="0"/>
              </a:rPr>
              <a:t>Vulnerable Version</a:t>
            </a:r>
            <a:endParaRPr lang="en-US" sz="2400" dirty="0">
              <a:latin typeface="Avenir Next Condensed Medium" panose="020B0506020202020204" pitchFamily="34" charset="0"/>
              <a:cs typeface="Calibri"/>
            </a:endParaRPr>
          </a:p>
          <a:p>
            <a:pPr marL="285750" indent="-285750">
              <a:buFont typeface="Arial" panose="020B0604020202020204" pitchFamily="34" charset="0"/>
              <a:buChar char="•"/>
            </a:pPr>
            <a:r>
              <a:rPr lang="en-US" sz="2400" dirty="0">
                <a:latin typeface="Avenir Next Condensed Medium" panose="020B0506020202020204" pitchFamily="34" charset="0"/>
              </a:rPr>
              <a:t>Operating System</a:t>
            </a:r>
            <a:endParaRPr lang="en-US" sz="2400" dirty="0">
              <a:latin typeface="Avenir Next Condensed Medium" panose="020B0506020202020204" pitchFamily="34" charset="0"/>
              <a:cs typeface="Calibri"/>
            </a:endParaRPr>
          </a:p>
          <a:p>
            <a:pPr marL="285750" indent="-285750">
              <a:buFont typeface="Arial" panose="020B0604020202020204" pitchFamily="34" charset="0"/>
              <a:buChar char="•"/>
            </a:pPr>
            <a:r>
              <a:rPr lang="en-US" sz="2400" dirty="0">
                <a:latin typeface="Avenir Next Condensed Medium" panose="020B0506020202020204" pitchFamily="34" charset="0"/>
              </a:rPr>
              <a:t>Software Installation</a:t>
            </a:r>
            <a:endParaRPr lang="en-US" sz="2400" dirty="0">
              <a:latin typeface="Avenir Next Condensed Medium" panose="020B0506020202020204" pitchFamily="34" charset="0"/>
              <a:cs typeface="Calibri"/>
            </a:endParaRPr>
          </a:p>
          <a:p>
            <a:pPr marL="285750" indent="-285750">
              <a:buFont typeface="Arial" panose="020B0604020202020204" pitchFamily="34" charset="0"/>
              <a:buChar char="•"/>
            </a:pPr>
            <a:r>
              <a:rPr lang="en-US" sz="2400" dirty="0">
                <a:latin typeface="Avenir Next Condensed Medium" panose="020B0506020202020204" pitchFamily="34" charset="0"/>
                <a:cs typeface="Calibri"/>
              </a:rPr>
              <a:t>Software Configuration</a:t>
            </a:r>
          </a:p>
          <a:p>
            <a:pPr marL="285750" indent="-285750">
              <a:buFont typeface="Arial" panose="020B0604020202020204" pitchFamily="34" charset="0"/>
              <a:buChar char="•"/>
            </a:pPr>
            <a:r>
              <a:rPr lang="en-US" sz="2400" dirty="0">
                <a:latin typeface="Avenir Next Condensed Medium" panose="020B0506020202020204" pitchFamily="34" charset="0"/>
              </a:rPr>
              <a:t>Proof-of-Concept File</a:t>
            </a:r>
            <a:endParaRPr lang="en-US" sz="2400" dirty="0">
              <a:latin typeface="Avenir Next Condensed Medium" panose="020B0506020202020204" pitchFamily="34" charset="0"/>
              <a:cs typeface="Calibri"/>
            </a:endParaRPr>
          </a:p>
          <a:p>
            <a:pPr marL="285750" indent="-285750">
              <a:buFont typeface="Arial" panose="020B0604020202020204" pitchFamily="34" charset="0"/>
              <a:buChar char="•"/>
            </a:pPr>
            <a:r>
              <a:rPr lang="en-US" sz="2400" dirty="0">
                <a:latin typeface="Avenir Next Condensed Medium" panose="020B0506020202020204" pitchFamily="34" charset="0"/>
              </a:rPr>
              <a:t>Trigger Method</a:t>
            </a:r>
            <a:endParaRPr lang="en-US" sz="2400" dirty="0">
              <a:latin typeface="Avenir Next Condensed Medium" panose="020B0506020202020204" pitchFamily="34" charset="0"/>
              <a:cs typeface="Calibri"/>
            </a:endParaRPr>
          </a:p>
          <a:p>
            <a:pPr marL="285750" indent="-285750">
              <a:buFont typeface="Arial" panose="020B0604020202020204" pitchFamily="34" charset="0"/>
              <a:buChar char="•"/>
            </a:pPr>
            <a:r>
              <a:rPr lang="en-US" sz="2400" dirty="0">
                <a:latin typeface="Avenir Next Condensed Medium" panose="020B0506020202020204" pitchFamily="34" charset="0"/>
                <a:cs typeface="Calibri"/>
              </a:rPr>
              <a:t>Vulnerability Verification</a:t>
            </a:r>
          </a:p>
        </p:txBody>
      </p:sp>
      <p:cxnSp>
        <p:nvCxnSpPr>
          <p:cNvPr id="29" name="Straight Arrow Connector 28">
            <a:extLst>
              <a:ext uri="{FF2B5EF4-FFF2-40B4-BE49-F238E27FC236}">
                <a16:creationId xmlns:a16="http://schemas.microsoft.com/office/drawing/2014/main" id="{F7FC9BC3-A47B-4648-8EE4-D07BE06CAF0A}"/>
              </a:ext>
            </a:extLst>
          </p:cNvPr>
          <p:cNvCxnSpPr>
            <a:cxnSpLocks/>
          </p:cNvCxnSpPr>
          <p:nvPr/>
        </p:nvCxnSpPr>
        <p:spPr>
          <a:xfrm>
            <a:off x="3035431" y="4318844"/>
            <a:ext cx="1104253"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1A7A46F-F65A-4292-8F5A-1D557FF8DE2D}"/>
              </a:ext>
            </a:extLst>
          </p:cNvPr>
          <p:cNvCxnSpPr>
            <a:cxnSpLocks/>
          </p:cNvCxnSpPr>
          <p:nvPr/>
        </p:nvCxnSpPr>
        <p:spPr>
          <a:xfrm>
            <a:off x="5620438" y="4313729"/>
            <a:ext cx="99717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Left Brace 32">
            <a:extLst>
              <a:ext uri="{FF2B5EF4-FFF2-40B4-BE49-F238E27FC236}">
                <a16:creationId xmlns:a16="http://schemas.microsoft.com/office/drawing/2014/main" id="{A23E075B-B65D-4705-B69B-7B074E44E341}"/>
              </a:ext>
            </a:extLst>
          </p:cNvPr>
          <p:cNvSpPr/>
          <p:nvPr/>
        </p:nvSpPr>
        <p:spPr>
          <a:xfrm>
            <a:off x="6981889" y="3068320"/>
            <a:ext cx="462165" cy="2446020"/>
          </a:xfrm>
          <a:prstGeom prst="leftBrace">
            <a:avLst>
              <a:gd name="adj1" fmla="val 36889"/>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0" name="Group 9">
            <a:extLst>
              <a:ext uri="{FF2B5EF4-FFF2-40B4-BE49-F238E27FC236}">
                <a16:creationId xmlns:a16="http://schemas.microsoft.com/office/drawing/2014/main" id="{295A8898-0157-EC44-9CE8-8BA8BDA8673C}"/>
              </a:ext>
            </a:extLst>
          </p:cNvPr>
          <p:cNvGrpSpPr/>
          <p:nvPr/>
        </p:nvGrpSpPr>
        <p:grpSpPr>
          <a:xfrm>
            <a:off x="1122938" y="3601669"/>
            <a:ext cx="1672477" cy="1805827"/>
            <a:chOff x="1122938" y="3459429"/>
            <a:chExt cx="1672477" cy="1805827"/>
          </a:xfrm>
        </p:grpSpPr>
        <p:pic>
          <p:nvPicPr>
            <p:cNvPr id="6" name="Picture 6" descr="A close up of a device&#10;&#10;Description generated with high confidence">
              <a:extLst>
                <a:ext uri="{FF2B5EF4-FFF2-40B4-BE49-F238E27FC236}">
                  <a16:creationId xmlns:a16="http://schemas.microsoft.com/office/drawing/2014/main" id="{61E2310F-2EB2-48F9-BFB4-35FB6D567B71}"/>
                </a:ext>
              </a:extLst>
            </p:cNvPr>
            <p:cNvPicPr>
              <a:picLocks noChangeAspect="1"/>
            </p:cNvPicPr>
            <p:nvPr/>
          </p:nvPicPr>
          <p:blipFill>
            <a:blip r:embed="rId4"/>
            <a:stretch>
              <a:fillRect/>
            </a:stretch>
          </p:blipFill>
          <p:spPr>
            <a:xfrm>
              <a:off x="1122938" y="3459429"/>
              <a:ext cx="819150" cy="942975"/>
            </a:xfrm>
            <a:prstGeom prst="rect">
              <a:avLst/>
            </a:prstGeom>
          </p:spPr>
        </p:pic>
        <p:pic>
          <p:nvPicPr>
            <p:cNvPr id="8" name="Picture 8" descr="A close up of a device&#10;&#10;Description generated with high confidence">
              <a:extLst>
                <a:ext uri="{FF2B5EF4-FFF2-40B4-BE49-F238E27FC236}">
                  <a16:creationId xmlns:a16="http://schemas.microsoft.com/office/drawing/2014/main" id="{289E4FDF-4E37-4AE0-A5AE-3A554D0B9547}"/>
                </a:ext>
              </a:extLst>
            </p:cNvPr>
            <p:cNvPicPr>
              <a:picLocks noChangeAspect="1"/>
            </p:cNvPicPr>
            <p:nvPr/>
          </p:nvPicPr>
          <p:blipFill>
            <a:blip r:embed="rId4"/>
            <a:stretch>
              <a:fillRect/>
            </a:stretch>
          </p:blipFill>
          <p:spPr>
            <a:xfrm>
              <a:off x="1265813" y="3602304"/>
              <a:ext cx="819150" cy="942975"/>
            </a:xfrm>
            <a:prstGeom prst="rect">
              <a:avLst/>
            </a:prstGeom>
          </p:spPr>
        </p:pic>
        <p:pic>
          <p:nvPicPr>
            <p:cNvPr id="11" name="Picture 11" descr="A close up of a device&#10;&#10;Description generated with high confidence">
              <a:extLst>
                <a:ext uri="{FF2B5EF4-FFF2-40B4-BE49-F238E27FC236}">
                  <a16:creationId xmlns:a16="http://schemas.microsoft.com/office/drawing/2014/main" id="{B48ED172-E156-402F-9324-C5986FBCD0FE}"/>
                </a:ext>
              </a:extLst>
            </p:cNvPr>
            <p:cNvPicPr>
              <a:picLocks noChangeAspect="1"/>
            </p:cNvPicPr>
            <p:nvPr/>
          </p:nvPicPr>
          <p:blipFill>
            <a:blip r:embed="rId5"/>
            <a:stretch>
              <a:fillRect/>
            </a:stretch>
          </p:blipFill>
          <p:spPr>
            <a:xfrm>
              <a:off x="1408688" y="3745179"/>
              <a:ext cx="809625" cy="933450"/>
            </a:xfrm>
            <a:prstGeom prst="rect">
              <a:avLst/>
            </a:prstGeom>
          </p:spPr>
        </p:pic>
        <p:pic>
          <p:nvPicPr>
            <p:cNvPr id="13" name="Picture 13" descr="A close up of a device&#10;&#10;Description generated with high confidence">
              <a:extLst>
                <a:ext uri="{FF2B5EF4-FFF2-40B4-BE49-F238E27FC236}">
                  <a16:creationId xmlns:a16="http://schemas.microsoft.com/office/drawing/2014/main" id="{41A434EB-CAE5-4AE0-BEB8-972E34BDDF45}"/>
                </a:ext>
              </a:extLst>
            </p:cNvPr>
            <p:cNvPicPr>
              <a:picLocks noChangeAspect="1"/>
            </p:cNvPicPr>
            <p:nvPr/>
          </p:nvPicPr>
          <p:blipFill>
            <a:blip r:embed="rId6"/>
            <a:stretch>
              <a:fillRect/>
            </a:stretch>
          </p:blipFill>
          <p:spPr>
            <a:xfrm>
              <a:off x="1551563" y="3888054"/>
              <a:ext cx="809625" cy="933450"/>
            </a:xfrm>
            <a:prstGeom prst="rect">
              <a:avLst/>
            </a:prstGeom>
          </p:spPr>
        </p:pic>
        <p:pic>
          <p:nvPicPr>
            <p:cNvPr id="15" name="Picture 15" descr="A close up of a device&#10;&#10;Description generated with high confidence">
              <a:extLst>
                <a:ext uri="{FF2B5EF4-FFF2-40B4-BE49-F238E27FC236}">
                  <a16:creationId xmlns:a16="http://schemas.microsoft.com/office/drawing/2014/main" id="{C4E3AA41-D7BC-4CC9-A3D9-307AF5C687FB}"/>
                </a:ext>
              </a:extLst>
            </p:cNvPr>
            <p:cNvPicPr>
              <a:picLocks noChangeAspect="1"/>
            </p:cNvPicPr>
            <p:nvPr/>
          </p:nvPicPr>
          <p:blipFill>
            <a:blip r:embed="rId7"/>
            <a:stretch>
              <a:fillRect/>
            </a:stretch>
          </p:blipFill>
          <p:spPr>
            <a:xfrm>
              <a:off x="1694438" y="4030929"/>
              <a:ext cx="809625" cy="942975"/>
            </a:xfrm>
            <a:prstGeom prst="rect">
              <a:avLst/>
            </a:prstGeom>
          </p:spPr>
        </p:pic>
        <p:pic>
          <p:nvPicPr>
            <p:cNvPr id="36" name="Picture 15" descr="A close up of a device&#10;&#10;Description generated with high confidence">
              <a:extLst>
                <a:ext uri="{FF2B5EF4-FFF2-40B4-BE49-F238E27FC236}">
                  <a16:creationId xmlns:a16="http://schemas.microsoft.com/office/drawing/2014/main" id="{4A204707-C31A-42B5-AC18-375ACD2770A5}"/>
                </a:ext>
              </a:extLst>
            </p:cNvPr>
            <p:cNvPicPr>
              <a:picLocks noChangeAspect="1"/>
            </p:cNvPicPr>
            <p:nvPr/>
          </p:nvPicPr>
          <p:blipFill>
            <a:blip r:embed="rId7"/>
            <a:stretch>
              <a:fillRect/>
            </a:stretch>
          </p:blipFill>
          <p:spPr>
            <a:xfrm>
              <a:off x="1840114" y="4176605"/>
              <a:ext cx="809625" cy="942975"/>
            </a:xfrm>
            <a:prstGeom prst="rect">
              <a:avLst/>
            </a:prstGeom>
          </p:spPr>
        </p:pic>
        <p:pic>
          <p:nvPicPr>
            <p:cNvPr id="37" name="Picture 15" descr="A close up of a device&#10;&#10;Description generated with high confidence">
              <a:extLst>
                <a:ext uri="{FF2B5EF4-FFF2-40B4-BE49-F238E27FC236}">
                  <a16:creationId xmlns:a16="http://schemas.microsoft.com/office/drawing/2014/main" id="{8FFA50F9-8EA3-42EE-BD4A-276D901F8F4C}"/>
                </a:ext>
              </a:extLst>
            </p:cNvPr>
            <p:cNvPicPr>
              <a:picLocks noChangeAspect="1"/>
            </p:cNvPicPr>
            <p:nvPr/>
          </p:nvPicPr>
          <p:blipFill>
            <a:blip r:embed="rId7"/>
            <a:stretch>
              <a:fillRect/>
            </a:stretch>
          </p:blipFill>
          <p:spPr>
            <a:xfrm>
              <a:off x="1985790" y="4322281"/>
              <a:ext cx="809625" cy="942975"/>
            </a:xfrm>
            <a:prstGeom prst="rect">
              <a:avLst/>
            </a:prstGeom>
          </p:spPr>
        </p:pic>
      </p:grpSp>
      <p:pic>
        <p:nvPicPr>
          <p:cNvPr id="20" name="Picture 6" descr="A close up of a logo&#10;&#10;Description generated with high confidence">
            <a:extLst>
              <a:ext uri="{FF2B5EF4-FFF2-40B4-BE49-F238E27FC236}">
                <a16:creationId xmlns:a16="http://schemas.microsoft.com/office/drawing/2014/main" id="{5C21895B-BE94-4F4C-83B1-72EBC54EB53E}"/>
              </a:ext>
            </a:extLst>
          </p:cNvPr>
          <p:cNvPicPr>
            <a:picLocks noChangeAspect="1"/>
          </p:cNvPicPr>
          <p:nvPr/>
        </p:nvPicPr>
        <p:blipFill>
          <a:blip r:embed="rId8"/>
          <a:stretch>
            <a:fillRect/>
          </a:stretch>
        </p:blipFill>
        <p:spPr>
          <a:xfrm>
            <a:off x="4276169" y="3787059"/>
            <a:ext cx="1062951" cy="1053341"/>
          </a:xfrm>
          <a:prstGeom prst="rect">
            <a:avLst/>
          </a:prstGeom>
        </p:spPr>
      </p:pic>
      <p:sp>
        <p:nvSpPr>
          <p:cNvPr id="21" name="TextBox 20">
            <a:extLst>
              <a:ext uri="{FF2B5EF4-FFF2-40B4-BE49-F238E27FC236}">
                <a16:creationId xmlns:a16="http://schemas.microsoft.com/office/drawing/2014/main" id="{055698A9-E9A9-8341-929F-152380A6A3F7}"/>
              </a:ext>
            </a:extLst>
          </p:cNvPr>
          <p:cNvSpPr txBox="1"/>
          <p:nvPr/>
        </p:nvSpPr>
        <p:spPr>
          <a:xfrm>
            <a:off x="4003957" y="4901368"/>
            <a:ext cx="159512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Avenir Next Condensed" panose="020B0506020202020204" pitchFamily="34" charset="0"/>
                <a:cs typeface="Calibri"/>
              </a:rPr>
              <a:t>Domain Expert</a:t>
            </a:r>
          </a:p>
        </p:txBody>
      </p:sp>
      <p:sp>
        <p:nvSpPr>
          <p:cNvPr id="24" name="Chevron 23">
            <a:extLst>
              <a:ext uri="{FF2B5EF4-FFF2-40B4-BE49-F238E27FC236}">
                <a16:creationId xmlns:a16="http://schemas.microsoft.com/office/drawing/2014/main" id="{0660F2EA-0000-8049-8345-425C6B800850}"/>
              </a:ext>
            </a:extLst>
          </p:cNvPr>
          <p:cNvSpPr/>
          <p:nvPr/>
        </p:nvSpPr>
        <p:spPr>
          <a:xfrm>
            <a:off x="3195797" y="1622370"/>
            <a:ext cx="1767831" cy="865899"/>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cs typeface="Calibri"/>
            </a:endParaRPr>
          </a:p>
        </p:txBody>
      </p:sp>
      <p:sp>
        <p:nvSpPr>
          <p:cNvPr id="28" name="TextBox 27">
            <a:extLst>
              <a:ext uri="{FF2B5EF4-FFF2-40B4-BE49-F238E27FC236}">
                <a16:creationId xmlns:a16="http://schemas.microsoft.com/office/drawing/2014/main" id="{4287DFF9-BE8B-B84C-8CB6-7EEC67C6A838}"/>
              </a:ext>
            </a:extLst>
          </p:cNvPr>
          <p:cNvSpPr txBox="1"/>
          <p:nvPr/>
        </p:nvSpPr>
        <p:spPr>
          <a:xfrm>
            <a:off x="3545703" y="1745643"/>
            <a:ext cx="1270716" cy="646331"/>
          </a:xfrm>
          <a:prstGeom prst="rect">
            <a:avLst/>
          </a:prstGeom>
          <a:noFill/>
        </p:spPr>
        <p:txBody>
          <a:bodyPr wrap="square" rtlCol="0">
            <a:spAutoFit/>
          </a:bodyPr>
          <a:lstStyle/>
          <a:p>
            <a:pPr algn="ctr"/>
            <a:r>
              <a:rPr lang="en-US" dirty="0">
                <a:latin typeface="Avenir Next Condensed Medium" panose="020B0506020202020204" pitchFamily="34" charset="0"/>
                <a:cs typeface="Calibri"/>
              </a:rPr>
              <a:t>Set up Environment</a:t>
            </a:r>
          </a:p>
        </p:txBody>
      </p:sp>
      <p:pic>
        <p:nvPicPr>
          <p:cNvPr id="39" name="Picture 15" descr="A close up of a device&#10;&#10;Description generated with high confidence">
            <a:extLst>
              <a:ext uri="{FF2B5EF4-FFF2-40B4-BE49-F238E27FC236}">
                <a16:creationId xmlns:a16="http://schemas.microsoft.com/office/drawing/2014/main" id="{DD6DC0C1-C87A-8248-991A-3741A2A89704}"/>
              </a:ext>
            </a:extLst>
          </p:cNvPr>
          <p:cNvPicPr>
            <a:picLocks noChangeAspect="1"/>
          </p:cNvPicPr>
          <p:nvPr/>
        </p:nvPicPr>
        <p:blipFill>
          <a:blip r:embed="rId7"/>
          <a:stretch>
            <a:fillRect/>
          </a:stretch>
        </p:blipFill>
        <p:spPr>
          <a:xfrm>
            <a:off x="838200" y="1698295"/>
            <a:ext cx="523993" cy="610297"/>
          </a:xfrm>
          <a:prstGeom prst="rect">
            <a:avLst/>
          </a:prstGeom>
        </p:spPr>
      </p:pic>
      <p:pic>
        <p:nvPicPr>
          <p:cNvPr id="16" name="Picture 15">
            <a:extLst>
              <a:ext uri="{FF2B5EF4-FFF2-40B4-BE49-F238E27FC236}">
                <a16:creationId xmlns:a16="http://schemas.microsoft.com/office/drawing/2014/main" id="{ACA48B11-A685-D94C-BBC4-512523A41FF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04620" y="1653636"/>
            <a:ext cx="713772" cy="713772"/>
          </a:xfrm>
          <a:prstGeom prst="rect">
            <a:avLst/>
          </a:prstGeom>
        </p:spPr>
      </p:pic>
      <p:sp>
        <p:nvSpPr>
          <p:cNvPr id="25" name="Chevron 24">
            <a:extLst>
              <a:ext uri="{FF2B5EF4-FFF2-40B4-BE49-F238E27FC236}">
                <a16:creationId xmlns:a16="http://schemas.microsoft.com/office/drawing/2014/main" id="{37305B39-7890-DE46-A469-ACA9B3FC5164}"/>
              </a:ext>
            </a:extLst>
          </p:cNvPr>
          <p:cNvSpPr/>
          <p:nvPr/>
        </p:nvSpPr>
        <p:spPr>
          <a:xfrm>
            <a:off x="5350177" y="1616577"/>
            <a:ext cx="1937759" cy="871692"/>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cs typeface="Calibri"/>
            </a:endParaRPr>
          </a:p>
        </p:txBody>
      </p:sp>
      <p:sp>
        <p:nvSpPr>
          <p:cNvPr id="40" name="TextBox 39">
            <a:extLst>
              <a:ext uri="{FF2B5EF4-FFF2-40B4-BE49-F238E27FC236}">
                <a16:creationId xmlns:a16="http://schemas.microsoft.com/office/drawing/2014/main" id="{650F9EB0-CE80-5C49-BDA1-E50844E8AEE6}"/>
              </a:ext>
            </a:extLst>
          </p:cNvPr>
          <p:cNvSpPr txBox="1"/>
          <p:nvPr/>
        </p:nvSpPr>
        <p:spPr>
          <a:xfrm>
            <a:off x="5665897" y="1745643"/>
            <a:ext cx="1508045" cy="646331"/>
          </a:xfrm>
          <a:prstGeom prst="rect">
            <a:avLst/>
          </a:prstGeom>
          <a:noFill/>
        </p:spPr>
        <p:txBody>
          <a:bodyPr wrap="square" rtlCol="0">
            <a:spAutoFit/>
          </a:bodyPr>
          <a:lstStyle/>
          <a:p>
            <a:pPr algn="ctr"/>
            <a:r>
              <a:rPr lang="en-US" dirty="0">
                <a:latin typeface="Avenir Next Condensed Medium" panose="020B0506020202020204" pitchFamily="34" charset="0"/>
                <a:cs typeface="Calibri"/>
              </a:rPr>
              <a:t>Install &amp; Config Software</a:t>
            </a:r>
          </a:p>
        </p:txBody>
      </p:sp>
      <p:sp>
        <p:nvSpPr>
          <p:cNvPr id="22" name="Chevron 21">
            <a:extLst>
              <a:ext uri="{FF2B5EF4-FFF2-40B4-BE49-F238E27FC236}">
                <a16:creationId xmlns:a16="http://schemas.microsoft.com/office/drawing/2014/main" id="{B637D810-1117-B247-BDBF-D7705C76E5C3}"/>
              </a:ext>
            </a:extLst>
          </p:cNvPr>
          <p:cNvSpPr/>
          <p:nvPr/>
        </p:nvSpPr>
        <p:spPr>
          <a:xfrm>
            <a:off x="1134213" y="1616576"/>
            <a:ext cx="1662028" cy="871693"/>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cs typeface="Calibri"/>
            </a:endParaRPr>
          </a:p>
        </p:txBody>
      </p:sp>
      <p:pic>
        <p:nvPicPr>
          <p:cNvPr id="7" name="Picture 6">
            <a:extLst>
              <a:ext uri="{FF2B5EF4-FFF2-40B4-BE49-F238E27FC236}">
                <a16:creationId xmlns:a16="http://schemas.microsoft.com/office/drawing/2014/main" id="{73B4ACF6-2041-3A41-B2EA-6EF60839969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41436" y="1747527"/>
            <a:ext cx="613059" cy="613059"/>
          </a:xfrm>
          <a:prstGeom prst="rect">
            <a:avLst/>
          </a:prstGeom>
        </p:spPr>
      </p:pic>
      <p:sp>
        <p:nvSpPr>
          <p:cNvPr id="26" name="Chevron 25">
            <a:extLst>
              <a:ext uri="{FF2B5EF4-FFF2-40B4-BE49-F238E27FC236}">
                <a16:creationId xmlns:a16="http://schemas.microsoft.com/office/drawing/2014/main" id="{7CDEF828-A5ED-6749-8A98-11CE2E62E8C1}"/>
              </a:ext>
            </a:extLst>
          </p:cNvPr>
          <p:cNvSpPr/>
          <p:nvPr/>
        </p:nvSpPr>
        <p:spPr>
          <a:xfrm>
            <a:off x="7729618" y="1607746"/>
            <a:ext cx="1796333" cy="880523"/>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cs typeface="Calibri"/>
            </a:endParaRPr>
          </a:p>
        </p:txBody>
      </p:sp>
      <p:sp>
        <p:nvSpPr>
          <p:cNvPr id="34" name="TextBox 33">
            <a:extLst>
              <a:ext uri="{FF2B5EF4-FFF2-40B4-BE49-F238E27FC236}">
                <a16:creationId xmlns:a16="http://schemas.microsoft.com/office/drawing/2014/main" id="{87A55979-3A6B-AA44-9587-130AC0849224}"/>
              </a:ext>
            </a:extLst>
          </p:cNvPr>
          <p:cNvSpPr txBox="1"/>
          <p:nvPr/>
        </p:nvSpPr>
        <p:spPr>
          <a:xfrm>
            <a:off x="8046308" y="1745643"/>
            <a:ext cx="1283940" cy="646331"/>
          </a:xfrm>
          <a:prstGeom prst="rect">
            <a:avLst/>
          </a:prstGeom>
          <a:noFill/>
        </p:spPr>
        <p:txBody>
          <a:bodyPr wrap="square" rtlCol="0">
            <a:spAutoFit/>
          </a:bodyPr>
          <a:lstStyle/>
          <a:p>
            <a:pPr algn="ctr"/>
            <a:r>
              <a:rPr lang="en-US" dirty="0">
                <a:latin typeface="Avenir Next Condensed Medium" panose="020B0506020202020204" pitchFamily="34" charset="0"/>
                <a:cs typeface="Calibri"/>
              </a:rPr>
              <a:t>Trigger Vulnerability</a:t>
            </a:r>
          </a:p>
        </p:txBody>
      </p:sp>
      <p:pic>
        <p:nvPicPr>
          <p:cNvPr id="14" name="Picture 13">
            <a:extLst>
              <a:ext uri="{FF2B5EF4-FFF2-40B4-BE49-F238E27FC236}">
                <a16:creationId xmlns:a16="http://schemas.microsoft.com/office/drawing/2014/main" id="{462A8F11-9080-5B46-9E9E-8D80C706BC2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583041" y="1762174"/>
            <a:ext cx="507627" cy="651198"/>
          </a:xfrm>
          <a:prstGeom prst="rect">
            <a:avLst/>
          </a:prstGeom>
        </p:spPr>
      </p:pic>
      <p:sp>
        <p:nvSpPr>
          <p:cNvPr id="27" name="Chevron 26">
            <a:extLst>
              <a:ext uri="{FF2B5EF4-FFF2-40B4-BE49-F238E27FC236}">
                <a16:creationId xmlns:a16="http://schemas.microsoft.com/office/drawing/2014/main" id="{D51622CE-A68E-B947-ABAF-1A8137DBA2EC}"/>
              </a:ext>
            </a:extLst>
          </p:cNvPr>
          <p:cNvSpPr/>
          <p:nvPr/>
        </p:nvSpPr>
        <p:spPr>
          <a:xfrm>
            <a:off x="9836855" y="1616578"/>
            <a:ext cx="1812443" cy="871691"/>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cs typeface="Calibri"/>
            </a:endParaRPr>
          </a:p>
        </p:txBody>
      </p:sp>
      <p:sp>
        <p:nvSpPr>
          <p:cNvPr id="42" name="TextBox 41">
            <a:extLst>
              <a:ext uri="{FF2B5EF4-FFF2-40B4-BE49-F238E27FC236}">
                <a16:creationId xmlns:a16="http://schemas.microsoft.com/office/drawing/2014/main" id="{ECB9E797-2A43-9443-828C-BE02635030B5}"/>
              </a:ext>
            </a:extLst>
          </p:cNvPr>
          <p:cNvSpPr txBox="1"/>
          <p:nvPr/>
        </p:nvSpPr>
        <p:spPr>
          <a:xfrm>
            <a:off x="10158655" y="1716236"/>
            <a:ext cx="1310640" cy="646331"/>
          </a:xfrm>
          <a:prstGeom prst="rect">
            <a:avLst/>
          </a:prstGeom>
          <a:noFill/>
        </p:spPr>
        <p:txBody>
          <a:bodyPr wrap="square" rtlCol="0">
            <a:spAutoFit/>
          </a:bodyPr>
          <a:lstStyle/>
          <a:p>
            <a:pPr algn="ctr"/>
            <a:r>
              <a:rPr lang="en-US" dirty="0">
                <a:latin typeface="Avenir Next Condensed Medium" panose="020B0506020202020204" pitchFamily="34" charset="0"/>
                <a:cs typeface="Calibri"/>
              </a:rPr>
              <a:t>Verify</a:t>
            </a:r>
          </a:p>
          <a:p>
            <a:pPr algn="ctr"/>
            <a:r>
              <a:rPr lang="en-US" dirty="0">
                <a:latin typeface="Avenir Next Condensed Medium" panose="020B0506020202020204" pitchFamily="34" charset="0"/>
                <a:cs typeface="Calibri"/>
              </a:rPr>
              <a:t>Vulnerability</a:t>
            </a:r>
          </a:p>
        </p:txBody>
      </p:sp>
      <p:sp>
        <p:nvSpPr>
          <p:cNvPr id="35" name="Chevron 34">
            <a:extLst>
              <a:ext uri="{FF2B5EF4-FFF2-40B4-BE49-F238E27FC236}">
                <a16:creationId xmlns:a16="http://schemas.microsoft.com/office/drawing/2014/main" id="{AA1D83B5-1540-7543-B026-7788D3FD49C4}"/>
              </a:ext>
            </a:extLst>
          </p:cNvPr>
          <p:cNvSpPr/>
          <p:nvPr/>
        </p:nvSpPr>
        <p:spPr>
          <a:xfrm>
            <a:off x="1139910" y="1616576"/>
            <a:ext cx="1662028" cy="871693"/>
          </a:xfrm>
          <a:prstGeom prst="chevro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cs typeface="Calibri"/>
            </a:endParaRPr>
          </a:p>
        </p:txBody>
      </p:sp>
      <p:sp>
        <p:nvSpPr>
          <p:cNvPr id="38" name="TextBox 37">
            <a:extLst>
              <a:ext uri="{FF2B5EF4-FFF2-40B4-BE49-F238E27FC236}">
                <a16:creationId xmlns:a16="http://schemas.microsoft.com/office/drawing/2014/main" id="{35393DE4-3681-2848-95A6-5D04FC5B1106}"/>
              </a:ext>
            </a:extLst>
          </p:cNvPr>
          <p:cNvSpPr txBox="1"/>
          <p:nvPr/>
        </p:nvSpPr>
        <p:spPr>
          <a:xfrm>
            <a:off x="1429651" y="1735302"/>
            <a:ext cx="1135986" cy="646331"/>
          </a:xfrm>
          <a:prstGeom prst="rect">
            <a:avLst/>
          </a:prstGeom>
          <a:noFill/>
        </p:spPr>
        <p:txBody>
          <a:bodyPr wrap="square" rtlCol="0">
            <a:spAutoFit/>
          </a:bodyPr>
          <a:lstStyle/>
          <a:p>
            <a:pPr algn="ctr"/>
            <a:r>
              <a:rPr lang="en-US" dirty="0">
                <a:latin typeface="Avenir Next Condensed Medium" panose="020B0506020202020204" pitchFamily="34" charset="0"/>
                <a:cs typeface="Calibri"/>
              </a:rPr>
              <a:t>Read</a:t>
            </a:r>
          </a:p>
          <a:p>
            <a:pPr algn="ctr"/>
            <a:r>
              <a:rPr lang="en-US" dirty="0">
                <a:latin typeface="Avenir Next Condensed Medium" panose="020B0506020202020204" pitchFamily="34" charset="0"/>
                <a:cs typeface="Calibri"/>
              </a:rPr>
              <a:t>Reports</a:t>
            </a:r>
          </a:p>
        </p:txBody>
      </p:sp>
    </p:spTree>
    <p:extLst>
      <p:ext uri="{BB962C8B-B14F-4D97-AF65-F5344CB8AC3E}">
        <p14:creationId xmlns:p14="http://schemas.microsoft.com/office/powerpoint/2010/main" val="407858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checkerboard(across)">
                                      <p:cBhvr>
                                        <p:cTn id="7" dur="500"/>
                                        <p:tgtEl>
                                          <p:spTgt spid="3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checkerboard(across)">
                                      <p:cBhvr>
                                        <p:cTn id="10" dur="500"/>
                                        <p:tgtEl>
                                          <p:spTgt spid="22"/>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checkerboard(across)">
                                      <p:cBhvr>
                                        <p:cTn id="13" dur="500"/>
                                        <p:tgtEl>
                                          <p:spTgt spid="38"/>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checkerboard(across)">
                                      <p:cBhvr>
                                        <p:cTn id="18" dur="500"/>
                                        <p:tgtEl>
                                          <p:spTgt spid="24"/>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checkerboard(across)">
                                      <p:cBhvr>
                                        <p:cTn id="21" dur="500"/>
                                        <p:tgtEl>
                                          <p:spTgt spid="28"/>
                                        </p:tgtEl>
                                      </p:cBhvr>
                                    </p:animEffect>
                                  </p:childTnLst>
                                </p:cTn>
                              </p:par>
                              <p:par>
                                <p:cTn id="22" presetID="5" presetClass="entr" presetSubtype="1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checkerboard(across)">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checkerboard(across)">
                                      <p:cBhvr>
                                        <p:cTn id="29" dur="500"/>
                                        <p:tgtEl>
                                          <p:spTgt spid="16"/>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checkerboard(across)">
                                      <p:cBhvr>
                                        <p:cTn id="32" dur="500"/>
                                        <p:tgtEl>
                                          <p:spTgt spid="40"/>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checkerboard(across)">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checkerboard(across)">
                                      <p:cBhvr>
                                        <p:cTn id="40" dur="500"/>
                                        <p:tgtEl>
                                          <p:spTgt spid="7"/>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checkerboard(across)">
                                      <p:cBhvr>
                                        <p:cTn id="43" dur="500"/>
                                        <p:tgtEl>
                                          <p:spTgt spid="34"/>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checkerboard(across)">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checkerboard(across)">
                                      <p:cBhvr>
                                        <p:cTn id="51" dur="500"/>
                                        <p:tgtEl>
                                          <p:spTgt spid="14"/>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checkerboard(across)">
                                      <p:cBhvr>
                                        <p:cTn id="54" dur="500"/>
                                        <p:tgtEl>
                                          <p:spTgt spid="42"/>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checkerboard(across)">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checkerboard(across)">
                                      <p:cBhvr>
                                        <p:cTn id="62" dur="500"/>
                                        <p:tgtEl>
                                          <p:spTgt spid="35"/>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checkerboard(across)">
                                      <p:cBhvr>
                                        <p:cTn id="67" dur="500"/>
                                        <p:tgtEl>
                                          <p:spTgt spid="21"/>
                                        </p:tgtEl>
                                      </p:cBhvr>
                                    </p:animEffect>
                                  </p:childTnLst>
                                </p:cTn>
                              </p:par>
                              <p:par>
                                <p:cTn id="68" presetID="5" presetClass="entr" presetSubtype="10" fill="hold"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checkerboard(across)">
                                      <p:cBhvr>
                                        <p:cTn id="70" dur="500"/>
                                        <p:tgtEl>
                                          <p:spTgt spid="20"/>
                                        </p:tgtEl>
                                      </p:cBhvr>
                                    </p:animEffect>
                                  </p:childTnLst>
                                </p:cTn>
                              </p:par>
                              <p:par>
                                <p:cTn id="71" presetID="5" presetClass="entr" presetSubtype="10" fill="hold" nodeType="with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checkerboard(across)">
                                      <p:cBhvr>
                                        <p:cTn id="73" dur="500"/>
                                        <p:tgtEl>
                                          <p:spTgt spid="10"/>
                                        </p:tgtEl>
                                      </p:cBhvr>
                                    </p:animEffect>
                                  </p:childTnLst>
                                </p:cTn>
                              </p:par>
                              <p:par>
                                <p:cTn id="74" presetID="5" presetClass="entr" presetSubtype="10" fill="hold" nodeType="with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checkerboard(across)">
                                      <p:cBhvr>
                                        <p:cTn id="76" dur="500"/>
                                        <p:tgtEl>
                                          <p:spTgt spid="29"/>
                                        </p:tgtEl>
                                      </p:cBhvr>
                                    </p:animEffect>
                                  </p:childTnLst>
                                </p:cTn>
                              </p:par>
                              <p:par>
                                <p:cTn id="77" presetID="5" presetClass="entr" presetSubtype="10"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checkerboard(across)">
                                      <p:cBhvr>
                                        <p:cTn id="79" dur="500"/>
                                        <p:tgtEl>
                                          <p:spTgt spid="33"/>
                                        </p:tgtEl>
                                      </p:cBhvr>
                                    </p:animEffect>
                                  </p:childTnLst>
                                </p:cTn>
                              </p:par>
                              <p:par>
                                <p:cTn id="80" presetID="5" presetClass="entr" presetSubtype="10" fill="hold" nodeType="with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checkerboard(across)">
                                      <p:cBhvr>
                                        <p:cTn id="82" dur="500"/>
                                        <p:tgtEl>
                                          <p:spTgt spid="31"/>
                                        </p:tgtEl>
                                      </p:cBhvr>
                                    </p:animEffect>
                                  </p:childTnLst>
                                </p:cTn>
                              </p:par>
                              <p:par>
                                <p:cTn id="83" presetID="5" presetClass="entr" presetSubtype="10" fill="hold" grpId="0" nodeType="with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checkerboard(across)">
                                      <p:cBhvr>
                                        <p:cTn id="8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animBg="1"/>
      <p:bldP spid="21" grpId="0"/>
      <p:bldP spid="24" grpId="0" animBg="1"/>
      <p:bldP spid="28" grpId="0"/>
      <p:bldP spid="25" grpId="0" animBg="1"/>
      <p:bldP spid="40" grpId="0"/>
      <p:bldP spid="22" grpId="0" animBg="1"/>
      <p:bldP spid="26" grpId="0" animBg="1"/>
      <p:bldP spid="34" grpId="0"/>
      <p:bldP spid="27" grpId="0" animBg="1"/>
      <p:bldP spid="42" grpId="0"/>
      <p:bldP spid="35" grpId="0" animBg="1"/>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16680-4AD2-44FA-9AFA-1DC921EE3C52}"/>
              </a:ext>
            </a:extLst>
          </p:cNvPr>
          <p:cNvSpPr>
            <a:spLocks noGrp="1"/>
          </p:cNvSpPr>
          <p:nvPr>
            <p:ph type="title"/>
          </p:nvPr>
        </p:nvSpPr>
        <p:spPr>
          <a:xfrm>
            <a:off x="838200" y="365125"/>
            <a:ext cx="10515600" cy="1325563"/>
          </a:xfrm>
        </p:spPr>
        <p:txBody>
          <a:bodyPr>
            <a:normAutofit/>
          </a:bodyPr>
          <a:lstStyle/>
          <a:p>
            <a:r>
              <a:rPr lang="en-US">
                <a:latin typeface="Avenir Next Condensed" panose="020B0506020202020204" pitchFamily="34" charset="0"/>
                <a:cs typeface="Calibri Light"/>
              </a:rPr>
              <a:t>Reproduction Workflow (cont.)</a:t>
            </a:r>
            <a:endParaRPr lang="en-US">
              <a:latin typeface="Avenir Next Condensed" panose="020B0506020202020204" pitchFamily="34" charset="0"/>
            </a:endParaRPr>
          </a:p>
        </p:txBody>
      </p:sp>
      <p:sp>
        <p:nvSpPr>
          <p:cNvPr id="3" name="Rectangle 2">
            <a:extLst>
              <a:ext uri="{FF2B5EF4-FFF2-40B4-BE49-F238E27FC236}">
                <a16:creationId xmlns:a16="http://schemas.microsoft.com/office/drawing/2014/main" id="{DB3A641C-6C2E-4580-A780-3B38329453E9}"/>
              </a:ext>
            </a:extLst>
          </p:cNvPr>
          <p:cNvSpPr/>
          <p:nvPr/>
        </p:nvSpPr>
        <p:spPr>
          <a:xfrm>
            <a:off x="2875" y="2876"/>
            <a:ext cx="12186248" cy="49745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0C6808FB-B45E-F144-96A7-DD753BA90CDD}"/>
              </a:ext>
            </a:extLst>
          </p:cNvPr>
          <p:cNvSpPr>
            <a:spLocks noGrp="1"/>
          </p:cNvSpPr>
          <p:nvPr>
            <p:ph type="sldNum" sz="quarter" idx="12"/>
          </p:nvPr>
        </p:nvSpPr>
        <p:spPr/>
        <p:txBody>
          <a:bodyPr/>
          <a:lstStyle/>
          <a:p>
            <a:fld id="{079CB688-378F-4534-BFFE-AF122467FDB7}" type="slidenum">
              <a:rPr lang="zh-CN" altLang="en-US" smtClean="0"/>
              <a:t>12</a:t>
            </a:fld>
            <a:endParaRPr lang="zh-CN" altLang="en-US"/>
          </a:p>
        </p:txBody>
      </p:sp>
      <p:sp>
        <p:nvSpPr>
          <p:cNvPr id="24" name="Content Placeholder 2">
            <a:extLst>
              <a:ext uri="{FF2B5EF4-FFF2-40B4-BE49-F238E27FC236}">
                <a16:creationId xmlns:a16="http://schemas.microsoft.com/office/drawing/2014/main" id="{07D2C841-B9AF-FB49-9687-9DBC9AB9E2CB}"/>
              </a:ext>
            </a:extLst>
          </p:cNvPr>
          <p:cNvSpPr>
            <a:spLocks noGrp="1"/>
          </p:cNvSpPr>
          <p:nvPr>
            <p:ph idx="1"/>
          </p:nvPr>
        </p:nvSpPr>
        <p:spPr>
          <a:xfrm>
            <a:off x="731520" y="2926080"/>
            <a:ext cx="7166591" cy="416683"/>
          </a:xfrm>
          <a:ln>
            <a:noFill/>
            <a:prstDash val="dash"/>
          </a:ln>
          <a:effectLst/>
        </p:spPr>
        <p:txBody>
          <a:bodyPr vert="horz" lIns="91440" tIns="45720" rIns="91440" bIns="45720" rtlCol="0" anchor="t">
            <a:noAutofit/>
          </a:bodyPr>
          <a:lstStyle/>
          <a:p>
            <a:pPr marL="685800" indent="-457200">
              <a:lnSpc>
                <a:spcPct val="100000"/>
              </a:lnSpc>
              <a:spcBef>
                <a:spcPts val="0"/>
              </a:spcBef>
            </a:pPr>
            <a:r>
              <a:rPr lang="en-US" sz="2000" dirty="0">
                <a:latin typeface="Avenir Next Condensed Medium" panose="020B0506020202020204" pitchFamily="34" charset="0"/>
                <a:cs typeface="Calibri"/>
              </a:rPr>
              <a:t>Set up the operating system for vulnerable software analysis</a:t>
            </a:r>
          </a:p>
        </p:txBody>
      </p:sp>
      <p:graphicFrame>
        <p:nvGraphicFramePr>
          <p:cNvPr id="25" name="Table 24">
            <a:extLst>
              <a:ext uri="{FF2B5EF4-FFF2-40B4-BE49-F238E27FC236}">
                <a16:creationId xmlns:a16="http://schemas.microsoft.com/office/drawing/2014/main" id="{275DA96A-C42F-3E40-A9DB-F0FA44C45C75}"/>
              </a:ext>
            </a:extLst>
          </p:cNvPr>
          <p:cNvGraphicFramePr>
            <a:graphicFrameLocks noGrp="1"/>
          </p:cNvGraphicFramePr>
          <p:nvPr>
            <p:extLst>
              <p:ext uri="{D42A27DB-BD31-4B8C-83A1-F6EECF244321}">
                <p14:modId xmlns:p14="http://schemas.microsoft.com/office/powerpoint/2010/main" val="1220015752"/>
              </p:ext>
            </p:extLst>
          </p:nvPr>
        </p:nvGraphicFramePr>
        <p:xfrm>
          <a:off x="972997" y="4250446"/>
          <a:ext cx="6850446" cy="1106764"/>
        </p:xfrm>
        <a:graphic>
          <a:graphicData uri="http://schemas.openxmlformats.org/drawingml/2006/table">
            <a:tbl>
              <a:tblPr firstRow="1" bandRow="1">
                <a:tableStyleId>{5C22544A-7EE6-4342-B048-85BDC9FD1C3A}</a:tableStyleId>
              </a:tblPr>
              <a:tblGrid>
                <a:gridCol w="1815336">
                  <a:extLst>
                    <a:ext uri="{9D8B030D-6E8A-4147-A177-3AD203B41FA5}">
                      <a16:colId xmlns:a16="http://schemas.microsoft.com/office/drawing/2014/main" val="2681800533"/>
                    </a:ext>
                  </a:extLst>
                </a:gridCol>
                <a:gridCol w="5035110">
                  <a:extLst>
                    <a:ext uri="{9D8B030D-6E8A-4147-A177-3AD203B41FA5}">
                      <a16:colId xmlns:a16="http://schemas.microsoft.com/office/drawing/2014/main" val="3298361833"/>
                    </a:ext>
                  </a:extLst>
                </a:gridCol>
              </a:tblGrid>
              <a:tr h="424141">
                <a:tc>
                  <a:txBody>
                    <a:bodyPr/>
                    <a:lstStyle/>
                    <a:p>
                      <a:pPr algn="ctr">
                        <a:buNone/>
                      </a:pPr>
                      <a:r>
                        <a:rPr lang="en-US" sz="1800" b="0" i="0" dirty="0">
                          <a:solidFill>
                            <a:schemeClr val="tx1"/>
                          </a:solidFill>
                          <a:latin typeface="Avenir Next Condensed Medium" panose="020B0506020202020204" pitchFamily="34" charset="0"/>
                        </a:rPr>
                        <a:t>Information</a:t>
                      </a:r>
                    </a:p>
                  </a:txBody>
                  <a:tcPr>
                    <a:solidFill>
                      <a:schemeClr val="accent1">
                        <a:lumMod val="60000"/>
                        <a:lumOff val="40000"/>
                      </a:schemeClr>
                    </a:solidFill>
                  </a:tcPr>
                </a:tc>
                <a:tc>
                  <a:txBody>
                    <a:bodyPr/>
                    <a:lstStyle/>
                    <a:p>
                      <a:pPr lvl="0" algn="ctr">
                        <a:buNone/>
                      </a:pPr>
                      <a:r>
                        <a:rPr lang="en-US" sz="1800" b="0" i="0" u="none" strike="noStrike" noProof="0" dirty="0">
                          <a:solidFill>
                            <a:schemeClr val="tx1"/>
                          </a:solidFill>
                          <a:latin typeface="Avenir Next Condensed Medium" panose="020B0506020202020204" pitchFamily="34" charset="0"/>
                        </a:rPr>
                        <a:t>Default Setting</a:t>
                      </a:r>
                      <a:endParaRPr lang="en-US" sz="1800" b="0" i="0" dirty="0">
                        <a:solidFill>
                          <a:schemeClr val="tx1"/>
                        </a:solidFill>
                        <a:latin typeface="Avenir Next Condensed Medium" panose="020B0506020202020204" pitchFamily="34" charset="0"/>
                      </a:endParaRPr>
                    </a:p>
                  </a:txBody>
                  <a:tcPr>
                    <a:solidFill>
                      <a:schemeClr val="accent1">
                        <a:lumMod val="60000"/>
                        <a:lumOff val="40000"/>
                      </a:schemeClr>
                    </a:solidFill>
                  </a:tcPr>
                </a:tc>
                <a:extLst>
                  <a:ext uri="{0D108BD9-81ED-4DB2-BD59-A6C34878D82A}">
                    <a16:rowId xmlns:a16="http://schemas.microsoft.com/office/drawing/2014/main" val="1823536878"/>
                  </a:ext>
                </a:extLst>
              </a:tr>
              <a:tr h="682623">
                <a:tc>
                  <a:txBody>
                    <a:bodyPr/>
                    <a:lstStyle/>
                    <a:p>
                      <a:pPr lvl="0" algn="l">
                        <a:buNone/>
                      </a:pPr>
                      <a:r>
                        <a:rPr lang="en-US" sz="1800" b="0" i="0" u="none" strike="noStrike" noProof="0">
                          <a:solidFill>
                            <a:srgbClr val="000000"/>
                          </a:solidFill>
                          <a:latin typeface="Avenir Next Condensed" panose="020B0506020202020204" pitchFamily="34" charset="0"/>
                        </a:rPr>
                        <a:t>Operating System</a:t>
                      </a:r>
                      <a:endParaRPr lang="en-US" sz="1800" b="0" i="0">
                        <a:solidFill>
                          <a:srgbClr val="000000"/>
                        </a:solidFill>
                        <a:latin typeface="Avenir Next Condensed" panose="020B0506020202020204" pitchFamily="34" charset="0"/>
                      </a:endParaRPr>
                    </a:p>
                  </a:txBody>
                  <a:tcPr/>
                </a:tc>
                <a:tc>
                  <a:txBody>
                    <a:bodyPr/>
                    <a:lstStyle/>
                    <a:p>
                      <a:pPr lvl="0" algn="l">
                        <a:buNone/>
                      </a:pPr>
                      <a:r>
                        <a:rPr lang="en-US" sz="1800" b="0" i="0" u="none" strike="noStrike" noProof="0" dirty="0">
                          <a:solidFill>
                            <a:srgbClr val="000000"/>
                          </a:solidFill>
                          <a:latin typeface="Avenir Next Condensed" panose="020B0506020202020204" pitchFamily="34" charset="0"/>
                        </a:rPr>
                        <a:t>A Linux system that was released in (or slightly before) the year when the vulnerability was reported</a:t>
                      </a:r>
                    </a:p>
                  </a:txBody>
                  <a:tcPr/>
                </a:tc>
                <a:extLst>
                  <a:ext uri="{0D108BD9-81ED-4DB2-BD59-A6C34878D82A}">
                    <a16:rowId xmlns:a16="http://schemas.microsoft.com/office/drawing/2014/main" val="4223622895"/>
                  </a:ext>
                </a:extLst>
              </a:tr>
            </a:tbl>
          </a:graphicData>
        </a:graphic>
      </p:graphicFrame>
      <p:sp>
        <p:nvSpPr>
          <p:cNvPr id="26" name="TextBox 25">
            <a:extLst>
              <a:ext uri="{FF2B5EF4-FFF2-40B4-BE49-F238E27FC236}">
                <a16:creationId xmlns:a16="http://schemas.microsoft.com/office/drawing/2014/main" id="{65EC9746-7D0A-1E4F-93C9-3087D3237AF9}"/>
              </a:ext>
            </a:extLst>
          </p:cNvPr>
          <p:cNvSpPr txBox="1"/>
          <p:nvPr/>
        </p:nvSpPr>
        <p:spPr>
          <a:xfrm>
            <a:off x="8529687" y="3680444"/>
            <a:ext cx="2824113" cy="2246769"/>
          </a:xfrm>
          <a:prstGeom prst="rect">
            <a:avLst/>
          </a:prstGeom>
          <a:noFill/>
          <a:ln>
            <a:noFill/>
            <a:prstDash val="dash"/>
          </a:ln>
        </p:spPr>
        <p:txBody>
          <a:bodyPr wrap="square" rtlCol="0" anchor="t">
            <a:spAutoFit/>
          </a:bodyPr>
          <a:lstStyle/>
          <a:p>
            <a:pPr marL="285750" indent="-285750">
              <a:buFont typeface="Arial" panose="020B0604020202020204" pitchFamily="34" charset="0"/>
              <a:buChar char="•"/>
            </a:pPr>
            <a:r>
              <a:rPr lang="en-US" sz="2000" dirty="0">
                <a:latin typeface="Avenir Next Condensed" panose="020B0506020202020204" pitchFamily="34" charset="0"/>
              </a:rPr>
              <a:t>Vulnerable Version</a:t>
            </a:r>
            <a:endParaRPr lang="en-US" sz="2000" dirty="0">
              <a:latin typeface="Avenir Next Condensed" panose="020B0506020202020204" pitchFamily="34" charset="0"/>
              <a:cs typeface="Calibri"/>
            </a:endParaRPr>
          </a:p>
          <a:p>
            <a:pPr marL="285750" indent="-285750">
              <a:buFont typeface="Arial" panose="020B0604020202020204" pitchFamily="34" charset="0"/>
              <a:buChar char="•"/>
            </a:pPr>
            <a:r>
              <a:rPr lang="en-US" sz="2000" u="sng" dirty="0">
                <a:latin typeface="Avenir Next Condensed" panose="020B0506020202020204" pitchFamily="34" charset="0"/>
              </a:rPr>
              <a:t>Operating System</a:t>
            </a:r>
            <a:endParaRPr lang="en-US" sz="2000" u="sng" dirty="0">
              <a:latin typeface="Avenir Next Condensed" panose="020B0506020202020204" pitchFamily="34" charset="0"/>
              <a:cs typeface="Calibri"/>
            </a:endParaRPr>
          </a:p>
          <a:p>
            <a:pPr marL="285750" indent="-285750">
              <a:buFont typeface="Arial" panose="020B0604020202020204" pitchFamily="34" charset="0"/>
              <a:buChar char="•"/>
            </a:pPr>
            <a:r>
              <a:rPr lang="en-US" sz="2000" dirty="0">
                <a:latin typeface="Avenir Next Condensed" panose="020B0506020202020204" pitchFamily="34" charset="0"/>
              </a:rPr>
              <a:t>Software Installation</a:t>
            </a:r>
            <a:endParaRPr lang="en-US" sz="2000" dirty="0">
              <a:latin typeface="Avenir Next Condensed" panose="020B0506020202020204" pitchFamily="34" charset="0"/>
              <a:cs typeface="Calibri"/>
            </a:endParaRPr>
          </a:p>
          <a:p>
            <a:pPr marL="285750" indent="-285750">
              <a:buFont typeface="Arial" panose="020B0604020202020204" pitchFamily="34" charset="0"/>
              <a:buChar char="•"/>
            </a:pPr>
            <a:r>
              <a:rPr lang="en-US" sz="2000" dirty="0">
                <a:latin typeface="Avenir Next Condensed" panose="020B0506020202020204" pitchFamily="34" charset="0"/>
                <a:cs typeface="Calibri"/>
              </a:rPr>
              <a:t>Software Configuration</a:t>
            </a:r>
          </a:p>
          <a:p>
            <a:pPr marL="285750" indent="-285750">
              <a:buFont typeface="Arial" panose="020B0604020202020204" pitchFamily="34" charset="0"/>
              <a:buChar char="•"/>
            </a:pPr>
            <a:r>
              <a:rPr lang="en-US" sz="2000" dirty="0">
                <a:latin typeface="Avenir Next Condensed" panose="020B0506020202020204" pitchFamily="34" charset="0"/>
              </a:rPr>
              <a:t>Proof-of-Concept File</a:t>
            </a:r>
            <a:endParaRPr lang="en-US" sz="2000" dirty="0">
              <a:latin typeface="Avenir Next Condensed" panose="020B0506020202020204" pitchFamily="34" charset="0"/>
              <a:cs typeface="Calibri"/>
            </a:endParaRPr>
          </a:p>
          <a:p>
            <a:pPr marL="285750" indent="-285750">
              <a:buFont typeface="Arial" panose="020B0604020202020204" pitchFamily="34" charset="0"/>
              <a:buChar char="•"/>
            </a:pPr>
            <a:r>
              <a:rPr lang="en-US" sz="2000" dirty="0">
                <a:latin typeface="Avenir Next Condensed" panose="020B0506020202020204" pitchFamily="34" charset="0"/>
              </a:rPr>
              <a:t>Trigger Method</a:t>
            </a:r>
            <a:endParaRPr lang="en-US" sz="2000" dirty="0">
              <a:latin typeface="Avenir Next Condensed" panose="020B0506020202020204" pitchFamily="34" charset="0"/>
              <a:cs typeface="Calibri"/>
            </a:endParaRPr>
          </a:p>
          <a:p>
            <a:pPr marL="285750" indent="-285750">
              <a:buFont typeface="Arial" panose="020B0604020202020204" pitchFamily="34" charset="0"/>
              <a:buChar char="•"/>
            </a:pPr>
            <a:r>
              <a:rPr lang="en-US" sz="2000" dirty="0">
                <a:latin typeface="Avenir Next Condensed" panose="020B0506020202020204" pitchFamily="34" charset="0"/>
                <a:cs typeface="Calibri"/>
              </a:rPr>
              <a:t>Vulnerability Verification</a:t>
            </a:r>
          </a:p>
        </p:txBody>
      </p:sp>
      <p:pic>
        <p:nvPicPr>
          <p:cNvPr id="20" name="Picture 19">
            <a:extLst>
              <a:ext uri="{FF2B5EF4-FFF2-40B4-BE49-F238E27FC236}">
                <a16:creationId xmlns:a16="http://schemas.microsoft.com/office/drawing/2014/main" id="{08BF2288-D7AD-294A-A1F9-914383366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2326" y="4010161"/>
            <a:ext cx="328274" cy="311221"/>
          </a:xfrm>
          <a:prstGeom prst="rect">
            <a:avLst/>
          </a:prstGeom>
        </p:spPr>
      </p:pic>
      <p:pic>
        <p:nvPicPr>
          <p:cNvPr id="9" name="Picture 8">
            <a:extLst>
              <a:ext uri="{FF2B5EF4-FFF2-40B4-BE49-F238E27FC236}">
                <a16:creationId xmlns:a16="http://schemas.microsoft.com/office/drawing/2014/main" id="{1E63C6A5-6FEF-AF48-BDED-EB8BCD8994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432" y="1716236"/>
            <a:ext cx="615314" cy="751714"/>
          </a:xfrm>
          <a:prstGeom prst="rect">
            <a:avLst/>
          </a:prstGeom>
        </p:spPr>
      </p:pic>
      <p:sp>
        <p:nvSpPr>
          <p:cNvPr id="10" name="Chevron 9">
            <a:extLst>
              <a:ext uri="{FF2B5EF4-FFF2-40B4-BE49-F238E27FC236}">
                <a16:creationId xmlns:a16="http://schemas.microsoft.com/office/drawing/2014/main" id="{72C28D2C-E66F-824F-A9E3-E773ADE2EBD7}"/>
              </a:ext>
            </a:extLst>
          </p:cNvPr>
          <p:cNvSpPr/>
          <p:nvPr/>
        </p:nvSpPr>
        <p:spPr>
          <a:xfrm>
            <a:off x="3195797" y="1622370"/>
            <a:ext cx="1767831" cy="865899"/>
          </a:xfrm>
          <a:prstGeom prst="chevro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cs typeface="Calibri"/>
            </a:endParaRPr>
          </a:p>
        </p:txBody>
      </p:sp>
      <p:sp>
        <p:nvSpPr>
          <p:cNvPr id="11" name="TextBox 10">
            <a:extLst>
              <a:ext uri="{FF2B5EF4-FFF2-40B4-BE49-F238E27FC236}">
                <a16:creationId xmlns:a16="http://schemas.microsoft.com/office/drawing/2014/main" id="{DA91267F-6E86-A64E-A45A-969140EC9AF4}"/>
              </a:ext>
            </a:extLst>
          </p:cNvPr>
          <p:cNvSpPr txBox="1"/>
          <p:nvPr/>
        </p:nvSpPr>
        <p:spPr>
          <a:xfrm>
            <a:off x="3545703" y="1745643"/>
            <a:ext cx="1270716" cy="646331"/>
          </a:xfrm>
          <a:prstGeom prst="rect">
            <a:avLst/>
          </a:prstGeom>
          <a:noFill/>
        </p:spPr>
        <p:txBody>
          <a:bodyPr wrap="square" rtlCol="0">
            <a:spAutoFit/>
          </a:bodyPr>
          <a:lstStyle/>
          <a:p>
            <a:pPr algn="ctr"/>
            <a:r>
              <a:rPr lang="en-US" dirty="0">
                <a:latin typeface="Avenir Next Condensed Medium" panose="020B0506020202020204" pitchFamily="34" charset="0"/>
                <a:cs typeface="Calibri"/>
              </a:rPr>
              <a:t>Set up Environment</a:t>
            </a:r>
          </a:p>
        </p:txBody>
      </p:sp>
      <p:pic>
        <p:nvPicPr>
          <p:cNvPr id="12" name="Picture 15" descr="A close up of a device&#10;&#10;Description generated with high confidence">
            <a:extLst>
              <a:ext uri="{FF2B5EF4-FFF2-40B4-BE49-F238E27FC236}">
                <a16:creationId xmlns:a16="http://schemas.microsoft.com/office/drawing/2014/main" id="{CAD885D7-ACEE-3C47-BBFA-FBEF17133954}"/>
              </a:ext>
            </a:extLst>
          </p:cNvPr>
          <p:cNvPicPr>
            <a:picLocks noChangeAspect="1"/>
          </p:cNvPicPr>
          <p:nvPr/>
        </p:nvPicPr>
        <p:blipFill>
          <a:blip r:embed="rId5"/>
          <a:stretch>
            <a:fillRect/>
          </a:stretch>
        </p:blipFill>
        <p:spPr>
          <a:xfrm>
            <a:off x="838200" y="1698295"/>
            <a:ext cx="523993" cy="610297"/>
          </a:xfrm>
          <a:prstGeom prst="rect">
            <a:avLst/>
          </a:prstGeom>
        </p:spPr>
      </p:pic>
      <p:pic>
        <p:nvPicPr>
          <p:cNvPr id="13" name="Picture 12">
            <a:extLst>
              <a:ext uri="{FF2B5EF4-FFF2-40B4-BE49-F238E27FC236}">
                <a16:creationId xmlns:a16="http://schemas.microsoft.com/office/drawing/2014/main" id="{05387D70-434D-D049-94D6-5F5DA6332F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4620" y="1653636"/>
            <a:ext cx="713772" cy="713772"/>
          </a:xfrm>
          <a:prstGeom prst="rect">
            <a:avLst/>
          </a:prstGeom>
        </p:spPr>
      </p:pic>
      <p:sp>
        <p:nvSpPr>
          <p:cNvPr id="14" name="Chevron 13">
            <a:extLst>
              <a:ext uri="{FF2B5EF4-FFF2-40B4-BE49-F238E27FC236}">
                <a16:creationId xmlns:a16="http://schemas.microsoft.com/office/drawing/2014/main" id="{2BAF921A-3B76-224C-90AD-C05977200177}"/>
              </a:ext>
            </a:extLst>
          </p:cNvPr>
          <p:cNvSpPr/>
          <p:nvPr/>
        </p:nvSpPr>
        <p:spPr>
          <a:xfrm>
            <a:off x="5350177" y="1616577"/>
            <a:ext cx="1937759" cy="871692"/>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cs typeface="Calibri"/>
            </a:endParaRPr>
          </a:p>
        </p:txBody>
      </p:sp>
      <p:sp>
        <p:nvSpPr>
          <p:cNvPr id="15" name="TextBox 14">
            <a:extLst>
              <a:ext uri="{FF2B5EF4-FFF2-40B4-BE49-F238E27FC236}">
                <a16:creationId xmlns:a16="http://schemas.microsoft.com/office/drawing/2014/main" id="{76286CDC-A724-8A47-804E-7F77B29F6E99}"/>
              </a:ext>
            </a:extLst>
          </p:cNvPr>
          <p:cNvSpPr txBox="1"/>
          <p:nvPr/>
        </p:nvSpPr>
        <p:spPr>
          <a:xfrm>
            <a:off x="5665897" y="1745643"/>
            <a:ext cx="1508045" cy="646331"/>
          </a:xfrm>
          <a:prstGeom prst="rect">
            <a:avLst/>
          </a:prstGeom>
          <a:noFill/>
        </p:spPr>
        <p:txBody>
          <a:bodyPr wrap="square" rtlCol="0">
            <a:spAutoFit/>
          </a:bodyPr>
          <a:lstStyle/>
          <a:p>
            <a:pPr algn="ctr"/>
            <a:r>
              <a:rPr lang="en-US" dirty="0">
                <a:latin typeface="Avenir Next Condensed Medium" panose="020B0506020202020204" pitchFamily="34" charset="0"/>
                <a:cs typeface="Calibri"/>
              </a:rPr>
              <a:t>Install &amp; Config Software</a:t>
            </a:r>
          </a:p>
        </p:txBody>
      </p:sp>
      <p:sp>
        <p:nvSpPr>
          <p:cNvPr id="16" name="Chevron 15">
            <a:extLst>
              <a:ext uri="{FF2B5EF4-FFF2-40B4-BE49-F238E27FC236}">
                <a16:creationId xmlns:a16="http://schemas.microsoft.com/office/drawing/2014/main" id="{845ABDBB-6C6B-FE44-B4F0-64499411E4FF}"/>
              </a:ext>
            </a:extLst>
          </p:cNvPr>
          <p:cNvSpPr/>
          <p:nvPr/>
        </p:nvSpPr>
        <p:spPr>
          <a:xfrm>
            <a:off x="1134213" y="1616576"/>
            <a:ext cx="1662028" cy="871693"/>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cs typeface="Calibri"/>
            </a:endParaRPr>
          </a:p>
        </p:txBody>
      </p:sp>
      <p:sp>
        <p:nvSpPr>
          <p:cNvPr id="17" name="TextBox 16">
            <a:extLst>
              <a:ext uri="{FF2B5EF4-FFF2-40B4-BE49-F238E27FC236}">
                <a16:creationId xmlns:a16="http://schemas.microsoft.com/office/drawing/2014/main" id="{D719FF56-F27F-B248-8A71-261D3804B9BC}"/>
              </a:ext>
            </a:extLst>
          </p:cNvPr>
          <p:cNvSpPr txBox="1"/>
          <p:nvPr/>
        </p:nvSpPr>
        <p:spPr>
          <a:xfrm>
            <a:off x="1429651" y="1735302"/>
            <a:ext cx="1135986" cy="646331"/>
          </a:xfrm>
          <a:prstGeom prst="rect">
            <a:avLst/>
          </a:prstGeom>
          <a:noFill/>
        </p:spPr>
        <p:txBody>
          <a:bodyPr wrap="square" rtlCol="0">
            <a:spAutoFit/>
          </a:bodyPr>
          <a:lstStyle/>
          <a:p>
            <a:pPr algn="ctr"/>
            <a:r>
              <a:rPr lang="en-US" dirty="0">
                <a:latin typeface="Avenir Next Condensed Medium" panose="020B0506020202020204" pitchFamily="34" charset="0"/>
                <a:cs typeface="Calibri"/>
              </a:rPr>
              <a:t>Read</a:t>
            </a:r>
          </a:p>
          <a:p>
            <a:pPr algn="ctr"/>
            <a:r>
              <a:rPr lang="en-US" dirty="0">
                <a:latin typeface="Avenir Next Condensed Medium" panose="020B0506020202020204" pitchFamily="34" charset="0"/>
                <a:cs typeface="Calibri"/>
              </a:rPr>
              <a:t>Reports</a:t>
            </a:r>
          </a:p>
        </p:txBody>
      </p:sp>
      <p:pic>
        <p:nvPicPr>
          <p:cNvPr id="18" name="Picture 17">
            <a:extLst>
              <a:ext uri="{FF2B5EF4-FFF2-40B4-BE49-F238E27FC236}">
                <a16:creationId xmlns:a16="http://schemas.microsoft.com/office/drawing/2014/main" id="{D90DEF8C-D763-0041-87F8-415B3C93F4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41436" y="1747527"/>
            <a:ext cx="613059" cy="613059"/>
          </a:xfrm>
          <a:prstGeom prst="rect">
            <a:avLst/>
          </a:prstGeom>
        </p:spPr>
      </p:pic>
      <p:sp>
        <p:nvSpPr>
          <p:cNvPr id="19" name="Chevron 18">
            <a:extLst>
              <a:ext uri="{FF2B5EF4-FFF2-40B4-BE49-F238E27FC236}">
                <a16:creationId xmlns:a16="http://schemas.microsoft.com/office/drawing/2014/main" id="{C0A4B24B-2DB0-6146-872C-3B63C332A65D}"/>
              </a:ext>
            </a:extLst>
          </p:cNvPr>
          <p:cNvSpPr/>
          <p:nvPr/>
        </p:nvSpPr>
        <p:spPr>
          <a:xfrm>
            <a:off x="7729618" y="1607746"/>
            <a:ext cx="1796333" cy="880523"/>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cs typeface="Calibri"/>
            </a:endParaRPr>
          </a:p>
        </p:txBody>
      </p:sp>
      <p:sp>
        <p:nvSpPr>
          <p:cNvPr id="21" name="TextBox 20">
            <a:extLst>
              <a:ext uri="{FF2B5EF4-FFF2-40B4-BE49-F238E27FC236}">
                <a16:creationId xmlns:a16="http://schemas.microsoft.com/office/drawing/2014/main" id="{AED0EDDD-1383-FE4C-9BD4-3ED75979643C}"/>
              </a:ext>
            </a:extLst>
          </p:cNvPr>
          <p:cNvSpPr txBox="1"/>
          <p:nvPr/>
        </p:nvSpPr>
        <p:spPr>
          <a:xfrm>
            <a:off x="8046308" y="1745643"/>
            <a:ext cx="1283940" cy="646331"/>
          </a:xfrm>
          <a:prstGeom prst="rect">
            <a:avLst/>
          </a:prstGeom>
          <a:noFill/>
        </p:spPr>
        <p:txBody>
          <a:bodyPr wrap="square" rtlCol="0">
            <a:spAutoFit/>
          </a:bodyPr>
          <a:lstStyle/>
          <a:p>
            <a:pPr algn="ctr"/>
            <a:r>
              <a:rPr lang="en-US" dirty="0">
                <a:latin typeface="Avenir Next Condensed Medium" panose="020B0506020202020204" pitchFamily="34" charset="0"/>
                <a:cs typeface="Calibri"/>
              </a:rPr>
              <a:t>Trigger Vulnerability</a:t>
            </a:r>
          </a:p>
        </p:txBody>
      </p:sp>
      <p:pic>
        <p:nvPicPr>
          <p:cNvPr id="22" name="Picture 21">
            <a:extLst>
              <a:ext uri="{FF2B5EF4-FFF2-40B4-BE49-F238E27FC236}">
                <a16:creationId xmlns:a16="http://schemas.microsoft.com/office/drawing/2014/main" id="{37BD543F-812B-2446-B92D-80C2F50FD2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83041" y="1762174"/>
            <a:ext cx="507627" cy="651198"/>
          </a:xfrm>
          <a:prstGeom prst="rect">
            <a:avLst/>
          </a:prstGeom>
        </p:spPr>
      </p:pic>
      <p:sp>
        <p:nvSpPr>
          <p:cNvPr id="23" name="Chevron 22">
            <a:extLst>
              <a:ext uri="{FF2B5EF4-FFF2-40B4-BE49-F238E27FC236}">
                <a16:creationId xmlns:a16="http://schemas.microsoft.com/office/drawing/2014/main" id="{64E925D7-C23B-8245-895A-72794AF3AC04}"/>
              </a:ext>
            </a:extLst>
          </p:cNvPr>
          <p:cNvSpPr/>
          <p:nvPr/>
        </p:nvSpPr>
        <p:spPr>
          <a:xfrm>
            <a:off x="9836855" y="1616578"/>
            <a:ext cx="1812443" cy="871691"/>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cs typeface="Calibri"/>
            </a:endParaRPr>
          </a:p>
        </p:txBody>
      </p:sp>
      <p:sp>
        <p:nvSpPr>
          <p:cNvPr id="27" name="TextBox 26">
            <a:extLst>
              <a:ext uri="{FF2B5EF4-FFF2-40B4-BE49-F238E27FC236}">
                <a16:creationId xmlns:a16="http://schemas.microsoft.com/office/drawing/2014/main" id="{82BF9F67-A044-694A-BA8D-612DB7B89614}"/>
              </a:ext>
            </a:extLst>
          </p:cNvPr>
          <p:cNvSpPr txBox="1"/>
          <p:nvPr/>
        </p:nvSpPr>
        <p:spPr>
          <a:xfrm>
            <a:off x="10158655" y="1716236"/>
            <a:ext cx="1310640" cy="646331"/>
          </a:xfrm>
          <a:prstGeom prst="rect">
            <a:avLst/>
          </a:prstGeom>
          <a:noFill/>
        </p:spPr>
        <p:txBody>
          <a:bodyPr wrap="square" rtlCol="0">
            <a:spAutoFit/>
          </a:bodyPr>
          <a:lstStyle/>
          <a:p>
            <a:pPr algn="ctr"/>
            <a:r>
              <a:rPr lang="en-US" dirty="0">
                <a:latin typeface="Avenir Next Condensed Medium" panose="020B0506020202020204" pitchFamily="34" charset="0"/>
                <a:cs typeface="Calibri"/>
              </a:rPr>
              <a:t>Verify</a:t>
            </a:r>
          </a:p>
          <a:p>
            <a:pPr algn="ctr"/>
            <a:r>
              <a:rPr lang="en-US" dirty="0">
                <a:latin typeface="Avenir Next Condensed Medium" panose="020B0506020202020204" pitchFamily="34" charset="0"/>
                <a:cs typeface="Calibri"/>
              </a:rPr>
              <a:t>Vulnerability</a:t>
            </a:r>
          </a:p>
        </p:txBody>
      </p:sp>
    </p:spTree>
    <p:extLst>
      <p:ext uri="{BB962C8B-B14F-4D97-AF65-F5344CB8AC3E}">
        <p14:creationId xmlns:p14="http://schemas.microsoft.com/office/powerpoint/2010/main" val="51090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checkerboard(across)">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ppt_x"/>
                                          </p:val>
                                        </p:tav>
                                        <p:tav tm="100000">
                                          <p:val>
                                            <p:strVal val="#ppt_x"/>
                                          </p:val>
                                        </p:tav>
                                      </p:tavLst>
                                    </p:anim>
                                    <p:anim calcmode="lin" valueType="num">
                                      <p:cBhvr additive="base">
                                        <p:cTn id="1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16680-4AD2-44FA-9AFA-1DC921EE3C52}"/>
              </a:ext>
            </a:extLst>
          </p:cNvPr>
          <p:cNvSpPr>
            <a:spLocks noGrp="1"/>
          </p:cNvSpPr>
          <p:nvPr>
            <p:ph type="title"/>
          </p:nvPr>
        </p:nvSpPr>
        <p:spPr>
          <a:xfrm>
            <a:off x="838200" y="365125"/>
            <a:ext cx="10515600" cy="1325563"/>
          </a:xfrm>
        </p:spPr>
        <p:txBody>
          <a:bodyPr>
            <a:normAutofit/>
          </a:bodyPr>
          <a:lstStyle/>
          <a:p>
            <a:r>
              <a:rPr lang="en-US">
                <a:latin typeface="Avenir Next Condensed" panose="020B0506020202020204" pitchFamily="34" charset="0"/>
                <a:cs typeface="Calibri Light"/>
              </a:rPr>
              <a:t>Reproduction Workflow (cont.)</a:t>
            </a:r>
            <a:endParaRPr lang="en-US">
              <a:latin typeface="Avenir Next Condensed" panose="020B0506020202020204" pitchFamily="34" charset="0"/>
            </a:endParaRPr>
          </a:p>
        </p:txBody>
      </p:sp>
      <p:sp>
        <p:nvSpPr>
          <p:cNvPr id="3" name="Rectangle 2">
            <a:extLst>
              <a:ext uri="{FF2B5EF4-FFF2-40B4-BE49-F238E27FC236}">
                <a16:creationId xmlns:a16="http://schemas.microsoft.com/office/drawing/2014/main" id="{DB3A641C-6C2E-4580-A780-3B38329453E9}"/>
              </a:ext>
            </a:extLst>
          </p:cNvPr>
          <p:cNvSpPr/>
          <p:nvPr/>
        </p:nvSpPr>
        <p:spPr>
          <a:xfrm>
            <a:off x="2875" y="2876"/>
            <a:ext cx="12186248" cy="49745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0C6808FB-B45E-F144-96A7-DD753BA90CDD}"/>
              </a:ext>
            </a:extLst>
          </p:cNvPr>
          <p:cNvSpPr>
            <a:spLocks noGrp="1"/>
          </p:cNvSpPr>
          <p:nvPr>
            <p:ph type="sldNum" sz="quarter" idx="12"/>
          </p:nvPr>
        </p:nvSpPr>
        <p:spPr/>
        <p:txBody>
          <a:bodyPr/>
          <a:lstStyle/>
          <a:p>
            <a:fld id="{079CB688-378F-4534-BFFE-AF122467FDB7}" type="slidenum">
              <a:rPr lang="zh-CN" altLang="en-US" smtClean="0"/>
              <a:t>13</a:t>
            </a:fld>
            <a:endParaRPr lang="zh-CN" altLang="en-US"/>
          </a:p>
        </p:txBody>
      </p:sp>
      <p:sp>
        <p:nvSpPr>
          <p:cNvPr id="17" name="Content Placeholder 2">
            <a:extLst>
              <a:ext uri="{FF2B5EF4-FFF2-40B4-BE49-F238E27FC236}">
                <a16:creationId xmlns:a16="http://schemas.microsoft.com/office/drawing/2014/main" id="{E1F7F7D0-E727-1841-B4A6-E7D8837959B7}"/>
              </a:ext>
            </a:extLst>
          </p:cNvPr>
          <p:cNvSpPr txBox="1">
            <a:spLocks/>
          </p:cNvSpPr>
          <p:nvPr/>
        </p:nvSpPr>
        <p:spPr>
          <a:xfrm>
            <a:off x="731520" y="2926080"/>
            <a:ext cx="7089242" cy="707504"/>
          </a:xfrm>
          <a:prstGeom prst="rect">
            <a:avLst/>
          </a:prstGeom>
          <a:ln>
            <a:noFill/>
            <a:prstDash val="dash"/>
          </a:ln>
          <a:effectLst/>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457200">
              <a:lnSpc>
                <a:spcPct val="100000"/>
              </a:lnSpc>
              <a:spcBef>
                <a:spcPts val="0"/>
              </a:spcBef>
            </a:pPr>
            <a:r>
              <a:rPr lang="en-US" sz="2000" dirty="0">
                <a:latin typeface="Avenir Next Condensed Medium" panose="020B0506020202020204" pitchFamily="34" charset="0"/>
                <a:cs typeface="Calibri"/>
              </a:rPr>
              <a:t>Compile vulnerable software with the compilation options</a:t>
            </a:r>
          </a:p>
          <a:p>
            <a:pPr marL="685800" indent="-457200">
              <a:lnSpc>
                <a:spcPct val="100000"/>
              </a:lnSpc>
              <a:spcBef>
                <a:spcPts val="0"/>
              </a:spcBef>
            </a:pPr>
            <a:r>
              <a:rPr lang="en-US" sz="2000" dirty="0">
                <a:latin typeface="Avenir Next Condensed Medium" panose="020B0506020202020204" pitchFamily="34" charset="0"/>
                <a:cs typeface="Calibri"/>
              </a:rPr>
              <a:t>Install vulnerable software with the configuration options</a:t>
            </a:r>
          </a:p>
        </p:txBody>
      </p:sp>
      <p:graphicFrame>
        <p:nvGraphicFramePr>
          <p:cNvPr id="24" name="Table 23">
            <a:extLst>
              <a:ext uri="{FF2B5EF4-FFF2-40B4-BE49-F238E27FC236}">
                <a16:creationId xmlns:a16="http://schemas.microsoft.com/office/drawing/2014/main" id="{E73C13F9-4891-3646-B794-6FB3F47DC21D}"/>
              </a:ext>
            </a:extLst>
          </p:cNvPr>
          <p:cNvGraphicFramePr>
            <a:graphicFrameLocks noGrp="1"/>
          </p:cNvGraphicFramePr>
          <p:nvPr>
            <p:extLst>
              <p:ext uri="{D42A27DB-BD31-4B8C-83A1-F6EECF244321}">
                <p14:modId xmlns:p14="http://schemas.microsoft.com/office/powerpoint/2010/main" val="1018715958"/>
              </p:ext>
            </p:extLst>
          </p:nvPr>
        </p:nvGraphicFramePr>
        <p:xfrm>
          <a:off x="953928" y="3906934"/>
          <a:ext cx="6775690" cy="1793787"/>
        </p:xfrm>
        <a:graphic>
          <a:graphicData uri="http://schemas.openxmlformats.org/drawingml/2006/table">
            <a:tbl>
              <a:tblPr firstRow="1" bandRow="1">
                <a:tableStyleId>{5C22544A-7EE6-4342-B048-85BDC9FD1C3A}</a:tableStyleId>
              </a:tblPr>
              <a:tblGrid>
                <a:gridCol w="1957437">
                  <a:extLst>
                    <a:ext uri="{9D8B030D-6E8A-4147-A177-3AD203B41FA5}">
                      <a16:colId xmlns:a16="http://schemas.microsoft.com/office/drawing/2014/main" val="2712413909"/>
                    </a:ext>
                  </a:extLst>
                </a:gridCol>
                <a:gridCol w="4818253">
                  <a:extLst>
                    <a:ext uri="{9D8B030D-6E8A-4147-A177-3AD203B41FA5}">
                      <a16:colId xmlns:a16="http://schemas.microsoft.com/office/drawing/2014/main" val="3992563097"/>
                    </a:ext>
                  </a:extLst>
                </a:gridCol>
              </a:tblGrid>
              <a:tr h="4122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a:solidFill>
                            <a:schemeClr val="tx1"/>
                          </a:solidFill>
                          <a:effectLst/>
                          <a:latin typeface="Avenir Next Condensed Medium" panose="020B0506020202020204" pitchFamily="34" charset="0"/>
                          <a:ea typeface="+mn-ea"/>
                          <a:cs typeface="+mn-cs"/>
                        </a:rPr>
                        <a:t>Building System</a:t>
                      </a:r>
                      <a:endParaRPr lang="en-US" sz="1800" b="0" i="0">
                        <a:solidFill>
                          <a:schemeClr val="tx1"/>
                        </a:solidFill>
                        <a:latin typeface="Avenir Next Condensed Medium" panose="020B0506020202020204" pitchFamily="34" charset="0"/>
                      </a:endParaRP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a:solidFill>
                            <a:schemeClr val="tx1"/>
                          </a:solidFill>
                          <a:effectLst/>
                          <a:latin typeface="Avenir Next Condensed Medium" panose="020B0506020202020204" pitchFamily="34" charset="0"/>
                          <a:ea typeface="+mn-ea"/>
                          <a:cs typeface="+mn-cs"/>
                        </a:rPr>
                        <a:t>Default </a:t>
                      </a:r>
                      <a:r>
                        <a:rPr lang="en-US" sz="1800" b="0" i="0">
                          <a:solidFill>
                            <a:schemeClr val="tx1"/>
                          </a:solidFill>
                          <a:latin typeface="Avenir Next Condensed Medium" panose="020B0506020202020204" pitchFamily="34" charset="0"/>
                        </a:rPr>
                        <a:t>Setting</a:t>
                      </a:r>
                    </a:p>
                  </a:txBody>
                  <a:tcPr>
                    <a:solidFill>
                      <a:schemeClr val="accent1">
                        <a:lumMod val="60000"/>
                        <a:lumOff val="40000"/>
                      </a:schemeClr>
                    </a:solidFill>
                  </a:tcPr>
                </a:tc>
                <a:extLst>
                  <a:ext uri="{0D108BD9-81ED-4DB2-BD59-A6C34878D82A}">
                    <a16:rowId xmlns:a16="http://schemas.microsoft.com/office/drawing/2014/main" val="2217563757"/>
                  </a:ext>
                </a:extLst>
              </a:tr>
              <a:tr h="451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err="1">
                          <a:solidFill>
                            <a:srgbClr val="000000"/>
                          </a:solidFill>
                          <a:effectLst/>
                          <a:latin typeface="Avenir Next Condensed" panose="020B0506020202020204" pitchFamily="34" charset="0"/>
                          <a:ea typeface="+mn-ea"/>
                          <a:cs typeface="+mn-cs"/>
                        </a:rPr>
                        <a:t>automake</a:t>
                      </a:r>
                      <a:r>
                        <a:rPr lang="en-US" sz="1800" b="0" i="0" kern="1200">
                          <a:solidFill>
                            <a:srgbClr val="000000"/>
                          </a:solidFill>
                          <a:effectLst/>
                          <a:latin typeface="Avenir Next Condensed" panose="020B0506020202020204" pitchFamily="34" charset="0"/>
                          <a:ea typeface="+mn-ea"/>
                          <a:cs typeface="+mn-cs"/>
                        </a:rPr>
                        <a:t> </a:t>
                      </a:r>
                      <a:endParaRPr lang="en-US" sz="1800" b="0" i="0">
                        <a:latin typeface="Avenir Next Condensed" panose="020B0506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a:solidFill>
                            <a:srgbClr val="000000"/>
                          </a:solidFill>
                          <a:effectLst/>
                          <a:latin typeface="Avenir Next Condensed" panose="020B0506020202020204" pitchFamily="34" charset="0"/>
                          <a:ea typeface="+mn-ea"/>
                          <a:cs typeface="+mn-cs"/>
                        </a:rPr>
                        <a:t>make; make install</a:t>
                      </a:r>
                      <a:endParaRPr lang="en-US" sz="1800" b="0" i="0">
                        <a:solidFill>
                          <a:srgbClr val="000000"/>
                        </a:solidFill>
                        <a:latin typeface="Avenir Next Condensed" panose="020B0506020202020204" pitchFamily="34" charset="0"/>
                      </a:endParaRPr>
                    </a:p>
                  </a:txBody>
                  <a:tcPr/>
                </a:tc>
                <a:extLst>
                  <a:ext uri="{0D108BD9-81ED-4DB2-BD59-A6C34878D82A}">
                    <a16:rowId xmlns:a16="http://schemas.microsoft.com/office/drawing/2014/main" val="2057352169"/>
                  </a:ext>
                </a:extLst>
              </a:tr>
              <a:tr h="4677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err="1">
                          <a:solidFill>
                            <a:srgbClr val="000000"/>
                          </a:solidFill>
                          <a:effectLst/>
                          <a:latin typeface="Avenir Next Condensed" panose="020B0506020202020204" pitchFamily="34" charset="0"/>
                          <a:ea typeface="+mn-ea"/>
                          <a:cs typeface="+mn-cs"/>
                        </a:rPr>
                        <a:t>autoconf</a:t>
                      </a:r>
                      <a:r>
                        <a:rPr lang="en-US" sz="1800" b="0" i="0" kern="1200">
                          <a:solidFill>
                            <a:srgbClr val="000000"/>
                          </a:solidFill>
                          <a:effectLst/>
                          <a:latin typeface="Avenir Next Condensed" panose="020B0506020202020204" pitchFamily="34" charset="0"/>
                          <a:ea typeface="+mn-ea"/>
                          <a:cs typeface="+mn-cs"/>
                        </a:rPr>
                        <a:t> &amp; </a:t>
                      </a:r>
                      <a:r>
                        <a:rPr lang="en-US" sz="1800" b="0" i="0" kern="1200" err="1">
                          <a:solidFill>
                            <a:srgbClr val="000000"/>
                          </a:solidFill>
                          <a:effectLst/>
                          <a:latin typeface="Avenir Next Condensed" panose="020B0506020202020204" pitchFamily="34" charset="0"/>
                          <a:ea typeface="+mn-ea"/>
                          <a:cs typeface="+mn-cs"/>
                        </a:rPr>
                        <a:t>automake</a:t>
                      </a:r>
                      <a:r>
                        <a:rPr lang="en-US" sz="1800" b="0" i="0" kern="1200">
                          <a:solidFill>
                            <a:srgbClr val="000000"/>
                          </a:solidFill>
                          <a:effectLst/>
                          <a:latin typeface="Avenir Next Condensed" panose="020B0506020202020204" pitchFamily="34" charset="0"/>
                          <a:ea typeface="+mn-ea"/>
                          <a:cs typeface="+mn-cs"/>
                        </a:rPr>
                        <a:t> </a:t>
                      </a:r>
                      <a:endParaRPr lang="en-US" sz="1800" b="0" i="0">
                        <a:latin typeface="Avenir Next Condensed" panose="020B0506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a:solidFill>
                            <a:srgbClr val="000000"/>
                          </a:solidFill>
                          <a:effectLst/>
                          <a:latin typeface="Avenir Next Condensed" panose="020B0506020202020204" pitchFamily="34" charset="0"/>
                          <a:ea typeface="+mn-ea"/>
                          <a:cs typeface="+mn-cs"/>
                        </a:rPr>
                        <a:t>./configure; make; make install</a:t>
                      </a:r>
                      <a:endParaRPr lang="en-US" sz="1800" b="0" i="0">
                        <a:solidFill>
                          <a:srgbClr val="000000"/>
                        </a:solidFill>
                        <a:latin typeface="Avenir Next Condensed" panose="020B0506020202020204" pitchFamily="34" charset="0"/>
                      </a:endParaRPr>
                    </a:p>
                  </a:txBody>
                  <a:tcPr/>
                </a:tc>
                <a:extLst>
                  <a:ext uri="{0D108BD9-81ED-4DB2-BD59-A6C34878D82A}">
                    <a16:rowId xmlns:a16="http://schemas.microsoft.com/office/drawing/2014/main" val="754144349"/>
                  </a:ext>
                </a:extLst>
              </a:tr>
              <a:tr h="4620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err="1">
                          <a:solidFill>
                            <a:srgbClr val="000000"/>
                          </a:solidFill>
                          <a:effectLst/>
                          <a:latin typeface="Avenir Next Condensed" panose="020B0506020202020204" pitchFamily="34" charset="0"/>
                          <a:ea typeface="+mn-ea"/>
                          <a:cs typeface="+mn-cs"/>
                        </a:rPr>
                        <a:t>cmake</a:t>
                      </a:r>
                      <a:endParaRPr lang="en-US" sz="1800" b="0" i="0">
                        <a:solidFill>
                          <a:srgbClr val="000000"/>
                        </a:solidFill>
                        <a:latin typeface="Avenir Next Condensed" panose="020B0506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rgbClr val="000000"/>
                          </a:solidFill>
                          <a:effectLst/>
                          <a:latin typeface="Avenir Next Condensed" panose="020B0506020202020204" pitchFamily="34" charset="0"/>
                          <a:ea typeface="+mn-ea"/>
                          <a:cs typeface="+mn-cs"/>
                        </a:rPr>
                        <a:t>mkdir</a:t>
                      </a:r>
                      <a:r>
                        <a:rPr lang="en-US" sz="1800" b="0" i="0" kern="1200" dirty="0">
                          <a:solidFill>
                            <a:srgbClr val="000000"/>
                          </a:solidFill>
                          <a:effectLst/>
                          <a:latin typeface="Avenir Next Condensed" panose="020B0506020202020204" pitchFamily="34" charset="0"/>
                          <a:ea typeface="+mn-ea"/>
                          <a:cs typeface="+mn-cs"/>
                        </a:rPr>
                        <a:t> build; cd build; </a:t>
                      </a:r>
                      <a:r>
                        <a:rPr lang="en-US" sz="1800" b="0" i="0" kern="1200" dirty="0" err="1">
                          <a:solidFill>
                            <a:srgbClr val="000000"/>
                          </a:solidFill>
                          <a:effectLst/>
                          <a:latin typeface="Avenir Next Condensed" panose="020B0506020202020204" pitchFamily="34" charset="0"/>
                          <a:ea typeface="+mn-ea"/>
                          <a:cs typeface="+mn-cs"/>
                        </a:rPr>
                        <a:t>cmake</a:t>
                      </a:r>
                      <a:r>
                        <a:rPr lang="en-US" sz="1800" b="0" i="0" kern="1200" dirty="0">
                          <a:solidFill>
                            <a:srgbClr val="000000"/>
                          </a:solidFill>
                          <a:effectLst/>
                          <a:latin typeface="Avenir Next Condensed" panose="020B0506020202020204" pitchFamily="34" charset="0"/>
                          <a:ea typeface="+mn-ea"/>
                          <a:cs typeface="+mn-cs"/>
                        </a:rPr>
                        <a:t> ../; make; make install</a:t>
                      </a:r>
                      <a:endParaRPr lang="en-US" sz="1800" b="0" i="0" dirty="0">
                        <a:solidFill>
                          <a:srgbClr val="000000"/>
                        </a:solidFill>
                        <a:latin typeface="Avenir Next Condensed" panose="020B0506020202020204" pitchFamily="34" charset="0"/>
                      </a:endParaRPr>
                    </a:p>
                  </a:txBody>
                  <a:tcPr/>
                </a:tc>
                <a:extLst>
                  <a:ext uri="{0D108BD9-81ED-4DB2-BD59-A6C34878D82A}">
                    <a16:rowId xmlns:a16="http://schemas.microsoft.com/office/drawing/2014/main" val="1691623077"/>
                  </a:ext>
                </a:extLst>
              </a:tr>
            </a:tbl>
          </a:graphicData>
        </a:graphic>
      </p:graphicFrame>
      <p:sp>
        <p:nvSpPr>
          <p:cNvPr id="30" name="TextBox 29">
            <a:extLst>
              <a:ext uri="{FF2B5EF4-FFF2-40B4-BE49-F238E27FC236}">
                <a16:creationId xmlns:a16="http://schemas.microsoft.com/office/drawing/2014/main" id="{C9BE1D94-47A1-1648-A889-D3528E27994C}"/>
              </a:ext>
            </a:extLst>
          </p:cNvPr>
          <p:cNvSpPr txBox="1"/>
          <p:nvPr/>
        </p:nvSpPr>
        <p:spPr>
          <a:xfrm>
            <a:off x="8529687" y="3680444"/>
            <a:ext cx="2824113" cy="2246769"/>
          </a:xfrm>
          <a:prstGeom prst="rect">
            <a:avLst/>
          </a:prstGeom>
          <a:noFill/>
          <a:ln>
            <a:noFill/>
            <a:prstDash val="dash"/>
          </a:ln>
        </p:spPr>
        <p:txBody>
          <a:bodyPr wrap="square" rtlCol="0" anchor="t">
            <a:spAutoFit/>
          </a:bodyPr>
          <a:lstStyle/>
          <a:p>
            <a:pPr marL="285750" indent="-285750">
              <a:buFont typeface="Arial" panose="020B0604020202020204" pitchFamily="34" charset="0"/>
              <a:buChar char="•"/>
            </a:pPr>
            <a:r>
              <a:rPr lang="en-US" sz="2000" u="sng" dirty="0">
                <a:latin typeface="Avenir Next Condensed" panose="020B0506020202020204" pitchFamily="34" charset="0"/>
              </a:rPr>
              <a:t>Vulnerable Version</a:t>
            </a:r>
            <a:endParaRPr lang="en-US" sz="2000" u="sng" dirty="0">
              <a:latin typeface="Avenir Next Condensed" panose="020B0506020202020204" pitchFamily="34" charset="0"/>
              <a:cs typeface="Calibri"/>
            </a:endParaRPr>
          </a:p>
          <a:p>
            <a:pPr marL="285750" indent="-285750">
              <a:buFont typeface="Arial" panose="020B0604020202020204" pitchFamily="34" charset="0"/>
              <a:buChar char="•"/>
            </a:pPr>
            <a:r>
              <a:rPr lang="en-US" sz="2000" dirty="0">
                <a:latin typeface="Avenir Next Condensed" panose="020B0506020202020204" pitchFamily="34" charset="0"/>
              </a:rPr>
              <a:t>Operating System</a:t>
            </a:r>
            <a:endParaRPr lang="en-US" sz="2000" dirty="0">
              <a:latin typeface="Avenir Next Condensed" panose="020B0506020202020204" pitchFamily="34" charset="0"/>
              <a:cs typeface="Calibri"/>
            </a:endParaRPr>
          </a:p>
          <a:p>
            <a:pPr marL="285750" indent="-285750">
              <a:buFont typeface="Arial" panose="020B0604020202020204" pitchFamily="34" charset="0"/>
              <a:buChar char="•"/>
            </a:pPr>
            <a:r>
              <a:rPr lang="en-US" sz="2000" u="sng" dirty="0">
                <a:latin typeface="Avenir Next Condensed" panose="020B0506020202020204" pitchFamily="34" charset="0"/>
              </a:rPr>
              <a:t>Software Installation</a:t>
            </a:r>
            <a:endParaRPr lang="en-US" sz="2000" u="sng" dirty="0">
              <a:latin typeface="Avenir Next Condensed" panose="020B0506020202020204" pitchFamily="34" charset="0"/>
              <a:cs typeface="Calibri"/>
            </a:endParaRPr>
          </a:p>
          <a:p>
            <a:pPr marL="285750" indent="-285750">
              <a:buFont typeface="Arial" panose="020B0604020202020204" pitchFamily="34" charset="0"/>
              <a:buChar char="•"/>
            </a:pPr>
            <a:r>
              <a:rPr lang="en-US" sz="2000" u="sng" dirty="0">
                <a:latin typeface="Avenir Next Condensed" panose="020B0506020202020204" pitchFamily="34" charset="0"/>
                <a:cs typeface="Calibri"/>
              </a:rPr>
              <a:t>Software Configuration</a:t>
            </a:r>
          </a:p>
          <a:p>
            <a:pPr marL="285750" indent="-285750">
              <a:buFont typeface="Arial" panose="020B0604020202020204" pitchFamily="34" charset="0"/>
              <a:buChar char="•"/>
            </a:pPr>
            <a:r>
              <a:rPr lang="en-US" sz="2000" dirty="0">
                <a:latin typeface="Avenir Next Condensed" panose="020B0506020202020204" pitchFamily="34" charset="0"/>
              </a:rPr>
              <a:t>Proof-of-Concept File</a:t>
            </a:r>
            <a:endParaRPr lang="en-US" sz="2000" dirty="0">
              <a:latin typeface="Avenir Next Condensed" panose="020B0506020202020204" pitchFamily="34" charset="0"/>
              <a:cs typeface="Calibri"/>
            </a:endParaRPr>
          </a:p>
          <a:p>
            <a:pPr marL="285750" indent="-285750">
              <a:buFont typeface="Arial" panose="020B0604020202020204" pitchFamily="34" charset="0"/>
              <a:buChar char="•"/>
            </a:pPr>
            <a:r>
              <a:rPr lang="en-US" sz="2000" dirty="0">
                <a:latin typeface="Avenir Next Condensed" panose="020B0506020202020204" pitchFamily="34" charset="0"/>
              </a:rPr>
              <a:t>Trigger Method</a:t>
            </a:r>
            <a:endParaRPr lang="en-US" sz="2000" dirty="0">
              <a:latin typeface="Avenir Next Condensed" panose="020B0506020202020204" pitchFamily="34" charset="0"/>
              <a:cs typeface="Calibri"/>
            </a:endParaRPr>
          </a:p>
          <a:p>
            <a:pPr marL="285750" indent="-285750">
              <a:buFont typeface="Arial" panose="020B0604020202020204" pitchFamily="34" charset="0"/>
              <a:buChar char="•"/>
            </a:pPr>
            <a:r>
              <a:rPr lang="en-US" sz="2000" dirty="0">
                <a:latin typeface="Avenir Next Condensed" panose="020B0506020202020204" pitchFamily="34" charset="0"/>
                <a:cs typeface="Calibri"/>
              </a:rPr>
              <a:t>Vulnerability Verification</a:t>
            </a:r>
          </a:p>
        </p:txBody>
      </p:sp>
      <p:pic>
        <p:nvPicPr>
          <p:cNvPr id="31" name="Picture 30">
            <a:extLst>
              <a:ext uri="{FF2B5EF4-FFF2-40B4-BE49-F238E27FC236}">
                <a16:creationId xmlns:a16="http://schemas.microsoft.com/office/drawing/2014/main" id="{479152C1-DD4B-4A4A-8D85-52210B964F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2326" y="4301122"/>
            <a:ext cx="328274" cy="311221"/>
          </a:xfrm>
          <a:prstGeom prst="rect">
            <a:avLst/>
          </a:prstGeom>
        </p:spPr>
      </p:pic>
      <p:pic>
        <p:nvPicPr>
          <p:cNvPr id="32" name="Picture 31">
            <a:extLst>
              <a:ext uri="{FF2B5EF4-FFF2-40B4-BE49-F238E27FC236}">
                <a16:creationId xmlns:a16="http://schemas.microsoft.com/office/drawing/2014/main" id="{ABAB2400-7C0F-0C4E-BEE3-996ED2546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2326" y="4588625"/>
            <a:ext cx="328274" cy="311221"/>
          </a:xfrm>
          <a:prstGeom prst="rect">
            <a:avLst/>
          </a:prstGeom>
        </p:spPr>
      </p:pic>
      <p:pic>
        <p:nvPicPr>
          <p:cNvPr id="33" name="Picture 32">
            <a:extLst>
              <a:ext uri="{FF2B5EF4-FFF2-40B4-BE49-F238E27FC236}">
                <a16:creationId xmlns:a16="http://schemas.microsoft.com/office/drawing/2014/main" id="{765D8B78-3AD5-0340-906F-5CC82CEC36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2326" y="3742258"/>
            <a:ext cx="328274" cy="311221"/>
          </a:xfrm>
          <a:prstGeom prst="rect">
            <a:avLst/>
          </a:prstGeom>
        </p:spPr>
      </p:pic>
      <p:pic>
        <p:nvPicPr>
          <p:cNvPr id="11" name="Picture 10">
            <a:extLst>
              <a:ext uri="{FF2B5EF4-FFF2-40B4-BE49-F238E27FC236}">
                <a16:creationId xmlns:a16="http://schemas.microsoft.com/office/drawing/2014/main" id="{5C5E5E42-66BB-934E-883B-1B9C6B6353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432" y="1716236"/>
            <a:ext cx="615314" cy="751714"/>
          </a:xfrm>
          <a:prstGeom prst="rect">
            <a:avLst/>
          </a:prstGeom>
        </p:spPr>
      </p:pic>
      <p:sp>
        <p:nvSpPr>
          <p:cNvPr id="12" name="Chevron 11">
            <a:extLst>
              <a:ext uri="{FF2B5EF4-FFF2-40B4-BE49-F238E27FC236}">
                <a16:creationId xmlns:a16="http://schemas.microsoft.com/office/drawing/2014/main" id="{54F2D77B-E0FB-9C4C-BE2B-9E26D49758B6}"/>
              </a:ext>
            </a:extLst>
          </p:cNvPr>
          <p:cNvSpPr/>
          <p:nvPr/>
        </p:nvSpPr>
        <p:spPr>
          <a:xfrm>
            <a:off x="3195797" y="1622370"/>
            <a:ext cx="1767831" cy="865899"/>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cs typeface="Calibri"/>
            </a:endParaRPr>
          </a:p>
        </p:txBody>
      </p:sp>
      <p:sp>
        <p:nvSpPr>
          <p:cNvPr id="13" name="TextBox 12">
            <a:extLst>
              <a:ext uri="{FF2B5EF4-FFF2-40B4-BE49-F238E27FC236}">
                <a16:creationId xmlns:a16="http://schemas.microsoft.com/office/drawing/2014/main" id="{8A92C0DB-2033-3C47-9703-F5FAADBBC255}"/>
              </a:ext>
            </a:extLst>
          </p:cNvPr>
          <p:cNvSpPr txBox="1"/>
          <p:nvPr/>
        </p:nvSpPr>
        <p:spPr>
          <a:xfrm>
            <a:off x="3545703" y="1745643"/>
            <a:ext cx="1270716" cy="646331"/>
          </a:xfrm>
          <a:prstGeom prst="rect">
            <a:avLst/>
          </a:prstGeom>
          <a:noFill/>
        </p:spPr>
        <p:txBody>
          <a:bodyPr wrap="square" rtlCol="0">
            <a:spAutoFit/>
          </a:bodyPr>
          <a:lstStyle/>
          <a:p>
            <a:pPr algn="ctr"/>
            <a:r>
              <a:rPr lang="en-US" dirty="0">
                <a:latin typeface="Avenir Next Condensed Medium" panose="020B0506020202020204" pitchFamily="34" charset="0"/>
                <a:cs typeface="Calibri"/>
              </a:rPr>
              <a:t>Set up Environment</a:t>
            </a:r>
          </a:p>
        </p:txBody>
      </p:sp>
      <p:pic>
        <p:nvPicPr>
          <p:cNvPr id="14" name="Picture 15" descr="A close up of a device&#10;&#10;Description generated with high confidence">
            <a:extLst>
              <a:ext uri="{FF2B5EF4-FFF2-40B4-BE49-F238E27FC236}">
                <a16:creationId xmlns:a16="http://schemas.microsoft.com/office/drawing/2014/main" id="{2B659E14-5A20-DE47-8026-1C9101C80246}"/>
              </a:ext>
            </a:extLst>
          </p:cNvPr>
          <p:cNvPicPr>
            <a:picLocks noChangeAspect="1"/>
          </p:cNvPicPr>
          <p:nvPr/>
        </p:nvPicPr>
        <p:blipFill>
          <a:blip r:embed="rId5"/>
          <a:stretch>
            <a:fillRect/>
          </a:stretch>
        </p:blipFill>
        <p:spPr>
          <a:xfrm>
            <a:off x="838200" y="1698295"/>
            <a:ext cx="523993" cy="610297"/>
          </a:xfrm>
          <a:prstGeom prst="rect">
            <a:avLst/>
          </a:prstGeom>
        </p:spPr>
      </p:pic>
      <p:pic>
        <p:nvPicPr>
          <p:cNvPr id="15" name="Picture 14">
            <a:extLst>
              <a:ext uri="{FF2B5EF4-FFF2-40B4-BE49-F238E27FC236}">
                <a16:creationId xmlns:a16="http://schemas.microsoft.com/office/drawing/2014/main" id="{09E7952C-4E2F-314A-A5EB-DD1EE6A960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4620" y="1653636"/>
            <a:ext cx="713772" cy="713772"/>
          </a:xfrm>
          <a:prstGeom prst="rect">
            <a:avLst/>
          </a:prstGeom>
        </p:spPr>
      </p:pic>
      <p:sp>
        <p:nvSpPr>
          <p:cNvPr id="16" name="Chevron 15">
            <a:extLst>
              <a:ext uri="{FF2B5EF4-FFF2-40B4-BE49-F238E27FC236}">
                <a16:creationId xmlns:a16="http://schemas.microsoft.com/office/drawing/2014/main" id="{C22C70A5-46BF-FA4C-87A3-D5F7A64210DB}"/>
              </a:ext>
            </a:extLst>
          </p:cNvPr>
          <p:cNvSpPr/>
          <p:nvPr/>
        </p:nvSpPr>
        <p:spPr>
          <a:xfrm>
            <a:off x="5350177" y="1616577"/>
            <a:ext cx="1937759" cy="871692"/>
          </a:xfrm>
          <a:prstGeom prst="chevro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cs typeface="Calibri"/>
            </a:endParaRPr>
          </a:p>
        </p:txBody>
      </p:sp>
      <p:sp>
        <p:nvSpPr>
          <p:cNvPr id="18" name="TextBox 17">
            <a:extLst>
              <a:ext uri="{FF2B5EF4-FFF2-40B4-BE49-F238E27FC236}">
                <a16:creationId xmlns:a16="http://schemas.microsoft.com/office/drawing/2014/main" id="{B1920372-96D7-3440-A0A7-6D121F5408FE}"/>
              </a:ext>
            </a:extLst>
          </p:cNvPr>
          <p:cNvSpPr txBox="1"/>
          <p:nvPr/>
        </p:nvSpPr>
        <p:spPr>
          <a:xfrm>
            <a:off x="5665897" y="1745643"/>
            <a:ext cx="1508045" cy="646331"/>
          </a:xfrm>
          <a:prstGeom prst="rect">
            <a:avLst/>
          </a:prstGeom>
          <a:noFill/>
        </p:spPr>
        <p:txBody>
          <a:bodyPr wrap="square" rtlCol="0">
            <a:spAutoFit/>
          </a:bodyPr>
          <a:lstStyle/>
          <a:p>
            <a:pPr algn="ctr"/>
            <a:r>
              <a:rPr lang="en-US" dirty="0">
                <a:latin typeface="Avenir Next Condensed Medium" panose="020B0506020202020204" pitchFamily="34" charset="0"/>
                <a:cs typeface="Calibri"/>
              </a:rPr>
              <a:t>Install &amp; Config Software</a:t>
            </a:r>
          </a:p>
        </p:txBody>
      </p:sp>
      <p:sp>
        <p:nvSpPr>
          <p:cNvPr id="19" name="Chevron 18">
            <a:extLst>
              <a:ext uri="{FF2B5EF4-FFF2-40B4-BE49-F238E27FC236}">
                <a16:creationId xmlns:a16="http://schemas.microsoft.com/office/drawing/2014/main" id="{1AB29E23-59C6-8944-866C-F7DA504AEDDA}"/>
              </a:ext>
            </a:extLst>
          </p:cNvPr>
          <p:cNvSpPr/>
          <p:nvPr/>
        </p:nvSpPr>
        <p:spPr>
          <a:xfrm>
            <a:off x="1134213" y="1616576"/>
            <a:ext cx="1662028" cy="871693"/>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cs typeface="Calibri"/>
            </a:endParaRPr>
          </a:p>
        </p:txBody>
      </p:sp>
      <p:sp>
        <p:nvSpPr>
          <p:cNvPr id="20" name="TextBox 19">
            <a:extLst>
              <a:ext uri="{FF2B5EF4-FFF2-40B4-BE49-F238E27FC236}">
                <a16:creationId xmlns:a16="http://schemas.microsoft.com/office/drawing/2014/main" id="{F9336FC6-5A1F-6946-877B-8ECEC20F4AB2}"/>
              </a:ext>
            </a:extLst>
          </p:cNvPr>
          <p:cNvSpPr txBox="1"/>
          <p:nvPr/>
        </p:nvSpPr>
        <p:spPr>
          <a:xfrm>
            <a:off x="1429651" y="1735302"/>
            <a:ext cx="1135986" cy="646331"/>
          </a:xfrm>
          <a:prstGeom prst="rect">
            <a:avLst/>
          </a:prstGeom>
          <a:noFill/>
        </p:spPr>
        <p:txBody>
          <a:bodyPr wrap="square" rtlCol="0">
            <a:spAutoFit/>
          </a:bodyPr>
          <a:lstStyle/>
          <a:p>
            <a:pPr algn="ctr"/>
            <a:r>
              <a:rPr lang="en-US" dirty="0">
                <a:latin typeface="Avenir Next Condensed Medium" panose="020B0506020202020204" pitchFamily="34" charset="0"/>
                <a:cs typeface="Calibri"/>
              </a:rPr>
              <a:t>Read</a:t>
            </a:r>
          </a:p>
          <a:p>
            <a:pPr algn="ctr"/>
            <a:r>
              <a:rPr lang="en-US" dirty="0">
                <a:latin typeface="Avenir Next Condensed Medium" panose="020B0506020202020204" pitchFamily="34" charset="0"/>
                <a:cs typeface="Calibri"/>
              </a:rPr>
              <a:t>Reports</a:t>
            </a:r>
          </a:p>
        </p:txBody>
      </p:sp>
      <p:pic>
        <p:nvPicPr>
          <p:cNvPr id="21" name="Picture 20">
            <a:extLst>
              <a:ext uri="{FF2B5EF4-FFF2-40B4-BE49-F238E27FC236}">
                <a16:creationId xmlns:a16="http://schemas.microsoft.com/office/drawing/2014/main" id="{9DCD9C0A-3279-5748-86B2-65A3EE9F036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41436" y="1747527"/>
            <a:ext cx="613059" cy="613059"/>
          </a:xfrm>
          <a:prstGeom prst="rect">
            <a:avLst/>
          </a:prstGeom>
        </p:spPr>
      </p:pic>
      <p:sp>
        <p:nvSpPr>
          <p:cNvPr id="22" name="Chevron 21">
            <a:extLst>
              <a:ext uri="{FF2B5EF4-FFF2-40B4-BE49-F238E27FC236}">
                <a16:creationId xmlns:a16="http://schemas.microsoft.com/office/drawing/2014/main" id="{EC4109F2-93F9-9C46-9E7A-A554D3A2C941}"/>
              </a:ext>
            </a:extLst>
          </p:cNvPr>
          <p:cNvSpPr/>
          <p:nvPr/>
        </p:nvSpPr>
        <p:spPr>
          <a:xfrm>
            <a:off x="7729618" y="1607746"/>
            <a:ext cx="1796333" cy="880523"/>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cs typeface="Calibri"/>
            </a:endParaRPr>
          </a:p>
        </p:txBody>
      </p:sp>
      <p:sp>
        <p:nvSpPr>
          <p:cNvPr id="23" name="TextBox 22">
            <a:extLst>
              <a:ext uri="{FF2B5EF4-FFF2-40B4-BE49-F238E27FC236}">
                <a16:creationId xmlns:a16="http://schemas.microsoft.com/office/drawing/2014/main" id="{D52B87C9-1AC6-9749-9A18-170F015121AA}"/>
              </a:ext>
            </a:extLst>
          </p:cNvPr>
          <p:cNvSpPr txBox="1"/>
          <p:nvPr/>
        </p:nvSpPr>
        <p:spPr>
          <a:xfrm>
            <a:off x="8046308" y="1745643"/>
            <a:ext cx="1283940" cy="646331"/>
          </a:xfrm>
          <a:prstGeom prst="rect">
            <a:avLst/>
          </a:prstGeom>
          <a:noFill/>
        </p:spPr>
        <p:txBody>
          <a:bodyPr wrap="square" rtlCol="0">
            <a:spAutoFit/>
          </a:bodyPr>
          <a:lstStyle/>
          <a:p>
            <a:pPr algn="ctr"/>
            <a:r>
              <a:rPr lang="en-US" dirty="0">
                <a:latin typeface="Avenir Next Condensed Medium" panose="020B0506020202020204" pitchFamily="34" charset="0"/>
                <a:cs typeface="Calibri"/>
              </a:rPr>
              <a:t>Trigger Vulnerability</a:t>
            </a:r>
          </a:p>
        </p:txBody>
      </p:sp>
      <p:pic>
        <p:nvPicPr>
          <p:cNvPr id="25" name="Picture 24">
            <a:extLst>
              <a:ext uri="{FF2B5EF4-FFF2-40B4-BE49-F238E27FC236}">
                <a16:creationId xmlns:a16="http://schemas.microsoft.com/office/drawing/2014/main" id="{18B87A56-60CB-5049-8674-E7A70B1899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83041" y="1762174"/>
            <a:ext cx="507627" cy="651198"/>
          </a:xfrm>
          <a:prstGeom prst="rect">
            <a:avLst/>
          </a:prstGeom>
        </p:spPr>
      </p:pic>
      <p:sp>
        <p:nvSpPr>
          <p:cNvPr id="26" name="Chevron 25">
            <a:extLst>
              <a:ext uri="{FF2B5EF4-FFF2-40B4-BE49-F238E27FC236}">
                <a16:creationId xmlns:a16="http://schemas.microsoft.com/office/drawing/2014/main" id="{4157C025-43CC-D14E-9C11-5D3D606BC13D}"/>
              </a:ext>
            </a:extLst>
          </p:cNvPr>
          <p:cNvSpPr/>
          <p:nvPr/>
        </p:nvSpPr>
        <p:spPr>
          <a:xfrm>
            <a:off x="9836855" y="1616578"/>
            <a:ext cx="1812443" cy="871691"/>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cs typeface="Calibri"/>
            </a:endParaRPr>
          </a:p>
        </p:txBody>
      </p:sp>
      <p:sp>
        <p:nvSpPr>
          <p:cNvPr id="27" name="TextBox 26">
            <a:extLst>
              <a:ext uri="{FF2B5EF4-FFF2-40B4-BE49-F238E27FC236}">
                <a16:creationId xmlns:a16="http://schemas.microsoft.com/office/drawing/2014/main" id="{CA3DFBBF-4BF8-054F-A0FB-CA5B7DF5ED26}"/>
              </a:ext>
            </a:extLst>
          </p:cNvPr>
          <p:cNvSpPr txBox="1"/>
          <p:nvPr/>
        </p:nvSpPr>
        <p:spPr>
          <a:xfrm>
            <a:off x="10158655" y="1716236"/>
            <a:ext cx="1310640" cy="646331"/>
          </a:xfrm>
          <a:prstGeom prst="rect">
            <a:avLst/>
          </a:prstGeom>
          <a:noFill/>
        </p:spPr>
        <p:txBody>
          <a:bodyPr wrap="square" rtlCol="0">
            <a:spAutoFit/>
          </a:bodyPr>
          <a:lstStyle/>
          <a:p>
            <a:pPr algn="ctr"/>
            <a:r>
              <a:rPr lang="en-US" dirty="0">
                <a:latin typeface="Avenir Next Condensed Medium" panose="020B0506020202020204" pitchFamily="34" charset="0"/>
                <a:cs typeface="Calibri"/>
              </a:rPr>
              <a:t>Verify</a:t>
            </a:r>
          </a:p>
          <a:p>
            <a:pPr algn="ctr"/>
            <a:r>
              <a:rPr lang="en-US" dirty="0">
                <a:latin typeface="Avenir Next Condensed Medium" panose="020B0506020202020204" pitchFamily="34" charset="0"/>
                <a:cs typeface="Calibri"/>
              </a:rPr>
              <a:t>Vulnerability</a:t>
            </a:r>
          </a:p>
        </p:txBody>
      </p:sp>
    </p:spTree>
    <p:extLst>
      <p:ext uri="{BB962C8B-B14F-4D97-AF65-F5344CB8AC3E}">
        <p14:creationId xmlns:p14="http://schemas.microsoft.com/office/powerpoint/2010/main" val="74945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fill="hold"/>
                                        <p:tgtEl>
                                          <p:spTgt spid="24"/>
                                        </p:tgtEl>
                                        <p:attrNameLst>
                                          <p:attrName>ppt_x</p:attrName>
                                        </p:attrNameLst>
                                      </p:cBhvr>
                                      <p:tavLst>
                                        <p:tav tm="0">
                                          <p:val>
                                            <p:strVal val="#ppt_x"/>
                                          </p:val>
                                        </p:tav>
                                        <p:tav tm="100000">
                                          <p:val>
                                            <p:strVal val="#ppt_x"/>
                                          </p:val>
                                        </p:tav>
                                      </p:tavLst>
                                    </p:anim>
                                    <p:anim calcmode="lin" valueType="num">
                                      <p:cBhvr additive="base">
                                        <p:cTn id="1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16680-4AD2-44FA-9AFA-1DC921EE3C52}"/>
              </a:ext>
            </a:extLst>
          </p:cNvPr>
          <p:cNvSpPr>
            <a:spLocks noGrp="1"/>
          </p:cNvSpPr>
          <p:nvPr>
            <p:ph type="title"/>
          </p:nvPr>
        </p:nvSpPr>
        <p:spPr>
          <a:xfrm>
            <a:off x="838200" y="365125"/>
            <a:ext cx="10515600" cy="1325563"/>
          </a:xfrm>
        </p:spPr>
        <p:txBody>
          <a:bodyPr>
            <a:normAutofit/>
          </a:bodyPr>
          <a:lstStyle/>
          <a:p>
            <a:r>
              <a:rPr lang="en-US">
                <a:latin typeface="Avenir Next Condensed" panose="020B0506020202020204" pitchFamily="34" charset="0"/>
                <a:cs typeface="Calibri Light"/>
              </a:rPr>
              <a:t>Reproduction Workflow (cont.)</a:t>
            </a:r>
            <a:endParaRPr lang="en-US">
              <a:latin typeface="Avenir Next Condensed" panose="020B0506020202020204" pitchFamily="34" charset="0"/>
            </a:endParaRPr>
          </a:p>
        </p:txBody>
      </p:sp>
      <p:sp>
        <p:nvSpPr>
          <p:cNvPr id="3" name="Rectangle 2">
            <a:extLst>
              <a:ext uri="{FF2B5EF4-FFF2-40B4-BE49-F238E27FC236}">
                <a16:creationId xmlns:a16="http://schemas.microsoft.com/office/drawing/2014/main" id="{DB3A641C-6C2E-4580-A780-3B38329453E9}"/>
              </a:ext>
            </a:extLst>
          </p:cNvPr>
          <p:cNvSpPr/>
          <p:nvPr/>
        </p:nvSpPr>
        <p:spPr>
          <a:xfrm>
            <a:off x="2875" y="2876"/>
            <a:ext cx="12186248" cy="49745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0C6808FB-B45E-F144-96A7-DD753BA90CDD}"/>
              </a:ext>
            </a:extLst>
          </p:cNvPr>
          <p:cNvSpPr>
            <a:spLocks noGrp="1"/>
          </p:cNvSpPr>
          <p:nvPr>
            <p:ph type="sldNum" sz="quarter" idx="12"/>
          </p:nvPr>
        </p:nvSpPr>
        <p:spPr/>
        <p:txBody>
          <a:bodyPr/>
          <a:lstStyle/>
          <a:p>
            <a:fld id="{079CB688-378F-4534-BFFE-AF122467FDB7}" type="slidenum">
              <a:rPr lang="zh-CN" altLang="en-US" smtClean="0"/>
              <a:t>14</a:t>
            </a:fld>
            <a:endParaRPr lang="zh-CN" altLang="en-US"/>
          </a:p>
        </p:txBody>
      </p:sp>
      <p:sp>
        <p:nvSpPr>
          <p:cNvPr id="17" name="Content Placeholder 2">
            <a:extLst>
              <a:ext uri="{FF2B5EF4-FFF2-40B4-BE49-F238E27FC236}">
                <a16:creationId xmlns:a16="http://schemas.microsoft.com/office/drawing/2014/main" id="{B24AB13B-BB4B-5A4A-AA07-D5F698DF442B}"/>
              </a:ext>
            </a:extLst>
          </p:cNvPr>
          <p:cNvSpPr>
            <a:spLocks noGrp="1"/>
          </p:cNvSpPr>
          <p:nvPr>
            <p:ph idx="1"/>
          </p:nvPr>
        </p:nvSpPr>
        <p:spPr>
          <a:xfrm>
            <a:off x="731520" y="2926080"/>
            <a:ext cx="6286716" cy="388401"/>
          </a:xfrm>
          <a:ln>
            <a:noFill/>
            <a:prstDash val="dash"/>
          </a:ln>
        </p:spPr>
        <p:txBody>
          <a:bodyPr vert="horz" lIns="91440" tIns="45720" rIns="91440" bIns="45720" rtlCol="0" anchor="t">
            <a:noAutofit/>
          </a:bodyPr>
          <a:lstStyle/>
          <a:p>
            <a:pPr marL="685800" indent="-457200">
              <a:lnSpc>
                <a:spcPct val="100000"/>
              </a:lnSpc>
              <a:spcBef>
                <a:spcPts val="0"/>
              </a:spcBef>
            </a:pPr>
            <a:r>
              <a:rPr lang="en-US" sz="2000" dirty="0">
                <a:latin typeface="Avenir Next Condensed Medium" panose="020B0506020202020204" pitchFamily="34" charset="0"/>
                <a:cs typeface="Calibri"/>
              </a:rPr>
              <a:t>Trigger the vulnerability by using the Proof-of-Concept File</a:t>
            </a:r>
          </a:p>
        </p:txBody>
      </p:sp>
      <p:graphicFrame>
        <p:nvGraphicFramePr>
          <p:cNvPr id="24" name="Table 23">
            <a:extLst>
              <a:ext uri="{FF2B5EF4-FFF2-40B4-BE49-F238E27FC236}">
                <a16:creationId xmlns:a16="http://schemas.microsoft.com/office/drawing/2014/main" id="{54832217-C516-E643-8694-41AE10881F2C}"/>
              </a:ext>
            </a:extLst>
          </p:cNvPr>
          <p:cNvGraphicFramePr>
            <a:graphicFrameLocks noGrp="1"/>
          </p:cNvGraphicFramePr>
          <p:nvPr>
            <p:extLst>
              <p:ext uri="{D42A27DB-BD31-4B8C-83A1-F6EECF244321}">
                <p14:modId xmlns:p14="http://schemas.microsoft.com/office/powerpoint/2010/main" val="1764651577"/>
              </p:ext>
            </p:extLst>
          </p:nvPr>
        </p:nvGraphicFramePr>
        <p:xfrm>
          <a:off x="901877" y="3594403"/>
          <a:ext cx="6943283" cy="2194560"/>
        </p:xfrm>
        <a:graphic>
          <a:graphicData uri="http://schemas.openxmlformats.org/drawingml/2006/table">
            <a:tbl>
              <a:tblPr firstRow="1" bandRow="1">
                <a:tableStyleId>{5C22544A-7EE6-4342-B048-85BDC9FD1C3A}</a:tableStyleId>
              </a:tblPr>
              <a:tblGrid>
                <a:gridCol w="2480035">
                  <a:extLst>
                    <a:ext uri="{9D8B030D-6E8A-4147-A177-3AD203B41FA5}">
                      <a16:colId xmlns:a16="http://schemas.microsoft.com/office/drawing/2014/main" val="864566636"/>
                    </a:ext>
                  </a:extLst>
                </a:gridCol>
                <a:gridCol w="4463248">
                  <a:extLst>
                    <a:ext uri="{9D8B030D-6E8A-4147-A177-3AD203B41FA5}">
                      <a16:colId xmlns:a16="http://schemas.microsoft.com/office/drawing/2014/main" val="2500300171"/>
                    </a:ext>
                  </a:extLst>
                </a:gridCol>
              </a:tblGrid>
              <a:tr h="362323">
                <a:tc>
                  <a:txBody>
                    <a:bodyPr/>
                    <a:lstStyle/>
                    <a:p>
                      <a:pPr algn="ctr"/>
                      <a:r>
                        <a:rPr lang="en-US" sz="1800" b="0" i="0" dirty="0">
                          <a:solidFill>
                            <a:srgbClr val="000000"/>
                          </a:solidFill>
                          <a:effectLst/>
                          <a:latin typeface="Avenir Next Condensed Medium" panose="020B0506020202020204" pitchFamily="34" charset="0"/>
                        </a:rPr>
                        <a:t>Type of </a:t>
                      </a:r>
                      <a:r>
                        <a:rPr lang="en-US" sz="1800" b="0" i="0" dirty="0" err="1">
                          <a:solidFill>
                            <a:srgbClr val="000000"/>
                          </a:solidFill>
                          <a:effectLst/>
                          <a:latin typeface="Avenir Next Condensed Medium" panose="020B0506020202020204" pitchFamily="34" charset="0"/>
                        </a:rPr>
                        <a:t>PoC</a:t>
                      </a:r>
                      <a:endParaRPr lang="en-US" sz="1800" b="0" i="0" dirty="0">
                        <a:solidFill>
                          <a:srgbClr val="000000"/>
                        </a:solidFill>
                        <a:effectLst/>
                        <a:latin typeface="Avenir Next Condensed Medium" panose="020B0506020202020204" pitchFamily="34" charset="0"/>
                      </a:endParaRPr>
                    </a:p>
                  </a:txBody>
                  <a:tcPr anchor="ctr">
                    <a:solidFill>
                      <a:schemeClr val="accent1">
                        <a:lumMod val="40000"/>
                        <a:lumOff val="60000"/>
                      </a:schemeClr>
                    </a:solidFill>
                  </a:tcPr>
                </a:tc>
                <a:tc>
                  <a:txBody>
                    <a:bodyPr/>
                    <a:lstStyle/>
                    <a:p>
                      <a:pPr algn="ctr"/>
                      <a:r>
                        <a:rPr lang="en-US" sz="1800" b="0" i="0" dirty="0">
                          <a:solidFill>
                            <a:schemeClr val="tx1"/>
                          </a:solidFill>
                          <a:effectLst/>
                          <a:latin typeface="Avenir Next Condensed Medium" panose="020B0506020202020204" pitchFamily="34" charset="0"/>
                        </a:rPr>
                        <a:t>Default Setting </a:t>
                      </a:r>
                    </a:p>
                  </a:txBody>
                  <a:tcPr anchor="ctr">
                    <a:solidFill>
                      <a:schemeClr val="accent1">
                        <a:lumMod val="40000"/>
                        <a:lumOff val="60000"/>
                      </a:schemeClr>
                    </a:solidFill>
                  </a:tcPr>
                </a:tc>
                <a:extLst>
                  <a:ext uri="{0D108BD9-81ED-4DB2-BD59-A6C34878D82A}">
                    <a16:rowId xmlns:a16="http://schemas.microsoft.com/office/drawing/2014/main" val="1699818974"/>
                  </a:ext>
                </a:extLst>
              </a:tr>
              <a:tr h="333682">
                <a:tc>
                  <a:txBody>
                    <a:bodyPr/>
                    <a:lstStyle/>
                    <a:p>
                      <a:pPr>
                        <a:buNone/>
                      </a:pPr>
                      <a:r>
                        <a:rPr lang="en-US" sz="1800" b="0" i="0">
                          <a:solidFill>
                            <a:srgbClr val="000000"/>
                          </a:solidFill>
                          <a:effectLst/>
                          <a:latin typeface="Avenir Next Condensed" panose="020B0506020202020204" pitchFamily="34" charset="0"/>
                        </a:rPr>
                        <a:t>Shell commands</a:t>
                      </a:r>
                    </a:p>
                  </a:txBody>
                  <a:tcPr anchor="ctr"/>
                </a:tc>
                <a:tc>
                  <a:txBody>
                    <a:bodyPr/>
                    <a:lstStyle/>
                    <a:p>
                      <a:r>
                        <a:rPr lang="en-US" sz="1800" b="0" i="0" dirty="0">
                          <a:solidFill>
                            <a:schemeClr val="tx1"/>
                          </a:solidFill>
                          <a:effectLst/>
                          <a:latin typeface="Avenir Next Condensed" panose="020B0506020202020204" pitchFamily="34" charset="0"/>
                        </a:rPr>
                        <a:t>Run the commands with the default shell </a:t>
                      </a:r>
                    </a:p>
                  </a:txBody>
                  <a:tcPr anchor="ctr"/>
                </a:tc>
                <a:extLst>
                  <a:ext uri="{0D108BD9-81ED-4DB2-BD59-A6C34878D82A}">
                    <a16:rowId xmlns:a16="http://schemas.microsoft.com/office/drawing/2014/main" val="1475892402"/>
                  </a:ext>
                </a:extLst>
              </a:tr>
              <a:tr h="319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noProof="0">
                          <a:solidFill>
                            <a:srgbClr val="000000"/>
                          </a:solidFill>
                          <a:effectLst/>
                          <a:latin typeface="Avenir Next Condensed" panose="020B0506020202020204" pitchFamily="34" charset="0"/>
                        </a:rPr>
                        <a:t>Script program</a:t>
                      </a:r>
                      <a:r>
                        <a:rPr lang="zh-CN" altLang="en-US" sz="1800" b="0" i="0" u="none" strike="noStrike" noProof="0">
                          <a:solidFill>
                            <a:srgbClr val="000000"/>
                          </a:solidFill>
                          <a:effectLst/>
                          <a:latin typeface="Avenir Next Condensed" panose="020B0506020202020204" pitchFamily="34" charset="0"/>
                        </a:rPr>
                        <a:t> </a:t>
                      </a:r>
                      <a:r>
                        <a:rPr lang="en-US" altLang="zh-CN" sz="1800" b="0" i="0" u="none" strike="noStrike" noProof="0">
                          <a:solidFill>
                            <a:srgbClr val="000000"/>
                          </a:solidFill>
                          <a:effectLst/>
                          <a:latin typeface="Avenir Next Condensed" panose="020B0506020202020204" pitchFamily="34" charset="0"/>
                        </a:rPr>
                        <a:t>(e.g., python) </a:t>
                      </a:r>
                    </a:p>
                  </a:txBody>
                  <a:tcPr anchor="ctr"/>
                </a:tc>
                <a:tc>
                  <a:txBody>
                    <a:bodyPr/>
                    <a:lstStyle/>
                    <a:p>
                      <a:pPr lvl="0" algn="l">
                        <a:buNone/>
                      </a:pPr>
                      <a:r>
                        <a:rPr lang="en-US" sz="1800" b="0" i="0" u="none" strike="noStrike" noProof="0">
                          <a:solidFill>
                            <a:srgbClr val="000000"/>
                          </a:solidFill>
                          <a:effectLst/>
                          <a:latin typeface="Avenir Next Condensed" panose="020B0506020202020204" pitchFamily="34" charset="0"/>
                        </a:rPr>
                        <a:t>Run the script with the appropriate interpreter</a:t>
                      </a:r>
                    </a:p>
                  </a:txBody>
                  <a:tcPr anchor="ctr"/>
                </a:tc>
                <a:extLst>
                  <a:ext uri="{0D108BD9-81ED-4DB2-BD59-A6C34878D82A}">
                    <a16:rowId xmlns:a16="http://schemas.microsoft.com/office/drawing/2014/main" val="2007221932"/>
                  </a:ext>
                </a:extLst>
              </a:tr>
              <a:tr h="333682">
                <a:tc>
                  <a:txBody>
                    <a:bodyPr/>
                    <a:lstStyle/>
                    <a:p>
                      <a:pPr>
                        <a:buNone/>
                      </a:pPr>
                      <a:r>
                        <a:rPr lang="en-US" sz="1800" b="0" i="0">
                          <a:solidFill>
                            <a:srgbClr val="000000"/>
                          </a:solidFill>
                          <a:effectLst/>
                          <a:latin typeface="Avenir Next Condensed" panose="020B0506020202020204" pitchFamily="34" charset="0"/>
                        </a:rPr>
                        <a:t>C/C++ code</a:t>
                      </a:r>
                    </a:p>
                  </a:txBody>
                  <a:tcPr anchor="ctr"/>
                </a:tc>
                <a:tc>
                  <a:txBody>
                    <a:bodyPr/>
                    <a:lstStyle/>
                    <a:p>
                      <a:r>
                        <a:rPr lang="en-US" sz="1800" b="0" i="0">
                          <a:solidFill>
                            <a:schemeClr val="tx1"/>
                          </a:solidFill>
                          <a:effectLst/>
                          <a:latin typeface="Avenir Next Condensed" panose="020B0506020202020204" pitchFamily="34" charset="0"/>
                        </a:rPr>
                        <a:t>Compile code with default options and run it </a:t>
                      </a:r>
                    </a:p>
                  </a:txBody>
                  <a:tcPr anchor="ctr"/>
                </a:tc>
                <a:extLst>
                  <a:ext uri="{0D108BD9-81ED-4DB2-BD59-A6C34878D82A}">
                    <a16:rowId xmlns:a16="http://schemas.microsoft.com/office/drawing/2014/main" val="3142294819"/>
                  </a:ext>
                </a:extLst>
              </a:tr>
              <a:tr h="319697">
                <a:tc>
                  <a:txBody>
                    <a:bodyPr/>
                    <a:lstStyle/>
                    <a:p>
                      <a:pPr>
                        <a:buNone/>
                      </a:pPr>
                      <a:r>
                        <a:rPr lang="en-US" sz="1800" b="0" i="0">
                          <a:solidFill>
                            <a:srgbClr val="000000"/>
                          </a:solidFill>
                          <a:effectLst/>
                          <a:latin typeface="Avenir Next Condensed" panose="020B0506020202020204" pitchFamily="34" charset="0"/>
                        </a:rPr>
                        <a:t>A long string</a:t>
                      </a:r>
                    </a:p>
                  </a:txBody>
                  <a:tcPr anchor="ctr"/>
                </a:tc>
                <a:tc>
                  <a:txBody>
                    <a:bodyPr/>
                    <a:lstStyle/>
                    <a:p>
                      <a:r>
                        <a:rPr lang="en-US" sz="1800" b="0" i="0">
                          <a:solidFill>
                            <a:schemeClr val="tx1"/>
                          </a:solidFill>
                          <a:effectLst/>
                          <a:latin typeface="Avenir Next Condensed" panose="020B0506020202020204" pitchFamily="34" charset="0"/>
                        </a:rPr>
                        <a:t>Directly input the string to the vulnerable program </a:t>
                      </a:r>
                    </a:p>
                  </a:txBody>
                  <a:tcPr anchor="ctr"/>
                </a:tc>
                <a:extLst>
                  <a:ext uri="{0D108BD9-81ED-4DB2-BD59-A6C34878D82A}">
                    <a16:rowId xmlns:a16="http://schemas.microsoft.com/office/drawing/2014/main" val="678190132"/>
                  </a:ext>
                </a:extLst>
              </a:tr>
              <a:tr h="3336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a:solidFill>
                            <a:schemeClr val="tx1"/>
                          </a:solidFill>
                          <a:effectLst/>
                          <a:latin typeface="Avenir Next Condensed" panose="020B0506020202020204" pitchFamily="34" charset="0"/>
                        </a:rPr>
                        <a:t>A malformed file</a:t>
                      </a:r>
                      <a:r>
                        <a:rPr lang="zh-CN" altLang="en-US" sz="1800" b="0" i="0">
                          <a:solidFill>
                            <a:schemeClr val="tx1"/>
                          </a:solidFill>
                          <a:effectLst/>
                          <a:latin typeface="Avenir Next Condensed" panose="020B0506020202020204" pitchFamily="34" charset="0"/>
                        </a:rPr>
                        <a:t> </a:t>
                      </a:r>
                      <a:r>
                        <a:rPr lang="en-US" altLang="zh-CN" sz="1800" b="0" i="0">
                          <a:solidFill>
                            <a:schemeClr val="tx1"/>
                          </a:solidFill>
                          <a:effectLst/>
                          <a:latin typeface="Avenir Next Condensed" panose="020B0506020202020204" pitchFamily="34" charset="0"/>
                        </a:rPr>
                        <a:t>(e.g., jpeg) </a:t>
                      </a:r>
                    </a:p>
                  </a:txBody>
                  <a:tcPr anchor="ctr"/>
                </a:tc>
                <a:tc>
                  <a:txBody>
                    <a:bodyPr/>
                    <a:lstStyle/>
                    <a:p>
                      <a:r>
                        <a:rPr lang="en-US" sz="1800" b="0" i="0" dirty="0">
                          <a:solidFill>
                            <a:schemeClr val="tx1"/>
                          </a:solidFill>
                          <a:effectLst/>
                          <a:latin typeface="Avenir Next Condensed" panose="020B0506020202020204" pitchFamily="34" charset="0"/>
                        </a:rPr>
                        <a:t>Input the file to the vulnerable program </a:t>
                      </a:r>
                    </a:p>
                  </a:txBody>
                  <a:tcPr anchor="ctr"/>
                </a:tc>
                <a:extLst>
                  <a:ext uri="{0D108BD9-81ED-4DB2-BD59-A6C34878D82A}">
                    <a16:rowId xmlns:a16="http://schemas.microsoft.com/office/drawing/2014/main" val="3816350995"/>
                  </a:ext>
                </a:extLst>
              </a:tr>
            </a:tbl>
          </a:graphicData>
        </a:graphic>
      </p:graphicFrame>
      <p:sp>
        <p:nvSpPr>
          <p:cNvPr id="33" name="TextBox 32">
            <a:extLst>
              <a:ext uri="{FF2B5EF4-FFF2-40B4-BE49-F238E27FC236}">
                <a16:creationId xmlns:a16="http://schemas.microsoft.com/office/drawing/2014/main" id="{153E967A-7BFB-4640-AE78-52B7F2CBA095}"/>
              </a:ext>
            </a:extLst>
          </p:cNvPr>
          <p:cNvSpPr txBox="1"/>
          <p:nvPr/>
        </p:nvSpPr>
        <p:spPr>
          <a:xfrm>
            <a:off x="8529687" y="3680444"/>
            <a:ext cx="2824113" cy="2246769"/>
          </a:xfrm>
          <a:prstGeom prst="rect">
            <a:avLst/>
          </a:prstGeom>
          <a:noFill/>
          <a:ln>
            <a:noFill/>
            <a:prstDash val="dash"/>
          </a:ln>
        </p:spPr>
        <p:txBody>
          <a:bodyPr wrap="square" rtlCol="0" anchor="t">
            <a:spAutoFit/>
          </a:bodyPr>
          <a:lstStyle/>
          <a:p>
            <a:pPr marL="285750" indent="-285750">
              <a:buFont typeface="Arial" panose="020B0604020202020204" pitchFamily="34" charset="0"/>
              <a:buChar char="•"/>
            </a:pPr>
            <a:r>
              <a:rPr lang="en-US" sz="2000" dirty="0">
                <a:latin typeface="Avenir Next Condensed" panose="020B0506020202020204" pitchFamily="34" charset="0"/>
              </a:rPr>
              <a:t>Vulnerable Version</a:t>
            </a:r>
            <a:endParaRPr lang="en-US" sz="2000" dirty="0">
              <a:latin typeface="Avenir Next Condensed" panose="020B0506020202020204" pitchFamily="34" charset="0"/>
              <a:cs typeface="Calibri"/>
            </a:endParaRPr>
          </a:p>
          <a:p>
            <a:pPr marL="285750" indent="-285750">
              <a:buFont typeface="Arial" panose="020B0604020202020204" pitchFamily="34" charset="0"/>
              <a:buChar char="•"/>
            </a:pPr>
            <a:r>
              <a:rPr lang="en-US" sz="2000" dirty="0">
                <a:latin typeface="Avenir Next Condensed" panose="020B0506020202020204" pitchFamily="34" charset="0"/>
              </a:rPr>
              <a:t>Operating System</a:t>
            </a:r>
            <a:endParaRPr lang="en-US" sz="2000" dirty="0">
              <a:latin typeface="Avenir Next Condensed" panose="020B0506020202020204" pitchFamily="34" charset="0"/>
              <a:cs typeface="Calibri"/>
            </a:endParaRPr>
          </a:p>
          <a:p>
            <a:pPr marL="285750" indent="-285750">
              <a:buFont typeface="Arial" panose="020B0604020202020204" pitchFamily="34" charset="0"/>
              <a:buChar char="•"/>
            </a:pPr>
            <a:r>
              <a:rPr lang="en-US" sz="2000" dirty="0">
                <a:latin typeface="Avenir Next Condensed" panose="020B0506020202020204" pitchFamily="34" charset="0"/>
              </a:rPr>
              <a:t>Software Installation</a:t>
            </a:r>
            <a:endParaRPr lang="en-US" sz="2000" dirty="0">
              <a:latin typeface="Avenir Next Condensed" panose="020B0506020202020204" pitchFamily="34" charset="0"/>
              <a:cs typeface="Calibri"/>
            </a:endParaRPr>
          </a:p>
          <a:p>
            <a:pPr marL="285750" indent="-285750">
              <a:buFont typeface="Arial" panose="020B0604020202020204" pitchFamily="34" charset="0"/>
              <a:buChar char="•"/>
            </a:pPr>
            <a:r>
              <a:rPr lang="en-US" sz="2000" dirty="0">
                <a:latin typeface="Avenir Next Condensed" panose="020B0506020202020204" pitchFamily="34" charset="0"/>
                <a:cs typeface="Calibri"/>
              </a:rPr>
              <a:t>Software Configuration</a:t>
            </a:r>
          </a:p>
          <a:p>
            <a:pPr marL="285750" indent="-285750">
              <a:buFont typeface="Arial" panose="020B0604020202020204" pitchFamily="34" charset="0"/>
              <a:buChar char="•"/>
            </a:pPr>
            <a:r>
              <a:rPr lang="en-US" sz="2000" u="sng" dirty="0">
                <a:latin typeface="Avenir Next Condensed" panose="020B0506020202020204" pitchFamily="34" charset="0"/>
              </a:rPr>
              <a:t>Proof-of-Concept File</a:t>
            </a:r>
            <a:endParaRPr lang="en-US" sz="2000" u="sng" dirty="0">
              <a:latin typeface="Avenir Next Condensed" panose="020B0506020202020204" pitchFamily="34" charset="0"/>
              <a:cs typeface="Calibri"/>
            </a:endParaRPr>
          </a:p>
          <a:p>
            <a:pPr marL="285750" indent="-285750">
              <a:buFont typeface="Arial" panose="020B0604020202020204" pitchFamily="34" charset="0"/>
              <a:buChar char="•"/>
            </a:pPr>
            <a:r>
              <a:rPr lang="en-US" sz="2000" u="sng" dirty="0">
                <a:latin typeface="Avenir Next Condensed" panose="020B0506020202020204" pitchFamily="34" charset="0"/>
              </a:rPr>
              <a:t>Trigger Method</a:t>
            </a:r>
            <a:endParaRPr lang="en-US" sz="2000" u="sng" dirty="0">
              <a:latin typeface="Avenir Next Condensed" panose="020B0506020202020204" pitchFamily="34" charset="0"/>
              <a:cs typeface="Calibri"/>
            </a:endParaRPr>
          </a:p>
          <a:p>
            <a:pPr marL="285750" indent="-285750">
              <a:buFont typeface="Arial" panose="020B0604020202020204" pitchFamily="34" charset="0"/>
              <a:buChar char="•"/>
            </a:pPr>
            <a:r>
              <a:rPr lang="en-US" sz="2000" dirty="0">
                <a:latin typeface="Avenir Next Condensed" panose="020B0506020202020204" pitchFamily="34" charset="0"/>
                <a:cs typeface="Calibri"/>
              </a:rPr>
              <a:t>Vulnerability Verification</a:t>
            </a:r>
          </a:p>
        </p:txBody>
      </p:sp>
      <p:pic>
        <p:nvPicPr>
          <p:cNvPr id="34" name="Picture 33">
            <a:extLst>
              <a:ext uri="{FF2B5EF4-FFF2-40B4-BE49-F238E27FC236}">
                <a16:creationId xmlns:a16="http://schemas.microsoft.com/office/drawing/2014/main" id="{81D6B29A-F176-F944-925E-B13A0FCFBE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0755" y="5232964"/>
            <a:ext cx="328274" cy="311221"/>
          </a:xfrm>
          <a:prstGeom prst="rect">
            <a:avLst/>
          </a:prstGeom>
        </p:spPr>
      </p:pic>
      <p:pic>
        <p:nvPicPr>
          <p:cNvPr id="35" name="Picture 34">
            <a:extLst>
              <a:ext uri="{FF2B5EF4-FFF2-40B4-BE49-F238E27FC236}">
                <a16:creationId xmlns:a16="http://schemas.microsoft.com/office/drawing/2014/main" id="{57B59238-46E9-7A41-945E-CBE159A8C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0755" y="4921743"/>
            <a:ext cx="328274" cy="311221"/>
          </a:xfrm>
          <a:prstGeom prst="rect">
            <a:avLst/>
          </a:prstGeom>
        </p:spPr>
      </p:pic>
      <p:pic>
        <p:nvPicPr>
          <p:cNvPr id="10" name="Picture 9">
            <a:extLst>
              <a:ext uri="{FF2B5EF4-FFF2-40B4-BE49-F238E27FC236}">
                <a16:creationId xmlns:a16="http://schemas.microsoft.com/office/drawing/2014/main" id="{E3005B8E-D119-6344-BCC1-8592222713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432" y="1716236"/>
            <a:ext cx="615314" cy="751714"/>
          </a:xfrm>
          <a:prstGeom prst="rect">
            <a:avLst/>
          </a:prstGeom>
        </p:spPr>
      </p:pic>
      <p:sp>
        <p:nvSpPr>
          <p:cNvPr id="11" name="Chevron 10">
            <a:extLst>
              <a:ext uri="{FF2B5EF4-FFF2-40B4-BE49-F238E27FC236}">
                <a16:creationId xmlns:a16="http://schemas.microsoft.com/office/drawing/2014/main" id="{F6C5A0CE-1176-864F-9E1D-7AE0503D8733}"/>
              </a:ext>
            </a:extLst>
          </p:cNvPr>
          <p:cNvSpPr/>
          <p:nvPr/>
        </p:nvSpPr>
        <p:spPr>
          <a:xfrm>
            <a:off x="3195797" y="1622370"/>
            <a:ext cx="1767831" cy="865899"/>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cs typeface="Calibri"/>
            </a:endParaRPr>
          </a:p>
        </p:txBody>
      </p:sp>
      <p:sp>
        <p:nvSpPr>
          <p:cNvPr id="12" name="TextBox 11">
            <a:extLst>
              <a:ext uri="{FF2B5EF4-FFF2-40B4-BE49-F238E27FC236}">
                <a16:creationId xmlns:a16="http://schemas.microsoft.com/office/drawing/2014/main" id="{F1A8450C-D821-3D42-BDFB-6F16217B4202}"/>
              </a:ext>
            </a:extLst>
          </p:cNvPr>
          <p:cNvSpPr txBox="1"/>
          <p:nvPr/>
        </p:nvSpPr>
        <p:spPr>
          <a:xfrm>
            <a:off x="3545703" y="1745643"/>
            <a:ext cx="1270716" cy="646331"/>
          </a:xfrm>
          <a:prstGeom prst="rect">
            <a:avLst/>
          </a:prstGeom>
          <a:noFill/>
        </p:spPr>
        <p:txBody>
          <a:bodyPr wrap="square" rtlCol="0">
            <a:spAutoFit/>
          </a:bodyPr>
          <a:lstStyle/>
          <a:p>
            <a:pPr algn="ctr"/>
            <a:r>
              <a:rPr lang="en-US" dirty="0">
                <a:latin typeface="Avenir Next Condensed Medium" panose="020B0506020202020204" pitchFamily="34" charset="0"/>
                <a:cs typeface="Calibri"/>
              </a:rPr>
              <a:t>Set up Environment</a:t>
            </a:r>
          </a:p>
        </p:txBody>
      </p:sp>
      <p:pic>
        <p:nvPicPr>
          <p:cNvPr id="13" name="Picture 15" descr="A close up of a device&#10;&#10;Description generated with high confidence">
            <a:extLst>
              <a:ext uri="{FF2B5EF4-FFF2-40B4-BE49-F238E27FC236}">
                <a16:creationId xmlns:a16="http://schemas.microsoft.com/office/drawing/2014/main" id="{721D8DBB-D718-6041-8D60-7589A4DA858B}"/>
              </a:ext>
            </a:extLst>
          </p:cNvPr>
          <p:cNvPicPr>
            <a:picLocks noChangeAspect="1"/>
          </p:cNvPicPr>
          <p:nvPr/>
        </p:nvPicPr>
        <p:blipFill>
          <a:blip r:embed="rId5"/>
          <a:stretch>
            <a:fillRect/>
          </a:stretch>
        </p:blipFill>
        <p:spPr>
          <a:xfrm>
            <a:off x="838200" y="1698295"/>
            <a:ext cx="523993" cy="610297"/>
          </a:xfrm>
          <a:prstGeom prst="rect">
            <a:avLst/>
          </a:prstGeom>
        </p:spPr>
      </p:pic>
      <p:pic>
        <p:nvPicPr>
          <p:cNvPr id="14" name="Picture 13">
            <a:extLst>
              <a:ext uri="{FF2B5EF4-FFF2-40B4-BE49-F238E27FC236}">
                <a16:creationId xmlns:a16="http://schemas.microsoft.com/office/drawing/2014/main" id="{8828C29A-058B-E044-AFD9-BFD19E1FB3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4620" y="1653636"/>
            <a:ext cx="713772" cy="713772"/>
          </a:xfrm>
          <a:prstGeom prst="rect">
            <a:avLst/>
          </a:prstGeom>
        </p:spPr>
      </p:pic>
      <p:sp>
        <p:nvSpPr>
          <p:cNvPr id="15" name="Chevron 14">
            <a:extLst>
              <a:ext uri="{FF2B5EF4-FFF2-40B4-BE49-F238E27FC236}">
                <a16:creationId xmlns:a16="http://schemas.microsoft.com/office/drawing/2014/main" id="{172BC44A-F2D2-4144-8062-AD5E1E854183}"/>
              </a:ext>
            </a:extLst>
          </p:cNvPr>
          <p:cNvSpPr/>
          <p:nvPr/>
        </p:nvSpPr>
        <p:spPr>
          <a:xfrm>
            <a:off x="5350177" y="1616577"/>
            <a:ext cx="1937759" cy="871692"/>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cs typeface="Calibri"/>
            </a:endParaRPr>
          </a:p>
        </p:txBody>
      </p:sp>
      <p:sp>
        <p:nvSpPr>
          <p:cNvPr id="16" name="TextBox 15">
            <a:extLst>
              <a:ext uri="{FF2B5EF4-FFF2-40B4-BE49-F238E27FC236}">
                <a16:creationId xmlns:a16="http://schemas.microsoft.com/office/drawing/2014/main" id="{BE249A66-82EC-A340-857F-0F3E5A778C24}"/>
              </a:ext>
            </a:extLst>
          </p:cNvPr>
          <p:cNvSpPr txBox="1"/>
          <p:nvPr/>
        </p:nvSpPr>
        <p:spPr>
          <a:xfrm>
            <a:off x="5665897" y="1745643"/>
            <a:ext cx="1508045" cy="646331"/>
          </a:xfrm>
          <a:prstGeom prst="rect">
            <a:avLst/>
          </a:prstGeom>
          <a:noFill/>
        </p:spPr>
        <p:txBody>
          <a:bodyPr wrap="square" rtlCol="0">
            <a:spAutoFit/>
          </a:bodyPr>
          <a:lstStyle/>
          <a:p>
            <a:pPr algn="ctr"/>
            <a:r>
              <a:rPr lang="en-US" dirty="0">
                <a:latin typeface="Avenir Next Condensed Medium" panose="020B0506020202020204" pitchFamily="34" charset="0"/>
                <a:cs typeface="Calibri"/>
              </a:rPr>
              <a:t>Install &amp; Config Software</a:t>
            </a:r>
          </a:p>
        </p:txBody>
      </p:sp>
      <p:sp>
        <p:nvSpPr>
          <p:cNvPr id="18" name="Chevron 17">
            <a:extLst>
              <a:ext uri="{FF2B5EF4-FFF2-40B4-BE49-F238E27FC236}">
                <a16:creationId xmlns:a16="http://schemas.microsoft.com/office/drawing/2014/main" id="{C9877B5C-A2D3-3F44-90B5-CD6C63007641}"/>
              </a:ext>
            </a:extLst>
          </p:cNvPr>
          <p:cNvSpPr/>
          <p:nvPr/>
        </p:nvSpPr>
        <p:spPr>
          <a:xfrm>
            <a:off x="1134213" y="1616576"/>
            <a:ext cx="1662028" cy="871693"/>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cs typeface="Calibri"/>
            </a:endParaRPr>
          </a:p>
        </p:txBody>
      </p:sp>
      <p:sp>
        <p:nvSpPr>
          <p:cNvPr id="19" name="TextBox 18">
            <a:extLst>
              <a:ext uri="{FF2B5EF4-FFF2-40B4-BE49-F238E27FC236}">
                <a16:creationId xmlns:a16="http://schemas.microsoft.com/office/drawing/2014/main" id="{3300FFAA-5CA0-E143-9726-C39A4764CAD1}"/>
              </a:ext>
            </a:extLst>
          </p:cNvPr>
          <p:cNvSpPr txBox="1"/>
          <p:nvPr/>
        </p:nvSpPr>
        <p:spPr>
          <a:xfrm>
            <a:off x="1429651" y="1735302"/>
            <a:ext cx="1135986" cy="646331"/>
          </a:xfrm>
          <a:prstGeom prst="rect">
            <a:avLst/>
          </a:prstGeom>
          <a:noFill/>
        </p:spPr>
        <p:txBody>
          <a:bodyPr wrap="square" rtlCol="0">
            <a:spAutoFit/>
          </a:bodyPr>
          <a:lstStyle/>
          <a:p>
            <a:pPr algn="ctr"/>
            <a:r>
              <a:rPr lang="en-US" dirty="0">
                <a:latin typeface="Avenir Next Condensed Medium" panose="020B0506020202020204" pitchFamily="34" charset="0"/>
                <a:cs typeface="Calibri"/>
              </a:rPr>
              <a:t>Read</a:t>
            </a:r>
          </a:p>
          <a:p>
            <a:pPr algn="ctr"/>
            <a:r>
              <a:rPr lang="en-US" dirty="0">
                <a:latin typeface="Avenir Next Condensed Medium" panose="020B0506020202020204" pitchFamily="34" charset="0"/>
                <a:cs typeface="Calibri"/>
              </a:rPr>
              <a:t>Reports</a:t>
            </a:r>
          </a:p>
        </p:txBody>
      </p:sp>
      <p:pic>
        <p:nvPicPr>
          <p:cNvPr id="20" name="Picture 19">
            <a:extLst>
              <a:ext uri="{FF2B5EF4-FFF2-40B4-BE49-F238E27FC236}">
                <a16:creationId xmlns:a16="http://schemas.microsoft.com/office/drawing/2014/main" id="{A74AD58E-717E-8748-981C-BCF3A8E6C6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41436" y="1747527"/>
            <a:ext cx="613059" cy="613059"/>
          </a:xfrm>
          <a:prstGeom prst="rect">
            <a:avLst/>
          </a:prstGeom>
        </p:spPr>
      </p:pic>
      <p:sp>
        <p:nvSpPr>
          <p:cNvPr id="21" name="Chevron 20">
            <a:extLst>
              <a:ext uri="{FF2B5EF4-FFF2-40B4-BE49-F238E27FC236}">
                <a16:creationId xmlns:a16="http://schemas.microsoft.com/office/drawing/2014/main" id="{49891E83-E7B8-F143-9CFD-EEA06774C8D9}"/>
              </a:ext>
            </a:extLst>
          </p:cNvPr>
          <p:cNvSpPr/>
          <p:nvPr/>
        </p:nvSpPr>
        <p:spPr>
          <a:xfrm>
            <a:off x="7729618" y="1607746"/>
            <a:ext cx="1796333" cy="880523"/>
          </a:xfrm>
          <a:prstGeom prst="chevro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cs typeface="Calibri"/>
            </a:endParaRPr>
          </a:p>
        </p:txBody>
      </p:sp>
      <p:sp>
        <p:nvSpPr>
          <p:cNvPr id="22" name="TextBox 21">
            <a:extLst>
              <a:ext uri="{FF2B5EF4-FFF2-40B4-BE49-F238E27FC236}">
                <a16:creationId xmlns:a16="http://schemas.microsoft.com/office/drawing/2014/main" id="{448E72AE-8D43-A643-83F2-5602D089B44A}"/>
              </a:ext>
            </a:extLst>
          </p:cNvPr>
          <p:cNvSpPr txBox="1"/>
          <p:nvPr/>
        </p:nvSpPr>
        <p:spPr>
          <a:xfrm>
            <a:off x="8046308" y="1745643"/>
            <a:ext cx="1283940" cy="646331"/>
          </a:xfrm>
          <a:prstGeom prst="rect">
            <a:avLst/>
          </a:prstGeom>
          <a:noFill/>
        </p:spPr>
        <p:txBody>
          <a:bodyPr wrap="square" rtlCol="0">
            <a:spAutoFit/>
          </a:bodyPr>
          <a:lstStyle/>
          <a:p>
            <a:pPr algn="ctr"/>
            <a:r>
              <a:rPr lang="en-US" dirty="0">
                <a:latin typeface="Avenir Next Condensed Medium" panose="020B0506020202020204" pitchFamily="34" charset="0"/>
                <a:cs typeface="Calibri"/>
              </a:rPr>
              <a:t>Trigger Vulnerability</a:t>
            </a:r>
          </a:p>
        </p:txBody>
      </p:sp>
      <p:pic>
        <p:nvPicPr>
          <p:cNvPr id="23" name="Picture 22">
            <a:extLst>
              <a:ext uri="{FF2B5EF4-FFF2-40B4-BE49-F238E27FC236}">
                <a16:creationId xmlns:a16="http://schemas.microsoft.com/office/drawing/2014/main" id="{A2F22EC9-11E3-3848-92D5-F067DD4CD0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83041" y="1762174"/>
            <a:ext cx="507627" cy="651198"/>
          </a:xfrm>
          <a:prstGeom prst="rect">
            <a:avLst/>
          </a:prstGeom>
        </p:spPr>
      </p:pic>
      <p:sp>
        <p:nvSpPr>
          <p:cNvPr id="25" name="Chevron 24">
            <a:extLst>
              <a:ext uri="{FF2B5EF4-FFF2-40B4-BE49-F238E27FC236}">
                <a16:creationId xmlns:a16="http://schemas.microsoft.com/office/drawing/2014/main" id="{CA6CE467-5A58-9542-A691-E287F877B445}"/>
              </a:ext>
            </a:extLst>
          </p:cNvPr>
          <p:cNvSpPr/>
          <p:nvPr/>
        </p:nvSpPr>
        <p:spPr>
          <a:xfrm>
            <a:off x="9836855" y="1616578"/>
            <a:ext cx="1812443" cy="871691"/>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cs typeface="Calibri"/>
            </a:endParaRPr>
          </a:p>
        </p:txBody>
      </p:sp>
      <p:sp>
        <p:nvSpPr>
          <p:cNvPr id="26" name="TextBox 25">
            <a:extLst>
              <a:ext uri="{FF2B5EF4-FFF2-40B4-BE49-F238E27FC236}">
                <a16:creationId xmlns:a16="http://schemas.microsoft.com/office/drawing/2014/main" id="{4DC1A855-2266-DE4A-A506-29BD343DDD91}"/>
              </a:ext>
            </a:extLst>
          </p:cNvPr>
          <p:cNvSpPr txBox="1"/>
          <p:nvPr/>
        </p:nvSpPr>
        <p:spPr>
          <a:xfrm>
            <a:off x="10158655" y="1716236"/>
            <a:ext cx="1310640" cy="646331"/>
          </a:xfrm>
          <a:prstGeom prst="rect">
            <a:avLst/>
          </a:prstGeom>
          <a:noFill/>
        </p:spPr>
        <p:txBody>
          <a:bodyPr wrap="square" rtlCol="0">
            <a:spAutoFit/>
          </a:bodyPr>
          <a:lstStyle/>
          <a:p>
            <a:pPr algn="ctr"/>
            <a:r>
              <a:rPr lang="en-US" dirty="0">
                <a:latin typeface="Avenir Next Condensed Medium" panose="020B0506020202020204" pitchFamily="34" charset="0"/>
                <a:cs typeface="Calibri"/>
              </a:rPr>
              <a:t>Verify</a:t>
            </a:r>
          </a:p>
          <a:p>
            <a:pPr algn="ctr"/>
            <a:r>
              <a:rPr lang="en-US" dirty="0">
                <a:latin typeface="Avenir Next Condensed Medium" panose="020B0506020202020204" pitchFamily="34" charset="0"/>
                <a:cs typeface="Calibri"/>
              </a:rPr>
              <a:t>Vulnerability</a:t>
            </a:r>
          </a:p>
        </p:txBody>
      </p:sp>
    </p:spTree>
    <p:extLst>
      <p:ext uri="{BB962C8B-B14F-4D97-AF65-F5344CB8AC3E}">
        <p14:creationId xmlns:p14="http://schemas.microsoft.com/office/powerpoint/2010/main" val="424989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checkerboard(across)">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fill="hold"/>
                                        <p:tgtEl>
                                          <p:spTgt spid="24"/>
                                        </p:tgtEl>
                                        <p:attrNameLst>
                                          <p:attrName>ppt_x</p:attrName>
                                        </p:attrNameLst>
                                      </p:cBhvr>
                                      <p:tavLst>
                                        <p:tav tm="0">
                                          <p:val>
                                            <p:strVal val="#ppt_x"/>
                                          </p:val>
                                        </p:tav>
                                        <p:tav tm="100000">
                                          <p:val>
                                            <p:strVal val="#ppt_x"/>
                                          </p:val>
                                        </p:tav>
                                      </p:tavLst>
                                    </p:anim>
                                    <p:anim calcmode="lin" valueType="num">
                                      <p:cBhvr additive="base">
                                        <p:cTn id="1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16680-4AD2-44FA-9AFA-1DC921EE3C52}"/>
              </a:ext>
            </a:extLst>
          </p:cNvPr>
          <p:cNvSpPr>
            <a:spLocks noGrp="1"/>
          </p:cNvSpPr>
          <p:nvPr>
            <p:ph type="title"/>
          </p:nvPr>
        </p:nvSpPr>
        <p:spPr>
          <a:xfrm>
            <a:off x="838200" y="365125"/>
            <a:ext cx="10515600" cy="1325563"/>
          </a:xfrm>
        </p:spPr>
        <p:txBody>
          <a:bodyPr>
            <a:normAutofit/>
          </a:bodyPr>
          <a:lstStyle/>
          <a:p>
            <a:r>
              <a:rPr lang="en-US">
                <a:latin typeface="Avenir Next Condensed" panose="020B0506020202020204" pitchFamily="34" charset="0"/>
                <a:cs typeface="Calibri Light"/>
              </a:rPr>
              <a:t>Reproduction Workflow (cont.)</a:t>
            </a:r>
            <a:endParaRPr lang="en-US">
              <a:latin typeface="Avenir Next Condensed" panose="020B0506020202020204" pitchFamily="34" charset="0"/>
            </a:endParaRPr>
          </a:p>
        </p:txBody>
      </p:sp>
      <p:sp>
        <p:nvSpPr>
          <p:cNvPr id="3" name="Rectangle 2">
            <a:extLst>
              <a:ext uri="{FF2B5EF4-FFF2-40B4-BE49-F238E27FC236}">
                <a16:creationId xmlns:a16="http://schemas.microsoft.com/office/drawing/2014/main" id="{DB3A641C-6C2E-4580-A780-3B38329453E9}"/>
              </a:ext>
            </a:extLst>
          </p:cNvPr>
          <p:cNvSpPr/>
          <p:nvPr/>
        </p:nvSpPr>
        <p:spPr>
          <a:xfrm>
            <a:off x="2875" y="2876"/>
            <a:ext cx="12186248" cy="49745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0C6808FB-B45E-F144-96A7-DD753BA90CDD}"/>
              </a:ext>
            </a:extLst>
          </p:cNvPr>
          <p:cNvSpPr>
            <a:spLocks noGrp="1"/>
          </p:cNvSpPr>
          <p:nvPr>
            <p:ph type="sldNum" sz="quarter" idx="12"/>
          </p:nvPr>
        </p:nvSpPr>
        <p:spPr/>
        <p:txBody>
          <a:bodyPr/>
          <a:lstStyle/>
          <a:p>
            <a:fld id="{079CB688-378F-4534-BFFE-AF122467FDB7}" type="slidenum">
              <a:rPr lang="zh-CN" altLang="en-US" smtClean="0"/>
              <a:t>15</a:t>
            </a:fld>
            <a:endParaRPr lang="zh-CN" altLang="en-US"/>
          </a:p>
        </p:txBody>
      </p:sp>
      <p:sp>
        <p:nvSpPr>
          <p:cNvPr id="17" name="Content Placeholder 2">
            <a:extLst>
              <a:ext uri="{FF2B5EF4-FFF2-40B4-BE49-F238E27FC236}">
                <a16:creationId xmlns:a16="http://schemas.microsoft.com/office/drawing/2014/main" id="{E19CD9F0-BA13-9340-851E-F52AFBFCBF8A}"/>
              </a:ext>
            </a:extLst>
          </p:cNvPr>
          <p:cNvSpPr>
            <a:spLocks noGrp="1"/>
          </p:cNvSpPr>
          <p:nvPr>
            <p:ph idx="1"/>
          </p:nvPr>
        </p:nvSpPr>
        <p:spPr>
          <a:xfrm>
            <a:off x="731520" y="2926080"/>
            <a:ext cx="6469883" cy="397828"/>
          </a:xfrm>
          <a:ln>
            <a:noFill/>
            <a:prstDash val="dash"/>
          </a:ln>
        </p:spPr>
        <p:txBody>
          <a:bodyPr vert="horz" lIns="91440" tIns="45720" rIns="91440" bIns="45720" rtlCol="0" anchor="t">
            <a:normAutofit/>
          </a:bodyPr>
          <a:lstStyle/>
          <a:p>
            <a:pPr marL="685800" indent="-457200">
              <a:lnSpc>
                <a:spcPct val="100000"/>
              </a:lnSpc>
              <a:spcBef>
                <a:spcPts val="0"/>
              </a:spcBef>
            </a:pPr>
            <a:r>
              <a:rPr lang="en-US" sz="2000" dirty="0">
                <a:latin typeface="Avenir Next Condensed Medium" panose="020B0506020202020204" pitchFamily="34" charset="0"/>
                <a:cs typeface="Calibri"/>
              </a:rPr>
              <a:t>Verify the vulnerability with expected program behavior</a:t>
            </a:r>
          </a:p>
        </p:txBody>
      </p:sp>
      <p:graphicFrame>
        <p:nvGraphicFramePr>
          <p:cNvPr id="24" name="Table 23">
            <a:extLst>
              <a:ext uri="{FF2B5EF4-FFF2-40B4-BE49-F238E27FC236}">
                <a16:creationId xmlns:a16="http://schemas.microsoft.com/office/drawing/2014/main" id="{DD836D0F-FA69-0A4B-9EEA-FC9C66AD5611}"/>
              </a:ext>
            </a:extLst>
          </p:cNvPr>
          <p:cNvGraphicFramePr>
            <a:graphicFrameLocks noGrp="1"/>
          </p:cNvGraphicFramePr>
          <p:nvPr>
            <p:extLst>
              <p:ext uri="{D42A27DB-BD31-4B8C-83A1-F6EECF244321}">
                <p14:modId xmlns:p14="http://schemas.microsoft.com/office/powerpoint/2010/main" val="3675994152"/>
              </p:ext>
            </p:extLst>
          </p:nvPr>
        </p:nvGraphicFramePr>
        <p:xfrm>
          <a:off x="994419" y="4411118"/>
          <a:ext cx="6960076" cy="785420"/>
        </p:xfrm>
        <a:graphic>
          <a:graphicData uri="http://schemas.openxmlformats.org/drawingml/2006/table">
            <a:tbl>
              <a:tblPr firstRow="1" bandRow="1">
                <a:tableStyleId>{5C22544A-7EE6-4342-B048-85BDC9FD1C3A}</a:tableStyleId>
              </a:tblPr>
              <a:tblGrid>
                <a:gridCol w="2188883">
                  <a:extLst>
                    <a:ext uri="{9D8B030D-6E8A-4147-A177-3AD203B41FA5}">
                      <a16:colId xmlns:a16="http://schemas.microsoft.com/office/drawing/2014/main" val="2681800533"/>
                    </a:ext>
                  </a:extLst>
                </a:gridCol>
                <a:gridCol w="4771193">
                  <a:extLst>
                    <a:ext uri="{9D8B030D-6E8A-4147-A177-3AD203B41FA5}">
                      <a16:colId xmlns:a16="http://schemas.microsoft.com/office/drawing/2014/main" val="3298361833"/>
                    </a:ext>
                  </a:extLst>
                </a:gridCol>
              </a:tblGrid>
              <a:tr h="333819">
                <a:tc>
                  <a:txBody>
                    <a:bodyPr/>
                    <a:lstStyle/>
                    <a:p>
                      <a:pPr algn="ctr">
                        <a:buNone/>
                      </a:pPr>
                      <a:r>
                        <a:rPr lang="en-US" sz="1800" b="0" i="0" dirty="0">
                          <a:solidFill>
                            <a:schemeClr val="tx1"/>
                          </a:solidFill>
                          <a:latin typeface="Avenir Next Condensed Medium" panose="020B0506020202020204" pitchFamily="34" charset="0"/>
                        </a:rPr>
                        <a:t>Information</a:t>
                      </a:r>
                    </a:p>
                  </a:txBody>
                  <a:tcPr>
                    <a:solidFill>
                      <a:schemeClr val="accent1">
                        <a:lumMod val="60000"/>
                        <a:lumOff val="40000"/>
                      </a:schemeClr>
                    </a:solidFill>
                  </a:tcPr>
                </a:tc>
                <a:tc>
                  <a:txBody>
                    <a:bodyPr/>
                    <a:lstStyle/>
                    <a:p>
                      <a:pPr lvl="0" algn="ctr">
                        <a:buNone/>
                      </a:pPr>
                      <a:r>
                        <a:rPr lang="en-US" sz="1800" b="0" i="0" u="none" strike="noStrike" noProof="0">
                          <a:solidFill>
                            <a:schemeClr val="tx1"/>
                          </a:solidFill>
                          <a:latin typeface="Avenir Next Condensed Medium" panose="020B0506020202020204" pitchFamily="34" charset="0"/>
                        </a:rPr>
                        <a:t>Default Setting</a:t>
                      </a:r>
                      <a:endParaRPr lang="en-US" sz="1800" b="0" i="0">
                        <a:solidFill>
                          <a:schemeClr val="tx1"/>
                        </a:solidFill>
                        <a:latin typeface="Avenir Next Condensed Medium" panose="020B0506020202020204" pitchFamily="34" charset="0"/>
                      </a:endParaRPr>
                    </a:p>
                  </a:txBody>
                  <a:tcPr>
                    <a:solidFill>
                      <a:schemeClr val="accent1">
                        <a:lumMod val="60000"/>
                        <a:lumOff val="40000"/>
                      </a:schemeClr>
                    </a:solidFill>
                  </a:tcPr>
                </a:tc>
                <a:extLst>
                  <a:ext uri="{0D108BD9-81ED-4DB2-BD59-A6C34878D82A}">
                    <a16:rowId xmlns:a16="http://schemas.microsoft.com/office/drawing/2014/main" val="1823536878"/>
                  </a:ext>
                </a:extLst>
              </a:tr>
              <a:tr h="419660">
                <a:tc>
                  <a:txBody>
                    <a:bodyPr/>
                    <a:lstStyle/>
                    <a:p>
                      <a:pPr lvl="0" algn="l">
                        <a:buNone/>
                      </a:pPr>
                      <a:r>
                        <a:rPr lang="en-US" sz="1800" b="0" i="0" u="none" strike="noStrike" noProof="0">
                          <a:solidFill>
                            <a:srgbClr val="000000"/>
                          </a:solidFill>
                          <a:latin typeface="Avenir Next Condensed" panose="020B0506020202020204" pitchFamily="34" charset="0"/>
                        </a:rPr>
                        <a:t>Vulnerability Verification</a:t>
                      </a:r>
                      <a:endParaRPr lang="en-US" sz="1800" b="0" i="0">
                        <a:latin typeface="Avenir Next Condensed" panose="020B0506020202020204" pitchFamily="34" charset="0"/>
                      </a:endParaRPr>
                    </a:p>
                  </a:txBody>
                  <a:tcPr/>
                </a:tc>
                <a:tc>
                  <a:txBody>
                    <a:bodyPr/>
                    <a:lstStyle/>
                    <a:p>
                      <a:pPr lvl="0" algn="l">
                        <a:buNone/>
                      </a:pPr>
                      <a:r>
                        <a:rPr lang="en-US" sz="1800" b="0" i="0" kern="1200" dirty="0">
                          <a:solidFill>
                            <a:srgbClr val="000000"/>
                          </a:solidFill>
                          <a:effectLst/>
                          <a:latin typeface="Avenir Next Condensed" panose="020B0506020202020204" pitchFamily="34" charset="0"/>
                          <a:ea typeface="+mn-ea"/>
                          <a:cs typeface="+mn-cs"/>
                        </a:rPr>
                        <a:t>Unexpected program termination (or program “crash”)</a:t>
                      </a:r>
                    </a:p>
                  </a:txBody>
                  <a:tcPr/>
                </a:tc>
                <a:extLst>
                  <a:ext uri="{0D108BD9-81ED-4DB2-BD59-A6C34878D82A}">
                    <a16:rowId xmlns:a16="http://schemas.microsoft.com/office/drawing/2014/main" val="4223622895"/>
                  </a:ext>
                </a:extLst>
              </a:tr>
            </a:tbl>
          </a:graphicData>
        </a:graphic>
      </p:graphicFrame>
      <p:sp>
        <p:nvSpPr>
          <p:cNvPr id="37" name="TextBox 36">
            <a:extLst>
              <a:ext uri="{FF2B5EF4-FFF2-40B4-BE49-F238E27FC236}">
                <a16:creationId xmlns:a16="http://schemas.microsoft.com/office/drawing/2014/main" id="{9C47E78B-DDDA-CD43-86F1-0A4A1153459D}"/>
              </a:ext>
            </a:extLst>
          </p:cNvPr>
          <p:cNvSpPr txBox="1"/>
          <p:nvPr/>
        </p:nvSpPr>
        <p:spPr>
          <a:xfrm>
            <a:off x="8529687" y="3680444"/>
            <a:ext cx="2824113" cy="2246769"/>
          </a:xfrm>
          <a:prstGeom prst="rect">
            <a:avLst/>
          </a:prstGeom>
          <a:noFill/>
          <a:ln>
            <a:noFill/>
            <a:prstDash val="dash"/>
          </a:ln>
        </p:spPr>
        <p:txBody>
          <a:bodyPr wrap="square" rtlCol="0" anchor="t">
            <a:spAutoFit/>
          </a:bodyPr>
          <a:lstStyle/>
          <a:p>
            <a:pPr marL="285750" indent="-285750">
              <a:buFont typeface="Arial" panose="020B0604020202020204" pitchFamily="34" charset="0"/>
              <a:buChar char="•"/>
            </a:pPr>
            <a:r>
              <a:rPr lang="en-US" sz="2000" dirty="0">
                <a:latin typeface="Avenir Next Condensed" panose="020B0506020202020204" pitchFamily="34" charset="0"/>
              </a:rPr>
              <a:t>Vulnerable Version</a:t>
            </a:r>
            <a:endParaRPr lang="en-US" sz="2000" dirty="0">
              <a:latin typeface="Avenir Next Condensed" panose="020B0506020202020204" pitchFamily="34" charset="0"/>
              <a:cs typeface="Calibri"/>
            </a:endParaRPr>
          </a:p>
          <a:p>
            <a:pPr marL="285750" indent="-285750">
              <a:buFont typeface="Arial" panose="020B0604020202020204" pitchFamily="34" charset="0"/>
              <a:buChar char="•"/>
            </a:pPr>
            <a:r>
              <a:rPr lang="en-US" sz="2000" dirty="0">
                <a:latin typeface="Avenir Next Condensed" panose="020B0506020202020204" pitchFamily="34" charset="0"/>
              </a:rPr>
              <a:t>Operating System</a:t>
            </a:r>
            <a:endParaRPr lang="en-US" sz="2000" dirty="0">
              <a:latin typeface="Avenir Next Condensed" panose="020B0506020202020204" pitchFamily="34" charset="0"/>
              <a:cs typeface="Calibri"/>
            </a:endParaRPr>
          </a:p>
          <a:p>
            <a:pPr marL="285750" indent="-285750">
              <a:buFont typeface="Arial" panose="020B0604020202020204" pitchFamily="34" charset="0"/>
              <a:buChar char="•"/>
            </a:pPr>
            <a:r>
              <a:rPr lang="en-US" sz="2000" dirty="0">
                <a:latin typeface="Avenir Next Condensed" panose="020B0506020202020204" pitchFamily="34" charset="0"/>
              </a:rPr>
              <a:t>Software Installation</a:t>
            </a:r>
            <a:endParaRPr lang="en-US" sz="2000" dirty="0">
              <a:latin typeface="Avenir Next Condensed" panose="020B0506020202020204" pitchFamily="34" charset="0"/>
              <a:cs typeface="Calibri"/>
            </a:endParaRPr>
          </a:p>
          <a:p>
            <a:pPr marL="285750" indent="-285750">
              <a:buFont typeface="Arial" panose="020B0604020202020204" pitchFamily="34" charset="0"/>
              <a:buChar char="•"/>
            </a:pPr>
            <a:r>
              <a:rPr lang="en-US" sz="2000" dirty="0">
                <a:latin typeface="Avenir Next Condensed" panose="020B0506020202020204" pitchFamily="34" charset="0"/>
                <a:cs typeface="Calibri"/>
              </a:rPr>
              <a:t>Software Configuration</a:t>
            </a:r>
          </a:p>
          <a:p>
            <a:pPr marL="285750" indent="-285750">
              <a:buFont typeface="Arial" panose="020B0604020202020204" pitchFamily="34" charset="0"/>
              <a:buChar char="•"/>
            </a:pPr>
            <a:r>
              <a:rPr lang="en-US" sz="2000" dirty="0">
                <a:latin typeface="Avenir Next Condensed" panose="020B0506020202020204" pitchFamily="34" charset="0"/>
              </a:rPr>
              <a:t>Proof-of-Concept File</a:t>
            </a:r>
            <a:endParaRPr lang="en-US" sz="2000" dirty="0">
              <a:latin typeface="Avenir Next Condensed" panose="020B0506020202020204" pitchFamily="34" charset="0"/>
              <a:cs typeface="Calibri"/>
            </a:endParaRPr>
          </a:p>
          <a:p>
            <a:pPr marL="285750" indent="-285750">
              <a:buFont typeface="Arial" panose="020B0604020202020204" pitchFamily="34" charset="0"/>
              <a:buChar char="•"/>
            </a:pPr>
            <a:r>
              <a:rPr lang="en-US" sz="2000" dirty="0">
                <a:latin typeface="Avenir Next Condensed" panose="020B0506020202020204" pitchFamily="34" charset="0"/>
              </a:rPr>
              <a:t>Trigger Method</a:t>
            </a:r>
            <a:endParaRPr lang="en-US" sz="2000" dirty="0">
              <a:latin typeface="Avenir Next Condensed" panose="020B0506020202020204" pitchFamily="34" charset="0"/>
              <a:cs typeface="Calibri"/>
            </a:endParaRPr>
          </a:p>
          <a:p>
            <a:pPr marL="285750" indent="-285750">
              <a:buFont typeface="Arial" panose="020B0604020202020204" pitchFamily="34" charset="0"/>
              <a:buChar char="•"/>
            </a:pPr>
            <a:r>
              <a:rPr lang="en-US" sz="2000" u="sng" dirty="0">
                <a:latin typeface="Avenir Next Condensed" panose="020B0506020202020204" pitchFamily="34" charset="0"/>
                <a:cs typeface="Calibri"/>
              </a:rPr>
              <a:t>Vulnerability Verification</a:t>
            </a:r>
          </a:p>
        </p:txBody>
      </p:sp>
      <p:pic>
        <p:nvPicPr>
          <p:cNvPr id="38" name="Picture 37">
            <a:extLst>
              <a:ext uri="{FF2B5EF4-FFF2-40B4-BE49-F238E27FC236}">
                <a16:creationId xmlns:a16="http://schemas.microsoft.com/office/drawing/2014/main" id="{5532ED1C-FC8F-F740-95EA-391426FB5C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2326" y="5537159"/>
            <a:ext cx="328274" cy="311221"/>
          </a:xfrm>
          <a:prstGeom prst="rect">
            <a:avLst/>
          </a:prstGeom>
        </p:spPr>
      </p:pic>
      <p:pic>
        <p:nvPicPr>
          <p:cNvPr id="9" name="Picture 8">
            <a:extLst>
              <a:ext uri="{FF2B5EF4-FFF2-40B4-BE49-F238E27FC236}">
                <a16:creationId xmlns:a16="http://schemas.microsoft.com/office/drawing/2014/main" id="{447EFF52-E434-2045-ACEA-9E7868BE82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432" y="1716236"/>
            <a:ext cx="615314" cy="751714"/>
          </a:xfrm>
          <a:prstGeom prst="rect">
            <a:avLst/>
          </a:prstGeom>
        </p:spPr>
      </p:pic>
      <p:sp>
        <p:nvSpPr>
          <p:cNvPr id="10" name="Chevron 9">
            <a:extLst>
              <a:ext uri="{FF2B5EF4-FFF2-40B4-BE49-F238E27FC236}">
                <a16:creationId xmlns:a16="http://schemas.microsoft.com/office/drawing/2014/main" id="{5E4EBC2F-27F1-A746-A54A-774788EDFCF6}"/>
              </a:ext>
            </a:extLst>
          </p:cNvPr>
          <p:cNvSpPr/>
          <p:nvPr/>
        </p:nvSpPr>
        <p:spPr>
          <a:xfrm>
            <a:off x="3195797" y="1622370"/>
            <a:ext cx="1767831" cy="865899"/>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cs typeface="Calibri"/>
            </a:endParaRPr>
          </a:p>
        </p:txBody>
      </p:sp>
      <p:sp>
        <p:nvSpPr>
          <p:cNvPr id="11" name="TextBox 10">
            <a:extLst>
              <a:ext uri="{FF2B5EF4-FFF2-40B4-BE49-F238E27FC236}">
                <a16:creationId xmlns:a16="http://schemas.microsoft.com/office/drawing/2014/main" id="{4DBC7380-6F7B-9949-B1F5-48A8E3E28CA5}"/>
              </a:ext>
            </a:extLst>
          </p:cNvPr>
          <p:cNvSpPr txBox="1"/>
          <p:nvPr/>
        </p:nvSpPr>
        <p:spPr>
          <a:xfrm>
            <a:off x="3545703" y="1745643"/>
            <a:ext cx="1270716" cy="646331"/>
          </a:xfrm>
          <a:prstGeom prst="rect">
            <a:avLst/>
          </a:prstGeom>
          <a:noFill/>
        </p:spPr>
        <p:txBody>
          <a:bodyPr wrap="square" rtlCol="0">
            <a:spAutoFit/>
          </a:bodyPr>
          <a:lstStyle/>
          <a:p>
            <a:pPr algn="ctr"/>
            <a:r>
              <a:rPr lang="en-US" dirty="0">
                <a:latin typeface="Avenir Next Condensed Medium" panose="020B0506020202020204" pitchFamily="34" charset="0"/>
                <a:cs typeface="Calibri"/>
              </a:rPr>
              <a:t>Set up Environment</a:t>
            </a:r>
          </a:p>
        </p:txBody>
      </p:sp>
      <p:pic>
        <p:nvPicPr>
          <p:cNvPr id="12" name="Picture 15" descr="A close up of a device&#10;&#10;Description generated with high confidence">
            <a:extLst>
              <a:ext uri="{FF2B5EF4-FFF2-40B4-BE49-F238E27FC236}">
                <a16:creationId xmlns:a16="http://schemas.microsoft.com/office/drawing/2014/main" id="{A90F9296-36AF-CD49-B6F3-F9725D003E7A}"/>
              </a:ext>
            </a:extLst>
          </p:cNvPr>
          <p:cNvPicPr>
            <a:picLocks noChangeAspect="1"/>
          </p:cNvPicPr>
          <p:nvPr/>
        </p:nvPicPr>
        <p:blipFill>
          <a:blip r:embed="rId5"/>
          <a:stretch>
            <a:fillRect/>
          </a:stretch>
        </p:blipFill>
        <p:spPr>
          <a:xfrm>
            <a:off x="838200" y="1698295"/>
            <a:ext cx="523993" cy="610297"/>
          </a:xfrm>
          <a:prstGeom prst="rect">
            <a:avLst/>
          </a:prstGeom>
        </p:spPr>
      </p:pic>
      <p:pic>
        <p:nvPicPr>
          <p:cNvPr id="13" name="Picture 12">
            <a:extLst>
              <a:ext uri="{FF2B5EF4-FFF2-40B4-BE49-F238E27FC236}">
                <a16:creationId xmlns:a16="http://schemas.microsoft.com/office/drawing/2014/main" id="{BBA6491F-651F-F049-B532-7720CAF0B2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4620" y="1653636"/>
            <a:ext cx="713772" cy="713772"/>
          </a:xfrm>
          <a:prstGeom prst="rect">
            <a:avLst/>
          </a:prstGeom>
        </p:spPr>
      </p:pic>
      <p:sp>
        <p:nvSpPr>
          <p:cNvPr id="14" name="Chevron 13">
            <a:extLst>
              <a:ext uri="{FF2B5EF4-FFF2-40B4-BE49-F238E27FC236}">
                <a16:creationId xmlns:a16="http://schemas.microsoft.com/office/drawing/2014/main" id="{954F877E-EEA9-C14A-8FF9-0B2B0C580D3F}"/>
              </a:ext>
            </a:extLst>
          </p:cNvPr>
          <p:cNvSpPr/>
          <p:nvPr/>
        </p:nvSpPr>
        <p:spPr>
          <a:xfrm>
            <a:off x="5350177" y="1616577"/>
            <a:ext cx="1937759" cy="871692"/>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cs typeface="Calibri"/>
            </a:endParaRPr>
          </a:p>
        </p:txBody>
      </p:sp>
      <p:sp>
        <p:nvSpPr>
          <p:cNvPr id="15" name="TextBox 14">
            <a:extLst>
              <a:ext uri="{FF2B5EF4-FFF2-40B4-BE49-F238E27FC236}">
                <a16:creationId xmlns:a16="http://schemas.microsoft.com/office/drawing/2014/main" id="{DD54088B-6945-1A42-BC02-EEF3337024FC}"/>
              </a:ext>
            </a:extLst>
          </p:cNvPr>
          <p:cNvSpPr txBox="1"/>
          <p:nvPr/>
        </p:nvSpPr>
        <p:spPr>
          <a:xfrm>
            <a:off x="5665897" y="1745643"/>
            <a:ext cx="1508045" cy="646331"/>
          </a:xfrm>
          <a:prstGeom prst="rect">
            <a:avLst/>
          </a:prstGeom>
          <a:noFill/>
        </p:spPr>
        <p:txBody>
          <a:bodyPr wrap="square" rtlCol="0">
            <a:spAutoFit/>
          </a:bodyPr>
          <a:lstStyle/>
          <a:p>
            <a:pPr algn="ctr"/>
            <a:r>
              <a:rPr lang="en-US" dirty="0">
                <a:latin typeface="Avenir Next Condensed Medium" panose="020B0506020202020204" pitchFamily="34" charset="0"/>
                <a:cs typeface="Calibri"/>
              </a:rPr>
              <a:t>Install &amp; Config Software</a:t>
            </a:r>
          </a:p>
        </p:txBody>
      </p:sp>
      <p:sp>
        <p:nvSpPr>
          <p:cNvPr id="16" name="Chevron 15">
            <a:extLst>
              <a:ext uri="{FF2B5EF4-FFF2-40B4-BE49-F238E27FC236}">
                <a16:creationId xmlns:a16="http://schemas.microsoft.com/office/drawing/2014/main" id="{FEB14B8F-9B8B-9840-8CFA-69662AD17EB6}"/>
              </a:ext>
            </a:extLst>
          </p:cNvPr>
          <p:cNvSpPr/>
          <p:nvPr/>
        </p:nvSpPr>
        <p:spPr>
          <a:xfrm>
            <a:off x="1134213" y="1616576"/>
            <a:ext cx="1662028" cy="871693"/>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cs typeface="Calibri"/>
            </a:endParaRPr>
          </a:p>
        </p:txBody>
      </p:sp>
      <p:sp>
        <p:nvSpPr>
          <p:cNvPr id="18" name="TextBox 17">
            <a:extLst>
              <a:ext uri="{FF2B5EF4-FFF2-40B4-BE49-F238E27FC236}">
                <a16:creationId xmlns:a16="http://schemas.microsoft.com/office/drawing/2014/main" id="{8AC45CEA-D222-8A4E-960C-2C7FB72E85F8}"/>
              </a:ext>
            </a:extLst>
          </p:cNvPr>
          <p:cNvSpPr txBox="1"/>
          <p:nvPr/>
        </p:nvSpPr>
        <p:spPr>
          <a:xfrm>
            <a:off x="1429651" y="1735302"/>
            <a:ext cx="1135986" cy="646331"/>
          </a:xfrm>
          <a:prstGeom prst="rect">
            <a:avLst/>
          </a:prstGeom>
          <a:noFill/>
        </p:spPr>
        <p:txBody>
          <a:bodyPr wrap="square" rtlCol="0">
            <a:spAutoFit/>
          </a:bodyPr>
          <a:lstStyle/>
          <a:p>
            <a:pPr algn="ctr"/>
            <a:r>
              <a:rPr lang="en-US" dirty="0">
                <a:latin typeface="Avenir Next Condensed Medium" panose="020B0506020202020204" pitchFamily="34" charset="0"/>
                <a:cs typeface="Calibri"/>
              </a:rPr>
              <a:t>Read</a:t>
            </a:r>
          </a:p>
          <a:p>
            <a:pPr algn="ctr"/>
            <a:r>
              <a:rPr lang="en-US" dirty="0">
                <a:latin typeface="Avenir Next Condensed Medium" panose="020B0506020202020204" pitchFamily="34" charset="0"/>
                <a:cs typeface="Calibri"/>
              </a:rPr>
              <a:t>Reports</a:t>
            </a:r>
          </a:p>
        </p:txBody>
      </p:sp>
      <p:pic>
        <p:nvPicPr>
          <p:cNvPr id="19" name="Picture 18">
            <a:extLst>
              <a:ext uri="{FF2B5EF4-FFF2-40B4-BE49-F238E27FC236}">
                <a16:creationId xmlns:a16="http://schemas.microsoft.com/office/drawing/2014/main" id="{F69FF7DF-72D9-5945-976E-1A32757709C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41436" y="1747527"/>
            <a:ext cx="613059" cy="613059"/>
          </a:xfrm>
          <a:prstGeom prst="rect">
            <a:avLst/>
          </a:prstGeom>
        </p:spPr>
      </p:pic>
      <p:sp>
        <p:nvSpPr>
          <p:cNvPr id="20" name="Chevron 19">
            <a:extLst>
              <a:ext uri="{FF2B5EF4-FFF2-40B4-BE49-F238E27FC236}">
                <a16:creationId xmlns:a16="http://schemas.microsoft.com/office/drawing/2014/main" id="{FE6C4522-B54A-014C-AB9B-3DB43E309455}"/>
              </a:ext>
            </a:extLst>
          </p:cNvPr>
          <p:cNvSpPr/>
          <p:nvPr/>
        </p:nvSpPr>
        <p:spPr>
          <a:xfrm>
            <a:off x="7729618" y="1607746"/>
            <a:ext cx="1796333" cy="880523"/>
          </a:xfrm>
          <a:prstGeom prst="chevr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cs typeface="Calibri"/>
            </a:endParaRPr>
          </a:p>
        </p:txBody>
      </p:sp>
      <p:sp>
        <p:nvSpPr>
          <p:cNvPr id="21" name="TextBox 20">
            <a:extLst>
              <a:ext uri="{FF2B5EF4-FFF2-40B4-BE49-F238E27FC236}">
                <a16:creationId xmlns:a16="http://schemas.microsoft.com/office/drawing/2014/main" id="{1E7B6358-5D37-C347-9580-3F828C3F5811}"/>
              </a:ext>
            </a:extLst>
          </p:cNvPr>
          <p:cNvSpPr txBox="1"/>
          <p:nvPr/>
        </p:nvSpPr>
        <p:spPr>
          <a:xfrm>
            <a:off x="8046308" y="1745643"/>
            <a:ext cx="1283940" cy="646331"/>
          </a:xfrm>
          <a:prstGeom prst="rect">
            <a:avLst/>
          </a:prstGeom>
          <a:noFill/>
        </p:spPr>
        <p:txBody>
          <a:bodyPr wrap="square" rtlCol="0">
            <a:spAutoFit/>
          </a:bodyPr>
          <a:lstStyle/>
          <a:p>
            <a:pPr algn="ctr"/>
            <a:r>
              <a:rPr lang="en-US" dirty="0">
                <a:latin typeface="Avenir Next Condensed Medium" panose="020B0506020202020204" pitchFamily="34" charset="0"/>
                <a:cs typeface="Calibri"/>
              </a:rPr>
              <a:t>Trigger Vulnerability</a:t>
            </a:r>
          </a:p>
        </p:txBody>
      </p:sp>
      <p:pic>
        <p:nvPicPr>
          <p:cNvPr id="22" name="Picture 21">
            <a:extLst>
              <a:ext uri="{FF2B5EF4-FFF2-40B4-BE49-F238E27FC236}">
                <a16:creationId xmlns:a16="http://schemas.microsoft.com/office/drawing/2014/main" id="{F2D75688-8B8A-DF41-A4E2-06C09401FE3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83041" y="1762174"/>
            <a:ext cx="507627" cy="651198"/>
          </a:xfrm>
          <a:prstGeom prst="rect">
            <a:avLst/>
          </a:prstGeom>
        </p:spPr>
      </p:pic>
      <p:sp>
        <p:nvSpPr>
          <p:cNvPr id="23" name="Chevron 22">
            <a:extLst>
              <a:ext uri="{FF2B5EF4-FFF2-40B4-BE49-F238E27FC236}">
                <a16:creationId xmlns:a16="http://schemas.microsoft.com/office/drawing/2014/main" id="{74A0E323-E06A-154B-8B0B-7826E8CD712F}"/>
              </a:ext>
            </a:extLst>
          </p:cNvPr>
          <p:cNvSpPr/>
          <p:nvPr/>
        </p:nvSpPr>
        <p:spPr>
          <a:xfrm>
            <a:off x="9836855" y="1616578"/>
            <a:ext cx="1812443" cy="871691"/>
          </a:xfrm>
          <a:prstGeom prst="chevron">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cs typeface="Calibri"/>
            </a:endParaRPr>
          </a:p>
        </p:txBody>
      </p:sp>
      <p:sp>
        <p:nvSpPr>
          <p:cNvPr id="25" name="TextBox 24">
            <a:extLst>
              <a:ext uri="{FF2B5EF4-FFF2-40B4-BE49-F238E27FC236}">
                <a16:creationId xmlns:a16="http://schemas.microsoft.com/office/drawing/2014/main" id="{142996C8-B922-474E-A407-9CFD1AFA8DF5}"/>
              </a:ext>
            </a:extLst>
          </p:cNvPr>
          <p:cNvSpPr txBox="1"/>
          <p:nvPr/>
        </p:nvSpPr>
        <p:spPr>
          <a:xfrm>
            <a:off x="10158655" y="1716236"/>
            <a:ext cx="1310640" cy="646331"/>
          </a:xfrm>
          <a:prstGeom prst="rect">
            <a:avLst/>
          </a:prstGeom>
          <a:noFill/>
        </p:spPr>
        <p:txBody>
          <a:bodyPr wrap="square" rtlCol="0">
            <a:spAutoFit/>
          </a:bodyPr>
          <a:lstStyle/>
          <a:p>
            <a:pPr algn="ctr"/>
            <a:r>
              <a:rPr lang="en-US" dirty="0">
                <a:latin typeface="Avenir Next Condensed Medium" panose="020B0506020202020204" pitchFamily="34" charset="0"/>
                <a:cs typeface="Calibri"/>
              </a:rPr>
              <a:t>Verify</a:t>
            </a:r>
          </a:p>
          <a:p>
            <a:pPr algn="ctr"/>
            <a:r>
              <a:rPr lang="en-US" dirty="0">
                <a:latin typeface="Avenir Next Condensed Medium" panose="020B0506020202020204" pitchFamily="34" charset="0"/>
                <a:cs typeface="Calibri"/>
              </a:rPr>
              <a:t>Vulnerability</a:t>
            </a:r>
          </a:p>
        </p:txBody>
      </p:sp>
    </p:spTree>
    <p:extLst>
      <p:ext uri="{BB962C8B-B14F-4D97-AF65-F5344CB8AC3E}">
        <p14:creationId xmlns:p14="http://schemas.microsoft.com/office/powerpoint/2010/main" val="397318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checkerboard(across)">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fill="hold"/>
                                        <p:tgtEl>
                                          <p:spTgt spid="24"/>
                                        </p:tgtEl>
                                        <p:attrNameLst>
                                          <p:attrName>ppt_x</p:attrName>
                                        </p:attrNameLst>
                                      </p:cBhvr>
                                      <p:tavLst>
                                        <p:tav tm="0">
                                          <p:val>
                                            <p:strVal val="#ppt_x"/>
                                          </p:val>
                                        </p:tav>
                                        <p:tav tm="100000">
                                          <p:val>
                                            <p:strVal val="#ppt_x"/>
                                          </p:val>
                                        </p:tav>
                                      </p:tavLst>
                                    </p:anim>
                                    <p:anim calcmode="lin" valueType="num">
                                      <p:cBhvr additive="base">
                                        <p:cTn id="1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16680-4AD2-44FA-9AFA-1DC921EE3C52}"/>
              </a:ext>
            </a:extLst>
          </p:cNvPr>
          <p:cNvSpPr>
            <a:spLocks noGrp="1"/>
          </p:cNvSpPr>
          <p:nvPr>
            <p:ph type="title"/>
          </p:nvPr>
        </p:nvSpPr>
        <p:spPr>
          <a:xfrm>
            <a:off x="488367" y="375584"/>
            <a:ext cx="11215264" cy="1325563"/>
          </a:xfrm>
        </p:spPr>
        <p:txBody>
          <a:bodyPr>
            <a:normAutofit/>
          </a:bodyPr>
          <a:lstStyle/>
          <a:p>
            <a:r>
              <a:rPr lang="en-US" dirty="0">
                <a:latin typeface="Avenir Next Condensed" panose="020B0506020202020204" pitchFamily="34" charset="0"/>
                <a:cs typeface="Calibri Light"/>
              </a:rPr>
              <a:t>Reproduction Experiment: controlled information source</a:t>
            </a:r>
            <a:endParaRPr lang="en-US" dirty="0">
              <a:latin typeface="Avenir Next Condensed" panose="020B0506020202020204" pitchFamily="34" charset="0"/>
            </a:endParaRPr>
          </a:p>
        </p:txBody>
      </p:sp>
      <p:sp>
        <p:nvSpPr>
          <p:cNvPr id="3" name="Rectangle 2">
            <a:extLst>
              <a:ext uri="{FF2B5EF4-FFF2-40B4-BE49-F238E27FC236}">
                <a16:creationId xmlns:a16="http://schemas.microsoft.com/office/drawing/2014/main" id="{DB3A641C-6C2E-4580-A780-3B38329453E9}"/>
              </a:ext>
            </a:extLst>
          </p:cNvPr>
          <p:cNvSpPr/>
          <p:nvPr/>
        </p:nvSpPr>
        <p:spPr>
          <a:xfrm>
            <a:off x="2875" y="2876"/>
            <a:ext cx="12186248" cy="49745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D94AE217-B002-064D-930E-50B992DD8A6A}"/>
              </a:ext>
            </a:extLst>
          </p:cNvPr>
          <p:cNvSpPr>
            <a:spLocks noGrp="1"/>
          </p:cNvSpPr>
          <p:nvPr>
            <p:ph type="sldNum" sz="quarter" idx="12"/>
          </p:nvPr>
        </p:nvSpPr>
        <p:spPr/>
        <p:txBody>
          <a:bodyPr/>
          <a:lstStyle/>
          <a:p>
            <a:fld id="{079CB688-378F-4534-BFFE-AF122467FDB7}" type="slidenum">
              <a:rPr lang="zh-CN" altLang="en-US" smtClean="0"/>
              <a:t>16</a:t>
            </a:fld>
            <a:endParaRPr lang="zh-CN" altLang="en-US"/>
          </a:p>
        </p:txBody>
      </p:sp>
      <p:sp>
        <p:nvSpPr>
          <p:cNvPr id="39" name="Rounded Rectangle 38">
            <a:extLst>
              <a:ext uri="{FF2B5EF4-FFF2-40B4-BE49-F238E27FC236}">
                <a16:creationId xmlns:a16="http://schemas.microsoft.com/office/drawing/2014/main" id="{D584914F-0B78-D44D-84F9-65B2B5493049}"/>
              </a:ext>
            </a:extLst>
          </p:cNvPr>
          <p:cNvSpPr/>
          <p:nvPr/>
        </p:nvSpPr>
        <p:spPr>
          <a:xfrm>
            <a:off x="834497" y="2682526"/>
            <a:ext cx="1828800" cy="457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latin typeface="Avenir Next Condensed" panose="020B0506020202020204" pitchFamily="34" charset="0"/>
                <a:cs typeface="Calibri"/>
              </a:rPr>
              <a:t>SecurityFocus</a:t>
            </a:r>
            <a:endParaRPr lang="en-US">
              <a:solidFill>
                <a:schemeClr val="tx1"/>
              </a:solidFill>
              <a:latin typeface="Avenir Next Condensed" panose="020B0506020202020204" pitchFamily="34" charset="0"/>
              <a:cs typeface="Calibri"/>
            </a:endParaRPr>
          </a:p>
        </p:txBody>
      </p:sp>
      <p:sp>
        <p:nvSpPr>
          <p:cNvPr id="42" name="Rounded Rectangle 41">
            <a:extLst>
              <a:ext uri="{FF2B5EF4-FFF2-40B4-BE49-F238E27FC236}">
                <a16:creationId xmlns:a16="http://schemas.microsoft.com/office/drawing/2014/main" id="{C8A75038-11A0-D343-B881-60CD7ABCF32D}"/>
              </a:ext>
            </a:extLst>
          </p:cNvPr>
          <p:cNvSpPr/>
          <p:nvPr/>
        </p:nvSpPr>
        <p:spPr>
          <a:xfrm>
            <a:off x="824337" y="2679994"/>
            <a:ext cx="1828800" cy="457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venir Next Condensed" panose="020B0506020202020204" pitchFamily="34" charset="0"/>
                <a:cs typeface="Calibri"/>
              </a:rPr>
              <a:t>Exploit </a:t>
            </a:r>
            <a:r>
              <a:rPr lang="en-US" err="1">
                <a:solidFill>
                  <a:schemeClr val="tx1"/>
                </a:solidFill>
                <a:latin typeface="Avenir Next Condensed" panose="020B0506020202020204" pitchFamily="34" charset="0"/>
                <a:cs typeface="Calibri"/>
              </a:rPr>
              <a:t>DataBase</a:t>
            </a:r>
            <a:endParaRPr lang="en-US">
              <a:solidFill>
                <a:schemeClr val="tx1"/>
              </a:solidFill>
              <a:latin typeface="Avenir Next Condensed" panose="020B0506020202020204" pitchFamily="34" charset="0"/>
              <a:cs typeface="Calibri"/>
            </a:endParaRPr>
          </a:p>
        </p:txBody>
      </p:sp>
      <p:sp>
        <p:nvSpPr>
          <p:cNvPr id="43" name="Rounded Rectangle 42">
            <a:extLst>
              <a:ext uri="{FF2B5EF4-FFF2-40B4-BE49-F238E27FC236}">
                <a16:creationId xmlns:a16="http://schemas.microsoft.com/office/drawing/2014/main" id="{E3CA9D53-9DED-B649-B44A-00ED44B71316}"/>
              </a:ext>
            </a:extLst>
          </p:cNvPr>
          <p:cNvSpPr/>
          <p:nvPr/>
        </p:nvSpPr>
        <p:spPr>
          <a:xfrm>
            <a:off x="829417" y="2681893"/>
            <a:ext cx="1828800" cy="457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latin typeface="Avenir Next Condensed" panose="020B0506020202020204" pitchFamily="34" charset="0"/>
                <a:cs typeface="Calibri"/>
              </a:rPr>
              <a:t>Redhat</a:t>
            </a:r>
            <a:r>
              <a:rPr lang="en-US">
                <a:solidFill>
                  <a:schemeClr val="tx1"/>
                </a:solidFill>
                <a:latin typeface="Avenir Next Condensed" panose="020B0506020202020204" pitchFamily="34" charset="0"/>
                <a:cs typeface="Calibri"/>
              </a:rPr>
              <a:t> Bugzilla</a:t>
            </a:r>
          </a:p>
        </p:txBody>
      </p:sp>
      <p:sp>
        <p:nvSpPr>
          <p:cNvPr id="45" name="Rounded Rectangle 44">
            <a:extLst>
              <a:ext uri="{FF2B5EF4-FFF2-40B4-BE49-F238E27FC236}">
                <a16:creationId xmlns:a16="http://schemas.microsoft.com/office/drawing/2014/main" id="{91BD2898-1B98-9B4A-95D0-F8C19C662B36}"/>
              </a:ext>
            </a:extLst>
          </p:cNvPr>
          <p:cNvSpPr/>
          <p:nvPr/>
        </p:nvSpPr>
        <p:spPr>
          <a:xfrm>
            <a:off x="834496" y="2680944"/>
            <a:ext cx="1828800" cy="457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latin typeface="Avenir Next Condensed" panose="020B0506020202020204" pitchFamily="34" charset="0"/>
                <a:cs typeface="Calibri"/>
              </a:rPr>
              <a:t>SecurityTracker</a:t>
            </a:r>
            <a:endParaRPr lang="en-US">
              <a:solidFill>
                <a:schemeClr val="tx1"/>
              </a:solidFill>
              <a:latin typeface="Avenir Next Condensed" panose="020B0506020202020204" pitchFamily="34" charset="0"/>
              <a:cs typeface="Calibri"/>
            </a:endParaRPr>
          </a:p>
        </p:txBody>
      </p:sp>
      <p:cxnSp>
        <p:nvCxnSpPr>
          <p:cNvPr id="7" name="Straight Arrow Connector 6">
            <a:extLst>
              <a:ext uri="{FF2B5EF4-FFF2-40B4-BE49-F238E27FC236}">
                <a16:creationId xmlns:a16="http://schemas.microsoft.com/office/drawing/2014/main" id="{50A7867E-D5C7-9C41-9A17-C2C74773CEF5}"/>
              </a:ext>
            </a:extLst>
          </p:cNvPr>
          <p:cNvCxnSpPr>
            <a:cxnSpLocks/>
            <a:stCxn id="39" idx="3"/>
            <a:endCxn id="78" idx="1"/>
          </p:cNvCxnSpPr>
          <p:nvPr/>
        </p:nvCxnSpPr>
        <p:spPr>
          <a:xfrm>
            <a:off x="2663297" y="2911126"/>
            <a:ext cx="865040" cy="66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9AAD9FB-AB3B-6A43-8B29-B8DFE2ACB6C9}"/>
              </a:ext>
            </a:extLst>
          </p:cNvPr>
          <p:cNvCxnSpPr>
            <a:cxnSpLocks/>
            <a:stCxn id="51" idx="3"/>
          </p:cNvCxnSpPr>
          <p:nvPr/>
        </p:nvCxnSpPr>
        <p:spPr>
          <a:xfrm>
            <a:off x="5393802" y="2919545"/>
            <a:ext cx="827997" cy="68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E60090D7-AD03-4147-90EF-E2C5CDFB60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598" y="2432575"/>
            <a:ext cx="431728" cy="431728"/>
          </a:xfrm>
          <a:prstGeom prst="rect">
            <a:avLst/>
          </a:prstGeom>
        </p:spPr>
      </p:pic>
      <p:pic>
        <p:nvPicPr>
          <p:cNvPr id="54" name="Picture 53">
            <a:extLst>
              <a:ext uri="{FF2B5EF4-FFF2-40B4-BE49-F238E27FC236}">
                <a16:creationId xmlns:a16="http://schemas.microsoft.com/office/drawing/2014/main" id="{5119578A-379F-A347-8074-7FB9DCEBFD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6404" y="2411832"/>
            <a:ext cx="431728" cy="431728"/>
          </a:xfrm>
          <a:prstGeom prst="rect">
            <a:avLst/>
          </a:prstGeom>
        </p:spPr>
      </p:pic>
      <p:sp>
        <p:nvSpPr>
          <p:cNvPr id="23" name="TextBox 22">
            <a:extLst>
              <a:ext uri="{FF2B5EF4-FFF2-40B4-BE49-F238E27FC236}">
                <a16:creationId xmlns:a16="http://schemas.microsoft.com/office/drawing/2014/main" id="{BAF3243B-B603-D44D-A267-3D26D45B9998}"/>
              </a:ext>
            </a:extLst>
          </p:cNvPr>
          <p:cNvSpPr txBox="1"/>
          <p:nvPr/>
        </p:nvSpPr>
        <p:spPr>
          <a:xfrm>
            <a:off x="815990" y="3419945"/>
            <a:ext cx="1806591" cy="646331"/>
          </a:xfrm>
          <a:prstGeom prst="rect">
            <a:avLst/>
          </a:prstGeom>
          <a:noFill/>
        </p:spPr>
        <p:txBody>
          <a:bodyPr wrap="square" rtlCol="0">
            <a:spAutoFit/>
          </a:bodyPr>
          <a:lstStyle/>
          <a:p>
            <a:r>
              <a:rPr lang="en-US" dirty="0">
                <a:latin typeface="Avenir Next Condensed" panose="020B0506020202020204" pitchFamily="34" charset="0"/>
              </a:rPr>
              <a:t>One of Top 5 Source Websites</a:t>
            </a:r>
          </a:p>
        </p:txBody>
      </p:sp>
      <p:sp>
        <p:nvSpPr>
          <p:cNvPr id="60" name="Rounded Rectangle 59">
            <a:extLst>
              <a:ext uri="{FF2B5EF4-FFF2-40B4-BE49-F238E27FC236}">
                <a16:creationId xmlns:a16="http://schemas.microsoft.com/office/drawing/2014/main" id="{2C46375D-F4CA-674D-9D2A-75226CD1E8E4}"/>
              </a:ext>
            </a:extLst>
          </p:cNvPr>
          <p:cNvSpPr/>
          <p:nvPr/>
        </p:nvSpPr>
        <p:spPr>
          <a:xfrm>
            <a:off x="9611360" y="3921136"/>
            <a:ext cx="1870029" cy="646869"/>
          </a:xfrm>
          <a:prstGeom prst="roundRect">
            <a:avLst/>
          </a:prstGeom>
          <a:solidFill>
            <a:srgbClr val="FF93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venir Next Condensed" panose="020B0506020202020204" pitchFamily="34" charset="0"/>
                <a:cs typeface="Calibri"/>
              </a:rPr>
              <a:t>Manual Debugging</a:t>
            </a:r>
          </a:p>
        </p:txBody>
      </p:sp>
      <p:cxnSp>
        <p:nvCxnSpPr>
          <p:cNvPr id="67" name="Straight Arrow Connector 66">
            <a:extLst>
              <a:ext uri="{FF2B5EF4-FFF2-40B4-BE49-F238E27FC236}">
                <a16:creationId xmlns:a16="http://schemas.microsoft.com/office/drawing/2014/main" id="{36F3D8D3-90CD-3E4A-B4E8-B5BA44E8B2AB}"/>
              </a:ext>
            </a:extLst>
          </p:cNvPr>
          <p:cNvCxnSpPr>
            <a:cxnSpLocks/>
            <a:endCxn id="116" idx="1"/>
          </p:cNvCxnSpPr>
          <p:nvPr/>
        </p:nvCxnSpPr>
        <p:spPr>
          <a:xfrm>
            <a:off x="8135180" y="2950025"/>
            <a:ext cx="78008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89" name="Picture 88">
            <a:extLst>
              <a:ext uri="{FF2B5EF4-FFF2-40B4-BE49-F238E27FC236}">
                <a16:creationId xmlns:a16="http://schemas.microsoft.com/office/drawing/2014/main" id="{0C52B4DE-EBD8-0A4D-846B-6726664E1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0633" y="2441412"/>
            <a:ext cx="431728" cy="431728"/>
          </a:xfrm>
          <a:prstGeom prst="rect">
            <a:avLst/>
          </a:prstGeom>
        </p:spPr>
      </p:pic>
      <p:pic>
        <p:nvPicPr>
          <p:cNvPr id="90" name="Picture 89">
            <a:extLst>
              <a:ext uri="{FF2B5EF4-FFF2-40B4-BE49-F238E27FC236}">
                <a16:creationId xmlns:a16="http://schemas.microsoft.com/office/drawing/2014/main" id="{31A57DD6-30E7-4442-ADE1-09175BF7F1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8230" y="4695477"/>
            <a:ext cx="481075" cy="456084"/>
          </a:xfrm>
          <a:prstGeom prst="rect">
            <a:avLst/>
          </a:prstGeom>
        </p:spPr>
      </p:pic>
      <p:sp>
        <p:nvSpPr>
          <p:cNvPr id="116" name="Rounded Rectangle 115">
            <a:extLst>
              <a:ext uri="{FF2B5EF4-FFF2-40B4-BE49-F238E27FC236}">
                <a16:creationId xmlns:a16="http://schemas.microsoft.com/office/drawing/2014/main" id="{3DC4BEE9-7B0A-0D46-86D7-94FA7B485D89}"/>
              </a:ext>
            </a:extLst>
          </p:cNvPr>
          <p:cNvSpPr/>
          <p:nvPr/>
        </p:nvSpPr>
        <p:spPr>
          <a:xfrm>
            <a:off x="8915261" y="2626590"/>
            <a:ext cx="1161188" cy="64686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Avenir Next Condensed Demi Bold" panose="020B0506020202020204" pitchFamily="34" charset="0"/>
                <a:cs typeface="Calibri"/>
              </a:rPr>
              <a:t>Failure</a:t>
            </a:r>
          </a:p>
        </p:txBody>
      </p:sp>
      <p:sp>
        <p:nvSpPr>
          <p:cNvPr id="136" name="Rounded Rectangle 135">
            <a:extLst>
              <a:ext uri="{FF2B5EF4-FFF2-40B4-BE49-F238E27FC236}">
                <a16:creationId xmlns:a16="http://schemas.microsoft.com/office/drawing/2014/main" id="{64D798D9-E4B9-1E40-9FA7-BE49E91365FF}"/>
              </a:ext>
            </a:extLst>
          </p:cNvPr>
          <p:cNvSpPr/>
          <p:nvPr/>
        </p:nvSpPr>
        <p:spPr>
          <a:xfrm>
            <a:off x="8882983" y="4923519"/>
            <a:ext cx="1161188" cy="64686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Avenir Next Condensed Demi Bold" panose="020B0506020202020204" pitchFamily="34" charset="0"/>
                <a:cs typeface="Calibri"/>
              </a:rPr>
              <a:t>Success</a:t>
            </a:r>
          </a:p>
        </p:txBody>
      </p:sp>
      <p:cxnSp>
        <p:nvCxnSpPr>
          <p:cNvPr id="138" name="Elbow Connector 137">
            <a:extLst>
              <a:ext uri="{FF2B5EF4-FFF2-40B4-BE49-F238E27FC236}">
                <a16:creationId xmlns:a16="http://schemas.microsoft.com/office/drawing/2014/main" id="{29714290-54D6-D74B-AD31-0BA2F8EA9858}"/>
              </a:ext>
            </a:extLst>
          </p:cNvPr>
          <p:cNvCxnSpPr>
            <a:cxnSpLocks/>
            <a:stCxn id="23" idx="2"/>
            <a:endCxn id="136" idx="1"/>
          </p:cNvCxnSpPr>
          <p:nvPr/>
        </p:nvCxnSpPr>
        <p:spPr>
          <a:xfrm rot="16200000" flipH="1">
            <a:off x="4710795" y="1074766"/>
            <a:ext cx="1180678" cy="716369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0" name="Elbow Connector 139">
            <a:extLst>
              <a:ext uri="{FF2B5EF4-FFF2-40B4-BE49-F238E27FC236}">
                <a16:creationId xmlns:a16="http://schemas.microsoft.com/office/drawing/2014/main" id="{A6E929E2-701F-174C-881F-CAC4BBDA975D}"/>
              </a:ext>
            </a:extLst>
          </p:cNvPr>
          <p:cNvCxnSpPr>
            <a:cxnSpLocks/>
            <a:stCxn id="78" idx="2"/>
            <a:endCxn id="136" idx="1"/>
          </p:cNvCxnSpPr>
          <p:nvPr/>
        </p:nvCxnSpPr>
        <p:spPr>
          <a:xfrm rot="16200000" flipH="1">
            <a:off x="6132707" y="2496677"/>
            <a:ext cx="1095001" cy="440555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41" name="Picture 140">
            <a:extLst>
              <a:ext uri="{FF2B5EF4-FFF2-40B4-BE49-F238E27FC236}">
                <a16:creationId xmlns:a16="http://schemas.microsoft.com/office/drawing/2014/main" id="{359F5F5E-DDB8-5E4E-82D2-C64FA77D34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1839" y="4752939"/>
            <a:ext cx="481075" cy="456084"/>
          </a:xfrm>
          <a:prstGeom prst="rect">
            <a:avLst/>
          </a:prstGeom>
        </p:spPr>
      </p:pic>
      <p:cxnSp>
        <p:nvCxnSpPr>
          <p:cNvPr id="142" name="Elbow Connector 141">
            <a:extLst>
              <a:ext uri="{FF2B5EF4-FFF2-40B4-BE49-F238E27FC236}">
                <a16:creationId xmlns:a16="http://schemas.microsoft.com/office/drawing/2014/main" id="{5040A1BD-CF32-5245-BDD7-A283011A27B6}"/>
              </a:ext>
            </a:extLst>
          </p:cNvPr>
          <p:cNvCxnSpPr>
            <a:cxnSpLocks/>
            <a:stCxn id="99" idx="2"/>
            <a:endCxn id="136" idx="1"/>
          </p:cNvCxnSpPr>
          <p:nvPr/>
        </p:nvCxnSpPr>
        <p:spPr>
          <a:xfrm rot="16200000" flipH="1">
            <a:off x="7726201" y="4090171"/>
            <a:ext cx="601475" cy="171208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48" name="Picture 147">
            <a:extLst>
              <a:ext uri="{FF2B5EF4-FFF2-40B4-BE49-F238E27FC236}">
                <a16:creationId xmlns:a16="http://schemas.microsoft.com/office/drawing/2014/main" id="{4E7BF759-0B4B-0F4B-8B6C-2F9A7A23D4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2512" y="4741332"/>
            <a:ext cx="481075" cy="456084"/>
          </a:xfrm>
          <a:prstGeom prst="rect">
            <a:avLst/>
          </a:prstGeom>
        </p:spPr>
      </p:pic>
      <p:sp>
        <p:nvSpPr>
          <p:cNvPr id="10" name="Left Brace 9">
            <a:extLst>
              <a:ext uri="{FF2B5EF4-FFF2-40B4-BE49-F238E27FC236}">
                <a16:creationId xmlns:a16="http://schemas.microsoft.com/office/drawing/2014/main" id="{9A7505DA-D4F8-D548-8A65-02A72CD309AE}"/>
              </a:ext>
            </a:extLst>
          </p:cNvPr>
          <p:cNvSpPr/>
          <p:nvPr/>
        </p:nvSpPr>
        <p:spPr>
          <a:xfrm rot="16200000">
            <a:off x="1516229" y="4645811"/>
            <a:ext cx="463960" cy="1820017"/>
          </a:xfrm>
          <a:prstGeom prst="leftBrace">
            <a:avLst/>
          </a:prstGeom>
          <a:ln w="31750">
            <a:solidFill>
              <a:srgbClr val="FF9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F96D2BF8-558B-3D47-8E20-F8D7A1D84420}"/>
              </a:ext>
            </a:extLst>
          </p:cNvPr>
          <p:cNvSpPr txBox="1"/>
          <p:nvPr/>
        </p:nvSpPr>
        <p:spPr>
          <a:xfrm>
            <a:off x="1054920" y="5880999"/>
            <a:ext cx="1362078" cy="369332"/>
          </a:xfrm>
          <a:prstGeom prst="rect">
            <a:avLst/>
          </a:prstGeom>
          <a:noFill/>
        </p:spPr>
        <p:txBody>
          <a:bodyPr wrap="square" rtlCol="0">
            <a:spAutoFit/>
          </a:bodyPr>
          <a:lstStyle/>
          <a:p>
            <a:r>
              <a:rPr lang="en-US" dirty="0">
                <a:latin typeface="Avenir Next Condensed Medium" panose="020B0506020202020204" pitchFamily="34" charset="0"/>
              </a:rPr>
              <a:t>Single-source</a:t>
            </a:r>
          </a:p>
        </p:txBody>
      </p:sp>
      <p:sp>
        <p:nvSpPr>
          <p:cNvPr id="38" name="Left Brace 37">
            <a:extLst>
              <a:ext uri="{FF2B5EF4-FFF2-40B4-BE49-F238E27FC236}">
                <a16:creationId xmlns:a16="http://schemas.microsoft.com/office/drawing/2014/main" id="{5DAB3508-DAAD-E54A-8D58-1072681B95D7}"/>
              </a:ext>
            </a:extLst>
          </p:cNvPr>
          <p:cNvSpPr/>
          <p:nvPr/>
        </p:nvSpPr>
        <p:spPr>
          <a:xfrm rot="16200000">
            <a:off x="4268055" y="4620581"/>
            <a:ext cx="463960" cy="1870478"/>
          </a:xfrm>
          <a:prstGeom prst="leftBrace">
            <a:avLst/>
          </a:prstGeom>
          <a:ln w="31750">
            <a:solidFill>
              <a:srgbClr val="FF9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C2707048-31CD-4240-A903-51E931FB7D92}"/>
              </a:ext>
            </a:extLst>
          </p:cNvPr>
          <p:cNvSpPr txBox="1"/>
          <p:nvPr/>
        </p:nvSpPr>
        <p:spPr>
          <a:xfrm>
            <a:off x="3720909" y="5880999"/>
            <a:ext cx="1558252" cy="369332"/>
          </a:xfrm>
          <a:prstGeom prst="rect">
            <a:avLst/>
          </a:prstGeom>
          <a:noFill/>
        </p:spPr>
        <p:txBody>
          <a:bodyPr wrap="square" rtlCol="0">
            <a:spAutoFit/>
          </a:bodyPr>
          <a:lstStyle/>
          <a:p>
            <a:r>
              <a:rPr lang="en-US" dirty="0">
                <a:latin typeface="Avenir Next Condensed Medium" panose="020B0506020202020204" pitchFamily="34" charset="0"/>
              </a:rPr>
              <a:t>Combined-top5</a:t>
            </a:r>
          </a:p>
        </p:txBody>
      </p:sp>
      <p:sp>
        <p:nvSpPr>
          <p:cNvPr id="47" name="Left Brace 46">
            <a:extLst>
              <a:ext uri="{FF2B5EF4-FFF2-40B4-BE49-F238E27FC236}">
                <a16:creationId xmlns:a16="http://schemas.microsoft.com/office/drawing/2014/main" id="{B7E830E7-8098-F947-8571-52E04EBFAE8D}"/>
              </a:ext>
            </a:extLst>
          </p:cNvPr>
          <p:cNvSpPr/>
          <p:nvPr/>
        </p:nvSpPr>
        <p:spPr>
          <a:xfrm rot="16200000">
            <a:off x="6935670" y="4628938"/>
            <a:ext cx="470451" cy="1898190"/>
          </a:xfrm>
          <a:prstGeom prst="leftBrace">
            <a:avLst/>
          </a:prstGeom>
          <a:ln w="31750">
            <a:solidFill>
              <a:srgbClr val="FF939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a:extLst>
              <a:ext uri="{FF2B5EF4-FFF2-40B4-BE49-F238E27FC236}">
                <a16:creationId xmlns:a16="http://schemas.microsoft.com/office/drawing/2014/main" id="{81E6C308-4C1A-7741-80B1-49CF12FE203B}"/>
              </a:ext>
            </a:extLst>
          </p:cNvPr>
          <p:cNvSpPr txBox="1"/>
          <p:nvPr/>
        </p:nvSpPr>
        <p:spPr>
          <a:xfrm>
            <a:off x="6510478" y="5880999"/>
            <a:ext cx="1311939" cy="369332"/>
          </a:xfrm>
          <a:prstGeom prst="rect">
            <a:avLst/>
          </a:prstGeom>
          <a:noFill/>
        </p:spPr>
        <p:txBody>
          <a:bodyPr wrap="square" rtlCol="0">
            <a:spAutoFit/>
          </a:bodyPr>
          <a:lstStyle/>
          <a:p>
            <a:r>
              <a:rPr lang="en-US" dirty="0">
                <a:latin typeface="Avenir Next Condensed Medium" panose="020B0506020202020204" pitchFamily="34" charset="0"/>
              </a:rPr>
              <a:t>Combined-all</a:t>
            </a:r>
          </a:p>
        </p:txBody>
      </p:sp>
      <p:cxnSp>
        <p:nvCxnSpPr>
          <p:cNvPr id="49" name="Straight Arrow Connector 48">
            <a:extLst>
              <a:ext uri="{FF2B5EF4-FFF2-40B4-BE49-F238E27FC236}">
                <a16:creationId xmlns:a16="http://schemas.microsoft.com/office/drawing/2014/main" id="{0F14CB6C-AC92-8140-BF18-ECAA4C417B1F}"/>
              </a:ext>
            </a:extLst>
          </p:cNvPr>
          <p:cNvCxnSpPr>
            <a:cxnSpLocks/>
            <a:stCxn id="60" idx="0"/>
            <a:endCxn id="116" idx="3"/>
          </p:cNvCxnSpPr>
          <p:nvPr/>
        </p:nvCxnSpPr>
        <p:spPr>
          <a:xfrm flipH="1" flipV="1">
            <a:off x="10076449" y="2950025"/>
            <a:ext cx="469926" cy="971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69568671-E52A-6145-BABD-FC02E21D9ED1}"/>
              </a:ext>
            </a:extLst>
          </p:cNvPr>
          <p:cNvSpPr/>
          <p:nvPr/>
        </p:nvSpPr>
        <p:spPr>
          <a:xfrm>
            <a:off x="3564796" y="1735599"/>
            <a:ext cx="1829006" cy="457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latin typeface="Avenir Next Condensed" panose="020B0506020202020204" pitchFamily="34" charset="0"/>
                <a:cs typeface="Calibri"/>
              </a:rPr>
              <a:t>SecurityFocus</a:t>
            </a:r>
            <a:endParaRPr lang="en-US">
              <a:solidFill>
                <a:schemeClr val="tx1"/>
              </a:solidFill>
              <a:latin typeface="Avenir Next Condensed" panose="020B0506020202020204" pitchFamily="34" charset="0"/>
              <a:cs typeface="Calibri"/>
            </a:endParaRPr>
          </a:p>
        </p:txBody>
      </p:sp>
      <p:sp>
        <p:nvSpPr>
          <p:cNvPr id="37" name="Rounded Rectangle 36">
            <a:extLst>
              <a:ext uri="{FF2B5EF4-FFF2-40B4-BE49-F238E27FC236}">
                <a16:creationId xmlns:a16="http://schemas.microsoft.com/office/drawing/2014/main" id="{F8BFF970-C54B-F348-8BCC-4ABC58701F4F}"/>
              </a:ext>
            </a:extLst>
          </p:cNvPr>
          <p:cNvSpPr/>
          <p:nvPr/>
        </p:nvSpPr>
        <p:spPr>
          <a:xfrm>
            <a:off x="3564796" y="2219129"/>
            <a:ext cx="1829006" cy="457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venir Next Condensed" panose="020B0506020202020204" pitchFamily="34" charset="0"/>
                <a:cs typeface="Calibri"/>
              </a:rPr>
              <a:t>Exploit </a:t>
            </a:r>
            <a:r>
              <a:rPr lang="en-US" dirty="0" err="1">
                <a:solidFill>
                  <a:schemeClr val="tx1"/>
                </a:solidFill>
                <a:latin typeface="Avenir Next Condensed" panose="020B0506020202020204" pitchFamily="34" charset="0"/>
                <a:cs typeface="Calibri"/>
              </a:rPr>
              <a:t>DataBase</a:t>
            </a:r>
            <a:endParaRPr lang="en-US" dirty="0">
              <a:solidFill>
                <a:schemeClr val="tx1"/>
              </a:solidFill>
              <a:latin typeface="Avenir Next Condensed" panose="020B0506020202020204" pitchFamily="34" charset="0"/>
              <a:cs typeface="Calibri"/>
            </a:endParaRPr>
          </a:p>
        </p:txBody>
      </p:sp>
      <p:sp>
        <p:nvSpPr>
          <p:cNvPr id="50" name="Rounded Rectangle 49">
            <a:extLst>
              <a:ext uri="{FF2B5EF4-FFF2-40B4-BE49-F238E27FC236}">
                <a16:creationId xmlns:a16="http://schemas.microsoft.com/office/drawing/2014/main" id="{18EA5FEF-76C8-AB49-8204-54AC7E609BF3}"/>
              </a:ext>
            </a:extLst>
          </p:cNvPr>
          <p:cNvSpPr/>
          <p:nvPr/>
        </p:nvSpPr>
        <p:spPr>
          <a:xfrm>
            <a:off x="3564796" y="3653668"/>
            <a:ext cx="1829006" cy="457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venir Next Condensed" panose="020B0506020202020204" pitchFamily="34" charset="0"/>
                <a:cs typeface="Calibri"/>
              </a:rPr>
              <a:t>Redhat</a:t>
            </a:r>
            <a:r>
              <a:rPr lang="en-US" dirty="0">
                <a:solidFill>
                  <a:schemeClr val="tx1"/>
                </a:solidFill>
                <a:latin typeface="Avenir Next Condensed" panose="020B0506020202020204" pitchFamily="34" charset="0"/>
                <a:cs typeface="Calibri"/>
              </a:rPr>
              <a:t> Bugzilla</a:t>
            </a:r>
          </a:p>
        </p:txBody>
      </p:sp>
      <p:sp>
        <p:nvSpPr>
          <p:cNvPr id="51" name="Rounded Rectangle 50">
            <a:extLst>
              <a:ext uri="{FF2B5EF4-FFF2-40B4-BE49-F238E27FC236}">
                <a16:creationId xmlns:a16="http://schemas.microsoft.com/office/drawing/2014/main" id="{D50CE95C-CEE7-7441-818F-70CC119BF2A9}"/>
              </a:ext>
            </a:extLst>
          </p:cNvPr>
          <p:cNvSpPr/>
          <p:nvPr/>
        </p:nvSpPr>
        <p:spPr>
          <a:xfrm>
            <a:off x="3565002" y="2690945"/>
            <a:ext cx="1828800" cy="457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venir Next Condensed" panose="020B0506020202020204" pitchFamily="34" charset="0"/>
                <a:cs typeface="Calibri"/>
              </a:rPr>
              <a:t>OpenWall</a:t>
            </a:r>
            <a:endParaRPr lang="en-US" dirty="0">
              <a:solidFill>
                <a:schemeClr val="tx1"/>
              </a:solidFill>
              <a:latin typeface="Avenir Next Condensed" panose="020B0506020202020204" pitchFamily="34" charset="0"/>
              <a:cs typeface="Calibri"/>
            </a:endParaRPr>
          </a:p>
        </p:txBody>
      </p:sp>
      <p:sp>
        <p:nvSpPr>
          <p:cNvPr id="53" name="Rounded Rectangle 52">
            <a:extLst>
              <a:ext uri="{FF2B5EF4-FFF2-40B4-BE49-F238E27FC236}">
                <a16:creationId xmlns:a16="http://schemas.microsoft.com/office/drawing/2014/main" id="{283E2C07-03CD-0C48-8BD3-EB54E2A0938F}"/>
              </a:ext>
            </a:extLst>
          </p:cNvPr>
          <p:cNvSpPr/>
          <p:nvPr/>
        </p:nvSpPr>
        <p:spPr>
          <a:xfrm>
            <a:off x="3564796" y="3174703"/>
            <a:ext cx="1828800" cy="457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venir Next Condensed" panose="020B0506020202020204" pitchFamily="34" charset="0"/>
                <a:cs typeface="Calibri"/>
              </a:rPr>
              <a:t>SecurityTracker</a:t>
            </a:r>
            <a:endParaRPr lang="en-US" dirty="0">
              <a:solidFill>
                <a:schemeClr val="tx1"/>
              </a:solidFill>
              <a:latin typeface="Avenir Next Condensed" panose="020B0506020202020204" pitchFamily="34" charset="0"/>
              <a:cs typeface="Calibri"/>
            </a:endParaRPr>
          </a:p>
        </p:txBody>
      </p:sp>
      <p:sp>
        <p:nvSpPr>
          <p:cNvPr id="55" name="Rounded Rectangle 54">
            <a:extLst>
              <a:ext uri="{FF2B5EF4-FFF2-40B4-BE49-F238E27FC236}">
                <a16:creationId xmlns:a16="http://schemas.microsoft.com/office/drawing/2014/main" id="{28B26C33-692F-AA44-92FF-98CAE484C73A}"/>
              </a:ext>
            </a:extLst>
          </p:cNvPr>
          <p:cNvSpPr/>
          <p:nvPr/>
        </p:nvSpPr>
        <p:spPr>
          <a:xfrm>
            <a:off x="821559" y="2680785"/>
            <a:ext cx="1828800" cy="457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latin typeface="Avenir Next Condensed" panose="020B0506020202020204" pitchFamily="34" charset="0"/>
                <a:cs typeface="Calibri"/>
              </a:rPr>
              <a:t>OpenWall</a:t>
            </a:r>
            <a:endParaRPr lang="en-US">
              <a:solidFill>
                <a:schemeClr val="tx1"/>
              </a:solidFill>
              <a:latin typeface="Avenir Next Condensed" panose="020B0506020202020204" pitchFamily="34" charset="0"/>
              <a:cs typeface="Calibri"/>
            </a:endParaRPr>
          </a:p>
        </p:txBody>
      </p:sp>
      <p:sp>
        <p:nvSpPr>
          <p:cNvPr id="78" name="Rectangle 77">
            <a:extLst>
              <a:ext uri="{FF2B5EF4-FFF2-40B4-BE49-F238E27FC236}">
                <a16:creationId xmlns:a16="http://schemas.microsoft.com/office/drawing/2014/main" id="{3359DAEF-B607-F545-8735-A8AC090BE01D}"/>
              </a:ext>
            </a:extLst>
          </p:cNvPr>
          <p:cNvSpPr/>
          <p:nvPr/>
        </p:nvSpPr>
        <p:spPr>
          <a:xfrm>
            <a:off x="3528337" y="1683637"/>
            <a:ext cx="1898190" cy="246831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a:extLst>
              <a:ext uri="{FF2B5EF4-FFF2-40B4-BE49-F238E27FC236}">
                <a16:creationId xmlns:a16="http://schemas.microsoft.com/office/drawing/2014/main" id="{F60E472F-105B-5149-8A5B-870830789A47}"/>
              </a:ext>
            </a:extLst>
          </p:cNvPr>
          <p:cNvSpPr/>
          <p:nvPr/>
        </p:nvSpPr>
        <p:spPr>
          <a:xfrm>
            <a:off x="6256391" y="1735599"/>
            <a:ext cx="1829006" cy="457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chemeClr val="tx1"/>
                </a:solidFill>
                <a:latin typeface="Avenir Next Condensed" panose="020B0506020202020204" pitchFamily="34" charset="0"/>
                <a:cs typeface="Calibri"/>
              </a:rPr>
              <a:t>SecurityFocus</a:t>
            </a:r>
            <a:endParaRPr lang="en-US">
              <a:solidFill>
                <a:schemeClr val="tx1"/>
              </a:solidFill>
              <a:latin typeface="Avenir Next Condensed" panose="020B0506020202020204" pitchFamily="34" charset="0"/>
              <a:cs typeface="Calibri"/>
            </a:endParaRPr>
          </a:p>
        </p:txBody>
      </p:sp>
      <p:sp>
        <p:nvSpPr>
          <p:cNvPr id="95" name="Rounded Rectangle 94">
            <a:extLst>
              <a:ext uri="{FF2B5EF4-FFF2-40B4-BE49-F238E27FC236}">
                <a16:creationId xmlns:a16="http://schemas.microsoft.com/office/drawing/2014/main" id="{ADA1B87A-E8DA-A943-9C06-E3E2C617B9D6}"/>
              </a:ext>
            </a:extLst>
          </p:cNvPr>
          <p:cNvSpPr/>
          <p:nvPr/>
        </p:nvSpPr>
        <p:spPr>
          <a:xfrm>
            <a:off x="6256391" y="2219129"/>
            <a:ext cx="1829006" cy="457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venir Next Condensed" panose="020B0506020202020204" pitchFamily="34" charset="0"/>
                <a:cs typeface="Calibri"/>
              </a:rPr>
              <a:t>Exploit </a:t>
            </a:r>
            <a:r>
              <a:rPr lang="en-US" dirty="0" err="1">
                <a:solidFill>
                  <a:schemeClr val="tx1"/>
                </a:solidFill>
                <a:latin typeface="Avenir Next Condensed" panose="020B0506020202020204" pitchFamily="34" charset="0"/>
                <a:cs typeface="Calibri"/>
              </a:rPr>
              <a:t>DataBase</a:t>
            </a:r>
            <a:endParaRPr lang="en-US" dirty="0">
              <a:solidFill>
                <a:schemeClr val="tx1"/>
              </a:solidFill>
              <a:latin typeface="Avenir Next Condensed" panose="020B0506020202020204" pitchFamily="34" charset="0"/>
              <a:cs typeface="Calibri"/>
            </a:endParaRPr>
          </a:p>
        </p:txBody>
      </p:sp>
      <p:sp>
        <p:nvSpPr>
          <p:cNvPr id="96" name="Rounded Rectangle 95">
            <a:extLst>
              <a:ext uri="{FF2B5EF4-FFF2-40B4-BE49-F238E27FC236}">
                <a16:creationId xmlns:a16="http://schemas.microsoft.com/office/drawing/2014/main" id="{CFB253CD-B9EE-4349-BFAF-F5F70707B30F}"/>
              </a:ext>
            </a:extLst>
          </p:cNvPr>
          <p:cNvSpPr/>
          <p:nvPr/>
        </p:nvSpPr>
        <p:spPr>
          <a:xfrm>
            <a:off x="6258128" y="3653668"/>
            <a:ext cx="1829006" cy="457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venir Next Condensed" panose="020B0506020202020204" pitchFamily="34" charset="0"/>
                <a:cs typeface="Calibri"/>
              </a:rPr>
              <a:t>Redhat</a:t>
            </a:r>
            <a:r>
              <a:rPr lang="en-US" dirty="0">
                <a:solidFill>
                  <a:schemeClr val="tx1"/>
                </a:solidFill>
                <a:latin typeface="Avenir Next Condensed" panose="020B0506020202020204" pitchFamily="34" charset="0"/>
                <a:cs typeface="Calibri"/>
              </a:rPr>
              <a:t> Bugzilla</a:t>
            </a:r>
          </a:p>
        </p:txBody>
      </p:sp>
      <p:sp>
        <p:nvSpPr>
          <p:cNvPr id="97" name="Rounded Rectangle 96">
            <a:extLst>
              <a:ext uri="{FF2B5EF4-FFF2-40B4-BE49-F238E27FC236}">
                <a16:creationId xmlns:a16="http://schemas.microsoft.com/office/drawing/2014/main" id="{5CC96F8B-586A-C54E-8B4E-37892CD10541}"/>
              </a:ext>
            </a:extLst>
          </p:cNvPr>
          <p:cNvSpPr/>
          <p:nvPr/>
        </p:nvSpPr>
        <p:spPr>
          <a:xfrm>
            <a:off x="6252048" y="2690642"/>
            <a:ext cx="1828800" cy="457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venir Next Condensed" panose="020B0506020202020204" pitchFamily="34" charset="0"/>
                <a:cs typeface="Calibri"/>
              </a:rPr>
              <a:t>OpenWall</a:t>
            </a:r>
            <a:endParaRPr lang="en-US" dirty="0">
              <a:solidFill>
                <a:schemeClr val="tx1"/>
              </a:solidFill>
              <a:latin typeface="Avenir Next Condensed" panose="020B0506020202020204" pitchFamily="34" charset="0"/>
              <a:cs typeface="Calibri"/>
            </a:endParaRPr>
          </a:p>
        </p:txBody>
      </p:sp>
      <p:sp>
        <p:nvSpPr>
          <p:cNvPr id="98" name="Rounded Rectangle 97">
            <a:extLst>
              <a:ext uri="{FF2B5EF4-FFF2-40B4-BE49-F238E27FC236}">
                <a16:creationId xmlns:a16="http://schemas.microsoft.com/office/drawing/2014/main" id="{7C7610AC-DA94-1047-A707-ADFA718D86DB}"/>
              </a:ext>
            </a:extLst>
          </p:cNvPr>
          <p:cNvSpPr/>
          <p:nvPr/>
        </p:nvSpPr>
        <p:spPr>
          <a:xfrm>
            <a:off x="6259479" y="3174172"/>
            <a:ext cx="1828800" cy="457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Avenir Next Condensed" panose="020B0506020202020204" pitchFamily="34" charset="0"/>
                <a:cs typeface="Calibri"/>
              </a:rPr>
              <a:t>SecurityTracker</a:t>
            </a:r>
            <a:endParaRPr lang="en-US" dirty="0">
              <a:solidFill>
                <a:schemeClr val="tx1"/>
              </a:solidFill>
              <a:latin typeface="Avenir Next Condensed" panose="020B0506020202020204" pitchFamily="34" charset="0"/>
              <a:cs typeface="Calibri"/>
            </a:endParaRPr>
          </a:p>
        </p:txBody>
      </p:sp>
      <p:sp>
        <p:nvSpPr>
          <p:cNvPr id="99" name="Rectangle 98">
            <a:extLst>
              <a:ext uri="{FF2B5EF4-FFF2-40B4-BE49-F238E27FC236}">
                <a16:creationId xmlns:a16="http://schemas.microsoft.com/office/drawing/2014/main" id="{5058A9C9-7588-1741-9030-A0F05E41EAC1}"/>
              </a:ext>
            </a:extLst>
          </p:cNvPr>
          <p:cNvSpPr/>
          <p:nvPr/>
        </p:nvSpPr>
        <p:spPr>
          <a:xfrm>
            <a:off x="6221799" y="1683637"/>
            <a:ext cx="1898190" cy="296184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ounded Rectangle 99">
            <a:extLst>
              <a:ext uri="{FF2B5EF4-FFF2-40B4-BE49-F238E27FC236}">
                <a16:creationId xmlns:a16="http://schemas.microsoft.com/office/drawing/2014/main" id="{8BE05BBB-AE4C-1D40-964C-751C51904496}"/>
              </a:ext>
            </a:extLst>
          </p:cNvPr>
          <p:cNvSpPr/>
          <p:nvPr/>
        </p:nvSpPr>
        <p:spPr>
          <a:xfrm>
            <a:off x="6256505" y="4139221"/>
            <a:ext cx="1829006" cy="457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venir Next Condensed" panose="020B0506020202020204" pitchFamily="34" charset="0"/>
                <a:cs typeface="Calibri"/>
              </a:rPr>
              <a:t>……</a:t>
            </a:r>
          </a:p>
        </p:txBody>
      </p:sp>
    </p:spTree>
    <p:extLst>
      <p:ext uri="{BB962C8B-B14F-4D97-AF65-F5344CB8AC3E}">
        <p14:creationId xmlns:p14="http://schemas.microsoft.com/office/powerpoint/2010/main" val="263661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ppt_x"/>
                                          </p:val>
                                        </p:tav>
                                        <p:tav tm="100000">
                                          <p:val>
                                            <p:strVal val="#ppt_x"/>
                                          </p:val>
                                        </p:tav>
                                      </p:tavLst>
                                    </p:anim>
                                    <p:anim calcmode="lin" valueType="num">
                                      <p:cBhvr additive="base">
                                        <p:cTn id="1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ppt_x"/>
                                          </p:val>
                                        </p:tav>
                                        <p:tav tm="100000">
                                          <p:val>
                                            <p:strVal val="#ppt_x"/>
                                          </p:val>
                                        </p:tav>
                                      </p:tavLst>
                                    </p:anim>
                                    <p:anim calcmode="lin" valueType="num">
                                      <p:cBhvr additive="base">
                                        <p:cTn id="2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additive="base">
                                        <p:cTn id="25" dur="500" fill="hold"/>
                                        <p:tgtEl>
                                          <p:spTgt spid="55"/>
                                        </p:tgtEl>
                                        <p:attrNameLst>
                                          <p:attrName>ppt_x</p:attrName>
                                        </p:attrNameLst>
                                      </p:cBhvr>
                                      <p:tavLst>
                                        <p:tav tm="0">
                                          <p:val>
                                            <p:strVal val="#ppt_x"/>
                                          </p:val>
                                        </p:tav>
                                        <p:tav tm="100000">
                                          <p:val>
                                            <p:strVal val="#ppt_x"/>
                                          </p:val>
                                        </p:tav>
                                      </p:tavLst>
                                    </p:anim>
                                    <p:anim calcmode="lin" valueType="num">
                                      <p:cBhvr additive="base">
                                        <p:cTn id="2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cBhvr additive="base">
                                        <p:cTn id="35" dur="500" fill="hold"/>
                                        <p:tgtEl>
                                          <p:spTgt spid="52"/>
                                        </p:tgtEl>
                                        <p:attrNameLst>
                                          <p:attrName>ppt_x</p:attrName>
                                        </p:attrNameLst>
                                      </p:cBhvr>
                                      <p:tavLst>
                                        <p:tav tm="0">
                                          <p:val>
                                            <p:strVal val="#ppt_x"/>
                                          </p:val>
                                        </p:tav>
                                        <p:tav tm="100000">
                                          <p:val>
                                            <p:strVal val="#ppt_x"/>
                                          </p:val>
                                        </p:tav>
                                      </p:tavLst>
                                    </p:anim>
                                    <p:anim calcmode="lin" valueType="num">
                                      <p:cBhvr additive="base">
                                        <p:cTn id="36" dur="500" fill="hold"/>
                                        <p:tgtEl>
                                          <p:spTgt spid="5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8"/>
                                        </p:tgtEl>
                                        <p:attrNameLst>
                                          <p:attrName>style.visibility</p:attrName>
                                        </p:attrNameLst>
                                      </p:cBhvr>
                                      <p:to>
                                        <p:strVal val="visible"/>
                                      </p:to>
                                    </p:set>
                                    <p:anim calcmode="lin" valueType="num">
                                      <p:cBhvr additive="base">
                                        <p:cTn id="39" dur="500" fill="hold"/>
                                        <p:tgtEl>
                                          <p:spTgt spid="78"/>
                                        </p:tgtEl>
                                        <p:attrNameLst>
                                          <p:attrName>ppt_x</p:attrName>
                                        </p:attrNameLst>
                                      </p:cBhvr>
                                      <p:tavLst>
                                        <p:tav tm="0">
                                          <p:val>
                                            <p:strVal val="#ppt_x"/>
                                          </p:val>
                                        </p:tav>
                                        <p:tav tm="100000">
                                          <p:val>
                                            <p:strVal val="#ppt_x"/>
                                          </p:val>
                                        </p:tav>
                                      </p:tavLst>
                                    </p:anim>
                                    <p:anim calcmode="lin" valueType="num">
                                      <p:cBhvr additive="base">
                                        <p:cTn id="40" dur="500" fill="hold"/>
                                        <p:tgtEl>
                                          <p:spTgt spid="7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additive="base">
                                        <p:cTn id="43" dur="500" fill="hold"/>
                                        <p:tgtEl>
                                          <p:spTgt spid="36"/>
                                        </p:tgtEl>
                                        <p:attrNameLst>
                                          <p:attrName>ppt_x</p:attrName>
                                        </p:attrNameLst>
                                      </p:cBhvr>
                                      <p:tavLst>
                                        <p:tav tm="0">
                                          <p:val>
                                            <p:strVal val="#ppt_x"/>
                                          </p:val>
                                        </p:tav>
                                        <p:tav tm="100000">
                                          <p:val>
                                            <p:strVal val="#ppt_x"/>
                                          </p:val>
                                        </p:tav>
                                      </p:tavLst>
                                    </p:anim>
                                    <p:anim calcmode="lin" valueType="num">
                                      <p:cBhvr additive="base">
                                        <p:cTn id="44" dur="500" fill="hold"/>
                                        <p:tgtEl>
                                          <p:spTgt spid="3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additive="base">
                                        <p:cTn id="47" dur="500" fill="hold"/>
                                        <p:tgtEl>
                                          <p:spTgt spid="37"/>
                                        </p:tgtEl>
                                        <p:attrNameLst>
                                          <p:attrName>ppt_x</p:attrName>
                                        </p:attrNameLst>
                                      </p:cBhvr>
                                      <p:tavLst>
                                        <p:tav tm="0">
                                          <p:val>
                                            <p:strVal val="#ppt_x"/>
                                          </p:val>
                                        </p:tav>
                                        <p:tav tm="100000">
                                          <p:val>
                                            <p:strVal val="#ppt_x"/>
                                          </p:val>
                                        </p:tav>
                                      </p:tavLst>
                                    </p:anim>
                                    <p:anim calcmode="lin" valueType="num">
                                      <p:cBhvr additive="base">
                                        <p:cTn id="48" dur="500" fill="hold"/>
                                        <p:tgtEl>
                                          <p:spTgt spid="3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fill="hold"/>
                                        <p:tgtEl>
                                          <p:spTgt spid="51"/>
                                        </p:tgtEl>
                                        <p:attrNameLst>
                                          <p:attrName>ppt_x</p:attrName>
                                        </p:attrNameLst>
                                      </p:cBhvr>
                                      <p:tavLst>
                                        <p:tav tm="0">
                                          <p:val>
                                            <p:strVal val="#ppt_x"/>
                                          </p:val>
                                        </p:tav>
                                        <p:tav tm="100000">
                                          <p:val>
                                            <p:strVal val="#ppt_x"/>
                                          </p:val>
                                        </p:tav>
                                      </p:tavLst>
                                    </p:anim>
                                    <p:anim calcmode="lin" valueType="num">
                                      <p:cBhvr additive="base">
                                        <p:cTn id="52" dur="500" fill="hold"/>
                                        <p:tgtEl>
                                          <p:spTgt spid="5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additive="base">
                                        <p:cTn id="55" dur="500" fill="hold"/>
                                        <p:tgtEl>
                                          <p:spTgt spid="53"/>
                                        </p:tgtEl>
                                        <p:attrNameLst>
                                          <p:attrName>ppt_x</p:attrName>
                                        </p:attrNameLst>
                                      </p:cBhvr>
                                      <p:tavLst>
                                        <p:tav tm="0">
                                          <p:val>
                                            <p:strVal val="#ppt_x"/>
                                          </p:val>
                                        </p:tav>
                                        <p:tav tm="100000">
                                          <p:val>
                                            <p:strVal val="#ppt_x"/>
                                          </p:val>
                                        </p:tav>
                                      </p:tavLst>
                                    </p:anim>
                                    <p:anim calcmode="lin" valueType="num">
                                      <p:cBhvr additive="base">
                                        <p:cTn id="56" dur="500" fill="hold"/>
                                        <p:tgtEl>
                                          <p:spTgt spid="5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anim calcmode="lin" valueType="num">
                                      <p:cBhvr additive="base">
                                        <p:cTn id="59" dur="500" fill="hold"/>
                                        <p:tgtEl>
                                          <p:spTgt spid="50"/>
                                        </p:tgtEl>
                                        <p:attrNameLst>
                                          <p:attrName>ppt_x</p:attrName>
                                        </p:attrNameLst>
                                      </p:cBhvr>
                                      <p:tavLst>
                                        <p:tav tm="0">
                                          <p:val>
                                            <p:strVal val="#ppt_x"/>
                                          </p:val>
                                        </p:tav>
                                        <p:tav tm="100000">
                                          <p:val>
                                            <p:strVal val="#ppt_x"/>
                                          </p:val>
                                        </p:tav>
                                      </p:tavLst>
                                    </p:anim>
                                    <p:anim calcmode="lin" valueType="num">
                                      <p:cBhvr additive="base">
                                        <p:cTn id="6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54"/>
                                        </p:tgtEl>
                                        <p:attrNameLst>
                                          <p:attrName>style.visibility</p:attrName>
                                        </p:attrNameLst>
                                      </p:cBhvr>
                                      <p:to>
                                        <p:strVal val="visible"/>
                                      </p:to>
                                    </p:set>
                                    <p:anim calcmode="lin" valueType="num">
                                      <p:cBhvr additive="base">
                                        <p:cTn id="65" dur="500" fill="hold"/>
                                        <p:tgtEl>
                                          <p:spTgt spid="54"/>
                                        </p:tgtEl>
                                        <p:attrNameLst>
                                          <p:attrName>ppt_x</p:attrName>
                                        </p:attrNameLst>
                                      </p:cBhvr>
                                      <p:tavLst>
                                        <p:tav tm="0">
                                          <p:val>
                                            <p:strVal val="#ppt_x"/>
                                          </p:val>
                                        </p:tav>
                                        <p:tav tm="100000">
                                          <p:val>
                                            <p:strVal val="#ppt_x"/>
                                          </p:val>
                                        </p:tav>
                                      </p:tavLst>
                                    </p:anim>
                                    <p:anim calcmode="lin" valueType="num">
                                      <p:cBhvr additive="base">
                                        <p:cTn id="66" dur="500" fill="hold"/>
                                        <p:tgtEl>
                                          <p:spTgt spid="54"/>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additive="base">
                                        <p:cTn id="69" dur="500" fill="hold"/>
                                        <p:tgtEl>
                                          <p:spTgt spid="16"/>
                                        </p:tgtEl>
                                        <p:attrNameLst>
                                          <p:attrName>ppt_x</p:attrName>
                                        </p:attrNameLst>
                                      </p:cBhvr>
                                      <p:tavLst>
                                        <p:tav tm="0">
                                          <p:val>
                                            <p:strVal val="#ppt_x"/>
                                          </p:val>
                                        </p:tav>
                                        <p:tav tm="100000">
                                          <p:val>
                                            <p:strVal val="#ppt_x"/>
                                          </p:val>
                                        </p:tav>
                                      </p:tavLst>
                                    </p:anim>
                                    <p:anim calcmode="lin" valueType="num">
                                      <p:cBhvr additive="base">
                                        <p:cTn id="7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99"/>
                                        </p:tgtEl>
                                        <p:attrNameLst>
                                          <p:attrName>style.visibility</p:attrName>
                                        </p:attrNameLst>
                                      </p:cBhvr>
                                      <p:to>
                                        <p:strVal val="visible"/>
                                      </p:to>
                                    </p:set>
                                    <p:anim calcmode="lin" valueType="num">
                                      <p:cBhvr additive="base">
                                        <p:cTn id="75" dur="500" fill="hold"/>
                                        <p:tgtEl>
                                          <p:spTgt spid="99"/>
                                        </p:tgtEl>
                                        <p:attrNameLst>
                                          <p:attrName>ppt_x</p:attrName>
                                        </p:attrNameLst>
                                      </p:cBhvr>
                                      <p:tavLst>
                                        <p:tav tm="0">
                                          <p:val>
                                            <p:strVal val="#ppt_x"/>
                                          </p:val>
                                        </p:tav>
                                        <p:tav tm="100000">
                                          <p:val>
                                            <p:strVal val="#ppt_x"/>
                                          </p:val>
                                        </p:tav>
                                      </p:tavLst>
                                    </p:anim>
                                    <p:anim calcmode="lin" valueType="num">
                                      <p:cBhvr additive="base">
                                        <p:cTn id="76" dur="500" fill="hold"/>
                                        <p:tgtEl>
                                          <p:spTgt spid="99"/>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94"/>
                                        </p:tgtEl>
                                        <p:attrNameLst>
                                          <p:attrName>style.visibility</p:attrName>
                                        </p:attrNameLst>
                                      </p:cBhvr>
                                      <p:to>
                                        <p:strVal val="visible"/>
                                      </p:to>
                                    </p:set>
                                    <p:anim calcmode="lin" valueType="num">
                                      <p:cBhvr additive="base">
                                        <p:cTn id="79" dur="500" fill="hold"/>
                                        <p:tgtEl>
                                          <p:spTgt spid="94"/>
                                        </p:tgtEl>
                                        <p:attrNameLst>
                                          <p:attrName>ppt_x</p:attrName>
                                        </p:attrNameLst>
                                      </p:cBhvr>
                                      <p:tavLst>
                                        <p:tav tm="0">
                                          <p:val>
                                            <p:strVal val="#ppt_x"/>
                                          </p:val>
                                        </p:tav>
                                        <p:tav tm="100000">
                                          <p:val>
                                            <p:strVal val="#ppt_x"/>
                                          </p:val>
                                        </p:tav>
                                      </p:tavLst>
                                    </p:anim>
                                    <p:anim calcmode="lin" valueType="num">
                                      <p:cBhvr additive="base">
                                        <p:cTn id="80" dur="500" fill="hold"/>
                                        <p:tgtEl>
                                          <p:spTgt spid="9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95"/>
                                        </p:tgtEl>
                                        <p:attrNameLst>
                                          <p:attrName>style.visibility</p:attrName>
                                        </p:attrNameLst>
                                      </p:cBhvr>
                                      <p:to>
                                        <p:strVal val="visible"/>
                                      </p:to>
                                    </p:set>
                                    <p:anim calcmode="lin" valueType="num">
                                      <p:cBhvr additive="base">
                                        <p:cTn id="83" dur="500" fill="hold"/>
                                        <p:tgtEl>
                                          <p:spTgt spid="95"/>
                                        </p:tgtEl>
                                        <p:attrNameLst>
                                          <p:attrName>ppt_x</p:attrName>
                                        </p:attrNameLst>
                                      </p:cBhvr>
                                      <p:tavLst>
                                        <p:tav tm="0">
                                          <p:val>
                                            <p:strVal val="#ppt_x"/>
                                          </p:val>
                                        </p:tav>
                                        <p:tav tm="100000">
                                          <p:val>
                                            <p:strVal val="#ppt_x"/>
                                          </p:val>
                                        </p:tav>
                                      </p:tavLst>
                                    </p:anim>
                                    <p:anim calcmode="lin" valueType="num">
                                      <p:cBhvr additive="base">
                                        <p:cTn id="84" dur="500" fill="hold"/>
                                        <p:tgtEl>
                                          <p:spTgt spid="9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97"/>
                                        </p:tgtEl>
                                        <p:attrNameLst>
                                          <p:attrName>style.visibility</p:attrName>
                                        </p:attrNameLst>
                                      </p:cBhvr>
                                      <p:to>
                                        <p:strVal val="visible"/>
                                      </p:to>
                                    </p:set>
                                    <p:anim calcmode="lin" valueType="num">
                                      <p:cBhvr additive="base">
                                        <p:cTn id="87" dur="500" fill="hold"/>
                                        <p:tgtEl>
                                          <p:spTgt spid="97"/>
                                        </p:tgtEl>
                                        <p:attrNameLst>
                                          <p:attrName>ppt_x</p:attrName>
                                        </p:attrNameLst>
                                      </p:cBhvr>
                                      <p:tavLst>
                                        <p:tav tm="0">
                                          <p:val>
                                            <p:strVal val="#ppt_x"/>
                                          </p:val>
                                        </p:tav>
                                        <p:tav tm="100000">
                                          <p:val>
                                            <p:strVal val="#ppt_x"/>
                                          </p:val>
                                        </p:tav>
                                      </p:tavLst>
                                    </p:anim>
                                    <p:anim calcmode="lin" valueType="num">
                                      <p:cBhvr additive="base">
                                        <p:cTn id="88" dur="500" fill="hold"/>
                                        <p:tgtEl>
                                          <p:spTgt spid="97"/>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98"/>
                                        </p:tgtEl>
                                        <p:attrNameLst>
                                          <p:attrName>style.visibility</p:attrName>
                                        </p:attrNameLst>
                                      </p:cBhvr>
                                      <p:to>
                                        <p:strVal val="visible"/>
                                      </p:to>
                                    </p:set>
                                    <p:anim calcmode="lin" valueType="num">
                                      <p:cBhvr additive="base">
                                        <p:cTn id="91" dur="500" fill="hold"/>
                                        <p:tgtEl>
                                          <p:spTgt spid="98"/>
                                        </p:tgtEl>
                                        <p:attrNameLst>
                                          <p:attrName>ppt_x</p:attrName>
                                        </p:attrNameLst>
                                      </p:cBhvr>
                                      <p:tavLst>
                                        <p:tav tm="0">
                                          <p:val>
                                            <p:strVal val="#ppt_x"/>
                                          </p:val>
                                        </p:tav>
                                        <p:tav tm="100000">
                                          <p:val>
                                            <p:strVal val="#ppt_x"/>
                                          </p:val>
                                        </p:tav>
                                      </p:tavLst>
                                    </p:anim>
                                    <p:anim calcmode="lin" valueType="num">
                                      <p:cBhvr additive="base">
                                        <p:cTn id="92" dur="500" fill="hold"/>
                                        <p:tgtEl>
                                          <p:spTgt spid="98"/>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96"/>
                                        </p:tgtEl>
                                        <p:attrNameLst>
                                          <p:attrName>style.visibility</p:attrName>
                                        </p:attrNameLst>
                                      </p:cBhvr>
                                      <p:to>
                                        <p:strVal val="visible"/>
                                      </p:to>
                                    </p:set>
                                    <p:anim calcmode="lin" valueType="num">
                                      <p:cBhvr additive="base">
                                        <p:cTn id="95" dur="500" fill="hold"/>
                                        <p:tgtEl>
                                          <p:spTgt spid="96"/>
                                        </p:tgtEl>
                                        <p:attrNameLst>
                                          <p:attrName>ppt_x</p:attrName>
                                        </p:attrNameLst>
                                      </p:cBhvr>
                                      <p:tavLst>
                                        <p:tav tm="0">
                                          <p:val>
                                            <p:strVal val="#ppt_x"/>
                                          </p:val>
                                        </p:tav>
                                        <p:tav tm="100000">
                                          <p:val>
                                            <p:strVal val="#ppt_x"/>
                                          </p:val>
                                        </p:tav>
                                      </p:tavLst>
                                    </p:anim>
                                    <p:anim calcmode="lin" valueType="num">
                                      <p:cBhvr additive="base">
                                        <p:cTn id="96" dur="500" fill="hold"/>
                                        <p:tgtEl>
                                          <p:spTgt spid="96"/>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00"/>
                                        </p:tgtEl>
                                        <p:attrNameLst>
                                          <p:attrName>style.visibility</p:attrName>
                                        </p:attrNameLst>
                                      </p:cBhvr>
                                      <p:to>
                                        <p:strVal val="visible"/>
                                      </p:to>
                                    </p:set>
                                    <p:anim calcmode="lin" valueType="num">
                                      <p:cBhvr additive="base">
                                        <p:cTn id="99" dur="500" fill="hold"/>
                                        <p:tgtEl>
                                          <p:spTgt spid="100"/>
                                        </p:tgtEl>
                                        <p:attrNameLst>
                                          <p:attrName>ppt_x</p:attrName>
                                        </p:attrNameLst>
                                      </p:cBhvr>
                                      <p:tavLst>
                                        <p:tav tm="0">
                                          <p:val>
                                            <p:strVal val="#ppt_x"/>
                                          </p:val>
                                        </p:tav>
                                        <p:tav tm="100000">
                                          <p:val>
                                            <p:strVal val="#ppt_x"/>
                                          </p:val>
                                        </p:tav>
                                      </p:tavLst>
                                    </p:anim>
                                    <p:anim calcmode="lin" valueType="num">
                                      <p:cBhvr additive="base">
                                        <p:cTn id="100"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89"/>
                                        </p:tgtEl>
                                        <p:attrNameLst>
                                          <p:attrName>style.visibility</p:attrName>
                                        </p:attrNameLst>
                                      </p:cBhvr>
                                      <p:to>
                                        <p:strVal val="visible"/>
                                      </p:to>
                                    </p:set>
                                    <p:anim calcmode="lin" valueType="num">
                                      <p:cBhvr additive="base">
                                        <p:cTn id="105" dur="500" fill="hold"/>
                                        <p:tgtEl>
                                          <p:spTgt spid="89"/>
                                        </p:tgtEl>
                                        <p:attrNameLst>
                                          <p:attrName>ppt_x</p:attrName>
                                        </p:attrNameLst>
                                      </p:cBhvr>
                                      <p:tavLst>
                                        <p:tav tm="0">
                                          <p:val>
                                            <p:strVal val="#ppt_x"/>
                                          </p:val>
                                        </p:tav>
                                        <p:tav tm="100000">
                                          <p:val>
                                            <p:strVal val="#ppt_x"/>
                                          </p:val>
                                        </p:tav>
                                      </p:tavLst>
                                    </p:anim>
                                    <p:anim calcmode="lin" valueType="num">
                                      <p:cBhvr additive="base">
                                        <p:cTn id="106" dur="500" fill="hold"/>
                                        <p:tgtEl>
                                          <p:spTgt spid="89"/>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67"/>
                                        </p:tgtEl>
                                        <p:attrNameLst>
                                          <p:attrName>style.visibility</p:attrName>
                                        </p:attrNameLst>
                                      </p:cBhvr>
                                      <p:to>
                                        <p:strVal val="visible"/>
                                      </p:to>
                                    </p:set>
                                    <p:anim calcmode="lin" valueType="num">
                                      <p:cBhvr additive="base">
                                        <p:cTn id="109" dur="500" fill="hold"/>
                                        <p:tgtEl>
                                          <p:spTgt spid="67"/>
                                        </p:tgtEl>
                                        <p:attrNameLst>
                                          <p:attrName>ppt_x</p:attrName>
                                        </p:attrNameLst>
                                      </p:cBhvr>
                                      <p:tavLst>
                                        <p:tav tm="0">
                                          <p:val>
                                            <p:strVal val="#ppt_x"/>
                                          </p:val>
                                        </p:tav>
                                        <p:tav tm="100000">
                                          <p:val>
                                            <p:strVal val="#ppt_x"/>
                                          </p:val>
                                        </p:tav>
                                      </p:tavLst>
                                    </p:anim>
                                    <p:anim calcmode="lin" valueType="num">
                                      <p:cBhvr additive="base">
                                        <p:cTn id="110"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38"/>
                                        </p:tgtEl>
                                        <p:attrNameLst>
                                          <p:attrName>style.visibility</p:attrName>
                                        </p:attrNameLst>
                                      </p:cBhvr>
                                      <p:to>
                                        <p:strVal val="visible"/>
                                      </p:to>
                                    </p:set>
                                    <p:anim calcmode="lin" valueType="num">
                                      <p:cBhvr additive="base">
                                        <p:cTn id="115" dur="500" fill="hold"/>
                                        <p:tgtEl>
                                          <p:spTgt spid="138"/>
                                        </p:tgtEl>
                                        <p:attrNameLst>
                                          <p:attrName>ppt_x</p:attrName>
                                        </p:attrNameLst>
                                      </p:cBhvr>
                                      <p:tavLst>
                                        <p:tav tm="0">
                                          <p:val>
                                            <p:strVal val="#ppt_x"/>
                                          </p:val>
                                        </p:tav>
                                        <p:tav tm="100000">
                                          <p:val>
                                            <p:strVal val="#ppt_x"/>
                                          </p:val>
                                        </p:tav>
                                      </p:tavLst>
                                    </p:anim>
                                    <p:anim calcmode="lin" valueType="num">
                                      <p:cBhvr additive="base">
                                        <p:cTn id="116" dur="500" fill="hold"/>
                                        <p:tgtEl>
                                          <p:spTgt spid="138"/>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90"/>
                                        </p:tgtEl>
                                        <p:attrNameLst>
                                          <p:attrName>style.visibility</p:attrName>
                                        </p:attrNameLst>
                                      </p:cBhvr>
                                      <p:to>
                                        <p:strVal val="visible"/>
                                      </p:to>
                                    </p:set>
                                    <p:anim calcmode="lin" valueType="num">
                                      <p:cBhvr additive="base">
                                        <p:cTn id="119" dur="500" fill="hold"/>
                                        <p:tgtEl>
                                          <p:spTgt spid="90"/>
                                        </p:tgtEl>
                                        <p:attrNameLst>
                                          <p:attrName>ppt_x</p:attrName>
                                        </p:attrNameLst>
                                      </p:cBhvr>
                                      <p:tavLst>
                                        <p:tav tm="0">
                                          <p:val>
                                            <p:strVal val="#ppt_x"/>
                                          </p:val>
                                        </p:tav>
                                        <p:tav tm="100000">
                                          <p:val>
                                            <p:strVal val="#ppt_x"/>
                                          </p:val>
                                        </p:tav>
                                      </p:tavLst>
                                    </p:anim>
                                    <p:anim calcmode="lin" valueType="num">
                                      <p:cBhvr additive="base">
                                        <p:cTn id="120" dur="500" fill="hold"/>
                                        <p:tgtEl>
                                          <p:spTgt spid="90"/>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140"/>
                                        </p:tgtEl>
                                        <p:attrNameLst>
                                          <p:attrName>style.visibility</p:attrName>
                                        </p:attrNameLst>
                                      </p:cBhvr>
                                      <p:to>
                                        <p:strVal val="visible"/>
                                      </p:to>
                                    </p:set>
                                    <p:anim calcmode="lin" valueType="num">
                                      <p:cBhvr additive="base">
                                        <p:cTn id="123" dur="500" fill="hold"/>
                                        <p:tgtEl>
                                          <p:spTgt spid="140"/>
                                        </p:tgtEl>
                                        <p:attrNameLst>
                                          <p:attrName>ppt_x</p:attrName>
                                        </p:attrNameLst>
                                      </p:cBhvr>
                                      <p:tavLst>
                                        <p:tav tm="0">
                                          <p:val>
                                            <p:strVal val="#ppt_x"/>
                                          </p:val>
                                        </p:tav>
                                        <p:tav tm="100000">
                                          <p:val>
                                            <p:strVal val="#ppt_x"/>
                                          </p:val>
                                        </p:tav>
                                      </p:tavLst>
                                    </p:anim>
                                    <p:anim calcmode="lin" valueType="num">
                                      <p:cBhvr additive="base">
                                        <p:cTn id="124" dur="500" fill="hold"/>
                                        <p:tgtEl>
                                          <p:spTgt spid="140"/>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141"/>
                                        </p:tgtEl>
                                        <p:attrNameLst>
                                          <p:attrName>style.visibility</p:attrName>
                                        </p:attrNameLst>
                                      </p:cBhvr>
                                      <p:to>
                                        <p:strVal val="visible"/>
                                      </p:to>
                                    </p:set>
                                    <p:anim calcmode="lin" valueType="num">
                                      <p:cBhvr additive="base">
                                        <p:cTn id="127" dur="500" fill="hold"/>
                                        <p:tgtEl>
                                          <p:spTgt spid="141"/>
                                        </p:tgtEl>
                                        <p:attrNameLst>
                                          <p:attrName>ppt_x</p:attrName>
                                        </p:attrNameLst>
                                      </p:cBhvr>
                                      <p:tavLst>
                                        <p:tav tm="0">
                                          <p:val>
                                            <p:strVal val="#ppt_x"/>
                                          </p:val>
                                        </p:tav>
                                        <p:tav tm="100000">
                                          <p:val>
                                            <p:strVal val="#ppt_x"/>
                                          </p:val>
                                        </p:tav>
                                      </p:tavLst>
                                    </p:anim>
                                    <p:anim calcmode="lin" valueType="num">
                                      <p:cBhvr additive="base">
                                        <p:cTn id="128" dur="500" fill="hold"/>
                                        <p:tgtEl>
                                          <p:spTgt spid="141"/>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142"/>
                                        </p:tgtEl>
                                        <p:attrNameLst>
                                          <p:attrName>style.visibility</p:attrName>
                                        </p:attrNameLst>
                                      </p:cBhvr>
                                      <p:to>
                                        <p:strVal val="visible"/>
                                      </p:to>
                                    </p:set>
                                    <p:anim calcmode="lin" valueType="num">
                                      <p:cBhvr additive="base">
                                        <p:cTn id="131" dur="500" fill="hold"/>
                                        <p:tgtEl>
                                          <p:spTgt spid="142"/>
                                        </p:tgtEl>
                                        <p:attrNameLst>
                                          <p:attrName>ppt_x</p:attrName>
                                        </p:attrNameLst>
                                      </p:cBhvr>
                                      <p:tavLst>
                                        <p:tav tm="0">
                                          <p:val>
                                            <p:strVal val="#ppt_x"/>
                                          </p:val>
                                        </p:tav>
                                        <p:tav tm="100000">
                                          <p:val>
                                            <p:strVal val="#ppt_x"/>
                                          </p:val>
                                        </p:tav>
                                      </p:tavLst>
                                    </p:anim>
                                    <p:anim calcmode="lin" valueType="num">
                                      <p:cBhvr additive="base">
                                        <p:cTn id="132" dur="500" fill="hold"/>
                                        <p:tgtEl>
                                          <p:spTgt spid="142"/>
                                        </p:tgtEl>
                                        <p:attrNameLst>
                                          <p:attrName>ppt_y</p:attrName>
                                        </p:attrNameLst>
                                      </p:cBhvr>
                                      <p:tavLst>
                                        <p:tav tm="0">
                                          <p:val>
                                            <p:strVal val="1+#ppt_h/2"/>
                                          </p:val>
                                        </p:tav>
                                        <p:tav tm="100000">
                                          <p:val>
                                            <p:strVal val="#ppt_y"/>
                                          </p:val>
                                        </p:tav>
                                      </p:tavLst>
                                    </p:anim>
                                  </p:childTnLst>
                                </p:cTn>
                              </p:par>
                              <p:par>
                                <p:cTn id="133" presetID="2" presetClass="entr" presetSubtype="4" fill="hold" nodeType="withEffect">
                                  <p:stCondLst>
                                    <p:cond delay="0"/>
                                  </p:stCondLst>
                                  <p:childTnLst>
                                    <p:set>
                                      <p:cBhvr>
                                        <p:cTn id="134" dur="1" fill="hold">
                                          <p:stCondLst>
                                            <p:cond delay="0"/>
                                          </p:stCondLst>
                                        </p:cTn>
                                        <p:tgtEl>
                                          <p:spTgt spid="148"/>
                                        </p:tgtEl>
                                        <p:attrNameLst>
                                          <p:attrName>style.visibility</p:attrName>
                                        </p:attrNameLst>
                                      </p:cBhvr>
                                      <p:to>
                                        <p:strVal val="visible"/>
                                      </p:to>
                                    </p:set>
                                    <p:anim calcmode="lin" valueType="num">
                                      <p:cBhvr additive="base">
                                        <p:cTn id="135" dur="500" fill="hold"/>
                                        <p:tgtEl>
                                          <p:spTgt spid="148"/>
                                        </p:tgtEl>
                                        <p:attrNameLst>
                                          <p:attrName>ppt_x</p:attrName>
                                        </p:attrNameLst>
                                      </p:cBhvr>
                                      <p:tavLst>
                                        <p:tav tm="0">
                                          <p:val>
                                            <p:strVal val="#ppt_x"/>
                                          </p:val>
                                        </p:tav>
                                        <p:tav tm="100000">
                                          <p:val>
                                            <p:strVal val="#ppt_x"/>
                                          </p:val>
                                        </p:tav>
                                      </p:tavLst>
                                    </p:anim>
                                    <p:anim calcmode="lin" valueType="num">
                                      <p:cBhvr additive="base">
                                        <p:cTn id="136" dur="500" fill="hold"/>
                                        <p:tgtEl>
                                          <p:spTgt spid="148"/>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grpId="0" nodeType="clickEffect">
                                  <p:stCondLst>
                                    <p:cond delay="0"/>
                                  </p:stCondLst>
                                  <p:childTnLst>
                                    <p:set>
                                      <p:cBhvr>
                                        <p:cTn id="140" dur="1" fill="hold">
                                          <p:stCondLst>
                                            <p:cond delay="0"/>
                                          </p:stCondLst>
                                        </p:cTn>
                                        <p:tgtEl>
                                          <p:spTgt spid="10"/>
                                        </p:tgtEl>
                                        <p:attrNameLst>
                                          <p:attrName>style.visibility</p:attrName>
                                        </p:attrNameLst>
                                      </p:cBhvr>
                                      <p:to>
                                        <p:strVal val="visible"/>
                                      </p:to>
                                    </p:set>
                                    <p:anim calcmode="lin" valueType="num">
                                      <p:cBhvr additive="base">
                                        <p:cTn id="141" dur="500" fill="hold"/>
                                        <p:tgtEl>
                                          <p:spTgt spid="10"/>
                                        </p:tgtEl>
                                        <p:attrNameLst>
                                          <p:attrName>ppt_x</p:attrName>
                                        </p:attrNameLst>
                                      </p:cBhvr>
                                      <p:tavLst>
                                        <p:tav tm="0">
                                          <p:val>
                                            <p:strVal val="#ppt_x"/>
                                          </p:val>
                                        </p:tav>
                                        <p:tav tm="100000">
                                          <p:val>
                                            <p:strVal val="#ppt_x"/>
                                          </p:val>
                                        </p:tav>
                                      </p:tavLst>
                                    </p:anim>
                                    <p:anim calcmode="lin" valueType="num">
                                      <p:cBhvr additive="base">
                                        <p:cTn id="142" dur="500" fill="hold"/>
                                        <p:tgtEl>
                                          <p:spTgt spid="10"/>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11"/>
                                        </p:tgtEl>
                                        <p:attrNameLst>
                                          <p:attrName>style.visibility</p:attrName>
                                        </p:attrNameLst>
                                      </p:cBhvr>
                                      <p:to>
                                        <p:strVal val="visible"/>
                                      </p:to>
                                    </p:set>
                                    <p:anim calcmode="lin" valueType="num">
                                      <p:cBhvr additive="base">
                                        <p:cTn id="145" dur="500" fill="hold"/>
                                        <p:tgtEl>
                                          <p:spTgt spid="11"/>
                                        </p:tgtEl>
                                        <p:attrNameLst>
                                          <p:attrName>ppt_x</p:attrName>
                                        </p:attrNameLst>
                                      </p:cBhvr>
                                      <p:tavLst>
                                        <p:tav tm="0">
                                          <p:val>
                                            <p:strVal val="#ppt_x"/>
                                          </p:val>
                                        </p:tav>
                                        <p:tav tm="100000">
                                          <p:val>
                                            <p:strVal val="#ppt_x"/>
                                          </p:val>
                                        </p:tav>
                                      </p:tavLst>
                                    </p:anim>
                                    <p:anim calcmode="lin" valueType="num">
                                      <p:cBhvr additive="base">
                                        <p:cTn id="146" dur="500" fill="hold"/>
                                        <p:tgtEl>
                                          <p:spTgt spid="11"/>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38"/>
                                        </p:tgtEl>
                                        <p:attrNameLst>
                                          <p:attrName>style.visibility</p:attrName>
                                        </p:attrNameLst>
                                      </p:cBhvr>
                                      <p:to>
                                        <p:strVal val="visible"/>
                                      </p:to>
                                    </p:set>
                                    <p:anim calcmode="lin" valueType="num">
                                      <p:cBhvr additive="base">
                                        <p:cTn id="149" dur="500" fill="hold"/>
                                        <p:tgtEl>
                                          <p:spTgt spid="38"/>
                                        </p:tgtEl>
                                        <p:attrNameLst>
                                          <p:attrName>ppt_x</p:attrName>
                                        </p:attrNameLst>
                                      </p:cBhvr>
                                      <p:tavLst>
                                        <p:tav tm="0">
                                          <p:val>
                                            <p:strVal val="#ppt_x"/>
                                          </p:val>
                                        </p:tav>
                                        <p:tav tm="100000">
                                          <p:val>
                                            <p:strVal val="#ppt_x"/>
                                          </p:val>
                                        </p:tav>
                                      </p:tavLst>
                                    </p:anim>
                                    <p:anim calcmode="lin" valueType="num">
                                      <p:cBhvr additive="base">
                                        <p:cTn id="150" dur="500" fill="hold"/>
                                        <p:tgtEl>
                                          <p:spTgt spid="38"/>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40"/>
                                        </p:tgtEl>
                                        <p:attrNameLst>
                                          <p:attrName>style.visibility</p:attrName>
                                        </p:attrNameLst>
                                      </p:cBhvr>
                                      <p:to>
                                        <p:strVal val="visible"/>
                                      </p:to>
                                    </p:set>
                                    <p:anim calcmode="lin" valueType="num">
                                      <p:cBhvr additive="base">
                                        <p:cTn id="153" dur="500" fill="hold"/>
                                        <p:tgtEl>
                                          <p:spTgt spid="40"/>
                                        </p:tgtEl>
                                        <p:attrNameLst>
                                          <p:attrName>ppt_x</p:attrName>
                                        </p:attrNameLst>
                                      </p:cBhvr>
                                      <p:tavLst>
                                        <p:tav tm="0">
                                          <p:val>
                                            <p:strVal val="#ppt_x"/>
                                          </p:val>
                                        </p:tav>
                                        <p:tav tm="100000">
                                          <p:val>
                                            <p:strVal val="#ppt_x"/>
                                          </p:val>
                                        </p:tav>
                                      </p:tavLst>
                                    </p:anim>
                                    <p:anim calcmode="lin" valueType="num">
                                      <p:cBhvr additive="base">
                                        <p:cTn id="154" dur="500" fill="hold"/>
                                        <p:tgtEl>
                                          <p:spTgt spid="40"/>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47"/>
                                        </p:tgtEl>
                                        <p:attrNameLst>
                                          <p:attrName>style.visibility</p:attrName>
                                        </p:attrNameLst>
                                      </p:cBhvr>
                                      <p:to>
                                        <p:strVal val="visible"/>
                                      </p:to>
                                    </p:set>
                                    <p:anim calcmode="lin" valueType="num">
                                      <p:cBhvr additive="base">
                                        <p:cTn id="157" dur="500" fill="hold"/>
                                        <p:tgtEl>
                                          <p:spTgt spid="47"/>
                                        </p:tgtEl>
                                        <p:attrNameLst>
                                          <p:attrName>ppt_x</p:attrName>
                                        </p:attrNameLst>
                                      </p:cBhvr>
                                      <p:tavLst>
                                        <p:tav tm="0">
                                          <p:val>
                                            <p:strVal val="#ppt_x"/>
                                          </p:val>
                                        </p:tav>
                                        <p:tav tm="100000">
                                          <p:val>
                                            <p:strVal val="#ppt_x"/>
                                          </p:val>
                                        </p:tav>
                                      </p:tavLst>
                                    </p:anim>
                                    <p:anim calcmode="lin" valueType="num">
                                      <p:cBhvr additive="base">
                                        <p:cTn id="158" dur="500" fill="hold"/>
                                        <p:tgtEl>
                                          <p:spTgt spid="47"/>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48"/>
                                        </p:tgtEl>
                                        <p:attrNameLst>
                                          <p:attrName>style.visibility</p:attrName>
                                        </p:attrNameLst>
                                      </p:cBhvr>
                                      <p:to>
                                        <p:strVal val="visible"/>
                                      </p:to>
                                    </p:set>
                                    <p:anim calcmode="lin" valueType="num">
                                      <p:cBhvr additive="base">
                                        <p:cTn id="161" dur="500" fill="hold"/>
                                        <p:tgtEl>
                                          <p:spTgt spid="48"/>
                                        </p:tgtEl>
                                        <p:attrNameLst>
                                          <p:attrName>ppt_x</p:attrName>
                                        </p:attrNameLst>
                                      </p:cBhvr>
                                      <p:tavLst>
                                        <p:tav tm="0">
                                          <p:val>
                                            <p:strVal val="#ppt_x"/>
                                          </p:val>
                                        </p:tav>
                                        <p:tav tm="100000">
                                          <p:val>
                                            <p:strVal val="#ppt_x"/>
                                          </p:val>
                                        </p:tav>
                                      </p:tavLst>
                                    </p:anim>
                                    <p:anim calcmode="lin" valueType="num">
                                      <p:cBhvr additive="base">
                                        <p:cTn id="16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4" fill="hold" nodeType="clickEffect">
                                  <p:stCondLst>
                                    <p:cond delay="0"/>
                                  </p:stCondLst>
                                  <p:childTnLst>
                                    <p:set>
                                      <p:cBhvr>
                                        <p:cTn id="166" dur="1" fill="hold">
                                          <p:stCondLst>
                                            <p:cond delay="0"/>
                                          </p:stCondLst>
                                        </p:cTn>
                                        <p:tgtEl>
                                          <p:spTgt spid="49"/>
                                        </p:tgtEl>
                                        <p:attrNameLst>
                                          <p:attrName>style.visibility</p:attrName>
                                        </p:attrNameLst>
                                      </p:cBhvr>
                                      <p:to>
                                        <p:strVal val="visible"/>
                                      </p:to>
                                    </p:set>
                                    <p:anim calcmode="lin" valueType="num">
                                      <p:cBhvr additive="base">
                                        <p:cTn id="167" dur="500" fill="hold"/>
                                        <p:tgtEl>
                                          <p:spTgt spid="49"/>
                                        </p:tgtEl>
                                        <p:attrNameLst>
                                          <p:attrName>ppt_x</p:attrName>
                                        </p:attrNameLst>
                                      </p:cBhvr>
                                      <p:tavLst>
                                        <p:tav tm="0">
                                          <p:val>
                                            <p:strVal val="#ppt_x"/>
                                          </p:val>
                                        </p:tav>
                                        <p:tav tm="100000">
                                          <p:val>
                                            <p:strVal val="#ppt_x"/>
                                          </p:val>
                                        </p:tav>
                                      </p:tavLst>
                                    </p:anim>
                                    <p:anim calcmode="lin" valueType="num">
                                      <p:cBhvr additive="base">
                                        <p:cTn id="168" dur="500" fill="hold"/>
                                        <p:tgtEl>
                                          <p:spTgt spid="49"/>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60"/>
                                        </p:tgtEl>
                                        <p:attrNameLst>
                                          <p:attrName>style.visibility</p:attrName>
                                        </p:attrNameLst>
                                      </p:cBhvr>
                                      <p:to>
                                        <p:strVal val="visible"/>
                                      </p:to>
                                    </p:set>
                                    <p:anim calcmode="lin" valueType="num">
                                      <p:cBhvr additive="base">
                                        <p:cTn id="171" dur="500" fill="hold"/>
                                        <p:tgtEl>
                                          <p:spTgt spid="60"/>
                                        </p:tgtEl>
                                        <p:attrNameLst>
                                          <p:attrName>ppt_x</p:attrName>
                                        </p:attrNameLst>
                                      </p:cBhvr>
                                      <p:tavLst>
                                        <p:tav tm="0">
                                          <p:val>
                                            <p:strVal val="#ppt_x"/>
                                          </p:val>
                                        </p:tav>
                                        <p:tav tm="100000">
                                          <p:val>
                                            <p:strVal val="#ppt_x"/>
                                          </p:val>
                                        </p:tav>
                                      </p:tavLst>
                                    </p:anim>
                                    <p:anim calcmode="lin" valueType="num">
                                      <p:cBhvr additive="base">
                                        <p:cTn id="172"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5" grpId="0" animBg="1"/>
      <p:bldP spid="60" grpId="0" animBg="1"/>
      <p:bldP spid="10" grpId="0" animBg="1"/>
      <p:bldP spid="11" grpId="0"/>
      <p:bldP spid="38" grpId="0" animBg="1"/>
      <p:bldP spid="40" grpId="0"/>
      <p:bldP spid="47" grpId="0" animBg="1"/>
      <p:bldP spid="48" grpId="0"/>
      <p:bldP spid="36" grpId="0" animBg="1"/>
      <p:bldP spid="37" grpId="0" animBg="1"/>
      <p:bldP spid="50" grpId="0" animBg="1"/>
      <p:bldP spid="51" grpId="0" animBg="1"/>
      <p:bldP spid="53" grpId="0" animBg="1"/>
      <p:bldP spid="55" grpId="0" animBg="1"/>
      <p:bldP spid="78" grpId="0" animBg="1"/>
      <p:bldP spid="94" grpId="0" animBg="1"/>
      <p:bldP spid="95" grpId="0" animBg="1"/>
      <p:bldP spid="96" grpId="0" animBg="1"/>
      <p:bldP spid="97" grpId="0" animBg="1"/>
      <p:bldP spid="98" grpId="0" animBg="1"/>
      <p:bldP spid="99" grpId="0" animBg="1"/>
      <p:bldP spid="10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3CD1-0FBA-CA4A-AE58-79CB67C39EB6}"/>
              </a:ext>
            </a:extLst>
          </p:cNvPr>
          <p:cNvSpPr>
            <a:spLocks noGrp="1"/>
          </p:cNvSpPr>
          <p:nvPr>
            <p:ph type="title"/>
          </p:nvPr>
        </p:nvSpPr>
        <p:spPr/>
        <p:txBody>
          <a:bodyPr/>
          <a:lstStyle/>
          <a:p>
            <a:r>
              <a:rPr lang="en-US">
                <a:latin typeface="Avenir Next Condensed" panose="020B0506020202020204" pitchFamily="34" charset="0"/>
              </a:rPr>
              <a:t>Roadmap</a:t>
            </a:r>
          </a:p>
        </p:txBody>
      </p:sp>
      <p:sp>
        <p:nvSpPr>
          <p:cNvPr id="3" name="Content Placeholder 2">
            <a:extLst>
              <a:ext uri="{FF2B5EF4-FFF2-40B4-BE49-F238E27FC236}">
                <a16:creationId xmlns:a16="http://schemas.microsoft.com/office/drawing/2014/main" id="{14D40DA4-3EBE-984E-9C49-7367C61B60A0}"/>
              </a:ext>
            </a:extLst>
          </p:cNvPr>
          <p:cNvSpPr>
            <a:spLocks noGrp="1"/>
          </p:cNvSpPr>
          <p:nvPr>
            <p:ph idx="1"/>
          </p:nvPr>
        </p:nvSpPr>
        <p:spPr/>
        <p:txBody>
          <a:bodyPr vert="horz" lIns="91440" tIns="45720" rIns="91440" bIns="45720" rtlCol="0" anchor="t">
            <a:normAutofit/>
          </a:bodyPr>
          <a:lstStyle/>
          <a:p>
            <a:r>
              <a:rPr lang="en-US" altLang="zh-CN" dirty="0">
                <a:solidFill>
                  <a:schemeClr val="bg1">
                    <a:lumMod val="75000"/>
                  </a:schemeClr>
                </a:solidFill>
                <a:latin typeface="Avenir Next Condensed Medium" panose="020B0506020202020204" pitchFamily="34" charset="0"/>
                <a:cs typeface="Calibri Light"/>
              </a:rPr>
              <a:t>Methodology</a:t>
            </a:r>
          </a:p>
          <a:p>
            <a:r>
              <a:rPr lang="en-US" dirty="0">
                <a:latin typeface="Avenir Next Condensed Medium" panose="020B0506020202020204" pitchFamily="34" charset="0"/>
              </a:rPr>
              <a:t>Findings</a:t>
            </a:r>
          </a:p>
          <a:p>
            <a:r>
              <a:rPr lang="en-US" dirty="0">
                <a:solidFill>
                  <a:schemeClr val="bg1">
                    <a:lumMod val="75000"/>
                  </a:schemeClr>
                </a:solidFill>
                <a:latin typeface="Avenir Next Condensed Medium" panose="020B0506020202020204" pitchFamily="34" charset="0"/>
              </a:rPr>
              <a:t>Suggestions</a:t>
            </a:r>
          </a:p>
          <a:p>
            <a:r>
              <a:rPr lang="en-US" dirty="0">
                <a:solidFill>
                  <a:schemeClr val="bg1">
                    <a:lumMod val="75000"/>
                  </a:schemeClr>
                </a:solidFill>
                <a:latin typeface="Avenir Next Condensed Medium" panose="020B0506020202020204" pitchFamily="34" charset="0"/>
              </a:rPr>
              <a:t>Conclusion</a:t>
            </a:r>
          </a:p>
          <a:p>
            <a:endParaRPr lang="en-US" dirty="0">
              <a:latin typeface="Avenir Next Condensed Medium" panose="020B0506020202020204" pitchFamily="34" charset="0"/>
            </a:endParaRPr>
          </a:p>
        </p:txBody>
      </p:sp>
      <p:sp>
        <p:nvSpPr>
          <p:cNvPr id="4" name="Rectangle 3">
            <a:extLst>
              <a:ext uri="{FF2B5EF4-FFF2-40B4-BE49-F238E27FC236}">
                <a16:creationId xmlns:a16="http://schemas.microsoft.com/office/drawing/2014/main" id="{9C7C9907-0EC2-294C-8A38-542A3620CA4D}"/>
              </a:ext>
            </a:extLst>
          </p:cNvPr>
          <p:cNvSpPr/>
          <p:nvPr/>
        </p:nvSpPr>
        <p:spPr>
          <a:xfrm>
            <a:off x="2875" y="2876"/>
            <a:ext cx="12186248" cy="49745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E762DA7D-D2BF-514C-B77D-B28B9ACDFEB5}"/>
              </a:ext>
            </a:extLst>
          </p:cNvPr>
          <p:cNvSpPr>
            <a:spLocks noGrp="1"/>
          </p:cNvSpPr>
          <p:nvPr>
            <p:ph type="sldNum" sz="quarter" idx="12"/>
          </p:nvPr>
        </p:nvSpPr>
        <p:spPr/>
        <p:txBody>
          <a:bodyPr/>
          <a:lstStyle/>
          <a:p>
            <a:fld id="{079CB688-378F-4534-BFFE-AF122467FDB7}" type="slidenum">
              <a:rPr lang="zh-CN" altLang="en-US" smtClean="0"/>
              <a:t>17</a:t>
            </a:fld>
            <a:endParaRPr lang="zh-CN" altLang="en-US"/>
          </a:p>
        </p:txBody>
      </p:sp>
    </p:spTree>
    <p:extLst>
      <p:ext uri="{BB962C8B-B14F-4D97-AF65-F5344CB8AC3E}">
        <p14:creationId xmlns:p14="http://schemas.microsoft.com/office/powerpoint/2010/main" val="3064247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590F3-45AA-F94C-93E5-F045966580C7}"/>
              </a:ext>
            </a:extLst>
          </p:cNvPr>
          <p:cNvSpPr>
            <a:spLocks noGrp="1"/>
          </p:cNvSpPr>
          <p:nvPr>
            <p:ph type="title"/>
          </p:nvPr>
        </p:nvSpPr>
        <p:spPr>
          <a:xfrm>
            <a:off x="838199" y="328161"/>
            <a:ext cx="10515601" cy="1325563"/>
          </a:xfrm>
        </p:spPr>
        <p:txBody>
          <a:bodyPr/>
          <a:lstStyle/>
          <a:p>
            <a:r>
              <a:rPr lang="en-US" dirty="0">
                <a:latin typeface="Avenir Next Condensed" panose="020B0506020202020204" pitchFamily="34" charset="0"/>
              </a:rPr>
              <a:t>Finding 1: Vulnerability is difficult to reproduce</a:t>
            </a:r>
          </a:p>
        </p:txBody>
      </p:sp>
      <p:sp>
        <p:nvSpPr>
          <p:cNvPr id="3" name="Rectangle 2">
            <a:extLst>
              <a:ext uri="{FF2B5EF4-FFF2-40B4-BE49-F238E27FC236}">
                <a16:creationId xmlns:a16="http://schemas.microsoft.com/office/drawing/2014/main" id="{AA47F18E-451D-4499-936D-6FA8058256A8}"/>
              </a:ext>
            </a:extLst>
          </p:cNvPr>
          <p:cNvSpPr/>
          <p:nvPr/>
        </p:nvSpPr>
        <p:spPr>
          <a:xfrm>
            <a:off x="2875" y="2876"/>
            <a:ext cx="12186248" cy="49745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9">
            <a:extLst>
              <a:ext uri="{FF2B5EF4-FFF2-40B4-BE49-F238E27FC236}">
                <a16:creationId xmlns:a16="http://schemas.microsoft.com/office/drawing/2014/main" id="{1DB69A9F-0A73-417B-B9D0-D8375EA396AF}"/>
              </a:ext>
            </a:extLst>
          </p:cNvPr>
          <p:cNvGraphicFramePr>
            <a:graphicFrameLocks noGrp="1"/>
          </p:cNvGraphicFramePr>
          <p:nvPr>
            <p:extLst>
              <p:ext uri="{D42A27DB-BD31-4B8C-83A1-F6EECF244321}">
                <p14:modId xmlns:p14="http://schemas.microsoft.com/office/powerpoint/2010/main" val="1710108701"/>
              </p:ext>
            </p:extLst>
          </p:nvPr>
        </p:nvGraphicFramePr>
        <p:xfrm>
          <a:off x="871088" y="1585805"/>
          <a:ext cx="6153734" cy="1010919"/>
        </p:xfrm>
        <a:graphic>
          <a:graphicData uri="http://schemas.openxmlformats.org/drawingml/2006/table">
            <a:tbl>
              <a:tblPr firstRow="1" bandRow="1">
                <a:tableStyleId>{5C22544A-7EE6-4342-B048-85BDC9FD1C3A}</a:tableStyleId>
              </a:tblPr>
              <a:tblGrid>
                <a:gridCol w="1831472">
                  <a:extLst>
                    <a:ext uri="{9D8B030D-6E8A-4147-A177-3AD203B41FA5}">
                      <a16:colId xmlns:a16="http://schemas.microsoft.com/office/drawing/2014/main" val="1159913782"/>
                    </a:ext>
                  </a:extLst>
                </a:gridCol>
                <a:gridCol w="920457">
                  <a:extLst>
                    <a:ext uri="{9D8B030D-6E8A-4147-A177-3AD203B41FA5}">
                      <a16:colId xmlns:a16="http://schemas.microsoft.com/office/drawing/2014/main" val="2986829671"/>
                    </a:ext>
                  </a:extLst>
                </a:gridCol>
                <a:gridCol w="1708187">
                  <a:extLst>
                    <a:ext uri="{9D8B030D-6E8A-4147-A177-3AD203B41FA5}">
                      <a16:colId xmlns:a16="http://schemas.microsoft.com/office/drawing/2014/main" val="3594322734"/>
                    </a:ext>
                  </a:extLst>
                </a:gridCol>
                <a:gridCol w="1693618">
                  <a:extLst>
                    <a:ext uri="{9D8B030D-6E8A-4147-A177-3AD203B41FA5}">
                      <a16:colId xmlns:a16="http://schemas.microsoft.com/office/drawing/2014/main" val="2012547203"/>
                    </a:ext>
                  </a:extLst>
                </a:gridCol>
              </a:tblGrid>
              <a:tr h="370839">
                <a:tc>
                  <a:txBody>
                    <a:bodyPr/>
                    <a:lstStyle/>
                    <a:p>
                      <a:pPr>
                        <a:buNone/>
                      </a:pPr>
                      <a:r>
                        <a:rPr lang="en-US" b="0" i="0" dirty="0">
                          <a:solidFill>
                            <a:schemeClr val="tx1"/>
                          </a:solidFill>
                          <a:latin typeface="Avenir Next Condensed Medium" panose="020B0506020202020204" pitchFamily="34" charset="0"/>
                        </a:rPr>
                        <a:t>Information Source</a:t>
                      </a:r>
                    </a:p>
                  </a:txBody>
                  <a:tcPr>
                    <a:solidFill>
                      <a:schemeClr val="accent1">
                        <a:lumMod val="60000"/>
                        <a:lumOff val="40000"/>
                      </a:schemeClr>
                    </a:solidFill>
                  </a:tcPr>
                </a:tc>
                <a:tc gridSpan="3">
                  <a:txBody>
                    <a:bodyPr/>
                    <a:lstStyle/>
                    <a:p>
                      <a:pPr algn="ctr">
                        <a:buNone/>
                      </a:pPr>
                      <a:r>
                        <a:rPr lang="en-US" b="0" i="0" dirty="0">
                          <a:solidFill>
                            <a:schemeClr val="tx1"/>
                          </a:solidFill>
                          <a:latin typeface="Avenir Next Condensed Medium" panose="020B0506020202020204" pitchFamily="34" charset="0"/>
                        </a:rPr>
                        <a:t>CVE </a:t>
                      </a:r>
                      <a:r>
                        <a:rPr lang="en-US" sz="1800" b="0" i="0" u="none" strike="noStrike" noProof="0" dirty="0">
                          <a:solidFill>
                            <a:schemeClr val="tx1"/>
                          </a:solidFill>
                          <a:latin typeface="Avenir Next Condensed Medium" panose="020B0506020202020204" pitchFamily="34" charset="0"/>
                        </a:rPr>
                        <a:t>Reproduction (N=291)</a:t>
                      </a:r>
                    </a:p>
                  </a:txBody>
                  <a:tcPr>
                    <a:solidFill>
                      <a:schemeClr val="accent1">
                        <a:lumMod val="60000"/>
                        <a:lumOff val="40000"/>
                      </a:schemeClr>
                    </a:solidFill>
                  </a:tcPr>
                </a:tc>
                <a:tc hMerge="1">
                  <a:txBody>
                    <a:bodyPr/>
                    <a:lstStyle/>
                    <a:p>
                      <a:pPr lvl="0" algn="l">
                        <a:buNone/>
                      </a:pPr>
                      <a:endParaRPr lang="en-US"/>
                    </a:p>
                  </a:txBody>
                  <a:tcPr/>
                </a:tc>
                <a:tc hMerge="1">
                  <a:txBody>
                    <a:bodyPr/>
                    <a:lstStyle/>
                    <a:p>
                      <a:pPr lvl="0">
                        <a:buNone/>
                      </a:pPr>
                      <a:endParaRPr lang="en-US"/>
                    </a:p>
                  </a:txBody>
                  <a:tcPr/>
                </a:tc>
                <a:extLst>
                  <a:ext uri="{0D108BD9-81ED-4DB2-BD59-A6C34878D82A}">
                    <a16:rowId xmlns:a16="http://schemas.microsoft.com/office/drawing/2014/main" val="3730693554"/>
                  </a:ext>
                </a:extLst>
              </a:tr>
              <a:tr h="370839">
                <a:tc>
                  <a:txBody>
                    <a:bodyPr/>
                    <a:lstStyle/>
                    <a:p>
                      <a:pPr lvl="0">
                        <a:buNone/>
                      </a:pPr>
                      <a:endParaRPr lang="en-US" b="0" i="0">
                        <a:latin typeface="Avenir Next Condensed Medium" panose="020B0506020202020204" pitchFamily="34" charset="0"/>
                      </a:endParaRPr>
                    </a:p>
                  </a:txBody>
                  <a:tcPr/>
                </a:tc>
                <a:tc>
                  <a:txBody>
                    <a:bodyPr/>
                    <a:lstStyle/>
                    <a:p>
                      <a:pPr lvl="0">
                        <a:buNone/>
                      </a:pPr>
                      <a:r>
                        <a:rPr lang="en-US" b="0" i="0">
                          <a:latin typeface="Avenir Next Condensed Medium" panose="020B0506020202020204" pitchFamily="34" charset="0"/>
                        </a:rPr>
                        <a:t>Covered CVE IDs</a:t>
                      </a:r>
                    </a:p>
                  </a:txBody>
                  <a:tcPr/>
                </a:tc>
                <a:tc>
                  <a:txBody>
                    <a:bodyPr/>
                    <a:lstStyle/>
                    <a:p>
                      <a:pPr lvl="0">
                        <a:buNone/>
                      </a:pPr>
                      <a:r>
                        <a:rPr lang="en-US" b="0" i="0" dirty="0">
                          <a:latin typeface="Avenir Next Condensed Medium" panose="020B0506020202020204" pitchFamily="34" charset="0"/>
                        </a:rPr>
                        <a:t># of Reproducible Cases</a:t>
                      </a:r>
                    </a:p>
                  </a:txBody>
                  <a:tcPr/>
                </a:tc>
                <a:tc>
                  <a:txBody>
                    <a:bodyPr/>
                    <a:lstStyle/>
                    <a:p>
                      <a:pPr lvl="0">
                        <a:buNone/>
                      </a:pPr>
                      <a:r>
                        <a:rPr lang="en-US" b="0" i="0" dirty="0">
                          <a:latin typeface="Avenir Next Condensed Medium" panose="020B0506020202020204" pitchFamily="34" charset="0"/>
                        </a:rPr>
                        <a:t>Success Rate (%)</a:t>
                      </a:r>
                    </a:p>
                  </a:txBody>
                  <a:tcPr/>
                </a:tc>
                <a:extLst>
                  <a:ext uri="{0D108BD9-81ED-4DB2-BD59-A6C34878D82A}">
                    <a16:rowId xmlns:a16="http://schemas.microsoft.com/office/drawing/2014/main" val="1613356632"/>
                  </a:ext>
                </a:extLst>
              </a:tr>
            </a:tbl>
          </a:graphicData>
        </a:graphic>
      </p:graphicFrame>
      <p:graphicFrame>
        <p:nvGraphicFramePr>
          <p:cNvPr id="11" name="Table 11">
            <a:extLst>
              <a:ext uri="{FF2B5EF4-FFF2-40B4-BE49-F238E27FC236}">
                <a16:creationId xmlns:a16="http://schemas.microsoft.com/office/drawing/2014/main" id="{8B96B127-E722-4E50-AA2E-8D77C5B90289}"/>
              </a:ext>
            </a:extLst>
          </p:cNvPr>
          <p:cNvGraphicFramePr>
            <a:graphicFrameLocks noGrp="1"/>
          </p:cNvGraphicFramePr>
          <p:nvPr>
            <p:extLst>
              <p:ext uri="{D42A27DB-BD31-4B8C-83A1-F6EECF244321}">
                <p14:modId xmlns:p14="http://schemas.microsoft.com/office/powerpoint/2010/main" val="1254832518"/>
              </p:ext>
            </p:extLst>
          </p:nvPr>
        </p:nvGraphicFramePr>
        <p:xfrm>
          <a:off x="871088" y="2757637"/>
          <a:ext cx="6153734" cy="1849119"/>
        </p:xfrm>
        <a:graphic>
          <a:graphicData uri="http://schemas.openxmlformats.org/drawingml/2006/table">
            <a:tbl>
              <a:tblPr bandRow="1">
                <a:tableStyleId>{5C22544A-7EE6-4342-B048-85BDC9FD1C3A}</a:tableStyleId>
              </a:tblPr>
              <a:tblGrid>
                <a:gridCol w="1819560">
                  <a:extLst>
                    <a:ext uri="{9D8B030D-6E8A-4147-A177-3AD203B41FA5}">
                      <a16:colId xmlns:a16="http://schemas.microsoft.com/office/drawing/2014/main" val="3986527097"/>
                    </a:ext>
                  </a:extLst>
                </a:gridCol>
                <a:gridCol w="926312">
                  <a:extLst>
                    <a:ext uri="{9D8B030D-6E8A-4147-A177-3AD203B41FA5}">
                      <a16:colId xmlns:a16="http://schemas.microsoft.com/office/drawing/2014/main" val="765177231"/>
                    </a:ext>
                  </a:extLst>
                </a:gridCol>
                <a:gridCol w="1758405">
                  <a:extLst>
                    <a:ext uri="{9D8B030D-6E8A-4147-A177-3AD203B41FA5}">
                      <a16:colId xmlns:a16="http://schemas.microsoft.com/office/drawing/2014/main" val="2140757636"/>
                    </a:ext>
                  </a:extLst>
                </a:gridCol>
                <a:gridCol w="1649457">
                  <a:extLst>
                    <a:ext uri="{9D8B030D-6E8A-4147-A177-3AD203B41FA5}">
                      <a16:colId xmlns:a16="http://schemas.microsoft.com/office/drawing/2014/main" val="175125470"/>
                    </a:ext>
                  </a:extLst>
                </a:gridCol>
              </a:tblGrid>
              <a:tr h="358588">
                <a:tc>
                  <a:txBody>
                    <a:bodyPr/>
                    <a:lstStyle/>
                    <a:p>
                      <a:pPr lvl="0" algn="l">
                        <a:buNone/>
                      </a:pPr>
                      <a:r>
                        <a:rPr lang="en-US" sz="1800" b="0" i="0" u="none" strike="noStrike" noProof="0" dirty="0" err="1">
                          <a:solidFill>
                            <a:srgbClr val="000000"/>
                          </a:solidFill>
                          <a:latin typeface="Avenir Next Condensed" panose="020B0506020202020204" pitchFamily="34" charset="0"/>
                        </a:rPr>
                        <a:t>SecurityFocus</a:t>
                      </a:r>
                      <a:endParaRPr lang="en-US" b="0" i="0" dirty="0">
                        <a:latin typeface="Avenir Next Condensed" panose="020B0506020202020204" pitchFamily="34" charset="0"/>
                      </a:endParaRPr>
                    </a:p>
                  </a:txBody>
                  <a:tcPr/>
                </a:tc>
                <a:tc>
                  <a:txBody>
                    <a:bodyPr/>
                    <a:lstStyle/>
                    <a:p>
                      <a:pPr lvl="0" algn="ctr">
                        <a:buNone/>
                      </a:pPr>
                      <a:r>
                        <a:rPr lang="en-US" b="0" i="0" dirty="0">
                          <a:latin typeface="Avenir Next Condensed" panose="020B0506020202020204" pitchFamily="34" charset="0"/>
                        </a:rPr>
                        <a:t>256</a:t>
                      </a:r>
                    </a:p>
                  </a:txBody>
                  <a:tcPr/>
                </a:tc>
                <a:tc>
                  <a:txBody>
                    <a:bodyPr/>
                    <a:lstStyle/>
                    <a:p>
                      <a:pPr lvl="0" algn="ctr">
                        <a:buNone/>
                      </a:pPr>
                      <a:r>
                        <a:rPr lang="en-US" b="0" i="0" dirty="0">
                          <a:latin typeface="Avenir Next Condensed" panose="020B0506020202020204" pitchFamily="34" charset="0"/>
                        </a:rPr>
                        <a:t>32</a:t>
                      </a:r>
                    </a:p>
                  </a:txBody>
                  <a:tcPr/>
                </a:tc>
                <a:tc>
                  <a:txBody>
                    <a:bodyPr/>
                    <a:lstStyle/>
                    <a:p>
                      <a:pPr lvl="0" algn="ctr">
                        <a:buNone/>
                      </a:pPr>
                      <a:r>
                        <a:rPr lang="en-US" b="0" i="0" dirty="0">
                          <a:latin typeface="Avenir Next Condensed" panose="020B0506020202020204" pitchFamily="34" charset="0"/>
                        </a:rPr>
                        <a:t>12.6%</a:t>
                      </a:r>
                    </a:p>
                  </a:txBody>
                  <a:tcPr/>
                </a:tc>
                <a:extLst>
                  <a:ext uri="{0D108BD9-81ED-4DB2-BD59-A6C34878D82A}">
                    <a16:rowId xmlns:a16="http://schemas.microsoft.com/office/drawing/2014/main" val="630248071"/>
                  </a:ext>
                </a:extLst>
              </a:tr>
              <a:tr h="370840">
                <a:tc>
                  <a:txBody>
                    <a:bodyPr/>
                    <a:lstStyle/>
                    <a:p>
                      <a:pPr lvl="0" algn="l">
                        <a:buNone/>
                      </a:pPr>
                      <a:r>
                        <a:rPr lang="en-US" sz="1800" b="0" i="0" u="none" strike="noStrike" noProof="0" err="1">
                          <a:solidFill>
                            <a:srgbClr val="000000"/>
                          </a:solidFill>
                          <a:latin typeface="Avenir Next Condensed" panose="020B0506020202020204" pitchFamily="34" charset="0"/>
                        </a:rPr>
                        <a:t>Redhat</a:t>
                      </a:r>
                      <a:r>
                        <a:rPr lang="en-US" sz="1800" b="0" i="0" u="none" strike="noStrike" noProof="0">
                          <a:solidFill>
                            <a:srgbClr val="000000"/>
                          </a:solidFill>
                          <a:latin typeface="Avenir Next Condensed" panose="020B0506020202020204" pitchFamily="34" charset="0"/>
                        </a:rPr>
                        <a:t> Bugzilla</a:t>
                      </a:r>
                    </a:p>
                  </a:txBody>
                  <a:tcPr/>
                </a:tc>
                <a:tc>
                  <a:txBody>
                    <a:bodyPr/>
                    <a:lstStyle/>
                    <a:p>
                      <a:pPr lvl="0" algn="ctr">
                        <a:buNone/>
                      </a:pPr>
                      <a:r>
                        <a:rPr lang="en-US" sz="1800" b="0" i="0" u="none" strike="noStrike" noProof="0" dirty="0">
                          <a:solidFill>
                            <a:srgbClr val="000000"/>
                          </a:solidFill>
                          <a:latin typeface="Avenir Next Condensed" panose="020B0506020202020204" pitchFamily="34" charset="0"/>
                        </a:rPr>
                        <a:t>195</a:t>
                      </a:r>
                      <a:endParaRPr lang="en-US" b="0" i="0" dirty="0">
                        <a:latin typeface="Avenir Next Condensed" panose="020B0506020202020204" pitchFamily="34" charset="0"/>
                      </a:endParaRPr>
                    </a:p>
                  </a:txBody>
                  <a:tcPr/>
                </a:tc>
                <a:tc>
                  <a:txBody>
                    <a:bodyPr/>
                    <a:lstStyle/>
                    <a:p>
                      <a:pPr lvl="0" algn="ctr">
                        <a:buNone/>
                      </a:pPr>
                      <a:r>
                        <a:rPr lang="en-US" sz="1800" b="0" i="0" u="none" strike="noStrike" noProof="0" dirty="0">
                          <a:solidFill>
                            <a:srgbClr val="000000"/>
                          </a:solidFill>
                          <a:latin typeface="Avenir Next Condensed" panose="020B0506020202020204" pitchFamily="34" charset="0"/>
                        </a:rPr>
                        <a:t>19</a:t>
                      </a:r>
                      <a:endParaRPr lang="en-US" b="0" i="0" dirty="0">
                        <a:latin typeface="Avenir Next Condensed" panose="020B0506020202020204" pitchFamily="34" charset="0"/>
                      </a:endParaRPr>
                    </a:p>
                  </a:txBody>
                  <a:tcPr/>
                </a:tc>
                <a:tc>
                  <a:txBody>
                    <a:bodyPr/>
                    <a:lstStyle/>
                    <a:p>
                      <a:pPr lvl="0" algn="ctr">
                        <a:buNone/>
                      </a:pPr>
                      <a:r>
                        <a:rPr lang="en-US" sz="1800" b="0" i="0" u="none" strike="noStrike" noProof="0" dirty="0">
                          <a:solidFill>
                            <a:srgbClr val="000000"/>
                          </a:solidFill>
                          <a:latin typeface="Avenir Next Condensed" panose="020B0506020202020204" pitchFamily="34" charset="0"/>
                        </a:rPr>
                        <a:t>9.7%</a:t>
                      </a:r>
                      <a:endParaRPr lang="en-US" b="0" i="0" dirty="0">
                        <a:latin typeface="Avenir Next Condensed" panose="020B0506020202020204" pitchFamily="34" charset="0"/>
                      </a:endParaRPr>
                    </a:p>
                  </a:txBody>
                  <a:tcPr/>
                </a:tc>
                <a:extLst>
                  <a:ext uri="{0D108BD9-81ED-4DB2-BD59-A6C34878D82A}">
                    <a16:rowId xmlns:a16="http://schemas.microsoft.com/office/drawing/2014/main" val="4153973357"/>
                  </a:ext>
                </a:extLst>
              </a:tr>
              <a:tr h="370840">
                <a:tc>
                  <a:txBody>
                    <a:bodyPr/>
                    <a:lstStyle/>
                    <a:p>
                      <a:pPr lvl="0" algn="l">
                        <a:buNone/>
                      </a:pPr>
                      <a:r>
                        <a:rPr lang="en-US" sz="1800" b="0" i="0" u="none" strike="noStrike" noProof="0">
                          <a:solidFill>
                            <a:srgbClr val="000000"/>
                          </a:solidFill>
                          <a:latin typeface="Avenir Next Condensed" panose="020B0506020202020204" pitchFamily="34" charset="0"/>
                        </a:rPr>
                        <a:t>ExploitDB</a:t>
                      </a:r>
                    </a:p>
                  </a:txBody>
                  <a:tcPr/>
                </a:tc>
                <a:tc>
                  <a:txBody>
                    <a:bodyPr/>
                    <a:lstStyle/>
                    <a:p>
                      <a:pPr lvl="0" algn="ctr">
                        <a:buNone/>
                      </a:pPr>
                      <a:r>
                        <a:rPr lang="en-US" sz="1800" b="0" i="0" u="none" strike="noStrike" noProof="0" dirty="0">
                          <a:solidFill>
                            <a:srgbClr val="000000"/>
                          </a:solidFill>
                          <a:latin typeface="Avenir Next Condensed" panose="020B0506020202020204" pitchFamily="34" charset="0"/>
                        </a:rPr>
                        <a:t>156</a:t>
                      </a:r>
                      <a:endParaRPr lang="en-US" b="0" i="0" dirty="0">
                        <a:latin typeface="Avenir Next Condensed" panose="020B0506020202020204" pitchFamily="34" charset="0"/>
                      </a:endParaRPr>
                    </a:p>
                  </a:txBody>
                  <a:tcPr/>
                </a:tc>
                <a:tc>
                  <a:txBody>
                    <a:bodyPr/>
                    <a:lstStyle/>
                    <a:p>
                      <a:pPr lvl="0" algn="ctr">
                        <a:buNone/>
                      </a:pPr>
                      <a:r>
                        <a:rPr lang="en-US" sz="1800" b="0" i="0" u="none" strike="noStrike" noProof="0" dirty="0">
                          <a:solidFill>
                            <a:srgbClr val="000000"/>
                          </a:solidFill>
                          <a:latin typeface="Avenir Next Condensed" panose="020B0506020202020204" pitchFamily="34" charset="0"/>
                        </a:rPr>
                        <a:t>46</a:t>
                      </a:r>
                      <a:endParaRPr lang="en-US" b="0" i="0" dirty="0">
                        <a:latin typeface="Avenir Next Condensed" panose="020B0506020202020204" pitchFamily="34" charset="0"/>
                      </a:endParaRPr>
                    </a:p>
                  </a:txBody>
                  <a:tcPr/>
                </a:tc>
                <a:tc>
                  <a:txBody>
                    <a:bodyPr/>
                    <a:lstStyle/>
                    <a:p>
                      <a:pPr lvl="0" algn="ctr">
                        <a:buNone/>
                      </a:pPr>
                      <a:r>
                        <a:rPr lang="en-US" sz="1800" b="0" i="0" u="none" strike="noStrike" noProof="0" dirty="0">
                          <a:solidFill>
                            <a:srgbClr val="000000"/>
                          </a:solidFill>
                          <a:latin typeface="Avenir Next Condensed" panose="020B0506020202020204" pitchFamily="34" charset="0"/>
                        </a:rPr>
                        <a:t>29.5%</a:t>
                      </a:r>
                      <a:endParaRPr lang="en-US" b="0" i="0" dirty="0">
                        <a:latin typeface="Avenir Next Condensed" panose="020B0506020202020204" pitchFamily="34" charset="0"/>
                      </a:endParaRPr>
                    </a:p>
                  </a:txBody>
                  <a:tcPr/>
                </a:tc>
                <a:extLst>
                  <a:ext uri="{0D108BD9-81ED-4DB2-BD59-A6C34878D82A}">
                    <a16:rowId xmlns:a16="http://schemas.microsoft.com/office/drawing/2014/main" val="2376410764"/>
                  </a:ext>
                </a:extLst>
              </a:tr>
              <a:tr h="370840">
                <a:tc>
                  <a:txBody>
                    <a:bodyPr/>
                    <a:lstStyle/>
                    <a:p>
                      <a:pPr lvl="0" algn="l">
                        <a:buNone/>
                      </a:pPr>
                      <a:r>
                        <a:rPr lang="en-US" sz="1800" b="0" i="0" u="none" strike="noStrike" noProof="0">
                          <a:solidFill>
                            <a:srgbClr val="000000"/>
                          </a:solidFill>
                          <a:latin typeface="Avenir Next Condensed" panose="020B0506020202020204" pitchFamily="34" charset="0"/>
                        </a:rPr>
                        <a:t>OpenWall</a:t>
                      </a:r>
                    </a:p>
                  </a:txBody>
                  <a:tcPr/>
                </a:tc>
                <a:tc>
                  <a:txBody>
                    <a:bodyPr/>
                    <a:lstStyle/>
                    <a:p>
                      <a:pPr lvl="0" algn="ctr">
                        <a:buNone/>
                      </a:pPr>
                      <a:r>
                        <a:rPr lang="en-US" sz="1800" b="0" i="0" u="none" strike="noStrike" noProof="0">
                          <a:solidFill>
                            <a:srgbClr val="000000"/>
                          </a:solidFill>
                          <a:latin typeface="Avenir Next Condensed" panose="020B0506020202020204" pitchFamily="34" charset="0"/>
                        </a:rPr>
                        <a:t>153</a:t>
                      </a:r>
                      <a:endParaRPr lang="en-US" b="0" i="0">
                        <a:latin typeface="Avenir Next Condensed" panose="020B0506020202020204" pitchFamily="34" charset="0"/>
                      </a:endParaRPr>
                    </a:p>
                  </a:txBody>
                  <a:tcPr/>
                </a:tc>
                <a:tc>
                  <a:txBody>
                    <a:bodyPr/>
                    <a:lstStyle/>
                    <a:p>
                      <a:pPr lvl="0" algn="ctr">
                        <a:buNone/>
                      </a:pPr>
                      <a:r>
                        <a:rPr lang="en-US" sz="1800" b="0" i="0" u="none" strike="noStrike" noProof="0" dirty="0">
                          <a:solidFill>
                            <a:srgbClr val="000000"/>
                          </a:solidFill>
                          <a:latin typeface="Avenir Next Condensed" panose="020B0506020202020204" pitchFamily="34" charset="0"/>
                        </a:rPr>
                        <a:t>67</a:t>
                      </a:r>
                      <a:endParaRPr lang="en-US" b="0" i="0" dirty="0">
                        <a:latin typeface="Avenir Next Condensed" panose="020B0506020202020204" pitchFamily="34" charset="0"/>
                      </a:endParaRPr>
                    </a:p>
                  </a:txBody>
                  <a:tcPr/>
                </a:tc>
                <a:tc>
                  <a:txBody>
                    <a:bodyPr/>
                    <a:lstStyle/>
                    <a:p>
                      <a:pPr lvl="0" algn="ctr">
                        <a:buNone/>
                      </a:pPr>
                      <a:r>
                        <a:rPr lang="en-US" sz="1800" b="0" i="0" u="none" strike="noStrike" noProof="0" dirty="0">
                          <a:solidFill>
                            <a:srgbClr val="000000"/>
                          </a:solidFill>
                          <a:latin typeface="Avenir Next Condensed" panose="020B0506020202020204" pitchFamily="34" charset="0"/>
                        </a:rPr>
                        <a:t>43.8%</a:t>
                      </a:r>
                      <a:endParaRPr lang="en-US" b="0" i="0" dirty="0">
                        <a:latin typeface="Avenir Next Condensed" panose="020B0506020202020204" pitchFamily="34" charset="0"/>
                      </a:endParaRPr>
                    </a:p>
                  </a:txBody>
                  <a:tcPr/>
                </a:tc>
                <a:extLst>
                  <a:ext uri="{0D108BD9-81ED-4DB2-BD59-A6C34878D82A}">
                    <a16:rowId xmlns:a16="http://schemas.microsoft.com/office/drawing/2014/main" val="1791613171"/>
                  </a:ext>
                </a:extLst>
              </a:tr>
              <a:tr h="370839">
                <a:tc>
                  <a:txBody>
                    <a:bodyPr/>
                    <a:lstStyle/>
                    <a:p>
                      <a:pPr lvl="0" algn="l">
                        <a:buNone/>
                      </a:pPr>
                      <a:r>
                        <a:rPr lang="en-US" sz="1800" b="0" i="0" u="none" strike="noStrike" noProof="0">
                          <a:solidFill>
                            <a:srgbClr val="000000"/>
                          </a:solidFill>
                          <a:latin typeface="Avenir Next Condensed" panose="020B0506020202020204" pitchFamily="34" charset="0"/>
                        </a:rPr>
                        <a:t>SecurityTracker</a:t>
                      </a:r>
                      <a:endParaRPr lang="en-US" b="0" i="0">
                        <a:latin typeface="Avenir Next Condensed" panose="020B0506020202020204" pitchFamily="34" charset="0"/>
                      </a:endParaRPr>
                    </a:p>
                  </a:txBody>
                  <a:tcPr/>
                </a:tc>
                <a:tc>
                  <a:txBody>
                    <a:bodyPr/>
                    <a:lstStyle/>
                    <a:p>
                      <a:pPr lvl="0" algn="ctr">
                        <a:buNone/>
                      </a:pPr>
                      <a:r>
                        <a:rPr lang="en-US" sz="1800" b="0" i="0" u="none" strike="noStrike" noProof="0">
                          <a:solidFill>
                            <a:srgbClr val="000000"/>
                          </a:solidFill>
                          <a:latin typeface="Avenir Next Condensed" panose="020B0506020202020204" pitchFamily="34" charset="0"/>
                        </a:rPr>
                        <a:t>89</a:t>
                      </a:r>
                      <a:endParaRPr lang="en-US" b="0" i="0">
                        <a:latin typeface="Avenir Next Condensed" panose="020B0506020202020204" pitchFamily="34" charset="0"/>
                      </a:endParaRPr>
                    </a:p>
                  </a:txBody>
                  <a:tcPr/>
                </a:tc>
                <a:tc>
                  <a:txBody>
                    <a:bodyPr/>
                    <a:lstStyle/>
                    <a:p>
                      <a:pPr lvl="0" algn="ctr">
                        <a:buNone/>
                      </a:pPr>
                      <a:r>
                        <a:rPr lang="en-US" sz="1800" b="0" i="0" u="none" strike="noStrike" noProof="0" dirty="0">
                          <a:solidFill>
                            <a:srgbClr val="000000"/>
                          </a:solidFill>
                          <a:latin typeface="Avenir Next Condensed" panose="020B0506020202020204" pitchFamily="34" charset="0"/>
                        </a:rPr>
                        <a:t>4</a:t>
                      </a:r>
                      <a:endParaRPr lang="en-US" b="0" i="0" dirty="0">
                        <a:latin typeface="Avenir Next Condensed" panose="020B0506020202020204" pitchFamily="34" charset="0"/>
                      </a:endParaRPr>
                    </a:p>
                  </a:txBody>
                  <a:tcPr/>
                </a:tc>
                <a:tc>
                  <a:txBody>
                    <a:bodyPr/>
                    <a:lstStyle/>
                    <a:p>
                      <a:pPr lvl="0" algn="ctr">
                        <a:buNone/>
                      </a:pPr>
                      <a:r>
                        <a:rPr lang="en-US" sz="1800" b="0" i="0" u="none" strike="noStrike" noProof="0" dirty="0">
                          <a:solidFill>
                            <a:srgbClr val="000000"/>
                          </a:solidFill>
                          <a:latin typeface="Avenir Next Condensed" panose="020B0506020202020204" pitchFamily="34" charset="0"/>
                        </a:rPr>
                        <a:t>4.5%</a:t>
                      </a:r>
                      <a:endParaRPr lang="en-US" b="0" i="0" dirty="0">
                        <a:latin typeface="Avenir Next Condensed" panose="020B0506020202020204" pitchFamily="34" charset="0"/>
                      </a:endParaRPr>
                    </a:p>
                  </a:txBody>
                  <a:tcPr/>
                </a:tc>
                <a:extLst>
                  <a:ext uri="{0D108BD9-81ED-4DB2-BD59-A6C34878D82A}">
                    <a16:rowId xmlns:a16="http://schemas.microsoft.com/office/drawing/2014/main" val="650396452"/>
                  </a:ext>
                </a:extLst>
              </a:tr>
            </a:tbl>
          </a:graphicData>
        </a:graphic>
      </p:graphicFrame>
      <p:graphicFrame>
        <p:nvGraphicFramePr>
          <p:cNvPr id="13" name="Table 13">
            <a:extLst>
              <a:ext uri="{FF2B5EF4-FFF2-40B4-BE49-F238E27FC236}">
                <a16:creationId xmlns:a16="http://schemas.microsoft.com/office/drawing/2014/main" id="{E8F3D0A0-F943-4A2A-9590-965D40B3DD4A}"/>
              </a:ext>
            </a:extLst>
          </p:cNvPr>
          <p:cNvGraphicFramePr>
            <a:graphicFrameLocks noGrp="1"/>
          </p:cNvGraphicFramePr>
          <p:nvPr>
            <p:extLst>
              <p:ext uri="{D42A27DB-BD31-4B8C-83A1-F6EECF244321}">
                <p14:modId xmlns:p14="http://schemas.microsoft.com/office/powerpoint/2010/main" val="260850467"/>
              </p:ext>
            </p:extLst>
          </p:nvPr>
        </p:nvGraphicFramePr>
        <p:xfrm>
          <a:off x="871089" y="4691192"/>
          <a:ext cx="6153733" cy="370840"/>
        </p:xfrm>
        <a:graphic>
          <a:graphicData uri="http://schemas.openxmlformats.org/drawingml/2006/table">
            <a:tbl>
              <a:tblPr bandRow="1">
                <a:tableStyleId>{5C22544A-7EE6-4342-B048-85BDC9FD1C3A}</a:tableStyleId>
              </a:tblPr>
              <a:tblGrid>
                <a:gridCol w="1809050">
                  <a:extLst>
                    <a:ext uri="{9D8B030D-6E8A-4147-A177-3AD203B41FA5}">
                      <a16:colId xmlns:a16="http://schemas.microsoft.com/office/drawing/2014/main" val="4256032994"/>
                    </a:ext>
                  </a:extLst>
                </a:gridCol>
                <a:gridCol w="926661">
                  <a:extLst>
                    <a:ext uri="{9D8B030D-6E8A-4147-A177-3AD203B41FA5}">
                      <a16:colId xmlns:a16="http://schemas.microsoft.com/office/drawing/2014/main" val="1767330857"/>
                    </a:ext>
                  </a:extLst>
                </a:gridCol>
                <a:gridCol w="1778505">
                  <a:extLst>
                    <a:ext uri="{9D8B030D-6E8A-4147-A177-3AD203B41FA5}">
                      <a16:colId xmlns:a16="http://schemas.microsoft.com/office/drawing/2014/main" val="2967310931"/>
                    </a:ext>
                  </a:extLst>
                </a:gridCol>
                <a:gridCol w="1639517">
                  <a:extLst>
                    <a:ext uri="{9D8B030D-6E8A-4147-A177-3AD203B41FA5}">
                      <a16:colId xmlns:a16="http://schemas.microsoft.com/office/drawing/2014/main" val="2664848164"/>
                    </a:ext>
                  </a:extLst>
                </a:gridCol>
              </a:tblGrid>
              <a:tr h="370840">
                <a:tc>
                  <a:txBody>
                    <a:bodyPr/>
                    <a:lstStyle/>
                    <a:p>
                      <a:pPr lvl="0" algn="l">
                        <a:buNone/>
                      </a:pPr>
                      <a:r>
                        <a:rPr lang="en-US" sz="1800" b="0" i="0" u="none" strike="noStrike" noProof="0" dirty="0">
                          <a:solidFill>
                            <a:srgbClr val="000000"/>
                          </a:solidFill>
                          <a:latin typeface="Avenir Next Condensed Medium" panose="020B0506020202020204" pitchFamily="34" charset="0"/>
                        </a:rPr>
                        <a:t>Combined-top5</a:t>
                      </a:r>
                      <a:endParaRPr lang="en-US" b="0" i="0" dirty="0">
                        <a:latin typeface="Avenir Next Condensed Medium" panose="020B0506020202020204" pitchFamily="34" charset="0"/>
                      </a:endParaRPr>
                    </a:p>
                  </a:txBody>
                  <a:tcPr/>
                </a:tc>
                <a:tc>
                  <a:txBody>
                    <a:bodyPr/>
                    <a:lstStyle/>
                    <a:p>
                      <a:pPr lvl="0" algn="ctr">
                        <a:buNone/>
                      </a:pPr>
                      <a:r>
                        <a:rPr lang="en-US" sz="1800" b="0" i="0" u="none" strike="noStrike" noProof="0" dirty="0">
                          <a:solidFill>
                            <a:srgbClr val="000000"/>
                          </a:solidFill>
                          <a:latin typeface="Avenir Next Condensed Medium" panose="020B0506020202020204" pitchFamily="34" charset="0"/>
                        </a:rPr>
                        <a:t>287</a:t>
                      </a:r>
                      <a:endParaRPr lang="en-US" b="0" i="0" dirty="0">
                        <a:solidFill>
                          <a:srgbClr val="000000"/>
                        </a:solidFill>
                        <a:latin typeface="Avenir Next Condensed Medium" panose="020B0506020202020204" pitchFamily="34" charset="0"/>
                      </a:endParaRPr>
                    </a:p>
                  </a:txBody>
                  <a:tcPr/>
                </a:tc>
                <a:tc>
                  <a:txBody>
                    <a:bodyPr/>
                    <a:lstStyle/>
                    <a:p>
                      <a:pPr lvl="0" algn="ctr">
                        <a:buNone/>
                      </a:pPr>
                      <a:r>
                        <a:rPr lang="en-US" sz="1800" b="0" i="0" u="none" strike="noStrike" noProof="0" dirty="0">
                          <a:solidFill>
                            <a:srgbClr val="000000"/>
                          </a:solidFill>
                          <a:latin typeface="Avenir Next Condensed Medium" panose="020B0506020202020204" pitchFamily="34" charset="0"/>
                        </a:rPr>
                        <a:t>126</a:t>
                      </a:r>
                      <a:endParaRPr lang="en-US" b="0" i="0" dirty="0">
                        <a:latin typeface="Avenir Next Condensed Medium" panose="020B0506020202020204" pitchFamily="34" charset="0"/>
                      </a:endParaRPr>
                    </a:p>
                  </a:txBody>
                  <a:tcPr/>
                </a:tc>
                <a:tc>
                  <a:txBody>
                    <a:bodyPr/>
                    <a:lstStyle/>
                    <a:p>
                      <a:pPr lvl="0" algn="ctr">
                        <a:buNone/>
                      </a:pPr>
                      <a:r>
                        <a:rPr lang="en-US" sz="1800" b="0" i="0" u="none" strike="noStrike" noProof="0" dirty="0">
                          <a:solidFill>
                            <a:srgbClr val="000000"/>
                          </a:solidFill>
                          <a:latin typeface="Avenir Next Condensed Medium" panose="020B0506020202020204" pitchFamily="34" charset="0"/>
                        </a:rPr>
                        <a:t>43.9%</a:t>
                      </a:r>
                      <a:endParaRPr lang="en-US" b="0" i="0" dirty="0">
                        <a:latin typeface="Avenir Next Condensed Medium" panose="020B0506020202020204" pitchFamily="34" charset="0"/>
                      </a:endParaRPr>
                    </a:p>
                  </a:txBody>
                  <a:tcPr/>
                </a:tc>
                <a:extLst>
                  <a:ext uri="{0D108BD9-81ED-4DB2-BD59-A6C34878D82A}">
                    <a16:rowId xmlns:a16="http://schemas.microsoft.com/office/drawing/2014/main" val="597520420"/>
                  </a:ext>
                </a:extLst>
              </a:tr>
            </a:tbl>
          </a:graphicData>
        </a:graphic>
      </p:graphicFrame>
      <p:graphicFrame>
        <p:nvGraphicFramePr>
          <p:cNvPr id="15" name="Table 13">
            <a:extLst>
              <a:ext uri="{FF2B5EF4-FFF2-40B4-BE49-F238E27FC236}">
                <a16:creationId xmlns:a16="http://schemas.microsoft.com/office/drawing/2014/main" id="{89747B20-5E1F-49A9-964F-B7BB004343C2}"/>
              </a:ext>
            </a:extLst>
          </p:cNvPr>
          <p:cNvGraphicFramePr>
            <a:graphicFrameLocks noGrp="1"/>
          </p:cNvGraphicFramePr>
          <p:nvPr>
            <p:extLst>
              <p:ext uri="{D42A27DB-BD31-4B8C-83A1-F6EECF244321}">
                <p14:modId xmlns:p14="http://schemas.microsoft.com/office/powerpoint/2010/main" val="709406992"/>
              </p:ext>
            </p:extLst>
          </p:nvPr>
        </p:nvGraphicFramePr>
        <p:xfrm>
          <a:off x="871088" y="5122194"/>
          <a:ext cx="6153735" cy="370840"/>
        </p:xfrm>
        <a:graphic>
          <a:graphicData uri="http://schemas.openxmlformats.org/drawingml/2006/table">
            <a:tbl>
              <a:tblPr bandRow="1">
                <a:tableStyleId>{5C22544A-7EE6-4342-B048-85BDC9FD1C3A}</a:tableStyleId>
              </a:tblPr>
              <a:tblGrid>
                <a:gridCol w="1809050">
                  <a:extLst>
                    <a:ext uri="{9D8B030D-6E8A-4147-A177-3AD203B41FA5}">
                      <a16:colId xmlns:a16="http://schemas.microsoft.com/office/drawing/2014/main" val="4256032994"/>
                    </a:ext>
                  </a:extLst>
                </a:gridCol>
                <a:gridCol w="926662">
                  <a:extLst>
                    <a:ext uri="{9D8B030D-6E8A-4147-A177-3AD203B41FA5}">
                      <a16:colId xmlns:a16="http://schemas.microsoft.com/office/drawing/2014/main" val="1767330857"/>
                    </a:ext>
                  </a:extLst>
                </a:gridCol>
                <a:gridCol w="1768567">
                  <a:extLst>
                    <a:ext uri="{9D8B030D-6E8A-4147-A177-3AD203B41FA5}">
                      <a16:colId xmlns:a16="http://schemas.microsoft.com/office/drawing/2014/main" val="2967310931"/>
                    </a:ext>
                  </a:extLst>
                </a:gridCol>
                <a:gridCol w="1649456">
                  <a:extLst>
                    <a:ext uri="{9D8B030D-6E8A-4147-A177-3AD203B41FA5}">
                      <a16:colId xmlns:a16="http://schemas.microsoft.com/office/drawing/2014/main" val="2664848164"/>
                    </a:ext>
                  </a:extLst>
                </a:gridCol>
              </a:tblGrid>
              <a:tr h="370840">
                <a:tc>
                  <a:txBody>
                    <a:bodyPr/>
                    <a:lstStyle/>
                    <a:p>
                      <a:pPr lvl="0" algn="l">
                        <a:buNone/>
                      </a:pPr>
                      <a:r>
                        <a:rPr lang="en-US" sz="1800" b="0" i="0" u="none" strike="noStrike" noProof="0" dirty="0">
                          <a:solidFill>
                            <a:srgbClr val="000000"/>
                          </a:solidFill>
                          <a:latin typeface="Avenir Next Condensed Medium" panose="020B0506020202020204" pitchFamily="34" charset="0"/>
                        </a:rPr>
                        <a:t>Combined-all</a:t>
                      </a:r>
                      <a:endParaRPr lang="en-US" b="0" i="0" dirty="0">
                        <a:latin typeface="Avenir Next Condensed Medium" panose="020B0506020202020204" pitchFamily="34" charset="0"/>
                      </a:endParaRPr>
                    </a:p>
                  </a:txBody>
                  <a:tcPr/>
                </a:tc>
                <a:tc>
                  <a:txBody>
                    <a:bodyPr/>
                    <a:lstStyle/>
                    <a:p>
                      <a:pPr lvl="0" algn="ctr">
                        <a:buNone/>
                      </a:pPr>
                      <a:r>
                        <a:rPr lang="en-US" sz="1800" b="0" i="0" u="none" strike="noStrike" noProof="0" dirty="0">
                          <a:solidFill>
                            <a:srgbClr val="000000"/>
                          </a:solidFill>
                          <a:latin typeface="Avenir Next Condensed Medium" panose="020B0506020202020204" pitchFamily="34" charset="0"/>
                        </a:rPr>
                        <a:t>291</a:t>
                      </a:r>
                      <a:endParaRPr lang="en-US" b="0" i="0" dirty="0">
                        <a:solidFill>
                          <a:srgbClr val="000000"/>
                        </a:solidFill>
                        <a:latin typeface="Avenir Next Condensed Medium" panose="020B0506020202020204" pitchFamily="34" charset="0"/>
                      </a:endParaRPr>
                    </a:p>
                  </a:txBody>
                  <a:tcPr/>
                </a:tc>
                <a:tc>
                  <a:txBody>
                    <a:bodyPr/>
                    <a:lstStyle/>
                    <a:p>
                      <a:pPr lvl="0" algn="ctr">
                        <a:buNone/>
                      </a:pPr>
                      <a:r>
                        <a:rPr lang="en-US" sz="1800" b="0" i="0" u="none" strike="noStrike" noProof="0" dirty="0">
                          <a:solidFill>
                            <a:srgbClr val="000000"/>
                          </a:solidFill>
                          <a:latin typeface="Avenir Next Condensed Medium" panose="020B0506020202020204" pitchFamily="34" charset="0"/>
                        </a:rPr>
                        <a:t>182</a:t>
                      </a:r>
                      <a:endParaRPr lang="en-US" b="0" i="0" dirty="0">
                        <a:latin typeface="Avenir Next Condensed Medium" panose="020B0506020202020204" pitchFamily="34" charset="0"/>
                      </a:endParaRPr>
                    </a:p>
                  </a:txBody>
                  <a:tcPr/>
                </a:tc>
                <a:tc>
                  <a:txBody>
                    <a:bodyPr/>
                    <a:lstStyle/>
                    <a:p>
                      <a:pPr lvl="0" algn="ctr">
                        <a:buNone/>
                      </a:pPr>
                      <a:r>
                        <a:rPr lang="en-US" sz="1800" b="0" i="0" u="none" strike="noStrike" noProof="0" dirty="0">
                          <a:solidFill>
                            <a:srgbClr val="000000"/>
                          </a:solidFill>
                          <a:latin typeface="Avenir Next Condensed Medium" panose="020B0506020202020204" pitchFamily="34" charset="0"/>
                        </a:rPr>
                        <a:t>62.5%</a:t>
                      </a:r>
                    </a:p>
                  </a:txBody>
                  <a:tcPr/>
                </a:tc>
                <a:extLst>
                  <a:ext uri="{0D108BD9-81ED-4DB2-BD59-A6C34878D82A}">
                    <a16:rowId xmlns:a16="http://schemas.microsoft.com/office/drawing/2014/main" val="597520420"/>
                  </a:ext>
                </a:extLst>
              </a:tr>
            </a:tbl>
          </a:graphicData>
        </a:graphic>
      </p:graphicFrame>
      <p:sp>
        <p:nvSpPr>
          <p:cNvPr id="7" name="Slide Number Placeholder 6">
            <a:extLst>
              <a:ext uri="{FF2B5EF4-FFF2-40B4-BE49-F238E27FC236}">
                <a16:creationId xmlns:a16="http://schemas.microsoft.com/office/drawing/2014/main" id="{9A821F63-4383-474D-A45D-D162F9C4B848}"/>
              </a:ext>
            </a:extLst>
          </p:cNvPr>
          <p:cNvSpPr>
            <a:spLocks noGrp="1"/>
          </p:cNvSpPr>
          <p:nvPr>
            <p:ph type="sldNum" sz="quarter" idx="12"/>
          </p:nvPr>
        </p:nvSpPr>
        <p:spPr/>
        <p:txBody>
          <a:bodyPr/>
          <a:lstStyle/>
          <a:p>
            <a:fld id="{079CB688-378F-4534-BFFE-AF122467FDB7}" type="slidenum">
              <a:rPr lang="zh-CN" altLang="en-US" smtClean="0"/>
              <a:t>18</a:t>
            </a:fld>
            <a:endParaRPr lang="zh-CN" altLang="en-US"/>
          </a:p>
        </p:txBody>
      </p:sp>
      <p:graphicFrame>
        <p:nvGraphicFramePr>
          <p:cNvPr id="4" name="Table 3">
            <a:extLst>
              <a:ext uri="{FF2B5EF4-FFF2-40B4-BE49-F238E27FC236}">
                <a16:creationId xmlns:a16="http://schemas.microsoft.com/office/drawing/2014/main" id="{4F138098-01FA-F046-A737-5117AEE35478}"/>
              </a:ext>
            </a:extLst>
          </p:cNvPr>
          <p:cNvGraphicFramePr>
            <a:graphicFrameLocks noGrp="1"/>
          </p:cNvGraphicFramePr>
          <p:nvPr>
            <p:extLst>
              <p:ext uri="{D42A27DB-BD31-4B8C-83A1-F6EECF244321}">
                <p14:modId xmlns:p14="http://schemas.microsoft.com/office/powerpoint/2010/main" val="846684888"/>
              </p:ext>
            </p:extLst>
          </p:nvPr>
        </p:nvGraphicFramePr>
        <p:xfrm>
          <a:off x="871088" y="5614670"/>
          <a:ext cx="6153734" cy="741680"/>
        </p:xfrm>
        <a:graphic>
          <a:graphicData uri="http://schemas.openxmlformats.org/drawingml/2006/table">
            <a:tbl>
              <a:tblPr firstRow="1" bandRow="1">
                <a:tableStyleId>{5C22544A-7EE6-4342-B048-85BDC9FD1C3A}</a:tableStyleId>
              </a:tblPr>
              <a:tblGrid>
                <a:gridCol w="1798540">
                  <a:extLst>
                    <a:ext uri="{9D8B030D-6E8A-4147-A177-3AD203B41FA5}">
                      <a16:colId xmlns:a16="http://schemas.microsoft.com/office/drawing/2014/main" val="4224558824"/>
                    </a:ext>
                  </a:extLst>
                </a:gridCol>
                <a:gridCol w="1161815">
                  <a:extLst>
                    <a:ext uri="{9D8B030D-6E8A-4147-A177-3AD203B41FA5}">
                      <a16:colId xmlns:a16="http://schemas.microsoft.com/office/drawing/2014/main" val="2731309872"/>
                    </a:ext>
                  </a:extLst>
                </a:gridCol>
                <a:gridCol w="1526599">
                  <a:extLst>
                    <a:ext uri="{9D8B030D-6E8A-4147-A177-3AD203B41FA5}">
                      <a16:colId xmlns:a16="http://schemas.microsoft.com/office/drawing/2014/main" val="2456395542"/>
                    </a:ext>
                  </a:extLst>
                </a:gridCol>
                <a:gridCol w="1666780">
                  <a:extLst>
                    <a:ext uri="{9D8B030D-6E8A-4147-A177-3AD203B41FA5}">
                      <a16:colId xmlns:a16="http://schemas.microsoft.com/office/drawing/2014/main" val="129524312"/>
                    </a:ext>
                  </a:extLst>
                </a:gridCol>
              </a:tblGrid>
              <a:tr h="370840">
                <a:tc>
                  <a:txBody>
                    <a:bodyPr/>
                    <a:lstStyle/>
                    <a:p>
                      <a:pPr>
                        <a:buNone/>
                      </a:pPr>
                      <a:r>
                        <a:rPr lang="en-US" b="0" i="0" dirty="0">
                          <a:solidFill>
                            <a:schemeClr val="tx1"/>
                          </a:solidFill>
                          <a:latin typeface="Avenir Next Condensed Medium" panose="020B0506020202020204" pitchFamily="34" charset="0"/>
                        </a:rPr>
                        <a:t>Information Source</a:t>
                      </a:r>
                    </a:p>
                  </a:txBody>
                  <a:tcPr>
                    <a:solidFill>
                      <a:schemeClr val="accent1">
                        <a:lumMod val="60000"/>
                        <a:lumOff val="40000"/>
                      </a:schemeClr>
                    </a:solidFill>
                  </a:tcPr>
                </a:tc>
                <a:tc gridSpan="3">
                  <a:txBody>
                    <a:bodyPr/>
                    <a:lstStyle/>
                    <a:p>
                      <a:pPr algn="ctr">
                        <a:buNone/>
                      </a:pPr>
                      <a:r>
                        <a:rPr lang="en-US" b="0" i="0" dirty="0">
                          <a:solidFill>
                            <a:schemeClr val="tx1"/>
                          </a:solidFill>
                          <a:latin typeface="Avenir Next Condensed Medium" panose="020B0506020202020204" pitchFamily="34" charset="0"/>
                        </a:rPr>
                        <a:t>Non-CVE Reproduction (N=77) </a:t>
                      </a:r>
                    </a:p>
                  </a:txBody>
                  <a:tcPr>
                    <a:solidFill>
                      <a:schemeClr val="accent1">
                        <a:lumMod val="60000"/>
                        <a:lumOff val="40000"/>
                      </a:schemeClr>
                    </a:solidFill>
                  </a:tcPr>
                </a:tc>
                <a:tc hMerge="1">
                  <a:txBody>
                    <a:bodyPr/>
                    <a:lstStyle/>
                    <a:p>
                      <a:pPr lvl="0" algn="l">
                        <a:buNone/>
                      </a:pPr>
                      <a:endParaRPr lang="en-US"/>
                    </a:p>
                  </a:txBody>
                  <a:tcPr/>
                </a:tc>
                <a:tc hMerge="1">
                  <a:txBody>
                    <a:bodyPr/>
                    <a:lstStyle/>
                    <a:p>
                      <a:pPr lvl="0">
                        <a:buNone/>
                      </a:pPr>
                      <a:endParaRPr lang="en-US"/>
                    </a:p>
                  </a:txBody>
                  <a:tcPr/>
                </a:tc>
                <a:extLst>
                  <a:ext uri="{0D108BD9-81ED-4DB2-BD59-A6C34878D82A}">
                    <a16:rowId xmlns:a16="http://schemas.microsoft.com/office/drawing/2014/main" val="3551980231"/>
                  </a:ext>
                </a:extLst>
              </a:tr>
              <a:tr h="370840">
                <a:tc>
                  <a:txBody>
                    <a:bodyPr/>
                    <a:lstStyle/>
                    <a:p>
                      <a:r>
                        <a:rPr lang="en-US" b="0" i="0">
                          <a:latin typeface="Avenir Next Condensed" panose="020B0506020202020204" pitchFamily="34" charset="0"/>
                        </a:rPr>
                        <a:t>Combined-all</a:t>
                      </a:r>
                    </a:p>
                  </a:txBody>
                  <a:tcPr/>
                </a:tc>
                <a:tc>
                  <a:txBody>
                    <a:bodyPr/>
                    <a:lstStyle/>
                    <a:p>
                      <a:r>
                        <a:rPr lang="en-US" b="0" i="0" dirty="0">
                          <a:latin typeface="Avenir Next Condensed" panose="020B0506020202020204" pitchFamily="34" charset="0"/>
                        </a:rPr>
                        <a:t>77</a:t>
                      </a:r>
                    </a:p>
                  </a:txBody>
                  <a:tcPr/>
                </a:tc>
                <a:tc>
                  <a:txBody>
                    <a:bodyPr/>
                    <a:lstStyle/>
                    <a:p>
                      <a:r>
                        <a:rPr lang="en-US" b="0" i="0" dirty="0">
                          <a:latin typeface="Avenir Next Condensed" panose="020B0506020202020204" pitchFamily="34" charset="0"/>
                        </a:rPr>
                        <a:t>20 (25.6%)</a:t>
                      </a:r>
                    </a:p>
                  </a:txBody>
                  <a:tcPr/>
                </a:tc>
                <a:tc>
                  <a:txBody>
                    <a:bodyPr/>
                    <a:lstStyle/>
                    <a:p>
                      <a:r>
                        <a:rPr lang="en-US" b="0" i="0" dirty="0">
                          <a:latin typeface="Avenir Next Condensed" panose="020B0506020202020204" pitchFamily="34" charset="0"/>
                        </a:rPr>
                        <a:t>25.6%</a:t>
                      </a:r>
                    </a:p>
                  </a:txBody>
                  <a:tcPr/>
                </a:tc>
                <a:extLst>
                  <a:ext uri="{0D108BD9-81ED-4DB2-BD59-A6C34878D82A}">
                    <a16:rowId xmlns:a16="http://schemas.microsoft.com/office/drawing/2014/main" val="1998206907"/>
                  </a:ext>
                </a:extLst>
              </a:tr>
            </a:tbl>
          </a:graphicData>
        </a:graphic>
      </p:graphicFrame>
      <p:sp>
        <p:nvSpPr>
          <p:cNvPr id="5" name="Rectangle 4">
            <a:extLst>
              <a:ext uri="{FF2B5EF4-FFF2-40B4-BE49-F238E27FC236}">
                <a16:creationId xmlns:a16="http://schemas.microsoft.com/office/drawing/2014/main" id="{D669A34F-85CB-244B-9BE2-BB9112D8EDE7}"/>
              </a:ext>
            </a:extLst>
          </p:cNvPr>
          <p:cNvSpPr/>
          <p:nvPr/>
        </p:nvSpPr>
        <p:spPr>
          <a:xfrm>
            <a:off x="838200" y="2736617"/>
            <a:ext cx="6186622" cy="18491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45382F0-B16F-4548-858C-B0FFFFEB9BF3}"/>
              </a:ext>
            </a:extLst>
          </p:cNvPr>
          <p:cNvSpPr/>
          <p:nvPr/>
        </p:nvSpPr>
        <p:spPr>
          <a:xfrm>
            <a:off x="838200" y="4680683"/>
            <a:ext cx="6186622" cy="3708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346F65-D087-CB4B-87E8-8545346D84C0}"/>
              </a:ext>
            </a:extLst>
          </p:cNvPr>
          <p:cNvSpPr/>
          <p:nvPr/>
        </p:nvSpPr>
        <p:spPr>
          <a:xfrm>
            <a:off x="854644" y="5136657"/>
            <a:ext cx="6186622" cy="3708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B02605A-DB52-A94E-8574-1B820EBEA95E}"/>
              </a:ext>
            </a:extLst>
          </p:cNvPr>
          <p:cNvSpPr txBox="1"/>
          <p:nvPr/>
        </p:nvSpPr>
        <p:spPr>
          <a:xfrm>
            <a:off x="7293118" y="2711970"/>
            <a:ext cx="4060680" cy="830997"/>
          </a:xfrm>
          <a:prstGeom prst="rect">
            <a:avLst/>
          </a:prstGeom>
          <a:noFill/>
        </p:spPr>
        <p:txBody>
          <a:bodyPr wrap="square" rtlCol="0">
            <a:spAutoFit/>
          </a:bodyPr>
          <a:lstStyle/>
          <a:p>
            <a:r>
              <a:rPr lang="en-US" sz="2400" dirty="0">
                <a:latin typeface="Avenir Next Condensed" panose="020B0506020202020204" pitchFamily="34" charset="0"/>
              </a:rPr>
              <a:t>The single-source returns a low success rate</a:t>
            </a:r>
          </a:p>
        </p:txBody>
      </p:sp>
      <p:sp>
        <p:nvSpPr>
          <p:cNvPr id="16" name="TextBox 15">
            <a:extLst>
              <a:ext uri="{FF2B5EF4-FFF2-40B4-BE49-F238E27FC236}">
                <a16:creationId xmlns:a16="http://schemas.microsoft.com/office/drawing/2014/main" id="{CA035DFC-67FF-694D-9A47-1FA862155B3A}"/>
              </a:ext>
            </a:extLst>
          </p:cNvPr>
          <p:cNvSpPr txBox="1"/>
          <p:nvPr/>
        </p:nvSpPr>
        <p:spPr>
          <a:xfrm>
            <a:off x="7293116" y="3906889"/>
            <a:ext cx="4060682" cy="830997"/>
          </a:xfrm>
          <a:prstGeom prst="rect">
            <a:avLst/>
          </a:prstGeom>
          <a:noFill/>
        </p:spPr>
        <p:txBody>
          <a:bodyPr wrap="square" rtlCol="0">
            <a:spAutoFit/>
          </a:bodyPr>
          <a:lstStyle/>
          <a:p>
            <a:r>
              <a:rPr lang="en-US" sz="2400" dirty="0">
                <a:latin typeface="Avenir Next Condensed" panose="020B0506020202020204" pitchFamily="34" charset="0"/>
              </a:rPr>
              <a:t>“Combined-top5” has clearly improved the success rate</a:t>
            </a:r>
          </a:p>
        </p:txBody>
      </p:sp>
      <p:sp>
        <p:nvSpPr>
          <p:cNvPr id="8" name="TextBox 7">
            <a:extLst>
              <a:ext uri="{FF2B5EF4-FFF2-40B4-BE49-F238E27FC236}">
                <a16:creationId xmlns:a16="http://schemas.microsoft.com/office/drawing/2014/main" id="{B848D4AB-0C33-AE4E-BE28-B532B11C2CD6}"/>
              </a:ext>
            </a:extLst>
          </p:cNvPr>
          <p:cNvSpPr txBox="1"/>
          <p:nvPr/>
        </p:nvSpPr>
        <p:spPr>
          <a:xfrm>
            <a:off x="7293119" y="5101809"/>
            <a:ext cx="4060681" cy="830997"/>
          </a:xfrm>
          <a:prstGeom prst="rect">
            <a:avLst/>
          </a:prstGeom>
          <a:noFill/>
        </p:spPr>
        <p:txBody>
          <a:bodyPr wrap="square" rtlCol="0">
            <a:spAutoFit/>
          </a:bodyPr>
          <a:lstStyle/>
          <a:p>
            <a:r>
              <a:rPr lang="en-US" sz="2400" dirty="0">
                <a:latin typeface="Avenir Next Condensed" panose="020B0506020202020204" pitchFamily="34" charset="0"/>
              </a:rPr>
              <a:t>The success rate is improved to 62.5% by “Combined-all”</a:t>
            </a:r>
            <a:endParaRPr lang="en-US" sz="2400" dirty="0">
              <a:latin typeface="Avenir Next Condensed" panose="020B0506020202020204" pitchFamily="34" charset="0"/>
              <a:cs typeface="Calibri"/>
            </a:endParaRPr>
          </a:p>
        </p:txBody>
      </p:sp>
    </p:spTree>
    <p:extLst>
      <p:ext uri="{BB962C8B-B14F-4D97-AF65-F5344CB8AC3E}">
        <p14:creationId xmlns:p14="http://schemas.microsoft.com/office/powerpoint/2010/main" val="239560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heckerboard(across)">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checkerboard(across)">
                                      <p:cBhvr>
                                        <p:cTn id="21" dur="500"/>
                                        <p:tgtEl>
                                          <p:spTgt spid="12"/>
                                        </p:tgtEl>
                                      </p:cBhvr>
                                    </p:animEffect>
                                  </p:childTnLst>
                                </p:cTn>
                              </p:par>
                              <p:par>
                                <p:cTn id="22" presetID="5" presetClass="entr" presetSubtype="1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checkerboard(across)">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checkerboard(across)">
                                      <p:cBhvr>
                                        <p:cTn id="35" dur="500"/>
                                        <p:tgtEl>
                                          <p:spTgt spid="14"/>
                                        </p:tgtEl>
                                      </p:cBhvr>
                                    </p:animEffect>
                                  </p:childTnLst>
                                </p:cTn>
                              </p:par>
                              <p:par>
                                <p:cTn id="36" presetID="5" presetClass="entr" presetSubtype="10"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checkerboard(across)">
                                      <p:cBhvr>
                                        <p:cTn id="38" dur="500"/>
                                        <p:tgtEl>
                                          <p:spTgt spid="15"/>
                                        </p:tgtEl>
                                      </p:cBhvr>
                                    </p:animEffect>
                                  </p:childTnLst>
                                </p:cTn>
                              </p:par>
                              <p:par>
                                <p:cTn id="39" presetID="5" presetClass="entr" presetSubtype="10"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checkerboard(across)">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fill="hold"/>
                                        <p:tgtEl>
                                          <p:spTgt spid="8"/>
                                        </p:tgtEl>
                                        <p:attrNameLst>
                                          <p:attrName>ppt_x</p:attrName>
                                        </p:attrNameLst>
                                      </p:cBhvr>
                                      <p:tavLst>
                                        <p:tav tm="0">
                                          <p:val>
                                            <p:strVal val="#ppt_x"/>
                                          </p:val>
                                        </p:tav>
                                        <p:tav tm="100000">
                                          <p:val>
                                            <p:strVal val="#ppt_x"/>
                                          </p:val>
                                        </p:tav>
                                      </p:tavLst>
                                    </p:anim>
                                    <p:anim calcmode="lin" valueType="num">
                                      <p:cBhvr additive="base">
                                        <p:cTn id="4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4" grpId="0" animBg="1"/>
      <p:bldP spid="6" grpId="0"/>
      <p:bldP spid="1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56E2E10A-E85B-D644-9F8C-4B859AA2974A}"/>
              </a:ext>
            </a:extLst>
          </p:cNvPr>
          <p:cNvGraphicFramePr>
            <a:graphicFrameLocks noGrp="1"/>
          </p:cNvGraphicFramePr>
          <p:nvPr>
            <p:extLst>
              <p:ext uri="{D42A27DB-BD31-4B8C-83A1-F6EECF244321}">
                <p14:modId xmlns:p14="http://schemas.microsoft.com/office/powerpoint/2010/main" val="2384323876"/>
              </p:ext>
            </p:extLst>
          </p:nvPr>
        </p:nvGraphicFramePr>
        <p:xfrm>
          <a:off x="6413499" y="2052939"/>
          <a:ext cx="4394199" cy="2342830"/>
        </p:xfrm>
        <a:graphic>
          <a:graphicData uri="http://schemas.openxmlformats.org/drawingml/2006/table">
            <a:tbl>
              <a:tblPr firstRow="1" bandRow="1">
                <a:tableStyleId>{5C22544A-7EE6-4342-B048-85BDC9FD1C3A}</a:tableStyleId>
              </a:tblPr>
              <a:tblGrid>
                <a:gridCol w="4394199">
                  <a:extLst>
                    <a:ext uri="{9D8B030D-6E8A-4147-A177-3AD203B41FA5}">
                      <a16:colId xmlns:a16="http://schemas.microsoft.com/office/drawing/2014/main" val="3008010462"/>
                    </a:ext>
                  </a:extLst>
                </a:gridCol>
              </a:tblGrid>
              <a:tr h="468566">
                <a:tc>
                  <a:txBody>
                    <a:bodyPr/>
                    <a:lstStyle/>
                    <a:p>
                      <a:pPr lvl="0" algn="ctr"/>
                      <a:r>
                        <a:rPr lang="en-US" sz="2000" b="0" i="0" dirty="0">
                          <a:solidFill>
                            <a:schemeClr val="tx1"/>
                          </a:solidFill>
                          <a:latin typeface="Avenir Next Condensed Medium" panose="020B0506020202020204" pitchFamily="34" charset="0"/>
                          <a:cs typeface="Calibri Light"/>
                        </a:rPr>
                        <a:t>Some ad-hoc techniques based on experience</a:t>
                      </a:r>
                      <a:endParaRPr lang="en-US" sz="2000" b="0" i="0" dirty="0">
                        <a:solidFill>
                          <a:schemeClr val="tx1"/>
                        </a:solidFill>
                        <a:latin typeface="Avenir Next Condensed Medium" panose="020B0506020202020204" pitchFamily="34" charset="0"/>
                      </a:endParaRPr>
                    </a:p>
                  </a:txBody>
                  <a:tcPr>
                    <a:solidFill>
                      <a:schemeClr val="accent1">
                        <a:lumMod val="60000"/>
                        <a:lumOff val="40000"/>
                      </a:schemeClr>
                    </a:solidFill>
                  </a:tcPr>
                </a:tc>
                <a:extLst>
                  <a:ext uri="{0D108BD9-81ED-4DB2-BD59-A6C34878D82A}">
                    <a16:rowId xmlns:a16="http://schemas.microsoft.com/office/drawing/2014/main" val="3671450483"/>
                  </a:ext>
                </a:extLst>
              </a:tr>
              <a:tr h="4685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latin typeface="Avenir Next Condensed" panose="020B0506020202020204" pitchFamily="34" charset="0"/>
                          <a:cs typeface="Calibri Light"/>
                        </a:rPr>
                        <a:t>Debugging the software and </a:t>
                      </a:r>
                      <a:r>
                        <a:rPr lang="en-US" sz="2000" b="0" i="0" dirty="0" err="1">
                          <a:latin typeface="Avenir Next Condensed" panose="020B0506020202020204" pitchFamily="34" charset="0"/>
                          <a:cs typeface="Calibri Light"/>
                        </a:rPr>
                        <a:t>PoC</a:t>
                      </a:r>
                      <a:r>
                        <a:rPr lang="en-US" sz="2000" b="0" i="0" dirty="0">
                          <a:latin typeface="Avenir Next Condensed" panose="020B0506020202020204" pitchFamily="34" charset="0"/>
                          <a:cs typeface="Calibri Light"/>
                        </a:rPr>
                        <a:t> files</a:t>
                      </a:r>
                    </a:p>
                  </a:txBody>
                  <a:tcPr/>
                </a:tc>
                <a:extLst>
                  <a:ext uri="{0D108BD9-81ED-4DB2-BD59-A6C34878D82A}">
                    <a16:rowId xmlns:a16="http://schemas.microsoft.com/office/drawing/2014/main" val="1011699735"/>
                  </a:ext>
                </a:extLst>
              </a:tr>
              <a:tr h="4685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a:latin typeface="Avenir Next Condensed" panose="020B0506020202020204" pitchFamily="34" charset="0"/>
                          <a:cs typeface="Calibri Light"/>
                        </a:rPr>
                        <a:t>Inspecting and modifying the source code</a:t>
                      </a:r>
                    </a:p>
                  </a:txBody>
                  <a:tcPr/>
                </a:tc>
                <a:extLst>
                  <a:ext uri="{0D108BD9-81ED-4DB2-BD59-A6C34878D82A}">
                    <a16:rowId xmlns:a16="http://schemas.microsoft.com/office/drawing/2014/main" val="246274405"/>
                  </a:ext>
                </a:extLst>
              </a:tr>
              <a:tr h="4685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a:latin typeface="Avenir Next Condensed" panose="020B0506020202020204" pitchFamily="34" charset="0"/>
                          <a:cs typeface="Calibri Light"/>
                        </a:rPr>
                        <a:t>Testing the cases in multiple OS and versions</a:t>
                      </a:r>
                    </a:p>
                  </a:txBody>
                  <a:tcPr/>
                </a:tc>
                <a:extLst>
                  <a:ext uri="{0D108BD9-81ED-4DB2-BD59-A6C34878D82A}">
                    <a16:rowId xmlns:a16="http://schemas.microsoft.com/office/drawing/2014/main" val="2789682978"/>
                  </a:ext>
                </a:extLst>
              </a:tr>
              <a:tr h="4685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latin typeface="Avenir Next Condensed" panose="020B0506020202020204" pitchFamily="34" charset="0"/>
                          <a:cs typeface="Calibri Light"/>
                        </a:rPr>
                        <a:t>Searching related hints from the Internet</a:t>
                      </a:r>
                      <a:endParaRPr lang="en-US" sz="2000" b="0" i="0" dirty="0">
                        <a:solidFill>
                          <a:srgbClr val="FF7476"/>
                        </a:solidFill>
                        <a:latin typeface="Avenir Next Condensed" panose="020B0506020202020204" pitchFamily="34" charset="0"/>
                      </a:endParaRPr>
                    </a:p>
                  </a:txBody>
                  <a:tcPr/>
                </a:tc>
                <a:extLst>
                  <a:ext uri="{0D108BD9-81ED-4DB2-BD59-A6C34878D82A}">
                    <a16:rowId xmlns:a16="http://schemas.microsoft.com/office/drawing/2014/main" val="577900442"/>
                  </a:ext>
                </a:extLst>
              </a:tr>
            </a:tbl>
          </a:graphicData>
        </a:graphic>
      </p:graphicFrame>
      <p:sp>
        <p:nvSpPr>
          <p:cNvPr id="2" name="Title 1">
            <a:extLst>
              <a:ext uri="{FF2B5EF4-FFF2-40B4-BE49-F238E27FC236}">
                <a16:creationId xmlns:a16="http://schemas.microsoft.com/office/drawing/2014/main" id="{E6E05B72-2AA8-104D-B171-A0CC777C834C}"/>
              </a:ext>
            </a:extLst>
          </p:cNvPr>
          <p:cNvSpPr>
            <a:spLocks noGrp="1"/>
          </p:cNvSpPr>
          <p:nvPr>
            <p:ph type="title"/>
          </p:nvPr>
        </p:nvSpPr>
        <p:spPr>
          <a:xfrm>
            <a:off x="802639" y="365126"/>
            <a:ext cx="10551161" cy="1325563"/>
          </a:xfrm>
        </p:spPr>
        <p:txBody>
          <a:bodyPr/>
          <a:lstStyle/>
          <a:p>
            <a:r>
              <a:rPr lang="en-US" dirty="0">
                <a:latin typeface="Avenir Next Condensed" panose="020B0506020202020204" pitchFamily="34" charset="0"/>
              </a:rPr>
              <a:t>Finding 2: Key Factors makes reproduction difficult</a:t>
            </a:r>
          </a:p>
        </p:txBody>
      </p:sp>
      <p:sp>
        <p:nvSpPr>
          <p:cNvPr id="4" name="Slide Number Placeholder 3">
            <a:extLst>
              <a:ext uri="{FF2B5EF4-FFF2-40B4-BE49-F238E27FC236}">
                <a16:creationId xmlns:a16="http://schemas.microsoft.com/office/drawing/2014/main" id="{EC7529DD-5EBD-6F4C-8D4A-D00535670480}"/>
              </a:ext>
            </a:extLst>
          </p:cNvPr>
          <p:cNvSpPr>
            <a:spLocks noGrp="1"/>
          </p:cNvSpPr>
          <p:nvPr>
            <p:ph type="sldNum" sz="quarter" idx="12"/>
          </p:nvPr>
        </p:nvSpPr>
        <p:spPr/>
        <p:txBody>
          <a:bodyPr/>
          <a:lstStyle/>
          <a:p>
            <a:fld id="{079CB688-378F-4534-BFFE-AF122467FDB7}" type="slidenum">
              <a:rPr lang="zh-CN" altLang="en-US" smtClean="0"/>
              <a:t>19</a:t>
            </a:fld>
            <a:endParaRPr lang="zh-CN" altLang="en-US"/>
          </a:p>
        </p:txBody>
      </p:sp>
      <p:sp>
        <p:nvSpPr>
          <p:cNvPr id="5" name="Rectangle 4">
            <a:extLst>
              <a:ext uri="{FF2B5EF4-FFF2-40B4-BE49-F238E27FC236}">
                <a16:creationId xmlns:a16="http://schemas.microsoft.com/office/drawing/2014/main" id="{E68DC2F8-9F5B-2F4C-88B0-2C4A149DB46E}"/>
              </a:ext>
            </a:extLst>
          </p:cNvPr>
          <p:cNvSpPr/>
          <p:nvPr/>
        </p:nvSpPr>
        <p:spPr>
          <a:xfrm>
            <a:off x="2875" y="2876"/>
            <a:ext cx="12186248" cy="49745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267C3750-E459-9943-AA82-45942299A004}"/>
              </a:ext>
            </a:extLst>
          </p:cNvPr>
          <p:cNvGraphicFramePr>
            <a:graphicFrameLocks noGrp="1"/>
          </p:cNvGraphicFramePr>
          <p:nvPr>
            <p:extLst>
              <p:ext uri="{D42A27DB-BD31-4B8C-83A1-F6EECF244321}">
                <p14:modId xmlns:p14="http://schemas.microsoft.com/office/powerpoint/2010/main" val="2694883493"/>
              </p:ext>
            </p:extLst>
          </p:nvPr>
        </p:nvGraphicFramePr>
        <p:xfrm>
          <a:off x="5860414" y="1690689"/>
          <a:ext cx="5500371" cy="3306321"/>
        </p:xfrm>
        <a:graphic>
          <a:graphicData uri="http://schemas.openxmlformats.org/drawingml/2006/table">
            <a:tbl>
              <a:tblPr firstRow="1" bandRow="1">
                <a:tableStyleId>{5C22544A-7EE6-4342-B048-85BDC9FD1C3A}</a:tableStyleId>
              </a:tblPr>
              <a:tblGrid>
                <a:gridCol w="2497396">
                  <a:extLst>
                    <a:ext uri="{9D8B030D-6E8A-4147-A177-3AD203B41FA5}">
                      <a16:colId xmlns:a16="http://schemas.microsoft.com/office/drawing/2014/main" val="844953473"/>
                    </a:ext>
                  </a:extLst>
                </a:gridCol>
                <a:gridCol w="3002975">
                  <a:extLst>
                    <a:ext uri="{9D8B030D-6E8A-4147-A177-3AD203B41FA5}">
                      <a16:colId xmlns:a16="http://schemas.microsoft.com/office/drawing/2014/main" val="4109931781"/>
                    </a:ext>
                  </a:extLst>
                </a:gridCol>
              </a:tblGrid>
              <a:tr h="3721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Avenir Next Condensed" panose="020B0506020202020204" pitchFamily="34" charset="0"/>
                          <a:ea typeface="+mn-ea"/>
                          <a:cs typeface="+mn-cs"/>
                        </a:rPr>
                        <a:t>Information</a:t>
                      </a:r>
                      <a:endParaRPr lang="en-US" sz="2000" b="0" i="0" dirty="0">
                        <a:solidFill>
                          <a:schemeClr val="tx1"/>
                        </a:solidFill>
                        <a:latin typeface="Avenir Next Condensed" panose="020B0506020202020204" pitchFamily="34" charset="0"/>
                      </a:endParaRP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effectLst/>
                          <a:latin typeface="Avenir Next Condensed" panose="020B0506020202020204" pitchFamily="34" charset="0"/>
                          <a:ea typeface="+mn-ea"/>
                          <a:cs typeface="+mn-cs"/>
                        </a:rPr>
                        <a:t># of vulnerabilities addressed by Manual Debugging</a:t>
                      </a:r>
                    </a:p>
                  </a:txBody>
                  <a:tcPr>
                    <a:solidFill>
                      <a:schemeClr val="accent1">
                        <a:lumMod val="60000"/>
                        <a:lumOff val="40000"/>
                      </a:schemeClr>
                    </a:solidFill>
                  </a:tcPr>
                </a:tc>
                <a:extLst>
                  <a:ext uri="{0D108BD9-81ED-4DB2-BD59-A6C34878D82A}">
                    <a16:rowId xmlns:a16="http://schemas.microsoft.com/office/drawing/2014/main" val="1923922210"/>
                  </a:ext>
                </a:extLst>
              </a:tr>
              <a:tr h="372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Avenir Next Condensed" panose="020B0506020202020204" pitchFamily="34" charset="0"/>
                          <a:ea typeface="+mn-ea"/>
                          <a:cs typeface="+mn-cs"/>
                        </a:rPr>
                        <a:t>Trigger Method </a:t>
                      </a:r>
                      <a:endParaRPr lang="en-US" sz="1800" b="0" i="0" dirty="0">
                        <a:solidFill>
                          <a:srgbClr val="FF0000"/>
                        </a:solidFill>
                        <a:latin typeface="Avenir Next Condensed" panose="020B0506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dirty="0">
                          <a:solidFill>
                            <a:srgbClr val="FF0000"/>
                          </a:solidFill>
                          <a:latin typeface="Avenir Next Condensed" panose="020B0506020202020204" pitchFamily="34" charset="0"/>
                        </a:rPr>
                        <a:t>74</a:t>
                      </a:r>
                    </a:p>
                  </a:txBody>
                  <a:tcPr/>
                </a:tc>
                <a:extLst>
                  <a:ext uri="{0D108BD9-81ED-4DB2-BD59-A6C34878D82A}">
                    <a16:rowId xmlns:a16="http://schemas.microsoft.com/office/drawing/2014/main" val="1784128583"/>
                  </a:ext>
                </a:extLst>
              </a:tr>
              <a:tr h="372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a:solidFill>
                            <a:srgbClr val="FF0000"/>
                          </a:solidFill>
                          <a:latin typeface="Avenir Next Condensed" panose="020B0506020202020204" pitchFamily="34" charset="0"/>
                        </a:rPr>
                        <a:t>Software Installation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dirty="0">
                          <a:solidFill>
                            <a:srgbClr val="FF0000"/>
                          </a:solidFill>
                          <a:latin typeface="Avenir Next Condensed" panose="020B0506020202020204" pitchFamily="34" charset="0"/>
                        </a:rPr>
                        <a:t>43</a:t>
                      </a:r>
                    </a:p>
                  </a:txBody>
                  <a:tcPr/>
                </a:tc>
                <a:extLst>
                  <a:ext uri="{0D108BD9-81ED-4DB2-BD59-A6C34878D82A}">
                    <a16:rowId xmlns:a16="http://schemas.microsoft.com/office/drawing/2014/main" val="857171737"/>
                  </a:ext>
                </a:extLst>
              </a:tr>
              <a:tr h="372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rgbClr val="FF0000"/>
                          </a:solidFill>
                          <a:effectLst/>
                          <a:latin typeface="Avenir Next Condensed" panose="020B0506020202020204" pitchFamily="34" charset="0"/>
                          <a:ea typeface="+mn-ea"/>
                          <a:cs typeface="+mn-cs"/>
                        </a:rPr>
                        <a:t>PoC</a:t>
                      </a:r>
                      <a:r>
                        <a:rPr lang="en-US" sz="1800" b="0" i="0" kern="1200" dirty="0">
                          <a:solidFill>
                            <a:srgbClr val="FF0000"/>
                          </a:solidFill>
                          <a:effectLst/>
                          <a:latin typeface="Avenir Next Condensed" panose="020B0506020202020204" pitchFamily="34" charset="0"/>
                          <a:ea typeface="+mn-ea"/>
                          <a:cs typeface="+mn-cs"/>
                        </a:rPr>
                        <a:t> File </a:t>
                      </a:r>
                      <a:endParaRPr lang="en-US" sz="1800" b="0" i="0" dirty="0">
                        <a:solidFill>
                          <a:srgbClr val="FF0000"/>
                        </a:solidFill>
                        <a:latin typeface="Avenir Next Condensed" panose="020B0506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dirty="0">
                          <a:solidFill>
                            <a:srgbClr val="FF0000"/>
                          </a:solidFill>
                          <a:latin typeface="Avenir Next Condensed" panose="020B0506020202020204" pitchFamily="34" charset="0"/>
                        </a:rPr>
                        <a:t>38</a:t>
                      </a:r>
                    </a:p>
                  </a:txBody>
                  <a:tcPr/>
                </a:tc>
                <a:extLst>
                  <a:ext uri="{0D108BD9-81ED-4DB2-BD59-A6C34878D82A}">
                    <a16:rowId xmlns:a16="http://schemas.microsoft.com/office/drawing/2014/main" val="2888444455"/>
                  </a:ext>
                </a:extLst>
              </a:tr>
              <a:tr h="372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chemeClr val="tx1"/>
                          </a:solidFill>
                          <a:latin typeface="Avenir Next Condensed" panose="020B0506020202020204" pitchFamily="34" charset="0"/>
                        </a:rPr>
                        <a:t>Software Configuration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a:latin typeface="Avenir Next Condensed" panose="020B0506020202020204" pitchFamily="34" charset="0"/>
                        </a:rPr>
                        <a:t>6</a:t>
                      </a:r>
                    </a:p>
                  </a:txBody>
                  <a:tcPr/>
                </a:tc>
                <a:extLst>
                  <a:ext uri="{0D108BD9-81ED-4DB2-BD59-A6C34878D82A}">
                    <a16:rowId xmlns:a16="http://schemas.microsoft.com/office/drawing/2014/main" val="2004187650"/>
                  </a:ext>
                </a:extLst>
              </a:tr>
              <a:tr h="372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Avenir Next Condensed" panose="020B0506020202020204" pitchFamily="34" charset="0"/>
                          <a:ea typeface="+mn-ea"/>
                          <a:cs typeface="+mn-cs"/>
                        </a:rPr>
                        <a:t>OS information</a:t>
                      </a:r>
                      <a:endParaRPr lang="en-US" sz="1800" b="0" i="0" dirty="0">
                        <a:solidFill>
                          <a:schemeClr val="tx1"/>
                        </a:solidFill>
                        <a:latin typeface="Avenir Next Condensed" panose="020B0506020202020204" pitchFamily="34" charset="0"/>
                      </a:endParaRPr>
                    </a:p>
                  </a:txBody>
                  <a:tcPr/>
                </a:tc>
                <a:tc>
                  <a:txBody>
                    <a:bodyPr/>
                    <a:lstStyle/>
                    <a:p>
                      <a:pPr algn="ctr"/>
                      <a:r>
                        <a:rPr lang="en-US" sz="1800" b="0" i="0" dirty="0">
                          <a:latin typeface="Avenir Next Condensed" panose="020B0506020202020204" pitchFamily="34" charset="0"/>
                        </a:rPr>
                        <a:t>4</a:t>
                      </a:r>
                    </a:p>
                  </a:txBody>
                  <a:tcPr/>
                </a:tc>
                <a:extLst>
                  <a:ext uri="{0D108BD9-81ED-4DB2-BD59-A6C34878D82A}">
                    <a16:rowId xmlns:a16="http://schemas.microsoft.com/office/drawing/2014/main" val="3894093607"/>
                  </a:ext>
                </a:extLst>
              </a:tr>
              <a:tr h="372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chemeClr val="tx1"/>
                          </a:solidFill>
                          <a:latin typeface="Avenir Next Condensed" panose="020B0506020202020204" pitchFamily="34" charset="0"/>
                        </a:rPr>
                        <a:t>Software version</a:t>
                      </a:r>
                    </a:p>
                  </a:txBody>
                  <a:tcPr/>
                </a:tc>
                <a:tc>
                  <a:txBody>
                    <a:bodyPr/>
                    <a:lstStyle/>
                    <a:p>
                      <a:pPr algn="ctr"/>
                      <a:r>
                        <a:rPr lang="en-US" sz="1800" b="0" i="0" dirty="0">
                          <a:latin typeface="Avenir Next Condensed" panose="020B0506020202020204" pitchFamily="34" charset="0"/>
                        </a:rPr>
                        <a:t>1</a:t>
                      </a:r>
                    </a:p>
                  </a:txBody>
                  <a:tcPr/>
                </a:tc>
                <a:extLst>
                  <a:ext uri="{0D108BD9-81ED-4DB2-BD59-A6C34878D82A}">
                    <a16:rowId xmlns:a16="http://schemas.microsoft.com/office/drawing/2014/main" val="3756191944"/>
                  </a:ext>
                </a:extLst>
              </a:tr>
              <a:tr h="372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chemeClr val="tx1"/>
                          </a:solidFill>
                          <a:latin typeface="Avenir Next Condensed" panose="020B0506020202020204" pitchFamily="34" charset="0"/>
                        </a:rPr>
                        <a:t>Vulnerability Verification</a:t>
                      </a:r>
                    </a:p>
                  </a:txBody>
                  <a:tcPr/>
                </a:tc>
                <a:tc>
                  <a:txBody>
                    <a:bodyPr/>
                    <a:lstStyle/>
                    <a:p>
                      <a:pPr algn="ctr"/>
                      <a:r>
                        <a:rPr lang="en-US" sz="1800" b="0" i="0" dirty="0">
                          <a:latin typeface="Avenir Next Condensed" panose="020B0506020202020204" pitchFamily="34" charset="0"/>
                        </a:rPr>
                        <a:t>0</a:t>
                      </a:r>
                    </a:p>
                  </a:txBody>
                  <a:tcPr/>
                </a:tc>
                <a:extLst>
                  <a:ext uri="{0D108BD9-81ED-4DB2-BD59-A6C34878D82A}">
                    <a16:rowId xmlns:a16="http://schemas.microsoft.com/office/drawing/2014/main" val="1494105724"/>
                  </a:ext>
                </a:extLst>
              </a:tr>
            </a:tbl>
          </a:graphicData>
        </a:graphic>
      </p:graphicFrame>
      <p:sp>
        <p:nvSpPr>
          <p:cNvPr id="9" name="TextBox 8">
            <a:extLst>
              <a:ext uri="{FF2B5EF4-FFF2-40B4-BE49-F238E27FC236}">
                <a16:creationId xmlns:a16="http://schemas.microsoft.com/office/drawing/2014/main" id="{2F94B042-6EFD-5346-B901-270E94F9CCEE}"/>
              </a:ext>
            </a:extLst>
          </p:cNvPr>
          <p:cNvSpPr txBox="1"/>
          <p:nvPr/>
        </p:nvSpPr>
        <p:spPr>
          <a:xfrm>
            <a:off x="5860414" y="5433020"/>
            <a:ext cx="4878707" cy="646331"/>
          </a:xfrm>
          <a:prstGeom prst="rect">
            <a:avLst/>
          </a:prstGeom>
          <a:noFill/>
        </p:spPr>
        <p:txBody>
          <a:bodyPr wrap="square" rtlCol="0">
            <a:spAutoFit/>
          </a:bodyPr>
          <a:lstStyle/>
          <a:p>
            <a:r>
              <a:rPr lang="en-US" dirty="0">
                <a:latin typeface="Avenir Next Condensed" panose="020B0506020202020204" pitchFamily="34" charset="0"/>
              </a:rPr>
              <a:t>In those vulnerabilities, 74 cases failed on Trigger Method, 43 cases failed on Software Installation and so on</a:t>
            </a:r>
          </a:p>
        </p:txBody>
      </p:sp>
      <p:graphicFrame>
        <p:nvGraphicFramePr>
          <p:cNvPr id="11" name="Chart 10">
            <a:extLst>
              <a:ext uri="{FF2B5EF4-FFF2-40B4-BE49-F238E27FC236}">
                <a16:creationId xmlns:a16="http://schemas.microsoft.com/office/drawing/2014/main" id="{2021945C-FD1F-ED41-A964-8660956463CE}"/>
              </a:ext>
            </a:extLst>
          </p:cNvPr>
          <p:cNvGraphicFramePr/>
          <p:nvPr>
            <p:extLst>
              <p:ext uri="{D42A27DB-BD31-4B8C-83A1-F6EECF244321}">
                <p14:modId xmlns:p14="http://schemas.microsoft.com/office/powerpoint/2010/main" val="871955605"/>
              </p:ext>
            </p:extLst>
          </p:nvPr>
        </p:nvGraphicFramePr>
        <p:xfrm>
          <a:off x="217672" y="1694818"/>
          <a:ext cx="5242860" cy="46656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2243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Graphic spid="11"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53B47-E2F9-3042-A2B1-379988B15D39}"/>
              </a:ext>
            </a:extLst>
          </p:cNvPr>
          <p:cNvSpPr>
            <a:spLocks noGrp="1"/>
          </p:cNvSpPr>
          <p:nvPr>
            <p:ph type="title"/>
          </p:nvPr>
        </p:nvSpPr>
        <p:spPr>
          <a:xfrm>
            <a:off x="915410" y="363915"/>
            <a:ext cx="10438389" cy="1325563"/>
          </a:xfrm>
        </p:spPr>
        <p:txBody>
          <a:bodyPr/>
          <a:lstStyle/>
          <a:p>
            <a:r>
              <a:rPr lang="en-US" altLang="en-US" dirty="0">
                <a:latin typeface="Avenir Next Condensed" panose="020B0506020202020204" pitchFamily="34" charset="0"/>
              </a:rPr>
              <a:t>Real World Effects of Security Vulnerabilities</a:t>
            </a:r>
            <a:endParaRPr lang="en-US" dirty="0">
              <a:latin typeface="Avenir Next Condensed" panose="020B0506020202020204" pitchFamily="34" charset="0"/>
            </a:endParaRPr>
          </a:p>
        </p:txBody>
      </p:sp>
      <p:grpSp>
        <p:nvGrpSpPr>
          <p:cNvPr id="14" name="Group 13">
            <a:extLst>
              <a:ext uri="{FF2B5EF4-FFF2-40B4-BE49-F238E27FC236}">
                <a16:creationId xmlns:a16="http://schemas.microsoft.com/office/drawing/2014/main" id="{2ED5FA62-1918-9344-B193-42939C9BA070}"/>
              </a:ext>
            </a:extLst>
          </p:cNvPr>
          <p:cNvGrpSpPr/>
          <p:nvPr/>
        </p:nvGrpSpPr>
        <p:grpSpPr>
          <a:xfrm>
            <a:off x="8749884" y="2392350"/>
            <a:ext cx="2899572" cy="2774278"/>
            <a:chOff x="3326919" y="1993100"/>
            <a:chExt cx="2899572" cy="2774278"/>
          </a:xfrm>
        </p:grpSpPr>
        <p:pic>
          <p:nvPicPr>
            <p:cNvPr id="8" name="图片 4">
              <a:extLst>
                <a:ext uri="{FF2B5EF4-FFF2-40B4-BE49-F238E27FC236}">
                  <a16:creationId xmlns:a16="http://schemas.microsoft.com/office/drawing/2014/main" id="{9427C15F-E24D-A344-A5D5-420771AFBFE9}"/>
                </a:ext>
              </a:extLst>
            </p:cNvPr>
            <p:cNvPicPr>
              <a:picLocks noChangeAspect="1"/>
            </p:cNvPicPr>
            <p:nvPr/>
          </p:nvPicPr>
          <p:blipFill>
            <a:blip r:embed="rId3"/>
            <a:stretch>
              <a:fillRect/>
            </a:stretch>
          </p:blipFill>
          <p:spPr>
            <a:xfrm>
              <a:off x="3326919" y="1993100"/>
              <a:ext cx="2899572" cy="1631009"/>
            </a:xfrm>
            <a:prstGeom prst="rect">
              <a:avLst/>
            </a:prstGeom>
          </p:spPr>
        </p:pic>
        <p:sp>
          <p:nvSpPr>
            <p:cNvPr id="9" name="TextBox 8">
              <a:extLst>
                <a:ext uri="{FF2B5EF4-FFF2-40B4-BE49-F238E27FC236}">
                  <a16:creationId xmlns:a16="http://schemas.microsoft.com/office/drawing/2014/main" id="{F9962BC8-7F19-1A4D-9D7C-8112EF049307}"/>
                </a:ext>
              </a:extLst>
            </p:cNvPr>
            <p:cNvSpPr txBox="1"/>
            <p:nvPr/>
          </p:nvSpPr>
          <p:spPr>
            <a:xfrm>
              <a:off x="3963245" y="4121047"/>
              <a:ext cx="1626920" cy="646331"/>
            </a:xfrm>
            <a:prstGeom prst="rect">
              <a:avLst/>
            </a:prstGeom>
            <a:noFill/>
          </p:spPr>
          <p:txBody>
            <a:bodyPr wrap="square" rtlCol="0">
              <a:spAutoFit/>
            </a:bodyPr>
            <a:lstStyle/>
            <a:p>
              <a:pPr algn="ctr"/>
              <a:r>
                <a:rPr lang="en-US" dirty="0">
                  <a:latin typeface="Avenir Next Condensed Medium" panose="020B0506020202020204" pitchFamily="34" charset="0"/>
                </a:rPr>
                <a:t>CVE-2017-0144</a:t>
              </a:r>
            </a:p>
            <a:p>
              <a:pPr algn="ctr"/>
              <a:r>
                <a:rPr lang="en-US" dirty="0">
                  <a:latin typeface="Avenir Next Condensed Medium" panose="020B0506020202020204" pitchFamily="34" charset="0"/>
                </a:rPr>
                <a:t>WannaCry</a:t>
              </a:r>
            </a:p>
          </p:txBody>
        </p:sp>
      </p:grpSp>
      <p:grpSp>
        <p:nvGrpSpPr>
          <p:cNvPr id="15" name="Group 14">
            <a:extLst>
              <a:ext uri="{FF2B5EF4-FFF2-40B4-BE49-F238E27FC236}">
                <a16:creationId xmlns:a16="http://schemas.microsoft.com/office/drawing/2014/main" id="{5DEE8462-FAA6-6B42-AC6A-656358DCF915}"/>
              </a:ext>
            </a:extLst>
          </p:cNvPr>
          <p:cNvGrpSpPr/>
          <p:nvPr/>
        </p:nvGrpSpPr>
        <p:grpSpPr>
          <a:xfrm>
            <a:off x="509016" y="2227017"/>
            <a:ext cx="2636329" cy="2871989"/>
            <a:chOff x="3459671" y="4369043"/>
            <a:chExt cx="2636329" cy="2871989"/>
          </a:xfrm>
        </p:grpSpPr>
        <p:pic>
          <p:nvPicPr>
            <p:cNvPr id="5" name="图片 8" descr="图片包含 文字&#10;&#10;已生成极高可信度的说明">
              <a:extLst>
                <a:ext uri="{FF2B5EF4-FFF2-40B4-BE49-F238E27FC236}">
                  <a16:creationId xmlns:a16="http://schemas.microsoft.com/office/drawing/2014/main" id="{D4533383-2A16-4F4A-8400-70781874751D}"/>
                </a:ext>
              </a:extLst>
            </p:cNvPr>
            <p:cNvPicPr>
              <a:picLocks noChangeAspect="1"/>
            </p:cNvPicPr>
            <p:nvPr/>
          </p:nvPicPr>
          <p:blipFill>
            <a:blip r:embed="rId4"/>
            <a:stretch>
              <a:fillRect/>
            </a:stretch>
          </p:blipFill>
          <p:spPr>
            <a:xfrm>
              <a:off x="3459671" y="4369043"/>
              <a:ext cx="2636329" cy="1767405"/>
            </a:xfrm>
            <a:prstGeom prst="rect">
              <a:avLst/>
            </a:prstGeom>
          </p:spPr>
        </p:pic>
        <p:sp>
          <p:nvSpPr>
            <p:cNvPr id="11" name="TextBox 10">
              <a:extLst>
                <a:ext uri="{FF2B5EF4-FFF2-40B4-BE49-F238E27FC236}">
                  <a16:creationId xmlns:a16="http://schemas.microsoft.com/office/drawing/2014/main" id="{F0A53669-6594-5C4E-B451-FA11290D7228}"/>
                </a:ext>
              </a:extLst>
            </p:cNvPr>
            <p:cNvSpPr txBox="1"/>
            <p:nvPr/>
          </p:nvSpPr>
          <p:spPr>
            <a:xfrm>
              <a:off x="3866066" y="6594701"/>
              <a:ext cx="1681128" cy="646331"/>
            </a:xfrm>
            <a:prstGeom prst="rect">
              <a:avLst/>
            </a:prstGeom>
            <a:noFill/>
          </p:spPr>
          <p:txBody>
            <a:bodyPr wrap="square" rtlCol="0">
              <a:spAutoFit/>
            </a:bodyPr>
            <a:lstStyle/>
            <a:p>
              <a:pPr algn="ctr"/>
              <a:r>
                <a:rPr lang="en-US" dirty="0">
                  <a:latin typeface="Avenir Next Condensed Medium" panose="020B0506020202020204" pitchFamily="34" charset="0"/>
                </a:rPr>
                <a:t>CVE-2010-2772</a:t>
              </a:r>
            </a:p>
            <a:p>
              <a:pPr algn="ctr"/>
              <a:r>
                <a:rPr lang="en-US" dirty="0" err="1">
                  <a:latin typeface="Avenir Next Condensed Medium" panose="020B0506020202020204" pitchFamily="34" charset="0"/>
                </a:rPr>
                <a:t>STUXnet</a:t>
              </a:r>
              <a:endParaRPr lang="en-US" dirty="0">
                <a:latin typeface="Avenir Next Condensed Medium" panose="020B0506020202020204" pitchFamily="34" charset="0"/>
              </a:endParaRPr>
            </a:p>
          </p:txBody>
        </p:sp>
      </p:grpSp>
      <p:grpSp>
        <p:nvGrpSpPr>
          <p:cNvPr id="13" name="Group 12">
            <a:extLst>
              <a:ext uri="{FF2B5EF4-FFF2-40B4-BE49-F238E27FC236}">
                <a16:creationId xmlns:a16="http://schemas.microsoft.com/office/drawing/2014/main" id="{341CE426-7D7B-404C-B9FA-A64CD1E94DAD}"/>
              </a:ext>
            </a:extLst>
          </p:cNvPr>
          <p:cNvGrpSpPr/>
          <p:nvPr/>
        </p:nvGrpSpPr>
        <p:grpSpPr>
          <a:xfrm>
            <a:off x="3686196" y="2024701"/>
            <a:ext cx="2015325" cy="3141927"/>
            <a:chOff x="1255575" y="1928195"/>
            <a:chExt cx="2015325" cy="3108395"/>
          </a:xfrm>
        </p:grpSpPr>
        <p:pic>
          <p:nvPicPr>
            <p:cNvPr id="7" name="图片 6">
              <a:extLst>
                <a:ext uri="{FF2B5EF4-FFF2-40B4-BE49-F238E27FC236}">
                  <a16:creationId xmlns:a16="http://schemas.microsoft.com/office/drawing/2014/main" id="{DFF32C56-CC82-5746-B027-A352217A0FA2}"/>
                </a:ext>
              </a:extLst>
            </p:cNvPr>
            <p:cNvPicPr>
              <a:picLocks noChangeAspect="1"/>
            </p:cNvPicPr>
            <p:nvPr/>
          </p:nvPicPr>
          <p:blipFill>
            <a:blip r:embed="rId5"/>
            <a:stretch>
              <a:fillRect/>
            </a:stretch>
          </p:blipFill>
          <p:spPr>
            <a:xfrm>
              <a:off x="1255575" y="1928195"/>
              <a:ext cx="2015325" cy="2440848"/>
            </a:xfrm>
            <a:prstGeom prst="rect">
              <a:avLst/>
            </a:prstGeom>
          </p:spPr>
        </p:pic>
        <p:sp>
          <p:nvSpPr>
            <p:cNvPr id="12" name="TextBox 11">
              <a:extLst>
                <a:ext uri="{FF2B5EF4-FFF2-40B4-BE49-F238E27FC236}">
                  <a16:creationId xmlns:a16="http://schemas.microsoft.com/office/drawing/2014/main" id="{3CDD5F88-57E2-2E4F-9533-9E8E4E93FCAF}"/>
                </a:ext>
              </a:extLst>
            </p:cNvPr>
            <p:cNvSpPr txBox="1"/>
            <p:nvPr/>
          </p:nvSpPr>
          <p:spPr>
            <a:xfrm>
              <a:off x="1374597" y="4397157"/>
              <a:ext cx="1618254" cy="639433"/>
            </a:xfrm>
            <a:prstGeom prst="rect">
              <a:avLst/>
            </a:prstGeom>
            <a:noFill/>
          </p:spPr>
          <p:txBody>
            <a:bodyPr wrap="square" rtlCol="0">
              <a:spAutoFit/>
            </a:bodyPr>
            <a:lstStyle/>
            <a:p>
              <a:pPr algn="ctr"/>
              <a:r>
                <a:rPr lang="en-US" dirty="0">
                  <a:latin typeface="Avenir Next Condensed Medium" panose="020B0506020202020204" pitchFamily="34" charset="0"/>
                </a:rPr>
                <a:t>CVE-2014-0160</a:t>
              </a:r>
            </a:p>
            <a:p>
              <a:pPr algn="ctr"/>
              <a:r>
                <a:rPr lang="en-US" dirty="0" err="1">
                  <a:latin typeface="Avenir Next Condensed Medium" panose="020B0506020202020204" pitchFamily="34" charset="0"/>
                </a:rPr>
                <a:t>HeartBleed</a:t>
              </a:r>
              <a:endParaRPr lang="en-US" dirty="0">
                <a:latin typeface="Avenir Next Condensed Medium" panose="020B0506020202020204" pitchFamily="34" charset="0"/>
              </a:endParaRPr>
            </a:p>
          </p:txBody>
        </p:sp>
      </p:grpSp>
      <p:grpSp>
        <p:nvGrpSpPr>
          <p:cNvPr id="19" name="Group 18">
            <a:extLst>
              <a:ext uri="{FF2B5EF4-FFF2-40B4-BE49-F238E27FC236}">
                <a16:creationId xmlns:a16="http://schemas.microsoft.com/office/drawing/2014/main" id="{F6250AE4-DE6A-AF46-B16C-D5A0F6B58FA9}"/>
              </a:ext>
            </a:extLst>
          </p:cNvPr>
          <p:cNvGrpSpPr/>
          <p:nvPr/>
        </p:nvGrpSpPr>
        <p:grpSpPr>
          <a:xfrm>
            <a:off x="6079236" y="1873834"/>
            <a:ext cx="2127364" cy="3292794"/>
            <a:chOff x="7751766" y="2799777"/>
            <a:chExt cx="2127364" cy="3292794"/>
          </a:xfrm>
        </p:grpSpPr>
        <p:pic>
          <p:nvPicPr>
            <p:cNvPr id="6" name="图片 6" descr="图片包含 物体&#10;&#10;已生成极高可信度的说明">
              <a:extLst>
                <a:ext uri="{FF2B5EF4-FFF2-40B4-BE49-F238E27FC236}">
                  <a16:creationId xmlns:a16="http://schemas.microsoft.com/office/drawing/2014/main" id="{423B6174-48ED-D740-B828-965F477A75AB}"/>
                </a:ext>
              </a:extLst>
            </p:cNvPr>
            <p:cNvPicPr>
              <a:picLocks noChangeAspect="1"/>
            </p:cNvPicPr>
            <p:nvPr/>
          </p:nvPicPr>
          <p:blipFill>
            <a:blip r:embed="rId6"/>
            <a:stretch>
              <a:fillRect/>
            </a:stretch>
          </p:blipFill>
          <p:spPr>
            <a:xfrm>
              <a:off x="7751766" y="2799777"/>
              <a:ext cx="2127364" cy="2268302"/>
            </a:xfrm>
            <a:prstGeom prst="rect">
              <a:avLst/>
            </a:prstGeom>
          </p:spPr>
        </p:pic>
        <p:sp>
          <p:nvSpPr>
            <p:cNvPr id="18" name="TextBox 17">
              <a:extLst>
                <a:ext uri="{FF2B5EF4-FFF2-40B4-BE49-F238E27FC236}">
                  <a16:creationId xmlns:a16="http://schemas.microsoft.com/office/drawing/2014/main" id="{6448E450-A6CE-7648-8B26-7EA4CC5C7B04}"/>
                </a:ext>
              </a:extLst>
            </p:cNvPr>
            <p:cNvSpPr txBox="1"/>
            <p:nvPr/>
          </p:nvSpPr>
          <p:spPr>
            <a:xfrm>
              <a:off x="7996050" y="5446240"/>
              <a:ext cx="1638795" cy="646331"/>
            </a:xfrm>
            <a:prstGeom prst="rect">
              <a:avLst/>
            </a:prstGeom>
            <a:noFill/>
          </p:spPr>
          <p:txBody>
            <a:bodyPr wrap="square" rtlCol="0">
              <a:spAutoFit/>
            </a:bodyPr>
            <a:lstStyle/>
            <a:p>
              <a:pPr algn="ctr"/>
              <a:r>
                <a:rPr lang="en-US" dirty="0">
                  <a:latin typeface="Avenir Next Condensed Medium" panose="020B0506020202020204" pitchFamily="34" charset="0"/>
                </a:rPr>
                <a:t>CVE-2014-6271</a:t>
              </a:r>
            </a:p>
            <a:p>
              <a:pPr algn="ctr"/>
              <a:r>
                <a:rPr lang="en-US" dirty="0" err="1">
                  <a:latin typeface="Avenir Next Condensed Medium" panose="020B0506020202020204" pitchFamily="34" charset="0"/>
                </a:rPr>
                <a:t>ShellShock</a:t>
              </a:r>
              <a:endParaRPr lang="en-US" dirty="0">
                <a:latin typeface="Avenir Next Condensed Medium" panose="020B0506020202020204" pitchFamily="34" charset="0"/>
              </a:endParaRPr>
            </a:p>
          </p:txBody>
        </p:sp>
      </p:grpSp>
      <p:sp>
        <p:nvSpPr>
          <p:cNvPr id="3" name="Rectangle 2">
            <a:extLst>
              <a:ext uri="{FF2B5EF4-FFF2-40B4-BE49-F238E27FC236}">
                <a16:creationId xmlns:a16="http://schemas.microsoft.com/office/drawing/2014/main" id="{770C80FA-BEC9-4316-B9E5-98E035FA708F}"/>
              </a:ext>
            </a:extLst>
          </p:cNvPr>
          <p:cNvSpPr/>
          <p:nvPr/>
        </p:nvSpPr>
        <p:spPr>
          <a:xfrm>
            <a:off x="2875" y="2876"/>
            <a:ext cx="12186248" cy="49745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4284A6B8-7F94-784E-BB4F-4EE92DD40283}"/>
              </a:ext>
            </a:extLst>
          </p:cNvPr>
          <p:cNvSpPr>
            <a:spLocks noGrp="1"/>
          </p:cNvSpPr>
          <p:nvPr>
            <p:ph type="sldNum" sz="quarter" idx="12"/>
          </p:nvPr>
        </p:nvSpPr>
        <p:spPr/>
        <p:txBody>
          <a:bodyPr/>
          <a:lstStyle/>
          <a:p>
            <a:fld id="{079CB688-378F-4534-BFFE-AF122467FDB7}" type="slidenum">
              <a:rPr lang="zh-CN" altLang="en-US" smtClean="0"/>
              <a:t>2</a:t>
            </a:fld>
            <a:endParaRPr lang="zh-CN" altLang="en-US" dirty="0"/>
          </a:p>
        </p:txBody>
      </p:sp>
      <p:sp>
        <p:nvSpPr>
          <p:cNvPr id="10" name="TextBox 9">
            <a:extLst>
              <a:ext uri="{FF2B5EF4-FFF2-40B4-BE49-F238E27FC236}">
                <a16:creationId xmlns:a16="http://schemas.microsoft.com/office/drawing/2014/main" id="{C71BEAD1-58F5-554D-AF3C-5702788976C9}"/>
              </a:ext>
            </a:extLst>
          </p:cNvPr>
          <p:cNvSpPr txBox="1"/>
          <p:nvPr/>
        </p:nvSpPr>
        <p:spPr>
          <a:xfrm>
            <a:off x="1581570" y="5544789"/>
            <a:ext cx="9028858" cy="400110"/>
          </a:xfrm>
          <a:prstGeom prst="rect">
            <a:avLst/>
          </a:prstGeom>
          <a:noFill/>
        </p:spPr>
        <p:txBody>
          <a:bodyPr wrap="square" rtlCol="0">
            <a:spAutoFit/>
          </a:bodyPr>
          <a:lstStyle/>
          <a:p>
            <a:r>
              <a:rPr lang="en-US" sz="2000" dirty="0">
                <a:latin typeface="Avenir Next Condensed Medium" panose="020B0506020202020204" pitchFamily="34" charset="0"/>
              </a:rPr>
              <a:t>It is infeasible for in-house teams to identify all possible vulnerabilities before a software release</a:t>
            </a:r>
          </a:p>
        </p:txBody>
      </p:sp>
    </p:spTree>
    <p:extLst>
      <p:ext uri="{BB962C8B-B14F-4D97-AF65-F5344CB8AC3E}">
        <p14:creationId xmlns:p14="http://schemas.microsoft.com/office/powerpoint/2010/main" val="374488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5B72-2AA8-104D-B171-A0CC777C834C}"/>
              </a:ext>
            </a:extLst>
          </p:cNvPr>
          <p:cNvSpPr>
            <a:spLocks noGrp="1"/>
          </p:cNvSpPr>
          <p:nvPr>
            <p:ph type="title"/>
          </p:nvPr>
        </p:nvSpPr>
        <p:spPr>
          <a:xfrm>
            <a:off x="837827" y="410368"/>
            <a:ext cx="10587460" cy="1325563"/>
          </a:xfrm>
        </p:spPr>
        <p:txBody>
          <a:bodyPr>
            <a:normAutofit/>
          </a:bodyPr>
          <a:lstStyle/>
          <a:p>
            <a:r>
              <a:rPr lang="en-US" dirty="0">
                <a:latin typeface="Avenir Next Condensed" panose="020B0506020202020204" pitchFamily="34" charset="0"/>
              </a:rPr>
              <a:t>Finding 3: Useful Tips for Information Recovery</a:t>
            </a:r>
          </a:p>
        </p:txBody>
      </p:sp>
      <p:sp>
        <p:nvSpPr>
          <p:cNvPr id="3" name="Content Placeholder 2">
            <a:extLst>
              <a:ext uri="{FF2B5EF4-FFF2-40B4-BE49-F238E27FC236}">
                <a16:creationId xmlns:a16="http://schemas.microsoft.com/office/drawing/2014/main" id="{BE39C02A-9224-C746-B13C-66A7E9ABD9F0}"/>
              </a:ext>
            </a:extLst>
          </p:cNvPr>
          <p:cNvSpPr>
            <a:spLocks noGrp="1"/>
          </p:cNvSpPr>
          <p:nvPr>
            <p:ph idx="1"/>
          </p:nvPr>
        </p:nvSpPr>
        <p:spPr>
          <a:xfrm>
            <a:off x="837827" y="5670423"/>
            <a:ext cx="10296195" cy="366786"/>
          </a:xfrm>
        </p:spPr>
        <p:txBody>
          <a:bodyPr>
            <a:normAutofit lnSpcReduction="10000"/>
          </a:bodyPr>
          <a:lstStyle/>
          <a:p>
            <a:pPr marL="0" indent="0">
              <a:buNone/>
            </a:pPr>
            <a:r>
              <a:rPr lang="en-US" sz="2000" dirty="0">
                <a:latin typeface="Avenir Next Condensed Medium" panose="020B0506020202020204" pitchFamily="34" charset="0"/>
              </a:rPr>
              <a:t>For 74 cases that failed on trigger method, we recovered 68 cases by reading other similar vulnerability reports</a:t>
            </a:r>
          </a:p>
        </p:txBody>
      </p:sp>
      <p:sp>
        <p:nvSpPr>
          <p:cNvPr id="4" name="Slide Number Placeholder 3">
            <a:extLst>
              <a:ext uri="{FF2B5EF4-FFF2-40B4-BE49-F238E27FC236}">
                <a16:creationId xmlns:a16="http://schemas.microsoft.com/office/drawing/2014/main" id="{EC7529DD-5EBD-6F4C-8D4A-D00535670480}"/>
              </a:ext>
            </a:extLst>
          </p:cNvPr>
          <p:cNvSpPr>
            <a:spLocks noGrp="1"/>
          </p:cNvSpPr>
          <p:nvPr>
            <p:ph type="sldNum" sz="quarter" idx="12"/>
          </p:nvPr>
        </p:nvSpPr>
        <p:spPr/>
        <p:txBody>
          <a:bodyPr/>
          <a:lstStyle/>
          <a:p>
            <a:fld id="{079CB688-378F-4534-BFFE-AF122467FDB7}" type="slidenum">
              <a:rPr lang="zh-CN" altLang="en-US" smtClean="0"/>
              <a:t>20</a:t>
            </a:fld>
            <a:endParaRPr lang="zh-CN" altLang="en-US"/>
          </a:p>
        </p:txBody>
      </p:sp>
      <p:sp>
        <p:nvSpPr>
          <p:cNvPr id="5" name="Rectangle 4">
            <a:extLst>
              <a:ext uri="{FF2B5EF4-FFF2-40B4-BE49-F238E27FC236}">
                <a16:creationId xmlns:a16="http://schemas.microsoft.com/office/drawing/2014/main" id="{E68DC2F8-9F5B-2F4C-88B0-2C4A149DB46E}"/>
              </a:ext>
            </a:extLst>
          </p:cNvPr>
          <p:cNvSpPr/>
          <p:nvPr/>
        </p:nvSpPr>
        <p:spPr>
          <a:xfrm>
            <a:off x="2875" y="2876"/>
            <a:ext cx="12186248" cy="49745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5A65A8CA-4AFC-974B-9441-D77720B28CC9}"/>
              </a:ext>
            </a:extLst>
          </p:cNvPr>
          <p:cNvSpPr/>
          <p:nvPr/>
        </p:nvSpPr>
        <p:spPr>
          <a:xfrm>
            <a:off x="837827" y="4394459"/>
            <a:ext cx="3224511" cy="92742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00"/>
                </a:solidFill>
                <a:latin typeface="Avenir Next Condensed Medium" panose="020B0506020202020204" pitchFamily="34" charset="0"/>
              </a:rPr>
              <a:t>Correlation of Different Vulnerabilities</a:t>
            </a:r>
            <a:endParaRPr lang="en-US" sz="2400" dirty="0">
              <a:solidFill>
                <a:srgbClr val="000000"/>
              </a:solidFill>
              <a:latin typeface="Avenir Next Condensed Medium" panose="020B0506020202020204" pitchFamily="34" charset="0"/>
              <a:cs typeface="Calibri"/>
            </a:endParaRPr>
          </a:p>
        </p:txBody>
      </p:sp>
      <p:grpSp>
        <p:nvGrpSpPr>
          <p:cNvPr id="17" name="Group 16">
            <a:extLst>
              <a:ext uri="{FF2B5EF4-FFF2-40B4-BE49-F238E27FC236}">
                <a16:creationId xmlns:a16="http://schemas.microsoft.com/office/drawing/2014/main" id="{3C7CC9CC-CC99-4D42-A265-4C32068F26F0}"/>
              </a:ext>
            </a:extLst>
          </p:cNvPr>
          <p:cNvGrpSpPr/>
          <p:nvPr/>
        </p:nvGrpSpPr>
        <p:grpSpPr>
          <a:xfrm>
            <a:off x="4963709" y="4440515"/>
            <a:ext cx="5560856" cy="814746"/>
            <a:chOff x="5447022" y="2568910"/>
            <a:chExt cx="3011542" cy="1390510"/>
          </a:xfrm>
        </p:grpSpPr>
        <p:sp>
          <p:nvSpPr>
            <p:cNvPr id="18" name="Rounded Rectangle 17">
              <a:extLst>
                <a:ext uri="{FF2B5EF4-FFF2-40B4-BE49-F238E27FC236}">
                  <a16:creationId xmlns:a16="http://schemas.microsoft.com/office/drawing/2014/main" id="{8BECFDCB-8C1C-604F-81EE-112950E815A3}"/>
                </a:ext>
              </a:extLst>
            </p:cNvPr>
            <p:cNvSpPr/>
            <p:nvPr/>
          </p:nvSpPr>
          <p:spPr>
            <a:xfrm>
              <a:off x="5447022" y="2568910"/>
              <a:ext cx="3011542" cy="1390510"/>
            </a:xfrm>
            <a:prstGeom prst="roundRect">
              <a:avLst>
                <a:gd name="adj" fmla="val 10000"/>
              </a:avLst>
            </a:pr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ounded Rectangle 4">
              <a:extLst>
                <a:ext uri="{FF2B5EF4-FFF2-40B4-BE49-F238E27FC236}">
                  <a16:creationId xmlns:a16="http://schemas.microsoft.com/office/drawing/2014/main" id="{A23C1744-619D-3449-9417-5CD8EDC9D291}"/>
                </a:ext>
              </a:extLst>
            </p:cNvPr>
            <p:cNvSpPr txBox="1"/>
            <p:nvPr/>
          </p:nvSpPr>
          <p:spPr>
            <a:xfrm>
              <a:off x="5487749" y="2609637"/>
              <a:ext cx="2930088" cy="13090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2000" kern="1200">
                  <a:solidFill>
                    <a:schemeClr val="tx1"/>
                  </a:solidFill>
                  <a:latin typeface="Avenir Next Condensed" panose="020B0506020202020204" pitchFamily="34" charset="0"/>
                </a:rPr>
                <a:t>Recover missing information by reading reports of other similar vulnerabilities. </a:t>
              </a:r>
            </a:p>
          </p:txBody>
        </p:sp>
      </p:grpSp>
      <p:sp>
        <p:nvSpPr>
          <p:cNvPr id="20" name="Rounded Rectangle 19">
            <a:extLst>
              <a:ext uri="{FF2B5EF4-FFF2-40B4-BE49-F238E27FC236}">
                <a16:creationId xmlns:a16="http://schemas.microsoft.com/office/drawing/2014/main" id="{C252F33B-D77F-E544-89CE-B0CBBFB54972}"/>
              </a:ext>
            </a:extLst>
          </p:cNvPr>
          <p:cNvSpPr/>
          <p:nvPr/>
        </p:nvSpPr>
        <p:spPr>
          <a:xfrm>
            <a:off x="837827" y="2797321"/>
            <a:ext cx="3224883" cy="889321"/>
          </a:xfrm>
          <a:prstGeom prst="round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venir Next Condensed Medium" panose="020B0506020202020204" pitchFamily="34" charset="0"/>
              </a:rPr>
              <a:t>Priority of Information</a:t>
            </a:r>
          </a:p>
        </p:txBody>
      </p:sp>
      <p:sp>
        <p:nvSpPr>
          <p:cNvPr id="21" name="Rounded Rectangle 20">
            <a:extLst>
              <a:ext uri="{FF2B5EF4-FFF2-40B4-BE49-F238E27FC236}">
                <a16:creationId xmlns:a16="http://schemas.microsoft.com/office/drawing/2014/main" id="{5D4F415F-B4D6-524F-A61D-F68ED071BABD}"/>
              </a:ext>
            </a:extLst>
          </p:cNvPr>
          <p:cNvSpPr/>
          <p:nvPr/>
        </p:nvSpPr>
        <p:spPr>
          <a:xfrm>
            <a:off x="4963709" y="2271475"/>
            <a:ext cx="5560856" cy="1937334"/>
          </a:xfrm>
          <a:prstGeom prst="roundRect">
            <a:avLst>
              <a:gd name="adj" fmla="val 10000"/>
            </a:avLst>
          </a:prstGeom>
          <a:solidFill>
            <a:schemeClr val="accent1">
              <a:lumMod val="40000"/>
              <a:lumOff val="6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lvl="0" defTabSz="800100">
              <a:lnSpc>
                <a:spcPct val="90000"/>
              </a:lnSpc>
              <a:spcBef>
                <a:spcPct val="0"/>
              </a:spcBef>
              <a:spcAft>
                <a:spcPct val="35000"/>
              </a:spcAft>
            </a:pPr>
            <a:r>
              <a:rPr lang="en-US" sz="2000" dirty="0">
                <a:solidFill>
                  <a:schemeClr val="tx1"/>
                </a:solidFill>
                <a:latin typeface="Avenir Next Condensed" panose="020B0506020202020204" pitchFamily="34" charset="0"/>
              </a:rPr>
              <a:t>1. Trigger method</a:t>
            </a:r>
          </a:p>
          <a:p>
            <a:pPr lvl="0" defTabSz="800100">
              <a:lnSpc>
                <a:spcPct val="90000"/>
              </a:lnSpc>
              <a:spcBef>
                <a:spcPct val="0"/>
              </a:spcBef>
              <a:spcAft>
                <a:spcPct val="35000"/>
              </a:spcAft>
            </a:pPr>
            <a:r>
              <a:rPr lang="en-US" sz="2000" dirty="0">
                <a:solidFill>
                  <a:schemeClr val="tx1"/>
                </a:solidFill>
                <a:latin typeface="Avenir Next Condensed" panose="020B0506020202020204" pitchFamily="34" charset="0"/>
              </a:rPr>
              <a:t>2. Software Installation</a:t>
            </a:r>
          </a:p>
          <a:p>
            <a:pPr lvl="0" defTabSz="800100">
              <a:lnSpc>
                <a:spcPct val="90000"/>
              </a:lnSpc>
              <a:spcBef>
                <a:spcPct val="0"/>
              </a:spcBef>
              <a:spcAft>
                <a:spcPct val="35000"/>
              </a:spcAft>
            </a:pPr>
            <a:r>
              <a:rPr lang="en-US" sz="2000" dirty="0">
                <a:solidFill>
                  <a:schemeClr val="tx1"/>
                </a:solidFill>
                <a:latin typeface="Avenir Next Condensed" panose="020B0506020202020204" pitchFamily="34" charset="0"/>
              </a:rPr>
              <a:t>3. </a:t>
            </a:r>
            <a:r>
              <a:rPr lang="en-US" sz="2000" dirty="0" err="1">
                <a:solidFill>
                  <a:schemeClr val="tx1"/>
                </a:solidFill>
                <a:latin typeface="Avenir Next Condensed" panose="020B0506020202020204" pitchFamily="34" charset="0"/>
              </a:rPr>
              <a:t>PoC</a:t>
            </a:r>
            <a:r>
              <a:rPr lang="en-US" sz="2000" dirty="0">
                <a:solidFill>
                  <a:schemeClr val="tx1"/>
                </a:solidFill>
                <a:latin typeface="Avenir Next Condensed" panose="020B0506020202020204" pitchFamily="34" charset="0"/>
              </a:rPr>
              <a:t> File</a:t>
            </a:r>
          </a:p>
          <a:p>
            <a:pPr lvl="0" defTabSz="800100">
              <a:lnSpc>
                <a:spcPct val="90000"/>
              </a:lnSpc>
              <a:spcBef>
                <a:spcPct val="0"/>
              </a:spcBef>
              <a:spcAft>
                <a:spcPct val="35000"/>
              </a:spcAft>
            </a:pPr>
            <a:r>
              <a:rPr lang="en-US" sz="2000" dirty="0">
                <a:solidFill>
                  <a:schemeClr val="tx1"/>
                </a:solidFill>
                <a:latin typeface="Avenir Next Condensed" panose="020B0506020202020204" pitchFamily="34" charset="0"/>
              </a:rPr>
              <a:t>4. Software Configuration</a:t>
            </a:r>
          </a:p>
          <a:p>
            <a:pPr lvl="0" defTabSz="800100">
              <a:lnSpc>
                <a:spcPct val="90000"/>
              </a:lnSpc>
              <a:spcBef>
                <a:spcPct val="0"/>
              </a:spcBef>
              <a:spcAft>
                <a:spcPct val="35000"/>
              </a:spcAft>
            </a:pPr>
            <a:r>
              <a:rPr lang="en-US" sz="2000" dirty="0">
                <a:solidFill>
                  <a:schemeClr val="tx1"/>
                </a:solidFill>
                <a:latin typeface="Avenir Next Condensed" panose="020B0506020202020204" pitchFamily="34" charset="0"/>
              </a:rPr>
              <a:t> 5. Operating System</a:t>
            </a:r>
          </a:p>
        </p:txBody>
      </p:sp>
      <p:cxnSp>
        <p:nvCxnSpPr>
          <p:cNvPr id="22" name="Straight Arrow Connector 21">
            <a:extLst>
              <a:ext uri="{FF2B5EF4-FFF2-40B4-BE49-F238E27FC236}">
                <a16:creationId xmlns:a16="http://schemas.microsoft.com/office/drawing/2014/main" id="{7B3D741D-3C64-1D46-B051-E1C29CAE74D9}"/>
              </a:ext>
            </a:extLst>
          </p:cNvPr>
          <p:cNvCxnSpPr>
            <a:cxnSpLocks/>
            <a:stCxn id="20" idx="3"/>
            <a:endCxn id="21" idx="1"/>
          </p:cNvCxnSpPr>
          <p:nvPr/>
        </p:nvCxnSpPr>
        <p:spPr>
          <a:xfrm flipV="1">
            <a:off x="4062710" y="3240142"/>
            <a:ext cx="900999" cy="18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E2A851F-3550-B143-978D-57E4D21A3514}"/>
              </a:ext>
            </a:extLst>
          </p:cNvPr>
          <p:cNvCxnSpPr>
            <a:cxnSpLocks/>
            <a:stCxn id="14" idx="3"/>
          </p:cNvCxnSpPr>
          <p:nvPr/>
        </p:nvCxnSpPr>
        <p:spPr>
          <a:xfrm flipV="1">
            <a:off x="4062338" y="4847888"/>
            <a:ext cx="881517" cy="1028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F517AF7-4C65-D84F-9D70-BA1B5268BD3C}"/>
              </a:ext>
            </a:extLst>
          </p:cNvPr>
          <p:cNvSpPr txBox="1"/>
          <p:nvPr/>
        </p:nvSpPr>
        <p:spPr>
          <a:xfrm>
            <a:off x="1235193" y="1730196"/>
            <a:ext cx="9501461" cy="400110"/>
          </a:xfrm>
          <a:prstGeom prst="rect">
            <a:avLst/>
          </a:prstGeom>
          <a:noFill/>
        </p:spPr>
        <p:txBody>
          <a:bodyPr wrap="square" rtlCol="0">
            <a:spAutoFit/>
          </a:bodyPr>
          <a:lstStyle/>
          <a:p>
            <a:r>
              <a:rPr lang="en-US" sz="2000" dirty="0">
                <a:solidFill>
                  <a:srgbClr val="FF0000"/>
                </a:solidFill>
                <a:latin typeface="Avenir Next Condensed Medium" panose="020B0506020202020204" pitchFamily="34" charset="0"/>
              </a:rPr>
              <a:t>Given a failed case, the key question is which piece of information is problematic and how to recover it</a:t>
            </a:r>
          </a:p>
        </p:txBody>
      </p:sp>
    </p:spTree>
    <p:extLst>
      <p:ext uri="{BB962C8B-B14F-4D97-AF65-F5344CB8AC3E}">
        <p14:creationId xmlns:p14="http://schemas.microsoft.com/office/powerpoint/2010/main" val="3374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 calcmode="lin" valueType="num">
                                      <p:cBhvr additive="base">
                                        <p:cTn id="3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animBg="1"/>
      <p:bldP spid="20" grpId="0" animBg="1"/>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3CD1-0FBA-CA4A-AE58-79CB67C39EB6}"/>
              </a:ext>
            </a:extLst>
          </p:cNvPr>
          <p:cNvSpPr>
            <a:spLocks noGrp="1"/>
          </p:cNvSpPr>
          <p:nvPr>
            <p:ph type="title"/>
          </p:nvPr>
        </p:nvSpPr>
        <p:spPr/>
        <p:txBody>
          <a:bodyPr/>
          <a:lstStyle/>
          <a:p>
            <a:r>
              <a:rPr lang="en-US">
                <a:latin typeface="Avenir Next Condensed" panose="020B0506020202020204" pitchFamily="34" charset="0"/>
              </a:rPr>
              <a:t>Roadmap</a:t>
            </a:r>
          </a:p>
        </p:txBody>
      </p:sp>
      <p:sp>
        <p:nvSpPr>
          <p:cNvPr id="3" name="Content Placeholder 2">
            <a:extLst>
              <a:ext uri="{FF2B5EF4-FFF2-40B4-BE49-F238E27FC236}">
                <a16:creationId xmlns:a16="http://schemas.microsoft.com/office/drawing/2014/main" id="{14D40DA4-3EBE-984E-9C49-7367C61B60A0}"/>
              </a:ext>
            </a:extLst>
          </p:cNvPr>
          <p:cNvSpPr>
            <a:spLocks noGrp="1"/>
          </p:cNvSpPr>
          <p:nvPr>
            <p:ph idx="1"/>
          </p:nvPr>
        </p:nvSpPr>
        <p:spPr/>
        <p:txBody>
          <a:bodyPr vert="horz" lIns="91440" tIns="45720" rIns="91440" bIns="45720" rtlCol="0" anchor="t">
            <a:normAutofit/>
          </a:bodyPr>
          <a:lstStyle/>
          <a:p>
            <a:r>
              <a:rPr lang="en-US" altLang="zh-CN" dirty="0">
                <a:solidFill>
                  <a:schemeClr val="bg1">
                    <a:lumMod val="75000"/>
                  </a:schemeClr>
                </a:solidFill>
                <a:latin typeface="Avenir Next Condensed Medium" panose="020B0506020202020204" pitchFamily="34" charset="0"/>
                <a:cs typeface="Calibri Light"/>
              </a:rPr>
              <a:t>Methodology</a:t>
            </a:r>
          </a:p>
          <a:p>
            <a:r>
              <a:rPr lang="en-US" dirty="0">
                <a:solidFill>
                  <a:schemeClr val="bg1">
                    <a:lumMod val="75000"/>
                  </a:schemeClr>
                </a:solidFill>
                <a:latin typeface="Avenir Next Condensed Medium" panose="020B0506020202020204" pitchFamily="34" charset="0"/>
              </a:rPr>
              <a:t>Findings</a:t>
            </a:r>
          </a:p>
          <a:p>
            <a:r>
              <a:rPr lang="en-US" dirty="0">
                <a:latin typeface="Avenir Next Condensed Medium" panose="020B0506020202020204" pitchFamily="34" charset="0"/>
              </a:rPr>
              <a:t>Suggestions</a:t>
            </a:r>
          </a:p>
          <a:p>
            <a:r>
              <a:rPr lang="en-US" dirty="0">
                <a:solidFill>
                  <a:schemeClr val="bg1">
                    <a:lumMod val="75000"/>
                  </a:schemeClr>
                </a:solidFill>
                <a:latin typeface="Avenir Next Condensed Medium" panose="020B0506020202020204" pitchFamily="34" charset="0"/>
              </a:rPr>
              <a:t>Conclusion</a:t>
            </a:r>
          </a:p>
          <a:p>
            <a:endParaRPr lang="en-US" dirty="0">
              <a:latin typeface="Avenir Next Condensed Medium" panose="020B0506020202020204" pitchFamily="34" charset="0"/>
            </a:endParaRPr>
          </a:p>
        </p:txBody>
      </p:sp>
      <p:sp>
        <p:nvSpPr>
          <p:cNvPr id="4" name="Rectangle 3">
            <a:extLst>
              <a:ext uri="{FF2B5EF4-FFF2-40B4-BE49-F238E27FC236}">
                <a16:creationId xmlns:a16="http://schemas.microsoft.com/office/drawing/2014/main" id="{9C7C9907-0EC2-294C-8A38-542A3620CA4D}"/>
              </a:ext>
            </a:extLst>
          </p:cNvPr>
          <p:cNvSpPr/>
          <p:nvPr/>
        </p:nvSpPr>
        <p:spPr>
          <a:xfrm>
            <a:off x="2875" y="2876"/>
            <a:ext cx="12186248" cy="49745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E762DA7D-D2BF-514C-B77D-B28B9ACDFEB5}"/>
              </a:ext>
            </a:extLst>
          </p:cNvPr>
          <p:cNvSpPr>
            <a:spLocks noGrp="1"/>
          </p:cNvSpPr>
          <p:nvPr>
            <p:ph type="sldNum" sz="quarter" idx="12"/>
          </p:nvPr>
        </p:nvSpPr>
        <p:spPr/>
        <p:txBody>
          <a:bodyPr/>
          <a:lstStyle/>
          <a:p>
            <a:fld id="{079CB688-378F-4534-BFFE-AF122467FDB7}" type="slidenum">
              <a:rPr lang="zh-CN" altLang="en-US" smtClean="0"/>
              <a:t>21</a:t>
            </a:fld>
            <a:endParaRPr lang="zh-CN" altLang="en-US"/>
          </a:p>
        </p:txBody>
      </p:sp>
    </p:spTree>
    <p:extLst>
      <p:ext uri="{BB962C8B-B14F-4D97-AF65-F5344CB8AC3E}">
        <p14:creationId xmlns:p14="http://schemas.microsoft.com/office/powerpoint/2010/main" val="2045730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D41C6-90AD-F34F-B7AD-F0805D29A64D}"/>
              </a:ext>
            </a:extLst>
          </p:cNvPr>
          <p:cNvSpPr>
            <a:spLocks noGrp="1"/>
          </p:cNvSpPr>
          <p:nvPr>
            <p:ph type="title"/>
          </p:nvPr>
        </p:nvSpPr>
        <p:spPr>
          <a:xfrm>
            <a:off x="838200" y="365125"/>
            <a:ext cx="10515600" cy="1325563"/>
          </a:xfrm>
        </p:spPr>
        <p:txBody>
          <a:bodyPr/>
          <a:lstStyle/>
          <a:p>
            <a:r>
              <a:rPr lang="en-US" dirty="0">
                <a:latin typeface="Avenir Next Condensed" panose="020B0506020202020204" pitchFamily="34" charset="0"/>
              </a:rPr>
              <a:t>Suggestions</a:t>
            </a:r>
            <a:endParaRPr lang="en-US" dirty="0"/>
          </a:p>
        </p:txBody>
      </p:sp>
      <p:sp>
        <p:nvSpPr>
          <p:cNvPr id="4" name="Slide Number Placeholder 3">
            <a:extLst>
              <a:ext uri="{FF2B5EF4-FFF2-40B4-BE49-F238E27FC236}">
                <a16:creationId xmlns:a16="http://schemas.microsoft.com/office/drawing/2014/main" id="{37A244B4-16ED-0C43-A575-A5ABB0CA2F6C}"/>
              </a:ext>
            </a:extLst>
          </p:cNvPr>
          <p:cNvSpPr>
            <a:spLocks noGrp="1"/>
          </p:cNvSpPr>
          <p:nvPr>
            <p:ph type="sldNum" sz="quarter" idx="12"/>
          </p:nvPr>
        </p:nvSpPr>
        <p:spPr/>
        <p:txBody>
          <a:bodyPr/>
          <a:lstStyle/>
          <a:p>
            <a:fld id="{079CB688-378F-4534-BFFE-AF122467FDB7}" type="slidenum">
              <a:rPr lang="zh-CN" altLang="en-US" smtClean="0"/>
              <a:t>22</a:t>
            </a:fld>
            <a:endParaRPr lang="zh-CN" altLang="en-US"/>
          </a:p>
        </p:txBody>
      </p:sp>
      <p:sp>
        <p:nvSpPr>
          <p:cNvPr id="5" name="Rectangle 4">
            <a:extLst>
              <a:ext uri="{FF2B5EF4-FFF2-40B4-BE49-F238E27FC236}">
                <a16:creationId xmlns:a16="http://schemas.microsoft.com/office/drawing/2014/main" id="{9F6CC3E5-4DF5-4549-A4BC-D8AB0F6D4F14}"/>
              </a:ext>
            </a:extLst>
          </p:cNvPr>
          <p:cNvSpPr/>
          <p:nvPr/>
        </p:nvSpPr>
        <p:spPr>
          <a:xfrm>
            <a:off x="0" y="-9136"/>
            <a:ext cx="12186248" cy="49745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0445B61-1061-6B44-85DC-714CB1843E4F}"/>
              </a:ext>
            </a:extLst>
          </p:cNvPr>
          <p:cNvSpPr txBox="1"/>
          <p:nvPr/>
        </p:nvSpPr>
        <p:spPr>
          <a:xfrm>
            <a:off x="838200" y="1837413"/>
            <a:ext cx="2735404" cy="523220"/>
          </a:xfrm>
          <a:prstGeom prst="rect">
            <a:avLst/>
          </a:prstGeom>
          <a:noFill/>
        </p:spPr>
        <p:txBody>
          <a:bodyPr wrap="square" rtlCol="0">
            <a:spAutoFit/>
          </a:bodyPr>
          <a:lstStyle/>
          <a:p>
            <a:r>
              <a:rPr lang="en-US" sz="2800" dirty="0">
                <a:latin typeface="Avenir Next Condensed Medium" panose="020B0506020202020204" pitchFamily="34" charset="0"/>
              </a:rPr>
              <a:t>Reporting Websites</a:t>
            </a:r>
          </a:p>
        </p:txBody>
      </p:sp>
      <p:sp>
        <p:nvSpPr>
          <p:cNvPr id="9" name="Rounded Rectangle 8">
            <a:extLst>
              <a:ext uri="{FF2B5EF4-FFF2-40B4-BE49-F238E27FC236}">
                <a16:creationId xmlns:a16="http://schemas.microsoft.com/office/drawing/2014/main" id="{53795BD1-533D-9543-918F-BB04B27566E8}"/>
              </a:ext>
            </a:extLst>
          </p:cNvPr>
          <p:cNvSpPr/>
          <p:nvPr/>
        </p:nvSpPr>
        <p:spPr>
          <a:xfrm>
            <a:off x="4465321" y="1690688"/>
            <a:ext cx="6888479" cy="81980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Avenir Next Condensed" panose="020B0506020202020204" pitchFamily="34" charset="0"/>
                <a:cs typeface="Calibri"/>
              </a:rPr>
              <a:t>Standardizing Vulnerability Reports</a:t>
            </a:r>
          </a:p>
        </p:txBody>
      </p:sp>
      <p:sp>
        <p:nvSpPr>
          <p:cNvPr id="10" name="Rounded Rectangle 9">
            <a:extLst>
              <a:ext uri="{FF2B5EF4-FFF2-40B4-BE49-F238E27FC236}">
                <a16:creationId xmlns:a16="http://schemas.microsoft.com/office/drawing/2014/main" id="{028E6CA4-F20D-EF49-80F6-991DA98A9E2C}"/>
              </a:ext>
            </a:extLst>
          </p:cNvPr>
          <p:cNvSpPr/>
          <p:nvPr/>
        </p:nvSpPr>
        <p:spPr>
          <a:xfrm>
            <a:off x="4465321" y="2881333"/>
            <a:ext cx="6888479" cy="81980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Avenir Next Condensed" panose="020B0506020202020204" pitchFamily="34" charset="0"/>
                <a:cs typeface="Calibri"/>
              </a:rPr>
              <a:t>Automated Tools to Assist Reporters</a:t>
            </a:r>
          </a:p>
        </p:txBody>
      </p:sp>
      <p:sp>
        <p:nvSpPr>
          <p:cNvPr id="12" name="Rounded Rectangle 11">
            <a:extLst>
              <a:ext uri="{FF2B5EF4-FFF2-40B4-BE49-F238E27FC236}">
                <a16:creationId xmlns:a16="http://schemas.microsoft.com/office/drawing/2014/main" id="{5B71E7D5-B4C7-DA44-8734-F8E6ADB710A3}"/>
              </a:ext>
            </a:extLst>
          </p:cNvPr>
          <p:cNvSpPr/>
          <p:nvPr/>
        </p:nvSpPr>
        <p:spPr>
          <a:xfrm>
            <a:off x="4465321" y="4071978"/>
            <a:ext cx="6888479" cy="81980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Avenir Next Condensed" panose="020B0506020202020204" pitchFamily="34" charset="0"/>
                <a:cs typeface="Calibri"/>
              </a:rPr>
              <a:t>Vulnerability Reproduction Automation </a:t>
            </a:r>
          </a:p>
        </p:txBody>
      </p:sp>
      <p:sp>
        <p:nvSpPr>
          <p:cNvPr id="13" name="Rounded Rectangle 12">
            <a:extLst>
              <a:ext uri="{FF2B5EF4-FFF2-40B4-BE49-F238E27FC236}">
                <a16:creationId xmlns:a16="http://schemas.microsoft.com/office/drawing/2014/main" id="{1548C648-C968-604C-A4CD-AF3AFA570B62}"/>
              </a:ext>
            </a:extLst>
          </p:cNvPr>
          <p:cNvSpPr/>
          <p:nvPr/>
        </p:nvSpPr>
        <p:spPr>
          <a:xfrm>
            <a:off x="4465321" y="5055400"/>
            <a:ext cx="3017520" cy="48577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venir Next Condensed" panose="020B0506020202020204" pitchFamily="34" charset="0"/>
                <a:cs typeface="Calibri"/>
              </a:rPr>
              <a:t>Vulnerability Report Collection</a:t>
            </a:r>
          </a:p>
        </p:txBody>
      </p:sp>
      <p:sp>
        <p:nvSpPr>
          <p:cNvPr id="14" name="Rounded Rectangle 13">
            <a:extLst>
              <a:ext uri="{FF2B5EF4-FFF2-40B4-BE49-F238E27FC236}">
                <a16:creationId xmlns:a16="http://schemas.microsoft.com/office/drawing/2014/main" id="{CAB103B3-AE91-DA4F-A3A2-D3E089796B72}"/>
              </a:ext>
            </a:extLst>
          </p:cNvPr>
          <p:cNvSpPr/>
          <p:nvPr/>
        </p:nvSpPr>
        <p:spPr>
          <a:xfrm>
            <a:off x="8336280" y="5704793"/>
            <a:ext cx="3017520" cy="48577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venir Next Condensed" panose="020B0506020202020204" pitchFamily="34" charset="0"/>
                <a:cs typeface="Calibri"/>
              </a:rPr>
              <a:t>Vulnerability Triggering</a:t>
            </a:r>
          </a:p>
        </p:txBody>
      </p:sp>
      <p:sp>
        <p:nvSpPr>
          <p:cNvPr id="15" name="Rounded Rectangle 14">
            <a:extLst>
              <a:ext uri="{FF2B5EF4-FFF2-40B4-BE49-F238E27FC236}">
                <a16:creationId xmlns:a16="http://schemas.microsoft.com/office/drawing/2014/main" id="{E79E8DAA-2F27-1B44-98B2-BDCBD2413273}"/>
              </a:ext>
            </a:extLst>
          </p:cNvPr>
          <p:cNvSpPr/>
          <p:nvPr/>
        </p:nvSpPr>
        <p:spPr>
          <a:xfrm>
            <a:off x="8336280" y="5057537"/>
            <a:ext cx="3017520" cy="48577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venir Next Condensed" panose="020B0506020202020204" pitchFamily="34" charset="0"/>
                <a:cs typeface="Calibri"/>
              </a:rPr>
              <a:t>Environment Setup</a:t>
            </a:r>
          </a:p>
        </p:txBody>
      </p:sp>
      <p:sp>
        <p:nvSpPr>
          <p:cNvPr id="16" name="Rounded Rectangle 15">
            <a:extLst>
              <a:ext uri="{FF2B5EF4-FFF2-40B4-BE49-F238E27FC236}">
                <a16:creationId xmlns:a16="http://schemas.microsoft.com/office/drawing/2014/main" id="{B31728C2-6FA1-D846-825D-90784E0D5E90}"/>
              </a:ext>
            </a:extLst>
          </p:cNvPr>
          <p:cNvSpPr/>
          <p:nvPr/>
        </p:nvSpPr>
        <p:spPr>
          <a:xfrm>
            <a:off x="4465321" y="5761671"/>
            <a:ext cx="2961639" cy="48577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Avenir Next Condensed" panose="020B0506020202020204" pitchFamily="34" charset="0"/>
                <a:cs typeface="Calibri"/>
              </a:rPr>
              <a:t>Software Installation</a:t>
            </a:r>
          </a:p>
        </p:txBody>
      </p:sp>
      <p:sp>
        <p:nvSpPr>
          <p:cNvPr id="17" name="TextBox 16">
            <a:extLst>
              <a:ext uri="{FF2B5EF4-FFF2-40B4-BE49-F238E27FC236}">
                <a16:creationId xmlns:a16="http://schemas.microsoft.com/office/drawing/2014/main" id="{1EDC16BC-595B-0048-A3A1-FE56782A515E}"/>
              </a:ext>
            </a:extLst>
          </p:cNvPr>
          <p:cNvSpPr txBox="1"/>
          <p:nvPr/>
        </p:nvSpPr>
        <p:spPr>
          <a:xfrm>
            <a:off x="838200" y="4221839"/>
            <a:ext cx="2735404" cy="523220"/>
          </a:xfrm>
          <a:prstGeom prst="rect">
            <a:avLst/>
          </a:prstGeom>
          <a:noFill/>
        </p:spPr>
        <p:txBody>
          <a:bodyPr wrap="square" rtlCol="0">
            <a:spAutoFit/>
          </a:bodyPr>
          <a:lstStyle/>
          <a:p>
            <a:r>
              <a:rPr lang="en-US" sz="2800" dirty="0">
                <a:latin typeface="Avenir Next Condensed Medium" panose="020B0506020202020204" pitchFamily="34" charset="0"/>
              </a:rPr>
              <a:t>Reproducers</a:t>
            </a:r>
          </a:p>
        </p:txBody>
      </p:sp>
      <p:sp>
        <p:nvSpPr>
          <p:cNvPr id="18" name="TextBox 17">
            <a:extLst>
              <a:ext uri="{FF2B5EF4-FFF2-40B4-BE49-F238E27FC236}">
                <a16:creationId xmlns:a16="http://schemas.microsoft.com/office/drawing/2014/main" id="{A87E234E-2779-E145-83FD-ED820B3E7B17}"/>
              </a:ext>
            </a:extLst>
          </p:cNvPr>
          <p:cNvSpPr txBox="1"/>
          <p:nvPr/>
        </p:nvSpPr>
        <p:spPr>
          <a:xfrm>
            <a:off x="838200" y="3029626"/>
            <a:ext cx="3195320" cy="523220"/>
          </a:xfrm>
          <a:prstGeom prst="rect">
            <a:avLst/>
          </a:prstGeom>
          <a:noFill/>
        </p:spPr>
        <p:txBody>
          <a:bodyPr wrap="square" rtlCol="0">
            <a:spAutoFit/>
          </a:bodyPr>
          <a:lstStyle/>
          <a:p>
            <a:r>
              <a:rPr lang="en-US" sz="2800" dirty="0">
                <a:latin typeface="Avenir Next Condensed Medium" panose="020B0506020202020204" pitchFamily="34" charset="0"/>
              </a:rPr>
              <a:t>Vulnerability Reporters</a:t>
            </a:r>
          </a:p>
        </p:txBody>
      </p:sp>
    </p:spTree>
    <p:extLst>
      <p:ext uri="{BB962C8B-B14F-4D97-AF65-F5344CB8AC3E}">
        <p14:creationId xmlns:p14="http://schemas.microsoft.com/office/powerpoint/2010/main" val="202282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14" grpId="0" animBg="1"/>
      <p:bldP spid="15"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3CD1-0FBA-CA4A-AE58-79CB67C39EB6}"/>
              </a:ext>
            </a:extLst>
          </p:cNvPr>
          <p:cNvSpPr>
            <a:spLocks noGrp="1"/>
          </p:cNvSpPr>
          <p:nvPr>
            <p:ph type="title"/>
          </p:nvPr>
        </p:nvSpPr>
        <p:spPr/>
        <p:txBody>
          <a:bodyPr/>
          <a:lstStyle/>
          <a:p>
            <a:r>
              <a:rPr lang="en-US">
                <a:latin typeface="Avenir Next Condensed" panose="020B0506020202020204" pitchFamily="34" charset="0"/>
              </a:rPr>
              <a:t>Roadmap</a:t>
            </a:r>
          </a:p>
        </p:txBody>
      </p:sp>
      <p:sp>
        <p:nvSpPr>
          <p:cNvPr id="3" name="Content Placeholder 2">
            <a:extLst>
              <a:ext uri="{FF2B5EF4-FFF2-40B4-BE49-F238E27FC236}">
                <a16:creationId xmlns:a16="http://schemas.microsoft.com/office/drawing/2014/main" id="{14D40DA4-3EBE-984E-9C49-7367C61B60A0}"/>
              </a:ext>
            </a:extLst>
          </p:cNvPr>
          <p:cNvSpPr>
            <a:spLocks noGrp="1"/>
          </p:cNvSpPr>
          <p:nvPr>
            <p:ph idx="1"/>
          </p:nvPr>
        </p:nvSpPr>
        <p:spPr/>
        <p:txBody>
          <a:bodyPr vert="horz" lIns="91440" tIns="45720" rIns="91440" bIns="45720" rtlCol="0" anchor="t">
            <a:normAutofit/>
          </a:bodyPr>
          <a:lstStyle/>
          <a:p>
            <a:r>
              <a:rPr lang="en-US" altLang="zh-CN" dirty="0">
                <a:solidFill>
                  <a:schemeClr val="bg1">
                    <a:lumMod val="75000"/>
                  </a:schemeClr>
                </a:solidFill>
                <a:latin typeface="Avenir Next Condensed Medium" panose="020B0506020202020204" pitchFamily="34" charset="0"/>
                <a:cs typeface="Calibri Light"/>
              </a:rPr>
              <a:t>Methodology</a:t>
            </a:r>
          </a:p>
          <a:p>
            <a:r>
              <a:rPr lang="en-US" dirty="0">
                <a:solidFill>
                  <a:schemeClr val="bg1">
                    <a:lumMod val="75000"/>
                  </a:schemeClr>
                </a:solidFill>
                <a:latin typeface="Avenir Next Condensed Medium" panose="020B0506020202020204" pitchFamily="34" charset="0"/>
              </a:rPr>
              <a:t>Findings</a:t>
            </a:r>
          </a:p>
          <a:p>
            <a:r>
              <a:rPr lang="en-US" dirty="0">
                <a:solidFill>
                  <a:schemeClr val="bg1">
                    <a:lumMod val="75000"/>
                  </a:schemeClr>
                </a:solidFill>
                <a:latin typeface="Avenir Next Condensed Medium" panose="020B0506020202020204" pitchFamily="34" charset="0"/>
              </a:rPr>
              <a:t>Suggestions</a:t>
            </a:r>
          </a:p>
          <a:p>
            <a:r>
              <a:rPr lang="en-US" dirty="0">
                <a:latin typeface="Avenir Next Condensed Medium" panose="020B0506020202020204" pitchFamily="34" charset="0"/>
              </a:rPr>
              <a:t>Conclusion</a:t>
            </a:r>
          </a:p>
          <a:p>
            <a:endParaRPr lang="en-US" dirty="0">
              <a:latin typeface="Avenir Next Condensed Medium" panose="020B0506020202020204" pitchFamily="34" charset="0"/>
            </a:endParaRPr>
          </a:p>
        </p:txBody>
      </p:sp>
      <p:sp>
        <p:nvSpPr>
          <p:cNvPr id="4" name="Rectangle 3">
            <a:extLst>
              <a:ext uri="{FF2B5EF4-FFF2-40B4-BE49-F238E27FC236}">
                <a16:creationId xmlns:a16="http://schemas.microsoft.com/office/drawing/2014/main" id="{9C7C9907-0EC2-294C-8A38-542A3620CA4D}"/>
              </a:ext>
            </a:extLst>
          </p:cNvPr>
          <p:cNvSpPr/>
          <p:nvPr/>
        </p:nvSpPr>
        <p:spPr>
          <a:xfrm>
            <a:off x="2875" y="2876"/>
            <a:ext cx="12186248" cy="49745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E762DA7D-D2BF-514C-B77D-B28B9ACDFEB5}"/>
              </a:ext>
            </a:extLst>
          </p:cNvPr>
          <p:cNvSpPr>
            <a:spLocks noGrp="1"/>
          </p:cNvSpPr>
          <p:nvPr>
            <p:ph type="sldNum" sz="quarter" idx="12"/>
          </p:nvPr>
        </p:nvSpPr>
        <p:spPr/>
        <p:txBody>
          <a:bodyPr/>
          <a:lstStyle/>
          <a:p>
            <a:fld id="{079CB688-378F-4534-BFFE-AF122467FDB7}" type="slidenum">
              <a:rPr lang="zh-CN" altLang="en-US" smtClean="0"/>
              <a:t>23</a:t>
            </a:fld>
            <a:endParaRPr lang="zh-CN" altLang="en-US"/>
          </a:p>
        </p:txBody>
      </p:sp>
    </p:spTree>
    <p:extLst>
      <p:ext uri="{BB962C8B-B14F-4D97-AF65-F5344CB8AC3E}">
        <p14:creationId xmlns:p14="http://schemas.microsoft.com/office/powerpoint/2010/main" val="3156441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venir Next Condensed" panose="020B0506020202020204" pitchFamily="34" charset="0"/>
                <a:cs typeface="Calibri"/>
              </a:rPr>
              <a:t>Conclusion</a:t>
            </a:r>
            <a:endParaRPr lang="en-US" dirty="0">
              <a:latin typeface="Avenir Next Condensed" panose="020B0506020202020204" pitchFamily="34" charset="0"/>
            </a:endParaRPr>
          </a:p>
        </p:txBody>
      </p:sp>
      <p:sp>
        <p:nvSpPr>
          <p:cNvPr id="5" name="Rectangle 4">
            <a:extLst>
              <a:ext uri="{FF2B5EF4-FFF2-40B4-BE49-F238E27FC236}">
                <a16:creationId xmlns:a16="http://schemas.microsoft.com/office/drawing/2014/main" id="{E5B83D44-ACDA-4DF2-8455-1E1541BDAA1B}"/>
              </a:ext>
            </a:extLst>
          </p:cNvPr>
          <p:cNvSpPr/>
          <p:nvPr/>
        </p:nvSpPr>
        <p:spPr>
          <a:xfrm>
            <a:off x="2875" y="2876"/>
            <a:ext cx="12186248" cy="49745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15CE592-39DE-BD4A-96DC-6384DA21A811}"/>
              </a:ext>
            </a:extLst>
          </p:cNvPr>
          <p:cNvSpPr>
            <a:spLocks noGrp="1"/>
          </p:cNvSpPr>
          <p:nvPr>
            <p:ph type="sldNum" sz="quarter" idx="12"/>
          </p:nvPr>
        </p:nvSpPr>
        <p:spPr/>
        <p:txBody>
          <a:bodyPr/>
          <a:lstStyle/>
          <a:p>
            <a:fld id="{079CB688-378F-4534-BFFE-AF122467FDB7}" type="slidenum">
              <a:rPr lang="zh-CN" altLang="en-US" smtClean="0"/>
              <a:t>24</a:t>
            </a:fld>
            <a:endParaRPr lang="zh-CN" altLang="en-US"/>
          </a:p>
        </p:txBody>
      </p:sp>
      <p:sp>
        <p:nvSpPr>
          <p:cNvPr id="6" name="Rounded Rectangle 5">
            <a:extLst>
              <a:ext uri="{FF2B5EF4-FFF2-40B4-BE49-F238E27FC236}">
                <a16:creationId xmlns:a16="http://schemas.microsoft.com/office/drawing/2014/main" id="{552C6FF6-6B05-2144-9960-7DC74996E284}"/>
              </a:ext>
            </a:extLst>
          </p:cNvPr>
          <p:cNvSpPr/>
          <p:nvPr/>
        </p:nvSpPr>
        <p:spPr>
          <a:xfrm>
            <a:off x="838199" y="1809307"/>
            <a:ext cx="10515601" cy="81980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Avenir Next Condensed" panose="020B0506020202020204" pitchFamily="34" charset="0"/>
                <a:cs typeface="Calibri"/>
              </a:rPr>
              <a:t>Vulnerability reproduction is difficult and requires extensive manual efforts</a:t>
            </a:r>
          </a:p>
        </p:txBody>
      </p:sp>
      <p:sp>
        <p:nvSpPr>
          <p:cNvPr id="7" name="Rounded Rectangle 6">
            <a:extLst>
              <a:ext uri="{FF2B5EF4-FFF2-40B4-BE49-F238E27FC236}">
                <a16:creationId xmlns:a16="http://schemas.microsoft.com/office/drawing/2014/main" id="{45EB39BE-5F98-444F-8D8A-5C0813C7C4F0}"/>
              </a:ext>
            </a:extLst>
          </p:cNvPr>
          <p:cNvSpPr/>
          <p:nvPr/>
        </p:nvSpPr>
        <p:spPr>
          <a:xfrm>
            <a:off x="838199" y="2854670"/>
            <a:ext cx="10515600" cy="81980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Avenir Next Condensed" panose="020B0506020202020204" pitchFamily="34" charset="0"/>
                <a:cs typeface="Calibri"/>
              </a:rPr>
              <a:t>A crowdsourcing approach could increase the reproducibility</a:t>
            </a:r>
          </a:p>
        </p:txBody>
      </p:sp>
      <p:sp>
        <p:nvSpPr>
          <p:cNvPr id="9" name="Rounded Rectangle 8">
            <a:extLst>
              <a:ext uri="{FF2B5EF4-FFF2-40B4-BE49-F238E27FC236}">
                <a16:creationId xmlns:a16="http://schemas.microsoft.com/office/drawing/2014/main" id="{B932FD5E-5D70-0346-B0E7-68A6DBB1FEA6}"/>
              </a:ext>
            </a:extLst>
          </p:cNvPr>
          <p:cNvSpPr/>
          <p:nvPr/>
        </p:nvSpPr>
        <p:spPr>
          <a:xfrm>
            <a:off x="838199" y="3900033"/>
            <a:ext cx="10515600" cy="88402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Avenir Next Condensed" panose="020B0506020202020204" pitchFamily="34" charset="0"/>
                <a:cs typeface="Calibri"/>
              </a:rPr>
              <a:t>Apart from manual debugging based on experience, Internet-scale crowdsourcing and some heuristics could help recover missing information</a:t>
            </a:r>
          </a:p>
        </p:txBody>
      </p:sp>
      <p:sp>
        <p:nvSpPr>
          <p:cNvPr id="10" name="Rounded Rectangle 9">
            <a:extLst>
              <a:ext uri="{FF2B5EF4-FFF2-40B4-BE49-F238E27FC236}">
                <a16:creationId xmlns:a16="http://schemas.microsoft.com/office/drawing/2014/main" id="{8EC537DD-E7A0-3D44-8D66-38BBB026186E}"/>
              </a:ext>
            </a:extLst>
          </p:cNvPr>
          <p:cNvSpPr/>
          <p:nvPr/>
        </p:nvSpPr>
        <p:spPr>
          <a:xfrm>
            <a:off x="838199" y="5008020"/>
            <a:ext cx="10515600" cy="81980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Avenir Next Condensed" panose="020B0506020202020204" pitchFamily="34" charset="0"/>
                <a:cs typeface="Calibri"/>
              </a:rPr>
              <a:t>There is an urgent need to automate vulnerability reproduction and overhaul current vulnerability reporting systems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8A5E-05F0-5D4E-A5FB-436DD5C8754B}"/>
              </a:ext>
            </a:extLst>
          </p:cNvPr>
          <p:cNvSpPr>
            <a:spLocks noGrp="1"/>
          </p:cNvSpPr>
          <p:nvPr>
            <p:ph type="title"/>
          </p:nvPr>
        </p:nvSpPr>
        <p:spPr/>
        <p:txBody>
          <a:bodyPr/>
          <a:lstStyle/>
          <a:p>
            <a:r>
              <a:rPr lang="en-US" dirty="0"/>
              <a:t>Data Sharing</a:t>
            </a:r>
          </a:p>
        </p:txBody>
      </p:sp>
      <p:sp>
        <p:nvSpPr>
          <p:cNvPr id="3" name="Content Placeholder 2">
            <a:extLst>
              <a:ext uri="{FF2B5EF4-FFF2-40B4-BE49-F238E27FC236}">
                <a16:creationId xmlns:a16="http://schemas.microsoft.com/office/drawing/2014/main" id="{EB75176B-DF73-7345-986A-7474689A45D0}"/>
              </a:ext>
            </a:extLst>
          </p:cNvPr>
          <p:cNvSpPr>
            <a:spLocks noGrp="1"/>
          </p:cNvSpPr>
          <p:nvPr>
            <p:ph idx="1"/>
          </p:nvPr>
        </p:nvSpPr>
        <p:spPr/>
        <p:txBody>
          <a:bodyPr/>
          <a:lstStyle/>
          <a:p>
            <a:r>
              <a:rPr lang="en-US" dirty="0" err="1">
                <a:latin typeface="Avenir Next Condensed" panose="020B0506020202020204" pitchFamily="34" charset="0"/>
                <a:cs typeface="Calibri"/>
              </a:rPr>
              <a:t>DataSet</a:t>
            </a:r>
            <a:r>
              <a:rPr lang="en-US" dirty="0">
                <a:latin typeface="Avenir Next Condensed" panose="020B0506020202020204" pitchFamily="34" charset="0"/>
                <a:cs typeface="Calibri"/>
              </a:rPr>
              <a:t> : </a:t>
            </a:r>
            <a:r>
              <a:rPr lang="en-US" dirty="0">
                <a:latin typeface="Avenir Next Condensed" panose="020B0506020202020204" pitchFamily="34" charset="0"/>
                <a:cs typeface="Calibri"/>
                <a:hlinkClick r:id="rId3"/>
              </a:rPr>
              <a:t>https://vulnreproduction.github.io/</a:t>
            </a:r>
            <a:endParaRPr lang="en-US" dirty="0">
              <a:latin typeface="Avenir Next Condensed" panose="020B0506020202020204" pitchFamily="34" charset="0"/>
              <a:cs typeface="Calibri"/>
            </a:endParaRPr>
          </a:p>
          <a:p>
            <a:r>
              <a:rPr lang="en-US" dirty="0" err="1">
                <a:latin typeface="Avenir Next Condensed" panose="020B0506020202020204" pitchFamily="34" charset="0"/>
                <a:cs typeface="Calibri"/>
              </a:rPr>
              <a:t>Github</a:t>
            </a:r>
            <a:r>
              <a:rPr lang="en-US" dirty="0">
                <a:latin typeface="Avenir Next Condensed" panose="020B0506020202020204" pitchFamily="34" charset="0"/>
                <a:cs typeface="Calibri"/>
              </a:rPr>
              <a:t> Repo : </a:t>
            </a:r>
            <a:r>
              <a:rPr lang="en-US" dirty="0">
                <a:latin typeface="Avenir Next Condensed" panose="020B0506020202020204" pitchFamily="34" charset="0"/>
                <a:cs typeface="Calibri"/>
                <a:hlinkClick r:id="rId4"/>
              </a:rPr>
              <a:t>https://github.com/VulnReproduction/LinuxFlaw</a:t>
            </a:r>
            <a:endParaRPr lang="en-US" dirty="0">
              <a:latin typeface="Avenir Next Condensed" panose="020B0506020202020204" pitchFamily="34" charset="0"/>
              <a:cs typeface="Calibri"/>
            </a:endParaRPr>
          </a:p>
          <a:p>
            <a:endParaRPr lang="en-US" dirty="0">
              <a:latin typeface="Avenir Next Condensed" panose="020B0506020202020204" pitchFamily="34" charset="0"/>
            </a:endParaRPr>
          </a:p>
          <a:p>
            <a:r>
              <a:rPr lang="en-US" dirty="0">
                <a:latin typeface="Avenir Next Condensed" panose="020B0506020202020204" pitchFamily="34" charset="0"/>
              </a:rPr>
              <a:t>For each vulnerability, we have :</a:t>
            </a:r>
          </a:p>
          <a:p>
            <a:pPr lvl="1"/>
            <a:r>
              <a:rPr lang="en-US" dirty="0">
                <a:latin typeface="Avenir Next Condensed" panose="020B0506020202020204" pitchFamily="34" charset="0"/>
              </a:rPr>
              <a:t>Structured information fields (in HTML and JSON)</a:t>
            </a:r>
          </a:p>
          <a:p>
            <a:pPr lvl="1"/>
            <a:r>
              <a:rPr lang="en-US" dirty="0">
                <a:latin typeface="Avenir Next Condensed" panose="020B0506020202020204" pitchFamily="34" charset="0"/>
              </a:rPr>
              <a:t>Detailed instructions on how to reproduce the vulnerability</a:t>
            </a:r>
          </a:p>
          <a:p>
            <a:pPr lvl="1"/>
            <a:r>
              <a:rPr lang="en-US" dirty="0">
                <a:latin typeface="Avenir Next Condensed" panose="020B0506020202020204" pitchFamily="34" charset="0"/>
              </a:rPr>
              <a:t>Fully-tested Proof-of-Concept</a:t>
            </a:r>
          </a:p>
          <a:p>
            <a:pPr lvl="1"/>
            <a:r>
              <a:rPr lang="en-US" dirty="0">
                <a:latin typeface="Avenir Next Condensed" panose="020B0506020202020204" pitchFamily="34" charset="0"/>
              </a:rPr>
              <a:t>Pre-configured virtual machine or Docker Image</a:t>
            </a:r>
          </a:p>
          <a:p>
            <a:pPr lvl="1"/>
            <a:endParaRPr lang="en-US" sz="2800"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5D4FCB4D-BFE9-F744-A213-C15D70C2B23D}"/>
              </a:ext>
            </a:extLst>
          </p:cNvPr>
          <p:cNvSpPr>
            <a:spLocks noGrp="1"/>
          </p:cNvSpPr>
          <p:nvPr>
            <p:ph type="sldNum" sz="quarter" idx="12"/>
          </p:nvPr>
        </p:nvSpPr>
        <p:spPr/>
        <p:txBody>
          <a:bodyPr/>
          <a:lstStyle/>
          <a:p>
            <a:fld id="{079CB688-378F-4534-BFFE-AF122467FDB7}" type="slidenum">
              <a:rPr lang="zh-CN" altLang="en-US" smtClean="0"/>
              <a:t>25</a:t>
            </a:fld>
            <a:endParaRPr lang="zh-CN" altLang="en-US"/>
          </a:p>
        </p:txBody>
      </p:sp>
      <p:sp>
        <p:nvSpPr>
          <p:cNvPr id="5" name="Rectangle 4">
            <a:extLst>
              <a:ext uri="{FF2B5EF4-FFF2-40B4-BE49-F238E27FC236}">
                <a16:creationId xmlns:a16="http://schemas.microsoft.com/office/drawing/2014/main" id="{EFB3AD11-6CE6-CA43-BD22-5B570306E04C}"/>
              </a:ext>
            </a:extLst>
          </p:cNvPr>
          <p:cNvSpPr/>
          <p:nvPr/>
        </p:nvSpPr>
        <p:spPr>
          <a:xfrm>
            <a:off x="2875" y="2876"/>
            <a:ext cx="12186248" cy="49745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5398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venir Next Condensed" panose="020B0506020202020204" pitchFamily="34" charset="0"/>
                <a:cs typeface="Calibri"/>
              </a:rPr>
              <a:t>Q &amp; A</a:t>
            </a:r>
            <a:endParaRPr lang="en-US">
              <a:latin typeface="Avenir Next Condensed" panose="020B0506020202020204" pitchFamily="34" charset="0"/>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err="1">
                <a:latin typeface="Avenir Next Condensed" panose="020B0506020202020204" pitchFamily="34" charset="0"/>
                <a:cs typeface="Calibri"/>
              </a:rPr>
              <a:t>DataSet</a:t>
            </a:r>
            <a:r>
              <a:rPr lang="en-US" dirty="0">
                <a:latin typeface="Avenir Next Condensed" panose="020B0506020202020204" pitchFamily="34" charset="0"/>
                <a:cs typeface="Calibri"/>
              </a:rPr>
              <a:t> : </a:t>
            </a:r>
            <a:r>
              <a:rPr lang="en-US" dirty="0">
                <a:latin typeface="Avenir Next Condensed" panose="020B0506020202020204" pitchFamily="34" charset="0"/>
                <a:cs typeface="Calibri"/>
                <a:hlinkClick r:id="rId3"/>
              </a:rPr>
              <a:t>https://vulnreproduction.github.io/</a:t>
            </a:r>
            <a:r>
              <a:rPr lang="en-US" dirty="0">
                <a:latin typeface="Avenir Next Condensed" panose="020B0506020202020204" pitchFamily="34" charset="0"/>
                <a:cs typeface="Calibri"/>
              </a:rPr>
              <a:t> (12 virtual machine images)</a:t>
            </a:r>
          </a:p>
          <a:p>
            <a:r>
              <a:rPr lang="en-US" dirty="0">
                <a:latin typeface="Avenir Next Condensed" panose="020B0506020202020204" pitchFamily="34" charset="0"/>
                <a:cs typeface="Calibri"/>
              </a:rPr>
              <a:t>Name : </a:t>
            </a:r>
            <a:r>
              <a:rPr lang="en-US" dirty="0" err="1">
                <a:latin typeface="Avenir Next Condensed" panose="020B0506020202020204" pitchFamily="34" charset="0"/>
                <a:cs typeface="Calibri"/>
              </a:rPr>
              <a:t>Dongliang</a:t>
            </a:r>
            <a:r>
              <a:rPr lang="en-US" dirty="0">
                <a:latin typeface="Avenir Next Condensed" panose="020B0506020202020204" pitchFamily="34" charset="0"/>
                <a:cs typeface="Calibri"/>
              </a:rPr>
              <a:t> Mu</a:t>
            </a:r>
          </a:p>
          <a:p>
            <a:r>
              <a:rPr lang="en-US" dirty="0">
                <a:latin typeface="Avenir Next Condensed" panose="020B0506020202020204" pitchFamily="34" charset="0"/>
                <a:cs typeface="Calibri"/>
              </a:rPr>
              <a:t>Homepage : </a:t>
            </a:r>
            <a:r>
              <a:rPr lang="en-US" dirty="0">
                <a:latin typeface="Avenir Next Condensed" panose="020B0506020202020204" pitchFamily="34" charset="0"/>
                <a:cs typeface="Calibri"/>
                <a:hlinkClick r:id="rId4"/>
              </a:rPr>
              <a:t>http://mudongliang.me/about/</a:t>
            </a:r>
            <a:endParaRPr lang="en-US" dirty="0">
              <a:latin typeface="Avenir Next Condensed" panose="020B0506020202020204" pitchFamily="34" charset="0"/>
              <a:cs typeface="Calibri"/>
            </a:endParaRPr>
          </a:p>
          <a:p>
            <a:r>
              <a:rPr lang="en-US" dirty="0" err="1">
                <a:latin typeface="Avenir Next Condensed" panose="020B0506020202020204" pitchFamily="34" charset="0"/>
                <a:cs typeface="Calibri"/>
              </a:rPr>
              <a:t>Github</a:t>
            </a:r>
            <a:r>
              <a:rPr lang="en-US" dirty="0">
                <a:latin typeface="Avenir Next Condensed" panose="020B0506020202020204" pitchFamily="34" charset="0"/>
                <a:cs typeface="Calibri"/>
              </a:rPr>
              <a:t> Account : </a:t>
            </a:r>
            <a:r>
              <a:rPr lang="en-US" dirty="0">
                <a:latin typeface="Avenir Next Condensed" panose="020B0506020202020204" pitchFamily="34" charset="0"/>
                <a:cs typeface="Calibri"/>
                <a:hlinkClick r:id="rId5"/>
              </a:rPr>
              <a:t>mudongliang</a:t>
            </a:r>
            <a:endParaRPr lang="en-US" dirty="0">
              <a:latin typeface="Avenir Next Condensed" panose="020B0506020202020204" pitchFamily="34" charset="0"/>
              <a:cs typeface="Calibri"/>
            </a:endParaRPr>
          </a:p>
          <a:p>
            <a:r>
              <a:rPr lang="en-US" dirty="0">
                <a:latin typeface="Avenir Next Condensed" panose="020B0506020202020204" pitchFamily="34" charset="0"/>
                <a:cs typeface="Calibri"/>
              </a:rPr>
              <a:t>Institution: Penn State University &amp; Nanjing University</a:t>
            </a:r>
            <a:endParaRPr lang="en-US" dirty="0">
              <a:latin typeface="Avenir Next Condensed" panose="020B0506020202020204" pitchFamily="34" charset="0"/>
            </a:endParaRPr>
          </a:p>
          <a:p>
            <a:r>
              <a:rPr lang="en-US" dirty="0">
                <a:latin typeface="Avenir Next Condensed" panose="020B0506020202020204" pitchFamily="34" charset="0"/>
              </a:rPr>
              <a:t>Email : </a:t>
            </a:r>
            <a:r>
              <a:rPr lang="en-US" dirty="0">
                <a:latin typeface="Avenir Next Condensed" panose="020B0506020202020204" pitchFamily="34" charset="0"/>
                <a:hlinkClick r:id="rId6"/>
              </a:rPr>
              <a:t>dzm77@ist.psu.edu</a:t>
            </a:r>
            <a:endParaRPr lang="en-US" dirty="0">
              <a:latin typeface="Avenir Next Condensed" panose="020B0506020202020204" pitchFamily="34" charset="0"/>
            </a:endParaRPr>
          </a:p>
          <a:p>
            <a:pPr marL="0" indent="0" algn="ctr">
              <a:buNone/>
            </a:pPr>
            <a:endParaRPr lang="en-US" sz="6000" dirty="0">
              <a:latin typeface="Avenir Next Condensed" panose="020B0506020202020204" pitchFamily="34" charset="0"/>
            </a:endParaRPr>
          </a:p>
        </p:txBody>
      </p:sp>
      <p:sp>
        <p:nvSpPr>
          <p:cNvPr id="5" name="Rectangle 4">
            <a:extLst>
              <a:ext uri="{FF2B5EF4-FFF2-40B4-BE49-F238E27FC236}">
                <a16:creationId xmlns:a16="http://schemas.microsoft.com/office/drawing/2014/main" id="{E5B83D44-ACDA-4DF2-8455-1E1541BDAA1B}"/>
              </a:ext>
            </a:extLst>
          </p:cNvPr>
          <p:cNvSpPr/>
          <p:nvPr/>
        </p:nvSpPr>
        <p:spPr>
          <a:xfrm>
            <a:off x="2875" y="2876"/>
            <a:ext cx="12186248" cy="49745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15CE592-39DE-BD4A-96DC-6384DA21A811}"/>
              </a:ext>
            </a:extLst>
          </p:cNvPr>
          <p:cNvSpPr>
            <a:spLocks noGrp="1"/>
          </p:cNvSpPr>
          <p:nvPr>
            <p:ph type="sldNum" sz="quarter" idx="12"/>
          </p:nvPr>
        </p:nvSpPr>
        <p:spPr/>
        <p:txBody>
          <a:bodyPr/>
          <a:lstStyle/>
          <a:p>
            <a:fld id="{079CB688-378F-4534-BFFE-AF122467FDB7}" type="slidenum">
              <a:rPr lang="zh-CN" altLang="en-US" smtClean="0"/>
              <a:t>26</a:t>
            </a:fld>
            <a:endParaRPr lang="zh-CN" altLang="en-US"/>
          </a:p>
        </p:txBody>
      </p:sp>
    </p:spTree>
    <p:extLst>
      <p:ext uri="{BB962C8B-B14F-4D97-AF65-F5344CB8AC3E}">
        <p14:creationId xmlns:p14="http://schemas.microsoft.com/office/powerpoint/2010/main" val="3999890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5FFCB-AFF7-E24D-8D10-0D2500DAFAAE}"/>
              </a:ext>
            </a:extLst>
          </p:cNvPr>
          <p:cNvSpPr>
            <a:spLocks noGrp="1"/>
          </p:cNvSpPr>
          <p:nvPr>
            <p:ph type="title"/>
          </p:nvPr>
        </p:nvSpPr>
        <p:spPr/>
        <p:txBody>
          <a:bodyPr/>
          <a:lstStyle/>
          <a:p>
            <a:r>
              <a:rPr lang="en-US" dirty="0"/>
              <a:t>References</a:t>
            </a:r>
          </a:p>
        </p:txBody>
      </p:sp>
      <p:sp>
        <p:nvSpPr>
          <p:cNvPr id="4" name="Slide Number Placeholder 3">
            <a:extLst>
              <a:ext uri="{FF2B5EF4-FFF2-40B4-BE49-F238E27FC236}">
                <a16:creationId xmlns:a16="http://schemas.microsoft.com/office/drawing/2014/main" id="{65FD7526-35D0-7B43-950D-71C71423B283}"/>
              </a:ext>
            </a:extLst>
          </p:cNvPr>
          <p:cNvSpPr>
            <a:spLocks noGrp="1"/>
          </p:cNvSpPr>
          <p:nvPr>
            <p:ph type="sldNum" sz="quarter" idx="12"/>
          </p:nvPr>
        </p:nvSpPr>
        <p:spPr/>
        <p:txBody>
          <a:bodyPr/>
          <a:lstStyle/>
          <a:p>
            <a:fld id="{079CB688-378F-4534-BFFE-AF122467FDB7}" type="slidenum">
              <a:rPr lang="zh-CN" altLang="en-US" smtClean="0"/>
              <a:t>27</a:t>
            </a:fld>
            <a:endParaRPr lang="zh-CN" altLang="en-US"/>
          </a:p>
        </p:txBody>
      </p:sp>
      <p:graphicFrame>
        <p:nvGraphicFramePr>
          <p:cNvPr id="5" name="Table 4">
            <a:extLst>
              <a:ext uri="{FF2B5EF4-FFF2-40B4-BE49-F238E27FC236}">
                <a16:creationId xmlns:a16="http://schemas.microsoft.com/office/drawing/2014/main" id="{32F4C76E-A4C9-5447-BDAA-95B5651A8C42}"/>
              </a:ext>
            </a:extLst>
          </p:cNvPr>
          <p:cNvGraphicFramePr>
            <a:graphicFrameLocks noGrp="1"/>
          </p:cNvGraphicFramePr>
          <p:nvPr>
            <p:extLst>
              <p:ext uri="{D42A27DB-BD31-4B8C-83A1-F6EECF244321}">
                <p14:modId xmlns:p14="http://schemas.microsoft.com/office/powerpoint/2010/main" val="3498975343"/>
              </p:ext>
            </p:extLst>
          </p:nvPr>
        </p:nvGraphicFramePr>
        <p:xfrm>
          <a:off x="838200" y="1870075"/>
          <a:ext cx="10515604" cy="3657600"/>
        </p:xfrm>
        <a:graphic>
          <a:graphicData uri="http://schemas.openxmlformats.org/drawingml/2006/table">
            <a:tbl>
              <a:tblPr firstRow="1" bandRow="1">
                <a:tableStyleId>{5C22544A-7EE6-4342-B048-85BDC9FD1C3A}</a:tableStyleId>
              </a:tblPr>
              <a:tblGrid>
                <a:gridCol w="1569777">
                  <a:extLst>
                    <a:ext uri="{9D8B030D-6E8A-4147-A177-3AD203B41FA5}">
                      <a16:colId xmlns:a16="http://schemas.microsoft.com/office/drawing/2014/main" val="149480895"/>
                    </a:ext>
                  </a:extLst>
                </a:gridCol>
                <a:gridCol w="7073139">
                  <a:extLst>
                    <a:ext uri="{9D8B030D-6E8A-4147-A177-3AD203B41FA5}">
                      <a16:colId xmlns:a16="http://schemas.microsoft.com/office/drawing/2014/main" val="1422598349"/>
                    </a:ext>
                  </a:extLst>
                </a:gridCol>
                <a:gridCol w="1872688">
                  <a:extLst>
                    <a:ext uri="{9D8B030D-6E8A-4147-A177-3AD203B41FA5}">
                      <a16:colId xmlns:a16="http://schemas.microsoft.com/office/drawing/2014/main" val="3773733402"/>
                    </a:ext>
                  </a:extLst>
                </a:gridCol>
              </a:tblGrid>
              <a:tr h="364480">
                <a:tc>
                  <a:txBody>
                    <a:bodyPr/>
                    <a:lstStyle/>
                    <a:p>
                      <a:pPr algn="ctr"/>
                      <a:endParaRPr lang="en-US" b="0" i="0" dirty="0">
                        <a:solidFill>
                          <a:srgbClr val="000000"/>
                        </a:solidFill>
                        <a:latin typeface="Avenir Next Condensed" panose="020B0506020202020204" pitchFamily="34" charset="0"/>
                      </a:endParaRPr>
                    </a:p>
                  </a:txBody>
                  <a:tcPr>
                    <a:solidFill>
                      <a:schemeClr val="accent1">
                        <a:lumMod val="60000"/>
                        <a:lumOff val="40000"/>
                      </a:schemeClr>
                    </a:solidFill>
                  </a:tcPr>
                </a:tc>
                <a:tc>
                  <a:txBody>
                    <a:bodyPr/>
                    <a:lstStyle/>
                    <a:p>
                      <a:pPr algn="ctr"/>
                      <a:r>
                        <a:rPr lang="en-US" b="0" i="0" dirty="0">
                          <a:solidFill>
                            <a:srgbClr val="000000"/>
                          </a:solidFill>
                          <a:latin typeface="Avenir Next Condensed" panose="020B0506020202020204" pitchFamily="34" charset="0"/>
                        </a:rPr>
                        <a:t>Research Papers that use public vulnerabilities for evaluation</a:t>
                      </a:r>
                    </a:p>
                  </a:txBody>
                  <a:tcPr>
                    <a:solidFill>
                      <a:schemeClr val="accent1">
                        <a:lumMod val="60000"/>
                        <a:lumOff val="40000"/>
                      </a:schemeClr>
                    </a:solidFill>
                  </a:tcPr>
                </a:tc>
                <a:tc>
                  <a:txBody>
                    <a:bodyPr/>
                    <a:lstStyle/>
                    <a:p>
                      <a:pPr algn="ctr"/>
                      <a:r>
                        <a:rPr lang="en-US" b="0" i="0" dirty="0">
                          <a:solidFill>
                            <a:schemeClr val="tx1"/>
                          </a:solidFill>
                          <a:latin typeface="Avenir Next Condensed" panose="020B0506020202020204" pitchFamily="34" charset="0"/>
                        </a:rPr>
                        <a:t># of Vulnerability</a:t>
                      </a:r>
                    </a:p>
                  </a:txBody>
                  <a:tcPr>
                    <a:solidFill>
                      <a:schemeClr val="accent1">
                        <a:lumMod val="60000"/>
                        <a:lumOff val="40000"/>
                      </a:schemeClr>
                    </a:solidFill>
                  </a:tcPr>
                </a:tc>
                <a:extLst>
                  <a:ext uri="{0D108BD9-81ED-4DB2-BD59-A6C34878D82A}">
                    <a16:rowId xmlns:a16="http://schemas.microsoft.com/office/drawing/2014/main" val="632178500"/>
                  </a:ext>
                </a:extLst>
              </a:tr>
              <a:tr h="3644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latin typeface="Avenir Next Condensed Medium" panose="020B0506020202020204" pitchFamily="34" charset="0"/>
                        </a:rPr>
                        <a:t>Usenix’2005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Avenir Next Condensed" panose="020B0506020202020204" pitchFamily="34" charset="0"/>
                          <a:ea typeface="+mn-ea"/>
                          <a:cs typeface="+mn-cs"/>
                        </a:rPr>
                        <a:t>Non-control-data attacks are realistic threats</a:t>
                      </a:r>
                      <a:endParaRPr lang="en-US" b="0" i="0" dirty="0">
                        <a:latin typeface="Avenir Next Condensed" panose="020B0506020202020204" pitchFamily="34" charset="0"/>
                      </a:endParaRPr>
                    </a:p>
                  </a:txBody>
                  <a:tcPr/>
                </a:tc>
                <a:tc>
                  <a:txBody>
                    <a:bodyPr/>
                    <a:lstStyle/>
                    <a:p>
                      <a:pPr algn="ctr"/>
                      <a:r>
                        <a:rPr lang="en-US" b="0" i="0">
                          <a:latin typeface="Avenir Next Condensed" panose="020B0506020202020204" pitchFamily="34" charset="0"/>
                        </a:rPr>
                        <a:t>4</a:t>
                      </a:r>
                    </a:p>
                  </a:txBody>
                  <a:tcPr/>
                </a:tc>
                <a:extLst>
                  <a:ext uri="{0D108BD9-81ED-4DB2-BD59-A6C34878D82A}">
                    <a16:rowId xmlns:a16="http://schemas.microsoft.com/office/drawing/2014/main" val="1841871220"/>
                  </a:ext>
                </a:extLst>
              </a:tr>
              <a:tr h="3644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Avenir Next Condensed Medium" panose="020B0506020202020204" pitchFamily="34" charset="0"/>
                          <a:ea typeface="+mn-ea"/>
                          <a:cs typeface="+mn-cs"/>
                        </a:rPr>
                        <a:t>SP’2008</a:t>
                      </a:r>
                      <a:endParaRPr lang="en-US" b="0" i="0" dirty="0">
                        <a:effectLst/>
                        <a:latin typeface="Avenir Next Condensed Medium" panose="020B0506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Avenir Next Condensed" panose="020B0506020202020204" pitchFamily="34" charset="0"/>
                          <a:ea typeface="+mn-ea"/>
                          <a:cs typeface="+mn-cs"/>
                        </a:rPr>
                        <a:t>Preventing memory error exploits with wit</a:t>
                      </a:r>
                      <a:endParaRPr lang="en-US" b="0" i="0" dirty="0">
                        <a:effectLst/>
                        <a:latin typeface="Avenir Next Condensed" panose="020B0506020202020204" pitchFamily="34" charset="0"/>
                      </a:endParaRPr>
                    </a:p>
                  </a:txBody>
                  <a:tcPr/>
                </a:tc>
                <a:tc>
                  <a:txBody>
                    <a:bodyPr/>
                    <a:lstStyle/>
                    <a:p>
                      <a:pPr algn="ctr"/>
                      <a:r>
                        <a:rPr lang="en-US" b="0" i="0" dirty="0">
                          <a:latin typeface="Avenir Next Condensed" panose="020B0506020202020204" pitchFamily="34" charset="0"/>
                        </a:rPr>
                        <a:t>5</a:t>
                      </a:r>
                    </a:p>
                  </a:txBody>
                  <a:tcPr/>
                </a:tc>
                <a:extLst>
                  <a:ext uri="{0D108BD9-81ED-4DB2-BD59-A6C34878D82A}">
                    <a16:rowId xmlns:a16="http://schemas.microsoft.com/office/drawing/2014/main" val="2653316666"/>
                  </a:ext>
                </a:extLst>
              </a:tr>
              <a:tr h="3644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Avenir Next Condensed Medium" panose="020B0506020202020204" pitchFamily="34" charset="0"/>
                          <a:ea typeface="+mn-ea"/>
                          <a:cs typeface="+mn-cs"/>
                        </a:rPr>
                        <a:t>Usenix’2015</a:t>
                      </a:r>
                      <a:endParaRPr lang="en-US" b="0" i="0" dirty="0">
                        <a:effectLst/>
                        <a:latin typeface="Avenir Next Condensed Medium" panose="020B0506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Avenir Next Condensed" panose="020B0506020202020204" pitchFamily="34" charset="0"/>
                          <a:ea typeface="+mn-ea"/>
                          <a:cs typeface="+mn-cs"/>
                        </a:rPr>
                        <a:t>Control-flow bending: on the effectiveness of control-flow integrity</a:t>
                      </a:r>
                      <a:endParaRPr lang="en-US" b="0" i="0" dirty="0">
                        <a:effectLst/>
                        <a:latin typeface="Avenir Next Condensed" panose="020B0506020202020204" pitchFamily="34" charset="0"/>
                      </a:endParaRPr>
                    </a:p>
                  </a:txBody>
                  <a:tcPr/>
                </a:tc>
                <a:tc>
                  <a:txBody>
                    <a:bodyPr/>
                    <a:lstStyle/>
                    <a:p>
                      <a:pPr algn="ctr"/>
                      <a:r>
                        <a:rPr lang="en-US" b="0" i="0">
                          <a:latin typeface="Avenir Next Condensed" panose="020B0506020202020204" pitchFamily="34" charset="0"/>
                        </a:rPr>
                        <a:t>6</a:t>
                      </a:r>
                    </a:p>
                  </a:txBody>
                  <a:tcPr/>
                </a:tc>
                <a:extLst>
                  <a:ext uri="{0D108BD9-81ED-4DB2-BD59-A6C34878D82A}">
                    <a16:rowId xmlns:a16="http://schemas.microsoft.com/office/drawing/2014/main" val="1815635472"/>
                  </a:ext>
                </a:extLst>
              </a:tr>
              <a:tr h="3644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venir Next Condensed Medium" panose="020B0506020202020204" pitchFamily="34" charset="0"/>
                        </a:rPr>
                        <a:t>NDSS’2015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venir Next Condensed" panose="020B0506020202020204" pitchFamily="34" charset="0"/>
                        </a:rPr>
                        <a:t>Preventing Use-after-free with Dangling Pointers Nullification</a:t>
                      </a:r>
                    </a:p>
                  </a:txBody>
                  <a:tcPr/>
                </a:tc>
                <a:tc>
                  <a:txBody>
                    <a:bodyPr/>
                    <a:lstStyle/>
                    <a:p>
                      <a:pPr algn="ctr"/>
                      <a:r>
                        <a:rPr lang="en-US" b="0" i="0">
                          <a:latin typeface="Avenir Next Condensed" panose="020B0506020202020204" pitchFamily="34" charset="0"/>
                        </a:rPr>
                        <a:t>7</a:t>
                      </a:r>
                    </a:p>
                  </a:txBody>
                  <a:tcPr/>
                </a:tc>
                <a:extLst>
                  <a:ext uri="{0D108BD9-81ED-4DB2-BD59-A6C34878D82A}">
                    <a16:rowId xmlns:a16="http://schemas.microsoft.com/office/drawing/2014/main" val="3943777416"/>
                  </a:ext>
                </a:extLst>
              </a:tr>
              <a:tr h="3644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venir Next Condensed Medium" panose="020B0506020202020204" pitchFamily="34" charset="0"/>
                        </a:rPr>
                        <a:t>Usenix’1998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effectLst/>
                          <a:latin typeface="Avenir Next Condensed" panose="020B0506020202020204" pitchFamily="34" charset="0"/>
                        </a:rPr>
                        <a:t>StackGuard</a:t>
                      </a:r>
                      <a:r>
                        <a:rPr lang="en-US" b="0" i="0" dirty="0">
                          <a:effectLst/>
                          <a:latin typeface="Avenir Next Condensed" panose="020B0506020202020204" pitchFamily="34" charset="0"/>
                        </a:rPr>
                        <a:t> : automatic adaptive detection and prevention of buffer-overflow attacks</a:t>
                      </a:r>
                    </a:p>
                  </a:txBody>
                  <a:tcPr/>
                </a:tc>
                <a:tc>
                  <a:txBody>
                    <a:bodyPr/>
                    <a:lstStyle/>
                    <a:p>
                      <a:pPr algn="ctr"/>
                      <a:r>
                        <a:rPr lang="en-US" b="0" i="0">
                          <a:latin typeface="Avenir Next Condensed" panose="020B0506020202020204" pitchFamily="34" charset="0"/>
                        </a:rPr>
                        <a:t>8</a:t>
                      </a:r>
                    </a:p>
                  </a:txBody>
                  <a:tcPr/>
                </a:tc>
                <a:extLst>
                  <a:ext uri="{0D108BD9-81ED-4DB2-BD59-A6C34878D82A}">
                    <a16:rowId xmlns:a16="http://schemas.microsoft.com/office/drawing/2014/main" val="2509828543"/>
                  </a:ext>
                </a:extLst>
              </a:tr>
              <a:tr h="3644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Avenir Next Condensed Medium" panose="020B0506020202020204" pitchFamily="34" charset="0"/>
                          <a:ea typeface="+mn-ea"/>
                          <a:cs typeface="+mn-cs"/>
                        </a:rPr>
                        <a:t>Usenix’2017 </a:t>
                      </a:r>
                      <a:endParaRPr lang="en-US" b="0" i="0" dirty="0">
                        <a:effectLst/>
                        <a:latin typeface="Avenir Next Condensed Medium" panose="020B0506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Avenir Next Condensed" panose="020B0506020202020204" pitchFamily="34" charset="0"/>
                          <a:ea typeface="+mn-ea"/>
                          <a:cs typeface="+mn-cs"/>
                        </a:rPr>
                        <a:t>Towards efficient heap overflow discovery </a:t>
                      </a:r>
                      <a:endParaRPr lang="en-US" b="0" i="0" dirty="0">
                        <a:effectLst/>
                        <a:latin typeface="Avenir Next Condensed" panose="020B0506020202020204" pitchFamily="34" charset="0"/>
                      </a:endParaRPr>
                    </a:p>
                  </a:txBody>
                  <a:tcPr/>
                </a:tc>
                <a:tc>
                  <a:txBody>
                    <a:bodyPr/>
                    <a:lstStyle/>
                    <a:p>
                      <a:pPr algn="ctr"/>
                      <a:r>
                        <a:rPr lang="en-US" b="0" i="0">
                          <a:latin typeface="Avenir Next Condensed" panose="020B0506020202020204" pitchFamily="34" charset="0"/>
                        </a:rPr>
                        <a:t>8</a:t>
                      </a:r>
                    </a:p>
                  </a:txBody>
                  <a:tcPr/>
                </a:tc>
                <a:extLst>
                  <a:ext uri="{0D108BD9-81ED-4DB2-BD59-A6C34878D82A}">
                    <a16:rowId xmlns:a16="http://schemas.microsoft.com/office/drawing/2014/main" val="432510183"/>
                  </a:ext>
                </a:extLst>
              </a:tr>
              <a:tr h="3644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venir Next Condensed Medium" panose="020B0506020202020204" pitchFamily="34" charset="0"/>
                        </a:rPr>
                        <a:t>Usenix’2015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venir Next Condensed" panose="020B0506020202020204" pitchFamily="34" charset="0"/>
                        </a:rPr>
                        <a:t>Automatic Generation of Data-Oriented Exploits</a:t>
                      </a:r>
                    </a:p>
                  </a:txBody>
                  <a:tcPr/>
                </a:tc>
                <a:tc>
                  <a:txBody>
                    <a:bodyPr/>
                    <a:lstStyle/>
                    <a:p>
                      <a:pPr algn="ctr"/>
                      <a:r>
                        <a:rPr lang="en-US" b="0" i="0">
                          <a:latin typeface="Avenir Next Condensed" panose="020B0506020202020204" pitchFamily="34" charset="0"/>
                        </a:rPr>
                        <a:t>8</a:t>
                      </a:r>
                    </a:p>
                  </a:txBody>
                  <a:tcPr/>
                </a:tc>
                <a:extLst>
                  <a:ext uri="{0D108BD9-81ED-4DB2-BD59-A6C34878D82A}">
                    <a16:rowId xmlns:a16="http://schemas.microsoft.com/office/drawing/2014/main" val="1862111887"/>
                  </a:ext>
                </a:extLst>
              </a:tr>
              <a:tr h="3644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Avenir Next Condensed Medium" panose="020B0506020202020204" pitchFamily="34" charset="0"/>
                          <a:ea typeface="+mn-ea"/>
                          <a:cs typeface="+mn-cs"/>
                        </a:rPr>
                        <a:t>SP’2018</a:t>
                      </a:r>
                      <a:endParaRPr lang="en-US" b="0" i="0" dirty="0">
                        <a:effectLst/>
                        <a:latin typeface="Avenir Next Condensed Medium" panose="020B0506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Avenir Next Condensed" panose="020B0506020202020204" pitchFamily="34" charset="0"/>
                          <a:ea typeface="+mn-ea"/>
                          <a:cs typeface="+mn-cs"/>
                        </a:rPr>
                        <a:t>Data-oriented programming : On the Expressiveness of Non-Control Data Attacks</a:t>
                      </a:r>
                      <a:endParaRPr lang="en-US" b="0" i="0" dirty="0">
                        <a:effectLst/>
                        <a:latin typeface="Avenir Next Condensed" panose="020B0506020202020204" pitchFamily="34" charset="0"/>
                      </a:endParaRPr>
                    </a:p>
                  </a:txBody>
                  <a:tcPr/>
                </a:tc>
                <a:tc>
                  <a:txBody>
                    <a:bodyPr/>
                    <a:lstStyle/>
                    <a:p>
                      <a:pPr algn="ctr"/>
                      <a:r>
                        <a:rPr lang="en-US" b="0" i="0">
                          <a:latin typeface="Avenir Next Condensed" panose="020B0506020202020204" pitchFamily="34" charset="0"/>
                        </a:rPr>
                        <a:t>9</a:t>
                      </a:r>
                    </a:p>
                  </a:txBody>
                  <a:tcPr/>
                </a:tc>
                <a:extLst>
                  <a:ext uri="{0D108BD9-81ED-4DB2-BD59-A6C34878D82A}">
                    <a16:rowId xmlns:a16="http://schemas.microsoft.com/office/drawing/2014/main" val="813997924"/>
                  </a:ext>
                </a:extLst>
              </a:tr>
              <a:tr h="3644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Avenir Next Condensed Medium" panose="020B0506020202020204" pitchFamily="34" charset="0"/>
                          <a:ea typeface="+mn-ea"/>
                          <a:cs typeface="+mn-cs"/>
                        </a:rPr>
                        <a:t>NDSS’2011 </a:t>
                      </a:r>
                      <a:endParaRPr lang="en-US" b="0" i="0" dirty="0">
                        <a:effectLst/>
                        <a:latin typeface="Avenir Next Condensed Medium" panose="020B0506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Avenir Next Condensed" panose="020B0506020202020204" pitchFamily="34" charset="0"/>
                          <a:ea typeface="+mn-ea"/>
                          <a:cs typeface="+mn-cs"/>
                        </a:rPr>
                        <a:t>AEG: Automatic exploit generation</a:t>
                      </a:r>
                      <a:endParaRPr lang="en-US" b="0" i="0" dirty="0">
                        <a:effectLst/>
                        <a:latin typeface="Avenir Next Condensed" panose="020B0506020202020204" pitchFamily="34" charset="0"/>
                      </a:endParaRPr>
                    </a:p>
                  </a:txBody>
                  <a:tcPr/>
                </a:tc>
                <a:tc>
                  <a:txBody>
                    <a:bodyPr/>
                    <a:lstStyle/>
                    <a:p>
                      <a:pPr algn="ctr"/>
                      <a:r>
                        <a:rPr lang="en-US" b="0" i="0" dirty="0">
                          <a:latin typeface="Avenir Next Condensed" panose="020B0506020202020204" pitchFamily="34" charset="0"/>
                        </a:rPr>
                        <a:t>14</a:t>
                      </a:r>
                    </a:p>
                  </a:txBody>
                  <a:tcPr/>
                </a:tc>
                <a:extLst>
                  <a:ext uri="{0D108BD9-81ED-4DB2-BD59-A6C34878D82A}">
                    <a16:rowId xmlns:a16="http://schemas.microsoft.com/office/drawing/2014/main" val="1791522404"/>
                  </a:ext>
                </a:extLst>
              </a:tr>
            </a:tbl>
          </a:graphicData>
        </a:graphic>
      </p:graphicFrame>
      <p:sp>
        <p:nvSpPr>
          <p:cNvPr id="6" name="Rectangle 5">
            <a:extLst>
              <a:ext uri="{FF2B5EF4-FFF2-40B4-BE49-F238E27FC236}">
                <a16:creationId xmlns:a16="http://schemas.microsoft.com/office/drawing/2014/main" id="{A96B520E-E487-694A-94BA-D9F6816B2906}"/>
              </a:ext>
            </a:extLst>
          </p:cNvPr>
          <p:cNvSpPr/>
          <p:nvPr/>
        </p:nvSpPr>
        <p:spPr>
          <a:xfrm>
            <a:off x="2875" y="2876"/>
            <a:ext cx="12186248" cy="49745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2986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590F3-45AA-F94C-93E5-F045966580C7}"/>
              </a:ext>
            </a:extLst>
          </p:cNvPr>
          <p:cNvSpPr>
            <a:spLocks noGrp="1"/>
          </p:cNvSpPr>
          <p:nvPr>
            <p:ph type="title"/>
          </p:nvPr>
        </p:nvSpPr>
        <p:spPr>
          <a:xfrm>
            <a:off x="639858" y="380287"/>
            <a:ext cx="10911009" cy="1325563"/>
          </a:xfrm>
        </p:spPr>
        <p:txBody>
          <a:bodyPr>
            <a:normAutofit/>
          </a:bodyPr>
          <a:lstStyle/>
          <a:p>
            <a:r>
              <a:rPr lang="en-US" dirty="0">
                <a:latin typeface="Avenir Next Condensed" panose="020B0506020202020204" pitchFamily="34" charset="0"/>
              </a:rPr>
              <a:t>Finding : Vulnerability Reports Are Often Incomplete</a:t>
            </a:r>
          </a:p>
        </p:txBody>
      </p:sp>
      <p:sp>
        <p:nvSpPr>
          <p:cNvPr id="3" name="Rectangle 2">
            <a:extLst>
              <a:ext uri="{FF2B5EF4-FFF2-40B4-BE49-F238E27FC236}">
                <a16:creationId xmlns:a16="http://schemas.microsoft.com/office/drawing/2014/main" id="{AA47F18E-451D-4499-936D-6FA8058256A8}"/>
              </a:ext>
            </a:extLst>
          </p:cNvPr>
          <p:cNvSpPr/>
          <p:nvPr/>
        </p:nvSpPr>
        <p:spPr>
          <a:xfrm>
            <a:off x="2875" y="2876"/>
            <a:ext cx="12186248" cy="49745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9A821F63-4383-474D-A45D-D162F9C4B848}"/>
              </a:ext>
            </a:extLst>
          </p:cNvPr>
          <p:cNvSpPr>
            <a:spLocks noGrp="1"/>
          </p:cNvSpPr>
          <p:nvPr>
            <p:ph type="sldNum" sz="quarter" idx="12"/>
          </p:nvPr>
        </p:nvSpPr>
        <p:spPr/>
        <p:txBody>
          <a:bodyPr/>
          <a:lstStyle/>
          <a:p>
            <a:fld id="{079CB688-378F-4534-BFFE-AF122467FDB7}" type="slidenum">
              <a:rPr lang="zh-CN" altLang="en-US" smtClean="0"/>
              <a:t>28</a:t>
            </a:fld>
            <a:endParaRPr lang="zh-CN" altLang="en-US"/>
          </a:p>
        </p:txBody>
      </p:sp>
      <p:graphicFrame>
        <p:nvGraphicFramePr>
          <p:cNvPr id="5" name="Table 9">
            <a:extLst>
              <a:ext uri="{FF2B5EF4-FFF2-40B4-BE49-F238E27FC236}">
                <a16:creationId xmlns:a16="http://schemas.microsoft.com/office/drawing/2014/main" id="{43E354CF-E368-1344-B975-FF352CC535EC}"/>
              </a:ext>
            </a:extLst>
          </p:cNvPr>
          <p:cNvGraphicFramePr>
            <a:graphicFrameLocks noGrp="1"/>
          </p:cNvGraphicFramePr>
          <p:nvPr>
            <p:extLst/>
          </p:nvPr>
        </p:nvGraphicFramePr>
        <p:xfrm>
          <a:off x="639860" y="1577801"/>
          <a:ext cx="10911008" cy="1336849"/>
        </p:xfrm>
        <a:graphic>
          <a:graphicData uri="http://schemas.openxmlformats.org/drawingml/2006/table">
            <a:tbl>
              <a:tblPr firstRow="1" bandRow="1">
                <a:tableStyleId>{5C22544A-7EE6-4342-B048-85BDC9FD1C3A}</a:tableStyleId>
              </a:tblPr>
              <a:tblGrid>
                <a:gridCol w="1504250">
                  <a:extLst>
                    <a:ext uri="{9D8B030D-6E8A-4147-A177-3AD203B41FA5}">
                      <a16:colId xmlns:a16="http://schemas.microsoft.com/office/drawing/2014/main" val="1159913782"/>
                    </a:ext>
                  </a:extLst>
                </a:gridCol>
                <a:gridCol w="1051035">
                  <a:extLst>
                    <a:ext uri="{9D8B030D-6E8A-4147-A177-3AD203B41FA5}">
                      <a16:colId xmlns:a16="http://schemas.microsoft.com/office/drawing/2014/main" val="2986829671"/>
                    </a:ext>
                  </a:extLst>
                </a:gridCol>
                <a:gridCol w="1008993">
                  <a:extLst>
                    <a:ext uri="{9D8B030D-6E8A-4147-A177-3AD203B41FA5}">
                      <a16:colId xmlns:a16="http://schemas.microsoft.com/office/drawing/2014/main" val="2161809665"/>
                    </a:ext>
                  </a:extLst>
                </a:gridCol>
                <a:gridCol w="1334814">
                  <a:extLst>
                    <a:ext uri="{9D8B030D-6E8A-4147-A177-3AD203B41FA5}">
                      <a16:colId xmlns:a16="http://schemas.microsoft.com/office/drawing/2014/main" val="3594322734"/>
                    </a:ext>
                  </a:extLst>
                </a:gridCol>
                <a:gridCol w="1460938">
                  <a:extLst>
                    <a:ext uri="{9D8B030D-6E8A-4147-A177-3AD203B41FA5}">
                      <a16:colId xmlns:a16="http://schemas.microsoft.com/office/drawing/2014/main" val="4109538413"/>
                    </a:ext>
                  </a:extLst>
                </a:gridCol>
                <a:gridCol w="1292772">
                  <a:extLst>
                    <a:ext uri="{9D8B030D-6E8A-4147-A177-3AD203B41FA5}">
                      <a16:colId xmlns:a16="http://schemas.microsoft.com/office/drawing/2014/main" val="3857817440"/>
                    </a:ext>
                  </a:extLst>
                </a:gridCol>
                <a:gridCol w="935421">
                  <a:extLst>
                    <a:ext uri="{9D8B030D-6E8A-4147-A177-3AD203B41FA5}">
                      <a16:colId xmlns:a16="http://schemas.microsoft.com/office/drawing/2014/main" val="2376493648"/>
                    </a:ext>
                  </a:extLst>
                </a:gridCol>
                <a:gridCol w="1010765">
                  <a:extLst>
                    <a:ext uri="{9D8B030D-6E8A-4147-A177-3AD203B41FA5}">
                      <a16:colId xmlns:a16="http://schemas.microsoft.com/office/drawing/2014/main" val="2364193991"/>
                    </a:ext>
                  </a:extLst>
                </a:gridCol>
                <a:gridCol w="1312020">
                  <a:extLst>
                    <a:ext uri="{9D8B030D-6E8A-4147-A177-3AD203B41FA5}">
                      <a16:colId xmlns:a16="http://schemas.microsoft.com/office/drawing/2014/main" val="2012547203"/>
                    </a:ext>
                  </a:extLst>
                </a:gridCol>
              </a:tblGrid>
              <a:tr h="626143">
                <a:tc gridSpan="2">
                  <a:txBody>
                    <a:bodyPr/>
                    <a:lstStyle/>
                    <a:p>
                      <a:pPr>
                        <a:buNone/>
                      </a:pPr>
                      <a:r>
                        <a:rPr lang="en-US" b="0" i="0" dirty="0">
                          <a:solidFill>
                            <a:schemeClr val="tx1"/>
                          </a:solidFill>
                          <a:latin typeface="Avenir Next Condensed Medium" panose="020B0506020202020204" pitchFamily="34" charset="0"/>
                        </a:rPr>
                        <a:t>Experiment Strategy</a:t>
                      </a:r>
                    </a:p>
                  </a:txBody>
                  <a:tcPr>
                    <a:solidFill>
                      <a:schemeClr val="accent1">
                        <a:lumMod val="60000"/>
                        <a:lumOff val="40000"/>
                      </a:schemeClr>
                    </a:solidFill>
                  </a:tcPr>
                </a:tc>
                <a:tc hMerge="1">
                  <a:txBody>
                    <a:bodyPr/>
                    <a:lstStyle/>
                    <a:p>
                      <a:pPr algn="ctr">
                        <a:buNone/>
                      </a:pPr>
                      <a:endParaRPr lang="en-US" b="0" i="0" dirty="0">
                        <a:solidFill>
                          <a:schemeClr val="tx1"/>
                        </a:solidFill>
                        <a:latin typeface="Avenir Next Condensed Medium" panose="020B0506020202020204" pitchFamily="34" charset="0"/>
                      </a:endParaRPr>
                    </a:p>
                  </a:txBody>
                  <a:tcPr>
                    <a:solidFill>
                      <a:schemeClr val="accent1">
                        <a:lumMod val="60000"/>
                        <a:lumOff val="40000"/>
                      </a:schemeClr>
                    </a:solidFill>
                  </a:tcPr>
                </a:tc>
                <a:tc gridSpan="7">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latin typeface="Avenir Next Condensed Medium" panose="020B0506020202020204" pitchFamily="34" charset="0"/>
                        </a:rPr>
                        <a:t>Vulnerability Reports for CVE with Missing Information </a:t>
                      </a:r>
                    </a:p>
                  </a:txBody>
                  <a:tcPr>
                    <a:solidFill>
                      <a:schemeClr val="accent1">
                        <a:lumMod val="60000"/>
                        <a:lumOff val="40000"/>
                      </a:schemeClr>
                    </a:solidFill>
                  </a:tcPr>
                </a:tc>
                <a:tc hMerge="1">
                  <a:txBody>
                    <a:bodyPr/>
                    <a:lstStyle/>
                    <a:p>
                      <a:pPr lvl="0" algn="l">
                        <a:buNone/>
                      </a:pPr>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lvl="0">
                        <a:buNone/>
                      </a:pPr>
                      <a:endParaRPr lang="en-US"/>
                    </a:p>
                  </a:txBody>
                  <a:tcPr/>
                </a:tc>
                <a:extLst>
                  <a:ext uri="{0D108BD9-81ED-4DB2-BD59-A6C34878D82A}">
                    <a16:rowId xmlns:a16="http://schemas.microsoft.com/office/drawing/2014/main" val="3730693554"/>
                  </a:ext>
                </a:extLst>
              </a:tr>
              <a:tr h="710706">
                <a:tc>
                  <a:txBody>
                    <a:bodyPr/>
                    <a:lstStyle/>
                    <a:p>
                      <a:pPr lvl="0">
                        <a:buNone/>
                      </a:pPr>
                      <a:endParaRPr lang="en-US" b="0" i="0">
                        <a:latin typeface="Avenir Next Condensed Medium" panose="020B0506020202020204" pitchFamily="34" charset="0"/>
                      </a:endParaRPr>
                    </a:p>
                  </a:txBody>
                  <a:tcPr/>
                </a:tc>
                <a:tc>
                  <a:txBody>
                    <a:bodyPr/>
                    <a:lstStyle/>
                    <a:p>
                      <a:pPr lvl="0">
                        <a:buNone/>
                      </a:pPr>
                      <a:r>
                        <a:rPr lang="en-US" b="0" i="0" dirty="0">
                          <a:latin typeface="Avenir Next Condensed Medium" panose="020B0506020202020204" pitchFamily="34" charset="0"/>
                        </a:rPr>
                        <a:t>Covered</a:t>
                      </a:r>
                    </a:p>
                    <a:p>
                      <a:pPr lvl="0">
                        <a:buNone/>
                      </a:pPr>
                      <a:r>
                        <a:rPr lang="en-US" b="0" i="0" dirty="0">
                          <a:latin typeface="Avenir Next Condensed Medium" panose="020B0506020202020204" pitchFamily="34" charset="0"/>
                        </a:rPr>
                        <a:t>CVE IDs</a:t>
                      </a:r>
                    </a:p>
                  </a:txBody>
                  <a:tcPr/>
                </a:tc>
                <a:tc>
                  <a:txBody>
                    <a:bodyPr/>
                    <a:lstStyle/>
                    <a:p>
                      <a:pPr lvl="0">
                        <a:buNone/>
                      </a:pPr>
                      <a:r>
                        <a:rPr lang="en-US" b="0" i="0" dirty="0">
                          <a:latin typeface="Avenir Next Condensed Medium" panose="020B0506020202020204" pitchFamily="34" charset="0"/>
                        </a:rPr>
                        <a:t>Software</a:t>
                      </a:r>
                    </a:p>
                    <a:p>
                      <a:pPr lvl="0">
                        <a:buNone/>
                      </a:pPr>
                      <a:r>
                        <a:rPr lang="en-US" b="0" i="0" dirty="0">
                          <a:latin typeface="Avenir Next Condensed Medium" panose="020B0506020202020204" pitchFamily="34" charset="0"/>
                        </a:rPr>
                        <a:t>Version</a:t>
                      </a:r>
                    </a:p>
                  </a:txBody>
                  <a:tcPr/>
                </a:tc>
                <a:tc>
                  <a:txBody>
                    <a:bodyPr/>
                    <a:lstStyle/>
                    <a:p>
                      <a:pPr lvl="0">
                        <a:buNone/>
                      </a:pPr>
                      <a:r>
                        <a:rPr lang="en-US" b="0" i="0" dirty="0">
                          <a:latin typeface="Avenir Next Condensed Medium" panose="020B0506020202020204" pitchFamily="34" charset="0"/>
                        </a:rPr>
                        <a:t>Software</a:t>
                      </a:r>
                    </a:p>
                    <a:p>
                      <a:pPr lvl="0">
                        <a:buNone/>
                      </a:pPr>
                      <a:r>
                        <a:rPr lang="en-US" b="0" i="0" dirty="0">
                          <a:latin typeface="Avenir Next Condensed Medium" panose="020B0506020202020204" pitchFamily="34" charset="0"/>
                        </a:rPr>
                        <a:t>Installation</a:t>
                      </a:r>
                    </a:p>
                  </a:txBody>
                  <a:tcPr/>
                </a:tc>
                <a:tc>
                  <a:txBody>
                    <a:bodyPr/>
                    <a:lstStyle/>
                    <a:p>
                      <a:pPr lvl="0">
                        <a:buNone/>
                      </a:pPr>
                      <a:r>
                        <a:rPr lang="en-US" b="0" i="0" dirty="0">
                          <a:latin typeface="Avenir Next Condensed Medium" panose="020B0506020202020204" pitchFamily="34" charset="0"/>
                        </a:rPr>
                        <a:t>Software</a:t>
                      </a:r>
                    </a:p>
                    <a:p>
                      <a:pPr lvl="0">
                        <a:buNone/>
                      </a:pPr>
                      <a:r>
                        <a:rPr lang="en-US" b="0" i="0" dirty="0">
                          <a:latin typeface="Avenir Next Condensed Medium" panose="020B0506020202020204" pitchFamily="34" charset="0"/>
                        </a:rPr>
                        <a:t>Configuration</a:t>
                      </a:r>
                    </a:p>
                  </a:txBody>
                  <a:tcPr/>
                </a:tc>
                <a:tc>
                  <a:txBody>
                    <a:bodyPr/>
                    <a:lstStyle/>
                    <a:p>
                      <a:pPr lvl="0">
                        <a:buNone/>
                      </a:pPr>
                      <a:r>
                        <a:rPr lang="en-US" b="0" i="0" dirty="0">
                          <a:latin typeface="Avenir Next Condensed Medium" panose="020B0506020202020204" pitchFamily="34" charset="0"/>
                        </a:rPr>
                        <a:t>OS</a:t>
                      </a:r>
                    </a:p>
                    <a:p>
                      <a:pPr lvl="0">
                        <a:buNone/>
                      </a:pPr>
                      <a:r>
                        <a:rPr lang="en-US" b="0" i="0" dirty="0">
                          <a:latin typeface="Avenir Next Condensed Medium" panose="020B0506020202020204" pitchFamily="34" charset="0"/>
                        </a:rPr>
                        <a:t>Information</a:t>
                      </a:r>
                    </a:p>
                  </a:txBody>
                  <a:tcPr/>
                </a:tc>
                <a:tc>
                  <a:txBody>
                    <a:bodyPr/>
                    <a:lstStyle/>
                    <a:p>
                      <a:pPr lvl="0">
                        <a:buNone/>
                      </a:pPr>
                      <a:r>
                        <a:rPr lang="en-US" b="0" i="0" dirty="0" err="1">
                          <a:latin typeface="Avenir Next Condensed Medium" panose="020B0506020202020204" pitchFamily="34" charset="0"/>
                        </a:rPr>
                        <a:t>PoC</a:t>
                      </a:r>
                      <a:r>
                        <a:rPr lang="en-US" b="0" i="0" dirty="0">
                          <a:latin typeface="Avenir Next Condensed Medium" panose="020B0506020202020204" pitchFamily="34" charset="0"/>
                        </a:rPr>
                        <a:t> </a:t>
                      </a:r>
                    </a:p>
                    <a:p>
                      <a:pPr lvl="0">
                        <a:buNone/>
                      </a:pPr>
                      <a:r>
                        <a:rPr lang="en-US" b="0" i="0" dirty="0">
                          <a:latin typeface="Avenir Next Condensed Medium" panose="020B0506020202020204" pitchFamily="34" charset="0"/>
                        </a:rPr>
                        <a:t>File</a:t>
                      </a:r>
                    </a:p>
                  </a:txBody>
                  <a:tcPr/>
                </a:tc>
                <a:tc>
                  <a:txBody>
                    <a:bodyPr/>
                    <a:lstStyle/>
                    <a:p>
                      <a:pPr lvl="0">
                        <a:buNone/>
                      </a:pPr>
                      <a:r>
                        <a:rPr lang="en-US" b="0" i="0" dirty="0">
                          <a:latin typeface="Avenir Next Condensed Medium" panose="020B0506020202020204" pitchFamily="34" charset="0"/>
                        </a:rPr>
                        <a:t>Trigger</a:t>
                      </a:r>
                    </a:p>
                    <a:p>
                      <a:pPr lvl="0">
                        <a:buNone/>
                      </a:pPr>
                      <a:r>
                        <a:rPr lang="en-US" b="0" i="0" dirty="0">
                          <a:latin typeface="Avenir Next Condensed Medium" panose="020B0506020202020204" pitchFamily="34" charset="0"/>
                        </a:rPr>
                        <a:t>Method</a:t>
                      </a:r>
                    </a:p>
                  </a:txBody>
                  <a:tcPr/>
                </a:tc>
                <a:tc>
                  <a:txBody>
                    <a:bodyPr/>
                    <a:lstStyle/>
                    <a:p>
                      <a:pPr lvl="0">
                        <a:buNone/>
                      </a:pPr>
                      <a:r>
                        <a:rPr lang="en-US" b="0" i="0" dirty="0">
                          <a:latin typeface="Avenir Next Condensed Medium" panose="020B0506020202020204" pitchFamily="34" charset="0"/>
                        </a:rPr>
                        <a:t>Vulnerability</a:t>
                      </a:r>
                    </a:p>
                    <a:p>
                      <a:pPr lvl="0">
                        <a:buNone/>
                      </a:pPr>
                      <a:r>
                        <a:rPr lang="en-US" b="0" i="0" dirty="0">
                          <a:latin typeface="Avenir Next Condensed Medium" panose="020B0506020202020204" pitchFamily="34" charset="0"/>
                        </a:rPr>
                        <a:t>Verification</a:t>
                      </a:r>
                    </a:p>
                  </a:txBody>
                  <a:tcPr/>
                </a:tc>
                <a:extLst>
                  <a:ext uri="{0D108BD9-81ED-4DB2-BD59-A6C34878D82A}">
                    <a16:rowId xmlns:a16="http://schemas.microsoft.com/office/drawing/2014/main" val="1613356632"/>
                  </a:ext>
                </a:extLst>
              </a:tr>
            </a:tbl>
          </a:graphicData>
        </a:graphic>
      </p:graphicFrame>
      <p:graphicFrame>
        <p:nvGraphicFramePr>
          <p:cNvPr id="6" name="Table 11">
            <a:extLst>
              <a:ext uri="{FF2B5EF4-FFF2-40B4-BE49-F238E27FC236}">
                <a16:creationId xmlns:a16="http://schemas.microsoft.com/office/drawing/2014/main" id="{3A168C4C-7941-3B4E-A8C6-C9B6F1A314E8}"/>
              </a:ext>
            </a:extLst>
          </p:cNvPr>
          <p:cNvGraphicFramePr>
            <a:graphicFrameLocks noGrp="1"/>
          </p:cNvGraphicFramePr>
          <p:nvPr>
            <p:extLst/>
          </p:nvPr>
        </p:nvGraphicFramePr>
        <p:xfrm>
          <a:off x="639859" y="3010870"/>
          <a:ext cx="10911009" cy="1849119"/>
        </p:xfrm>
        <a:graphic>
          <a:graphicData uri="http://schemas.openxmlformats.org/drawingml/2006/table">
            <a:tbl>
              <a:tblPr bandRow="1">
                <a:tableStyleId>{5C22544A-7EE6-4342-B048-85BDC9FD1C3A}</a:tableStyleId>
              </a:tblPr>
              <a:tblGrid>
                <a:gridCol w="1493741">
                  <a:extLst>
                    <a:ext uri="{9D8B030D-6E8A-4147-A177-3AD203B41FA5}">
                      <a16:colId xmlns:a16="http://schemas.microsoft.com/office/drawing/2014/main" val="3986527097"/>
                    </a:ext>
                  </a:extLst>
                </a:gridCol>
                <a:gridCol w="1051034">
                  <a:extLst>
                    <a:ext uri="{9D8B030D-6E8A-4147-A177-3AD203B41FA5}">
                      <a16:colId xmlns:a16="http://schemas.microsoft.com/office/drawing/2014/main" val="765177231"/>
                    </a:ext>
                  </a:extLst>
                </a:gridCol>
                <a:gridCol w="998483">
                  <a:extLst>
                    <a:ext uri="{9D8B030D-6E8A-4147-A177-3AD203B41FA5}">
                      <a16:colId xmlns:a16="http://schemas.microsoft.com/office/drawing/2014/main" val="927490547"/>
                    </a:ext>
                  </a:extLst>
                </a:gridCol>
                <a:gridCol w="1334814">
                  <a:extLst>
                    <a:ext uri="{9D8B030D-6E8A-4147-A177-3AD203B41FA5}">
                      <a16:colId xmlns:a16="http://schemas.microsoft.com/office/drawing/2014/main" val="4198075692"/>
                    </a:ext>
                  </a:extLst>
                </a:gridCol>
                <a:gridCol w="1481959">
                  <a:extLst>
                    <a:ext uri="{9D8B030D-6E8A-4147-A177-3AD203B41FA5}">
                      <a16:colId xmlns:a16="http://schemas.microsoft.com/office/drawing/2014/main" val="3704033977"/>
                    </a:ext>
                  </a:extLst>
                </a:gridCol>
                <a:gridCol w="1282262">
                  <a:extLst>
                    <a:ext uri="{9D8B030D-6E8A-4147-A177-3AD203B41FA5}">
                      <a16:colId xmlns:a16="http://schemas.microsoft.com/office/drawing/2014/main" val="2140757636"/>
                    </a:ext>
                  </a:extLst>
                </a:gridCol>
                <a:gridCol w="935420">
                  <a:extLst>
                    <a:ext uri="{9D8B030D-6E8A-4147-A177-3AD203B41FA5}">
                      <a16:colId xmlns:a16="http://schemas.microsoft.com/office/drawing/2014/main" val="155720554"/>
                    </a:ext>
                  </a:extLst>
                </a:gridCol>
                <a:gridCol w="1040525">
                  <a:extLst>
                    <a:ext uri="{9D8B030D-6E8A-4147-A177-3AD203B41FA5}">
                      <a16:colId xmlns:a16="http://schemas.microsoft.com/office/drawing/2014/main" val="4101592122"/>
                    </a:ext>
                  </a:extLst>
                </a:gridCol>
                <a:gridCol w="1292771">
                  <a:extLst>
                    <a:ext uri="{9D8B030D-6E8A-4147-A177-3AD203B41FA5}">
                      <a16:colId xmlns:a16="http://schemas.microsoft.com/office/drawing/2014/main" val="175125470"/>
                    </a:ext>
                  </a:extLst>
                </a:gridCol>
              </a:tblGrid>
              <a:tr h="358588">
                <a:tc>
                  <a:txBody>
                    <a:bodyPr/>
                    <a:lstStyle/>
                    <a:p>
                      <a:pPr lvl="0" algn="l">
                        <a:buNone/>
                      </a:pPr>
                      <a:r>
                        <a:rPr lang="en-US" sz="1800" b="0" i="0" u="none" strike="noStrike" noProof="0" err="1">
                          <a:solidFill>
                            <a:srgbClr val="000000"/>
                          </a:solidFill>
                          <a:latin typeface="Avenir Next Condensed" panose="020B0506020202020204" pitchFamily="34" charset="0"/>
                        </a:rPr>
                        <a:t>SecurityFocus</a:t>
                      </a:r>
                      <a:endParaRPr lang="en-US" b="0" i="0">
                        <a:latin typeface="Avenir Next Condensed" panose="020B0506020202020204" pitchFamily="34" charset="0"/>
                      </a:endParaRPr>
                    </a:p>
                  </a:txBody>
                  <a:tcPr/>
                </a:tc>
                <a:tc>
                  <a:txBody>
                    <a:bodyPr/>
                    <a:lstStyle/>
                    <a:p>
                      <a:pPr lvl="0">
                        <a:buNone/>
                      </a:pPr>
                      <a:r>
                        <a:rPr lang="en-US" b="0" i="0">
                          <a:latin typeface="Avenir Next Condensed" panose="020B0506020202020204" pitchFamily="34" charset="0"/>
                        </a:rPr>
                        <a:t>256</a:t>
                      </a:r>
                    </a:p>
                  </a:txBody>
                  <a:tcPr/>
                </a:tc>
                <a:tc>
                  <a:txBody>
                    <a:bodyPr/>
                    <a:lstStyle/>
                    <a:p>
                      <a:pPr lvl="0">
                        <a:buNone/>
                      </a:pPr>
                      <a:r>
                        <a:rPr lang="en-US" b="0" i="0" dirty="0">
                          <a:latin typeface="Avenir Next Condensed" panose="020B0506020202020204" pitchFamily="34" charset="0"/>
                        </a:rPr>
                        <a:t>9</a:t>
                      </a:r>
                    </a:p>
                  </a:txBody>
                  <a:tcPr/>
                </a:tc>
                <a:tc>
                  <a:txBody>
                    <a:bodyPr/>
                    <a:lstStyle/>
                    <a:p>
                      <a:pPr lvl="0">
                        <a:buNone/>
                      </a:pPr>
                      <a:r>
                        <a:rPr lang="en-US" b="0" i="0" dirty="0">
                          <a:latin typeface="Avenir Next Condensed" panose="020B0506020202020204" pitchFamily="34" charset="0"/>
                        </a:rPr>
                        <a:t>255</a:t>
                      </a:r>
                    </a:p>
                  </a:txBody>
                  <a:tcPr/>
                </a:tc>
                <a:tc>
                  <a:txBody>
                    <a:bodyPr/>
                    <a:lstStyle/>
                    <a:p>
                      <a:pPr lvl="0">
                        <a:buNone/>
                      </a:pPr>
                      <a:r>
                        <a:rPr lang="en-US" b="0" i="0">
                          <a:latin typeface="Avenir Next Condensed" panose="020B0506020202020204" pitchFamily="34" charset="0"/>
                        </a:rPr>
                        <a:t>233</a:t>
                      </a:r>
                    </a:p>
                  </a:txBody>
                  <a:tcPr/>
                </a:tc>
                <a:tc>
                  <a:txBody>
                    <a:bodyPr/>
                    <a:lstStyle/>
                    <a:p>
                      <a:pPr lvl="0">
                        <a:buNone/>
                      </a:pPr>
                      <a:r>
                        <a:rPr lang="en-US" b="0" i="0">
                          <a:latin typeface="Avenir Next Condensed" panose="020B0506020202020204" pitchFamily="34" charset="0"/>
                        </a:rPr>
                        <a:t>116</a:t>
                      </a:r>
                    </a:p>
                  </a:txBody>
                  <a:tcPr/>
                </a:tc>
                <a:tc>
                  <a:txBody>
                    <a:bodyPr/>
                    <a:lstStyle/>
                    <a:p>
                      <a:pPr lvl="0">
                        <a:buNone/>
                      </a:pPr>
                      <a:r>
                        <a:rPr lang="en-US" b="0" i="0">
                          <a:latin typeface="Avenir Next Condensed" panose="020B0506020202020204" pitchFamily="34" charset="0"/>
                        </a:rPr>
                        <a:t>131</a:t>
                      </a:r>
                    </a:p>
                  </a:txBody>
                  <a:tcPr/>
                </a:tc>
                <a:tc>
                  <a:txBody>
                    <a:bodyPr/>
                    <a:lstStyle/>
                    <a:p>
                      <a:pPr lvl="0">
                        <a:buNone/>
                      </a:pPr>
                      <a:r>
                        <a:rPr lang="en-US" b="0" i="0">
                          <a:latin typeface="Avenir Next Condensed" panose="020B0506020202020204" pitchFamily="34" charset="0"/>
                        </a:rPr>
                        <a:t>210</a:t>
                      </a:r>
                    </a:p>
                  </a:txBody>
                  <a:tcPr/>
                </a:tc>
                <a:tc>
                  <a:txBody>
                    <a:bodyPr/>
                    <a:lstStyle/>
                    <a:p>
                      <a:pPr lvl="0">
                        <a:buNone/>
                      </a:pPr>
                      <a:r>
                        <a:rPr lang="en-US" b="0" i="0">
                          <a:latin typeface="Avenir Next Condensed" panose="020B0506020202020204" pitchFamily="34" charset="0"/>
                        </a:rPr>
                        <a:t>227</a:t>
                      </a:r>
                    </a:p>
                  </a:txBody>
                  <a:tcPr/>
                </a:tc>
                <a:extLst>
                  <a:ext uri="{0D108BD9-81ED-4DB2-BD59-A6C34878D82A}">
                    <a16:rowId xmlns:a16="http://schemas.microsoft.com/office/drawing/2014/main" val="630248071"/>
                  </a:ext>
                </a:extLst>
              </a:tr>
              <a:tr h="370840">
                <a:tc>
                  <a:txBody>
                    <a:bodyPr/>
                    <a:lstStyle/>
                    <a:p>
                      <a:pPr lvl="0" algn="l">
                        <a:buNone/>
                      </a:pPr>
                      <a:r>
                        <a:rPr lang="en-US" sz="1800" b="0" i="0" u="none" strike="noStrike" noProof="0" err="1">
                          <a:solidFill>
                            <a:srgbClr val="000000"/>
                          </a:solidFill>
                          <a:latin typeface="Avenir Next Condensed" panose="020B0506020202020204" pitchFamily="34" charset="0"/>
                        </a:rPr>
                        <a:t>Redhat</a:t>
                      </a:r>
                      <a:r>
                        <a:rPr lang="en-US" sz="1800" b="0" i="0" u="none" strike="noStrike" noProof="0">
                          <a:solidFill>
                            <a:srgbClr val="000000"/>
                          </a:solidFill>
                          <a:latin typeface="Avenir Next Condensed" panose="020B0506020202020204" pitchFamily="34" charset="0"/>
                        </a:rPr>
                        <a:t> Bugzilla</a:t>
                      </a:r>
                    </a:p>
                  </a:txBody>
                  <a:tcPr/>
                </a:tc>
                <a:tc>
                  <a:txBody>
                    <a:bodyPr/>
                    <a:lstStyle/>
                    <a:p>
                      <a:pPr lvl="0" algn="l">
                        <a:buNone/>
                      </a:pPr>
                      <a:r>
                        <a:rPr lang="en-US" b="0" i="0">
                          <a:latin typeface="Avenir Next Condensed" panose="020B0506020202020204" pitchFamily="34" charset="0"/>
                        </a:rPr>
                        <a:t>195</a:t>
                      </a:r>
                    </a:p>
                  </a:txBody>
                  <a:tcPr/>
                </a:tc>
                <a:tc>
                  <a:txBody>
                    <a:bodyPr/>
                    <a:lstStyle/>
                    <a:p>
                      <a:pPr lvl="0" algn="l">
                        <a:buNone/>
                      </a:pPr>
                      <a:r>
                        <a:rPr lang="en-US" sz="1800" b="0" i="0" u="none" strike="noStrike" noProof="0" dirty="0">
                          <a:solidFill>
                            <a:srgbClr val="000000"/>
                          </a:solidFill>
                          <a:latin typeface="Avenir Next Condensed" panose="020B0506020202020204" pitchFamily="34" charset="0"/>
                        </a:rPr>
                        <a:t>48</a:t>
                      </a:r>
                      <a:endParaRPr lang="en-US" b="0" i="0" dirty="0">
                        <a:latin typeface="Avenir Next Condensed" panose="020B0506020202020204" pitchFamily="34" charset="0"/>
                      </a:endParaRPr>
                    </a:p>
                  </a:txBody>
                  <a:tcPr/>
                </a:tc>
                <a:tc>
                  <a:txBody>
                    <a:bodyPr/>
                    <a:lstStyle/>
                    <a:p>
                      <a:pPr lvl="0" algn="l">
                        <a:buNone/>
                      </a:pPr>
                      <a:r>
                        <a:rPr lang="en-US" b="0" i="0" dirty="0">
                          <a:latin typeface="Avenir Next Condensed" panose="020B0506020202020204" pitchFamily="34" charset="0"/>
                        </a:rPr>
                        <a:t>195</a:t>
                      </a:r>
                    </a:p>
                  </a:txBody>
                  <a:tcPr/>
                </a:tc>
                <a:tc>
                  <a:txBody>
                    <a:bodyPr/>
                    <a:lstStyle/>
                    <a:p>
                      <a:pPr lvl="0" algn="l">
                        <a:buNone/>
                      </a:pPr>
                      <a:r>
                        <a:rPr lang="en-US" b="0" i="0">
                          <a:latin typeface="Avenir Next Condensed" panose="020B0506020202020204" pitchFamily="34" charset="0"/>
                        </a:rPr>
                        <a:t>179</a:t>
                      </a:r>
                    </a:p>
                  </a:txBody>
                  <a:tcPr/>
                </a:tc>
                <a:tc>
                  <a:txBody>
                    <a:bodyPr/>
                    <a:lstStyle/>
                    <a:p>
                      <a:pPr lvl="0" algn="l">
                        <a:buNone/>
                      </a:pPr>
                      <a:r>
                        <a:rPr lang="en-US" b="0" i="0">
                          <a:latin typeface="Avenir Next Condensed" panose="020B0506020202020204" pitchFamily="34" charset="0"/>
                        </a:rPr>
                        <a:t>0</a:t>
                      </a:r>
                    </a:p>
                  </a:txBody>
                  <a:tcPr/>
                </a:tc>
                <a:tc>
                  <a:txBody>
                    <a:bodyPr/>
                    <a:lstStyle/>
                    <a:p>
                      <a:pPr lvl="0" algn="l">
                        <a:buNone/>
                      </a:pPr>
                      <a:r>
                        <a:rPr lang="en-US" b="0" i="0">
                          <a:latin typeface="Avenir Next Condensed" panose="020B0506020202020204" pitchFamily="34" charset="0"/>
                        </a:rPr>
                        <a:t>154</a:t>
                      </a:r>
                    </a:p>
                  </a:txBody>
                  <a:tcPr/>
                </a:tc>
                <a:tc>
                  <a:txBody>
                    <a:bodyPr/>
                    <a:lstStyle/>
                    <a:p>
                      <a:pPr lvl="0" algn="l">
                        <a:buNone/>
                      </a:pPr>
                      <a:r>
                        <a:rPr lang="en-US" b="0" i="0">
                          <a:latin typeface="Avenir Next Condensed" panose="020B0506020202020204" pitchFamily="34" charset="0"/>
                        </a:rPr>
                        <a:t>168</a:t>
                      </a:r>
                    </a:p>
                  </a:txBody>
                  <a:tcPr/>
                </a:tc>
                <a:tc>
                  <a:txBody>
                    <a:bodyPr/>
                    <a:lstStyle/>
                    <a:p>
                      <a:pPr lvl="0" algn="l">
                        <a:buNone/>
                      </a:pPr>
                      <a:r>
                        <a:rPr lang="en-US" b="0" i="0">
                          <a:latin typeface="Avenir Next Condensed" panose="020B0506020202020204" pitchFamily="34" charset="0"/>
                        </a:rPr>
                        <a:t>147</a:t>
                      </a:r>
                    </a:p>
                  </a:txBody>
                  <a:tcPr/>
                </a:tc>
                <a:extLst>
                  <a:ext uri="{0D108BD9-81ED-4DB2-BD59-A6C34878D82A}">
                    <a16:rowId xmlns:a16="http://schemas.microsoft.com/office/drawing/2014/main" val="4153973357"/>
                  </a:ext>
                </a:extLst>
              </a:tr>
              <a:tr h="370840">
                <a:tc>
                  <a:txBody>
                    <a:bodyPr/>
                    <a:lstStyle/>
                    <a:p>
                      <a:pPr lvl="0" algn="l">
                        <a:buNone/>
                      </a:pPr>
                      <a:r>
                        <a:rPr lang="en-US" sz="1800" b="0" i="0" u="none" strike="noStrike" noProof="0">
                          <a:solidFill>
                            <a:srgbClr val="000000"/>
                          </a:solidFill>
                          <a:latin typeface="Avenir Next Condensed" panose="020B0506020202020204" pitchFamily="34" charset="0"/>
                        </a:rPr>
                        <a:t>ExploitDB</a:t>
                      </a:r>
                    </a:p>
                  </a:txBody>
                  <a:tcPr/>
                </a:tc>
                <a:tc>
                  <a:txBody>
                    <a:bodyPr/>
                    <a:lstStyle/>
                    <a:p>
                      <a:pPr lvl="0" algn="l">
                        <a:buNone/>
                      </a:pPr>
                      <a:r>
                        <a:rPr lang="en-US" b="0" i="0">
                          <a:latin typeface="Avenir Next Condensed" panose="020B0506020202020204" pitchFamily="34" charset="0"/>
                        </a:rPr>
                        <a:t>156</a:t>
                      </a:r>
                    </a:p>
                  </a:txBody>
                  <a:tcPr/>
                </a:tc>
                <a:tc>
                  <a:txBody>
                    <a:bodyPr/>
                    <a:lstStyle/>
                    <a:p>
                      <a:pPr lvl="0" algn="l">
                        <a:buNone/>
                      </a:pPr>
                      <a:r>
                        <a:rPr lang="en-US" sz="1800" b="0" i="0" u="none" strike="noStrike" noProof="0" dirty="0">
                          <a:solidFill>
                            <a:srgbClr val="000000"/>
                          </a:solidFill>
                          <a:latin typeface="Avenir Next Condensed" panose="020B0506020202020204" pitchFamily="34" charset="0"/>
                        </a:rPr>
                        <a:t>5</a:t>
                      </a:r>
                      <a:endParaRPr lang="en-US" b="0" i="0" dirty="0">
                        <a:latin typeface="Avenir Next Condensed" panose="020B0506020202020204" pitchFamily="34" charset="0"/>
                      </a:endParaRPr>
                    </a:p>
                  </a:txBody>
                  <a:tcPr/>
                </a:tc>
                <a:tc>
                  <a:txBody>
                    <a:bodyPr/>
                    <a:lstStyle/>
                    <a:p>
                      <a:pPr lvl="0" algn="l">
                        <a:buNone/>
                      </a:pPr>
                      <a:r>
                        <a:rPr lang="en-US" b="0" i="0">
                          <a:latin typeface="Avenir Next Condensed" panose="020B0506020202020204" pitchFamily="34" charset="0"/>
                        </a:rPr>
                        <a:t>155</a:t>
                      </a:r>
                    </a:p>
                  </a:txBody>
                  <a:tcPr/>
                </a:tc>
                <a:tc>
                  <a:txBody>
                    <a:bodyPr/>
                    <a:lstStyle/>
                    <a:p>
                      <a:pPr lvl="0" algn="l">
                        <a:buNone/>
                      </a:pPr>
                      <a:r>
                        <a:rPr lang="en-US" b="0" i="0" dirty="0">
                          <a:latin typeface="Avenir Next Condensed" panose="020B0506020202020204" pitchFamily="34" charset="0"/>
                        </a:rPr>
                        <a:t>137</a:t>
                      </a:r>
                    </a:p>
                  </a:txBody>
                  <a:tcPr/>
                </a:tc>
                <a:tc>
                  <a:txBody>
                    <a:bodyPr/>
                    <a:lstStyle/>
                    <a:p>
                      <a:pPr lvl="0" algn="l">
                        <a:buNone/>
                      </a:pPr>
                      <a:r>
                        <a:rPr lang="en-US" b="0" i="0">
                          <a:latin typeface="Avenir Next Condensed" panose="020B0506020202020204" pitchFamily="34" charset="0"/>
                        </a:rPr>
                        <a:t>132</a:t>
                      </a:r>
                    </a:p>
                  </a:txBody>
                  <a:tcPr/>
                </a:tc>
                <a:tc>
                  <a:txBody>
                    <a:bodyPr/>
                    <a:lstStyle/>
                    <a:p>
                      <a:pPr lvl="0" algn="l">
                        <a:buNone/>
                      </a:pPr>
                      <a:r>
                        <a:rPr lang="en-US" b="0" i="0">
                          <a:latin typeface="Avenir Next Condensed" panose="020B0506020202020204" pitchFamily="34" charset="0"/>
                        </a:rPr>
                        <a:t>20</a:t>
                      </a:r>
                    </a:p>
                  </a:txBody>
                  <a:tcPr/>
                </a:tc>
                <a:tc>
                  <a:txBody>
                    <a:bodyPr/>
                    <a:lstStyle/>
                    <a:p>
                      <a:pPr lvl="0" algn="l">
                        <a:buNone/>
                      </a:pPr>
                      <a:r>
                        <a:rPr lang="en-US" b="0" i="0">
                          <a:latin typeface="Avenir Next Condensed" panose="020B0506020202020204" pitchFamily="34" charset="0"/>
                        </a:rPr>
                        <a:t>100</a:t>
                      </a:r>
                    </a:p>
                  </a:txBody>
                  <a:tcPr/>
                </a:tc>
                <a:tc>
                  <a:txBody>
                    <a:bodyPr/>
                    <a:lstStyle/>
                    <a:p>
                      <a:pPr lvl="0" algn="l">
                        <a:buNone/>
                      </a:pPr>
                      <a:r>
                        <a:rPr lang="en-US" b="0" i="0">
                          <a:latin typeface="Avenir Next Condensed" panose="020B0506020202020204" pitchFamily="34" charset="0"/>
                        </a:rPr>
                        <a:t>111</a:t>
                      </a:r>
                    </a:p>
                  </a:txBody>
                  <a:tcPr/>
                </a:tc>
                <a:extLst>
                  <a:ext uri="{0D108BD9-81ED-4DB2-BD59-A6C34878D82A}">
                    <a16:rowId xmlns:a16="http://schemas.microsoft.com/office/drawing/2014/main" val="2376410764"/>
                  </a:ext>
                </a:extLst>
              </a:tr>
              <a:tr h="370840">
                <a:tc>
                  <a:txBody>
                    <a:bodyPr/>
                    <a:lstStyle/>
                    <a:p>
                      <a:pPr lvl="0" algn="l">
                        <a:buNone/>
                      </a:pPr>
                      <a:r>
                        <a:rPr lang="en-US" sz="1800" b="0" i="0" u="none" strike="noStrike" noProof="0">
                          <a:solidFill>
                            <a:srgbClr val="000000"/>
                          </a:solidFill>
                          <a:latin typeface="Avenir Next Condensed" panose="020B0506020202020204" pitchFamily="34" charset="0"/>
                        </a:rPr>
                        <a:t>OpenWall</a:t>
                      </a:r>
                    </a:p>
                  </a:txBody>
                  <a:tcPr/>
                </a:tc>
                <a:tc>
                  <a:txBody>
                    <a:bodyPr/>
                    <a:lstStyle/>
                    <a:p>
                      <a:pPr lvl="0" algn="l">
                        <a:buNone/>
                      </a:pPr>
                      <a:r>
                        <a:rPr lang="en-US" b="0" i="0">
                          <a:latin typeface="Avenir Next Condensed" panose="020B0506020202020204" pitchFamily="34" charset="0"/>
                        </a:rPr>
                        <a:t>153</a:t>
                      </a:r>
                    </a:p>
                  </a:txBody>
                  <a:tcPr/>
                </a:tc>
                <a:tc>
                  <a:txBody>
                    <a:bodyPr/>
                    <a:lstStyle/>
                    <a:p>
                      <a:pPr lvl="0" algn="l">
                        <a:buNone/>
                      </a:pPr>
                      <a:r>
                        <a:rPr lang="en-US" sz="1800" b="0" i="0" u="none" strike="noStrike" noProof="0" dirty="0">
                          <a:solidFill>
                            <a:srgbClr val="000000"/>
                          </a:solidFill>
                          <a:latin typeface="Avenir Next Condensed" panose="020B0506020202020204" pitchFamily="34" charset="0"/>
                        </a:rPr>
                        <a:t>28</a:t>
                      </a:r>
                      <a:endParaRPr lang="en-US" b="0" i="0" dirty="0">
                        <a:latin typeface="Avenir Next Condensed" panose="020B0506020202020204" pitchFamily="34" charset="0"/>
                      </a:endParaRPr>
                    </a:p>
                  </a:txBody>
                  <a:tcPr/>
                </a:tc>
                <a:tc>
                  <a:txBody>
                    <a:bodyPr/>
                    <a:lstStyle/>
                    <a:p>
                      <a:pPr lvl="0" algn="l">
                        <a:buNone/>
                      </a:pPr>
                      <a:r>
                        <a:rPr lang="en-US" b="0" i="0">
                          <a:latin typeface="Avenir Next Condensed" panose="020B0506020202020204" pitchFamily="34" charset="0"/>
                        </a:rPr>
                        <a:t>152</a:t>
                      </a:r>
                    </a:p>
                  </a:txBody>
                  <a:tcPr/>
                </a:tc>
                <a:tc>
                  <a:txBody>
                    <a:bodyPr/>
                    <a:lstStyle/>
                    <a:p>
                      <a:pPr lvl="0" algn="l">
                        <a:buNone/>
                      </a:pPr>
                      <a:r>
                        <a:rPr lang="en-US" b="0" i="0" dirty="0">
                          <a:latin typeface="Avenir Next Condensed" panose="020B0506020202020204" pitchFamily="34" charset="0"/>
                        </a:rPr>
                        <a:t>140</a:t>
                      </a:r>
                    </a:p>
                  </a:txBody>
                  <a:tcPr/>
                </a:tc>
                <a:tc>
                  <a:txBody>
                    <a:bodyPr/>
                    <a:lstStyle/>
                    <a:p>
                      <a:pPr lvl="0" algn="l">
                        <a:buNone/>
                      </a:pPr>
                      <a:r>
                        <a:rPr lang="en-US" b="0" i="0" dirty="0">
                          <a:latin typeface="Avenir Next Condensed" panose="020B0506020202020204" pitchFamily="34" charset="0"/>
                        </a:rPr>
                        <a:t>153</a:t>
                      </a:r>
                    </a:p>
                  </a:txBody>
                  <a:tcPr/>
                </a:tc>
                <a:tc>
                  <a:txBody>
                    <a:bodyPr/>
                    <a:lstStyle/>
                    <a:p>
                      <a:pPr lvl="0" algn="l">
                        <a:buNone/>
                      </a:pPr>
                      <a:r>
                        <a:rPr lang="en-US" b="0" i="0">
                          <a:latin typeface="Avenir Next Condensed" panose="020B0506020202020204" pitchFamily="34" charset="0"/>
                        </a:rPr>
                        <a:t>72</a:t>
                      </a:r>
                    </a:p>
                  </a:txBody>
                  <a:tcPr/>
                </a:tc>
                <a:tc>
                  <a:txBody>
                    <a:bodyPr/>
                    <a:lstStyle/>
                    <a:p>
                      <a:pPr lvl="0" algn="l">
                        <a:buNone/>
                      </a:pPr>
                      <a:r>
                        <a:rPr lang="en-US" b="0" i="0">
                          <a:latin typeface="Avenir Next Condensed" panose="020B0506020202020204" pitchFamily="34" charset="0"/>
                        </a:rPr>
                        <a:t>72</a:t>
                      </a:r>
                    </a:p>
                  </a:txBody>
                  <a:tcPr/>
                </a:tc>
                <a:tc>
                  <a:txBody>
                    <a:bodyPr/>
                    <a:lstStyle/>
                    <a:p>
                      <a:pPr lvl="0" algn="l">
                        <a:buNone/>
                      </a:pPr>
                      <a:r>
                        <a:rPr lang="en-US" b="0" i="0">
                          <a:latin typeface="Avenir Next Condensed" panose="020B0506020202020204" pitchFamily="34" charset="0"/>
                        </a:rPr>
                        <a:t>71</a:t>
                      </a:r>
                    </a:p>
                  </a:txBody>
                  <a:tcPr/>
                </a:tc>
                <a:extLst>
                  <a:ext uri="{0D108BD9-81ED-4DB2-BD59-A6C34878D82A}">
                    <a16:rowId xmlns:a16="http://schemas.microsoft.com/office/drawing/2014/main" val="1791613171"/>
                  </a:ext>
                </a:extLst>
              </a:tr>
              <a:tr h="370839">
                <a:tc>
                  <a:txBody>
                    <a:bodyPr/>
                    <a:lstStyle/>
                    <a:p>
                      <a:pPr lvl="0" algn="l">
                        <a:buNone/>
                      </a:pPr>
                      <a:r>
                        <a:rPr lang="en-US" sz="1800" b="0" i="0" u="none" strike="noStrike" noProof="0" err="1">
                          <a:solidFill>
                            <a:srgbClr val="000000"/>
                          </a:solidFill>
                          <a:latin typeface="Avenir Next Condensed" panose="020B0506020202020204" pitchFamily="34" charset="0"/>
                        </a:rPr>
                        <a:t>SecurityTracker</a:t>
                      </a:r>
                      <a:endParaRPr lang="en-US" b="0" i="0">
                        <a:latin typeface="Avenir Next Condensed" panose="020B0506020202020204" pitchFamily="34" charset="0"/>
                      </a:endParaRPr>
                    </a:p>
                  </a:txBody>
                  <a:tcPr/>
                </a:tc>
                <a:tc>
                  <a:txBody>
                    <a:bodyPr/>
                    <a:lstStyle/>
                    <a:p>
                      <a:pPr lvl="0" algn="l">
                        <a:buNone/>
                      </a:pPr>
                      <a:r>
                        <a:rPr lang="en-US" b="0" i="0">
                          <a:latin typeface="Avenir Next Condensed" panose="020B0506020202020204" pitchFamily="34" charset="0"/>
                        </a:rPr>
                        <a:t>89</a:t>
                      </a:r>
                    </a:p>
                  </a:txBody>
                  <a:tcPr/>
                </a:tc>
                <a:tc>
                  <a:txBody>
                    <a:bodyPr/>
                    <a:lstStyle/>
                    <a:p>
                      <a:pPr lvl="0" algn="l">
                        <a:buNone/>
                      </a:pPr>
                      <a:r>
                        <a:rPr lang="en-US" sz="1800" b="0" i="0" u="none" strike="noStrike" noProof="0" dirty="0">
                          <a:solidFill>
                            <a:srgbClr val="000000"/>
                          </a:solidFill>
                          <a:latin typeface="Avenir Next Condensed" panose="020B0506020202020204" pitchFamily="34" charset="0"/>
                        </a:rPr>
                        <a:t>3</a:t>
                      </a:r>
                      <a:endParaRPr lang="en-US" b="0" i="0" dirty="0">
                        <a:latin typeface="Avenir Next Condensed" panose="020B0506020202020204" pitchFamily="34" charset="0"/>
                      </a:endParaRPr>
                    </a:p>
                  </a:txBody>
                  <a:tcPr/>
                </a:tc>
                <a:tc>
                  <a:txBody>
                    <a:bodyPr/>
                    <a:lstStyle/>
                    <a:p>
                      <a:pPr lvl="0" algn="l">
                        <a:buNone/>
                      </a:pPr>
                      <a:r>
                        <a:rPr lang="en-US" b="0" i="0">
                          <a:latin typeface="Avenir Next Condensed" panose="020B0506020202020204" pitchFamily="34" charset="0"/>
                        </a:rPr>
                        <a:t>87</a:t>
                      </a:r>
                    </a:p>
                  </a:txBody>
                  <a:tcPr/>
                </a:tc>
                <a:tc>
                  <a:txBody>
                    <a:bodyPr/>
                    <a:lstStyle/>
                    <a:p>
                      <a:pPr lvl="0" algn="l">
                        <a:buNone/>
                      </a:pPr>
                      <a:r>
                        <a:rPr lang="en-US" b="0" i="0">
                          <a:latin typeface="Avenir Next Condensed" panose="020B0506020202020204" pitchFamily="34" charset="0"/>
                        </a:rPr>
                        <a:t>71</a:t>
                      </a:r>
                    </a:p>
                  </a:txBody>
                  <a:tcPr/>
                </a:tc>
                <a:tc>
                  <a:txBody>
                    <a:bodyPr/>
                    <a:lstStyle/>
                    <a:p>
                      <a:pPr lvl="0" algn="l">
                        <a:buNone/>
                      </a:pPr>
                      <a:r>
                        <a:rPr lang="en-US" b="0" i="0" dirty="0">
                          <a:latin typeface="Avenir Next Condensed" panose="020B0506020202020204" pitchFamily="34" charset="0"/>
                        </a:rPr>
                        <a:t>73</a:t>
                      </a:r>
                    </a:p>
                  </a:txBody>
                  <a:tcPr/>
                </a:tc>
                <a:tc>
                  <a:txBody>
                    <a:bodyPr/>
                    <a:lstStyle/>
                    <a:p>
                      <a:pPr lvl="0" algn="l">
                        <a:buNone/>
                      </a:pPr>
                      <a:r>
                        <a:rPr lang="en-US" b="0" i="0" dirty="0">
                          <a:latin typeface="Avenir Next Condensed" panose="020B0506020202020204" pitchFamily="34" charset="0"/>
                        </a:rPr>
                        <a:t>69</a:t>
                      </a:r>
                    </a:p>
                  </a:txBody>
                  <a:tcPr/>
                </a:tc>
                <a:tc>
                  <a:txBody>
                    <a:bodyPr/>
                    <a:lstStyle/>
                    <a:p>
                      <a:pPr lvl="0" algn="l">
                        <a:buNone/>
                      </a:pPr>
                      <a:r>
                        <a:rPr lang="en-US" b="0" i="0" dirty="0">
                          <a:latin typeface="Avenir Next Condensed" panose="020B0506020202020204" pitchFamily="34" charset="0"/>
                        </a:rPr>
                        <a:t>62</a:t>
                      </a:r>
                    </a:p>
                  </a:txBody>
                  <a:tcPr/>
                </a:tc>
                <a:tc>
                  <a:txBody>
                    <a:bodyPr/>
                    <a:lstStyle/>
                    <a:p>
                      <a:pPr lvl="0" algn="l">
                        <a:buNone/>
                      </a:pPr>
                      <a:r>
                        <a:rPr lang="en-US" b="0" i="0" dirty="0">
                          <a:latin typeface="Avenir Next Condensed" panose="020B0506020202020204" pitchFamily="34" charset="0"/>
                        </a:rPr>
                        <a:t>61</a:t>
                      </a:r>
                    </a:p>
                  </a:txBody>
                  <a:tcPr/>
                </a:tc>
                <a:extLst>
                  <a:ext uri="{0D108BD9-81ED-4DB2-BD59-A6C34878D82A}">
                    <a16:rowId xmlns:a16="http://schemas.microsoft.com/office/drawing/2014/main" val="650396452"/>
                  </a:ext>
                </a:extLst>
              </a:tr>
            </a:tbl>
          </a:graphicData>
        </a:graphic>
      </p:graphicFrame>
      <p:graphicFrame>
        <p:nvGraphicFramePr>
          <p:cNvPr id="8" name="Table 13">
            <a:extLst>
              <a:ext uri="{FF2B5EF4-FFF2-40B4-BE49-F238E27FC236}">
                <a16:creationId xmlns:a16="http://schemas.microsoft.com/office/drawing/2014/main" id="{CB22BEED-081D-984B-AECE-3F8E74650AA7}"/>
              </a:ext>
            </a:extLst>
          </p:cNvPr>
          <p:cNvGraphicFramePr>
            <a:graphicFrameLocks noGrp="1"/>
          </p:cNvGraphicFramePr>
          <p:nvPr>
            <p:extLst/>
          </p:nvPr>
        </p:nvGraphicFramePr>
        <p:xfrm>
          <a:off x="639859" y="5116682"/>
          <a:ext cx="10911009" cy="370840"/>
        </p:xfrm>
        <a:graphic>
          <a:graphicData uri="http://schemas.openxmlformats.org/drawingml/2006/table">
            <a:tbl>
              <a:tblPr bandRow="1">
                <a:tableStyleId>{5C22544A-7EE6-4342-B048-85BDC9FD1C3A}</a:tableStyleId>
              </a:tblPr>
              <a:tblGrid>
                <a:gridCol w="1483231">
                  <a:extLst>
                    <a:ext uri="{9D8B030D-6E8A-4147-A177-3AD203B41FA5}">
                      <a16:colId xmlns:a16="http://schemas.microsoft.com/office/drawing/2014/main" val="4256032994"/>
                    </a:ext>
                  </a:extLst>
                </a:gridCol>
                <a:gridCol w="1061544">
                  <a:extLst>
                    <a:ext uri="{9D8B030D-6E8A-4147-A177-3AD203B41FA5}">
                      <a16:colId xmlns:a16="http://schemas.microsoft.com/office/drawing/2014/main" val="2593398682"/>
                    </a:ext>
                  </a:extLst>
                </a:gridCol>
                <a:gridCol w="977463">
                  <a:extLst>
                    <a:ext uri="{9D8B030D-6E8A-4147-A177-3AD203B41FA5}">
                      <a16:colId xmlns:a16="http://schemas.microsoft.com/office/drawing/2014/main" val="394727166"/>
                    </a:ext>
                  </a:extLst>
                </a:gridCol>
                <a:gridCol w="1345324">
                  <a:extLst>
                    <a:ext uri="{9D8B030D-6E8A-4147-A177-3AD203B41FA5}">
                      <a16:colId xmlns:a16="http://schemas.microsoft.com/office/drawing/2014/main" val="3619840827"/>
                    </a:ext>
                  </a:extLst>
                </a:gridCol>
                <a:gridCol w="1492469">
                  <a:extLst>
                    <a:ext uri="{9D8B030D-6E8A-4147-A177-3AD203B41FA5}">
                      <a16:colId xmlns:a16="http://schemas.microsoft.com/office/drawing/2014/main" val="1674981962"/>
                    </a:ext>
                  </a:extLst>
                </a:gridCol>
                <a:gridCol w="1240220">
                  <a:extLst>
                    <a:ext uri="{9D8B030D-6E8A-4147-A177-3AD203B41FA5}">
                      <a16:colId xmlns:a16="http://schemas.microsoft.com/office/drawing/2014/main" val="448461865"/>
                    </a:ext>
                  </a:extLst>
                </a:gridCol>
                <a:gridCol w="1008993">
                  <a:extLst>
                    <a:ext uri="{9D8B030D-6E8A-4147-A177-3AD203B41FA5}">
                      <a16:colId xmlns:a16="http://schemas.microsoft.com/office/drawing/2014/main" val="1767330857"/>
                    </a:ext>
                  </a:extLst>
                </a:gridCol>
                <a:gridCol w="987973">
                  <a:extLst>
                    <a:ext uri="{9D8B030D-6E8A-4147-A177-3AD203B41FA5}">
                      <a16:colId xmlns:a16="http://schemas.microsoft.com/office/drawing/2014/main" val="2967310931"/>
                    </a:ext>
                  </a:extLst>
                </a:gridCol>
                <a:gridCol w="1313792">
                  <a:extLst>
                    <a:ext uri="{9D8B030D-6E8A-4147-A177-3AD203B41FA5}">
                      <a16:colId xmlns:a16="http://schemas.microsoft.com/office/drawing/2014/main" val="2664848164"/>
                    </a:ext>
                  </a:extLst>
                </a:gridCol>
              </a:tblGrid>
              <a:tr h="370840">
                <a:tc>
                  <a:txBody>
                    <a:bodyPr/>
                    <a:lstStyle/>
                    <a:p>
                      <a:pPr lvl="0" algn="l">
                        <a:buNone/>
                      </a:pPr>
                      <a:r>
                        <a:rPr lang="en-US" sz="1800" b="0" i="0" u="none" strike="noStrike" noProof="0">
                          <a:solidFill>
                            <a:srgbClr val="000000"/>
                          </a:solidFill>
                          <a:latin typeface="Avenir Next Condensed" panose="020B0506020202020204" pitchFamily="34" charset="0"/>
                        </a:rPr>
                        <a:t>Combined-top5</a:t>
                      </a:r>
                      <a:endParaRPr lang="en-US" b="0" i="0">
                        <a:latin typeface="Avenir Next Condensed" panose="020B0506020202020204" pitchFamily="34" charset="0"/>
                      </a:endParaRPr>
                    </a:p>
                  </a:txBody>
                  <a:tcPr/>
                </a:tc>
                <a:tc>
                  <a:txBody>
                    <a:bodyPr/>
                    <a:lstStyle/>
                    <a:p>
                      <a:pPr lvl="0" algn="l">
                        <a:buNone/>
                      </a:pPr>
                      <a:r>
                        <a:rPr lang="en-US" sz="1800" b="0" i="0" u="none" strike="noStrike" noProof="0">
                          <a:solidFill>
                            <a:srgbClr val="000000"/>
                          </a:solidFill>
                          <a:latin typeface="Avenir Next Condensed" panose="020B0506020202020204" pitchFamily="34" charset="0"/>
                        </a:rPr>
                        <a:t>287</a:t>
                      </a:r>
                      <a:endParaRPr lang="en-US" b="0" i="0">
                        <a:latin typeface="Avenir Next Condensed" panose="020B0506020202020204" pitchFamily="34" charset="0"/>
                      </a:endParaRPr>
                    </a:p>
                  </a:txBody>
                  <a:tcPr/>
                </a:tc>
                <a:tc>
                  <a:txBody>
                    <a:bodyPr/>
                    <a:lstStyle/>
                    <a:p>
                      <a:pPr lvl="0" algn="l">
                        <a:buNone/>
                      </a:pPr>
                      <a:r>
                        <a:rPr lang="en-US" b="0" i="0" dirty="0">
                          <a:latin typeface="Avenir Next Condensed" panose="020B0506020202020204" pitchFamily="34" charset="0"/>
                        </a:rPr>
                        <a:t>3</a:t>
                      </a:r>
                    </a:p>
                  </a:txBody>
                  <a:tcPr/>
                </a:tc>
                <a:tc>
                  <a:txBody>
                    <a:bodyPr/>
                    <a:lstStyle/>
                    <a:p>
                      <a:pPr lvl="0" algn="l">
                        <a:buNone/>
                      </a:pPr>
                      <a:r>
                        <a:rPr lang="en-US" b="0" i="0" dirty="0">
                          <a:latin typeface="Avenir Next Condensed" panose="020B0506020202020204" pitchFamily="34" charset="0"/>
                        </a:rPr>
                        <a:t>284</a:t>
                      </a:r>
                    </a:p>
                  </a:txBody>
                  <a:tcPr/>
                </a:tc>
                <a:tc>
                  <a:txBody>
                    <a:bodyPr/>
                    <a:lstStyle/>
                    <a:p>
                      <a:pPr lvl="0" algn="l">
                        <a:buNone/>
                      </a:pPr>
                      <a:r>
                        <a:rPr lang="en-US" b="0" i="0">
                          <a:latin typeface="Avenir Next Condensed" panose="020B0506020202020204" pitchFamily="34" charset="0"/>
                        </a:rPr>
                        <a:t>259</a:t>
                      </a:r>
                    </a:p>
                  </a:txBody>
                  <a:tcPr/>
                </a:tc>
                <a:tc>
                  <a:txBody>
                    <a:bodyPr/>
                    <a:lstStyle/>
                    <a:p>
                      <a:pPr lvl="0" algn="l">
                        <a:buNone/>
                      </a:pPr>
                      <a:r>
                        <a:rPr lang="en-US" b="0" i="0">
                          <a:latin typeface="Avenir Next Condensed" panose="020B0506020202020204" pitchFamily="34" charset="0"/>
                        </a:rPr>
                        <a:t>55</a:t>
                      </a:r>
                    </a:p>
                  </a:txBody>
                  <a:tcPr/>
                </a:tc>
                <a:tc>
                  <a:txBody>
                    <a:bodyPr/>
                    <a:lstStyle/>
                    <a:p>
                      <a:pPr lvl="0" algn="l">
                        <a:buNone/>
                      </a:pPr>
                      <a:r>
                        <a:rPr lang="en-US" b="0" i="0">
                          <a:latin typeface="Avenir Next Condensed" panose="020B0506020202020204" pitchFamily="34" charset="0"/>
                        </a:rPr>
                        <a:t>70</a:t>
                      </a:r>
                    </a:p>
                  </a:txBody>
                  <a:tcPr/>
                </a:tc>
                <a:tc>
                  <a:txBody>
                    <a:bodyPr/>
                    <a:lstStyle/>
                    <a:p>
                      <a:pPr lvl="0" algn="l">
                        <a:buNone/>
                      </a:pPr>
                      <a:r>
                        <a:rPr lang="en-US" b="0" i="0">
                          <a:latin typeface="Avenir Next Condensed" panose="020B0506020202020204" pitchFamily="34" charset="0"/>
                        </a:rPr>
                        <a:t>125</a:t>
                      </a:r>
                    </a:p>
                  </a:txBody>
                  <a:tcPr/>
                </a:tc>
                <a:tc>
                  <a:txBody>
                    <a:bodyPr/>
                    <a:lstStyle/>
                    <a:p>
                      <a:pPr lvl="0" algn="l">
                        <a:buNone/>
                      </a:pPr>
                      <a:r>
                        <a:rPr lang="en-US" b="0" i="0" dirty="0">
                          <a:latin typeface="Avenir Next Condensed" panose="020B0506020202020204" pitchFamily="34" charset="0"/>
                        </a:rPr>
                        <a:t>138</a:t>
                      </a:r>
                    </a:p>
                  </a:txBody>
                  <a:tcPr/>
                </a:tc>
                <a:extLst>
                  <a:ext uri="{0D108BD9-81ED-4DB2-BD59-A6C34878D82A}">
                    <a16:rowId xmlns:a16="http://schemas.microsoft.com/office/drawing/2014/main" val="597520420"/>
                  </a:ext>
                </a:extLst>
              </a:tr>
            </a:tbl>
          </a:graphicData>
        </a:graphic>
      </p:graphicFrame>
      <p:graphicFrame>
        <p:nvGraphicFramePr>
          <p:cNvPr id="11" name="Table 13">
            <a:extLst>
              <a:ext uri="{FF2B5EF4-FFF2-40B4-BE49-F238E27FC236}">
                <a16:creationId xmlns:a16="http://schemas.microsoft.com/office/drawing/2014/main" id="{68ADFA75-DC9C-B84D-8439-8F712842D617}"/>
              </a:ext>
            </a:extLst>
          </p:cNvPr>
          <p:cNvGraphicFramePr>
            <a:graphicFrameLocks noGrp="1"/>
          </p:cNvGraphicFramePr>
          <p:nvPr>
            <p:extLst/>
          </p:nvPr>
        </p:nvGraphicFramePr>
        <p:xfrm>
          <a:off x="639859" y="5744215"/>
          <a:ext cx="10911009" cy="370840"/>
        </p:xfrm>
        <a:graphic>
          <a:graphicData uri="http://schemas.openxmlformats.org/drawingml/2006/table">
            <a:tbl>
              <a:tblPr bandRow="1">
                <a:tableStyleId>{5C22544A-7EE6-4342-B048-85BDC9FD1C3A}</a:tableStyleId>
              </a:tblPr>
              <a:tblGrid>
                <a:gridCol w="1483231">
                  <a:extLst>
                    <a:ext uri="{9D8B030D-6E8A-4147-A177-3AD203B41FA5}">
                      <a16:colId xmlns:a16="http://schemas.microsoft.com/office/drawing/2014/main" val="4256032994"/>
                    </a:ext>
                  </a:extLst>
                </a:gridCol>
                <a:gridCol w="1061544">
                  <a:extLst>
                    <a:ext uri="{9D8B030D-6E8A-4147-A177-3AD203B41FA5}">
                      <a16:colId xmlns:a16="http://schemas.microsoft.com/office/drawing/2014/main" val="2593398682"/>
                    </a:ext>
                  </a:extLst>
                </a:gridCol>
                <a:gridCol w="977463">
                  <a:extLst>
                    <a:ext uri="{9D8B030D-6E8A-4147-A177-3AD203B41FA5}">
                      <a16:colId xmlns:a16="http://schemas.microsoft.com/office/drawing/2014/main" val="394727166"/>
                    </a:ext>
                  </a:extLst>
                </a:gridCol>
                <a:gridCol w="1345324">
                  <a:extLst>
                    <a:ext uri="{9D8B030D-6E8A-4147-A177-3AD203B41FA5}">
                      <a16:colId xmlns:a16="http://schemas.microsoft.com/office/drawing/2014/main" val="3619840827"/>
                    </a:ext>
                  </a:extLst>
                </a:gridCol>
                <a:gridCol w="1492469">
                  <a:extLst>
                    <a:ext uri="{9D8B030D-6E8A-4147-A177-3AD203B41FA5}">
                      <a16:colId xmlns:a16="http://schemas.microsoft.com/office/drawing/2014/main" val="1674981962"/>
                    </a:ext>
                  </a:extLst>
                </a:gridCol>
                <a:gridCol w="1240220">
                  <a:extLst>
                    <a:ext uri="{9D8B030D-6E8A-4147-A177-3AD203B41FA5}">
                      <a16:colId xmlns:a16="http://schemas.microsoft.com/office/drawing/2014/main" val="448461865"/>
                    </a:ext>
                  </a:extLst>
                </a:gridCol>
                <a:gridCol w="1008993">
                  <a:extLst>
                    <a:ext uri="{9D8B030D-6E8A-4147-A177-3AD203B41FA5}">
                      <a16:colId xmlns:a16="http://schemas.microsoft.com/office/drawing/2014/main" val="1767330857"/>
                    </a:ext>
                  </a:extLst>
                </a:gridCol>
                <a:gridCol w="987973">
                  <a:extLst>
                    <a:ext uri="{9D8B030D-6E8A-4147-A177-3AD203B41FA5}">
                      <a16:colId xmlns:a16="http://schemas.microsoft.com/office/drawing/2014/main" val="2967310931"/>
                    </a:ext>
                  </a:extLst>
                </a:gridCol>
                <a:gridCol w="1313792">
                  <a:extLst>
                    <a:ext uri="{9D8B030D-6E8A-4147-A177-3AD203B41FA5}">
                      <a16:colId xmlns:a16="http://schemas.microsoft.com/office/drawing/2014/main" val="2664848164"/>
                    </a:ext>
                  </a:extLst>
                </a:gridCol>
              </a:tblGrid>
              <a:tr h="370840">
                <a:tc>
                  <a:txBody>
                    <a:bodyPr/>
                    <a:lstStyle/>
                    <a:p>
                      <a:pPr lvl="0" algn="l">
                        <a:buNone/>
                      </a:pPr>
                      <a:r>
                        <a:rPr lang="en-US" sz="1800" b="0" i="0" u="none" strike="noStrike" noProof="0">
                          <a:solidFill>
                            <a:srgbClr val="000000"/>
                          </a:solidFill>
                          <a:latin typeface="Avenir Next Condensed" panose="020B0506020202020204" pitchFamily="34" charset="0"/>
                        </a:rPr>
                        <a:t>Combined-all</a:t>
                      </a:r>
                      <a:endParaRPr lang="en-US" b="0" i="0">
                        <a:latin typeface="Avenir Next Condensed" panose="020B0506020202020204" pitchFamily="34" charset="0"/>
                      </a:endParaRPr>
                    </a:p>
                  </a:txBody>
                  <a:tcPr/>
                </a:tc>
                <a:tc>
                  <a:txBody>
                    <a:bodyPr/>
                    <a:lstStyle/>
                    <a:p>
                      <a:pPr lvl="0" algn="l">
                        <a:buNone/>
                      </a:pPr>
                      <a:r>
                        <a:rPr lang="en-US" sz="1800" b="0" i="0" u="none" strike="noStrike" noProof="0">
                          <a:solidFill>
                            <a:srgbClr val="000000"/>
                          </a:solidFill>
                          <a:latin typeface="Avenir Next Condensed" panose="020B0506020202020204" pitchFamily="34" charset="0"/>
                        </a:rPr>
                        <a:t>291</a:t>
                      </a:r>
                      <a:endParaRPr lang="en-US" b="0" i="0">
                        <a:latin typeface="Avenir Next Condensed" panose="020B0506020202020204" pitchFamily="34" charset="0"/>
                      </a:endParaRPr>
                    </a:p>
                  </a:txBody>
                  <a:tcPr/>
                </a:tc>
                <a:tc>
                  <a:txBody>
                    <a:bodyPr/>
                    <a:lstStyle/>
                    <a:p>
                      <a:pPr lvl="0" algn="l">
                        <a:buNone/>
                      </a:pPr>
                      <a:r>
                        <a:rPr lang="en-US" b="0" i="0" dirty="0">
                          <a:latin typeface="Avenir Next Condensed" panose="020B0506020202020204" pitchFamily="34" charset="0"/>
                        </a:rPr>
                        <a:t>1</a:t>
                      </a:r>
                    </a:p>
                  </a:txBody>
                  <a:tcPr/>
                </a:tc>
                <a:tc>
                  <a:txBody>
                    <a:bodyPr/>
                    <a:lstStyle/>
                    <a:p>
                      <a:pPr lvl="0" algn="l">
                        <a:buNone/>
                      </a:pPr>
                      <a:r>
                        <a:rPr lang="en-US" b="0" i="0" dirty="0">
                          <a:latin typeface="Avenir Next Condensed" panose="020B0506020202020204" pitchFamily="34" charset="0"/>
                        </a:rPr>
                        <a:t>280</a:t>
                      </a:r>
                    </a:p>
                  </a:txBody>
                  <a:tcPr/>
                </a:tc>
                <a:tc>
                  <a:txBody>
                    <a:bodyPr/>
                    <a:lstStyle/>
                    <a:p>
                      <a:pPr lvl="0" algn="l">
                        <a:buNone/>
                      </a:pPr>
                      <a:r>
                        <a:rPr lang="en-US" b="0" i="0" dirty="0">
                          <a:latin typeface="Avenir Next Condensed" panose="020B0506020202020204" pitchFamily="34" charset="0"/>
                        </a:rPr>
                        <a:t>256</a:t>
                      </a:r>
                    </a:p>
                  </a:txBody>
                  <a:tcPr/>
                </a:tc>
                <a:tc>
                  <a:txBody>
                    <a:bodyPr/>
                    <a:lstStyle/>
                    <a:p>
                      <a:pPr lvl="0" algn="l">
                        <a:buNone/>
                      </a:pPr>
                      <a:r>
                        <a:rPr lang="en-US" b="0" i="0" dirty="0">
                          <a:latin typeface="Avenir Next Condensed" panose="020B0506020202020204" pitchFamily="34" charset="0"/>
                        </a:rPr>
                        <a:t>52</a:t>
                      </a:r>
                    </a:p>
                  </a:txBody>
                  <a:tcPr/>
                </a:tc>
                <a:tc>
                  <a:txBody>
                    <a:bodyPr/>
                    <a:lstStyle/>
                    <a:p>
                      <a:pPr lvl="0" algn="l">
                        <a:buNone/>
                      </a:pPr>
                      <a:r>
                        <a:rPr lang="en-US" b="0" i="0" dirty="0">
                          <a:latin typeface="Avenir Next Condensed" panose="020B0506020202020204" pitchFamily="34" charset="0"/>
                        </a:rPr>
                        <a:t>17</a:t>
                      </a:r>
                    </a:p>
                  </a:txBody>
                  <a:tcPr/>
                </a:tc>
                <a:tc>
                  <a:txBody>
                    <a:bodyPr/>
                    <a:lstStyle/>
                    <a:p>
                      <a:pPr lvl="0" algn="l">
                        <a:buNone/>
                      </a:pPr>
                      <a:r>
                        <a:rPr lang="en-US" b="0" i="0" dirty="0">
                          <a:latin typeface="Avenir Next Condensed" panose="020B0506020202020204" pitchFamily="34" charset="0"/>
                        </a:rPr>
                        <a:t>82</a:t>
                      </a:r>
                    </a:p>
                  </a:txBody>
                  <a:tcPr/>
                </a:tc>
                <a:tc>
                  <a:txBody>
                    <a:bodyPr/>
                    <a:lstStyle/>
                    <a:p>
                      <a:pPr lvl="0" algn="l">
                        <a:buNone/>
                      </a:pPr>
                      <a:r>
                        <a:rPr lang="en-US" b="0" i="0" dirty="0">
                          <a:latin typeface="Avenir Next Condensed" panose="020B0506020202020204" pitchFamily="34" charset="0"/>
                        </a:rPr>
                        <a:t>106</a:t>
                      </a:r>
                    </a:p>
                  </a:txBody>
                  <a:tcPr/>
                </a:tc>
                <a:extLst>
                  <a:ext uri="{0D108BD9-81ED-4DB2-BD59-A6C34878D82A}">
                    <a16:rowId xmlns:a16="http://schemas.microsoft.com/office/drawing/2014/main" val="597520420"/>
                  </a:ext>
                </a:extLst>
              </a:tr>
            </a:tbl>
          </a:graphicData>
        </a:graphic>
      </p:graphicFrame>
      <p:sp>
        <p:nvSpPr>
          <p:cNvPr id="14" name="Rectangle 13">
            <a:extLst>
              <a:ext uri="{FF2B5EF4-FFF2-40B4-BE49-F238E27FC236}">
                <a16:creationId xmlns:a16="http://schemas.microsoft.com/office/drawing/2014/main" id="{E87D30A8-D1E6-7445-B611-4C1062ABC5D0}"/>
              </a:ext>
            </a:extLst>
          </p:cNvPr>
          <p:cNvSpPr/>
          <p:nvPr/>
        </p:nvSpPr>
        <p:spPr>
          <a:xfrm>
            <a:off x="4196081" y="3026268"/>
            <a:ext cx="1310639" cy="30887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D4027BC-DA23-5D4F-A093-F1DCE41E4B24}"/>
              </a:ext>
            </a:extLst>
          </p:cNvPr>
          <p:cNvSpPr/>
          <p:nvPr/>
        </p:nvSpPr>
        <p:spPr>
          <a:xfrm>
            <a:off x="5506720" y="3026268"/>
            <a:ext cx="1503680" cy="30887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6144B93-5A24-E549-BEF9-8F6B05F405E9}"/>
              </a:ext>
            </a:extLst>
          </p:cNvPr>
          <p:cNvSpPr/>
          <p:nvPr/>
        </p:nvSpPr>
        <p:spPr>
          <a:xfrm>
            <a:off x="2142491" y="3026268"/>
            <a:ext cx="1046479" cy="30887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386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2" grpId="0" animBg="1"/>
      <p:bldP spid="12"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3A0D-DBD6-4079-BBC6-BF89E6CEE5AD}"/>
              </a:ext>
            </a:extLst>
          </p:cNvPr>
          <p:cNvSpPr>
            <a:spLocks noGrp="1"/>
          </p:cNvSpPr>
          <p:nvPr>
            <p:ph type="title"/>
          </p:nvPr>
        </p:nvSpPr>
        <p:spPr>
          <a:xfrm>
            <a:off x="838200" y="365125"/>
            <a:ext cx="10515600" cy="1325563"/>
          </a:xfrm>
        </p:spPr>
        <p:txBody>
          <a:bodyPr/>
          <a:lstStyle/>
          <a:p>
            <a:r>
              <a:rPr lang="en-US">
                <a:cs typeface="Calibri Light"/>
              </a:rPr>
              <a:t>Missing Information</a:t>
            </a:r>
            <a:endParaRPr lang="en-US"/>
          </a:p>
        </p:txBody>
      </p:sp>
      <p:sp>
        <p:nvSpPr>
          <p:cNvPr id="3" name="Rectangle 2">
            <a:extLst>
              <a:ext uri="{FF2B5EF4-FFF2-40B4-BE49-F238E27FC236}">
                <a16:creationId xmlns:a16="http://schemas.microsoft.com/office/drawing/2014/main" id="{F7E3E3FE-74E0-4B2A-B97F-550D6651FA65}"/>
              </a:ext>
            </a:extLst>
          </p:cNvPr>
          <p:cNvSpPr/>
          <p:nvPr/>
        </p:nvSpPr>
        <p:spPr>
          <a:xfrm>
            <a:off x="2875" y="2876"/>
            <a:ext cx="12186248" cy="49745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hart 12">
            <a:extLst>
              <a:ext uri="{FF2B5EF4-FFF2-40B4-BE49-F238E27FC236}">
                <a16:creationId xmlns:a16="http://schemas.microsoft.com/office/drawing/2014/main" id="{3B7842E7-6310-8D43-B590-86F39464F2FE}"/>
              </a:ext>
            </a:extLst>
          </p:cNvPr>
          <p:cNvGraphicFramePr/>
          <p:nvPr>
            <p:extLst>
              <p:ext uri="{D42A27DB-BD31-4B8C-83A1-F6EECF244321}">
                <p14:modId xmlns:p14="http://schemas.microsoft.com/office/powerpoint/2010/main" val="750283693"/>
              </p:ext>
            </p:extLst>
          </p:nvPr>
        </p:nvGraphicFramePr>
        <p:xfrm>
          <a:off x="838197" y="1591608"/>
          <a:ext cx="3718924" cy="31133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Table 13">
            <a:extLst>
              <a:ext uri="{FF2B5EF4-FFF2-40B4-BE49-F238E27FC236}">
                <a16:creationId xmlns:a16="http://schemas.microsoft.com/office/drawing/2014/main" id="{81B4620D-AE77-424C-B13A-BE6E2ABB1826}"/>
              </a:ext>
            </a:extLst>
          </p:cNvPr>
          <p:cNvGraphicFramePr>
            <a:graphicFrameLocks noGrp="1"/>
          </p:cNvGraphicFramePr>
          <p:nvPr>
            <p:extLst>
              <p:ext uri="{D42A27DB-BD31-4B8C-83A1-F6EECF244321}">
                <p14:modId xmlns:p14="http://schemas.microsoft.com/office/powerpoint/2010/main" val="3967608715"/>
              </p:ext>
            </p:extLst>
          </p:nvPr>
        </p:nvGraphicFramePr>
        <p:xfrm>
          <a:off x="5023945" y="1713696"/>
          <a:ext cx="6177978" cy="3169920"/>
        </p:xfrm>
        <a:graphic>
          <a:graphicData uri="http://schemas.openxmlformats.org/drawingml/2006/table">
            <a:tbl>
              <a:tblPr firstRow="1" bandRow="1">
                <a:tableStyleId>{5C22544A-7EE6-4342-B048-85BDC9FD1C3A}</a:tableStyleId>
              </a:tblPr>
              <a:tblGrid>
                <a:gridCol w="2875280">
                  <a:extLst>
                    <a:ext uri="{9D8B030D-6E8A-4147-A177-3AD203B41FA5}">
                      <a16:colId xmlns:a16="http://schemas.microsoft.com/office/drawing/2014/main" val="3024788715"/>
                    </a:ext>
                  </a:extLst>
                </a:gridCol>
                <a:gridCol w="1651349">
                  <a:extLst>
                    <a:ext uri="{9D8B030D-6E8A-4147-A177-3AD203B41FA5}">
                      <a16:colId xmlns:a16="http://schemas.microsoft.com/office/drawing/2014/main" val="140781729"/>
                    </a:ext>
                  </a:extLst>
                </a:gridCol>
                <a:gridCol w="1651349">
                  <a:extLst>
                    <a:ext uri="{9D8B030D-6E8A-4147-A177-3AD203B41FA5}">
                      <a16:colId xmlns:a16="http://schemas.microsoft.com/office/drawing/2014/main" val="2845985644"/>
                    </a:ext>
                  </a:extLst>
                </a:gridCol>
              </a:tblGrid>
              <a:tr h="3563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a:solidFill>
                            <a:schemeClr val="tx1"/>
                          </a:solidFill>
                          <a:effectLst/>
                          <a:latin typeface="+mn-lt"/>
                          <a:ea typeface="+mn-ea"/>
                          <a:cs typeface="+mn-cs"/>
                        </a:rPr>
                        <a:t>Raw Missing Information</a:t>
                      </a:r>
                      <a:endParaRPr lang="en-US" sz="2000" b="1">
                        <a:solidFill>
                          <a:schemeClr val="tx1"/>
                        </a:solidFill>
                      </a:endParaRPr>
                    </a:p>
                  </a:txBody>
                  <a:tcPr>
                    <a:solidFill>
                      <a:schemeClr val="accent1">
                        <a:lumMod val="60000"/>
                        <a:lumOff val="40000"/>
                      </a:schemeClr>
                    </a:solidFill>
                  </a:tcPr>
                </a:tc>
                <a:tc>
                  <a:txBody>
                    <a:bodyPr/>
                    <a:lstStyle/>
                    <a:p>
                      <a:pPr algn="ctr"/>
                      <a:r>
                        <a:rPr lang="en-US" sz="2000">
                          <a:solidFill>
                            <a:schemeClr val="tx1"/>
                          </a:solidFill>
                        </a:rPr>
                        <a:t>Success (202)</a:t>
                      </a:r>
                    </a:p>
                  </a:txBody>
                  <a:tcPr>
                    <a:solidFill>
                      <a:schemeClr val="accent1">
                        <a:lumMod val="60000"/>
                        <a:lumOff val="40000"/>
                      </a:schemeClr>
                    </a:solidFill>
                  </a:tcPr>
                </a:tc>
                <a:tc>
                  <a:txBody>
                    <a:bodyPr/>
                    <a:lstStyle/>
                    <a:p>
                      <a:pPr algn="ctr"/>
                      <a:r>
                        <a:rPr lang="en-US" sz="2000">
                          <a:solidFill>
                            <a:schemeClr val="tx1"/>
                          </a:solidFill>
                        </a:rPr>
                        <a:t>All (368)</a:t>
                      </a:r>
                    </a:p>
                  </a:txBody>
                  <a:tcPr>
                    <a:solidFill>
                      <a:schemeClr val="accent1">
                        <a:lumMod val="60000"/>
                        <a:lumOff val="40000"/>
                      </a:schemeClr>
                    </a:solidFill>
                  </a:tcPr>
                </a:tc>
                <a:extLst>
                  <a:ext uri="{0D108BD9-81ED-4DB2-BD59-A6C34878D82A}">
                    <a16:rowId xmlns:a16="http://schemas.microsoft.com/office/drawing/2014/main" val="3578154617"/>
                  </a:ext>
                </a:extLst>
              </a:tr>
              <a:tr h="3613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a:solidFill>
                            <a:schemeClr val="tx1"/>
                          </a:solidFill>
                          <a:effectLst/>
                          <a:latin typeface="+mn-lt"/>
                          <a:ea typeface="+mn-ea"/>
                          <a:cs typeface="+mn-cs"/>
                        </a:rPr>
                        <a:t>Software version </a:t>
                      </a:r>
                      <a:endParaRPr lang="en-US" sz="2000">
                        <a:solidFill>
                          <a:schemeClr val="tx1"/>
                        </a:solidFill>
                      </a:endParaRPr>
                    </a:p>
                  </a:txBody>
                  <a:tcPr/>
                </a:tc>
                <a:tc>
                  <a:txBody>
                    <a:bodyPr/>
                    <a:lstStyle/>
                    <a:p>
                      <a:pPr algn="ctr"/>
                      <a:r>
                        <a:rPr lang="en-US" sz="2000">
                          <a:solidFill>
                            <a:schemeClr val="tx1"/>
                          </a:solidFill>
                        </a:rPr>
                        <a:t>0 (0%)</a:t>
                      </a:r>
                    </a:p>
                  </a:txBody>
                  <a:tcPr/>
                </a:tc>
                <a:tc>
                  <a:txBody>
                    <a:bodyPr/>
                    <a:lstStyle/>
                    <a:p>
                      <a:pPr algn="ctr"/>
                      <a:r>
                        <a:rPr lang="en-US" sz="2000">
                          <a:solidFill>
                            <a:schemeClr val="tx1"/>
                          </a:solidFill>
                        </a:rPr>
                        <a:t>1 (0.3%)</a:t>
                      </a:r>
                    </a:p>
                  </a:txBody>
                  <a:tcPr/>
                </a:tc>
                <a:extLst>
                  <a:ext uri="{0D108BD9-81ED-4DB2-BD59-A6C34878D82A}">
                    <a16:rowId xmlns:a16="http://schemas.microsoft.com/office/drawing/2014/main" val="1285435923"/>
                  </a:ext>
                </a:extLst>
              </a:tr>
              <a:tr h="3613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err="1">
                          <a:solidFill>
                            <a:srgbClr val="000000"/>
                          </a:solidFill>
                          <a:effectLst/>
                          <a:latin typeface="+mn-lt"/>
                          <a:ea typeface="+mn-ea"/>
                          <a:cs typeface="+mn-cs"/>
                        </a:rPr>
                        <a:t>PoC</a:t>
                      </a:r>
                      <a:r>
                        <a:rPr lang="en-US" sz="2000" kern="1200">
                          <a:solidFill>
                            <a:srgbClr val="000000"/>
                          </a:solidFill>
                          <a:effectLst/>
                          <a:latin typeface="+mn-lt"/>
                          <a:ea typeface="+mn-ea"/>
                          <a:cs typeface="+mn-cs"/>
                        </a:rPr>
                        <a:t> file </a:t>
                      </a:r>
                      <a:endParaRPr lang="en-US" sz="2000">
                        <a:solidFill>
                          <a:schemeClr val="tx1"/>
                        </a:solidFill>
                      </a:endParaRPr>
                    </a:p>
                  </a:txBody>
                  <a:tcPr/>
                </a:tc>
                <a:tc>
                  <a:txBody>
                    <a:bodyPr/>
                    <a:lstStyle/>
                    <a:p>
                      <a:pPr algn="ctr"/>
                      <a:r>
                        <a:rPr lang="en-US" sz="2000">
                          <a:solidFill>
                            <a:schemeClr val="tx1"/>
                          </a:solidFill>
                        </a:rPr>
                        <a:t>0 (0%)</a:t>
                      </a:r>
                    </a:p>
                  </a:txBody>
                  <a:tcPr/>
                </a:tc>
                <a:tc>
                  <a:txBody>
                    <a:bodyPr/>
                    <a:lstStyle/>
                    <a:p>
                      <a:pPr algn="ctr"/>
                      <a:r>
                        <a:rPr lang="en-US" sz="2000">
                          <a:solidFill>
                            <a:schemeClr val="tx1"/>
                          </a:solidFill>
                        </a:rPr>
                        <a:t>43 (11.7%)</a:t>
                      </a:r>
                    </a:p>
                  </a:txBody>
                  <a:tcPr/>
                </a:tc>
                <a:extLst>
                  <a:ext uri="{0D108BD9-81ED-4DB2-BD59-A6C34878D82A}">
                    <a16:rowId xmlns:a16="http://schemas.microsoft.com/office/drawing/2014/main" val="3643081317"/>
                  </a:ext>
                </a:extLst>
              </a:tr>
              <a:tr h="3613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a:solidFill>
                            <a:schemeClr val="tx1"/>
                          </a:solidFill>
                          <a:effectLst/>
                          <a:latin typeface="+mn-lt"/>
                          <a:ea typeface="+mn-ea"/>
                          <a:cs typeface="+mn-cs"/>
                        </a:rPr>
                        <a:t>Trigger method </a:t>
                      </a:r>
                      <a:endParaRPr lang="en-US" sz="2000">
                        <a:solidFill>
                          <a:schemeClr val="tx1"/>
                        </a:solidFill>
                      </a:endParaRPr>
                    </a:p>
                  </a:txBody>
                  <a:tcPr/>
                </a:tc>
                <a:tc>
                  <a:txBody>
                    <a:bodyPr/>
                    <a:lstStyle/>
                    <a:p>
                      <a:pPr algn="ctr"/>
                      <a:r>
                        <a:rPr lang="en-US" sz="2000">
                          <a:solidFill>
                            <a:schemeClr val="tx1"/>
                          </a:solidFill>
                        </a:rPr>
                        <a:t>14 (6.9%)</a:t>
                      </a:r>
                    </a:p>
                  </a:txBody>
                  <a:tcPr/>
                </a:tc>
                <a:tc>
                  <a:txBody>
                    <a:bodyPr/>
                    <a:lstStyle/>
                    <a:p>
                      <a:pPr algn="ctr"/>
                      <a:r>
                        <a:rPr lang="en-US" sz="2000">
                          <a:solidFill>
                            <a:schemeClr val="tx1"/>
                          </a:solidFill>
                        </a:rPr>
                        <a:t>97 (26.4%)</a:t>
                      </a:r>
                    </a:p>
                  </a:txBody>
                  <a:tcPr/>
                </a:tc>
                <a:extLst>
                  <a:ext uri="{0D108BD9-81ED-4DB2-BD59-A6C34878D82A}">
                    <a16:rowId xmlns:a16="http://schemas.microsoft.com/office/drawing/2014/main" val="1755214571"/>
                  </a:ext>
                </a:extLst>
              </a:tr>
              <a:tr h="3613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a:solidFill>
                            <a:schemeClr val="tx1"/>
                          </a:solidFill>
                          <a:effectLst/>
                          <a:latin typeface="+mn-lt"/>
                          <a:ea typeface="+mn-ea"/>
                          <a:cs typeface="+mn-cs"/>
                        </a:rPr>
                        <a:t>OS information</a:t>
                      </a:r>
                      <a:endParaRPr lang="en-US" sz="2000">
                        <a:solidFill>
                          <a:schemeClr val="tx1"/>
                        </a:solidFill>
                      </a:endParaRPr>
                    </a:p>
                  </a:txBody>
                  <a:tcPr/>
                </a:tc>
                <a:tc>
                  <a:txBody>
                    <a:bodyPr/>
                    <a:lstStyle/>
                    <a:p>
                      <a:pPr algn="ctr"/>
                      <a:r>
                        <a:rPr lang="en-US" sz="2000">
                          <a:solidFill>
                            <a:schemeClr val="tx1"/>
                          </a:solidFill>
                        </a:rPr>
                        <a:t>35 (17.3%)</a:t>
                      </a:r>
                    </a:p>
                  </a:txBody>
                  <a:tcPr/>
                </a:tc>
                <a:tc>
                  <a:txBody>
                    <a:bodyPr/>
                    <a:lstStyle/>
                    <a:p>
                      <a:pPr algn="ctr"/>
                      <a:r>
                        <a:rPr lang="en-US" sz="2000">
                          <a:solidFill>
                            <a:schemeClr val="tx1"/>
                          </a:solidFill>
                        </a:rPr>
                        <a:t>84 (22.8%)</a:t>
                      </a:r>
                    </a:p>
                  </a:txBody>
                  <a:tcPr/>
                </a:tc>
                <a:extLst>
                  <a:ext uri="{0D108BD9-81ED-4DB2-BD59-A6C34878D82A}">
                    <a16:rowId xmlns:a16="http://schemas.microsoft.com/office/drawing/2014/main" val="1083128007"/>
                  </a:ext>
                </a:extLst>
              </a:tr>
              <a:tr h="3613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a:solidFill>
                            <a:schemeClr val="tx1"/>
                          </a:solidFill>
                          <a:effectLst/>
                          <a:latin typeface="+mn-lt"/>
                          <a:ea typeface="+mn-ea"/>
                          <a:cs typeface="+mn-cs"/>
                        </a:rPr>
                        <a:t>Verification method </a:t>
                      </a:r>
                      <a:endParaRPr lang="en-US" sz="2000">
                        <a:solidFill>
                          <a:schemeClr val="tx1"/>
                        </a:solidFill>
                      </a:endParaRPr>
                    </a:p>
                  </a:txBody>
                  <a:tcPr/>
                </a:tc>
                <a:tc>
                  <a:txBody>
                    <a:bodyPr/>
                    <a:lstStyle/>
                    <a:p>
                      <a:pPr algn="ctr"/>
                      <a:r>
                        <a:rPr lang="en-US" sz="2000">
                          <a:solidFill>
                            <a:schemeClr val="tx1"/>
                          </a:solidFill>
                        </a:rPr>
                        <a:t>45 (22.3%)</a:t>
                      </a:r>
                    </a:p>
                  </a:txBody>
                  <a:tcPr/>
                </a:tc>
                <a:tc>
                  <a:txBody>
                    <a:bodyPr/>
                    <a:lstStyle/>
                    <a:p>
                      <a:pPr algn="ctr"/>
                      <a:r>
                        <a:rPr lang="en-US" sz="2000">
                          <a:solidFill>
                            <a:schemeClr val="tx1"/>
                          </a:solidFill>
                        </a:rPr>
                        <a:t>132 (35.8%)</a:t>
                      </a:r>
                    </a:p>
                  </a:txBody>
                  <a:tcPr/>
                </a:tc>
                <a:extLst>
                  <a:ext uri="{0D108BD9-81ED-4DB2-BD59-A6C34878D82A}">
                    <a16:rowId xmlns:a16="http://schemas.microsoft.com/office/drawing/2014/main" val="2671455189"/>
                  </a:ext>
                </a:extLst>
              </a:tr>
              <a:tr h="3613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a:solidFill>
                            <a:schemeClr val="tx1"/>
                          </a:solidFill>
                        </a:rPr>
                        <a:t>Software Installation</a:t>
                      </a:r>
                    </a:p>
                  </a:txBody>
                  <a:tcPr/>
                </a:tc>
                <a:tc>
                  <a:txBody>
                    <a:bodyPr/>
                    <a:lstStyle/>
                    <a:p>
                      <a:pPr algn="ctr"/>
                      <a:r>
                        <a:rPr lang="en-US" sz="2000">
                          <a:solidFill>
                            <a:schemeClr val="tx1"/>
                          </a:solidFill>
                        </a:rPr>
                        <a:t>190 (94.1%)</a:t>
                      </a:r>
                    </a:p>
                  </a:txBody>
                  <a:tcPr/>
                </a:tc>
                <a:tc>
                  <a:txBody>
                    <a:bodyPr/>
                    <a:lstStyle/>
                    <a:p>
                      <a:pPr algn="ctr"/>
                      <a:r>
                        <a:rPr lang="en-US" sz="2000">
                          <a:solidFill>
                            <a:schemeClr val="tx1"/>
                          </a:solidFill>
                        </a:rPr>
                        <a:t>323 (87.7%)</a:t>
                      </a:r>
                    </a:p>
                  </a:txBody>
                  <a:tcPr/>
                </a:tc>
                <a:extLst>
                  <a:ext uri="{0D108BD9-81ED-4DB2-BD59-A6C34878D82A}">
                    <a16:rowId xmlns:a16="http://schemas.microsoft.com/office/drawing/2014/main" val="3118127642"/>
                  </a:ext>
                </a:extLst>
              </a:tr>
              <a:tr h="3613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a:solidFill>
                            <a:schemeClr val="tx1"/>
                          </a:solidFill>
                        </a:rPr>
                        <a:t>Software Configuration</a:t>
                      </a:r>
                    </a:p>
                  </a:txBody>
                  <a:tcPr/>
                </a:tc>
                <a:tc>
                  <a:txBody>
                    <a:bodyPr/>
                    <a:lstStyle/>
                    <a:p>
                      <a:pPr algn="ctr"/>
                      <a:r>
                        <a:rPr lang="en-US" sz="2000">
                          <a:solidFill>
                            <a:schemeClr val="tx1"/>
                          </a:solidFill>
                        </a:rPr>
                        <a:t>195 (96.5%)</a:t>
                      </a:r>
                    </a:p>
                  </a:txBody>
                  <a:tcPr/>
                </a:tc>
                <a:tc>
                  <a:txBody>
                    <a:bodyPr/>
                    <a:lstStyle/>
                    <a:p>
                      <a:pPr algn="ctr"/>
                      <a:r>
                        <a:rPr lang="en-US" sz="2000">
                          <a:solidFill>
                            <a:schemeClr val="tx1"/>
                          </a:solidFill>
                        </a:rPr>
                        <a:t>350 (95.1%)</a:t>
                      </a:r>
                    </a:p>
                  </a:txBody>
                  <a:tcPr/>
                </a:tc>
                <a:extLst>
                  <a:ext uri="{0D108BD9-81ED-4DB2-BD59-A6C34878D82A}">
                    <a16:rowId xmlns:a16="http://schemas.microsoft.com/office/drawing/2014/main" val="2900517912"/>
                  </a:ext>
                </a:extLst>
              </a:tr>
            </a:tbl>
          </a:graphicData>
        </a:graphic>
      </p:graphicFrame>
      <p:sp>
        <p:nvSpPr>
          <p:cNvPr id="4" name="Rounded Rectangle 3">
            <a:extLst>
              <a:ext uri="{FF2B5EF4-FFF2-40B4-BE49-F238E27FC236}">
                <a16:creationId xmlns:a16="http://schemas.microsoft.com/office/drawing/2014/main" id="{1FFE48C1-4377-C941-B63C-03B6CFA50AAA}"/>
              </a:ext>
            </a:extLst>
          </p:cNvPr>
          <p:cNvSpPr/>
          <p:nvPr/>
        </p:nvSpPr>
        <p:spPr>
          <a:xfrm>
            <a:off x="894225" y="5000722"/>
            <a:ext cx="10322150" cy="879084"/>
          </a:xfrm>
          <a:prstGeom prst="roundRect">
            <a:avLst/>
          </a:prstGeom>
          <a:solidFill>
            <a:schemeClr val="accent1">
              <a:lumMod val="40000"/>
              <a:lumOff val="6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a:solidFill>
                  <a:schemeClr val="tx1"/>
                </a:solidFill>
              </a:rPr>
              <a:t>The missing information can be resolved by the “common-sense” knowledge</a:t>
            </a:r>
          </a:p>
          <a:p>
            <a:pPr marL="285750" indent="-285750">
              <a:buFont typeface="Arial" panose="020B0604020202020204" pitchFamily="34" charset="0"/>
              <a:buChar char="•"/>
            </a:pPr>
            <a:r>
              <a:rPr lang="en-US" sz="2400">
                <a:solidFill>
                  <a:schemeClr val="tx1"/>
                </a:solidFill>
              </a:rPr>
              <a:t>It is not yet clear which information field(s) are the root causes</a:t>
            </a:r>
            <a:r>
              <a:rPr lang="en-US" sz="2400">
                <a:solidFill>
                  <a:schemeClr val="tx1"/>
                </a:solidFill>
                <a:cs typeface="Calibri"/>
              </a:rPr>
              <a:t> for failed cases</a:t>
            </a:r>
            <a:endParaRPr lang="en-US" sz="2400">
              <a:solidFill>
                <a:schemeClr val="tx1"/>
              </a:solidFill>
            </a:endParaRPr>
          </a:p>
        </p:txBody>
      </p:sp>
      <p:sp>
        <p:nvSpPr>
          <p:cNvPr id="5" name="Slide Number Placeholder 4">
            <a:extLst>
              <a:ext uri="{FF2B5EF4-FFF2-40B4-BE49-F238E27FC236}">
                <a16:creationId xmlns:a16="http://schemas.microsoft.com/office/drawing/2014/main" id="{1696481F-3EFD-2E44-BF4D-B6AF49C72CBC}"/>
              </a:ext>
            </a:extLst>
          </p:cNvPr>
          <p:cNvSpPr>
            <a:spLocks noGrp="1"/>
          </p:cNvSpPr>
          <p:nvPr>
            <p:ph type="sldNum" sz="quarter" idx="12"/>
          </p:nvPr>
        </p:nvSpPr>
        <p:spPr/>
        <p:txBody>
          <a:bodyPr/>
          <a:lstStyle/>
          <a:p>
            <a:fld id="{079CB688-378F-4534-BFFE-AF122467FDB7}" type="slidenum">
              <a:rPr lang="zh-CN" altLang="en-US" smtClean="0"/>
              <a:t>29</a:t>
            </a:fld>
            <a:endParaRPr lang="zh-CN" altLang="en-US"/>
          </a:p>
        </p:txBody>
      </p:sp>
    </p:spTree>
    <p:extLst>
      <p:ext uri="{BB962C8B-B14F-4D97-AF65-F5344CB8AC3E}">
        <p14:creationId xmlns:p14="http://schemas.microsoft.com/office/powerpoint/2010/main" val="36850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AC130FBA-FDF1-FB4B-9E72-080505EB5EB6}"/>
              </a:ext>
            </a:extLst>
          </p:cNvPr>
          <p:cNvSpPr txBox="1"/>
          <p:nvPr/>
        </p:nvSpPr>
        <p:spPr>
          <a:xfrm>
            <a:off x="8721518" y="3465604"/>
            <a:ext cx="969111" cy="646331"/>
          </a:xfrm>
          <a:prstGeom prst="rect">
            <a:avLst/>
          </a:prstGeom>
          <a:noFill/>
        </p:spPr>
        <p:txBody>
          <a:bodyPr wrap="square" rtlCol="0">
            <a:spAutoFit/>
          </a:bodyPr>
          <a:lstStyle/>
          <a:p>
            <a:r>
              <a:rPr lang="en-US" dirty="0">
                <a:latin typeface="Avenir Next Condensed" panose="020B0506020202020204" pitchFamily="34" charset="0"/>
              </a:rPr>
              <a:t>Released</a:t>
            </a:r>
          </a:p>
          <a:p>
            <a:r>
              <a:rPr lang="en-US" dirty="0">
                <a:latin typeface="Avenir Next Condensed" panose="020B0506020202020204" pitchFamily="34" charset="0"/>
              </a:rPr>
              <a:t>Publicly</a:t>
            </a:r>
          </a:p>
        </p:txBody>
      </p:sp>
      <p:pic>
        <p:nvPicPr>
          <p:cNvPr id="12" name="Picture 11">
            <a:extLst>
              <a:ext uri="{FF2B5EF4-FFF2-40B4-BE49-F238E27FC236}">
                <a16:creationId xmlns:a16="http://schemas.microsoft.com/office/drawing/2014/main" id="{C551A7A9-66A3-754C-A0B4-01135C9ABF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2060" y="3796861"/>
            <a:ext cx="1013995" cy="1013995"/>
          </a:xfrm>
          <a:prstGeom prst="rect">
            <a:avLst/>
          </a:prstGeom>
        </p:spPr>
      </p:pic>
      <p:sp>
        <p:nvSpPr>
          <p:cNvPr id="4" name="TextBox 3">
            <a:extLst>
              <a:ext uri="{FF2B5EF4-FFF2-40B4-BE49-F238E27FC236}">
                <a16:creationId xmlns:a16="http://schemas.microsoft.com/office/drawing/2014/main" id="{C27AA98F-5D90-0445-984A-D83D7A492FE6}"/>
              </a:ext>
            </a:extLst>
          </p:cNvPr>
          <p:cNvSpPr txBox="1"/>
          <p:nvPr/>
        </p:nvSpPr>
        <p:spPr>
          <a:xfrm>
            <a:off x="4461503" y="5937486"/>
            <a:ext cx="4539730" cy="523220"/>
          </a:xfrm>
          <a:prstGeom prst="rect">
            <a:avLst/>
          </a:prstGeom>
          <a:noFill/>
        </p:spPr>
        <p:txBody>
          <a:bodyPr wrap="square" rtlCol="0">
            <a:spAutoFit/>
          </a:bodyPr>
          <a:lstStyle/>
          <a:p>
            <a:r>
              <a:rPr lang="en-US" sz="2800" dirty="0">
                <a:latin typeface="Avenir Next Condensed Medium" panose="020B0506020202020204" pitchFamily="34" charset="0"/>
              </a:rPr>
              <a:t>Vulnerability Reporting Websites</a:t>
            </a:r>
          </a:p>
        </p:txBody>
      </p:sp>
      <p:sp>
        <p:nvSpPr>
          <p:cNvPr id="52" name="TextBox 51">
            <a:extLst>
              <a:ext uri="{FF2B5EF4-FFF2-40B4-BE49-F238E27FC236}">
                <a16:creationId xmlns:a16="http://schemas.microsoft.com/office/drawing/2014/main" id="{633B0803-4079-AA41-9C2E-E7013040DB92}"/>
              </a:ext>
            </a:extLst>
          </p:cNvPr>
          <p:cNvSpPr txBox="1"/>
          <p:nvPr/>
        </p:nvSpPr>
        <p:spPr>
          <a:xfrm>
            <a:off x="1331643" y="5927491"/>
            <a:ext cx="1556011" cy="523220"/>
          </a:xfrm>
          <a:prstGeom prst="rect">
            <a:avLst/>
          </a:prstGeom>
          <a:noFill/>
        </p:spPr>
        <p:txBody>
          <a:bodyPr wrap="square" rtlCol="0">
            <a:spAutoFit/>
          </a:bodyPr>
          <a:lstStyle/>
          <a:p>
            <a:r>
              <a:rPr lang="en-US" sz="2800" dirty="0">
                <a:latin typeface="Avenir Next Condensed Medium" panose="020B0506020202020204" pitchFamily="34" charset="0"/>
              </a:rPr>
              <a:t>The</a:t>
            </a:r>
            <a:r>
              <a:rPr lang="zh-CN" altLang="en-US" sz="2800" dirty="0">
                <a:latin typeface="Avenir Next Condensed Medium" panose="020B0506020202020204" pitchFamily="34" charset="0"/>
              </a:rPr>
              <a:t> </a:t>
            </a:r>
            <a:r>
              <a:rPr lang="en-US" altLang="zh-CN" sz="2800" dirty="0">
                <a:latin typeface="Avenir Next Condensed Medium" panose="020B0506020202020204" pitchFamily="34" charset="0"/>
              </a:rPr>
              <a:t>Crowd</a:t>
            </a:r>
            <a:endParaRPr lang="en-US" sz="2800" dirty="0">
              <a:latin typeface="Avenir Next Condensed Medium" panose="020B0506020202020204" pitchFamily="34" charset="0"/>
            </a:endParaRPr>
          </a:p>
        </p:txBody>
      </p:sp>
      <p:sp>
        <p:nvSpPr>
          <p:cNvPr id="2" name="Title 1"/>
          <p:cNvSpPr>
            <a:spLocks noGrp="1"/>
          </p:cNvSpPr>
          <p:nvPr>
            <p:ph type="title"/>
          </p:nvPr>
        </p:nvSpPr>
        <p:spPr>
          <a:xfrm>
            <a:off x="659386" y="365125"/>
            <a:ext cx="11048910" cy="1325563"/>
          </a:xfrm>
        </p:spPr>
        <p:txBody>
          <a:bodyPr/>
          <a:lstStyle/>
          <a:p>
            <a:r>
              <a:rPr lang="en-US" altLang="en-US">
                <a:latin typeface="Avenir Next Condensed" panose="020B0506020202020204" pitchFamily="34" charset="0"/>
              </a:rPr>
              <a:t>Massive Crowd-reported Vulnerabilities Over Time</a:t>
            </a:r>
            <a:endParaRPr lang="en-US">
              <a:latin typeface="Avenir Next Condensed" panose="020B0506020202020204" pitchFamily="34" charset="0"/>
            </a:endParaRPr>
          </a:p>
        </p:txBody>
      </p:sp>
      <p:cxnSp>
        <p:nvCxnSpPr>
          <p:cNvPr id="65" name="Straight Arrow Connector 64">
            <a:extLst>
              <a:ext uri="{FF2B5EF4-FFF2-40B4-BE49-F238E27FC236}">
                <a16:creationId xmlns:a16="http://schemas.microsoft.com/office/drawing/2014/main" id="{ABF2D03E-029F-BA47-8710-9CEFC88F367A}"/>
              </a:ext>
            </a:extLst>
          </p:cNvPr>
          <p:cNvCxnSpPr>
            <a:cxnSpLocks/>
            <a:stCxn id="47" idx="3"/>
            <a:endCxn id="49" idx="2"/>
          </p:cNvCxnSpPr>
          <p:nvPr/>
        </p:nvCxnSpPr>
        <p:spPr>
          <a:xfrm flipV="1">
            <a:off x="3376532" y="3773759"/>
            <a:ext cx="134436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57BADAA-0C7A-7B4C-B5CD-97B897BBB3FA}"/>
              </a:ext>
            </a:extLst>
          </p:cNvPr>
          <p:cNvSpPr txBox="1"/>
          <p:nvPr/>
        </p:nvSpPr>
        <p:spPr>
          <a:xfrm>
            <a:off x="3347353" y="3421135"/>
            <a:ext cx="1330624" cy="707886"/>
          </a:xfrm>
          <a:prstGeom prst="rect">
            <a:avLst/>
          </a:prstGeom>
          <a:noFill/>
        </p:spPr>
        <p:txBody>
          <a:bodyPr wrap="square" rtlCol="0">
            <a:spAutoFit/>
          </a:bodyPr>
          <a:lstStyle/>
          <a:p>
            <a:pPr algn="ctr"/>
            <a:r>
              <a:rPr lang="en-US" sz="2000" dirty="0">
                <a:latin typeface="Avenir Next Condensed" panose="020B0506020202020204" pitchFamily="34" charset="0"/>
              </a:rPr>
              <a:t>Vulnerability Reporting</a:t>
            </a:r>
          </a:p>
        </p:txBody>
      </p:sp>
      <p:grpSp>
        <p:nvGrpSpPr>
          <p:cNvPr id="19" name="Group 18">
            <a:extLst>
              <a:ext uri="{FF2B5EF4-FFF2-40B4-BE49-F238E27FC236}">
                <a16:creationId xmlns:a16="http://schemas.microsoft.com/office/drawing/2014/main" id="{CE24A58A-DAEC-AB4A-91B3-4558A2A98E0C}"/>
              </a:ext>
            </a:extLst>
          </p:cNvPr>
          <p:cNvGrpSpPr/>
          <p:nvPr/>
        </p:nvGrpSpPr>
        <p:grpSpPr>
          <a:xfrm>
            <a:off x="4720899" y="1741978"/>
            <a:ext cx="4020939" cy="4063561"/>
            <a:chOff x="4856495" y="1878773"/>
            <a:chExt cx="4064687" cy="4005408"/>
          </a:xfrm>
        </p:grpSpPr>
        <p:grpSp>
          <p:nvGrpSpPr>
            <p:cNvPr id="62" name="Group 61">
              <a:extLst>
                <a:ext uri="{FF2B5EF4-FFF2-40B4-BE49-F238E27FC236}">
                  <a16:creationId xmlns:a16="http://schemas.microsoft.com/office/drawing/2014/main" id="{9B1AC0C6-DC29-D046-BC33-F64F5C6C3902}"/>
                </a:ext>
              </a:extLst>
            </p:cNvPr>
            <p:cNvGrpSpPr/>
            <p:nvPr/>
          </p:nvGrpSpPr>
          <p:grpSpPr>
            <a:xfrm>
              <a:off x="4856495" y="1878773"/>
              <a:ext cx="4064687" cy="4005408"/>
              <a:chOff x="4644569" y="1970467"/>
              <a:chExt cx="3087584" cy="3146620"/>
            </a:xfrm>
          </p:grpSpPr>
          <p:sp>
            <p:nvSpPr>
              <p:cNvPr id="49" name="Oval 48">
                <a:extLst>
                  <a:ext uri="{FF2B5EF4-FFF2-40B4-BE49-F238E27FC236}">
                    <a16:creationId xmlns:a16="http://schemas.microsoft.com/office/drawing/2014/main" id="{14B7B7C4-4189-004E-8036-96E24E16B1DC}"/>
                  </a:ext>
                </a:extLst>
              </p:cNvPr>
              <p:cNvSpPr/>
              <p:nvPr/>
            </p:nvSpPr>
            <p:spPr>
              <a:xfrm>
                <a:off x="4644569" y="1970467"/>
                <a:ext cx="3087584" cy="3146620"/>
              </a:xfrm>
              <a:prstGeom prst="ellipse">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a:extLst>
                  <a:ext uri="{FF2B5EF4-FFF2-40B4-BE49-F238E27FC236}">
                    <a16:creationId xmlns:a16="http://schemas.microsoft.com/office/drawing/2014/main" id="{58913FDC-0F4D-B441-8406-DD5BB786FA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0967" y="2691842"/>
                <a:ext cx="1187567" cy="530448"/>
              </a:xfrm>
              <a:prstGeom prst="rect">
                <a:avLst/>
              </a:prstGeom>
            </p:spPr>
          </p:pic>
          <p:pic>
            <p:nvPicPr>
              <p:cNvPr id="60" name="Picture 59">
                <a:extLst>
                  <a:ext uri="{FF2B5EF4-FFF2-40B4-BE49-F238E27FC236}">
                    <a16:creationId xmlns:a16="http://schemas.microsoft.com/office/drawing/2014/main" id="{C9AF499E-60DE-2645-A4B6-554571A77C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0327" y="2194916"/>
                <a:ext cx="1544743" cy="463424"/>
              </a:xfrm>
              <a:prstGeom prst="rect">
                <a:avLst/>
              </a:prstGeom>
            </p:spPr>
          </p:pic>
          <p:pic>
            <p:nvPicPr>
              <p:cNvPr id="61" name="图片 8">
                <a:extLst>
                  <a:ext uri="{FF2B5EF4-FFF2-40B4-BE49-F238E27FC236}">
                    <a16:creationId xmlns:a16="http://schemas.microsoft.com/office/drawing/2014/main" id="{9E4E18A1-3966-7842-ADE6-7C333742BE43}"/>
                  </a:ext>
                </a:extLst>
              </p:cNvPr>
              <p:cNvPicPr>
                <a:picLocks noChangeAspect="1"/>
              </p:cNvPicPr>
              <p:nvPr/>
            </p:nvPicPr>
            <p:blipFill>
              <a:blip r:embed="rId6"/>
              <a:stretch>
                <a:fillRect/>
              </a:stretch>
            </p:blipFill>
            <p:spPr>
              <a:xfrm>
                <a:off x="6116335" y="2688625"/>
                <a:ext cx="1336146" cy="679057"/>
              </a:xfrm>
              <a:prstGeom prst="rect">
                <a:avLst/>
              </a:prstGeom>
            </p:spPr>
          </p:pic>
        </p:grpSp>
        <p:pic>
          <p:nvPicPr>
            <p:cNvPr id="73" name="Picture 72">
              <a:extLst>
                <a:ext uri="{FF2B5EF4-FFF2-40B4-BE49-F238E27FC236}">
                  <a16:creationId xmlns:a16="http://schemas.microsoft.com/office/drawing/2014/main" id="{7A246733-F96F-C547-A6A9-54DCD44710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40451" y="3501484"/>
              <a:ext cx="1831612" cy="497152"/>
            </a:xfrm>
            <a:prstGeom prst="rect">
              <a:avLst/>
            </a:prstGeom>
          </p:spPr>
        </p:pic>
        <p:pic>
          <p:nvPicPr>
            <p:cNvPr id="75" name="Picture 74">
              <a:extLst>
                <a:ext uri="{FF2B5EF4-FFF2-40B4-BE49-F238E27FC236}">
                  <a16:creationId xmlns:a16="http://schemas.microsoft.com/office/drawing/2014/main" id="{ABAD314C-13EF-4E4A-B36F-A6749D7E934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92602" y="3701619"/>
              <a:ext cx="1932008" cy="1006384"/>
            </a:xfrm>
            <a:prstGeom prst="rect">
              <a:avLst/>
            </a:prstGeom>
          </p:spPr>
        </p:pic>
        <p:pic>
          <p:nvPicPr>
            <p:cNvPr id="76" name="Picture 75">
              <a:extLst>
                <a:ext uri="{FF2B5EF4-FFF2-40B4-BE49-F238E27FC236}">
                  <a16:creationId xmlns:a16="http://schemas.microsoft.com/office/drawing/2014/main" id="{0493ED3D-FB33-FB4F-8B4F-8F358B413B7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64051" y="4008751"/>
              <a:ext cx="1606438" cy="743768"/>
            </a:xfrm>
            <a:prstGeom prst="rect">
              <a:avLst/>
            </a:prstGeom>
          </p:spPr>
        </p:pic>
        <p:pic>
          <p:nvPicPr>
            <p:cNvPr id="78" name="Picture 77">
              <a:extLst>
                <a:ext uri="{FF2B5EF4-FFF2-40B4-BE49-F238E27FC236}">
                  <a16:creationId xmlns:a16="http://schemas.microsoft.com/office/drawing/2014/main" id="{FF327AC8-31E6-9641-B494-556C5FB0E0F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14599" y="4771697"/>
              <a:ext cx="1965843" cy="831922"/>
            </a:xfrm>
            <a:prstGeom prst="rect">
              <a:avLst/>
            </a:prstGeom>
          </p:spPr>
        </p:pic>
      </p:grpSp>
      <p:grpSp>
        <p:nvGrpSpPr>
          <p:cNvPr id="14" name="Group 13">
            <a:extLst>
              <a:ext uri="{FF2B5EF4-FFF2-40B4-BE49-F238E27FC236}">
                <a16:creationId xmlns:a16="http://schemas.microsoft.com/office/drawing/2014/main" id="{15A5B8D1-4F31-7A4E-A19B-F99A2972C13C}"/>
              </a:ext>
            </a:extLst>
          </p:cNvPr>
          <p:cNvGrpSpPr/>
          <p:nvPr/>
        </p:nvGrpSpPr>
        <p:grpSpPr>
          <a:xfrm>
            <a:off x="722242" y="1655358"/>
            <a:ext cx="2654290" cy="4236803"/>
            <a:chOff x="1140032" y="1462526"/>
            <a:chExt cx="2689419" cy="3751243"/>
          </a:xfrm>
        </p:grpSpPr>
        <p:sp>
          <p:nvSpPr>
            <p:cNvPr id="47" name="Rounded Rectangle 46">
              <a:extLst>
                <a:ext uri="{FF2B5EF4-FFF2-40B4-BE49-F238E27FC236}">
                  <a16:creationId xmlns:a16="http://schemas.microsoft.com/office/drawing/2014/main" id="{1C1101AD-C7BE-7B4E-A8CB-EB9DD518095C}"/>
                </a:ext>
              </a:extLst>
            </p:cNvPr>
            <p:cNvSpPr/>
            <p:nvPr/>
          </p:nvSpPr>
          <p:spPr>
            <a:xfrm>
              <a:off x="1140032" y="1462526"/>
              <a:ext cx="2689419" cy="3751243"/>
            </a:xfrm>
            <a:prstGeom prst="roundRect">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a:extLst>
                <a:ext uri="{FF2B5EF4-FFF2-40B4-BE49-F238E27FC236}">
                  <a16:creationId xmlns:a16="http://schemas.microsoft.com/office/drawing/2014/main" id="{F9A3C703-9BB2-1143-8600-25CBAC9E7CB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03914" y="1617743"/>
              <a:ext cx="1438822" cy="781907"/>
            </a:xfrm>
            <a:prstGeom prst="rect">
              <a:avLst/>
            </a:prstGeom>
          </p:spPr>
        </p:pic>
        <p:pic>
          <p:nvPicPr>
            <p:cNvPr id="58" name="Picture 57">
              <a:extLst>
                <a:ext uri="{FF2B5EF4-FFF2-40B4-BE49-F238E27FC236}">
                  <a16:creationId xmlns:a16="http://schemas.microsoft.com/office/drawing/2014/main" id="{E8591870-1D3E-504A-898D-BDE339A65FC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63343" y="4359883"/>
              <a:ext cx="731780" cy="731780"/>
            </a:xfrm>
            <a:prstGeom prst="rect">
              <a:avLst/>
            </a:prstGeom>
          </p:spPr>
        </p:pic>
        <p:sp>
          <p:nvSpPr>
            <p:cNvPr id="68" name="TextBox 67">
              <a:extLst>
                <a:ext uri="{FF2B5EF4-FFF2-40B4-BE49-F238E27FC236}">
                  <a16:creationId xmlns:a16="http://schemas.microsoft.com/office/drawing/2014/main" id="{EA51BF6A-4BC0-CE45-A31A-5219C5BBC110}"/>
                </a:ext>
              </a:extLst>
            </p:cNvPr>
            <p:cNvSpPr txBox="1"/>
            <p:nvPr/>
          </p:nvSpPr>
          <p:spPr>
            <a:xfrm>
              <a:off x="1200144" y="1757244"/>
              <a:ext cx="1011561" cy="646331"/>
            </a:xfrm>
            <a:prstGeom prst="rect">
              <a:avLst/>
            </a:prstGeom>
            <a:noFill/>
          </p:spPr>
          <p:txBody>
            <a:bodyPr wrap="square" rtlCol="0">
              <a:spAutoFit/>
            </a:bodyPr>
            <a:lstStyle/>
            <a:p>
              <a:pPr algn="ctr"/>
              <a:r>
                <a:rPr lang="en-US" dirty="0">
                  <a:latin typeface="Avenir Next Condensed Medium" panose="020B0506020202020204" pitchFamily="34" charset="0"/>
                </a:rPr>
                <a:t>White-hat Hacker</a:t>
              </a:r>
            </a:p>
          </p:txBody>
        </p:sp>
        <p:sp>
          <p:nvSpPr>
            <p:cNvPr id="70" name="TextBox 69">
              <a:extLst>
                <a:ext uri="{FF2B5EF4-FFF2-40B4-BE49-F238E27FC236}">
                  <a16:creationId xmlns:a16="http://schemas.microsoft.com/office/drawing/2014/main" id="{D5B95F87-E945-AC49-B86A-02A1368BA7F8}"/>
                </a:ext>
              </a:extLst>
            </p:cNvPr>
            <p:cNvSpPr txBox="1"/>
            <p:nvPr/>
          </p:nvSpPr>
          <p:spPr>
            <a:xfrm>
              <a:off x="1158022" y="4669217"/>
              <a:ext cx="1276190" cy="369332"/>
            </a:xfrm>
            <a:prstGeom prst="rect">
              <a:avLst/>
            </a:prstGeom>
            <a:noFill/>
          </p:spPr>
          <p:txBody>
            <a:bodyPr wrap="square" rtlCol="0">
              <a:spAutoFit/>
            </a:bodyPr>
            <a:lstStyle/>
            <a:p>
              <a:r>
                <a:rPr lang="en-US" dirty="0">
                  <a:latin typeface="Avenir Next Condensed Medium" panose="020B0506020202020204" pitchFamily="34" charset="0"/>
                </a:rPr>
                <a:t>Normal User</a:t>
              </a:r>
            </a:p>
          </p:txBody>
        </p:sp>
        <p:sp>
          <p:nvSpPr>
            <p:cNvPr id="80" name="TextBox 79">
              <a:extLst>
                <a:ext uri="{FF2B5EF4-FFF2-40B4-BE49-F238E27FC236}">
                  <a16:creationId xmlns:a16="http://schemas.microsoft.com/office/drawing/2014/main" id="{E9369E86-18B9-F64F-AC0A-1712EEA6E420}"/>
                </a:ext>
              </a:extLst>
            </p:cNvPr>
            <p:cNvSpPr txBox="1"/>
            <p:nvPr/>
          </p:nvSpPr>
          <p:spPr>
            <a:xfrm>
              <a:off x="1257887" y="2607821"/>
              <a:ext cx="919465" cy="646331"/>
            </a:xfrm>
            <a:prstGeom prst="rect">
              <a:avLst/>
            </a:prstGeom>
            <a:noFill/>
          </p:spPr>
          <p:txBody>
            <a:bodyPr wrap="square" rtlCol="0">
              <a:spAutoFit/>
            </a:bodyPr>
            <a:lstStyle/>
            <a:p>
              <a:pPr algn="ctr"/>
              <a:r>
                <a:rPr lang="en-US" dirty="0">
                  <a:latin typeface="Avenir Next Condensed Medium" panose="020B0506020202020204" pitchFamily="34" charset="0"/>
                </a:rPr>
                <a:t>Security Analysts</a:t>
              </a:r>
            </a:p>
          </p:txBody>
        </p:sp>
        <p:sp>
          <p:nvSpPr>
            <p:cNvPr id="81" name="TextBox 80">
              <a:extLst>
                <a:ext uri="{FF2B5EF4-FFF2-40B4-BE49-F238E27FC236}">
                  <a16:creationId xmlns:a16="http://schemas.microsoft.com/office/drawing/2014/main" id="{7A868EA6-2F13-9E48-9852-B2D76C19B82A}"/>
                </a:ext>
              </a:extLst>
            </p:cNvPr>
            <p:cNvSpPr txBox="1"/>
            <p:nvPr/>
          </p:nvSpPr>
          <p:spPr>
            <a:xfrm rot="5400000">
              <a:off x="1442544" y="4134793"/>
              <a:ext cx="612978" cy="356023"/>
            </a:xfrm>
            <a:prstGeom prst="rect">
              <a:avLst/>
            </a:prstGeom>
            <a:noFill/>
          </p:spPr>
          <p:txBody>
            <a:bodyPr wrap="square" rtlCol="0">
              <a:spAutoFit/>
            </a:bodyPr>
            <a:lstStyle/>
            <a:p>
              <a:r>
                <a:rPr lang="en-US" dirty="0">
                  <a:latin typeface="Avenir Next Condensed Medium" panose="020B0506020202020204" pitchFamily="34" charset="0"/>
                </a:rPr>
                <a:t>……</a:t>
              </a:r>
            </a:p>
          </p:txBody>
        </p:sp>
        <p:pic>
          <p:nvPicPr>
            <p:cNvPr id="83" name="Picture 82">
              <a:extLst>
                <a:ext uri="{FF2B5EF4-FFF2-40B4-BE49-F238E27FC236}">
                  <a16:creationId xmlns:a16="http://schemas.microsoft.com/office/drawing/2014/main" id="{0CB3145D-A9CE-5941-9540-25FF5717D65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392042" y="2527328"/>
              <a:ext cx="1102983" cy="739861"/>
            </a:xfrm>
            <a:prstGeom prst="rect">
              <a:avLst/>
            </a:prstGeom>
          </p:spPr>
        </p:pic>
      </p:grpSp>
      <p:sp>
        <p:nvSpPr>
          <p:cNvPr id="5" name="Rectangle 4">
            <a:extLst>
              <a:ext uri="{FF2B5EF4-FFF2-40B4-BE49-F238E27FC236}">
                <a16:creationId xmlns:a16="http://schemas.microsoft.com/office/drawing/2014/main" id="{DDDDB3A3-8BBE-4C60-ABFF-D5BBBE9A4146}"/>
              </a:ext>
            </a:extLst>
          </p:cNvPr>
          <p:cNvSpPr/>
          <p:nvPr/>
        </p:nvSpPr>
        <p:spPr>
          <a:xfrm>
            <a:off x="2875" y="2876"/>
            <a:ext cx="12186248" cy="49745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lide Number Placeholder 20">
            <a:extLst>
              <a:ext uri="{FF2B5EF4-FFF2-40B4-BE49-F238E27FC236}">
                <a16:creationId xmlns:a16="http://schemas.microsoft.com/office/drawing/2014/main" id="{4A0A24F3-9B6C-B44C-82CE-20A3050B88EA}"/>
              </a:ext>
            </a:extLst>
          </p:cNvPr>
          <p:cNvSpPr>
            <a:spLocks noGrp="1"/>
          </p:cNvSpPr>
          <p:nvPr>
            <p:ph type="sldNum" sz="quarter" idx="12"/>
          </p:nvPr>
        </p:nvSpPr>
        <p:spPr/>
        <p:txBody>
          <a:bodyPr/>
          <a:lstStyle/>
          <a:p>
            <a:fld id="{079CB688-378F-4534-BFFE-AF122467FDB7}" type="slidenum">
              <a:rPr lang="zh-CN" altLang="en-US" smtClean="0"/>
              <a:t>3</a:t>
            </a:fld>
            <a:endParaRPr lang="zh-CN" altLang="en-US" dirty="0"/>
          </a:p>
        </p:txBody>
      </p:sp>
      <p:sp>
        <p:nvSpPr>
          <p:cNvPr id="9" name="TextBox 8">
            <a:extLst>
              <a:ext uri="{FF2B5EF4-FFF2-40B4-BE49-F238E27FC236}">
                <a16:creationId xmlns:a16="http://schemas.microsoft.com/office/drawing/2014/main" id="{7143BF1D-3E4D-694C-9F03-556415B37B4C}"/>
              </a:ext>
            </a:extLst>
          </p:cNvPr>
          <p:cNvSpPr txBox="1"/>
          <p:nvPr/>
        </p:nvSpPr>
        <p:spPr>
          <a:xfrm>
            <a:off x="757299" y="3960340"/>
            <a:ext cx="1178275" cy="646331"/>
          </a:xfrm>
          <a:prstGeom prst="rect">
            <a:avLst/>
          </a:prstGeom>
          <a:noFill/>
        </p:spPr>
        <p:txBody>
          <a:bodyPr wrap="square" rtlCol="0">
            <a:spAutoFit/>
          </a:bodyPr>
          <a:lstStyle/>
          <a:p>
            <a:pPr algn="ctr"/>
            <a:r>
              <a:rPr lang="en-US" dirty="0">
                <a:latin typeface="Avenir Next Condensed Medium" panose="020B0506020202020204" pitchFamily="34" charset="0"/>
              </a:rPr>
              <a:t>Security Researchers</a:t>
            </a:r>
          </a:p>
        </p:txBody>
      </p:sp>
      <p:cxnSp>
        <p:nvCxnSpPr>
          <p:cNvPr id="15" name="Straight Arrow Connector 14">
            <a:extLst>
              <a:ext uri="{FF2B5EF4-FFF2-40B4-BE49-F238E27FC236}">
                <a16:creationId xmlns:a16="http://schemas.microsoft.com/office/drawing/2014/main" id="{7428B794-0285-C440-B5CA-6ED9CFA1BCA6}"/>
              </a:ext>
            </a:extLst>
          </p:cNvPr>
          <p:cNvCxnSpPr>
            <a:cxnSpLocks/>
            <a:stCxn id="49" idx="6"/>
            <a:endCxn id="17" idx="1"/>
          </p:cNvCxnSpPr>
          <p:nvPr/>
        </p:nvCxnSpPr>
        <p:spPr>
          <a:xfrm>
            <a:off x="8741838" y="3773759"/>
            <a:ext cx="901809" cy="54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988CBE30-1592-C44B-85D0-544C23435B5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643647" y="3328351"/>
            <a:ext cx="1905000" cy="901700"/>
          </a:xfrm>
          <a:prstGeom prst="rect">
            <a:avLst/>
          </a:prstGeom>
        </p:spPr>
      </p:pic>
      <p:sp>
        <p:nvSpPr>
          <p:cNvPr id="18" name="TextBox 17">
            <a:extLst>
              <a:ext uri="{FF2B5EF4-FFF2-40B4-BE49-F238E27FC236}">
                <a16:creationId xmlns:a16="http://schemas.microsoft.com/office/drawing/2014/main" id="{50E70F15-29E7-B143-BEFC-02153C573569}"/>
              </a:ext>
            </a:extLst>
          </p:cNvPr>
          <p:cNvSpPr txBox="1"/>
          <p:nvPr/>
        </p:nvSpPr>
        <p:spPr>
          <a:xfrm>
            <a:off x="9610650" y="5921542"/>
            <a:ext cx="1964439" cy="523220"/>
          </a:xfrm>
          <a:prstGeom prst="rect">
            <a:avLst/>
          </a:prstGeom>
          <a:noFill/>
        </p:spPr>
        <p:txBody>
          <a:bodyPr wrap="square" rtlCol="0">
            <a:spAutoFit/>
          </a:bodyPr>
          <a:lstStyle/>
          <a:p>
            <a:r>
              <a:rPr lang="en-US" sz="2800" dirty="0">
                <a:latin typeface="Avenir Next Condensed Medium" panose="020B0506020202020204" pitchFamily="34" charset="0"/>
              </a:rPr>
              <a:t>CVE</a:t>
            </a:r>
            <a:r>
              <a:rPr lang="en-US" altLang="zh-CN" sz="2800" baseline="30000" dirty="0">
                <a:latin typeface="Avenir Next Condensed" panose="020B0506020202020204" pitchFamily="34" charset="0"/>
                <a:ea typeface="SimSun"/>
              </a:rPr>
              <a:t>1</a:t>
            </a:r>
            <a:r>
              <a:rPr lang="en-US" sz="2800" dirty="0">
                <a:latin typeface="Avenir Next Condensed Medium" panose="020B0506020202020204" pitchFamily="34" charset="0"/>
              </a:rPr>
              <a:t> Website</a:t>
            </a:r>
          </a:p>
        </p:txBody>
      </p:sp>
      <p:sp>
        <p:nvSpPr>
          <p:cNvPr id="27" name="TextBox 26">
            <a:extLst>
              <a:ext uri="{FF2B5EF4-FFF2-40B4-BE49-F238E27FC236}">
                <a16:creationId xmlns:a16="http://schemas.microsoft.com/office/drawing/2014/main" id="{669C61EF-5820-FE48-8159-7CADA3CB69F9}"/>
              </a:ext>
            </a:extLst>
          </p:cNvPr>
          <p:cNvSpPr txBox="1"/>
          <p:nvPr/>
        </p:nvSpPr>
        <p:spPr>
          <a:xfrm>
            <a:off x="1" y="6510952"/>
            <a:ext cx="3647440" cy="369332"/>
          </a:xfrm>
          <a:prstGeom prst="rect">
            <a:avLst/>
          </a:prstGeom>
          <a:noFill/>
        </p:spPr>
        <p:txBody>
          <a:bodyPr wrap="square" rtlCol="0">
            <a:spAutoFit/>
          </a:bodyPr>
          <a:lstStyle/>
          <a:p>
            <a:r>
              <a:rPr lang="en-US" altLang="zh-CN" baseline="30000" dirty="0">
                <a:latin typeface="Avenir Next Condensed" panose="020B0506020202020204" pitchFamily="34" charset="0"/>
                <a:ea typeface="SimSun"/>
              </a:rPr>
              <a:t>1 </a:t>
            </a:r>
            <a:r>
              <a:rPr lang="en-US" dirty="0">
                <a:latin typeface="Avenir Next Condensed" panose="020B0506020202020204" pitchFamily="34" charset="0"/>
              </a:rPr>
              <a:t>Common Vulnerabilities and Exposures</a:t>
            </a:r>
          </a:p>
        </p:txBody>
      </p:sp>
      <p:grpSp>
        <p:nvGrpSpPr>
          <p:cNvPr id="115" name="Group 114">
            <a:extLst>
              <a:ext uri="{FF2B5EF4-FFF2-40B4-BE49-F238E27FC236}">
                <a16:creationId xmlns:a16="http://schemas.microsoft.com/office/drawing/2014/main" id="{1A432365-E56D-E341-A845-40DD167B5ADE}"/>
              </a:ext>
            </a:extLst>
          </p:cNvPr>
          <p:cNvGrpSpPr/>
          <p:nvPr/>
        </p:nvGrpSpPr>
        <p:grpSpPr>
          <a:xfrm>
            <a:off x="496826" y="1537052"/>
            <a:ext cx="11133314" cy="4906373"/>
            <a:chOff x="659386" y="1536883"/>
            <a:chExt cx="11133314" cy="5010185"/>
          </a:xfrm>
        </p:grpSpPr>
        <p:grpSp>
          <p:nvGrpSpPr>
            <p:cNvPr id="116" name="Group 115">
              <a:extLst>
                <a:ext uri="{FF2B5EF4-FFF2-40B4-BE49-F238E27FC236}">
                  <a16:creationId xmlns:a16="http://schemas.microsoft.com/office/drawing/2014/main" id="{1029D0AD-AE6E-A441-936A-AE1134DC5294}"/>
                </a:ext>
              </a:extLst>
            </p:cNvPr>
            <p:cNvGrpSpPr/>
            <p:nvPr/>
          </p:nvGrpSpPr>
          <p:grpSpPr>
            <a:xfrm>
              <a:off x="659386" y="5702807"/>
              <a:ext cx="11133314" cy="826306"/>
              <a:chOff x="659386" y="5702807"/>
              <a:chExt cx="11133314" cy="826306"/>
            </a:xfrm>
          </p:grpSpPr>
          <p:sp>
            <p:nvSpPr>
              <p:cNvPr id="138" name="Rectangle 137">
                <a:extLst>
                  <a:ext uri="{FF2B5EF4-FFF2-40B4-BE49-F238E27FC236}">
                    <a16:creationId xmlns:a16="http://schemas.microsoft.com/office/drawing/2014/main" id="{D88D889E-7DD0-064F-B9A2-CEDC529A161C}"/>
                  </a:ext>
                </a:extLst>
              </p:cNvPr>
              <p:cNvSpPr/>
              <p:nvPr/>
            </p:nvSpPr>
            <p:spPr>
              <a:xfrm>
                <a:off x="763669" y="5733274"/>
                <a:ext cx="10944627" cy="7958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654CE237-4917-854B-B4FB-3996118C9B58}"/>
                  </a:ext>
                </a:extLst>
              </p:cNvPr>
              <p:cNvSpPr/>
              <p:nvPr/>
            </p:nvSpPr>
            <p:spPr>
              <a:xfrm>
                <a:off x="659386" y="5705856"/>
                <a:ext cx="668787" cy="387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1999</a:t>
                </a:r>
              </a:p>
            </p:txBody>
          </p:sp>
          <p:sp>
            <p:nvSpPr>
              <p:cNvPr id="140" name="Rectangle 139">
                <a:extLst>
                  <a:ext uri="{FF2B5EF4-FFF2-40B4-BE49-F238E27FC236}">
                    <a16:creationId xmlns:a16="http://schemas.microsoft.com/office/drawing/2014/main" id="{65DAF9FA-FD48-1D44-99C7-C110A94D60FE}"/>
                  </a:ext>
                </a:extLst>
              </p:cNvPr>
              <p:cNvSpPr/>
              <p:nvPr/>
            </p:nvSpPr>
            <p:spPr>
              <a:xfrm>
                <a:off x="9890882" y="5704544"/>
                <a:ext cx="683096" cy="406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20</a:t>
                </a:r>
                <a:r>
                  <a:rPr lang="en-US" altLang="zh-CN">
                    <a:solidFill>
                      <a:schemeClr val="tx1"/>
                    </a:solidFill>
                  </a:rPr>
                  <a:t>15</a:t>
                </a:r>
                <a:endParaRPr lang="en-US">
                  <a:solidFill>
                    <a:schemeClr val="tx1"/>
                  </a:solidFill>
                </a:endParaRPr>
              </a:p>
            </p:txBody>
          </p:sp>
          <p:sp>
            <p:nvSpPr>
              <p:cNvPr id="141" name="Rectangle 140">
                <a:extLst>
                  <a:ext uri="{FF2B5EF4-FFF2-40B4-BE49-F238E27FC236}">
                    <a16:creationId xmlns:a16="http://schemas.microsoft.com/office/drawing/2014/main" id="{961AD2FA-C05B-1D4E-9F1E-12F2D85C6D4A}"/>
                  </a:ext>
                </a:extLst>
              </p:cNvPr>
              <p:cNvSpPr/>
              <p:nvPr/>
            </p:nvSpPr>
            <p:spPr>
              <a:xfrm>
                <a:off x="10483476" y="5705856"/>
                <a:ext cx="683096" cy="417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20</a:t>
                </a:r>
                <a:r>
                  <a:rPr lang="en-US" altLang="zh-CN">
                    <a:solidFill>
                      <a:schemeClr val="tx1"/>
                    </a:solidFill>
                  </a:rPr>
                  <a:t>16</a:t>
                </a:r>
                <a:endParaRPr lang="en-US">
                  <a:solidFill>
                    <a:schemeClr val="tx1"/>
                  </a:solidFill>
                </a:endParaRPr>
              </a:p>
            </p:txBody>
          </p:sp>
          <p:sp>
            <p:nvSpPr>
              <p:cNvPr id="142" name="Rectangle 141">
                <a:extLst>
                  <a:ext uri="{FF2B5EF4-FFF2-40B4-BE49-F238E27FC236}">
                    <a16:creationId xmlns:a16="http://schemas.microsoft.com/office/drawing/2014/main" id="{1AAB9C42-41E3-2347-B6EB-9B3B06EB6AB3}"/>
                  </a:ext>
                </a:extLst>
              </p:cNvPr>
              <p:cNvSpPr/>
              <p:nvPr/>
            </p:nvSpPr>
            <p:spPr>
              <a:xfrm>
                <a:off x="11109604" y="5706936"/>
                <a:ext cx="683096" cy="406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20</a:t>
                </a:r>
                <a:r>
                  <a:rPr lang="en-US" altLang="zh-CN">
                    <a:solidFill>
                      <a:schemeClr val="tx1"/>
                    </a:solidFill>
                  </a:rPr>
                  <a:t>17</a:t>
                </a:r>
                <a:endParaRPr lang="en-US">
                  <a:solidFill>
                    <a:schemeClr val="tx1"/>
                  </a:solidFill>
                </a:endParaRPr>
              </a:p>
            </p:txBody>
          </p:sp>
          <p:sp>
            <p:nvSpPr>
              <p:cNvPr id="143" name="Rectangle 142">
                <a:extLst>
                  <a:ext uri="{FF2B5EF4-FFF2-40B4-BE49-F238E27FC236}">
                    <a16:creationId xmlns:a16="http://schemas.microsoft.com/office/drawing/2014/main" id="{7A989700-2B46-CC40-92A4-4E4C421D2798}"/>
                  </a:ext>
                </a:extLst>
              </p:cNvPr>
              <p:cNvSpPr/>
              <p:nvPr/>
            </p:nvSpPr>
            <p:spPr>
              <a:xfrm>
                <a:off x="9318284" y="5705856"/>
                <a:ext cx="683096" cy="406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20</a:t>
                </a:r>
                <a:r>
                  <a:rPr lang="en-US" altLang="zh-CN">
                    <a:solidFill>
                      <a:schemeClr val="tx1"/>
                    </a:solidFill>
                  </a:rPr>
                  <a:t>14</a:t>
                </a:r>
                <a:endParaRPr lang="en-US">
                  <a:solidFill>
                    <a:schemeClr val="tx1"/>
                  </a:solidFill>
                </a:endParaRPr>
              </a:p>
            </p:txBody>
          </p:sp>
          <p:sp>
            <p:nvSpPr>
              <p:cNvPr id="144" name="Rectangle 143">
                <a:extLst>
                  <a:ext uri="{FF2B5EF4-FFF2-40B4-BE49-F238E27FC236}">
                    <a16:creationId xmlns:a16="http://schemas.microsoft.com/office/drawing/2014/main" id="{332ABE4A-FA54-2640-B6DB-F2D9F7D553E6}"/>
                  </a:ext>
                </a:extLst>
              </p:cNvPr>
              <p:cNvSpPr/>
              <p:nvPr/>
            </p:nvSpPr>
            <p:spPr>
              <a:xfrm>
                <a:off x="8733382" y="5705856"/>
                <a:ext cx="683096" cy="406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20</a:t>
                </a:r>
                <a:r>
                  <a:rPr lang="en-US" altLang="zh-CN">
                    <a:solidFill>
                      <a:schemeClr val="tx1"/>
                    </a:solidFill>
                  </a:rPr>
                  <a:t>13</a:t>
                </a:r>
                <a:endParaRPr lang="en-US">
                  <a:solidFill>
                    <a:schemeClr val="tx1"/>
                  </a:solidFill>
                </a:endParaRPr>
              </a:p>
            </p:txBody>
          </p:sp>
          <p:sp>
            <p:nvSpPr>
              <p:cNvPr id="145" name="Rectangle 144">
                <a:extLst>
                  <a:ext uri="{FF2B5EF4-FFF2-40B4-BE49-F238E27FC236}">
                    <a16:creationId xmlns:a16="http://schemas.microsoft.com/office/drawing/2014/main" id="{85915933-67B5-F741-B798-5BFECCF1C0A4}"/>
                  </a:ext>
                </a:extLst>
              </p:cNvPr>
              <p:cNvSpPr/>
              <p:nvPr/>
            </p:nvSpPr>
            <p:spPr>
              <a:xfrm>
                <a:off x="8148670" y="5702807"/>
                <a:ext cx="683096" cy="406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20</a:t>
                </a:r>
                <a:r>
                  <a:rPr lang="en-US" altLang="zh-CN">
                    <a:solidFill>
                      <a:schemeClr val="tx1"/>
                    </a:solidFill>
                  </a:rPr>
                  <a:t>12</a:t>
                </a:r>
                <a:endParaRPr lang="en-US">
                  <a:solidFill>
                    <a:schemeClr val="tx1"/>
                  </a:solidFill>
                </a:endParaRPr>
              </a:p>
            </p:txBody>
          </p:sp>
          <p:sp>
            <p:nvSpPr>
              <p:cNvPr id="146" name="Rectangle 145">
                <a:extLst>
                  <a:ext uri="{FF2B5EF4-FFF2-40B4-BE49-F238E27FC236}">
                    <a16:creationId xmlns:a16="http://schemas.microsoft.com/office/drawing/2014/main" id="{DA4AF03D-506B-3A48-AB1B-A5746B40778E}"/>
                  </a:ext>
                </a:extLst>
              </p:cNvPr>
              <p:cNvSpPr/>
              <p:nvPr/>
            </p:nvSpPr>
            <p:spPr>
              <a:xfrm>
                <a:off x="7565147" y="5704955"/>
                <a:ext cx="683096" cy="406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20</a:t>
                </a:r>
                <a:r>
                  <a:rPr lang="en-US" altLang="zh-CN">
                    <a:solidFill>
                      <a:schemeClr val="tx1"/>
                    </a:solidFill>
                  </a:rPr>
                  <a:t>11</a:t>
                </a:r>
                <a:endParaRPr lang="en-US">
                  <a:solidFill>
                    <a:schemeClr val="tx1"/>
                  </a:solidFill>
                </a:endParaRPr>
              </a:p>
            </p:txBody>
          </p:sp>
          <p:sp>
            <p:nvSpPr>
              <p:cNvPr id="147" name="Rectangle 146">
                <a:extLst>
                  <a:ext uri="{FF2B5EF4-FFF2-40B4-BE49-F238E27FC236}">
                    <a16:creationId xmlns:a16="http://schemas.microsoft.com/office/drawing/2014/main" id="{0204675E-B958-2047-BC24-89931384BD67}"/>
                  </a:ext>
                </a:extLst>
              </p:cNvPr>
              <p:cNvSpPr/>
              <p:nvPr/>
            </p:nvSpPr>
            <p:spPr>
              <a:xfrm>
                <a:off x="6991745" y="5705856"/>
                <a:ext cx="683096" cy="406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20</a:t>
                </a:r>
                <a:r>
                  <a:rPr lang="en-US" altLang="zh-CN">
                    <a:solidFill>
                      <a:schemeClr val="tx1"/>
                    </a:solidFill>
                  </a:rPr>
                  <a:t>1</a:t>
                </a:r>
                <a:r>
                  <a:rPr lang="en-US">
                    <a:solidFill>
                      <a:schemeClr val="tx1"/>
                    </a:solidFill>
                  </a:rPr>
                  <a:t>0</a:t>
                </a:r>
              </a:p>
            </p:txBody>
          </p:sp>
          <p:sp>
            <p:nvSpPr>
              <p:cNvPr id="148" name="Rectangle 147">
                <a:extLst>
                  <a:ext uri="{FF2B5EF4-FFF2-40B4-BE49-F238E27FC236}">
                    <a16:creationId xmlns:a16="http://schemas.microsoft.com/office/drawing/2014/main" id="{095FF4C9-2D40-D649-854A-D26AF49C21F8}"/>
                  </a:ext>
                </a:extLst>
              </p:cNvPr>
              <p:cNvSpPr/>
              <p:nvPr/>
            </p:nvSpPr>
            <p:spPr>
              <a:xfrm>
                <a:off x="6419902" y="5705856"/>
                <a:ext cx="683096" cy="406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200</a:t>
                </a:r>
                <a:r>
                  <a:rPr lang="en-US" altLang="zh-CN">
                    <a:solidFill>
                      <a:schemeClr val="tx1"/>
                    </a:solidFill>
                  </a:rPr>
                  <a:t>9</a:t>
                </a:r>
                <a:endParaRPr lang="en-US">
                  <a:solidFill>
                    <a:schemeClr val="tx1"/>
                  </a:solidFill>
                </a:endParaRPr>
              </a:p>
            </p:txBody>
          </p:sp>
          <p:sp>
            <p:nvSpPr>
              <p:cNvPr id="149" name="Rectangle 148">
                <a:extLst>
                  <a:ext uri="{FF2B5EF4-FFF2-40B4-BE49-F238E27FC236}">
                    <a16:creationId xmlns:a16="http://schemas.microsoft.com/office/drawing/2014/main" id="{E6892924-E59C-234F-819C-83DEB93ED909}"/>
                  </a:ext>
                </a:extLst>
              </p:cNvPr>
              <p:cNvSpPr/>
              <p:nvPr/>
            </p:nvSpPr>
            <p:spPr>
              <a:xfrm>
                <a:off x="5837651" y="5707209"/>
                <a:ext cx="683096" cy="406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200</a:t>
                </a:r>
                <a:r>
                  <a:rPr lang="en-US" altLang="zh-CN">
                    <a:solidFill>
                      <a:schemeClr val="tx1"/>
                    </a:solidFill>
                  </a:rPr>
                  <a:t>8</a:t>
                </a:r>
                <a:endParaRPr lang="en-US">
                  <a:solidFill>
                    <a:schemeClr val="tx1"/>
                  </a:solidFill>
                </a:endParaRPr>
              </a:p>
            </p:txBody>
          </p:sp>
          <p:sp>
            <p:nvSpPr>
              <p:cNvPr id="150" name="Rectangle 149">
                <a:extLst>
                  <a:ext uri="{FF2B5EF4-FFF2-40B4-BE49-F238E27FC236}">
                    <a16:creationId xmlns:a16="http://schemas.microsoft.com/office/drawing/2014/main" id="{89B03690-0106-B54A-975B-CF757587AE7B}"/>
                  </a:ext>
                </a:extLst>
              </p:cNvPr>
              <p:cNvSpPr/>
              <p:nvPr/>
            </p:nvSpPr>
            <p:spPr>
              <a:xfrm>
                <a:off x="5256262" y="5705856"/>
                <a:ext cx="683096" cy="406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200</a:t>
                </a:r>
                <a:r>
                  <a:rPr lang="en-US" altLang="zh-CN">
                    <a:solidFill>
                      <a:schemeClr val="tx1"/>
                    </a:solidFill>
                  </a:rPr>
                  <a:t>7</a:t>
                </a:r>
                <a:endParaRPr lang="en-US">
                  <a:solidFill>
                    <a:schemeClr val="tx1"/>
                  </a:solidFill>
                </a:endParaRPr>
              </a:p>
            </p:txBody>
          </p:sp>
          <p:sp>
            <p:nvSpPr>
              <p:cNvPr id="151" name="Rectangle 150">
                <a:extLst>
                  <a:ext uri="{FF2B5EF4-FFF2-40B4-BE49-F238E27FC236}">
                    <a16:creationId xmlns:a16="http://schemas.microsoft.com/office/drawing/2014/main" id="{F3CBB0E4-C80B-304A-92D9-8FD6DC24D45A}"/>
                  </a:ext>
                </a:extLst>
              </p:cNvPr>
              <p:cNvSpPr/>
              <p:nvPr/>
            </p:nvSpPr>
            <p:spPr>
              <a:xfrm>
                <a:off x="4673240" y="5705856"/>
                <a:ext cx="683096" cy="406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200</a:t>
                </a:r>
                <a:r>
                  <a:rPr lang="en-US" altLang="zh-CN">
                    <a:solidFill>
                      <a:schemeClr val="tx1"/>
                    </a:solidFill>
                  </a:rPr>
                  <a:t>6</a:t>
                </a:r>
                <a:endParaRPr lang="en-US">
                  <a:solidFill>
                    <a:schemeClr val="tx1"/>
                  </a:solidFill>
                </a:endParaRPr>
              </a:p>
            </p:txBody>
          </p:sp>
          <p:sp>
            <p:nvSpPr>
              <p:cNvPr id="152" name="Rectangle 151">
                <a:extLst>
                  <a:ext uri="{FF2B5EF4-FFF2-40B4-BE49-F238E27FC236}">
                    <a16:creationId xmlns:a16="http://schemas.microsoft.com/office/drawing/2014/main" id="{DCD42B99-1DFF-224F-9AD9-B3C0D93F369F}"/>
                  </a:ext>
                </a:extLst>
              </p:cNvPr>
              <p:cNvSpPr/>
              <p:nvPr/>
            </p:nvSpPr>
            <p:spPr>
              <a:xfrm>
                <a:off x="4108350" y="5705856"/>
                <a:ext cx="683096" cy="406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200</a:t>
                </a:r>
                <a:r>
                  <a:rPr lang="en-US" altLang="zh-CN">
                    <a:solidFill>
                      <a:schemeClr val="tx1"/>
                    </a:solidFill>
                  </a:rPr>
                  <a:t>5</a:t>
                </a:r>
                <a:endParaRPr lang="en-US">
                  <a:solidFill>
                    <a:schemeClr val="tx1"/>
                  </a:solidFill>
                </a:endParaRPr>
              </a:p>
            </p:txBody>
          </p:sp>
          <p:sp>
            <p:nvSpPr>
              <p:cNvPr id="153" name="Rectangle 152">
                <a:extLst>
                  <a:ext uri="{FF2B5EF4-FFF2-40B4-BE49-F238E27FC236}">
                    <a16:creationId xmlns:a16="http://schemas.microsoft.com/office/drawing/2014/main" id="{A0943B31-496E-B749-A9D5-6EE7CDAE82F6}"/>
                  </a:ext>
                </a:extLst>
              </p:cNvPr>
              <p:cNvSpPr/>
              <p:nvPr/>
            </p:nvSpPr>
            <p:spPr>
              <a:xfrm>
                <a:off x="3525508" y="5705856"/>
                <a:ext cx="683096" cy="406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200</a:t>
                </a:r>
                <a:r>
                  <a:rPr lang="en-US" altLang="zh-CN">
                    <a:solidFill>
                      <a:schemeClr val="tx1"/>
                    </a:solidFill>
                  </a:rPr>
                  <a:t>4</a:t>
                </a:r>
                <a:endParaRPr lang="en-US">
                  <a:solidFill>
                    <a:schemeClr val="tx1"/>
                  </a:solidFill>
                </a:endParaRPr>
              </a:p>
            </p:txBody>
          </p:sp>
          <p:sp>
            <p:nvSpPr>
              <p:cNvPr id="154" name="Rectangle 153">
                <a:extLst>
                  <a:ext uri="{FF2B5EF4-FFF2-40B4-BE49-F238E27FC236}">
                    <a16:creationId xmlns:a16="http://schemas.microsoft.com/office/drawing/2014/main" id="{934041FC-5CE5-3543-BB38-D5C421889274}"/>
                  </a:ext>
                </a:extLst>
              </p:cNvPr>
              <p:cNvSpPr/>
              <p:nvPr/>
            </p:nvSpPr>
            <p:spPr>
              <a:xfrm>
                <a:off x="2939876" y="5705856"/>
                <a:ext cx="683096" cy="406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200</a:t>
                </a:r>
                <a:r>
                  <a:rPr lang="en-US" altLang="zh-CN">
                    <a:solidFill>
                      <a:schemeClr val="tx1"/>
                    </a:solidFill>
                  </a:rPr>
                  <a:t>3</a:t>
                </a:r>
                <a:endParaRPr lang="en-US">
                  <a:solidFill>
                    <a:schemeClr val="tx1"/>
                  </a:solidFill>
                </a:endParaRPr>
              </a:p>
            </p:txBody>
          </p:sp>
          <p:sp>
            <p:nvSpPr>
              <p:cNvPr id="155" name="Rectangle 154">
                <a:extLst>
                  <a:ext uri="{FF2B5EF4-FFF2-40B4-BE49-F238E27FC236}">
                    <a16:creationId xmlns:a16="http://schemas.microsoft.com/office/drawing/2014/main" id="{E80FABB6-889C-0642-A40A-37DAA67DAB0D}"/>
                  </a:ext>
                </a:extLst>
              </p:cNvPr>
              <p:cNvSpPr/>
              <p:nvPr/>
            </p:nvSpPr>
            <p:spPr>
              <a:xfrm>
                <a:off x="2357034" y="5705856"/>
                <a:ext cx="683096" cy="406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200</a:t>
                </a:r>
                <a:r>
                  <a:rPr lang="en-US" altLang="zh-CN">
                    <a:solidFill>
                      <a:schemeClr val="tx1"/>
                    </a:solidFill>
                  </a:rPr>
                  <a:t>2</a:t>
                </a:r>
                <a:endParaRPr lang="en-US">
                  <a:solidFill>
                    <a:schemeClr val="tx1"/>
                  </a:solidFill>
                </a:endParaRPr>
              </a:p>
            </p:txBody>
          </p:sp>
          <p:sp>
            <p:nvSpPr>
              <p:cNvPr id="156" name="Rectangle 155">
                <a:extLst>
                  <a:ext uri="{FF2B5EF4-FFF2-40B4-BE49-F238E27FC236}">
                    <a16:creationId xmlns:a16="http://schemas.microsoft.com/office/drawing/2014/main" id="{9ED05DB1-FD4E-AA43-B4DE-6CD7ABEF20A5}"/>
                  </a:ext>
                </a:extLst>
              </p:cNvPr>
              <p:cNvSpPr/>
              <p:nvPr/>
            </p:nvSpPr>
            <p:spPr>
              <a:xfrm>
                <a:off x="1793965" y="5705856"/>
                <a:ext cx="683096" cy="406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200</a:t>
                </a:r>
                <a:r>
                  <a:rPr lang="en-US" altLang="zh-CN">
                    <a:solidFill>
                      <a:schemeClr val="tx1"/>
                    </a:solidFill>
                  </a:rPr>
                  <a:t>1</a:t>
                </a:r>
                <a:endParaRPr lang="en-US">
                  <a:solidFill>
                    <a:schemeClr val="tx1"/>
                  </a:solidFill>
                </a:endParaRPr>
              </a:p>
            </p:txBody>
          </p:sp>
          <p:sp>
            <p:nvSpPr>
              <p:cNvPr id="157" name="Rectangle 156">
                <a:extLst>
                  <a:ext uri="{FF2B5EF4-FFF2-40B4-BE49-F238E27FC236}">
                    <a16:creationId xmlns:a16="http://schemas.microsoft.com/office/drawing/2014/main" id="{23225BDD-C179-174A-9057-7039496C5DB9}"/>
                  </a:ext>
                </a:extLst>
              </p:cNvPr>
              <p:cNvSpPr/>
              <p:nvPr/>
            </p:nvSpPr>
            <p:spPr>
              <a:xfrm>
                <a:off x="1191931" y="5705856"/>
                <a:ext cx="683096" cy="406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2000</a:t>
                </a:r>
              </a:p>
            </p:txBody>
          </p:sp>
        </p:grpSp>
        <p:grpSp>
          <p:nvGrpSpPr>
            <p:cNvPr id="117" name="Group 116">
              <a:extLst>
                <a:ext uri="{FF2B5EF4-FFF2-40B4-BE49-F238E27FC236}">
                  <a16:creationId xmlns:a16="http://schemas.microsoft.com/office/drawing/2014/main" id="{67A4640A-49C1-D64E-91E2-898691C72304}"/>
                </a:ext>
              </a:extLst>
            </p:cNvPr>
            <p:cNvGrpSpPr/>
            <p:nvPr/>
          </p:nvGrpSpPr>
          <p:grpSpPr>
            <a:xfrm>
              <a:off x="738899" y="1536883"/>
              <a:ext cx="11038970" cy="5010185"/>
              <a:chOff x="753730" y="1532240"/>
              <a:chExt cx="11038970" cy="5010185"/>
            </a:xfrm>
          </p:grpSpPr>
          <p:pic>
            <p:nvPicPr>
              <p:cNvPr id="136" name="Picture 135">
                <a:extLst>
                  <a:ext uri="{FF2B5EF4-FFF2-40B4-BE49-F238E27FC236}">
                    <a16:creationId xmlns:a16="http://schemas.microsoft.com/office/drawing/2014/main" id="{0357575A-C134-CA4C-8FA8-50065C7F9A4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53730" y="1532240"/>
                <a:ext cx="11038970" cy="4201034"/>
              </a:xfrm>
              <a:prstGeom prst="rect">
                <a:avLst/>
              </a:prstGeom>
            </p:spPr>
          </p:pic>
          <p:sp>
            <p:nvSpPr>
              <p:cNvPr id="137" name="TextBox 136">
                <a:extLst>
                  <a:ext uri="{FF2B5EF4-FFF2-40B4-BE49-F238E27FC236}">
                    <a16:creationId xmlns:a16="http://schemas.microsoft.com/office/drawing/2014/main" id="{AD1532FE-254C-7243-A81F-6A737C5410E8}"/>
                  </a:ext>
                </a:extLst>
              </p:cNvPr>
              <p:cNvSpPr txBox="1"/>
              <p:nvPr/>
            </p:nvSpPr>
            <p:spPr>
              <a:xfrm>
                <a:off x="3050375" y="6165278"/>
                <a:ext cx="5050722" cy="377147"/>
              </a:xfrm>
              <a:prstGeom prst="rect">
                <a:avLst/>
              </a:prstGeom>
              <a:noFill/>
            </p:spPr>
            <p:txBody>
              <a:bodyPr wrap="square" rtlCol="0">
                <a:spAutoFit/>
              </a:bodyPr>
              <a:lstStyle/>
              <a:p>
                <a:r>
                  <a:rPr lang="en-US" b="1" dirty="0">
                    <a:hlinkClick r:id="rId16"/>
                  </a:rPr>
                  <a:t>Number of vulnerabilities reported to CVE</a:t>
                </a:r>
                <a:r>
                  <a:rPr lang="en-US" altLang="zh-CN" b="1" baseline="30000" dirty="0">
                    <a:hlinkClick r:id="rId16"/>
                  </a:rPr>
                  <a:t>1</a:t>
                </a:r>
                <a:r>
                  <a:rPr lang="zh-CN" altLang="en-US" b="1" baseline="30000" dirty="0">
                    <a:latin typeface="Avenir Next Condensed" panose="020B0506020202020204" pitchFamily="34" charset="0"/>
                    <a:ea typeface="SimSun"/>
                    <a:hlinkClick r:id="rId16"/>
                  </a:rPr>
                  <a:t> </a:t>
                </a:r>
                <a:r>
                  <a:rPr lang="en-US" b="1" dirty="0">
                    <a:hlinkClick r:id="rId16"/>
                  </a:rPr>
                  <a:t>by year</a:t>
                </a:r>
                <a:endParaRPr lang="en-US" b="1" dirty="0"/>
              </a:p>
            </p:txBody>
          </p:sp>
        </p:grpSp>
      </p:grpSp>
      <p:grpSp>
        <p:nvGrpSpPr>
          <p:cNvPr id="158" name="Group 157">
            <a:extLst>
              <a:ext uri="{FF2B5EF4-FFF2-40B4-BE49-F238E27FC236}">
                <a16:creationId xmlns:a16="http://schemas.microsoft.com/office/drawing/2014/main" id="{8D80E43C-D822-CC4B-AD49-87B382ABCBDE}"/>
              </a:ext>
            </a:extLst>
          </p:cNvPr>
          <p:cNvGrpSpPr/>
          <p:nvPr/>
        </p:nvGrpSpPr>
        <p:grpSpPr>
          <a:xfrm>
            <a:off x="663681" y="1454180"/>
            <a:ext cx="10384089" cy="3428923"/>
            <a:chOff x="826241" y="1454180"/>
            <a:chExt cx="10384089" cy="3428923"/>
          </a:xfrm>
        </p:grpSpPr>
        <p:cxnSp>
          <p:nvCxnSpPr>
            <p:cNvPr id="159" name="Straight Arrow Connector 158">
              <a:extLst>
                <a:ext uri="{FF2B5EF4-FFF2-40B4-BE49-F238E27FC236}">
                  <a16:creationId xmlns:a16="http://schemas.microsoft.com/office/drawing/2014/main" id="{F9713A94-92BC-694A-B1B6-883C6C1C7AD9}"/>
                </a:ext>
              </a:extLst>
            </p:cNvPr>
            <p:cNvCxnSpPr>
              <a:cxnSpLocks/>
            </p:cNvCxnSpPr>
            <p:nvPr/>
          </p:nvCxnSpPr>
          <p:spPr>
            <a:xfrm flipV="1">
              <a:off x="9460236" y="1454180"/>
              <a:ext cx="1750094" cy="168519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010F55AA-96E6-4F48-90B6-EE4909CAF5F4}"/>
                </a:ext>
              </a:extLst>
            </p:cNvPr>
            <p:cNvCxnSpPr>
              <a:cxnSpLocks/>
            </p:cNvCxnSpPr>
            <p:nvPr/>
          </p:nvCxnSpPr>
          <p:spPr>
            <a:xfrm flipV="1">
              <a:off x="826241" y="3589946"/>
              <a:ext cx="3918858" cy="1293157"/>
            </a:xfrm>
            <a:prstGeom prst="straightConnector1">
              <a:avLst/>
            </a:prstGeom>
            <a:ln w="31750">
              <a:solidFill>
                <a:srgbClr val="FF0000"/>
              </a:solidFill>
              <a:tailEnd type="none"/>
            </a:ln>
          </p:spPr>
          <p:style>
            <a:lnRef idx="1">
              <a:schemeClr val="accent2"/>
            </a:lnRef>
            <a:fillRef idx="0">
              <a:schemeClr val="accent2"/>
            </a:fillRef>
            <a:effectRef idx="0">
              <a:schemeClr val="accent2"/>
            </a:effectRef>
            <a:fontRef idx="minor">
              <a:schemeClr val="tx1"/>
            </a:fontRef>
          </p:style>
        </p:cxnSp>
        <p:cxnSp>
          <p:nvCxnSpPr>
            <p:cNvPr id="161" name="Straight Arrow Connector 160">
              <a:extLst>
                <a:ext uri="{FF2B5EF4-FFF2-40B4-BE49-F238E27FC236}">
                  <a16:creationId xmlns:a16="http://schemas.microsoft.com/office/drawing/2014/main" id="{B631A687-BC23-1A42-BCFC-F9D7E37A6774}"/>
                </a:ext>
              </a:extLst>
            </p:cNvPr>
            <p:cNvCxnSpPr>
              <a:cxnSpLocks/>
            </p:cNvCxnSpPr>
            <p:nvPr/>
          </p:nvCxnSpPr>
          <p:spPr>
            <a:xfrm flipV="1">
              <a:off x="4726405" y="3139370"/>
              <a:ext cx="4733831" cy="454861"/>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176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5"/>
                                        </p:tgtEl>
                                        <p:attrNameLst>
                                          <p:attrName>style.visibility</p:attrName>
                                        </p:attrNameLst>
                                      </p:cBhvr>
                                      <p:to>
                                        <p:strVal val="visible"/>
                                      </p:to>
                                    </p:set>
                                    <p:anim calcmode="lin" valueType="num">
                                      <p:cBhvr additive="base">
                                        <p:cTn id="29" dur="500" fill="hold"/>
                                        <p:tgtEl>
                                          <p:spTgt spid="115"/>
                                        </p:tgtEl>
                                        <p:attrNameLst>
                                          <p:attrName>ppt_x</p:attrName>
                                        </p:attrNameLst>
                                      </p:cBhvr>
                                      <p:tavLst>
                                        <p:tav tm="0">
                                          <p:val>
                                            <p:strVal val="#ppt_x"/>
                                          </p:val>
                                        </p:tav>
                                        <p:tav tm="100000">
                                          <p:val>
                                            <p:strVal val="#ppt_x"/>
                                          </p:val>
                                        </p:tav>
                                      </p:tavLst>
                                    </p:anim>
                                    <p:anim calcmode="lin" valueType="num">
                                      <p:cBhvr additive="base">
                                        <p:cTn id="30"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158"/>
                                        </p:tgtEl>
                                        <p:attrNameLst>
                                          <p:attrName>style.visibility</p:attrName>
                                        </p:attrNameLst>
                                      </p:cBhvr>
                                      <p:to>
                                        <p:strVal val="visible"/>
                                      </p:to>
                                    </p:set>
                                    <p:animEffect transition="in" filter="checkerboard(across)">
                                      <p:cBhvr>
                                        <p:cTn id="35"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8" grpId="0"/>
      <p:bldP spid="2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0F2B6D-CBF2-4450-8826-4C192B1CD629}"/>
              </a:ext>
            </a:extLst>
          </p:cNvPr>
          <p:cNvSpPr>
            <a:spLocks noGrp="1"/>
          </p:cNvSpPr>
          <p:nvPr>
            <p:ph type="title"/>
          </p:nvPr>
        </p:nvSpPr>
        <p:spPr>
          <a:xfrm>
            <a:off x="838200" y="365125"/>
            <a:ext cx="10515600" cy="1325563"/>
          </a:xfrm>
        </p:spPr>
        <p:txBody>
          <a:bodyPr/>
          <a:lstStyle/>
          <a:p>
            <a:r>
              <a:rPr lang="en-US" altLang="zh-CN">
                <a:cs typeface="Calibri Light"/>
              </a:rPr>
              <a:t>Methodology Overview</a:t>
            </a:r>
          </a:p>
        </p:txBody>
      </p:sp>
      <p:sp>
        <p:nvSpPr>
          <p:cNvPr id="3" name="Rectangle 2">
            <a:extLst>
              <a:ext uri="{FF2B5EF4-FFF2-40B4-BE49-F238E27FC236}">
                <a16:creationId xmlns:a16="http://schemas.microsoft.com/office/drawing/2014/main" id="{7A916A54-B3CB-4DE2-9BF9-EC1D29776262}"/>
              </a:ext>
            </a:extLst>
          </p:cNvPr>
          <p:cNvSpPr/>
          <p:nvPr/>
        </p:nvSpPr>
        <p:spPr>
          <a:xfrm>
            <a:off x="2875" y="2876"/>
            <a:ext cx="12186248" cy="49745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55F8D524-8C92-AB4D-9E42-EAE1A23A4EE3}"/>
              </a:ext>
            </a:extLst>
          </p:cNvPr>
          <p:cNvSpPr>
            <a:spLocks noGrp="1"/>
          </p:cNvSpPr>
          <p:nvPr>
            <p:ph type="sldNum" sz="quarter" idx="12"/>
          </p:nvPr>
        </p:nvSpPr>
        <p:spPr/>
        <p:txBody>
          <a:bodyPr/>
          <a:lstStyle/>
          <a:p>
            <a:fld id="{079CB688-378F-4534-BFFE-AF122467FDB7}" type="slidenum">
              <a:rPr lang="zh-CN" altLang="en-US" smtClean="0"/>
              <a:t>30</a:t>
            </a:fld>
            <a:endParaRPr lang="zh-CN" altLang="en-US"/>
          </a:p>
        </p:txBody>
      </p:sp>
      <p:sp>
        <p:nvSpPr>
          <p:cNvPr id="7" name="Rounded Rectangle 6">
            <a:extLst>
              <a:ext uri="{FF2B5EF4-FFF2-40B4-BE49-F238E27FC236}">
                <a16:creationId xmlns:a16="http://schemas.microsoft.com/office/drawing/2014/main" id="{4D2BE86C-75B4-634C-8FB2-67AF3652F384}"/>
              </a:ext>
            </a:extLst>
          </p:cNvPr>
          <p:cNvSpPr/>
          <p:nvPr/>
        </p:nvSpPr>
        <p:spPr>
          <a:xfrm>
            <a:off x="1922719" y="1884497"/>
            <a:ext cx="1841206" cy="697092"/>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Challenges</a:t>
            </a:r>
          </a:p>
        </p:txBody>
      </p:sp>
      <p:sp>
        <p:nvSpPr>
          <p:cNvPr id="9" name="Rounded Rectangle 8">
            <a:extLst>
              <a:ext uri="{FF2B5EF4-FFF2-40B4-BE49-F238E27FC236}">
                <a16:creationId xmlns:a16="http://schemas.microsoft.com/office/drawing/2014/main" id="{5CDC43F1-98C1-C345-8E4C-0D551029C07C}"/>
              </a:ext>
            </a:extLst>
          </p:cNvPr>
          <p:cNvSpPr/>
          <p:nvPr/>
        </p:nvSpPr>
        <p:spPr>
          <a:xfrm>
            <a:off x="838199" y="2821965"/>
            <a:ext cx="4010247" cy="8229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Requires extensive manual effort</a:t>
            </a:r>
          </a:p>
        </p:txBody>
      </p:sp>
      <p:sp>
        <p:nvSpPr>
          <p:cNvPr id="10" name="Rounded Rectangle 9">
            <a:extLst>
              <a:ext uri="{FF2B5EF4-FFF2-40B4-BE49-F238E27FC236}">
                <a16:creationId xmlns:a16="http://schemas.microsoft.com/office/drawing/2014/main" id="{CC786999-16E5-F046-AF3B-3FC5440CFAF8}"/>
              </a:ext>
            </a:extLst>
          </p:cNvPr>
          <p:cNvSpPr/>
          <p:nvPr/>
        </p:nvSpPr>
        <p:spPr>
          <a:xfrm>
            <a:off x="838199" y="3812318"/>
            <a:ext cx="4010247" cy="8229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Needs highly specialized knowledge and skill</a:t>
            </a:r>
            <a:r>
              <a:rPr lang="en-US" sz="2400">
                <a:solidFill>
                  <a:schemeClr val="tx1"/>
                </a:solidFill>
                <a:cs typeface="Calibri"/>
              </a:rPr>
              <a:t> sets</a:t>
            </a:r>
            <a:endParaRPr lang="en-US" sz="2400">
              <a:solidFill>
                <a:schemeClr val="tx1"/>
              </a:solidFill>
            </a:endParaRPr>
          </a:p>
        </p:txBody>
      </p:sp>
      <p:sp>
        <p:nvSpPr>
          <p:cNvPr id="11" name="Rounded Rectangle 10">
            <a:extLst>
              <a:ext uri="{FF2B5EF4-FFF2-40B4-BE49-F238E27FC236}">
                <a16:creationId xmlns:a16="http://schemas.microsoft.com/office/drawing/2014/main" id="{8A96F6B5-5DDD-6048-B642-411839EEDCEA}"/>
              </a:ext>
            </a:extLst>
          </p:cNvPr>
          <p:cNvSpPr/>
          <p:nvPr/>
        </p:nvSpPr>
        <p:spPr>
          <a:xfrm>
            <a:off x="838200" y="4802671"/>
            <a:ext cx="4010246" cy="8229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Many potential factors affect the reproducibility</a:t>
            </a:r>
          </a:p>
        </p:txBody>
      </p:sp>
      <p:sp>
        <p:nvSpPr>
          <p:cNvPr id="13" name="Rounded Rectangle 12">
            <a:extLst>
              <a:ext uri="{FF2B5EF4-FFF2-40B4-BE49-F238E27FC236}">
                <a16:creationId xmlns:a16="http://schemas.microsoft.com/office/drawing/2014/main" id="{93C109D1-E20B-6447-A450-A480203BCF13}"/>
              </a:ext>
            </a:extLst>
          </p:cNvPr>
          <p:cNvSpPr/>
          <p:nvPr/>
        </p:nvSpPr>
        <p:spPr>
          <a:xfrm>
            <a:off x="7493293" y="1872858"/>
            <a:ext cx="2013099" cy="697092"/>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Approaches</a:t>
            </a:r>
          </a:p>
        </p:txBody>
      </p:sp>
      <p:sp>
        <p:nvSpPr>
          <p:cNvPr id="14" name="Rounded Rectangle 13">
            <a:extLst>
              <a:ext uri="{FF2B5EF4-FFF2-40B4-BE49-F238E27FC236}">
                <a16:creationId xmlns:a16="http://schemas.microsoft.com/office/drawing/2014/main" id="{7B245E8B-826D-3842-AF73-84B631500007}"/>
              </a:ext>
            </a:extLst>
          </p:cNvPr>
          <p:cNvSpPr/>
          <p:nvPr/>
        </p:nvSpPr>
        <p:spPr>
          <a:xfrm>
            <a:off x="5765181" y="2827158"/>
            <a:ext cx="5469321" cy="81776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chemeClr val="tx1"/>
                </a:solidFill>
                <a:cs typeface="Calibri"/>
              </a:rPr>
              <a:t>Focus on only one vulnerability type and study a large sample of it </a:t>
            </a:r>
            <a:endParaRPr lang="en-US" sz="2400">
              <a:solidFill>
                <a:schemeClr val="tx1"/>
              </a:solidFill>
            </a:endParaRPr>
          </a:p>
        </p:txBody>
      </p:sp>
      <p:sp>
        <p:nvSpPr>
          <p:cNvPr id="15" name="Rounded Rectangle 14">
            <a:extLst>
              <a:ext uri="{FF2B5EF4-FFF2-40B4-BE49-F238E27FC236}">
                <a16:creationId xmlns:a16="http://schemas.microsoft.com/office/drawing/2014/main" id="{C2A09B0D-05B5-364B-81F9-37E703B744F2}"/>
              </a:ext>
            </a:extLst>
          </p:cNvPr>
          <p:cNvSpPr/>
          <p:nvPr/>
        </p:nvSpPr>
        <p:spPr>
          <a:xfrm>
            <a:off x="5770179" y="3812318"/>
            <a:ext cx="5469319" cy="8229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chemeClr val="tx1"/>
                </a:solidFill>
                <a:cs typeface="Calibri"/>
              </a:rPr>
              <a:t>Form a focused group of domain experts</a:t>
            </a:r>
            <a:endParaRPr lang="en-US"/>
          </a:p>
        </p:txBody>
      </p:sp>
      <p:sp>
        <p:nvSpPr>
          <p:cNvPr id="16" name="Rounded Rectangle 15">
            <a:extLst>
              <a:ext uri="{FF2B5EF4-FFF2-40B4-BE49-F238E27FC236}">
                <a16:creationId xmlns:a16="http://schemas.microsoft.com/office/drawing/2014/main" id="{333CCDA4-CEB8-B74E-ACCC-98ACC3252705}"/>
              </a:ext>
            </a:extLst>
          </p:cNvPr>
          <p:cNvSpPr/>
          <p:nvPr/>
        </p:nvSpPr>
        <p:spPr>
          <a:xfrm>
            <a:off x="5770179" y="5793024"/>
            <a:ext cx="5469319" cy="56332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chemeClr val="tx1"/>
                </a:solidFill>
                <a:cs typeface="Calibri"/>
              </a:rPr>
              <a:t>User Survey</a:t>
            </a:r>
            <a:endParaRPr lang="en-US" sz="2400">
              <a:solidFill>
                <a:schemeClr val="tx1"/>
              </a:solidFill>
            </a:endParaRPr>
          </a:p>
        </p:txBody>
      </p:sp>
      <p:sp>
        <p:nvSpPr>
          <p:cNvPr id="18" name="Rounded Rectangle 14">
            <a:extLst>
              <a:ext uri="{FF2B5EF4-FFF2-40B4-BE49-F238E27FC236}">
                <a16:creationId xmlns:a16="http://schemas.microsoft.com/office/drawing/2014/main" id="{51A95993-3948-4055-B2BE-F1678F03037E}"/>
              </a:ext>
            </a:extLst>
          </p:cNvPr>
          <p:cNvSpPr/>
          <p:nvPr/>
        </p:nvSpPr>
        <p:spPr>
          <a:xfrm>
            <a:off x="5770179" y="4802671"/>
            <a:ext cx="5469319" cy="82296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a:solidFill>
                  <a:schemeClr val="tx1"/>
                </a:solidFill>
                <a:cs typeface="Calibri"/>
              </a:rPr>
              <a:t>Design a systematic procedure to assess the reproducibility</a:t>
            </a:r>
            <a:endParaRPr lang="en-US"/>
          </a:p>
        </p:txBody>
      </p:sp>
    </p:spTree>
    <p:extLst>
      <p:ext uri="{BB962C8B-B14F-4D97-AF65-F5344CB8AC3E}">
        <p14:creationId xmlns:p14="http://schemas.microsoft.com/office/powerpoint/2010/main" val="262505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1C4D3-6DB2-B947-9756-D234E9B90C93}"/>
              </a:ext>
            </a:extLst>
          </p:cNvPr>
          <p:cNvSpPr>
            <a:spLocks noGrp="1"/>
          </p:cNvSpPr>
          <p:nvPr>
            <p:ph type="title"/>
          </p:nvPr>
        </p:nvSpPr>
        <p:spPr>
          <a:xfrm>
            <a:off x="838200" y="365125"/>
            <a:ext cx="10799618" cy="1325563"/>
          </a:xfrm>
        </p:spPr>
        <p:txBody>
          <a:bodyPr/>
          <a:lstStyle/>
          <a:p>
            <a:r>
              <a:rPr lang="en-US" altLang="zh-CN"/>
              <a:t>Reproducibility of Crowd-reported Vulnerability</a:t>
            </a:r>
            <a:endParaRPr lang="en-US"/>
          </a:p>
        </p:txBody>
      </p:sp>
      <p:sp>
        <p:nvSpPr>
          <p:cNvPr id="3" name="Rectangle 2">
            <a:extLst>
              <a:ext uri="{FF2B5EF4-FFF2-40B4-BE49-F238E27FC236}">
                <a16:creationId xmlns:a16="http://schemas.microsoft.com/office/drawing/2014/main" id="{C65C5D45-C7A5-4546-9EB6-CA1E913D7065}"/>
              </a:ext>
            </a:extLst>
          </p:cNvPr>
          <p:cNvSpPr/>
          <p:nvPr/>
        </p:nvSpPr>
        <p:spPr>
          <a:xfrm>
            <a:off x="2875" y="2876"/>
            <a:ext cx="12186248" cy="49745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A8E29DF-BD23-4242-8BB3-E5BA3AC31D51}"/>
              </a:ext>
            </a:extLst>
          </p:cNvPr>
          <p:cNvSpPr/>
          <p:nvPr/>
        </p:nvSpPr>
        <p:spPr>
          <a:xfrm>
            <a:off x="840668" y="2850357"/>
            <a:ext cx="1756242" cy="82093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Vulnerability Reporting</a:t>
            </a:r>
          </a:p>
        </p:txBody>
      </p:sp>
      <p:grpSp>
        <p:nvGrpSpPr>
          <p:cNvPr id="99" name="Group 98">
            <a:extLst>
              <a:ext uri="{FF2B5EF4-FFF2-40B4-BE49-F238E27FC236}">
                <a16:creationId xmlns:a16="http://schemas.microsoft.com/office/drawing/2014/main" id="{294BBC40-9E95-0840-9E69-C2E237E3D9D9}"/>
              </a:ext>
            </a:extLst>
          </p:cNvPr>
          <p:cNvGrpSpPr/>
          <p:nvPr/>
        </p:nvGrpSpPr>
        <p:grpSpPr>
          <a:xfrm>
            <a:off x="2596910" y="1696382"/>
            <a:ext cx="6437180" cy="3044787"/>
            <a:chOff x="2596909" y="2096441"/>
            <a:chExt cx="6437180" cy="3044787"/>
          </a:xfrm>
        </p:grpSpPr>
        <p:grpSp>
          <p:nvGrpSpPr>
            <p:cNvPr id="94" name="Group 93">
              <a:extLst>
                <a:ext uri="{FF2B5EF4-FFF2-40B4-BE49-F238E27FC236}">
                  <a16:creationId xmlns:a16="http://schemas.microsoft.com/office/drawing/2014/main" id="{841CB2E0-F87F-994C-9CE4-686BE406F626}"/>
                </a:ext>
              </a:extLst>
            </p:cNvPr>
            <p:cNvGrpSpPr/>
            <p:nvPr/>
          </p:nvGrpSpPr>
          <p:grpSpPr>
            <a:xfrm>
              <a:off x="2596909" y="2096441"/>
              <a:ext cx="6437180" cy="3044787"/>
              <a:chOff x="2596909" y="2096441"/>
              <a:chExt cx="6437180" cy="3044787"/>
            </a:xfrm>
          </p:grpSpPr>
          <p:pic>
            <p:nvPicPr>
              <p:cNvPr id="15" name="Picture 14">
                <a:extLst>
                  <a:ext uri="{FF2B5EF4-FFF2-40B4-BE49-F238E27FC236}">
                    <a16:creationId xmlns:a16="http://schemas.microsoft.com/office/drawing/2014/main" id="{E11FB69D-19CD-2E42-9877-3623D302FA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7952" y="2278737"/>
                <a:ext cx="481075" cy="456084"/>
              </a:xfrm>
              <a:prstGeom prst="rect">
                <a:avLst/>
              </a:prstGeom>
            </p:spPr>
          </p:pic>
          <p:cxnSp>
            <p:nvCxnSpPr>
              <p:cNvPr id="34" name="Elbow Connector 33">
                <a:extLst>
                  <a:ext uri="{FF2B5EF4-FFF2-40B4-BE49-F238E27FC236}">
                    <a16:creationId xmlns:a16="http://schemas.microsoft.com/office/drawing/2014/main" id="{8829D07C-D62C-CD48-BC20-5C9C1E275DC0}"/>
                  </a:ext>
                </a:extLst>
              </p:cNvPr>
              <p:cNvCxnSpPr>
                <a:cxnSpLocks/>
                <a:stCxn id="14" idx="0"/>
                <a:endCxn id="50" idx="1"/>
              </p:cNvCxnSpPr>
              <p:nvPr/>
            </p:nvCxnSpPr>
            <p:spPr>
              <a:xfrm rot="5400000" flipH="1" flipV="1">
                <a:off x="6711692" y="2585684"/>
                <a:ext cx="313597" cy="82854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952CEB4B-96CD-7144-8E77-D87EC04C8DD9}"/>
                  </a:ext>
                </a:extLst>
              </p:cNvPr>
              <p:cNvGrpSpPr/>
              <p:nvPr/>
            </p:nvGrpSpPr>
            <p:grpSpPr>
              <a:xfrm>
                <a:off x="2596909" y="2096441"/>
                <a:ext cx="6437180" cy="3044787"/>
                <a:chOff x="2596909" y="2096441"/>
                <a:chExt cx="6437180" cy="3044787"/>
              </a:xfrm>
            </p:grpSpPr>
            <p:sp>
              <p:nvSpPr>
                <p:cNvPr id="17" name="Rounded Rectangle 16">
                  <a:extLst>
                    <a:ext uri="{FF2B5EF4-FFF2-40B4-BE49-F238E27FC236}">
                      <a16:creationId xmlns:a16="http://schemas.microsoft.com/office/drawing/2014/main" id="{6FF6920C-A9BD-4148-877B-D756C81D0688}"/>
                    </a:ext>
                  </a:extLst>
                </p:cNvPr>
                <p:cNvSpPr/>
                <p:nvPr/>
              </p:nvSpPr>
              <p:spPr>
                <a:xfrm>
                  <a:off x="2796178" y="2096441"/>
                  <a:ext cx="6237911" cy="3044787"/>
                </a:xfrm>
                <a:prstGeom prst="roundRect">
                  <a:avLst/>
                </a:prstGeom>
                <a:noFill/>
                <a:ln w="381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A2740443-CAFE-FD4C-80F2-2C8E242392AA}"/>
                    </a:ext>
                  </a:extLst>
                </p:cNvPr>
                <p:cNvGrpSpPr/>
                <p:nvPr/>
              </p:nvGrpSpPr>
              <p:grpSpPr>
                <a:xfrm>
                  <a:off x="2596909" y="2498253"/>
                  <a:ext cx="6272788" cy="2480460"/>
                  <a:chOff x="2596909" y="2498253"/>
                  <a:chExt cx="6272788" cy="2480460"/>
                </a:xfrm>
              </p:grpSpPr>
              <p:sp>
                <p:nvSpPr>
                  <p:cNvPr id="26" name="Rectangle 25">
                    <a:extLst>
                      <a:ext uri="{FF2B5EF4-FFF2-40B4-BE49-F238E27FC236}">
                        <a16:creationId xmlns:a16="http://schemas.microsoft.com/office/drawing/2014/main" id="{DB2BAA4F-B984-2C4B-9E5E-C7AB995EB7BC}"/>
                      </a:ext>
                    </a:extLst>
                  </p:cNvPr>
                  <p:cNvSpPr/>
                  <p:nvPr/>
                </p:nvSpPr>
                <p:spPr>
                  <a:xfrm>
                    <a:off x="2995447" y="3241959"/>
                    <a:ext cx="1900285" cy="820937"/>
                  </a:xfrm>
                  <a:prstGeom prst="rect">
                    <a:avLst/>
                  </a:prstGeom>
                  <a:solidFill>
                    <a:srgbClr val="FF93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Vulnerability Reproduction</a:t>
                    </a:r>
                  </a:p>
                </p:txBody>
              </p:sp>
              <p:cxnSp>
                <p:nvCxnSpPr>
                  <p:cNvPr id="11" name="Straight Arrow Connector 10">
                    <a:extLst>
                      <a:ext uri="{FF2B5EF4-FFF2-40B4-BE49-F238E27FC236}">
                        <a16:creationId xmlns:a16="http://schemas.microsoft.com/office/drawing/2014/main" id="{F9B3F158-59BD-EF45-816A-5410FB916B2A}"/>
                      </a:ext>
                    </a:extLst>
                  </p:cNvPr>
                  <p:cNvCxnSpPr>
                    <a:cxnSpLocks/>
                    <a:stCxn id="4" idx="3"/>
                  </p:cNvCxnSpPr>
                  <p:nvPr/>
                </p:nvCxnSpPr>
                <p:spPr>
                  <a:xfrm>
                    <a:off x="2596909" y="3660885"/>
                    <a:ext cx="3985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Decision 13">
                    <a:extLst>
                      <a:ext uri="{FF2B5EF4-FFF2-40B4-BE49-F238E27FC236}">
                        <a16:creationId xmlns:a16="http://schemas.microsoft.com/office/drawing/2014/main" id="{22136401-B37D-9C48-8487-17BE2345CF84}"/>
                      </a:ext>
                    </a:extLst>
                  </p:cNvPr>
                  <p:cNvSpPr/>
                  <p:nvPr/>
                </p:nvSpPr>
                <p:spPr>
                  <a:xfrm>
                    <a:off x="5282969" y="3156755"/>
                    <a:ext cx="2342495" cy="1003674"/>
                  </a:xfrm>
                  <a:prstGeom prst="flowChartDecisi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B12F581-5A60-B145-8F4C-F2747975DBC9}"/>
                      </a:ext>
                    </a:extLst>
                  </p:cNvPr>
                  <p:cNvSpPr txBox="1"/>
                  <p:nvPr/>
                </p:nvSpPr>
                <p:spPr>
                  <a:xfrm>
                    <a:off x="5467838" y="3434088"/>
                    <a:ext cx="1989458" cy="461665"/>
                  </a:xfrm>
                  <a:prstGeom prst="rect">
                    <a:avLst/>
                  </a:prstGeom>
                  <a:noFill/>
                </p:spPr>
                <p:txBody>
                  <a:bodyPr wrap="square" rtlCol="0">
                    <a:spAutoFit/>
                  </a:bodyPr>
                  <a:lstStyle/>
                  <a:p>
                    <a:pPr algn="ctr"/>
                    <a:r>
                      <a:rPr lang="en-US" sz="2400"/>
                      <a:t>Reproducible?</a:t>
                    </a:r>
                  </a:p>
                </p:txBody>
              </p:sp>
              <p:cxnSp>
                <p:nvCxnSpPr>
                  <p:cNvPr id="20" name="Straight Arrow Connector 19">
                    <a:extLst>
                      <a:ext uri="{FF2B5EF4-FFF2-40B4-BE49-F238E27FC236}">
                        <a16:creationId xmlns:a16="http://schemas.microsoft.com/office/drawing/2014/main" id="{1C97F308-5186-494F-B9C7-A3F057AABC72}"/>
                      </a:ext>
                    </a:extLst>
                  </p:cNvPr>
                  <p:cNvCxnSpPr>
                    <a:cxnSpLocks/>
                    <a:stCxn id="26" idx="3"/>
                    <a:endCxn id="14" idx="1"/>
                  </p:cNvCxnSpPr>
                  <p:nvPr/>
                </p:nvCxnSpPr>
                <p:spPr>
                  <a:xfrm>
                    <a:off x="4895732" y="3652428"/>
                    <a:ext cx="387237" cy="61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CBB7D43F-CBDF-784D-9024-0553D9EFA8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2626" y="4546985"/>
                    <a:ext cx="431728" cy="431728"/>
                  </a:xfrm>
                  <a:prstGeom prst="rect">
                    <a:avLst/>
                  </a:prstGeom>
                </p:spPr>
              </p:pic>
              <p:cxnSp>
                <p:nvCxnSpPr>
                  <p:cNvPr id="45" name="Elbow Connector 44">
                    <a:extLst>
                      <a:ext uri="{FF2B5EF4-FFF2-40B4-BE49-F238E27FC236}">
                        <a16:creationId xmlns:a16="http://schemas.microsoft.com/office/drawing/2014/main" id="{EE62A408-A674-7E4C-BF33-0EC72AE6427D}"/>
                      </a:ext>
                    </a:extLst>
                  </p:cNvPr>
                  <p:cNvCxnSpPr>
                    <a:cxnSpLocks/>
                    <a:stCxn id="14" idx="2"/>
                  </p:cNvCxnSpPr>
                  <p:nvPr/>
                </p:nvCxnSpPr>
                <p:spPr>
                  <a:xfrm rot="16200000" flipH="1">
                    <a:off x="6726478" y="3888168"/>
                    <a:ext cx="294277" cy="83879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AE1F9DF6-2F3F-0B4C-BA1D-597C6DDEF897}"/>
                      </a:ext>
                    </a:extLst>
                  </p:cNvPr>
                  <p:cNvSpPr/>
                  <p:nvPr/>
                </p:nvSpPr>
                <p:spPr>
                  <a:xfrm>
                    <a:off x="7282764" y="2498253"/>
                    <a:ext cx="1586933" cy="68981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Root Cause Diagnosis</a:t>
                    </a:r>
                  </a:p>
                </p:txBody>
              </p:sp>
            </p:grpSp>
          </p:grpSp>
        </p:grpSp>
        <p:pic>
          <p:nvPicPr>
            <p:cNvPr id="98" name="Picture 97">
              <a:extLst>
                <a:ext uri="{FF2B5EF4-FFF2-40B4-BE49-F238E27FC236}">
                  <a16:creationId xmlns:a16="http://schemas.microsoft.com/office/drawing/2014/main" id="{9F7C78CC-05C5-574F-B129-CA34CEF4A1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0032" y="3849470"/>
              <a:ext cx="1239338" cy="1239338"/>
            </a:xfrm>
            <a:prstGeom prst="rect">
              <a:avLst/>
            </a:prstGeom>
          </p:spPr>
        </p:pic>
      </p:grpSp>
      <p:sp>
        <p:nvSpPr>
          <p:cNvPr id="5" name="Slide Number Placeholder 4">
            <a:extLst>
              <a:ext uri="{FF2B5EF4-FFF2-40B4-BE49-F238E27FC236}">
                <a16:creationId xmlns:a16="http://schemas.microsoft.com/office/drawing/2014/main" id="{44D7A36F-C9D4-B447-B558-4BE5F052AA02}"/>
              </a:ext>
            </a:extLst>
          </p:cNvPr>
          <p:cNvSpPr>
            <a:spLocks noGrp="1"/>
          </p:cNvSpPr>
          <p:nvPr>
            <p:ph type="sldNum" sz="quarter" idx="12"/>
          </p:nvPr>
        </p:nvSpPr>
        <p:spPr/>
        <p:txBody>
          <a:bodyPr/>
          <a:lstStyle/>
          <a:p>
            <a:fld id="{079CB688-378F-4534-BFFE-AF122467FDB7}" type="slidenum">
              <a:rPr lang="zh-CN" altLang="en-US" smtClean="0"/>
              <a:t>31</a:t>
            </a:fld>
            <a:endParaRPr lang="zh-CN" altLang="en-US"/>
          </a:p>
        </p:txBody>
      </p:sp>
      <p:pic>
        <p:nvPicPr>
          <p:cNvPr id="49" name="Picture 48">
            <a:extLst>
              <a:ext uri="{FF2B5EF4-FFF2-40B4-BE49-F238E27FC236}">
                <a16:creationId xmlns:a16="http://schemas.microsoft.com/office/drawing/2014/main" id="{F9C71E41-051F-FA4A-935B-8788A56CC3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3324" y="1865777"/>
            <a:ext cx="850931" cy="850931"/>
          </a:xfrm>
          <a:prstGeom prst="rect">
            <a:avLst/>
          </a:prstGeom>
        </p:spPr>
      </p:pic>
      <p:grpSp>
        <p:nvGrpSpPr>
          <p:cNvPr id="62" name="Group 61">
            <a:extLst>
              <a:ext uri="{FF2B5EF4-FFF2-40B4-BE49-F238E27FC236}">
                <a16:creationId xmlns:a16="http://schemas.microsoft.com/office/drawing/2014/main" id="{F567BE05-7387-D641-8353-95895AA9FC03}"/>
              </a:ext>
            </a:extLst>
          </p:cNvPr>
          <p:cNvGrpSpPr/>
          <p:nvPr/>
        </p:nvGrpSpPr>
        <p:grpSpPr>
          <a:xfrm>
            <a:off x="8869698" y="2080322"/>
            <a:ext cx="2925535" cy="736170"/>
            <a:chOff x="8869698" y="2080322"/>
            <a:chExt cx="2925535" cy="736170"/>
          </a:xfrm>
        </p:grpSpPr>
        <p:sp>
          <p:nvSpPr>
            <p:cNvPr id="23" name="Rectangle 22">
              <a:extLst>
                <a:ext uri="{FF2B5EF4-FFF2-40B4-BE49-F238E27FC236}">
                  <a16:creationId xmlns:a16="http://schemas.microsoft.com/office/drawing/2014/main" id="{55515E10-3D76-6247-BD76-1EB590D75098}"/>
                </a:ext>
              </a:extLst>
            </p:cNvPr>
            <p:cNvSpPr/>
            <p:nvPr/>
          </p:nvSpPr>
          <p:spPr>
            <a:xfrm>
              <a:off x="9339478" y="2080322"/>
              <a:ext cx="1751810" cy="72555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Vulnerability Patching</a:t>
              </a:r>
            </a:p>
          </p:txBody>
        </p:sp>
        <p:cxnSp>
          <p:nvCxnSpPr>
            <p:cNvPr id="103" name="Elbow Connector 102">
              <a:extLst>
                <a:ext uri="{FF2B5EF4-FFF2-40B4-BE49-F238E27FC236}">
                  <a16:creationId xmlns:a16="http://schemas.microsoft.com/office/drawing/2014/main" id="{7AA8CD89-385E-8D42-B7D5-40F5CA59A113}"/>
                </a:ext>
              </a:extLst>
            </p:cNvPr>
            <p:cNvCxnSpPr>
              <a:cxnSpLocks/>
              <a:stCxn id="50" idx="3"/>
              <a:endCxn id="23" idx="1"/>
            </p:cNvCxnSpPr>
            <p:nvPr/>
          </p:nvCxnSpPr>
          <p:spPr>
            <a:xfrm>
              <a:off x="8869698" y="2443099"/>
              <a:ext cx="469780" cy="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32AA1803-524E-1845-B930-AEC4638B66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21845" y="2098194"/>
              <a:ext cx="673388" cy="718298"/>
            </a:xfrm>
            <a:prstGeom prst="rect">
              <a:avLst/>
            </a:prstGeom>
          </p:spPr>
        </p:pic>
      </p:grpSp>
      <p:sp>
        <p:nvSpPr>
          <p:cNvPr id="54" name="Rounded Rectangle 53">
            <a:extLst>
              <a:ext uri="{FF2B5EF4-FFF2-40B4-BE49-F238E27FC236}">
                <a16:creationId xmlns:a16="http://schemas.microsoft.com/office/drawing/2014/main" id="{9409CA94-F531-6549-B7C9-4AF474D51AF2}"/>
              </a:ext>
            </a:extLst>
          </p:cNvPr>
          <p:cNvSpPr/>
          <p:nvPr/>
        </p:nvSpPr>
        <p:spPr>
          <a:xfrm>
            <a:off x="1302549" y="5557080"/>
            <a:ext cx="2830034" cy="83816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Developers and</a:t>
            </a:r>
          </a:p>
          <a:p>
            <a:pPr algn="ctr"/>
            <a:r>
              <a:rPr lang="en-US" sz="2800">
                <a:solidFill>
                  <a:schemeClr val="tx1"/>
                </a:solidFill>
              </a:rPr>
              <a:t>Software Vendors</a:t>
            </a:r>
          </a:p>
        </p:txBody>
      </p:sp>
      <p:sp>
        <p:nvSpPr>
          <p:cNvPr id="55" name="Left Brace 54">
            <a:extLst>
              <a:ext uri="{FF2B5EF4-FFF2-40B4-BE49-F238E27FC236}">
                <a16:creationId xmlns:a16="http://schemas.microsoft.com/office/drawing/2014/main" id="{D9F7F940-1F61-5A41-A6B3-D84CE00F757B}"/>
              </a:ext>
            </a:extLst>
          </p:cNvPr>
          <p:cNvSpPr/>
          <p:nvPr/>
        </p:nvSpPr>
        <p:spPr>
          <a:xfrm rot="16200000">
            <a:off x="5845823" y="-350555"/>
            <a:ext cx="784374" cy="10799620"/>
          </a:xfrm>
          <a:prstGeom prst="leftBrace">
            <a:avLst>
              <a:gd name="adj1" fmla="val 9392"/>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Rounded Rectangle 63">
            <a:extLst>
              <a:ext uri="{FF2B5EF4-FFF2-40B4-BE49-F238E27FC236}">
                <a16:creationId xmlns:a16="http://schemas.microsoft.com/office/drawing/2014/main" id="{595D244D-66B5-B04B-AD20-964BB0BD07A0}"/>
              </a:ext>
            </a:extLst>
          </p:cNvPr>
          <p:cNvSpPr/>
          <p:nvPr/>
        </p:nvSpPr>
        <p:spPr>
          <a:xfrm>
            <a:off x="8343435" y="5584290"/>
            <a:ext cx="2305458" cy="81095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Analysts from Security Firms</a:t>
            </a:r>
          </a:p>
        </p:txBody>
      </p:sp>
      <p:sp>
        <p:nvSpPr>
          <p:cNvPr id="65" name="Rounded Rectangle 64">
            <a:extLst>
              <a:ext uri="{FF2B5EF4-FFF2-40B4-BE49-F238E27FC236}">
                <a16:creationId xmlns:a16="http://schemas.microsoft.com/office/drawing/2014/main" id="{F5EC0B29-482B-A64A-9E15-AB7A11BF2B6B}"/>
              </a:ext>
            </a:extLst>
          </p:cNvPr>
          <p:cNvSpPr/>
          <p:nvPr/>
        </p:nvSpPr>
        <p:spPr>
          <a:xfrm>
            <a:off x="5102742" y="5557667"/>
            <a:ext cx="2270534" cy="83967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rPr>
              <a:t>Security Researchers</a:t>
            </a:r>
          </a:p>
        </p:txBody>
      </p:sp>
      <p:grpSp>
        <p:nvGrpSpPr>
          <p:cNvPr id="63" name="Group 62">
            <a:extLst>
              <a:ext uri="{FF2B5EF4-FFF2-40B4-BE49-F238E27FC236}">
                <a16:creationId xmlns:a16="http://schemas.microsoft.com/office/drawing/2014/main" id="{31381964-DF05-6B47-97B1-06DB8833F82E}"/>
              </a:ext>
            </a:extLst>
          </p:cNvPr>
          <p:cNvGrpSpPr/>
          <p:nvPr/>
        </p:nvGrpSpPr>
        <p:grpSpPr>
          <a:xfrm>
            <a:off x="8957921" y="2466945"/>
            <a:ext cx="2958950" cy="1362988"/>
            <a:chOff x="8957921" y="2466945"/>
            <a:chExt cx="2958950" cy="1362988"/>
          </a:xfrm>
        </p:grpSpPr>
        <p:pic>
          <p:nvPicPr>
            <p:cNvPr id="41" name="Picture 40">
              <a:extLst>
                <a:ext uri="{FF2B5EF4-FFF2-40B4-BE49-F238E27FC236}">
                  <a16:creationId xmlns:a16="http://schemas.microsoft.com/office/drawing/2014/main" id="{4A4A236D-6A53-5F43-9192-FED9E0A87452}"/>
                </a:ext>
              </a:extLst>
            </p:cNvPr>
            <p:cNvPicPr>
              <a:picLocks noChangeAspect="1"/>
            </p:cNvPicPr>
            <p:nvPr/>
          </p:nvPicPr>
          <p:blipFill>
            <a:blip r:embed="rId8"/>
            <a:stretch>
              <a:fillRect/>
            </a:stretch>
          </p:blipFill>
          <p:spPr>
            <a:xfrm>
              <a:off x="11044748" y="2957810"/>
              <a:ext cx="872123" cy="872123"/>
            </a:xfrm>
            <a:prstGeom prst="rect">
              <a:avLst/>
            </a:prstGeom>
          </p:spPr>
        </p:pic>
        <p:sp>
          <p:nvSpPr>
            <p:cNvPr id="57" name="Rectangle 56">
              <a:extLst>
                <a:ext uri="{FF2B5EF4-FFF2-40B4-BE49-F238E27FC236}">
                  <a16:creationId xmlns:a16="http://schemas.microsoft.com/office/drawing/2014/main" id="{029DEC4D-6EF0-F048-B7F7-19D570F35B0C}"/>
                </a:ext>
              </a:extLst>
            </p:cNvPr>
            <p:cNvSpPr/>
            <p:nvPr/>
          </p:nvSpPr>
          <p:spPr>
            <a:xfrm>
              <a:off x="9339478" y="3025297"/>
              <a:ext cx="1751810" cy="72555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Vulnerability Assessment</a:t>
              </a:r>
            </a:p>
          </p:txBody>
        </p:sp>
        <p:cxnSp>
          <p:nvCxnSpPr>
            <p:cNvPr id="59" name="Elbow Connector 58">
              <a:extLst>
                <a:ext uri="{FF2B5EF4-FFF2-40B4-BE49-F238E27FC236}">
                  <a16:creationId xmlns:a16="http://schemas.microsoft.com/office/drawing/2014/main" id="{F8CB3CB7-6DED-774C-88B5-083F91589736}"/>
                </a:ext>
              </a:extLst>
            </p:cNvPr>
            <p:cNvCxnSpPr>
              <a:cxnSpLocks/>
            </p:cNvCxnSpPr>
            <p:nvPr/>
          </p:nvCxnSpPr>
          <p:spPr>
            <a:xfrm rot="16200000" flipH="1">
              <a:off x="8697637" y="2727229"/>
              <a:ext cx="930732" cy="41016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9C28E6AD-3FC0-9A46-AD94-0EC7AB98CE05}"/>
              </a:ext>
            </a:extLst>
          </p:cNvPr>
          <p:cNvGrpSpPr/>
          <p:nvPr/>
        </p:nvGrpSpPr>
        <p:grpSpPr>
          <a:xfrm>
            <a:off x="8957921" y="3421656"/>
            <a:ext cx="2954198" cy="1275152"/>
            <a:chOff x="8957921" y="3421656"/>
            <a:chExt cx="2954198" cy="1275152"/>
          </a:xfrm>
        </p:grpSpPr>
        <p:pic>
          <p:nvPicPr>
            <p:cNvPr id="8" name="Picture 8" descr="A close up of a sign&#10;&#10;Description generated with high confidence">
              <a:extLst>
                <a:ext uri="{FF2B5EF4-FFF2-40B4-BE49-F238E27FC236}">
                  <a16:creationId xmlns:a16="http://schemas.microsoft.com/office/drawing/2014/main" id="{DAB090A0-6B85-48E3-BCCB-FAE46F685FE2}"/>
                </a:ext>
              </a:extLst>
            </p:cNvPr>
            <p:cNvPicPr>
              <a:picLocks noChangeAspect="1"/>
            </p:cNvPicPr>
            <p:nvPr/>
          </p:nvPicPr>
          <p:blipFill>
            <a:blip r:embed="rId9"/>
            <a:stretch>
              <a:fillRect/>
            </a:stretch>
          </p:blipFill>
          <p:spPr>
            <a:xfrm>
              <a:off x="11118270" y="3991205"/>
              <a:ext cx="793849" cy="685650"/>
            </a:xfrm>
            <a:prstGeom prst="rect">
              <a:avLst/>
            </a:prstGeom>
          </p:spPr>
        </p:pic>
        <p:sp>
          <p:nvSpPr>
            <p:cNvPr id="58" name="Rectangle 57">
              <a:extLst>
                <a:ext uri="{FF2B5EF4-FFF2-40B4-BE49-F238E27FC236}">
                  <a16:creationId xmlns:a16="http://schemas.microsoft.com/office/drawing/2014/main" id="{41F1F3C9-E449-A841-98C5-2B56BD36EC71}"/>
                </a:ext>
              </a:extLst>
            </p:cNvPr>
            <p:cNvSpPr/>
            <p:nvPr/>
          </p:nvSpPr>
          <p:spPr>
            <a:xfrm>
              <a:off x="9366461" y="3971252"/>
              <a:ext cx="1751810" cy="72555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Vulnerability Benchmarks</a:t>
              </a:r>
            </a:p>
          </p:txBody>
        </p:sp>
        <p:cxnSp>
          <p:nvCxnSpPr>
            <p:cNvPr id="69" name="Elbow Connector 68">
              <a:extLst>
                <a:ext uri="{FF2B5EF4-FFF2-40B4-BE49-F238E27FC236}">
                  <a16:creationId xmlns:a16="http://schemas.microsoft.com/office/drawing/2014/main" id="{85523789-5750-9146-899E-14E29A8FA566}"/>
                </a:ext>
              </a:extLst>
            </p:cNvPr>
            <p:cNvCxnSpPr>
              <a:cxnSpLocks/>
            </p:cNvCxnSpPr>
            <p:nvPr/>
          </p:nvCxnSpPr>
          <p:spPr>
            <a:xfrm rot="16200000" flipH="1">
              <a:off x="8717220" y="3662357"/>
              <a:ext cx="927292" cy="44588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9223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checkerboard(across)">
                                      <p:cBhvr>
                                        <p:cTn id="7" dur="500"/>
                                        <p:tgtEl>
                                          <p:spTgt spid="9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 calcmode="lin" valueType="num">
                                      <p:cBhvr additive="base">
                                        <p:cTn id="12" dur="500" fill="hold"/>
                                        <p:tgtEl>
                                          <p:spTgt spid="62"/>
                                        </p:tgtEl>
                                        <p:attrNameLst>
                                          <p:attrName>ppt_x</p:attrName>
                                        </p:attrNameLst>
                                      </p:cBhvr>
                                      <p:tavLst>
                                        <p:tav tm="0">
                                          <p:val>
                                            <p:strVal val="#ppt_x"/>
                                          </p:val>
                                        </p:tav>
                                        <p:tav tm="100000">
                                          <p:val>
                                            <p:strVal val="#ppt_x"/>
                                          </p:val>
                                        </p:tav>
                                      </p:tavLst>
                                    </p:anim>
                                    <p:anim calcmode="lin" valueType="num">
                                      <p:cBhvr additive="base">
                                        <p:cTn id="13"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3"/>
                                        </p:tgtEl>
                                        <p:attrNameLst>
                                          <p:attrName>style.visibility</p:attrName>
                                        </p:attrNameLst>
                                      </p:cBhvr>
                                      <p:to>
                                        <p:strVal val="visible"/>
                                      </p:to>
                                    </p:set>
                                    <p:anim calcmode="lin" valueType="num">
                                      <p:cBhvr additive="base">
                                        <p:cTn id="18" dur="500" fill="hold"/>
                                        <p:tgtEl>
                                          <p:spTgt spid="63"/>
                                        </p:tgtEl>
                                        <p:attrNameLst>
                                          <p:attrName>ppt_x</p:attrName>
                                        </p:attrNameLst>
                                      </p:cBhvr>
                                      <p:tavLst>
                                        <p:tav tm="0">
                                          <p:val>
                                            <p:strVal val="#ppt_x"/>
                                          </p:val>
                                        </p:tav>
                                        <p:tav tm="100000">
                                          <p:val>
                                            <p:strVal val="#ppt_x"/>
                                          </p:val>
                                        </p:tav>
                                      </p:tavLst>
                                    </p:anim>
                                    <p:anim calcmode="lin" valueType="num">
                                      <p:cBhvr additive="base">
                                        <p:cTn id="19"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6"/>
                                        </p:tgtEl>
                                        <p:attrNameLst>
                                          <p:attrName>style.visibility</p:attrName>
                                        </p:attrNameLst>
                                      </p:cBhvr>
                                      <p:to>
                                        <p:strVal val="visible"/>
                                      </p:to>
                                    </p:set>
                                    <p:anim calcmode="lin" valueType="num">
                                      <p:cBhvr additive="base">
                                        <p:cTn id="24" dur="500" fill="hold"/>
                                        <p:tgtEl>
                                          <p:spTgt spid="66"/>
                                        </p:tgtEl>
                                        <p:attrNameLst>
                                          <p:attrName>ppt_x</p:attrName>
                                        </p:attrNameLst>
                                      </p:cBhvr>
                                      <p:tavLst>
                                        <p:tav tm="0">
                                          <p:val>
                                            <p:strVal val="#ppt_x"/>
                                          </p:val>
                                        </p:tav>
                                        <p:tav tm="100000">
                                          <p:val>
                                            <p:strVal val="#ppt_x"/>
                                          </p:val>
                                        </p:tav>
                                      </p:tavLst>
                                    </p:anim>
                                    <p:anim calcmode="lin" valueType="num">
                                      <p:cBhvr additive="base">
                                        <p:cTn id="25"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5"/>
                                        </p:tgtEl>
                                        <p:attrNameLst>
                                          <p:attrName>style.visibility</p:attrName>
                                        </p:attrNameLst>
                                      </p:cBhvr>
                                      <p:to>
                                        <p:strVal val="visible"/>
                                      </p:to>
                                    </p:set>
                                    <p:anim calcmode="lin" valueType="num">
                                      <p:cBhvr additive="base">
                                        <p:cTn id="30" dur="500" fill="hold"/>
                                        <p:tgtEl>
                                          <p:spTgt spid="55"/>
                                        </p:tgtEl>
                                        <p:attrNameLst>
                                          <p:attrName>ppt_x</p:attrName>
                                        </p:attrNameLst>
                                      </p:cBhvr>
                                      <p:tavLst>
                                        <p:tav tm="0">
                                          <p:val>
                                            <p:strVal val="#ppt_x"/>
                                          </p:val>
                                        </p:tav>
                                        <p:tav tm="100000">
                                          <p:val>
                                            <p:strVal val="#ppt_x"/>
                                          </p:val>
                                        </p:tav>
                                      </p:tavLst>
                                    </p:anim>
                                    <p:anim calcmode="lin" valueType="num">
                                      <p:cBhvr additive="base">
                                        <p:cTn id="31" dur="500" fill="hold"/>
                                        <p:tgtEl>
                                          <p:spTgt spid="55"/>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additive="base">
                                        <p:cTn id="34" dur="500" fill="hold"/>
                                        <p:tgtEl>
                                          <p:spTgt spid="54"/>
                                        </p:tgtEl>
                                        <p:attrNameLst>
                                          <p:attrName>ppt_x</p:attrName>
                                        </p:attrNameLst>
                                      </p:cBhvr>
                                      <p:tavLst>
                                        <p:tav tm="0">
                                          <p:val>
                                            <p:strVal val="#ppt_x"/>
                                          </p:val>
                                        </p:tav>
                                        <p:tav tm="100000">
                                          <p:val>
                                            <p:strVal val="#ppt_x"/>
                                          </p:val>
                                        </p:tav>
                                      </p:tavLst>
                                    </p:anim>
                                    <p:anim calcmode="lin" valueType="num">
                                      <p:cBhvr additive="base">
                                        <p:cTn id="35" dur="500" fill="hold"/>
                                        <p:tgtEl>
                                          <p:spTgt spid="54"/>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64"/>
                                        </p:tgtEl>
                                        <p:attrNameLst>
                                          <p:attrName>style.visibility</p:attrName>
                                        </p:attrNameLst>
                                      </p:cBhvr>
                                      <p:to>
                                        <p:strVal val="visible"/>
                                      </p:to>
                                    </p:set>
                                    <p:anim calcmode="lin" valueType="num">
                                      <p:cBhvr additive="base">
                                        <p:cTn id="38" dur="500" fill="hold"/>
                                        <p:tgtEl>
                                          <p:spTgt spid="64"/>
                                        </p:tgtEl>
                                        <p:attrNameLst>
                                          <p:attrName>ppt_x</p:attrName>
                                        </p:attrNameLst>
                                      </p:cBhvr>
                                      <p:tavLst>
                                        <p:tav tm="0">
                                          <p:val>
                                            <p:strVal val="#ppt_x"/>
                                          </p:val>
                                        </p:tav>
                                        <p:tav tm="100000">
                                          <p:val>
                                            <p:strVal val="#ppt_x"/>
                                          </p:val>
                                        </p:tav>
                                      </p:tavLst>
                                    </p:anim>
                                    <p:anim calcmode="lin" valueType="num">
                                      <p:cBhvr additive="base">
                                        <p:cTn id="39" dur="500" fill="hold"/>
                                        <p:tgtEl>
                                          <p:spTgt spid="64"/>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65"/>
                                        </p:tgtEl>
                                        <p:attrNameLst>
                                          <p:attrName>style.visibility</p:attrName>
                                        </p:attrNameLst>
                                      </p:cBhvr>
                                      <p:to>
                                        <p:strVal val="visible"/>
                                      </p:to>
                                    </p:set>
                                    <p:anim calcmode="lin" valueType="num">
                                      <p:cBhvr additive="base">
                                        <p:cTn id="42" dur="500" fill="hold"/>
                                        <p:tgtEl>
                                          <p:spTgt spid="65"/>
                                        </p:tgtEl>
                                        <p:attrNameLst>
                                          <p:attrName>ppt_x</p:attrName>
                                        </p:attrNameLst>
                                      </p:cBhvr>
                                      <p:tavLst>
                                        <p:tav tm="0">
                                          <p:val>
                                            <p:strVal val="#ppt_x"/>
                                          </p:val>
                                        </p:tav>
                                        <p:tav tm="100000">
                                          <p:val>
                                            <p:strVal val="#ppt_x"/>
                                          </p:val>
                                        </p:tav>
                                      </p:tavLst>
                                    </p:anim>
                                    <p:anim calcmode="lin" valueType="num">
                                      <p:cBhvr additive="base">
                                        <p:cTn id="43"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64" grpId="0" animBg="1"/>
      <p:bldP spid="6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3795F-1D11-9B49-8CDE-352935D0B8C5}"/>
              </a:ext>
            </a:extLst>
          </p:cNvPr>
          <p:cNvSpPr>
            <a:spLocks noGrp="1"/>
          </p:cNvSpPr>
          <p:nvPr>
            <p:ph type="title"/>
          </p:nvPr>
        </p:nvSpPr>
        <p:spPr/>
        <p:txBody>
          <a:bodyPr/>
          <a:lstStyle/>
          <a:p>
            <a:r>
              <a:rPr lang="en-US">
                <a:latin typeface="Avenir Next Condensed" panose="020B0506020202020204" pitchFamily="34" charset="0"/>
              </a:rPr>
              <a:t>Lessons</a:t>
            </a:r>
            <a:r>
              <a:rPr lang="en-US">
                <a:latin typeface="Avenir Next Condensed" panose="020B0506020202020204" pitchFamily="34" charset="0"/>
                <a:cs typeface="Calibri Light"/>
              </a:rPr>
              <a:t> for Reproduction</a:t>
            </a:r>
            <a:endParaRPr lang="en-US" altLang="zh-CN">
              <a:latin typeface="Avenir Next Condensed" panose="020B0506020202020204" pitchFamily="34" charset="0"/>
              <a:cs typeface="Calibri Light"/>
            </a:endParaRPr>
          </a:p>
        </p:txBody>
      </p:sp>
      <p:sp>
        <p:nvSpPr>
          <p:cNvPr id="7" name="Rectangle 6">
            <a:extLst>
              <a:ext uri="{FF2B5EF4-FFF2-40B4-BE49-F238E27FC236}">
                <a16:creationId xmlns:a16="http://schemas.microsoft.com/office/drawing/2014/main" id="{B2805664-539C-624D-9C9F-1769AE71F720}"/>
              </a:ext>
            </a:extLst>
          </p:cNvPr>
          <p:cNvSpPr/>
          <p:nvPr/>
        </p:nvSpPr>
        <p:spPr>
          <a:xfrm>
            <a:off x="2875" y="2876"/>
            <a:ext cx="12186248" cy="49745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2BF74AA9-F01E-0849-A883-4B217909C725}"/>
              </a:ext>
            </a:extLst>
          </p:cNvPr>
          <p:cNvSpPr/>
          <p:nvPr/>
        </p:nvSpPr>
        <p:spPr>
          <a:xfrm>
            <a:off x="837827" y="3863357"/>
            <a:ext cx="3224511" cy="92742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0000"/>
                </a:solidFill>
                <a:latin typeface="Avenir Next Condensed Medium" panose="020B0506020202020204" pitchFamily="34" charset="0"/>
              </a:rPr>
              <a:t>Correlation of Different Vulnerabilities</a:t>
            </a:r>
            <a:endParaRPr lang="en-US" sz="2400" dirty="0">
              <a:solidFill>
                <a:srgbClr val="000000"/>
              </a:solidFill>
              <a:latin typeface="Avenir Next Condensed Medium" panose="020B0506020202020204" pitchFamily="34" charset="0"/>
              <a:cs typeface="Calibri"/>
            </a:endParaRPr>
          </a:p>
        </p:txBody>
      </p:sp>
      <p:sp>
        <p:nvSpPr>
          <p:cNvPr id="10" name="Rounded Rectangle 9">
            <a:extLst>
              <a:ext uri="{FF2B5EF4-FFF2-40B4-BE49-F238E27FC236}">
                <a16:creationId xmlns:a16="http://schemas.microsoft.com/office/drawing/2014/main" id="{CCE35DBE-209F-2E40-91F1-109103DF370E}"/>
              </a:ext>
            </a:extLst>
          </p:cNvPr>
          <p:cNvSpPr/>
          <p:nvPr/>
        </p:nvSpPr>
        <p:spPr>
          <a:xfrm>
            <a:off x="837827" y="5154703"/>
            <a:ext cx="3224883" cy="889030"/>
          </a:xfrm>
          <a:prstGeom prst="round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dirty="0">
                <a:solidFill>
                  <a:srgbClr val="000000"/>
                </a:solidFill>
                <a:latin typeface="Avenir Next Condensed Medium" panose="020B0506020202020204" pitchFamily="34" charset="0"/>
              </a:rPr>
              <a:t>Location of Vulnerability</a:t>
            </a:r>
            <a:endParaRPr lang="en-US" sz="2400" dirty="0">
              <a:solidFill>
                <a:srgbClr val="000000"/>
              </a:solidFill>
              <a:latin typeface="Avenir Next Condensed Medium" panose="020B0506020202020204" pitchFamily="34" charset="0"/>
              <a:cs typeface="Calibri"/>
            </a:endParaRPr>
          </a:p>
        </p:txBody>
      </p:sp>
      <p:grpSp>
        <p:nvGrpSpPr>
          <p:cNvPr id="14" name="Group 13">
            <a:extLst>
              <a:ext uri="{FF2B5EF4-FFF2-40B4-BE49-F238E27FC236}">
                <a16:creationId xmlns:a16="http://schemas.microsoft.com/office/drawing/2014/main" id="{9358F776-640B-1F4A-A8B0-DAB17121FA35}"/>
              </a:ext>
            </a:extLst>
          </p:cNvPr>
          <p:cNvGrpSpPr/>
          <p:nvPr/>
        </p:nvGrpSpPr>
        <p:grpSpPr>
          <a:xfrm>
            <a:off x="4963709" y="3909413"/>
            <a:ext cx="6461578" cy="814746"/>
            <a:chOff x="5447022" y="2568910"/>
            <a:chExt cx="3011542" cy="1390510"/>
          </a:xfrm>
        </p:grpSpPr>
        <p:sp>
          <p:nvSpPr>
            <p:cNvPr id="15" name="Rounded Rectangle 14">
              <a:extLst>
                <a:ext uri="{FF2B5EF4-FFF2-40B4-BE49-F238E27FC236}">
                  <a16:creationId xmlns:a16="http://schemas.microsoft.com/office/drawing/2014/main" id="{50D95CDA-4556-9249-B185-E6B379820FFD}"/>
                </a:ext>
              </a:extLst>
            </p:cNvPr>
            <p:cNvSpPr/>
            <p:nvPr/>
          </p:nvSpPr>
          <p:spPr>
            <a:xfrm>
              <a:off x="5447022" y="2568910"/>
              <a:ext cx="3011542" cy="1390510"/>
            </a:xfrm>
            <a:prstGeom prst="roundRect">
              <a:avLst>
                <a:gd name="adj" fmla="val 10000"/>
              </a:avLst>
            </a:pr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Rounded Rectangle 4">
              <a:extLst>
                <a:ext uri="{FF2B5EF4-FFF2-40B4-BE49-F238E27FC236}">
                  <a16:creationId xmlns:a16="http://schemas.microsoft.com/office/drawing/2014/main" id="{270A830B-83AB-4C41-8DDB-E23F0C8E1F39}"/>
                </a:ext>
              </a:extLst>
            </p:cNvPr>
            <p:cNvSpPr txBox="1"/>
            <p:nvPr/>
          </p:nvSpPr>
          <p:spPr>
            <a:xfrm>
              <a:off x="5487749" y="2609637"/>
              <a:ext cx="2930088" cy="13090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2000" kern="1200">
                  <a:solidFill>
                    <a:schemeClr val="tx1"/>
                  </a:solidFill>
                  <a:latin typeface="Avenir Next Condensed" panose="020B0506020202020204" pitchFamily="34" charset="0"/>
                </a:rPr>
                <a:t>Recover missing information by reading reports of other similar vulnerabilities. </a:t>
              </a:r>
            </a:p>
          </p:txBody>
        </p:sp>
      </p:grpSp>
      <p:grpSp>
        <p:nvGrpSpPr>
          <p:cNvPr id="17" name="Group 16">
            <a:extLst>
              <a:ext uri="{FF2B5EF4-FFF2-40B4-BE49-F238E27FC236}">
                <a16:creationId xmlns:a16="http://schemas.microsoft.com/office/drawing/2014/main" id="{C54265E8-1260-674F-8EE3-E73FF6453FAE}"/>
              </a:ext>
            </a:extLst>
          </p:cNvPr>
          <p:cNvGrpSpPr/>
          <p:nvPr/>
        </p:nvGrpSpPr>
        <p:grpSpPr>
          <a:xfrm>
            <a:off x="4943854" y="5174827"/>
            <a:ext cx="6481433" cy="848781"/>
            <a:chOff x="9214100" y="2452798"/>
            <a:chExt cx="2551613" cy="1643354"/>
          </a:xfrm>
        </p:grpSpPr>
        <p:sp>
          <p:nvSpPr>
            <p:cNvPr id="18" name="Rounded Rectangle 17">
              <a:extLst>
                <a:ext uri="{FF2B5EF4-FFF2-40B4-BE49-F238E27FC236}">
                  <a16:creationId xmlns:a16="http://schemas.microsoft.com/office/drawing/2014/main" id="{2950E83B-2F52-5546-A463-1042D53C7CA8}"/>
                </a:ext>
              </a:extLst>
            </p:cNvPr>
            <p:cNvSpPr/>
            <p:nvPr/>
          </p:nvSpPr>
          <p:spPr>
            <a:xfrm>
              <a:off x="9214100" y="2452798"/>
              <a:ext cx="2551613" cy="1643354"/>
            </a:xfrm>
            <a:prstGeom prst="roundRect">
              <a:avLst>
                <a:gd name="adj" fmla="val 10000"/>
              </a:avLst>
            </a:pr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ounded Rectangle 4">
              <a:extLst>
                <a:ext uri="{FF2B5EF4-FFF2-40B4-BE49-F238E27FC236}">
                  <a16:creationId xmlns:a16="http://schemas.microsoft.com/office/drawing/2014/main" id="{0E19D484-421C-9340-AD50-3169072892CF}"/>
                </a:ext>
              </a:extLst>
            </p:cNvPr>
            <p:cNvSpPr txBox="1"/>
            <p:nvPr/>
          </p:nvSpPr>
          <p:spPr>
            <a:xfrm>
              <a:off x="9262232" y="2500930"/>
              <a:ext cx="2455349" cy="15470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2000" kern="1200">
                  <a:solidFill>
                    <a:schemeClr val="tx1"/>
                  </a:solidFill>
                  <a:latin typeface="Avenir Next Condensed" panose="020B0506020202020204" pitchFamily="34" charset="0"/>
                </a:rPr>
                <a:t>Really helpful to verify the integrity of the </a:t>
              </a:r>
              <a:r>
                <a:rPr lang="en-US" sz="2000" kern="1200" err="1">
                  <a:solidFill>
                    <a:schemeClr val="tx1"/>
                  </a:solidFill>
                  <a:latin typeface="Avenir Next Condensed" panose="020B0506020202020204" pitchFamily="34" charset="0"/>
                </a:rPr>
                <a:t>PoC</a:t>
              </a:r>
              <a:r>
                <a:rPr lang="en-US" sz="2000" kern="1200">
                  <a:solidFill>
                    <a:schemeClr val="tx1"/>
                  </a:solidFill>
                  <a:latin typeface="Avenir Next Condensed" panose="020B0506020202020204" pitchFamily="34" charset="0"/>
                </a:rPr>
                <a:t> and the correctness of </a:t>
              </a:r>
              <a:r>
                <a:rPr lang="en-US" sz="2000">
                  <a:solidFill>
                    <a:schemeClr val="tx1"/>
                  </a:solidFill>
                  <a:latin typeface="Avenir Next Condensed" panose="020B0506020202020204" pitchFamily="34" charset="0"/>
                </a:rPr>
                <a:t>T</a:t>
              </a:r>
              <a:r>
                <a:rPr lang="en-US" sz="2000" kern="1200">
                  <a:solidFill>
                    <a:schemeClr val="tx1"/>
                  </a:solidFill>
                  <a:latin typeface="Avenir Next Condensed" panose="020B0506020202020204" pitchFamily="34" charset="0"/>
                </a:rPr>
                <a:t>rigger </a:t>
              </a:r>
              <a:r>
                <a:rPr lang="en-US" sz="2000">
                  <a:solidFill>
                    <a:schemeClr val="tx1"/>
                  </a:solidFill>
                  <a:latin typeface="Avenir Next Condensed" panose="020B0506020202020204" pitchFamily="34" charset="0"/>
                </a:rPr>
                <a:t>M</a:t>
              </a:r>
              <a:r>
                <a:rPr lang="en-US" sz="2000" kern="1200">
                  <a:solidFill>
                    <a:schemeClr val="tx1"/>
                  </a:solidFill>
                  <a:latin typeface="Avenir Next Condensed" panose="020B0506020202020204" pitchFamily="34" charset="0"/>
                </a:rPr>
                <a:t>ethod. </a:t>
              </a:r>
            </a:p>
          </p:txBody>
        </p:sp>
      </p:grpSp>
      <p:sp>
        <p:nvSpPr>
          <p:cNvPr id="4" name="Rounded Rectangle 3">
            <a:extLst>
              <a:ext uri="{FF2B5EF4-FFF2-40B4-BE49-F238E27FC236}">
                <a16:creationId xmlns:a16="http://schemas.microsoft.com/office/drawing/2014/main" id="{BB364B32-54D0-D844-BC4F-54394809FF03}"/>
              </a:ext>
            </a:extLst>
          </p:cNvPr>
          <p:cNvSpPr/>
          <p:nvPr/>
        </p:nvSpPr>
        <p:spPr>
          <a:xfrm>
            <a:off x="837827" y="2114415"/>
            <a:ext cx="3224883" cy="889321"/>
          </a:xfrm>
          <a:prstGeom prst="round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latin typeface="Avenir Next Condensed Medium" panose="020B0506020202020204" pitchFamily="34" charset="0"/>
              </a:rPr>
              <a:t>Priority of Information</a:t>
            </a:r>
          </a:p>
        </p:txBody>
      </p:sp>
      <p:sp>
        <p:nvSpPr>
          <p:cNvPr id="12" name="Rounded Rectangle 11">
            <a:extLst>
              <a:ext uri="{FF2B5EF4-FFF2-40B4-BE49-F238E27FC236}">
                <a16:creationId xmlns:a16="http://schemas.microsoft.com/office/drawing/2014/main" id="{5326EAB3-3738-2041-9BBD-F1B0CB53516E}"/>
              </a:ext>
            </a:extLst>
          </p:cNvPr>
          <p:cNvSpPr/>
          <p:nvPr/>
        </p:nvSpPr>
        <p:spPr>
          <a:xfrm>
            <a:off x="4963709" y="1588569"/>
            <a:ext cx="2935954" cy="1937334"/>
          </a:xfrm>
          <a:prstGeom prst="roundRect">
            <a:avLst>
              <a:gd name="adj" fmla="val 10000"/>
            </a:avLst>
          </a:prstGeom>
          <a:solidFill>
            <a:schemeClr val="accent1">
              <a:lumMod val="40000"/>
              <a:lumOff val="6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lvl="0" defTabSz="800100">
              <a:lnSpc>
                <a:spcPct val="90000"/>
              </a:lnSpc>
              <a:spcBef>
                <a:spcPct val="0"/>
              </a:spcBef>
              <a:spcAft>
                <a:spcPct val="35000"/>
              </a:spcAft>
            </a:pPr>
            <a:r>
              <a:rPr lang="en-US" sz="2000">
                <a:solidFill>
                  <a:schemeClr val="tx1"/>
                </a:solidFill>
                <a:latin typeface="Avenir Next Condensed" panose="020B0506020202020204" pitchFamily="34" charset="0"/>
              </a:rPr>
              <a:t>1. Trigger method</a:t>
            </a:r>
          </a:p>
          <a:p>
            <a:pPr lvl="0" defTabSz="800100">
              <a:lnSpc>
                <a:spcPct val="90000"/>
              </a:lnSpc>
              <a:spcBef>
                <a:spcPct val="0"/>
              </a:spcBef>
              <a:spcAft>
                <a:spcPct val="35000"/>
              </a:spcAft>
            </a:pPr>
            <a:r>
              <a:rPr lang="en-US" sz="2000">
                <a:solidFill>
                  <a:schemeClr val="tx1"/>
                </a:solidFill>
                <a:latin typeface="Avenir Next Condensed" panose="020B0506020202020204" pitchFamily="34" charset="0"/>
              </a:rPr>
              <a:t>2. Software Installation</a:t>
            </a:r>
          </a:p>
          <a:p>
            <a:pPr lvl="0" defTabSz="800100">
              <a:lnSpc>
                <a:spcPct val="90000"/>
              </a:lnSpc>
              <a:spcBef>
                <a:spcPct val="0"/>
              </a:spcBef>
              <a:spcAft>
                <a:spcPct val="35000"/>
              </a:spcAft>
            </a:pPr>
            <a:r>
              <a:rPr lang="en-US" sz="2000">
                <a:solidFill>
                  <a:schemeClr val="tx1"/>
                </a:solidFill>
                <a:latin typeface="Avenir Next Condensed" panose="020B0506020202020204" pitchFamily="34" charset="0"/>
              </a:rPr>
              <a:t>3. </a:t>
            </a:r>
            <a:r>
              <a:rPr lang="en-US" sz="2000" err="1">
                <a:solidFill>
                  <a:schemeClr val="tx1"/>
                </a:solidFill>
                <a:latin typeface="Avenir Next Condensed" panose="020B0506020202020204" pitchFamily="34" charset="0"/>
              </a:rPr>
              <a:t>PoC</a:t>
            </a:r>
            <a:r>
              <a:rPr lang="en-US" sz="2000">
                <a:solidFill>
                  <a:schemeClr val="tx1"/>
                </a:solidFill>
                <a:latin typeface="Avenir Next Condensed" panose="020B0506020202020204" pitchFamily="34" charset="0"/>
              </a:rPr>
              <a:t> File</a:t>
            </a:r>
          </a:p>
          <a:p>
            <a:pPr lvl="0" defTabSz="800100">
              <a:lnSpc>
                <a:spcPct val="90000"/>
              </a:lnSpc>
              <a:spcBef>
                <a:spcPct val="0"/>
              </a:spcBef>
              <a:spcAft>
                <a:spcPct val="35000"/>
              </a:spcAft>
            </a:pPr>
            <a:r>
              <a:rPr lang="en-US" sz="2000">
                <a:solidFill>
                  <a:schemeClr val="tx1"/>
                </a:solidFill>
                <a:latin typeface="Avenir Next Condensed" panose="020B0506020202020204" pitchFamily="34" charset="0"/>
              </a:rPr>
              <a:t>4. Software Configuration</a:t>
            </a:r>
          </a:p>
          <a:p>
            <a:pPr lvl="0" defTabSz="800100">
              <a:lnSpc>
                <a:spcPct val="90000"/>
              </a:lnSpc>
              <a:spcBef>
                <a:spcPct val="0"/>
              </a:spcBef>
              <a:spcAft>
                <a:spcPct val="35000"/>
              </a:spcAft>
            </a:pPr>
            <a:r>
              <a:rPr lang="en-US" sz="2000">
                <a:solidFill>
                  <a:schemeClr val="tx1"/>
                </a:solidFill>
                <a:latin typeface="Avenir Next Condensed" panose="020B0506020202020204" pitchFamily="34" charset="0"/>
              </a:rPr>
              <a:t> 5. Operating System</a:t>
            </a:r>
          </a:p>
        </p:txBody>
      </p:sp>
      <p:cxnSp>
        <p:nvCxnSpPr>
          <p:cNvPr id="20" name="Straight Arrow Connector 19">
            <a:extLst>
              <a:ext uri="{FF2B5EF4-FFF2-40B4-BE49-F238E27FC236}">
                <a16:creationId xmlns:a16="http://schemas.microsoft.com/office/drawing/2014/main" id="{1DFBAC86-8B3C-744B-B849-61EC4EB61C49}"/>
              </a:ext>
            </a:extLst>
          </p:cNvPr>
          <p:cNvCxnSpPr>
            <a:cxnSpLocks/>
            <a:stCxn id="4" idx="3"/>
            <a:endCxn id="12" idx="1"/>
          </p:cNvCxnSpPr>
          <p:nvPr/>
        </p:nvCxnSpPr>
        <p:spPr>
          <a:xfrm flipV="1">
            <a:off x="4062710" y="2557236"/>
            <a:ext cx="900999" cy="18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BF38836-098A-364E-BE98-EFF3100EFBCC}"/>
              </a:ext>
            </a:extLst>
          </p:cNvPr>
          <p:cNvCxnSpPr>
            <a:cxnSpLocks/>
            <a:stCxn id="9" idx="3"/>
          </p:cNvCxnSpPr>
          <p:nvPr/>
        </p:nvCxnSpPr>
        <p:spPr>
          <a:xfrm flipV="1">
            <a:off x="4062338" y="4316786"/>
            <a:ext cx="881517" cy="1028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B6EB193-86E1-6240-B7BF-71514D677F9C}"/>
              </a:ext>
            </a:extLst>
          </p:cNvPr>
          <p:cNvCxnSpPr>
            <a:cxnSpLocks/>
            <a:stCxn id="10" idx="3"/>
            <a:endCxn id="18" idx="1"/>
          </p:cNvCxnSpPr>
          <p:nvPr/>
        </p:nvCxnSpPr>
        <p:spPr>
          <a:xfrm>
            <a:off x="4062710" y="5599218"/>
            <a:ext cx="88114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E5917D32-4655-8544-BADB-9AF933C0B296}"/>
              </a:ext>
            </a:extLst>
          </p:cNvPr>
          <p:cNvSpPr>
            <a:spLocks noGrp="1"/>
          </p:cNvSpPr>
          <p:nvPr>
            <p:ph type="sldNum" sz="quarter" idx="12"/>
          </p:nvPr>
        </p:nvSpPr>
        <p:spPr/>
        <p:txBody>
          <a:bodyPr/>
          <a:lstStyle/>
          <a:p>
            <a:fld id="{079CB688-378F-4534-BFFE-AF122467FDB7}" type="slidenum">
              <a:rPr lang="zh-CN" altLang="en-US" smtClean="0"/>
              <a:t>32</a:t>
            </a:fld>
            <a:endParaRPr lang="zh-CN" altLang="en-US"/>
          </a:p>
        </p:txBody>
      </p:sp>
      <p:graphicFrame>
        <p:nvGraphicFramePr>
          <p:cNvPr id="24" name="Table 23">
            <a:extLst>
              <a:ext uri="{FF2B5EF4-FFF2-40B4-BE49-F238E27FC236}">
                <a16:creationId xmlns:a16="http://schemas.microsoft.com/office/drawing/2014/main" id="{5D133351-2947-CE4E-B224-5F93DAD2AD31}"/>
              </a:ext>
            </a:extLst>
          </p:cNvPr>
          <p:cNvGraphicFramePr>
            <a:graphicFrameLocks noGrp="1"/>
          </p:cNvGraphicFramePr>
          <p:nvPr>
            <p:extLst/>
          </p:nvPr>
        </p:nvGraphicFramePr>
        <p:xfrm>
          <a:off x="7971366" y="1404420"/>
          <a:ext cx="3453921" cy="2234805"/>
        </p:xfrm>
        <a:graphic>
          <a:graphicData uri="http://schemas.openxmlformats.org/drawingml/2006/table">
            <a:tbl>
              <a:tblPr firstRow="1" bandRow="1">
                <a:tableStyleId>{5C22544A-7EE6-4342-B048-85BDC9FD1C3A}</a:tableStyleId>
              </a:tblPr>
              <a:tblGrid>
                <a:gridCol w="2464106">
                  <a:extLst>
                    <a:ext uri="{9D8B030D-6E8A-4147-A177-3AD203B41FA5}">
                      <a16:colId xmlns:a16="http://schemas.microsoft.com/office/drawing/2014/main" val="844953473"/>
                    </a:ext>
                  </a:extLst>
                </a:gridCol>
                <a:gridCol w="989815">
                  <a:extLst>
                    <a:ext uri="{9D8B030D-6E8A-4147-A177-3AD203B41FA5}">
                      <a16:colId xmlns:a16="http://schemas.microsoft.com/office/drawing/2014/main" val="4109931781"/>
                    </a:ext>
                  </a:extLst>
                </a:gridCol>
              </a:tblGrid>
              <a:tr h="373890">
                <a:tc>
                  <a:txBody>
                    <a:bodyPr/>
                    <a:lstStyle/>
                    <a:p>
                      <a:pPr algn="l"/>
                      <a:r>
                        <a:rPr lang="en-US" sz="1800">
                          <a:solidFill>
                            <a:schemeClr val="tx1"/>
                          </a:solidFill>
                        </a:rPr>
                        <a:t>Report Information</a:t>
                      </a:r>
                    </a:p>
                  </a:txBody>
                  <a:tcPr>
                    <a:solidFill>
                      <a:schemeClr val="accent1">
                        <a:lumMod val="60000"/>
                        <a:lumOff val="40000"/>
                      </a:schemeClr>
                    </a:solidFill>
                  </a:tcPr>
                </a:tc>
                <a:tc>
                  <a:txBody>
                    <a:bodyPr/>
                    <a:lstStyle/>
                    <a:p>
                      <a:pPr algn="l"/>
                      <a:r>
                        <a:rPr lang="en-US" sz="1800">
                          <a:solidFill>
                            <a:schemeClr val="tx1"/>
                          </a:solidFill>
                        </a:rPr>
                        <a:t>Number</a:t>
                      </a:r>
                    </a:p>
                  </a:txBody>
                  <a:tcPr>
                    <a:solidFill>
                      <a:schemeClr val="accent1">
                        <a:lumMod val="60000"/>
                        <a:lumOff val="40000"/>
                      </a:schemeClr>
                    </a:solidFill>
                  </a:tcPr>
                </a:tc>
                <a:extLst>
                  <a:ext uri="{0D108BD9-81ED-4DB2-BD59-A6C34878D82A}">
                    <a16:rowId xmlns:a16="http://schemas.microsoft.com/office/drawing/2014/main" val="3796050243"/>
                  </a:ext>
                </a:extLst>
              </a:tr>
              <a:tr h="372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rgbClr val="FF0000"/>
                          </a:solidFill>
                          <a:effectLst/>
                          <a:latin typeface="+mn-lt"/>
                          <a:ea typeface="+mn-ea"/>
                          <a:cs typeface="+mn-cs"/>
                        </a:rPr>
                        <a:t>Trigger method </a:t>
                      </a:r>
                      <a:endParaRPr lang="en-US" sz="1800">
                        <a:solidFill>
                          <a:srgbClr val="FF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latin typeface="NimbusRomNo9L"/>
                        </a:rPr>
                        <a:t>74</a:t>
                      </a:r>
                      <a:endParaRPr lang="en-US" sz="1800"/>
                    </a:p>
                  </a:txBody>
                  <a:tcPr/>
                </a:tc>
                <a:extLst>
                  <a:ext uri="{0D108BD9-81ED-4DB2-BD59-A6C34878D82A}">
                    <a16:rowId xmlns:a16="http://schemas.microsoft.com/office/drawing/2014/main" val="1784128583"/>
                  </a:ext>
                </a:extLst>
              </a:tr>
              <a:tr h="372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FF0000"/>
                          </a:solidFill>
                        </a:rPr>
                        <a:t>Software Installation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latin typeface="NimbusRomNo9L"/>
                        </a:rPr>
                        <a:t>43</a:t>
                      </a:r>
                      <a:endParaRPr lang="en-US" sz="1800"/>
                    </a:p>
                  </a:txBody>
                  <a:tcPr/>
                </a:tc>
                <a:extLst>
                  <a:ext uri="{0D108BD9-81ED-4DB2-BD59-A6C34878D82A}">
                    <a16:rowId xmlns:a16="http://schemas.microsoft.com/office/drawing/2014/main" val="857171737"/>
                  </a:ext>
                </a:extLst>
              </a:tr>
              <a:tr h="372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err="1">
                          <a:solidFill>
                            <a:srgbClr val="FF0000"/>
                          </a:solidFill>
                          <a:effectLst/>
                          <a:latin typeface="+mn-lt"/>
                          <a:ea typeface="+mn-ea"/>
                          <a:cs typeface="+mn-cs"/>
                        </a:rPr>
                        <a:t>PoC</a:t>
                      </a:r>
                      <a:r>
                        <a:rPr lang="en-US" sz="1800" kern="1200">
                          <a:solidFill>
                            <a:srgbClr val="FF0000"/>
                          </a:solidFill>
                          <a:effectLst/>
                          <a:latin typeface="+mn-lt"/>
                          <a:ea typeface="+mn-ea"/>
                          <a:cs typeface="+mn-cs"/>
                        </a:rPr>
                        <a:t> File </a:t>
                      </a:r>
                      <a:endParaRPr lang="en-US" sz="1800">
                        <a:solidFill>
                          <a:srgbClr val="FF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latin typeface="NimbusRomNo9L"/>
                        </a:rPr>
                        <a:t>38</a:t>
                      </a:r>
                      <a:endParaRPr lang="en-US" sz="1800"/>
                    </a:p>
                  </a:txBody>
                  <a:tcPr/>
                </a:tc>
                <a:extLst>
                  <a:ext uri="{0D108BD9-81ED-4DB2-BD59-A6C34878D82A}">
                    <a16:rowId xmlns:a16="http://schemas.microsoft.com/office/drawing/2014/main" val="2888444455"/>
                  </a:ext>
                </a:extLst>
              </a:tr>
              <a:tr h="372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FF0000"/>
                          </a:solidFill>
                        </a:rPr>
                        <a:t>Software Configuration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latin typeface="NimbusRomNo9L"/>
                        </a:rPr>
                        <a:t>6</a:t>
                      </a:r>
                      <a:endParaRPr lang="en-US" sz="1800"/>
                    </a:p>
                  </a:txBody>
                  <a:tcPr/>
                </a:tc>
                <a:extLst>
                  <a:ext uri="{0D108BD9-81ED-4DB2-BD59-A6C34878D82A}">
                    <a16:rowId xmlns:a16="http://schemas.microsoft.com/office/drawing/2014/main" val="2004187650"/>
                  </a:ext>
                </a:extLst>
              </a:tr>
              <a:tr h="3721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a:solidFill>
                            <a:srgbClr val="FF0000"/>
                          </a:solidFill>
                          <a:effectLst/>
                          <a:latin typeface="+mn-lt"/>
                          <a:ea typeface="+mn-ea"/>
                          <a:cs typeface="+mn-cs"/>
                        </a:rPr>
                        <a:t>OS information</a:t>
                      </a:r>
                      <a:endParaRPr lang="en-US" sz="1800">
                        <a:solidFill>
                          <a:srgbClr val="FF0000"/>
                        </a:solidFill>
                      </a:endParaRPr>
                    </a:p>
                  </a:txBody>
                  <a:tcPr/>
                </a:tc>
                <a:tc>
                  <a:txBody>
                    <a:bodyPr/>
                    <a:lstStyle/>
                    <a:p>
                      <a:pPr algn="ctr"/>
                      <a:r>
                        <a:rPr lang="en-US" sz="1800" dirty="0">
                          <a:latin typeface="NimbusRomNo9L"/>
                        </a:rPr>
                        <a:t>4</a:t>
                      </a:r>
                      <a:endParaRPr lang="en-US" sz="1800" dirty="0"/>
                    </a:p>
                  </a:txBody>
                  <a:tcPr/>
                </a:tc>
                <a:extLst>
                  <a:ext uri="{0D108BD9-81ED-4DB2-BD59-A6C34878D82A}">
                    <a16:rowId xmlns:a16="http://schemas.microsoft.com/office/drawing/2014/main" val="3894093607"/>
                  </a:ext>
                </a:extLst>
              </a:tr>
            </a:tbl>
          </a:graphicData>
        </a:graphic>
      </p:graphicFrame>
    </p:spTree>
    <p:extLst>
      <p:ext uri="{BB962C8B-B14F-4D97-AF65-F5344CB8AC3E}">
        <p14:creationId xmlns:p14="http://schemas.microsoft.com/office/powerpoint/2010/main" val="272907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ppt_x"/>
                                          </p:val>
                                        </p:tav>
                                        <p:tav tm="100000">
                                          <p:val>
                                            <p:strVal val="#ppt_x"/>
                                          </p:val>
                                        </p:tav>
                                      </p:tavLst>
                                    </p:anim>
                                    <p:anim calcmode="lin" valueType="num">
                                      <p:cBhvr additive="base">
                                        <p:cTn id="30" dur="500" fill="hold"/>
                                        <p:tgtEl>
                                          <p:spTgt spid="22"/>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4" grpId="0" animBg="1"/>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76B31-6EE7-9C45-A32B-ACEAB4638FCF}"/>
              </a:ext>
            </a:extLst>
          </p:cNvPr>
          <p:cNvSpPr>
            <a:spLocks noGrp="1"/>
          </p:cNvSpPr>
          <p:nvPr>
            <p:ph type="title"/>
          </p:nvPr>
        </p:nvSpPr>
        <p:spPr>
          <a:xfrm>
            <a:off x="838200" y="365125"/>
            <a:ext cx="10764520" cy="1325563"/>
          </a:xfrm>
        </p:spPr>
        <p:txBody>
          <a:bodyPr/>
          <a:lstStyle/>
          <a:p>
            <a:r>
              <a:rPr lang="en-US">
                <a:cs typeface="Calibri Light"/>
              </a:rPr>
              <a:t>Case Study</a:t>
            </a:r>
          </a:p>
        </p:txBody>
      </p:sp>
      <p:sp>
        <p:nvSpPr>
          <p:cNvPr id="3" name="Rectangle 2">
            <a:extLst>
              <a:ext uri="{FF2B5EF4-FFF2-40B4-BE49-F238E27FC236}">
                <a16:creationId xmlns:a16="http://schemas.microsoft.com/office/drawing/2014/main" id="{FA346EF6-70C3-4109-8F9E-B8051FD0325A}"/>
              </a:ext>
            </a:extLst>
          </p:cNvPr>
          <p:cNvSpPr/>
          <p:nvPr/>
        </p:nvSpPr>
        <p:spPr>
          <a:xfrm>
            <a:off x="2875" y="2876"/>
            <a:ext cx="12186248" cy="49745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80CAE494-E2D4-A447-AF29-39BABE304C1B}"/>
              </a:ext>
            </a:extLst>
          </p:cNvPr>
          <p:cNvSpPr/>
          <p:nvPr/>
        </p:nvSpPr>
        <p:spPr>
          <a:xfrm>
            <a:off x="838200" y="3116826"/>
            <a:ext cx="10764520" cy="10058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err="1">
                <a:solidFill>
                  <a:schemeClr val="tx1"/>
                </a:solidFill>
              </a:rPr>
              <a:t>libgd</a:t>
            </a:r>
            <a:r>
              <a:rPr lang="en-US" sz="2400" b="1" i="1">
                <a:solidFill>
                  <a:schemeClr val="tx1"/>
                </a:solidFill>
              </a:rPr>
              <a:t> CVE-2013-7226 </a:t>
            </a:r>
            <a:r>
              <a:rPr lang="en-US" sz="2400">
                <a:solidFill>
                  <a:schemeClr val="tx1"/>
                </a:solidFill>
              </a:rPr>
              <a:t>misses </a:t>
            </a:r>
            <a:r>
              <a:rPr lang="en-US" sz="2400" b="1" i="1">
                <a:solidFill>
                  <a:schemeClr val="tx1"/>
                </a:solidFill>
              </a:rPr>
              <a:t>Installation Information</a:t>
            </a:r>
          </a:p>
          <a:p>
            <a:r>
              <a:rPr lang="en-US" sz="2400" b="1" i="1">
                <a:solidFill>
                  <a:schemeClr val="tx1"/>
                </a:solidFill>
              </a:rPr>
              <a:t>Solution: </a:t>
            </a:r>
            <a:r>
              <a:rPr lang="en-US" sz="2000" b="1">
                <a:solidFill>
                  <a:schemeClr val="tx1"/>
                </a:solidFill>
              </a:rPr>
              <a:t>“--with-</a:t>
            </a:r>
            <a:r>
              <a:rPr lang="en-US" sz="2000" b="1" err="1">
                <a:solidFill>
                  <a:schemeClr val="tx1"/>
                </a:solidFill>
              </a:rPr>
              <a:t>gd</a:t>
            </a:r>
            <a:r>
              <a:rPr lang="en-US" sz="2000" b="1">
                <a:solidFill>
                  <a:schemeClr val="tx1"/>
                </a:solidFill>
              </a:rPr>
              <a:t>” is a necessary compilation option to build PHP</a:t>
            </a:r>
          </a:p>
        </p:txBody>
      </p:sp>
      <p:sp>
        <p:nvSpPr>
          <p:cNvPr id="10" name="Rounded Rectangle 9">
            <a:extLst>
              <a:ext uri="{FF2B5EF4-FFF2-40B4-BE49-F238E27FC236}">
                <a16:creationId xmlns:a16="http://schemas.microsoft.com/office/drawing/2014/main" id="{DEB31CDA-91F3-5E44-92CF-520CBF57126C}"/>
              </a:ext>
            </a:extLst>
          </p:cNvPr>
          <p:cNvSpPr/>
          <p:nvPr/>
        </p:nvSpPr>
        <p:spPr>
          <a:xfrm>
            <a:off x="838200" y="4416977"/>
            <a:ext cx="10764520" cy="10058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err="1">
                <a:solidFill>
                  <a:schemeClr val="tx1"/>
                </a:solidFill>
              </a:rPr>
              <a:t>coreutils</a:t>
            </a:r>
            <a:r>
              <a:rPr lang="en-US" sz="2400" b="1" i="1">
                <a:solidFill>
                  <a:schemeClr val="tx1"/>
                </a:solidFill>
              </a:rPr>
              <a:t> CVE-2013-0221 </a:t>
            </a:r>
            <a:r>
              <a:rPr lang="en-US" sz="2400">
                <a:solidFill>
                  <a:schemeClr val="tx1"/>
                </a:solidFill>
              </a:rPr>
              <a:t>misses </a:t>
            </a:r>
            <a:r>
              <a:rPr lang="en-US" sz="2400" b="1" i="1">
                <a:solidFill>
                  <a:schemeClr val="tx1"/>
                </a:solidFill>
              </a:rPr>
              <a:t>Environment Information </a:t>
            </a:r>
          </a:p>
          <a:p>
            <a:r>
              <a:rPr lang="en-US" sz="2400" b="1">
                <a:solidFill>
                  <a:schemeClr val="tx1"/>
                </a:solidFill>
              </a:rPr>
              <a:t>Solution: </a:t>
            </a:r>
            <a:r>
              <a:rPr lang="en-US" sz="2000" b="1">
                <a:solidFill>
                  <a:schemeClr val="tx1"/>
                </a:solidFill>
              </a:rPr>
              <a:t>patch vulnerable “coreutils-i18n.patch” applied in OpenSUSE by default</a:t>
            </a:r>
          </a:p>
        </p:txBody>
      </p:sp>
      <p:sp>
        <p:nvSpPr>
          <p:cNvPr id="11" name="Rounded Rectangle 10">
            <a:extLst>
              <a:ext uri="{FF2B5EF4-FFF2-40B4-BE49-F238E27FC236}">
                <a16:creationId xmlns:a16="http://schemas.microsoft.com/office/drawing/2014/main" id="{4E52A84F-85C5-7143-81B2-11A8C4CAEB4F}"/>
              </a:ext>
            </a:extLst>
          </p:cNvPr>
          <p:cNvSpPr/>
          <p:nvPr/>
        </p:nvSpPr>
        <p:spPr>
          <a:xfrm>
            <a:off x="838200" y="1816675"/>
            <a:ext cx="10764520" cy="10058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a:solidFill>
                  <a:schemeClr val="tx1"/>
                </a:solidFill>
              </a:rPr>
              <a:t>GAS CVE-2005-4807 </a:t>
            </a:r>
            <a:r>
              <a:rPr lang="en-US" sz="2400">
                <a:solidFill>
                  <a:schemeClr val="tx1"/>
                </a:solidFill>
              </a:rPr>
              <a:t>misses </a:t>
            </a:r>
            <a:r>
              <a:rPr lang="en-US" sz="2400" b="1" i="1">
                <a:solidFill>
                  <a:schemeClr val="tx1"/>
                </a:solidFill>
              </a:rPr>
              <a:t>Trigger Method</a:t>
            </a:r>
          </a:p>
          <a:p>
            <a:r>
              <a:rPr lang="en-US" sz="2400" b="1">
                <a:solidFill>
                  <a:schemeClr val="tx1"/>
                </a:solidFill>
              </a:rPr>
              <a:t>Solution : </a:t>
            </a:r>
            <a:r>
              <a:rPr lang="en-US" sz="2000" b="1">
                <a:solidFill>
                  <a:schemeClr val="tx1"/>
                </a:solidFill>
              </a:rPr>
              <a:t>C Code should be compiled to malicious assemble file by “</a:t>
            </a:r>
            <a:r>
              <a:rPr lang="en-US" sz="2000" b="1" err="1">
                <a:solidFill>
                  <a:schemeClr val="tx1"/>
                </a:solidFill>
              </a:rPr>
              <a:t>gcc</a:t>
            </a:r>
            <a:r>
              <a:rPr lang="en-US" sz="2000" b="1">
                <a:solidFill>
                  <a:schemeClr val="tx1"/>
                </a:solidFill>
              </a:rPr>
              <a:t> -S”, and then feed it to GAS.</a:t>
            </a:r>
          </a:p>
        </p:txBody>
      </p:sp>
      <p:sp>
        <p:nvSpPr>
          <p:cNvPr id="4" name="Slide Number Placeholder 3">
            <a:extLst>
              <a:ext uri="{FF2B5EF4-FFF2-40B4-BE49-F238E27FC236}">
                <a16:creationId xmlns:a16="http://schemas.microsoft.com/office/drawing/2014/main" id="{F1ACC565-6D1D-3146-97D0-5FF45333BB6E}"/>
              </a:ext>
            </a:extLst>
          </p:cNvPr>
          <p:cNvSpPr>
            <a:spLocks noGrp="1"/>
          </p:cNvSpPr>
          <p:nvPr>
            <p:ph type="sldNum" sz="quarter" idx="12"/>
          </p:nvPr>
        </p:nvSpPr>
        <p:spPr/>
        <p:txBody>
          <a:bodyPr/>
          <a:lstStyle/>
          <a:p>
            <a:fld id="{079CB688-378F-4534-BFFE-AF122467FDB7}" type="slidenum">
              <a:rPr lang="zh-CN" altLang="en-US" smtClean="0"/>
              <a:t>33</a:t>
            </a:fld>
            <a:endParaRPr lang="zh-CN" altLang="en-US"/>
          </a:p>
        </p:txBody>
      </p:sp>
    </p:spTree>
    <p:extLst>
      <p:ext uri="{BB962C8B-B14F-4D97-AF65-F5344CB8AC3E}">
        <p14:creationId xmlns:p14="http://schemas.microsoft.com/office/powerpoint/2010/main" val="27386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22EA546-F7EF-7849-8DB2-709F4D6FFD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1750738"/>
            <a:ext cx="10515600" cy="4364555"/>
          </a:xfrm>
          <a:prstGeom prst="rect">
            <a:avLst/>
          </a:prstGeom>
          <a:ln w="25400">
            <a:solidFill>
              <a:srgbClr val="FF7476"/>
            </a:solidFill>
          </a:ln>
        </p:spPr>
      </p:pic>
      <p:sp>
        <p:nvSpPr>
          <p:cNvPr id="2" name="Title 1">
            <a:extLst>
              <a:ext uri="{FF2B5EF4-FFF2-40B4-BE49-F238E27FC236}">
                <a16:creationId xmlns:a16="http://schemas.microsoft.com/office/drawing/2014/main" id="{4EA0A36A-BB46-4D1F-8CC6-A2AAD7F7D569}"/>
              </a:ext>
            </a:extLst>
          </p:cNvPr>
          <p:cNvSpPr>
            <a:spLocks noGrp="1"/>
          </p:cNvSpPr>
          <p:nvPr>
            <p:ph type="title"/>
          </p:nvPr>
        </p:nvSpPr>
        <p:spPr/>
        <p:txBody>
          <a:bodyPr/>
          <a:lstStyle/>
          <a:p>
            <a:r>
              <a:rPr lang="en-US" dirty="0">
                <a:latin typeface="Avenir Next Condensed" panose="020B0506020202020204" pitchFamily="34" charset="0"/>
                <a:cs typeface="Calibri Light"/>
              </a:rPr>
              <a:t>Vulnerability Reproduction Can be Challenging</a:t>
            </a:r>
          </a:p>
        </p:txBody>
      </p:sp>
      <p:sp>
        <p:nvSpPr>
          <p:cNvPr id="4" name="Slide Number Placeholder 3">
            <a:extLst>
              <a:ext uri="{FF2B5EF4-FFF2-40B4-BE49-F238E27FC236}">
                <a16:creationId xmlns:a16="http://schemas.microsoft.com/office/drawing/2014/main" id="{953E6471-9F2C-4441-AF75-E46BFA8C2FF0}"/>
              </a:ext>
            </a:extLst>
          </p:cNvPr>
          <p:cNvSpPr>
            <a:spLocks noGrp="1"/>
          </p:cNvSpPr>
          <p:nvPr>
            <p:ph type="sldNum" sz="quarter" idx="12"/>
          </p:nvPr>
        </p:nvSpPr>
        <p:spPr/>
        <p:txBody>
          <a:bodyPr/>
          <a:lstStyle/>
          <a:p>
            <a:fld id="{079CB688-378F-4534-BFFE-AF122467FDB7}" type="slidenum">
              <a:rPr lang="zh-CN" altLang="en-US" smtClean="0"/>
              <a:t>4</a:t>
            </a:fld>
            <a:endParaRPr lang="zh-CN" altLang="en-US"/>
          </a:p>
        </p:txBody>
      </p:sp>
      <p:sp>
        <p:nvSpPr>
          <p:cNvPr id="12" name="Rectangle 11">
            <a:extLst>
              <a:ext uri="{FF2B5EF4-FFF2-40B4-BE49-F238E27FC236}">
                <a16:creationId xmlns:a16="http://schemas.microsoft.com/office/drawing/2014/main" id="{D1C4771C-FAE7-304C-A920-6AC017BF4A18}"/>
              </a:ext>
            </a:extLst>
          </p:cNvPr>
          <p:cNvSpPr/>
          <p:nvPr/>
        </p:nvSpPr>
        <p:spPr>
          <a:xfrm>
            <a:off x="2875" y="2876"/>
            <a:ext cx="12186248" cy="49745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503B6B5-4168-5B42-9C53-C5F9204EEC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1753312"/>
            <a:ext cx="6756400" cy="2574351"/>
          </a:xfrm>
          <a:prstGeom prst="rect">
            <a:avLst/>
          </a:prstGeom>
          <a:ln w="25400">
            <a:solidFill>
              <a:srgbClr val="FF7476"/>
            </a:solidFill>
          </a:ln>
        </p:spPr>
      </p:pic>
      <p:pic>
        <p:nvPicPr>
          <p:cNvPr id="20" name="Picture 19">
            <a:extLst>
              <a:ext uri="{FF2B5EF4-FFF2-40B4-BE49-F238E27FC236}">
                <a16:creationId xmlns:a16="http://schemas.microsoft.com/office/drawing/2014/main" id="{32D00C01-1D0D-CC42-A662-A6D5022476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4150088"/>
            <a:ext cx="10515600" cy="1980516"/>
          </a:xfrm>
          <a:prstGeom prst="rect">
            <a:avLst/>
          </a:prstGeom>
          <a:ln w="25400">
            <a:solidFill>
              <a:srgbClr val="FF7476"/>
            </a:solidFill>
          </a:ln>
        </p:spPr>
      </p:pic>
      <p:pic>
        <p:nvPicPr>
          <p:cNvPr id="10" name="Picture 9">
            <a:extLst>
              <a:ext uri="{FF2B5EF4-FFF2-40B4-BE49-F238E27FC236}">
                <a16:creationId xmlns:a16="http://schemas.microsoft.com/office/drawing/2014/main" id="{290F8915-4522-BF47-B226-965C22EB54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71283" y="3040039"/>
            <a:ext cx="8082517" cy="1062839"/>
          </a:xfrm>
          <a:prstGeom prst="rect">
            <a:avLst/>
          </a:prstGeom>
          <a:ln w="25400">
            <a:solidFill>
              <a:srgbClr val="FF7476"/>
            </a:solidFill>
          </a:ln>
        </p:spPr>
      </p:pic>
      <p:pic>
        <p:nvPicPr>
          <p:cNvPr id="11" name="Picture 10">
            <a:extLst>
              <a:ext uri="{FF2B5EF4-FFF2-40B4-BE49-F238E27FC236}">
                <a16:creationId xmlns:a16="http://schemas.microsoft.com/office/drawing/2014/main" id="{CD72160B-3EE1-2947-86A9-8D7D0D53B7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199" y="1735427"/>
            <a:ext cx="6985000" cy="3340100"/>
          </a:xfrm>
          <a:prstGeom prst="rect">
            <a:avLst/>
          </a:prstGeom>
          <a:ln w="25400">
            <a:solidFill>
              <a:srgbClr val="FF7476"/>
            </a:solidFill>
          </a:ln>
        </p:spPr>
      </p:pic>
    </p:spTree>
    <p:extLst>
      <p:ext uri="{BB962C8B-B14F-4D97-AF65-F5344CB8AC3E}">
        <p14:creationId xmlns:p14="http://schemas.microsoft.com/office/powerpoint/2010/main" val="346658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74227F07-5253-FE41-B38A-31CDB91A7C99}"/>
              </a:ext>
            </a:extLst>
          </p:cNvPr>
          <p:cNvSpPr/>
          <p:nvPr/>
        </p:nvSpPr>
        <p:spPr>
          <a:xfrm>
            <a:off x="3381151" y="3282468"/>
            <a:ext cx="7920093" cy="86460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rgbClr val="000000"/>
                </a:solidFill>
                <a:latin typeface="Avenir Next Condensed Medium" panose="020B0506020202020204" pitchFamily="34" charset="0"/>
                <a:ea typeface="宋体"/>
                <a:cs typeface="Calibri"/>
              </a:rPr>
              <a:t>Poor reproducibility prevents analysts from assessing potential threats to their customers in a timely fashion</a:t>
            </a:r>
            <a:endParaRPr lang="zh-CN" altLang="en-US" sz="2800" dirty="0">
              <a:solidFill>
                <a:srgbClr val="000000"/>
              </a:solidFill>
              <a:latin typeface="Avenir Next Condensed Medium" panose="020B0506020202020204" pitchFamily="34" charset="0"/>
              <a:ea typeface="宋体"/>
              <a:cs typeface="Calibri"/>
            </a:endParaRPr>
          </a:p>
        </p:txBody>
      </p:sp>
      <p:sp>
        <p:nvSpPr>
          <p:cNvPr id="2" name="Title 1">
            <a:extLst>
              <a:ext uri="{FF2B5EF4-FFF2-40B4-BE49-F238E27FC236}">
                <a16:creationId xmlns:a16="http://schemas.microsoft.com/office/drawing/2014/main" id="{B4C1D6F6-47F8-6940-86C1-0C31034AF97F}"/>
              </a:ext>
            </a:extLst>
          </p:cNvPr>
          <p:cNvSpPr>
            <a:spLocks noGrp="1"/>
          </p:cNvSpPr>
          <p:nvPr>
            <p:ph type="title"/>
          </p:nvPr>
        </p:nvSpPr>
        <p:spPr/>
        <p:txBody>
          <a:bodyPr/>
          <a:lstStyle/>
          <a:p>
            <a:r>
              <a:rPr lang="en-US" dirty="0">
                <a:latin typeface="Avenir Next Condensed" panose="020B0506020202020204" pitchFamily="34" charset="0"/>
              </a:rPr>
              <a:t>Consequences of Poor Reproducibility</a:t>
            </a:r>
          </a:p>
        </p:txBody>
      </p:sp>
      <p:sp>
        <p:nvSpPr>
          <p:cNvPr id="4" name="Slide Number Placeholder 3">
            <a:extLst>
              <a:ext uri="{FF2B5EF4-FFF2-40B4-BE49-F238E27FC236}">
                <a16:creationId xmlns:a16="http://schemas.microsoft.com/office/drawing/2014/main" id="{89F4C7EB-B251-EA4E-8E18-2453762E84B3}"/>
              </a:ext>
            </a:extLst>
          </p:cNvPr>
          <p:cNvSpPr>
            <a:spLocks noGrp="1"/>
          </p:cNvSpPr>
          <p:nvPr>
            <p:ph type="sldNum" sz="quarter" idx="12"/>
          </p:nvPr>
        </p:nvSpPr>
        <p:spPr/>
        <p:txBody>
          <a:bodyPr/>
          <a:lstStyle/>
          <a:p>
            <a:fld id="{079CB688-378F-4534-BFFE-AF122467FDB7}" type="slidenum">
              <a:rPr lang="zh-CN" altLang="en-US" smtClean="0"/>
              <a:t>5</a:t>
            </a:fld>
            <a:endParaRPr lang="zh-CN" altLang="en-US"/>
          </a:p>
        </p:txBody>
      </p:sp>
      <p:sp>
        <p:nvSpPr>
          <p:cNvPr id="5" name="Rectangle 4">
            <a:extLst>
              <a:ext uri="{FF2B5EF4-FFF2-40B4-BE49-F238E27FC236}">
                <a16:creationId xmlns:a16="http://schemas.microsoft.com/office/drawing/2014/main" id="{C1523DD2-D661-A848-AF9A-3507A1A6B3B9}"/>
              </a:ext>
            </a:extLst>
          </p:cNvPr>
          <p:cNvSpPr/>
          <p:nvPr/>
        </p:nvSpPr>
        <p:spPr>
          <a:xfrm>
            <a:off x="2875" y="2876"/>
            <a:ext cx="12186248" cy="49745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A71B228B-BC4D-BE4D-AC53-577D1DD975A7}"/>
              </a:ext>
            </a:extLst>
          </p:cNvPr>
          <p:cNvSpPr/>
          <p:nvPr/>
        </p:nvSpPr>
        <p:spPr>
          <a:xfrm>
            <a:off x="3381151" y="5180496"/>
            <a:ext cx="7920093" cy="9836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rgbClr val="000000"/>
                </a:solidFill>
                <a:latin typeface="Avenir Next Condensed Medium" panose="020B0506020202020204" pitchFamily="34" charset="0"/>
                <a:ea typeface="宋体"/>
                <a:cs typeface="Calibri"/>
              </a:rPr>
              <a:t>Poor reproducibility makes it hard to thoroughly evaluate security solutions </a:t>
            </a:r>
            <a:endParaRPr lang="zh-CN" altLang="en-US" sz="2800" dirty="0">
              <a:solidFill>
                <a:srgbClr val="000000"/>
              </a:solidFill>
              <a:latin typeface="Avenir Next Condensed Medium" panose="020B0506020202020204" pitchFamily="34" charset="0"/>
              <a:ea typeface="宋体"/>
              <a:cs typeface="Calibri"/>
            </a:endParaRPr>
          </a:p>
        </p:txBody>
      </p:sp>
      <p:sp>
        <p:nvSpPr>
          <p:cNvPr id="8" name="Rounded Rectangle 7">
            <a:extLst>
              <a:ext uri="{FF2B5EF4-FFF2-40B4-BE49-F238E27FC236}">
                <a16:creationId xmlns:a16="http://schemas.microsoft.com/office/drawing/2014/main" id="{E64776B5-96F8-3843-8633-C1117C7A469A}"/>
              </a:ext>
            </a:extLst>
          </p:cNvPr>
          <p:cNvSpPr/>
          <p:nvPr/>
        </p:nvSpPr>
        <p:spPr>
          <a:xfrm>
            <a:off x="3395636" y="1725261"/>
            <a:ext cx="7920092" cy="83328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rgbClr val="000000"/>
                </a:solidFill>
                <a:latin typeface="Avenir Next Condensed Medium" panose="020B0506020202020204" pitchFamily="34" charset="0"/>
                <a:ea typeface="宋体"/>
                <a:cs typeface="Calibri"/>
              </a:rPr>
              <a:t>Poor reproducibility delays the patching of vulnerability</a:t>
            </a:r>
            <a:endParaRPr lang="zh-CN" altLang="en-US" sz="2800" dirty="0">
              <a:solidFill>
                <a:srgbClr val="000000"/>
              </a:solidFill>
              <a:latin typeface="Avenir Next Condensed Medium" panose="020B0506020202020204" pitchFamily="34" charset="0"/>
              <a:ea typeface="宋体"/>
              <a:cs typeface="Calibri"/>
            </a:endParaRPr>
          </a:p>
        </p:txBody>
      </p:sp>
      <p:graphicFrame>
        <p:nvGraphicFramePr>
          <p:cNvPr id="10" name="Table 9">
            <a:extLst>
              <a:ext uri="{FF2B5EF4-FFF2-40B4-BE49-F238E27FC236}">
                <a16:creationId xmlns:a16="http://schemas.microsoft.com/office/drawing/2014/main" id="{B609A86A-C5C5-FE49-8D3F-8CBB15F21374}"/>
              </a:ext>
            </a:extLst>
          </p:cNvPr>
          <p:cNvGraphicFramePr>
            <a:graphicFrameLocks noGrp="1"/>
          </p:cNvGraphicFramePr>
          <p:nvPr>
            <p:extLst>
              <p:ext uri="{D42A27DB-BD31-4B8C-83A1-F6EECF244321}">
                <p14:modId xmlns:p14="http://schemas.microsoft.com/office/powerpoint/2010/main" val="2138999404"/>
              </p:ext>
            </p:extLst>
          </p:nvPr>
        </p:nvGraphicFramePr>
        <p:xfrm>
          <a:off x="4650130" y="1491900"/>
          <a:ext cx="6666612" cy="3657600"/>
        </p:xfrm>
        <a:graphic>
          <a:graphicData uri="http://schemas.openxmlformats.org/drawingml/2006/table">
            <a:tbl>
              <a:tblPr firstRow="1" bandRow="1">
                <a:tableStyleId>{5C22544A-7EE6-4342-B048-85BDC9FD1C3A}</a:tableStyleId>
              </a:tblPr>
              <a:tblGrid>
                <a:gridCol w="5118769">
                  <a:extLst>
                    <a:ext uri="{9D8B030D-6E8A-4147-A177-3AD203B41FA5}">
                      <a16:colId xmlns:a16="http://schemas.microsoft.com/office/drawing/2014/main" val="149480895"/>
                    </a:ext>
                  </a:extLst>
                </a:gridCol>
                <a:gridCol w="1547843">
                  <a:extLst>
                    <a:ext uri="{9D8B030D-6E8A-4147-A177-3AD203B41FA5}">
                      <a16:colId xmlns:a16="http://schemas.microsoft.com/office/drawing/2014/main" val="3773733402"/>
                    </a:ext>
                  </a:extLst>
                </a:gridCol>
              </a:tblGrid>
              <a:tr h="364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latin typeface="Avenir Next Condensed" panose="020B0506020202020204" pitchFamily="34" charset="0"/>
                        </a:rPr>
                        <a:t>Research Papers that use public vulnerabilities for evaluation</a:t>
                      </a:r>
                    </a:p>
                  </a:txBody>
                  <a:tcPr>
                    <a:solidFill>
                      <a:schemeClr val="accent1">
                        <a:lumMod val="60000"/>
                        <a:lumOff val="40000"/>
                      </a:schemeClr>
                    </a:solidFill>
                  </a:tcPr>
                </a:tc>
                <a:tc>
                  <a:txBody>
                    <a:bodyPr/>
                    <a:lstStyle/>
                    <a:p>
                      <a:pPr algn="ctr"/>
                      <a:r>
                        <a:rPr lang="en-US" b="0" i="0" dirty="0">
                          <a:solidFill>
                            <a:schemeClr val="tx1"/>
                          </a:solidFill>
                          <a:latin typeface="Avenir Next Condensed" panose="020B0506020202020204" pitchFamily="34" charset="0"/>
                        </a:rPr>
                        <a:t># of Vulnerability</a:t>
                      </a:r>
                    </a:p>
                  </a:txBody>
                  <a:tcPr>
                    <a:solidFill>
                      <a:schemeClr val="accent1">
                        <a:lumMod val="60000"/>
                        <a:lumOff val="40000"/>
                      </a:schemeClr>
                    </a:solidFill>
                  </a:tcPr>
                </a:tc>
                <a:extLst>
                  <a:ext uri="{0D108BD9-81ED-4DB2-BD59-A6C34878D82A}">
                    <a16:rowId xmlns:a16="http://schemas.microsoft.com/office/drawing/2014/main" val="632178500"/>
                  </a:ext>
                </a:extLst>
              </a:tr>
              <a:tr h="364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Avenir Next Condensed Medium" panose="020B0506020202020204" pitchFamily="34" charset="0"/>
                          <a:ea typeface="+mn-ea"/>
                          <a:cs typeface="+mn-cs"/>
                        </a:rPr>
                        <a:t>SP’2018</a:t>
                      </a:r>
                      <a:endParaRPr lang="en-US" b="0" i="0" dirty="0">
                        <a:effectLst/>
                        <a:latin typeface="Avenir Next Condensed Medium" panose="020B0506020202020204" pitchFamily="34" charset="0"/>
                      </a:endParaRPr>
                    </a:p>
                  </a:txBody>
                  <a:tcPr/>
                </a:tc>
                <a:tc>
                  <a:txBody>
                    <a:bodyPr/>
                    <a:lstStyle/>
                    <a:p>
                      <a:pPr algn="ctr"/>
                      <a:r>
                        <a:rPr lang="en-US" b="0" i="0" dirty="0">
                          <a:latin typeface="Avenir Next Condensed" panose="020B0506020202020204" pitchFamily="34" charset="0"/>
                        </a:rPr>
                        <a:t>9</a:t>
                      </a:r>
                    </a:p>
                  </a:txBody>
                  <a:tcPr/>
                </a:tc>
                <a:extLst>
                  <a:ext uri="{0D108BD9-81ED-4DB2-BD59-A6C34878D82A}">
                    <a16:rowId xmlns:a16="http://schemas.microsoft.com/office/drawing/2014/main" val="1841871220"/>
                  </a:ext>
                </a:extLst>
              </a:tr>
              <a:tr h="364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Avenir Next Condensed Medium" panose="020B0506020202020204" pitchFamily="34" charset="0"/>
                          <a:ea typeface="+mn-ea"/>
                          <a:cs typeface="+mn-cs"/>
                        </a:rPr>
                        <a:t>Usenix’2017 </a:t>
                      </a:r>
                      <a:endParaRPr lang="en-US" b="0" i="0" dirty="0">
                        <a:effectLst/>
                        <a:latin typeface="Avenir Next Condensed Medium" panose="020B0506020202020204" pitchFamily="34" charset="0"/>
                      </a:endParaRPr>
                    </a:p>
                  </a:txBody>
                  <a:tcPr/>
                </a:tc>
                <a:tc>
                  <a:txBody>
                    <a:bodyPr/>
                    <a:lstStyle/>
                    <a:p>
                      <a:pPr algn="ctr"/>
                      <a:r>
                        <a:rPr lang="en-US" b="0" i="0" dirty="0">
                          <a:latin typeface="Avenir Next Condensed" panose="020B0506020202020204" pitchFamily="34" charset="0"/>
                        </a:rPr>
                        <a:t>8</a:t>
                      </a:r>
                    </a:p>
                  </a:txBody>
                  <a:tcPr/>
                </a:tc>
                <a:extLst>
                  <a:ext uri="{0D108BD9-81ED-4DB2-BD59-A6C34878D82A}">
                    <a16:rowId xmlns:a16="http://schemas.microsoft.com/office/drawing/2014/main" val="243006521"/>
                  </a:ext>
                </a:extLst>
              </a:tr>
              <a:tr h="364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Avenir Next Condensed Medium" panose="020B0506020202020204" pitchFamily="34" charset="0"/>
                          <a:ea typeface="+mn-ea"/>
                          <a:cs typeface="+mn-cs"/>
                        </a:rPr>
                        <a:t>Usenix’2015</a:t>
                      </a:r>
                      <a:endParaRPr lang="en-US" b="0" i="0" dirty="0">
                        <a:effectLst/>
                        <a:latin typeface="Avenir Next Condensed Medium" panose="020B0506020202020204" pitchFamily="34" charset="0"/>
                      </a:endParaRPr>
                    </a:p>
                  </a:txBody>
                  <a:tcPr/>
                </a:tc>
                <a:tc>
                  <a:txBody>
                    <a:bodyPr/>
                    <a:lstStyle/>
                    <a:p>
                      <a:pPr algn="ctr"/>
                      <a:r>
                        <a:rPr lang="en-US" b="0" i="0">
                          <a:latin typeface="Avenir Next Condensed" panose="020B0506020202020204" pitchFamily="34" charset="0"/>
                        </a:rPr>
                        <a:t>6</a:t>
                      </a:r>
                    </a:p>
                  </a:txBody>
                  <a:tcPr/>
                </a:tc>
                <a:extLst>
                  <a:ext uri="{0D108BD9-81ED-4DB2-BD59-A6C34878D82A}">
                    <a16:rowId xmlns:a16="http://schemas.microsoft.com/office/drawing/2014/main" val="1815635472"/>
                  </a:ext>
                </a:extLst>
              </a:tr>
              <a:tr h="364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effectLst/>
                          <a:latin typeface="Avenir Next Condensed Medium" panose="020B0506020202020204" pitchFamily="34" charset="0"/>
                        </a:rPr>
                        <a:t>NDSS’2015</a:t>
                      </a:r>
                    </a:p>
                  </a:txBody>
                  <a:tcPr/>
                </a:tc>
                <a:tc>
                  <a:txBody>
                    <a:bodyPr/>
                    <a:lstStyle/>
                    <a:p>
                      <a:pPr algn="ctr"/>
                      <a:r>
                        <a:rPr lang="en-US" b="0" i="0" dirty="0">
                          <a:latin typeface="Avenir Next Condensed" panose="020B0506020202020204" pitchFamily="34" charset="0"/>
                        </a:rPr>
                        <a:t>7</a:t>
                      </a:r>
                    </a:p>
                  </a:txBody>
                  <a:tcPr/>
                </a:tc>
                <a:extLst>
                  <a:ext uri="{0D108BD9-81ED-4DB2-BD59-A6C34878D82A}">
                    <a16:rowId xmlns:a16="http://schemas.microsoft.com/office/drawing/2014/main" val="3943777416"/>
                  </a:ext>
                </a:extLst>
              </a:tr>
              <a:tr h="364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effectLst/>
                          <a:latin typeface="Avenir Next Condensed Medium" panose="020B0506020202020204" pitchFamily="34" charset="0"/>
                        </a:rPr>
                        <a:t>Usenix’2015 </a:t>
                      </a:r>
                    </a:p>
                  </a:txBody>
                  <a:tcPr/>
                </a:tc>
                <a:tc>
                  <a:txBody>
                    <a:bodyPr/>
                    <a:lstStyle/>
                    <a:p>
                      <a:pPr algn="ctr"/>
                      <a:r>
                        <a:rPr lang="en-US" b="0" i="0" dirty="0">
                          <a:latin typeface="Avenir Next Condensed" panose="020B0506020202020204" pitchFamily="34" charset="0"/>
                        </a:rPr>
                        <a:t>8</a:t>
                      </a:r>
                    </a:p>
                  </a:txBody>
                  <a:tcPr/>
                </a:tc>
                <a:extLst>
                  <a:ext uri="{0D108BD9-81ED-4DB2-BD59-A6C34878D82A}">
                    <a16:rowId xmlns:a16="http://schemas.microsoft.com/office/drawing/2014/main" val="1314313922"/>
                  </a:ext>
                </a:extLst>
              </a:tr>
              <a:tr h="364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Avenir Next Condensed Medium" panose="020B0506020202020204" pitchFamily="34" charset="0"/>
                          <a:ea typeface="+mn-ea"/>
                          <a:cs typeface="+mn-cs"/>
                        </a:rPr>
                        <a:t>NDSS’2011 </a:t>
                      </a:r>
                      <a:endParaRPr lang="en-US" b="0" i="0" dirty="0">
                        <a:effectLst/>
                        <a:latin typeface="Avenir Next Condensed Medium" panose="020B0506020202020204" pitchFamily="34" charset="0"/>
                      </a:endParaRPr>
                    </a:p>
                  </a:txBody>
                  <a:tcPr/>
                </a:tc>
                <a:tc>
                  <a:txBody>
                    <a:bodyPr/>
                    <a:lstStyle/>
                    <a:p>
                      <a:pPr algn="ctr"/>
                      <a:r>
                        <a:rPr lang="en-US" b="0" i="0" dirty="0">
                          <a:latin typeface="Avenir Next Condensed" panose="020B0506020202020204" pitchFamily="34" charset="0"/>
                        </a:rPr>
                        <a:t>14</a:t>
                      </a:r>
                    </a:p>
                  </a:txBody>
                  <a:tcPr/>
                </a:tc>
                <a:extLst>
                  <a:ext uri="{0D108BD9-81ED-4DB2-BD59-A6C34878D82A}">
                    <a16:rowId xmlns:a16="http://schemas.microsoft.com/office/drawing/2014/main" val="2509828543"/>
                  </a:ext>
                </a:extLst>
              </a:tr>
              <a:tr h="364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Avenir Next Condensed Medium" panose="020B0506020202020204" pitchFamily="34" charset="0"/>
                          <a:ea typeface="+mn-ea"/>
                          <a:cs typeface="+mn-cs"/>
                        </a:rPr>
                        <a:t>SP’2008</a:t>
                      </a:r>
                      <a:endParaRPr lang="en-US" b="0" i="0" dirty="0">
                        <a:effectLst/>
                        <a:latin typeface="Avenir Next Condensed Medium" panose="020B0506020202020204" pitchFamily="34" charset="0"/>
                      </a:endParaRPr>
                    </a:p>
                  </a:txBody>
                  <a:tcPr/>
                </a:tc>
                <a:tc>
                  <a:txBody>
                    <a:bodyPr/>
                    <a:lstStyle/>
                    <a:p>
                      <a:pPr algn="ctr"/>
                      <a:r>
                        <a:rPr lang="en-US" b="0" i="0" dirty="0">
                          <a:latin typeface="Avenir Next Condensed" panose="020B0506020202020204" pitchFamily="34" charset="0"/>
                        </a:rPr>
                        <a:t>5</a:t>
                      </a:r>
                    </a:p>
                  </a:txBody>
                  <a:tcPr/>
                </a:tc>
                <a:extLst>
                  <a:ext uri="{0D108BD9-81ED-4DB2-BD59-A6C34878D82A}">
                    <a16:rowId xmlns:a16="http://schemas.microsoft.com/office/drawing/2014/main" val="432510183"/>
                  </a:ext>
                </a:extLst>
              </a:tr>
              <a:tr h="364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latin typeface="Avenir Next Condensed Medium" panose="020B0506020202020204" pitchFamily="34" charset="0"/>
                        </a:rPr>
                        <a:t>Usenix’2005</a:t>
                      </a:r>
                    </a:p>
                  </a:txBody>
                  <a:tcPr/>
                </a:tc>
                <a:tc>
                  <a:txBody>
                    <a:bodyPr/>
                    <a:lstStyle/>
                    <a:p>
                      <a:pPr algn="ctr"/>
                      <a:r>
                        <a:rPr lang="en-US" b="0" i="0" dirty="0">
                          <a:latin typeface="Avenir Next Condensed" panose="020B0506020202020204" pitchFamily="34" charset="0"/>
                        </a:rPr>
                        <a:t>4</a:t>
                      </a:r>
                    </a:p>
                  </a:txBody>
                  <a:tcPr/>
                </a:tc>
                <a:extLst>
                  <a:ext uri="{0D108BD9-81ED-4DB2-BD59-A6C34878D82A}">
                    <a16:rowId xmlns:a16="http://schemas.microsoft.com/office/drawing/2014/main" val="2090063062"/>
                  </a:ext>
                </a:extLst>
              </a:tr>
              <a:tr h="364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effectLst/>
                          <a:latin typeface="Avenir Next Condensed Medium" panose="020B0506020202020204" pitchFamily="34" charset="0"/>
                        </a:rPr>
                        <a:t>Usenix’1998 </a:t>
                      </a:r>
                    </a:p>
                  </a:txBody>
                  <a:tcPr/>
                </a:tc>
                <a:tc>
                  <a:txBody>
                    <a:bodyPr/>
                    <a:lstStyle/>
                    <a:p>
                      <a:pPr algn="ctr"/>
                      <a:r>
                        <a:rPr lang="en-US" b="0" i="0" dirty="0">
                          <a:latin typeface="Avenir Next Condensed" panose="020B0506020202020204" pitchFamily="34" charset="0"/>
                        </a:rPr>
                        <a:t>8</a:t>
                      </a:r>
                    </a:p>
                  </a:txBody>
                  <a:tcPr/>
                </a:tc>
                <a:extLst>
                  <a:ext uri="{0D108BD9-81ED-4DB2-BD59-A6C34878D82A}">
                    <a16:rowId xmlns:a16="http://schemas.microsoft.com/office/drawing/2014/main" val="1857436138"/>
                  </a:ext>
                </a:extLst>
              </a:tr>
            </a:tbl>
          </a:graphicData>
        </a:graphic>
      </p:graphicFrame>
      <p:sp>
        <p:nvSpPr>
          <p:cNvPr id="12" name="TextBox 11">
            <a:extLst>
              <a:ext uri="{FF2B5EF4-FFF2-40B4-BE49-F238E27FC236}">
                <a16:creationId xmlns:a16="http://schemas.microsoft.com/office/drawing/2014/main" id="{016DA8C9-14AB-4F43-91EF-9B30139DCA66}"/>
              </a:ext>
            </a:extLst>
          </p:cNvPr>
          <p:cNvSpPr txBox="1"/>
          <p:nvPr/>
        </p:nvSpPr>
        <p:spPr>
          <a:xfrm>
            <a:off x="861237" y="2105119"/>
            <a:ext cx="2519916" cy="523220"/>
          </a:xfrm>
          <a:prstGeom prst="rect">
            <a:avLst/>
          </a:prstGeom>
          <a:noFill/>
        </p:spPr>
        <p:txBody>
          <a:bodyPr wrap="square" rtlCol="0">
            <a:spAutoFit/>
          </a:bodyPr>
          <a:lstStyle/>
          <a:p>
            <a:r>
              <a:rPr lang="en-US" sz="2800" dirty="0">
                <a:latin typeface="Avenir Next Condensed Medium" panose="020B0506020202020204" pitchFamily="34" charset="0"/>
              </a:rPr>
              <a:t>Software vendors</a:t>
            </a:r>
          </a:p>
        </p:txBody>
      </p:sp>
      <p:sp>
        <p:nvSpPr>
          <p:cNvPr id="13" name="TextBox 12">
            <a:extLst>
              <a:ext uri="{FF2B5EF4-FFF2-40B4-BE49-F238E27FC236}">
                <a16:creationId xmlns:a16="http://schemas.microsoft.com/office/drawing/2014/main" id="{0B9D6D37-C474-4A4F-AFC9-1E2D62B5628C}"/>
              </a:ext>
            </a:extLst>
          </p:cNvPr>
          <p:cNvSpPr txBox="1"/>
          <p:nvPr/>
        </p:nvSpPr>
        <p:spPr>
          <a:xfrm>
            <a:off x="861237" y="3642807"/>
            <a:ext cx="2211572" cy="523220"/>
          </a:xfrm>
          <a:prstGeom prst="rect">
            <a:avLst/>
          </a:prstGeom>
          <a:noFill/>
        </p:spPr>
        <p:txBody>
          <a:bodyPr wrap="square" rtlCol="0">
            <a:spAutoFit/>
          </a:bodyPr>
          <a:lstStyle/>
          <a:p>
            <a:r>
              <a:rPr lang="en-US" altLang="zh-CN" sz="2800" dirty="0">
                <a:solidFill>
                  <a:srgbClr val="000000"/>
                </a:solidFill>
                <a:latin typeface="Avenir Next Condensed Medium" panose="020B0506020202020204" pitchFamily="34" charset="0"/>
                <a:ea typeface="宋体"/>
                <a:cs typeface="Calibri"/>
              </a:rPr>
              <a:t>Security Firms</a:t>
            </a:r>
            <a:endParaRPr lang="en-US" dirty="0"/>
          </a:p>
        </p:txBody>
      </p:sp>
      <p:sp>
        <p:nvSpPr>
          <p:cNvPr id="14" name="TextBox 13">
            <a:extLst>
              <a:ext uri="{FF2B5EF4-FFF2-40B4-BE49-F238E27FC236}">
                <a16:creationId xmlns:a16="http://schemas.microsoft.com/office/drawing/2014/main" id="{39093966-B369-A647-90A4-66664A64D2AD}"/>
              </a:ext>
            </a:extLst>
          </p:cNvPr>
          <p:cNvSpPr txBox="1"/>
          <p:nvPr/>
        </p:nvSpPr>
        <p:spPr>
          <a:xfrm>
            <a:off x="510362" y="5436912"/>
            <a:ext cx="2913321" cy="523220"/>
          </a:xfrm>
          <a:prstGeom prst="rect">
            <a:avLst/>
          </a:prstGeom>
          <a:noFill/>
        </p:spPr>
        <p:txBody>
          <a:bodyPr wrap="square" rtlCol="0">
            <a:spAutoFit/>
          </a:bodyPr>
          <a:lstStyle/>
          <a:p>
            <a:r>
              <a:rPr lang="en-US" altLang="zh-CN" sz="2800" dirty="0">
                <a:solidFill>
                  <a:srgbClr val="000000"/>
                </a:solidFill>
                <a:latin typeface="Avenir Next Condensed Medium" panose="020B0506020202020204" pitchFamily="34" charset="0"/>
                <a:ea typeface="宋体"/>
                <a:cs typeface="Calibri"/>
              </a:rPr>
              <a:t>Security Researchers</a:t>
            </a:r>
            <a:endParaRPr lang="en-US" dirty="0"/>
          </a:p>
        </p:txBody>
      </p:sp>
      <p:pic>
        <p:nvPicPr>
          <p:cNvPr id="16" name="Picture 15">
            <a:extLst>
              <a:ext uri="{FF2B5EF4-FFF2-40B4-BE49-F238E27FC236}">
                <a16:creationId xmlns:a16="http://schemas.microsoft.com/office/drawing/2014/main" id="{FB25227C-0994-2946-B59F-B1A2593CED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5148" y="1514800"/>
            <a:ext cx="731874" cy="731874"/>
          </a:xfrm>
          <a:prstGeom prst="rect">
            <a:avLst/>
          </a:prstGeom>
        </p:spPr>
      </p:pic>
      <p:pic>
        <p:nvPicPr>
          <p:cNvPr id="20" name="Picture 19">
            <a:extLst>
              <a:ext uri="{FF2B5EF4-FFF2-40B4-BE49-F238E27FC236}">
                <a16:creationId xmlns:a16="http://schemas.microsoft.com/office/drawing/2014/main" id="{DB5BFA03-51C5-1D4E-885C-2B835D0413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1399" y="1623164"/>
            <a:ext cx="505500" cy="505500"/>
          </a:xfrm>
          <a:prstGeom prst="rect">
            <a:avLst/>
          </a:prstGeom>
        </p:spPr>
      </p:pic>
      <p:pic>
        <p:nvPicPr>
          <p:cNvPr id="22" name="Picture 21">
            <a:extLst>
              <a:ext uri="{FF2B5EF4-FFF2-40B4-BE49-F238E27FC236}">
                <a16:creationId xmlns:a16="http://schemas.microsoft.com/office/drawing/2014/main" id="{18203614-B614-F044-99ED-4D683D21D7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9199" y="3350924"/>
            <a:ext cx="1300568" cy="381500"/>
          </a:xfrm>
          <a:prstGeom prst="rect">
            <a:avLst/>
          </a:prstGeom>
        </p:spPr>
      </p:pic>
      <p:sp>
        <p:nvSpPr>
          <p:cNvPr id="11" name="Bent Arrow 10">
            <a:extLst>
              <a:ext uri="{FF2B5EF4-FFF2-40B4-BE49-F238E27FC236}">
                <a16:creationId xmlns:a16="http://schemas.microsoft.com/office/drawing/2014/main" id="{36588956-2222-CA4B-A278-455FF4FB76D3}"/>
              </a:ext>
            </a:extLst>
          </p:cNvPr>
          <p:cNvSpPr/>
          <p:nvPr/>
        </p:nvSpPr>
        <p:spPr>
          <a:xfrm>
            <a:off x="2101399" y="4386288"/>
            <a:ext cx="2545025" cy="1050624"/>
          </a:xfrm>
          <a:prstGeom prst="bentArrow">
            <a:avLst>
              <a:gd name="adj1" fmla="val 27729"/>
              <a:gd name="adj2" fmla="val 31227"/>
              <a:gd name="adj3" fmla="val 47613"/>
              <a:gd name="adj4" fmla="val 32762"/>
            </a:avLst>
          </a:prstGeom>
          <a:solidFill>
            <a:srgbClr val="FF747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4" name="Picture 23">
            <a:extLst>
              <a:ext uri="{FF2B5EF4-FFF2-40B4-BE49-F238E27FC236}">
                <a16:creationId xmlns:a16="http://schemas.microsoft.com/office/drawing/2014/main" id="{39312D70-9D91-3547-B8C5-5750BCB86A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3015" y="2995453"/>
            <a:ext cx="1295691" cy="408143"/>
          </a:xfrm>
          <a:prstGeom prst="rect">
            <a:avLst/>
          </a:prstGeom>
        </p:spPr>
      </p:pic>
      <p:pic>
        <p:nvPicPr>
          <p:cNvPr id="26" name="Picture 25">
            <a:extLst>
              <a:ext uri="{FF2B5EF4-FFF2-40B4-BE49-F238E27FC236}">
                <a16:creationId xmlns:a16="http://schemas.microsoft.com/office/drawing/2014/main" id="{7E6992A9-ECF6-9348-8EC4-A552E4EC30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80363" y="4746892"/>
            <a:ext cx="782523" cy="782523"/>
          </a:xfrm>
          <a:prstGeom prst="rect">
            <a:avLst/>
          </a:prstGeom>
        </p:spPr>
      </p:pic>
    </p:spTree>
    <p:extLst>
      <p:ext uri="{BB962C8B-B14F-4D97-AF65-F5344CB8AC3E}">
        <p14:creationId xmlns:p14="http://schemas.microsoft.com/office/powerpoint/2010/main" val="288522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par>
                                <p:cTn id="11" presetID="2" presetClass="entr" presetSubtype="4"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500" fill="hold"/>
                                        <p:tgtEl>
                                          <p:spTgt spid="24"/>
                                        </p:tgtEl>
                                        <p:attrNameLst>
                                          <p:attrName>ppt_x</p:attrName>
                                        </p:attrNameLst>
                                      </p:cBhvr>
                                      <p:tavLst>
                                        <p:tav tm="0">
                                          <p:val>
                                            <p:strVal val="#ppt_x"/>
                                          </p:val>
                                        </p:tav>
                                        <p:tav tm="100000">
                                          <p:val>
                                            <p:strVal val="#ppt_x"/>
                                          </p:val>
                                        </p:tav>
                                      </p:tavLst>
                                    </p:anim>
                                    <p:anim calcmode="lin" valueType="num">
                                      <p:cBhvr additive="base">
                                        <p:cTn id="3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13" grpId="0"/>
      <p:bldP spid="14" grpId="0"/>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2012A-A8DF-924E-B688-BE7B70C35855}"/>
              </a:ext>
            </a:extLst>
          </p:cNvPr>
          <p:cNvSpPr>
            <a:spLocks noGrp="1"/>
          </p:cNvSpPr>
          <p:nvPr>
            <p:ph type="title"/>
          </p:nvPr>
        </p:nvSpPr>
        <p:spPr>
          <a:xfrm>
            <a:off x="838200" y="365125"/>
            <a:ext cx="10802112" cy="1325563"/>
          </a:xfrm>
        </p:spPr>
        <p:txBody>
          <a:bodyPr/>
          <a:lstStyle/>
          <a:p>
            <a:r>
              <a:rPr lang="en-US" altLang="zh-CN">
                <a:latin typeface="Avenir Next Condensed" panose="020B0506020202020204" pitchFamily="34" charset="0"/>
              </a:rPr>
              <a:t>This Work</a:t>
            </a:r>
            <a:endParaRPr lang="en-US">
              <a:latin typeface="Avenir Next Condensed" panose="020B0506020202020204" pitchFamily="34" charset="0"/>
            </a:endParaRPr>
          </a:p>
        </p:txBody>
      </p:sp>
      <p:sp>
        <p:nvSpPr>
          <p:cNvPr id="4" name="Rounded Rectangle 3">
            <a:extLst>
              <a:ext uri="{FF2B5EF4-FFF2-40B4-BE49-F238E27FC236}">
                <a16:creationId xmlns:a16="http://schemas.microsoft.com/office/drawing/2014/main" id="{B83E1094-C527-1A42-BE8B-5CB3A70C7B74}"/>
              </a:ext>
            </a:extLst>
          </p:cNvPr>
          <p:cNvSpPr/>
          <p:nvPr/>
        </p:nvSpPr>
        <p:spPr>
          <a:xfrm>
            <a:off x="1506881" y="1690687"/>
            <a:ext cx="9509760" cy="64008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rgbClr val="000000"/>
                </a:solidFill>
                <a:latin typeface="Avenir Next Condensed" panose="020B0506020202020204" pitchFamily="34" charset="0"/>
                <a:ea typeface="宋体"/>
                <a:cs typeface="Calibri"/>
              </a:rPr>
              <a:t>Q1: How reproducible are public security vulnerability reports?</a:t>
            </a:r>
            <a:endParaRPr lang="zh-CN" altLang="en-US" sz="2800" dirty="0">
              <a:solidFill>
                <a:srgbClr val="000000"/>
              </a:solidFill>
              <a:latin typeface="Avenir Next Condensed" panose="020B0506020202020204" pitchFamily="34" charset="0"/>
              <a:ea typeface="宋体"/>
              <a:cs typeface="Calibri"/>
            </a:endParaRPr>
          </a:p>
        </p:txBody>
      </p:sp>
      <p:sp>
        <p:nvSpPr>
          <p:cNvPr id="5" name="Rounded Rectangle 4">
            <a:extLst>
              <a:ext uri="{FF2B5EF4-FFF2-40B4-BE49-F238E27FC236}">
                <a16:creationId xmlns:a16="http://schemas.microsoft.com/office/drawing/2014/main" id="{16351EE0-6CBA-6540-AA87-460F7F6BA37C}"/>
              </a:ext>
            </a:extLst>
          </p:cNvPr>
          <p:cNvSpPr/>
          <p:nvPr/>
        </p:nvSpPr>
        <p:spPr>
          <a:xfrm>
            <a:off x="1506881" y="2627761"/>
            <a:ext cx="9509760" cy="64008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a:solidFill>
                  <a:srgbClr val="000000"/>
                </a:solidFill>
                <a:latin typeface="Avenir Next Condensed" panose="020B0506020202020204" pitchFamily="34" charset="0"/>
                <a:ea typeface="宋体"/>
                <a:cs typeface="Calibri"/>
              </a:rPr>
              <a:t>Q2:</a:t>
            </a:r>
            <a:r>
              <a:rPr lang="zh-CN" altLang="en-US" sz="2800">
                <a:solidFill>
                  <a:srgbClr val="000000"/>
                </a:solidFill>
                <a:latin typeface="Avenir Next Condensed" panose="020B0506020202020204" pitchFamily="34" charset="0"/>
                <a:ea typeface="宋体"/>
                <a:cs typeface="Calibri"/>
              </a:rPr>
              <a:t> W</a:t>
            </a:r>
            <a:r>
              <a:rPr lang="en-US" altLang="zh-CN" sz="2800">
                <a:solidFill>
                  <a:srgbClr val="000000"/>
                </a:solidFill>
                <a:latin typeface="Avenir Next Condensed" panose="020B0506020202020204" pitchFamily="34" charset="0"/>
                <a:ea typeface="宋体"/>
                <a:cs typeface="Calibri"/>
              </a:rPr>
              <a:t>hat makes vulnerability reproduction difficult?</a:t>
            </a:r>
          </a:p>
        </p:txBody>
      </p:sp>
      <p:sp>
        <p:nvSpPr>
          <p:cNvPr id="6" name="Rounded Rectangle 5">
            <a:extLst>
              <a:ext uri="{FF2B5EF4-FFF2-40B4-BE49-F238E27FC236}">
                <a16:creationId xmlns:a16="http://schemas.microsoft.com/office/drawing/2014/main" id="{EAB96BE2-4EFE-4048-A8A6-FE90F9813DD3}"/>
              </a:ext>
            </a:extLst>
          </p:cNvPr>
          <p:cNvSpPr/>
          <p:nvPr/>
        </p:nvSpPr>
        <p:spPr>
          <a:xfrm>
            <a:off x="1506881" y="3564835"/>
            <a:ext cx="9509760" cy="64008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a:solidFill>
                  <a:srgbClr val="000000"/>
                </a:solidFill>
                <a:latin typeface="Avenir Next Condensed" panose="020B0506020202020204" pitchFamily="34" charset="0"/>
                <a:ea typeface="宋体"/>
                <a:cs typeface="Calibri"/>
              </a:rPr>
              <a:t>Q3:</a:t>
            </a:r>
            <a:r>
              <a:rPr lang="zh-CN" altLang="en-US" sz="2800">
                <a:solidFill>
                  <a:srgbClr val="000000"/>
                </a:solidFill>
                <a:latin typeface="Avenir Next Condensed" panose="020B0506020202020204" pitchFamily="34" charset="0"/>
                <a:ea typeface="宋体"/>
                <a:cs typeface="Calibri"/>
              </a:rPr>
              <a:t> </a:t>
            </a:r>
            <a:r>
              <a:rPr lang="en-US" altLang="zh-CN" sz="2800">
                <a:solidFill>
                  <a:srgbClr val="000000"/>
                </a:solidFill>
                <a:latin typeface="Avenir Next Condensed" panose="020B0506020202020204" pitchFamily="34" charset="0"/>
                <a:ea typeface="宋体"/>
                <a:cs typeface="Calibri"/>
              </a:rPr>
              <a:t>How to improve the efficiency of vulnerability reproduction?</a:t>
            </a:r>
            <a:endParaRPr lang="zh-CN" altLang="en-US" sz="2800">
              <a:solidFill>
                <a:srgbClr val="000000"/>
              </a:solidFill>
              <a:latin typeface="Avenir Next Condensed" panose="020B0506020202020204" pitchFamily="34" charset="0"/>
              <a:cs typeface="Calibri"/>
            </a:endParaRPr>
          </a:p>
        </p:txBody>
      </p:sp>
      <p:sp>
        <p:nvSpPr>
          <p:cNvPr id="8" name="Rectangle 7">
            <a:extLst>
              <a:ext uri="{FF2B5EF4-FFF2-40B4-BE49-F238E27FC236}">
                <a16:creationId xmlns:a16="http://schemas.microsoft.com/office/drawing/2014/main" id="{14F6E368-9CA0-45B0-AFCB-0557B7E163E5}"/>
              </a:ext>
            </a:extLst>
          </p:cNvPr>
          <p:cNvSpPr/>
          <p:nvPr/>
        </p:nvSpPr>
        <p:spPr>
          <a:xfrm>
            <a:off x="2875" y="2876"/>
            <a:ext cx="12186248" cy="49745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731DA2E2-2A85-1543-AEC1-CB38D0F13023}"/>
              </a:ext>
            </a:extLst>
          </p:cNvPr>
          <p:cNvSpPr>
            <a:spLocks noGrp="1"/>
          </p:cNvSpPr>
          <p:nvPr>
            <p:ph type="sldNum" sz="quarter" idx="12"/>
          </p:nvPr>
        </p:nvSpPr>
        <p:spPr/>
        <p:txBody>
          <a:bodyPr/>
          <a:lstStyle/>
          <a:p>
            <a:fld id="{079CB688-378F-4534-BFFE-AF122467FDB7}" type="slidenum">
              <a:rPr lang="zh-CN" altLang="en-US" smtClean="0"/>
              <a:t>6</a:t>
            </a:fld>
            <a:endParaRPr lang="zh-CN" altLang="en-US"/>
          </a:p>
        </p:txBody>
      </p:sp>
      <p:sp>
        <p:nvSpPr>
          <p:cNvPr id="9" name="Content Placeholder 2">
            <a:extLst>
              <a:ext uri="{FF2B5EF4-FFF2-40B4-BE49-F238E27FC236}">
                <a16:creationId xmlns:a16="http://schemas.microsoft.com/office/drawing/2014/main" id="{5FA48AA7-434E-6E40-95C2-4091A1F0EC83}"/>
              </a:ext>
            </a:extLst>
          </p:cNvPr>
          <p:cNvSpPr>
            <a:spLocks noGrp="1"/>
          </p:cNvSpPr>
          <p:nvPr>
            <p:ph idx="1"/>
          </p:nvPr>
        </p:nvSpPr>
        <p:spPr>
          <a:xfrm>
            <a:off x="1506880" y="4937759"/>
            <a:ext cx="9509761" cy="580173"/>
          </a:xfrm>
          <a:ln w="50800">
            <a:solidFill>
              <a:schemeClr val="accent1">
                <a:lumMod val="40000"/>
                <a:lumOff val="60000"/>
              </a:schemeClr>
            </a:solidFill>
          </a:ln>
        </p:spPr>
        <p:txBody>
          <a:bodyPr vert="horz" lIns="91440" tIns="45720" rIns="91440" bIns="45720" rtlCol="0" anchor="t">
            <a:noAutofit/>
          </a:bodyPr>
          <a:lstStyle/>
          <a:p>
            <a:pPr marL="0" indent="0">
              <a:buNone/>
            </a:pPr>
            <a:r>
              <a:rPr lang="en-US" dirty="0">
                <a:latin typeface="Avenir Next Condensed" panose="020B0506020202020204" pitchFamily="34" charset="0"/>
              </a:rPr>
              <a:t>We answer three questions </a:t>
            </a:r>
            <a:r>
              <a:rPr lang="en-US" sz="3200" dirty="0">
                <a:latin typeface="Avenir Next Condensed Medium" panose="020B0506020202020204" pitchFamily="34" charset="0"/>
              </a:rPr>
              <a:t>by manually reproducing vulnerabilities</a:t>
            </a:r>
            <a:endParaRPr lang="en-US" sz="3200" dirty="0">
              <a:latin typeface="Avenir Next Condensed Medium" panose="020B0506020202020204" pitchFamily="34" charset="0"/>
              <a:cs typeface="Calibri"/>
            </a:endParaRPr>
          </a:p>
        </p:txBody>
      </p:sp>
    </p:spTree>
    <p:extLst>
      <p:ext uri="{BB962C8B-B14F-4D97-AF65-F5344CB8AC3E}">
        <p14:creationId xmlns:p14="http://schemas.microsoft.com/office/powerpoint/2010/main" val="236183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3CD1-0FBA-CA4A-AE58-79CB67C39EB6}"/>
              </a:ext>
            </a:extLst>
          </p:cNvPr>
          <p:cNvSpPr>
            <a:spLocks noGrp="1"/>
          </p:cNvSpPr>
          <p:nvPr>
            <p:ph type="title"/>
          </p:nvPr>
        </p:nvSpPr>
        <p:spPr/>
        <p:txBody>
          <a:bodyPr/>
          <a:lstStyle/>
          <a:p>
            <a:r>
              <a:rPr lang="en-US">
                <a:latin typeface="Avenir Next Condensed" panose="020B0506020202020204" pitchFamily="34" charset="0"/>
              </a:rPr>
              <a:t>Roadmap</a:t>
            </a:r>
          </a:p>
        </p:txBody>
      </p:sp>
      <p:sp>
        <p:nvSpPr>
          <p:cNvPr id="3" name="Content Placeholder 2">
            <a:extLst>
              <a:ext uri="{FF2B5EF4-FFF2-40B4-BE49-F238E27FC236}">
                <a16:creationId xmlns:a16="http://schemas.microsoft.com/office/drawing/2014/main" id="{14D40DA4-3EBE-984E-9C49-7367C61B60A0}"/>
              </a:ext>
            </a:extLst>
          </p:cNvPr>
          <p:cNvSpPr>
            <a:spLocks noGrp="1"/>
          </p:cNvSpPr>
          <p:nvPr>
            <p:ph idx="1"/>
          </p:nvPr>
        </p:nvSpPr>
        <p:spPr/>
        <p:txBody>
          <a:bodyPr vert="horz" lIns="91440" tIns="45720" rIns="91440" bIns="45720" rtlCol="0" anchor="t">
            <a:normAutofit/>
          </a:bodyPr>
          <a:lstStyle/>
          <a:p>
            <a:r>
              <a:rPr lang="en-US" altLang="zh-CN" dirty="0">
                <a:latin typeface="Avenir Next Condensed Medium" panose="020B0506020202020204" pitchFamily="34" charset="0"/>
                <a:cs typeface="Calibri Light"/>
              </a:rPr>
              <a:t>Methodology</a:t>
            </a:r>
          </a:p>
          <a:p>
            <a:r>
              <a:rPr lang="en-US" dirty="0">
                <a:latin typeface="Avenir Next Condensed Medium" panose="020B0506020202020204" pitchFamily="34" charset="0"/>
              </a:rPr>
              <a:t>Findings</a:t>
            </a:r>
          </a:p>
          <a:p>
            <a:r>
              <a:rPr lang="en-US" strike="sngStrike" dirty="0">
                <a:latin typeface="Avenir Next Condensed Medium" panose="020B0506020202020204" pitchFamily="34" charset="0"/>
              </a:rPr>
              <a:t>Survey</a:t>
            </a:r>
          </a:p>
          <a:p>
            <a:r>
              <a:rPr lang="en-US" dirty="0">
                <a:latin typeface="Avenir Next Condensed Medium" panose="020B0506020202020204" pitchFamily="34" charset="0"/>
              </a:rPr>
              <a:t>Suggestions</a:t>
            </a:r>
          </a:p>
          <a:p>
            <a:r>
              <a:rPr lang="en-US" dirty="0">
                <a:latin typeface="Avenir Next Condensed Medium" panose="020B0506020202020204" pitchFamily="34" charset="0"/>
              </a:rPr>
              <a:t>Conclusion</a:t>
            </a:r>
          </a:p>
          <a:p>
            <a:endParaRPr lang="en-US" dirty="0">
              <a:latin typeface="Avenir Next Condensed Medium" panose="020B0506020202020204" pitchFamily="34" charset="0"/>
            </a:endParaRPr>
          </a:p>
        </p:txBody>
      </p:sp>
      <p:sp>
        <p:nvSpPr>
          <p:cNvPr id="4" name="Rectangle 3">
            <a:extLst>
              <a:ext uri="{FF2B5EF4-FFF2-40B4-BE49-F238E27FC236}">
                <a16:creationId xmlns:a16="http://schemas.microsoft.com/office/drawing/2014/main" id="{9C7C9907-0EC2-294C-8A38-542A3620CA4D}"/>
              </a:ext>
            </a:extLst>
          </p:cNvPr>
          <p:cNvSpPr/>
          <p:nvPr/>
        </p:nvSpPr>
        <p:spPr>
          <a:xfrm>
            <a:off x="2875" y="2876"/>
            <a:ext cx="12186248" cy="49745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E762DA7D-D2BF-514C-B77D-B28B9ACDFEB5}"/>
              </a:ext>
            </a:extLst>
          </p:cNvPr>
          <p:cNvSpPr>
            <a:spLocks noGrp="1"/>
          </p:cNvSpPr>
          <p:nvPr>
            <p:ph type="sldNum" sz="quarter" idx="12"/>
          </p:nvPr>
        </p:nvSpPr>
        <p:spPr/>
        <p:txBody>
          <a:bodyPr/>
          <a:lstStyle/>
          <a:p>
            <a:fld id="{079CB688-378F-4534-BFFE-AF122467FDB7}" type="slidenum">
              <a:rPr lang="zh-CN" altLang="en-US" smtClean="0"/>
              <a:t>7</a:t>
            </a:fld>
            <a:endParaRPr lang="zh-CN" altLang="en-US"/>
          </a:p>
        </p:txBody>
      </p:sp>
    </p:spTree>
    <p:extLst>
      <p:ext uri="{BB962C8B-B14F-4D97-AF65-F5344CB8AC3E}">
        <p14:creationId xmlns:p14="http://schemas.microsoft.com/office/powerpoint/2010/main" val="3941345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B1A0-3094-1E45-B8EE-C1E1043D5342}"/>
              </a:ext>
            </a:extLst>
          </p:cNvPr>
          <p:cNvSpPr>
            <a:spLocks noGrp="1"/>
          </p:cNvSpPr>
          <p:nvPr>
            <p:ph type="title"/>
          </p:nvPr>
        </p:nvSpPr>
        <p:spPr/>
        <p:txBody>
          <a:bodyPr/>
          <a:lstStyle/>
          <a:p>
            <a:r>
              <a:rPr lang="en-US" altLang="zh-CN" dirty="0">
                <a:latin typeface="Avenir Next Condensed" panose="020B0506020202020204" pitchFamily="34" charset="0"/>
                <a:ea typeface="SimSun" panose="02010600030101010101" pitchFamily="2" charset="-122"/>
                <a:cs typeface="Calibri"/>
              </a:rPr>
              <a:t>Vulnerability</a:t>
            </a:r>
            <a:r>
              <a:rPr lang="en-US" altLang="zh-CN" dirty="0">
                <a:latin typeface="Avenir Next Condensed" panose="020B0506020202020204" pitchFamily="34" charset="0"/>
                <a:cs typeface="Calibri Light"/>
              </a:rPr>
              <a:t> Report Dataset</a:t>
            </a:r>
            <a:endParaRPr lang="en-US" dirty="0"/>
          </a:p>
        </p:txBody>
      </p:sp>
      <p:sp>
        <p:nvSpPr>
          <p:cNvPr id="3" name="Content Placeholder 2">
            <a:extLst>
              <a:ext uri="{FF2B5EF4-FFF2-40B4-BE49-F238E27FC236}">
                <a16:creationId xmlns:a16="http://schemas.microsoft.com/office/drawing/2014/main" id="{E04A8BAA-EBD0-7F4D-92D9-C75AD2254A25}"/>
              </a:ext>
            </a:extLst>
          </p:cNvPr>
          <p:cNvSpPr>
            <a:spLocks noGrp="1"/>
          </p:cNvSpPr>
          <p:nvPr>
            <p:ph idx="1"/>
          </p:nvPr>
        </p:nvSpPr>
        <p:spPr/>
        <p:txBody>
          <a:bodyPr/>
          <a:lstStyle/>
          <a:p>
            <a:r>
              <a:rPr lang="en-US" dirty="0">
                <a:latin typeface="Avenir Next Condensed" panose="020B0506020202020204" pitchFamily="34" charset="0"/>
                <a:cs typeface="Calibri"/>
              </a:rPr>
              <a:t>We randomly selected a large collection of reported vulnerabilities</a:t>
            </a:r>
          </a:p>
          <a:p>
            <a:pPr lvl="1"/>
            <a:r>
              <a:rPr lang="en-US" dirty="0">
                <a:latin typeface="Avenir Next Condensed" panose="020B0506020202020204" pitchFamily="34" charset="0"/>
                <a:cs typeface="Calibri"/>
              </a:rPr>
              <a:t>We focused on </a:t>
            </a:r>
            <a:r>
              <a:rPr lang="en-US" b="1" dirty="0">
                <a:latin typeface="Avenir Next Condensed Demi Bold" panose="020B0506020202020204" pitchFamily="34" charset="0"/>
                <a:cs typeface="Calibri"/>
              </a:rPr>
              <a:t>Memory Error Vulnerabilities </a:t>
            </a:r>
            <a:r>
              <a:rPr lang="en-US" dirty="0">
                <a:latin typeface="Avenir Next Condensed" panose="020B0506020202020204" pitchFamily="34" charset="0"/>
                <a:cs typeface="Calibri"/>
              </a:rPr>
              <a:t>due to their high severity (</a:t>
            </a:r>
            <a:r>
              <a:rPr lang="en-US" b="1" i="1" dirty="0">
                <a:latin typeface="Avenir Next Condensed Demi Bold" panose="020B0506020202020204" pitchFamily="34" charset="0"/>
                <a:cs typeface="Calibri"/>
              </a:rPr>
              <a:t>Average CVSS Score 7.6 &gt; Overall Average CVSS Score 6.2</a:t>
            </a:r>
            <a:r>
              <a:rPr lang="en-US" dirty="0">
                <a:latin typeface="Avenir Next Condensed" panose="020B0506020202020204" pitchFamily="34" charset="0"/>
                <a:cs typeface="Calibri"/>
              </a:rPr>
              <a:t>) and significant real-world impact</a:t>
            </a:r>
          </a:p>
          <a:p>
            <a:pPr lvl="1"/>
            <a:r>
              <a:rPr lang="en-US" dirty="0">
                <a:latin typeface="Avenir Next Condensed" panose="020B0506020202020204" pitchFamily="34" charset="0"/>
                <a:cs typeface="Calibri"/>
              </a:rPr>
              <a:t>We focused on </a:t>
            </a:r>
            <a:r>
              <a:rPr lang="en-US" b="1" dirty="0">
                <a:latin typeface="Avenir Next Condensed Demi Bold" panose="020B0506020202020204" pitchFamily="34" charset="0"/>
                <a:cs typeface="Calibri"/>
              </a:rPr>
              <a:t>Open Source Linux Software </a:t>
            </a:r>
            <a:r>
              <a:rPr lang="en-US" dirty="0">
                <a:latin typeface="Avenir Next Condensed" panose="020B0506020202020204" pitchFamily="34" charset="0"/>
                <a:cs typeface="Calibri"/>
              </a:rPr>
              <a:t>due to debugging and diagnosing capabilities</a:t>
            </a:r>
          </a:p>
          <a:p>
            <a:pPr lvl="4"/>
            <a:endParaRPr lang="en-US" dirty="0">
              <a:latin typeface="Avenir Next Condensed" panose="020B0506020202020204" pitchFamily="34" charset="0"/>
              <a:cs typeface="Calibri"/>
            </a:endParaRPr>
          </a:p>
          <a:p>
            <a:pPr lvl="4"/>
            <a:endParaRPr lang="en-US" dirty="0">
              <a:latin typeface="Avenir Next Condensed" panose="020B0506020202020204" pitchFamily="34" charset="0"/>
              <a:cs typeface="Calibri"/>
            </a:endParaRPr>
          </a:p>
          <a:p>
            <a:r>
              <a:rPr lang="en-US" dirty="0">
                <a:latin typeface="Avenir Next Condensed" panose="020B0506020202020204" pitchFamily="34" charset="0"/>
                <a:cs typeface="Calibri"/>
              </a:rPr>
              <a:t>We collected two datasets including,</a:t>
            </a:r>
          </a:p>
          <a:p>
            <a:pPr lvl="1"/>
            <a:r>
              <a:rPr lang="en-US" i="1" dirty="0">
                <a:latin typeface="Avenir Next Condensed Medium" panose="020B0506020202020204" pitchFamily="34" charset="0"/>
                <a:cs typeface="Calibri"/>
              </a:rPr>
              <a:t>A primary dataset of 291 vulnerabilities with CVE IDs</a:t>
            </a:r>
            <a:endParaRPr lang="en-US" i="1" dirty="0">
              <a:latin typeface="Avenir Next Condensed" panose="020B0506020202020204" pitchFamily="34" charset="0"/>
              <a:cs typeface="Calibri"/>
            </a:endParaRPr>
          </a:p>
          <a:p>
            <a:pPr lvl="1"/>
            <a:r>
              <a:rPr lang="en-US" i="1" dirty="0">
                <a:latin typeface="Avenir Next Condensed Medium" panose="020B0506020202020204" pitchFamily="34" charset="0"/>
                <a:cs typeface="Calibri"/>
              </a:rPr>
              <a:t>A complementary dataset for 77 vulnerabilities without CVE ID</a:t>
            </a:r>
          </a:p>
          <a:p>
            <a:endParaRPr lang="en-US" dirty="0"/>
          </a:p>
        </p:txBody>
      </p:sp>
      <p:sp>
        <p:nvSpPr>
          <p:cNvPr id="4" name="Slide Number Placeholder 3">
            <a:extLst>
              <a:ext uri="{FF2B5EF4-FFF2-40B4-BE49-F238E27FC236}">
                <a16:creationId xmlns:a16="http://schemas.microsoft.com/office/drawing/2014/main" id="{CADDEE22-BDAF-8B46-AF3E-3CE31A4467E2}"/>
              </a:ext>
            </a:extLst>
          </p:cNvPr>
          <p:cNvSpPr>
            <a:spLocks noGrp="1"/>
          </p:cNvSpPr>
          <p:nvPr>
            <p:ph type="sldNum" sz="quarter" idx="12"/>
          </p:nvPr>
        </p:nvSpPr>
        <p:spPr/>
        <p:txBody>
          <a:bodyPr/>
          <a:lstStyle/>
          <a:p>
            <a:fld id="{079CB688-378F-4534-BFFE-AF122467FDB7}" type="slidenum">
              <a:rPr lang="zh-CN" altLang="en-US" smtClean="0"/>
              <a:t>8</a:t>
            </a:fld>
            <a:endParaRPr lang="zh-CN" altLang="en-US"/>
          </a:p>
        </p:txBody>
      </p:sp>
      <p:sp>
        <p:nvSpPr>
          <p:cNvPr id="5" name="Rectangle 4">
            <a:extLst>
              <a:ext uri="{FF2B5EF4-FFF2-40B4-BE49-F238E27FC236}">
                <a16:creationId xmlns:a16="http://schemas.microsoft.com/office/drawing/2014/main" id="{8EA0EC2B-22C5-B843-81C9-820B0304A28A}"/>
              </a:ext>
            </a:extLst>
          </p:cNvPr>
          <p:cNvSpPr/>
          <p:nvPr/>
        </p:nvSpPr>
        <p:spPr>
          <a:xfrm>
            <a:off x="2875" y="2876"/>
            <a:ext cx="12186248" cy="49745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72CBD662-84C4-3F4F-8397-3B0D0A1C8629}"/>
              </a:ext>
            </a:extLst>
          </p:cNvPr>
          <p:cNvGraphicFramePr>
            <a:graphicFrameLocks noGrp="1"/>
          </p:cNvGraphicFramePr>
          <p:nvPr>
            <p:extLst>
              <p:ext uri="{D42A27DB-BD31-4B8C-83A1-F6EECF244321}">
                <p14:modId xmlns:p14="http://schemas.microsoft.com/office/powerpoint/2010/main" val="1249396477"/>
              </p:ext>
            </p:extLst>
          </p:nvPr>
        </p:nvGraphicFramePr>
        <p:xfrm>
          <a:off x="8610600" y="3586163"/>
          <a:ext cx="2976279" cy="2590800"/>
        </p:xfrm>
        <a:graphic>
          <a:graphicData uri="http://schemas.openxmlformats.org/drawingml/2006/table">
            <a:tbl>
              <a:tblPr firstRow="1" bandRow="1">
                <a:tableStyleId>{5C22544A-7EE6-4342-B048-85BDC9FD1C3A}</a:tableStyleId>
              </a:tblPr>
              <a:tblGrid>
                <a:gridCol w="1587347">
                  <a:extLst>
                    <a:ext uri="{9D8B030D-6E8A-4147-A177-3AD203B41FA5}">
                      <a16:colId xmlns:a16="http://schemas.microsoft.com/office/drawing/2014/main" val="3955464980"/>
                    </a:ext>
                  </a:extLst>
                </a:gridCol>
                <a:gridCol w="1388932">
                  <a:extLst>
                    <a:ext uri="{9D8B030D-6E8A-4147-A177-3AD203B41FA5}">
                      <a16:colId xmlns:a16="http://schemas.microsoft.com/office/drawing/2014/main" val="1171486790"/>
                    </a:ext>
                  </a:extLst>
                </a:gridCol>
              </a:tblGrid>
              <a:tr h="283911">
                <a:tc>
                  <a:txBody>
                    <a:bodyPr/>
                    <a:lstStyle/>
                    <a:p>
                      <a:r>
                        <a:rPr lang="en-US" sz="2800" b="0" i="0" dirty="0">
                          <a:solidFill>
                            <a:schemeClr val="tx1"/>
                          </a:solidFill>
                          <a:latin typeface="Avenir Next Condensed" panose="020B0506020202020204" pitchFamily="34" charset="0"/>
                        </a:rPr>
                        <a:t>CVSS Score</a:t>
                      </a:r>
                    </a:p>
                  </a:txBody>
                  <a:tcPr/>
                </a:tc>
                <a:tc>
                  <a:txBody>
                    <a:bodyPr/>
                    <a:lstStyle/>
                    <a:p>
                      <a:r>
                        <a:rPr lang="en-US" sz="2800" b="0" i="0" dirty="0">
                          <a:solidFill>
                            <a:schemeClr val="tx1"/>
                          </a:solidFill>
                          <a:latin typeface="Avenir Next Condensed" panose="020B0506020202020204" pitchFamily="34" charset="0"/>
                        </a:rPr>
                        <a:t>Rating</a:t>
                      </a:r>
                    </a:p>
                  </a:txBody>
                  <a:tcPr/>
                </a:tc>
                <a:extLst>
                  <a:ext uri="{0D108BD9-81ED-4DB2-BD59-A6C34878D82A}">
                    <a16:rowId xmlns:a16="http://schemas.microsoft.com/office/drawing/2014/main" val="1710031642"/>
                  </a:ext>
                </a:extLst>
              </a:tr>
              <a:tr h="283911">
                <a:tc>
                  <a:txBody>
                    <a:bodyPr/>
                    <a:lstStyle/>
                    <a:p>
                      <a:r>
                        <a:rPr lang="en-US" sz="2800" b="0" i="0" dirty="0">
                          <a:latin typeface="Avenir Next Condensed" panose="020B0506020202020204" pitchFamily="34" charset="0"/>
                        </a:rPr>
                        <a:t>0.1 - 3.9</a:t>
                      </a:r>
                    </a:p>
                  </a:txBody>
                  <a:tcPr/>
                </a:tc>
                <a:tc>
                  <a:txBody>
                    <a:bodyPr/>
                    <a:lstStyle/>
                    <a:p>
                      <a:r>
                        <a:rPr lang="en-US" sz="2800" b="0" i="0" dirty="0">
                          <a:latin typeface="Avenir Next Condensed" panose="020B0506020202020204" pitchFamily="34" charset="0"/>
                        </a:rPr>
                        <a:t>Low</a:t>
                      </a:r>
                    </a:p>
                  </a:txBody>
                  <a:tcPr/>
                </a:tc>
                <a:extLst>
                  <a:ext uri="{0D108BD9-81ED-4DB2-BD59-A6C34878D82A}">
                    <a16:rowId xmlns:a16="http://schemas.microsoft.com/office/drawing/2014/main" val="2168100666"/>
                  </a:ext>
                </a:extLst>
              </a:tr>
              <a:tr h="2839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0" i="0" dirty="0">
                          <a:latin typeface="Avenir Next Condensed" panose="020B0506020202020204" pitchFamily="34" charset="0"/>
                        </a:rPr>
                        <a:t>4.0 - 6.9</a:t>
                      </a:r>
                    </a:p>
                  </a:txBody>
                  <a:tcPr/>
                </a:tc>
                <a:tc>
                  <a:txBody>
                    <a:bodyPr/>
                    <a:lstStyle/>
                    <a:p>
                      <a:r>
                        <a:rPr lang="en-US" sz="2800" b="0" i="0" kern="1200" dirty="0">
                          <a:solidFill>
                            <a:schemeClr val="dk1"/>
                          </a:solidFill>
                          <a:effectLst/>
                          <a:latin typeface="Avenir Next Condensed" panose="020B0506020202020204" pitchFamily="34" charset="0"/>
                          <a:ea typeface="+mn-ea"/>
                          <a:cs typeface="+mn-cs"/>
                        </a:rPr>
                        <a:t>Medium</a:t>
                      </a:r>
                      <a:endParaRPr lang="en-US" sz="2800" b="0" i="0" dirty="0">
                        <a:latin typeface="Avenir Next Condensed" panose="020B0506020202020204" pitchFamily="34" charset="0"/>
                      </a:endParaRPr>
                    </a:p>
                  </a:txBody>
                  <a:tcPr/>
                </a:tc>
                <a:extLst>
                  <a:ext uri="{0D108BD9-81ED-4DB2-BD59-A6C34878D82A}">
                    <a16:rowId xmlns:a16="http://schemas.microsoft.com/office/drawing/2014/main" val="3584923568"/>
                  </a:ext>
                </a:extLst>
              </a:tr>
              <a:tr h="283911">
                <a:tc>
                  <a:txBody>
                    <a:bodyPr/>
                    <a:lstStyle/>
                    <a:p>
                      <a:r>
                        <a:rPr lang="en-US" sz="2800" b="0" i="0" kern="1200" dirty="0">
                          <a:solidFill>
                            <a:schemeClr val="dk1"/>
                          </a:solidFill>
                          <a:effectLst/>
                          <a:latin typeface="Avenir Next Condensed" panose="020B0506020202020204" pitchFamily="34" charset="0"/>
                          <a:ea typeface="+mn-ea"/>
                          <a:cs typeface="+mn-cs"/>
                        </a:rPr>
                        <a:t>7.0 - 8.9</a:t>
                      </a:r>
                      <a:endParaRPr lang="en-US" sz="2800" b="0" i="0" dirty="0">
                        <a:latin typeface="Avenir Next Condensed" panose="020B0506020202020204" pitchFamily="34" charset="0"/>
                      </a:endParaRPr>
                    </a:p>
                  </a:txBody>
                  <a:tcPr/>
                </a:tc>
                <a:tc>
                  <a:txBody>
                    <a:bodyPr/>
                    <a:lstStyle/>
                    <a:p>
                      <a:r>
                        <a:rPr lang="en-US" sz="2800" b="0" i="0" kern="1200" dirty="0">
                          <a:solidFill>
                            <a:schemeClr val="dk1"/>
                          </a:solidFill>
                          <a:effectLst/>
                          <a:latin typeface="Avenir Next Condensed" panose="020B0506020202020204" pitchFamily="34" charset="0"/>
                          <a:ea typeface="+mn-ea"/>
                          <a:cs typeface="+mn-cs"/>
                        </a:rPr>
                        <a:t>High</a:t>
                      </a:r>
                      <a:endParaRPr lang="en-US" sz="2800" b="0" i="0" dirty="0">
                        <a:latin typeface="Avenir Next Condensed" panose="020B0506020202020204" pitchFamily="34" charset="0"/>
                      </a:endParaRPr>
                    </a:p>
                  </a:txBody>
                  <a:tcPr/>
                </a:tc>
                <a:extLst>
                  <a:ext uri="{0D108BD9-81ED-4DB2-BD59-A6C34878D82A}">
                    <a16:rowId xmlns:a16="http://schemas.microsoft.com/office/drawing/2014/main" val="3164309672"/>
                  </a:ext>
                </a:extLst>
              </a:tr>
              <a:tr h="283911">
                <a:tc>
                  <a:txBody>
                    <a:bodyPr/>
                    <a:lstStyle/>
                    <a:p>
                      <a:r>
                        <a:rPr lang="en-US" sz="2800" b="0" i="0" kern="1200" dirty="0">
                          <a:solidFill>
                            <a:schemeClr val="dk1"/>
                          </a:solidFill>
                          <a:effectLst/>
                          <a:latin typeface="Avenir Next Condensed" panose="020B0506020202020204" pitchFamily="34" charset="0"/>
                          <a:ea typeface="+mn-ea"/>
                          <a:cs typeface="+mn-cs"/>
                        </a:rPr>
                        <a:t>9.0 - 10.0</a:t>
                      </a:r>
                      <a:endParaRPr lang="en-US" sz="2800" b="0" i="0" dirty="0">
                        <a:latin typeface="Avenir Next Condensed" panose="020B0506020202020204" pitchFamily="34" charset="0"/>
                      </a:endParaRPr>
                    </a:p>
                  </a:txBody>
                  <a:tcPr/>
                </a:tc>
                <a:tc>
                  <a:txBody>
                    <a:bodyPr/>
                    <a:lstStyle/>
                    <a:p>
                      <a:r>
                        <a:rPr lang="en-US" sz="2800" b="0" i="0" kern="1200" dirty="0">
                          <a:solidFill>
                            <a:schemeClr val="dk1"/>
                          </a:solidFill>
                          <a:effectLst/>
                          <a:latin typeface="Avenir Next Condensed" panose="020B0506020202020204" pitchFamily="34" charset="0"/>
                          <a:ea typeface="+mn-ea"/>
                          <a:cs typeface="+mn-cs"/>
                        </a:rPr>
                        <a:t>Critical</a:t>
                      </a:r>
                      <a:endParaRPr lang="en-US" sz="2800" b="0" i="0" dirty="0">
                        <a:latin typeface="Avenir Next Condensed" panose="020B0506020202020204" pitchFamily="34" charset="0"/>
                      </a:endParaRPr>
                    </a:p>
                  </a:txBody>
                  <a:tcPr/>
                </a:tc>
                <a:extLst>
                  <a:ext uri="{0D108BD9-81ED-4DB2-BD59-A6C34878D82A}">
                    <a16:rowId xmlns:a16="http://schemas.microsoft.com/office/drawing/2014/main" val="2307104277"/>
                  </a:ext>
                </a:extLst>
              </a:tr>
            </a:tbl>
          </a:graphicData>
        </a:graphic>
      </p:graphicFrame>
    </p:spTree>
    <p:extLst>
      <p:ext uri="{BB962C8B-B14F-4D97-AF65-F5344CB8AC3E}">
        <p14:creationId xmlns:p14="http://schemas.microsoft.com/office/powerpoint/2010/main" val="1425949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185091-9A8F-FD42-9001-3CE5471E6774}"/>
              </a:ext>
            </a:extLst>
          </p:cNvPr>
          <p:cNvSpPr txBox="1"/>
          <p:nvPr/>
        </p:nvSpPr>
        <p:spPr>
          <a:xfrm>
            <a:off x="838200" y="1651575"/>
            <a:ext cx="10515600" cy="954107"/>
          </a:xfrm>
          <a:prstGeom prst="rect">
            <a:avLst/>
          </a:prstGeom>
          <a:noFill/>
        </p:spPr>
        <p:txBody>
          <a:bodyPr wrap="square" rtlCol="0">
            <a:spAutoFit/>
          </a:bodyPr>
          <a:lstStyle/>
          <a:p>
            <a:r>
              <a:rPr lang="en-US" sz="2800" dirty="0">
                <a:latin typeface="Avenir Next Condensed" panose="020B0506020202020204" pitchFamily="34" charset="0"/>
              </a:rPr>
              <a:t>For each vulnerability, we collect vulnerability reports by crawling the references listed in the CVE website</a:t>
            </a:r>
          </a:p>
        </p:txBody>
      </p:sp>
      <p:sp>
        <p:nvSpPr>
          <p:cNvPr id="2" name="Title 1">
            <a:extLst>
              <a:ext uri="{FF2B5EF4-FFF2-40B4-BE49-F238E27FC236}">
                <a16:creationId xmlns:a16="http://schemas.microsoft.com/office/drawing/2014/main" id="{07E90E92-A021-462E-A172-D2B438958725}"/>
              </a:ext>
            </a:extLst>
          </p:cNvPr>
          <p:cNvSpPr>
            <a:spLocks noGrp="1"/>
          </p:cNvSpPr>
          <p:nvPr>
            <p:ph type="title"/>
          </p:nvPr>
        </p:nvSpPr>
        <p:spPr/>
        <p:txBody>
          <a:bodyPr/>
          <a:lstStyle/>
          <a:p>
            <a:r>
              <a:rPr lang="en-US" altLang="zh-CN" dirty="0">
                <a:latin typeface="Avenir Next Condensed" panose="020B0506020202020204" pitchFamily="34" charset="0"/>
                <a:ea typeface="SimSun" panose="02010600030101010101" pitchFamily="2" charset="-122"/>
                <a:cs typeface="Calibri"/>
              </a:rPr>
              <a:t>Vulnerability</a:t>
            </a:r>
            <a:r>
              <a:rPr lang="en-US" altLang="zh-CN" dirty="0">
                <a:latin typeface="Avenir Next Condensed" panose="020B0506020202020204" pitchFamily="34" charset="0"/>
                <a:cs typeface="Calibri Light"/>
              </a:rPr>
              <a:t> Report Dataset (cont.)</a:t>
            </a:r>
            <a:endParaRPr lang="en-US" dirty="0">
              <a:latin typeface="Avenir Next Condensed" panose="020B0506020202020204" pitchFamily="34" charset="0"/>
              <a:cs typeface="Calibri Light"/>
            </a:endParaRPr>
          </a:p>
        </p:txBody>
      </p:sp>
      <p:sp>
        <p:nvSpPr>
          <p:cNvPr id="6" name="Rectangle 5">
            <a:extLst>
              <a:ext uri="{FF2B5EF4-FFF2-40B4-BE49-F238E27FC236}">
                <a16:creationId xmlns:a16="http://schemas.microsoft.com/office/drawing/2014/main" id="{2350C120-BAFF-44BB-BEAC-D48B0444E53E}"/>
              </a:ext>
            </a:extLst>
          </p:cNvPr>
          <p:cNvSpPr/>
          <p:nvPr/>
        </p:nvSpPr>
        <p:spPr>
          <a:xfrm>
            <a:off x="2875" y="2876"/>
            <a:ext cx="12186248" cy="49745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A17ED87F-D658-BA47-9FCD-5E51BA712E60}"/>
              </a:ext>
            </a:extLst>
          </p:cNvPr>
          <p:cNvSpPr>
            <a:spLocks noGrp="1"/>
          </p:cNvSpPr>
          <p:nvPr>
            <p:ph type="sldNum" sz="quarter" idx="12"/>
          </p:nvPr>
        </p:nvSpPr>
        <p:spPr/>
        <p:txBody>
          <a:bodyPr/>
          <a:lstStyle/>
          <a:p>
            <a:fld id="{079CB688-378F-4534-BFFE-AF122467FDB7}" type="slidenum">
              <a:rPr lang="zh-CN" altLang="en-US" smtClean="0"/>
              <a:t>9</a:t>
            </a:fld>
            <a:endParaRPr lang="zh-CN" altLang="en-US"/>
          </a:p>
        </p:txBody>
      </p:sp>
      <p:sp>
        <p:nvSpPr>
          <p:cNvPr id="4" name="TextBox 3">
            <a:extLst>
              <a:ext uri="{FF2B5EF4-FFF2-40B4-BE49-F238E27FC236}">
                <a16:creationId xmlns:a16="http://schemas.microsoft.com/office/drawing/2014/main" id="{93F0D362-FE3A-784D-886B-E7080219DE34}"/>
              </a:ext>
            </a:extLst>
          </p:cNvPr>
          <p:cNvSpPr txBox="1"/>
          <p:nvPr/>
        </p:nvSpPr>
        <p:spPr>
          <a:xfrm>
            <a:off x="1213124" y="5576796"/>
            <a:ext cx="2467428" cy="523220"/>
          </a:xfrm>
          <a:prstGeom prst="rect">
            <a:avLst/>
          </a:prstGeom>
          <a:noFill/>
        </p:spPr>
        <p:txBody>
          <a:bodyPr wrap="square" rtlCol="0">
            <a:spAutoFit/>
          </a:bodyPr>
          <a:lstStyle/>
          <a:p>
            <a:r>
              <a:rPr lang="en-US" sz="2800" dirty="0">
                <a:latin typeface="Avenir Next Condensed Medium" panose="020B0506020202020204" pitchFamily="34" charset="0"/>
              </a:rPr>
              <a:t>CVE-2008-5314</a:t>
            </a:r>
          </a:p>
        </p:txBody>
      </p:sp>
      <p:pic>
        <p:nvPicPr>
          <p:cNvPr id="9" name="Picture 8">
            <a:extLst>
              <a:ext uri="{FF2B5EF4-FFF2-40B4-BE49-F238E27FC236}">
                <a16:creationId xmlns:a16="http://schemas.microsoft.com/office/drawing/2014/main" id="{2C62B382-3E62-D142-88E4-152D0FDCE3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605682"/>
            <a:ext cx="10000129" cy="2845565"/>
          </a:xfrm>
          <a:prstGeom prst="rect">
            <a:avLst/>
          </a:prstGeom>
        </p:spPr>
      </p:pic>
      <p:sp>
        <p:nvSpPr>
          <p:cNvPr id="23" name="Oval Callout 22">
            <a:extLst>
              <a:ext uri="{FF2B5EF4-FFF2-40B4-BE49-F238E27FC236}">
                <a16:creationId xmlns:a16="http://schemas.microsoft.com/office/drawing/2014/main" id="{9867472C-77D7-7640-969D-40BD50EEDC89}"/>
              </a:ext>
            </a:extLst>
          </p:cNvPr>
          <p:cNvSpPr/>
          <p:nvPr/>
        </p:nvSpPr>
        <p:spPr>
          <a:xfrm>
            <a:off x="2626358" y="3068664"/>
            <a:ext cx="2226946" cy="959800"/>
          </a:xfrm>
          <a:prstGeom prst="wedgeEllipseCallout">
            <a:avLst>
              <a:gd name="adj1" fmla="val -37523"/>
              <a:gd name="adj2" fmla="val 10058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latin typeface="Avenir Next Condensed" panose="020B0506020202020204" pitchFamily="34" charset="0"/>
              </a:rPr>
              <a:t>Information source website</a:t>
            </a:r>
          </a:p>
        </p:txBody>
      </p:sp>
      <p:pic>
        <p:nvPicPr>
          <p:cNvPr id="21" name="Picture 20">
            <a:extLst>
              <a:ext uri="{FF2B5EF4-FFF2-40B4-BE49-F238E27FC236}">
                <a16:creationId xmlns:a16="http://schemas.microsoft.com/office/drawing/2014/main" id="{7B2D207C-3D23-094B-BD5B-EB9AB54C7F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8945" y="2600184"/>
            <a:ext cx="6844855" cy="2825770"/>
          </a:xfrm>
          <a:prstGeom prst="rect">
            <a:avLst/>
          </a:prstGeom>
        </p:spPr>
      </p:pic>
      <p:sp>
        <p:nvSpPr>
          <p:cNvPr id="22" name="TextBox 21">
            <a:extLst>
              <a:ext uri="{FF2B5EF4-FFF2-40B4-BE49-F238E27FC236}">
                <a16:creationId xmlns:a16="http://schemas.microsoft.com/office/drawing/2014/main" id="{9335D53C-9DDB-8748-B663-410E0AB5387F}"/>
              </a:ext>
            </a:extLst>
          </p:cNvPr>
          <p:cNvSpPr txBox="1"/>
          <p:nvPr/>
        </p:nvSpPr>
        <p:spPr>
          <a:xfrm>
            <a:off x="5935168" y="5579733"/>
            <a:ext cx="5366765" cy="523220"/>
          </a:xfrm>
          <a:prstGeom prst="rect">
            <a:avLst/>
          </a:prstGeom>
          <a:noFill/>
        </p:spPr>
        <p:txBody>
          <a:bodyPr wrap="square" rtlCol="0">
            <a:spAutoFit/>
          </a:bodyPr>
          <a:lstStyle/>
          <a:p>
            <a:r>
              <a:rPr lang="en-US" sz="2800" dirty="0">
                <a:latin typeface="Avenir Next Condensed Medium" panose="020B0506020202020204" pitchFamily="34" charset="0"/>
              </a:rPr>
              <a:t>The crowd-sourced vulnerability reports</a:t>
            </a:r>
          </a:p>
        </p:txBody>
      </p:sp>
      <p:grpSp>
        <p:nvGrpSpPr>
          <p:cNvPr id="7" name="Group 6">
            <a:extLst>
              <a:ext uri="{FF2B5EF4-FFF2-40B4-BE49-F238E27FC236}">
                <a16:creationId xmlns:a16="http://schemas.microsoft.com/office/drawing/2014/main" id="{8F39AEB9-900C-2D40-A8A3-821BE1C85C3F}"/>
              </a:ext>
            </a:extLst>
          </p:cNvPr>
          <p:cNvGrpSpPr/>
          <p:nvPr/>
        </p:nvGrpSpPr>
        <p:grpSpPr>
          <a:xfrm>
            <a:off x="3489813" y="1629577"/>
            <a:ext cx="5838905" cy="4448441"/>
            <a:chOff x="4136094" y="2302773"/>
            <a:chExt cx="4365581" cy="3223618"/>
          </a:xfrm>
        </p:grpSpPr>
        <p:sp>
          <p:nvSpPr>
            <p:cNvPr id="30" name="Rounded Rectangle 29">
              <a:extLst>
                <a:ext uri="{FF2B5EF4-FFF2-40B4-BE49-F238E27FC236}">
                  <a16:creationId xmlns:a16="http://schemas.microsoft.com/office/drawing/2014/main" id="{B6B664F5-9B92-134C-9F2F-D8E5BA69925E}"/>
                </a:ext>
              </a:extLst>
            </p:cNvPr>
            <p:cNvSpPr/>
            <p:nvPr/>
          </p:nvSpPr>
          <p:spPr>
            <a:xfrm>
              <a:off x="4136094" y="2302773"/>
              <a:ext cx="4354151" cy="322361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62745F1E-53E1-2F4F-82F8-7C5E50F91E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9040" y="3046530"/>
              <a:ext cx="2243726" cy="783202"/>
            </a:xfrm>
            <a:prstGeom prst="rect">
              <a:avLst/>
            </a:prstGeom>
            <a:noFill/>
            <a:ln w="25400">
              <a:solidFill>
                <a:srgbClr val="FF7476"/>
              </a:solidFill>
            </a:ln>
          </p:spPr>
        </p:pic>
        <p:sp>
          <p:nvSpPr>
            <p:cNvPr id="12" name="TextBox 11">
              <a:extLst>
                <a:ext uri="{FF2B5EF4-FFF2-40B4-BE49-F238E27FC236}">
                  <a16:creationId xmlns:a16="http://schemas.microsoft.com/office/drawing/2014/main" id="{66D3F7B0-ADFC-324A-B321-D36CE3232C39}"/>
                </a:ext>
              </a:extLst>
            </p:cNvPr>
            <p:cNvSpPr txBox="1"/>
            <p:nvPr/>
          </p:nvSpPr>
          <p:spPr>
            <a:xfrm>
              <a:off x="4147524" y="2469434"/>
              <a:ext cx="4354151" cy="379158"/>
            </a:xfrm>
            <a:prstGeom prst="rect">
              <a:avLst/>
            </a:prstGeom>
            <a:noFill/>
          </p:spPr>
          <p:txBody>
            <a:bodyPr wrap="square" rtlCol="0">
              <a:spAutoFit/>
            </a:bodyPr>
            <a:lstStyle/>
            <a:p>
              <a:pPr algn="ctr"/>
              <a:r>
                <a:rPr lang="en-US" sz="2800" b="1" dirty="0">
                  <a:latin typeface="Avenir Next Condensed Demi Bold" panose="020B0506020202020204" pitchFamily="34" charset="0"/>
                </a:rPr>
                <a:t>Top 5 source websites in our dataset</a:t>
              </a:r>
            </a:p>
          </p:txBody>
        </p:sp>
        <p:pic>
          <p:nvPicPr>
            <p:cNvPr id="19" name="Picture 18">
              <a:extLst>
                <a:ext uri="{FF2B5EF4-FFF2-40B4-BE49-F238E27FC236}">
                  <a16:creationId xmlns:a16="http://schemas.microsoft.com/office/drawing/2014/main" id="{DE56DE37-A647-8A48-96C7-FFEA2ACD65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30636" y="3940567"/>
              <a:ext cx="1600447" cy="459094"/>
            </a:xfrm>
            <a:prstGeom prst="rect">
              <a:avLst/>
            </a:prstGeom>
            <a:noFill/>
            <a:ln w="25400">
              <a:solidFill>
                <a:srgbClr val="FF7476"/>
              </a:solidFill>
            </a:ln>
          </p:spPr>
        </p:pic>
        <p:pic>
          <p:nvPicPr>
            <p:cNvPr id="18" name="Picture 17">
              <a:extLst>
                <a:ext uri="{FF2B5EF4-FFF2-40B4-BE49-F238E27FC236}">
                  <a16:creationId xmlns:a16="http://schemas.microsoft.com/office/drawing/2014/main" id="{798B3B3D-6879-C844-9FE1-214FCDC7B9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53895" y="4572893"/>
              <a:ext cx="2117972" cy="759683"/>
            </a:xfrm>
            <a:prstGeom prst="rect">
              <a:avLst/>
            </a:prstGeom>
            <a:noFill/>
            <a:ln w="25400">
              <a:solidFill>
                <a:srgbClr val="FF7476"/>
              </a:solidFill>
            </a:ln>
          </p:spPr>
        </p:pic>
        <p:pic>
          <p:nvPicPr>
            <p:cNvPr id="16" name="Picture 15">
              <a:extLst>
                <a:ext uri="{FF2B5EF4-FFF2-40B4-BE49-F238E27FC236}">
                  <a16:creationId xmlns:a16="http://schemas.microsoft.com/office/drawing/2014/main" id="{0E0BBF6E-C4B9-F34E-8B37-9BAC85CBA5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53452" y="3055220"/>
              <a:ext cx="1746091" cy="894038"/>
            </a:xfrm>
            <a:prstGeom prst="rect">
              <a:avLst/>
            </a:prstGeom>
            <a:noFill/>
            <a:ln w="25400">
              <a:solidFill>
                <a:srgbClr val="FF7476"/>
              </a:solidFill>
            </a:ln>
          </p:spPr>
        </p:pic>
        <p:pic>
          <p:nvPicPr>
            <p:cNvPr id="15" name="Picture 14">
              <a:extLst>
                <a:ext uri="{FF2B5EF4-FFF2-40B4-BE49-F238E27FC236}">
                  <a16:creationId xmlns:a16="http://schemas.microsoft.com/office/drawing/2014/main" id="{86B1A87A-68DE-7D4E-BC60-58C5F5B19DB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76026" y="4126726"/>
              <a:ext cx="1211181" cy="1215046"/>
            </a:xfrm>
            <a:prstGeom prst="rect">
              <a:avLst/>
            </a:prstGeom>
            <a:noFill/>
            <a:ln w="25400">
              <a:solidFill>
                <a:srgbClr val="FF7476"/>
              </a:solidFill>
            </a:ln>
          </p:spPr>
        </p:pic>
      </p:grpSp>
      <p:sp>
        <p:nvSpPr>
          <p:cNvPr id="8" name="Left Brace 7">
            <a:extLst>
              <a:ext uri="{FF2B5EF4-FFF2-40B4-BE49-F238E27FC236}">
                <a16:creationId xmlns:a16="http://schemas.microsoft.com/office/drawing/2014/main" id="{A7EC18A5-1D49-7D45-ADCB-9129C3C9C5A7}"/>
              </a:ext>
            </a:extLst>
          </p:cNvPr>
          <p:cNvSpPr/>
          <p:nvPr/>
        </p:nvSpPr>
        <p:spPr>
          <a:xfrm>
            <a:off x="838200" y="4277532"/>
            <a:ext cx="231183" cy="1299264"/>
          </a:xfrm>
          <a:prstGeom prst="leftBrace">
            <a:avLst/>
          </a:prstGeom>
          <a:ln w="38100">
            <a:solidFill>
              <a:srgbClr val="FF5D6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6219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checkerboard(across)">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ppt_x"/>
                                          </p:val>
                                        </p:tav>
                                        <p:tav tm="100000">
                                          <p:val>
                                            <p:strVal val="#ppt_x"/>
                                          </p:val>
                                        </p:tav>
                                      </p:tavLst>
                                    </p:anim>
                                    <p:anim calcmode="lin" valueType="num">
                                      <p:cBhvr additive="base">
                                        <p:cTn id="13" dur="500" fill="hold"/>
                                        <p:tgtEl>
                                          <p:spTgt spid="21"/>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ppt_x"/>
                                          </p:val>
                                        </p:tav>
                                        <p:tav tm="100000">
                                          <p:val>
                                            <p:strVal val="#ppt_x"/>
                                          </p:val>
                                        </p:tav>
                                      </p:tavLst>
                                    </p:anim>
                                    <p:anim calcmode="lin" valueType="num">
                                      <p:cBhvr additive="base">
                                        <p:cTn id="2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4316</TotalTime>
  <Words>3555</Words>
  <Application>Microsoft Macintosh PowerPoint</Application>
  <PresentationFormat>Widescreen</PresentationFormat>
  <Paragraphs>690</Paragraphs>
  <Slides>33</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等线</vt:lpstr>
      <vt:lpstr>NimbusRomNo9L</vt:lpstr>
      <vt:lpstr>SimSun</vt:lpstr>
      <vt:lpstr>SimSun</vt:lpstr>
      <vt:lpstr>Arial</vt:lpstr>
      <vt:lpstr>Avenir Next Condensed</vt:lpstr>
      <vt:lpstr>Avenir Next Condensed Demi Bold</vt:lpstr>
      <vt:lpstr>Avenir Next Condensed Medium</vt:lpstr>
      <vt:lpstr>Calibri</vt:lpstr>
      <vt:lpstr>Calibri Light</vt:lpstr>
      <vt:lpstr>Office 主题</vt:lpstr>
      <vt:lpstr>Understanding the Reproducibility of Crowd-reported Security Vulnerabilities </vt:lpstr>
      <vt:lpstr>Real World Effects of Security Vulnerabilities</vt:lpstr>
      <vt:lpstr>Massive Crowd-reported Vulnerabilities Over Time</vt:lpstr>
      <vt:lpstr>Vulnerability Reproduction Can be Challenging</vt:lpstr>
      <vt:lpstr>Consequences of Poor Reproducibility</vt:lpstr>
      <vt:lpstr>This Work</vt:lpstr>
      <vt:lpstr>Roadmap</vt:lpstr>
      <vt:lpstr>Vulnerability Report Dataset</vt:lpstr>
      <vt:lpstr>Vulnerability Report Dataset (cont.)</vt:lpstr>
      <vt:lpstr>The Analyst Team</vt:lpstr>
      <vt:lpstr>Reproduction Workflow</vt:lpstr>
      <vt:lpstr>Reproduction Workflow (cont.)</vt:lpstr>
      <vt:lpstr>Reproduction Workflow (cont.)</vt:lpstr>
      <vt:lpstr>Reproduction Workflow (cont.)</vt:lpstr>
      <vt:lpstr>Reproduction Workflow (cont.)</vt:lpstr>
      <vt:lpstr>Reproduction Experiment: controlled information source</vt:lpstr>
      <vt:lpstr>Roadmap</vt:lpstr>
      <vt:lpstr>Finding 1: Vulnerability is difficult to reproduce</vt:lpstr>
      <vt:lpstr>Finding 2: Key Factors makes reproduction difficult</vt:lpstr>
      <vt:lpstr>Finding 3: Useful Tips for Information Recovery</vt:lpstr>
      <vt:lpstr>Roadmap</vt:lpstr>
      <vt:lpstr>Suggestions</vt:lpstr>
      <vt:lpstr>Roadmap</vt:lpstr>
      <vt:lpstr>Conclusion</vt:lpstr>
      <vt:lpstr>Data Sharing</vt:lpstr>
      <vt:lpstr>Q &amp; A</vt:lpstr>
      <vt:lpstr>References</vt:lpstr>
      <vt:lpstr>Finding : Vulnerability Reports Are Often Incomplete</vt:lpstr>
      <vt:lpstr>Missing Information</vt:lpstr>
      <vt:lpstr>Methodology Overview</vt:lpstr>
      <vt:lpstr>Reproducibility of Crowd-reported Vulnerability</vt:lpstr>
      <vt:lpstr>Lessons for Reproduction</vt:lpstr>
      <vt:lpstr>Case Study</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MUDONGLIANG</cp:lastModifiedBy>
  <cp:revision>18</cp:revision>
  <cp:lastPrinted>2018-08-01T23:28:07Z</cp:lastPrinted>
  <dcterms:modified xsi:type="dcterms:W3CDTF">2018-08-06T16:51:07Z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1033-10.1.0.6634</vt:lpwstr>
  </property>
</Properties>
</file>