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75" r:id="rId10"/>
    <p:sldId id="269" r:id="rId11"/>
    <p:sldId id="274" r:id="rId12"/>
    <p:sldId id="270" r:id="rId13"/>
    <p:sldId id="273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61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534EC-7421-455B-AC2E-39AF239A2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F9B738-935D-4BCC-9C9B-2E4DF87AA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8874F-4730-4558-81B2-7EEB8EC6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3D1D1-B110-4002-ADED-7455E6BC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9D55A-479F-4F70-9B31-B99FDA94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E4C6F-B30F-46F8-9594-4E03F6B8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21350-F04B-4632-8893-0A571C037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D3930-CC29-4EA3-BDFD-4A15BAC8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3CA27-5F63-4A5D-8774-4B24E128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B64E2-AF59-4398-9CEF-3884B1C3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6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136E57-69B2-4738-9F73-E1307ED94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A8E50C-8139-4B1C-8173-DCF625DB5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C83A3-963C-4F70-A621-4BBA992F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5013E-12E1-44F9-9150-F24CB371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FDE99-2B43-489C-B16D-2045155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B3446-7D26-4C5C-AE66-E1ADD47A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7F96E-9A4E-4CE1-9AEB-4DDC55AE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95DA4-2DE6-49E9-A349-13520F1F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DCAC4-1881-4854-BC94-4E027FDC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4E6A7-6EBC-4E4D-88E8-6EC66F73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7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927C7-1AB7-4474-A71F-364AD184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7640B-FB47-4A20-A25E-03705C1CF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A4E31-636A-486A-8F5D-F8118859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22899-F726-4E3F-BE14-5E439F7F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A840E-C166-4B91-9BC6-C2F4AACE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2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916AE-F7DE-448C-A6D0-2B6CF0A6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9EAD-8B1A-40FB-88A6-7320007EE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4EDE2-B4E8-4755-8FC0-001FABE7D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3B381-2100-40B7-BACB-19A0623B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FA066-E227-45F1-8F2A-816EDBE1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E5DD5-3260-4AF4-9A64-11D98EA8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8FB43-49EA-4E79-86A8-B18ED5E7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72062-7882-4F7B-9EBA-6AF0F65A6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0223F-CCF7-49DF-B7BE-CFB78FFD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A62A2D-DB90-4484-9FD7-89188277C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905C89-E1CF-4095-B323-2AE1569E8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A2803B-083F-4817-95BB-208408CC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823516-88E9-4A45-AE94-EBE9631A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5318E3-4729-4083-AABF-BA089FB1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6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A643D-EA9F-4947-9D4C-383D96EA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8B957-DA33-4CFC-A93F-6524E770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F9991B-7EE3-45A8-8CEB-4AE0A2BC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84D65-ABA7-4681-BB8E-EDBD7307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6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EC6521-8BDD-4E3E-B468-F2C662D9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00492A-E1DB-4618-959A-81F005FC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152707-9C0B-47FD-B969-902A1E49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E85F-D510-4AC4-AF7D-25873280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5FC48-14C6-4E06-B0E0-38DCF21E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2B117-8963-44E6-B4D8-5AB3AE3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4723F-2422-412E-BC3F-7CF5620A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4F99E-FB16-4011-8D3F-DCF02CBE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BA667-F294-48A5-B9ED-2A7AC988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2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ED3F2-3743-43F0-9E38-A50A2A0D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06B810-C6FD-4FB3-B975-2F0C55442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54557-AA83-4176-BD86-AE546A037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241ED-C23F-4B03-8BA2-CC61A8DD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04C71-6734-4873-BECF-C0237C9F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1FBB4-3A79-4F6F-AE2E-22A11EDF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7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4D1E00-7DDC-4931-807B-9DBDB637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632BC-B16B-4EC5-A88B-EA96EB3CB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53843-65F6-44E0-BAF0-76BAE72E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CAEF8-2388-46D2-B20F-F0E2221A75D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C0BD9-0F79-40D2-AAE0-46EE4D37E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83096-75AD-4097-B311-7145AD90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B13E-85EA-4B8D-A9FB-2ED98420A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9840505-A5F1-4D50-8849-CDF5A97C9E2B}"/>
              </a:ext>
            </a:extLst>
          </p:cNvPr>
          <p:cNvSpPr/>
          <p:nvPr/>
        </p:nvSpPr>
        <p:spPr>
          <a:xfrm>
            <a:off x="1789702" y="508007"/>
            <a:ext cx="934041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欢迎使用天气信息管理系统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BB8A28-EC27-499F-ABA6-0EF7D251191E}"/>
              </a:ext>
            </a:extLst>
          </p:cNvPr>
          <p:cNvSpPr/>
          <p:nvPr/>
        </p:nvSpPr>
        <p:spPr>
          <a:xfrm>
            <a:off x="5019363" y="1863622"/>
            <a:ext cx="1787669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</a:t>
            </a:r>
            <a:r>
              <a:rPr lang="zh-CN" alt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登录</a:t>
            </a:r>
            <a:endParaRPr lang="zh-CN" alt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C34B59-8917-4D50-8FD8-D63E68C072C2}"/>
              </a:ext>
            </a:extLst>
          </p:cNvPr>
          <p:cNvSpPr/>
          <p:nvPr/>
        </p:nvSpPr>
        <p:spPr>
          <a:xfrm>
            <a:off x="5019363" y="4582981"/>
            <a:ext cx="3013592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</a:t>
            </a:r>
            <a:r>
              <a:rPr lang="zh-CN" alt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注销账户</a:t>
            </a:r>
            <a:endParaRPr lang="zh-CN" alt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452421-366C-4D50-BA71-59BCCC33DCF2}"/>
              </a:ext>
            </a:extLst>
          </p:cNvPr>
          <p:cNvSpPr/>
          <p:nvPr/>
        </p:nvSpPr>
        <p:spPr>
          <a:xfrm>
            <a:off x="5019363" y="3676528"/>
            <a:ext cx="1787668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</a:t>
            </a:r>
            <a:r>
              <a:rPr lang="zh-CN" alt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注册</a:t>
            </a:r>
            <a:endParaRPr lang="zh-CN" alt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8AD2D9-66AC-45F5-B09A-9A6C6FE83E0A}"/>
              </a:ext>
            </a:extLst>
          </p:cNvPr>
          <p:cNvSpPr/>
          <p:nvPr/>
        </p:nvSpPr>
        <p:spPr>
          <a:xfrm>
            <a:off x="5019363" y="2770075"/>
            <a:ext cx="3593693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</a:t>
            </a:r>
            <a:r>
              <a:rPr lang="zh-CN" alt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管理员登录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66572E-F87F-4AD8-AB5C-59D5404947E1}"/>
              </a:ext>
            </a:extLst>
          </p:cNvPr>
          <p:cNvSpPr/>
          <p:nvPr/>
        </p:nvSpPr>
        <p:spPr>
          <a:xfrm>
            <a:off x="5028540" y="5489434"/>
            <a:ext cx="1787669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en-US" altLang="zh-CN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zh-CN" altLang="en-US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12665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5" y="29039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修改城市信息</a:t>
            </a:r>
            <a:endParaRPr lang="zh-CN" alt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7428269" y="429005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修改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1633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D2772-01B7-4F11-9A56-207454AD1B28}"/>
              </a:ext>
            </a:extLst>
          </p:cNvPr>
          <p:cNvSpPr/>
          <p:nvPr/>
        </p:nvSpPr>
        <p:spPr>
          <a:xfrm>
            <a:off x="2595345" y="1437548"/>
            <a:ext cx="655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请输入要修改的城市信息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B03CBE8-8234-4FA0-B12E-8AB9CFB588FC}"/>
              </a:ext>
            </a:extLst>
          </p:cNvPr>
          <p:cNvSpPr/>
          <p:nvPr/>
        </p:nvSpPr>
        <p:spPr>
          <a:xfrm>
            <a:off x="1092369" y="2279989"/>
            <a:ext cx="30059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城市名称：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2AC6B1-34F6-49EB-BA36-A8C88BDFC1F0}"/>
              </a:ext>
            </a:extLst>
          </p:cNvPr>
          <p:cNvSpPr/>
          <p:nvPr/>
        </p:nvSpPr>
        <p:spPr>
          <a:xfrm>
            <a:off x="1602247" y="3157098"/>
            <a:ext cx="2698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修改后的信息：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F3E992-DAA7-41A6-BFAA-0551E233DDCC}"/>
              </a:ext>
            </a:extLst>
          </p:cNvPr>
          <p:cNvSpPr/>
          <p:nvPr/>
        </p:nvSpPr>
        <p:spPr>
          <a:xfrm>
            <a:off x="1602247" y="4312458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电话区号：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6C9B476-6291-461F-B3F6-322E6C82876C}"/>
              </a:ext>
            </a:extLst>
          </p:cNvPr>
          <p:cNvSpPr/>
          <p:nvPr/>
        </p:nvSpPr>
        <p:spPr>
          <a:xfrm>
            <a:off x="1602247" y="3734778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城市名称：</a:t>
            </a:r>
          </a:p>
        </p:txBody>
      </p:sp>
    </p:spTree>
    <p:extLst>
      <p:ext uri="{BB962C8B-B14F-4D97-AF65-F5344CB8AC3E}">
        <p14:creationId xmlns:p14="http://schemas.microsoft.com/office/powerpoint/2010/main" val="45970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5" y="29039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修改天气信息</a:t>
            </a:r>
            <a:endParaRPr lang="zh-CN" alt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7428269" y="429005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修改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1633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D2772-01B7-4F11-9A56-207454AD1B28}"/>
              </a:ext>
            </a:extLst>
          </p:cNvPr>
          <p:cNvSpPr/>
          <p:nvPr/>
        </p:nvSpPr>
        <p:spPr>
          <a:xfrm>
            <a:off x="2595345" y="1437548"/>
            <a:ext cx="655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请输入要修改的城市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天气</a:t>
            </a:r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信息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B03CBE8-8234-4FA0-B12E-8AB9CFB588FC}"/>
              </a:ext>
            </a:extLst>
          </p:cNvPr>
          <p:cNvSpPr/>
          <p:nvPr/>
        </p:nvSpPr>
        <p:spPr>
          <a:xfrm>
            <a:off x="1089285" y="2118947"/>
            <a:ext cx="30059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城市名称：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2AC6B1-34F6-49EB-BA36-A8C88BDFC1F0}"/>
              </a:ext>
            </a:extLst>
          </p:cNvPr>
          <p:cNvSpPr/>
          <p:nvPr/>
        </p:nvSpPr>
        <p:spPr>
          <a:xfrm>
            <a:off x="5103911" y="2118947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修改后：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F3E992-DAA7-41A6-BFAA-0551E233DDCC}"/>
              </a:ext>
            </a:extLst>
          </p:cNvPr>
          <p:cNvSpPr/>
          <p:nvPr/>
        </p:nvSpPr>
        <p:spPr>
          <a:xfrm>
            <a:off x="1602245" y="3543557"/>
            <a:ext cx="902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日：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6C9B476-6291-461F-B3F6-322E6C82876C}"/>
              </a:ext>
            </a:extLst>
          </p:cNvPr>
          <p:cNvSpPr/>
          <p:nvPr/>
        </p:nvSpPr>
        <p:spPr>
          <a:xfrm>
            <a:off x="1602245" y="3068687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月</a:t>
            </a:r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CF3D83-B24F-487A-94DC-C84DDBB49F93}"/>
              </a:ext>
            </a:extLst>
          </p:cNvPr>
          <p:cNvSpPr/>
          <p:nvPr/>
        </p:nvSpPr>
        <p:spPr>
          <a:xfrm>
            <a:off x="1602245" y="2593817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年</a:t>
            </a:r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DC4558-1317-4960-8297-FEA910836C21}"/>
              </a:ext>
            </a:extLst>
          </p:cNvPr>
          <p:cNvSpPr/>
          <p:nvPr/>
        </p:nvSpPr>
        <p:spPr>
          <a:xfrm>
            <a:off x="6474540" y="2119878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年</a:t>
            </a:r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4FC294-A7F8-460F-9776-1C1CF6A54E94}"/>
              </a:ext>
            </a:extLst>
          </p:cNvPr>
          <p:cNvSpPr/>
          <p:nvPr/>
        </p:nvSpPr>
        <p:spPr>
          <a:xfrm>
            <a:off x="6474540" y="2636703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月</a:t>
            </a:r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FEEEEE-4D20-4C80-8BBC-2F2B94D1F998}"/>
              </a:ext>
            </a:extLst>
          </p:cNvPr>
          <p:cNvSpPr/>
          <p:nvPr/>
        </p:nvSpPr>
        <p:spPr>
          <a:xfrm>
            <a:off x="6474539" y="3203813"/>
            <a:ext cx="902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日：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B83AB3-CE05-4E52-A751-2DDBE5AFBAF7}"/>
              </a:ext>
            </a:extLst>
          </p:cNvPr>
          <p:cNvSpPr/>
          <p:nvPr/>
        </p:nvSpPr>
        <p:spPr>
          <a:xfrm>
            <a:off x="8447813" y="3238203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降雨量：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07F6E-9105-4EF7-AF1D-01E4DDE18585}"/>
              </a:ext>
            </a:extLst>
          </p:cNvPr>
          <p:cNvSpPr/>
          <p:nvPr/>
        </p:nvSpPr>
        <p:spPr>
          <a:xfrm>
            <a:off x="8447813" y="2632969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最低气温：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1DCCE2-E5DF-4152-A44D-1B9936251D3D}"/>
              </a:ext>
            </a:extLst>
          </p:cNvPr>
          <p:cNvSpPr/>
          <p:nvPr/>
        </p:nvSpPr>
        <p:spPr>
          <a:xfrm>
            <a:off x="8447813" y="2109749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最高气温：</a:t>
            </a:r>
          </a:p>
        </p:txBody>
      </p:sp>
    </p:spTree>
    <p:extLst>
      <p:ext uri="{BB962C8B-B14F-4D97-AF65-F5344CB8AC3E}">
        <p14:creationId xmlns:p14="http://schemas.microsoft.com/office/powerpoint/2010/main" val="155858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5" y="29039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删除城市</a:t>
            </a:r>
            <a:endParaRPr lang="zh-CN" alt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7D6C6F-8174-433B-BB82-8C14410DA49A}"/>
              </a:ext>
            </a:extLst>
          </p:cNvPr>
          <p:cNvSpPr/>
          <p:nvPr/>
        </p:nvSpPr>
        <p:spPr>
          <a:xfrm>
            <a:off x="2595345" y="2807988"/>
            <a:ext cx="30059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城市名称：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7428269" y="429005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删除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1633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D2772-01B7-4F11-9A56-207454AD1B28}"/>
              </a:ext>
            </a:extLst>
          </p:cNvPr>
          <p:cNvSpPr/>
          <p:nvPr/>
        </p:nvSpPr>
        <p:spPr>
          <a:xfrm>
            <a:off x="2595345" y="1437548"/>
            <a:ext cx="655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</a:t>
            </a:r>
            <a:r>
              <a:rPr lang="zh-CN" altLang="en-US" sz="32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输入要删除城市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名称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10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1898540" y="329552"/>
            <a:ext cx="79444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修改用户个人信息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7428269" y="429005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修改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1633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D2772-01B7-4F11-9A56-207454AD1B28}"/>
              </a:ext>
            </a:extLst>
          </p:cNvPr>
          <p:cNvSpPr/>
          <p:nvPr/>
        </p:nvSpPr>
        <p:spPr>
          <a:xfrm>
            <a:off x="2595345" y="1437548"/>
            <a:ext cx="655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请重新输入用户个人信息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D7B0F3-608D-418A-B15B-81C01B038842}"/>
              </a:ext>
            </a:extLst>
          </p:cNvPr>
          <p:cNvSpPr/>
          <p:nvPr/>
        </p:nvSpPr>
        <p:spPr>
          <a:xfrm>
            <a:off x="2695050" y="2302822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账号：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4B5316-3281-4537-B0CC-6AE4AB750B6B}"/>
              </a:ext>
            </a:extLst>
          </p:cNvPr>
          <p:cNvSpPr/>
          <p:nvPr/>
        </p:nvSpPr>
        <p:spPr>
          <a:xfrm>
            <a:off x="2695050" y="2866399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密码：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AF172C-E810-4982-A238-89FCECC8FF35}"/>
              </a:ext>
            </a:extLst>
          </p:cNvPr>
          <p:cNvSpPr/>
          <p:nvPr/>
        </p:nvSpPr>
        <p:spPr>
          <a:xfrm>
            <a:off x="2695052" y="3453484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姓名</a:t>
            </a:r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212E55-09CE-4498-BDE2-316931E0A296}"/>
              </a:ext>
            </a:extLst>
          </p:cNvPr>
          <p:cNvSpPr/>
          <p:nvPr/>
        </p:nvSpPr>
        <p:spPr>
          <a:xfrm>
            <a:off x="2695050" y="3976704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手机</a:t>
            </a:r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04280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1898540" y="132907"/>
            <a:ext cx="79444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信息显示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82207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6" name="表格 16">
            <a:extLst>
              <a:ext uri="{FF2B5EF4-FFF2-40B4-BE49-F238E27FC236}">
                <a16:creationId xmlns:a16="http://schemas.microsoft.com/office/drawing/2014/main" id="{3D24FC36-AE5E-4790-AA29-570811F94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40682"/>
              </p:ext>
            </p:extLst>
          </p:nvPr>
        </p:nvGraphicFramePr>
        <p:xfrm>
          <a:off x="1" y="1279401"/>
          <a:ext cx="12191991" cy="43370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6094">
                  <a:extLst>
                    <a:ext uri="{9D8B030D-6E8A-4147-A177-3AD203B41FA5}">
                      <a16:colId xmlns:a16="http://schemas.microsoft.com/office/drawing/2014/main" val="1007668282"/>
                    </a:ext>
                  </a:extLst>
                </a:gridCol>
                <a:gridCol w="405902">
                  <a:extLst>
                    <a:ext uri="{9D8B030D-6E8A-4147-A177-3AD203B41FA5}">
                      <a16:colId xmlns:a16="http://schemas.microsoft.com/office/drawing/2014/main" val="1137199604"/>
                    </a:ext>
                  </a:extLst>
                </a:gridCol>
                <a:gridCol w="372677">
                  <a:extLst>
                    <a:ext uri="{9D8B030D-6E8A-4147-A177-3AD203B41FA5}">
                      <a16:colId xmlns:a16="http://schemas.microsoft.com/office/drawing/2014/main" val="758235718"/>
                    </a:ext>
                  </a:extLst>
                </a:gridCol>
                <a:gridCol w="372677">
                  <a:extLst>
                    <a:ext uri="{9D8B030D-6E8A-4147-A177-3AD203B41FA5}">
                      <a16:colId xmlns:a16="http://schemas.microsoft.com/office/drawing/2014/main" val="2884624666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2535072511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1036672486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3208134320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3362843932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911042223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3621611564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1407980218"/>
                    </a:ext>
                  </a:extLst>
                </a:gridCol>
                <a:gridCol w="211335">
                  <a:extLst>
                    <a:ext uri="{9D8B030D-6E8A-4147-A177-3AD203B41FA5}">
                      <a16:colId xmlns:a16="http://schemas.microsoft.com/office/drawing/2014/main" val="618924994"/>
                    </a:ext>
                  </a:extLst>
                </a:gridCol>
                <a:gridCol w="163781">
                  <a:extLst>
                    <a:ext uri="{9D8B030D-6E8A-4147-A177-3AD203B41FA5}">
                      <a16:colId xmlns:a16="http://schemas.microsoft.com/office/drawing/2014/main" val="3734751735"/>
                    </a:ext>
                  </a:extLst>
                </a:gridCol>
                <a:gridCol w="399386">
                  <a:extLst>
                    <a:ext uri="{9D8B030D-6E8A-4147-A177-3AD203B41FA5}">
                      <a16:colId xmlns:a16="http://schemas.microsoft.com/office/drawing/2014/main" val="3161651940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2180428103"/>
                    </a:ext>
                  </a:extLst>
                </a:gridCol>
                <a:gridCol w="444010">
                  <a:extLst>
                    <a:ext uri="{9D8B030D-6E8A-4147-A177-3AD203B41FA5}">
                      <a16:colId xmlns:a16="http://schemas.microsoft.com/office/drawing/2014/main" val="1380434623"/>
                    </a:ext>
                  </a:extLst>
                </a:gridCol>
                <a:gridCol w="395934">
                  <a:extLst>
                    <a:ext uri="{9D8B030D-6E8A-4147-A177-3AD203B41FA5}">
                      <a16:colId xmlns:a16="http://schemas.microsoft.com/office/drawing/2014/main" val="2705658265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242988148"/>
                    </a:ext>
                  </a:extLst>
                </a:gridCol>
                <a:gridCol w="414374">
                  <a:extLst>
                    <a:ext uri="{9D8B030D-6E8A-4147-A177-3AD203B41FA5}">
                      <a16:colId xmlns:a16="http://schemas.microsoft.com/office/drawing/2014/main" val="1729867133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3192560186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2169671134"/>
                    </a:ext>
                  </a:extLst>
                </a:gridCol>
                <a:gridCol w="375117">
                  <a:extLst>
                    <a:ext uri="{9D8B030D-6E8A-4147-A177-3AD203B41FA5}">
                      <a16:colId xmlns:a16="http://schemas.microsoft.com/office/drawing/2014/main" val="2572370789"/>
                    </a:ext>
                  </a:extLst>
                </a:gridCol>
                <a:gridCol w="375117">
                  <a:extLst>
                    <a:ext uri="{9D8B030D-6E8A-4147-A177-3AD203B41FA5}">
                      <a16:colId xmlns:a16="http://schemas.microsoft.com/office/drawing/2014/main" val="3516427022"/>
                    </a:ext>
                  </a:extLst>
                </a:gridCol>
                <a:gridCol w="375117">
                  <a:extLst>
                    <a:ext uri="{9D8B030D-6E8A-4147-A177-3AD203B41FA5}">
                      <a16:colId xmlns:a16="http://schemas.microsoft.com/office/drawing/2014/main" val="1323175089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3858408978"/>
                    </a:ext>
                  </a:extLst>
                </a:gridCol>
                <a:gridCol w="397564">
                  <a:extLst>
                    <a:ext uri="{9D8B030D-6E8A-4147-A177-3AD203B41FA5}">
                      <a16:colId xmlns:a16="http://schemas.microsoft.com/office/drawing/2014/main" val="3182075152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4196461841"/>
                    </a:ext>
                  </a:extLst>
                </a:gridCol>
                <a:gridCol w="375117">
                  <a:extLst>
                    <a:ext uri="{9D8B030D-6E8A-4147-A177-3AD203B41FA5}">
                      <a16:colId xmlns:a16="http://schemas.microsoft.com/office/drawing/2014/main" val="2069977255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347761253"/>
                    </a:ext>
                  </a:extLst>
                </a:gridCol>
                <a:gridCol w="395933">
                  <a:extLst>
                    <a:ext uri="{9D8B030D-6E8A-4147-A177-3AD203B41FA5}">
                      <a16:colId xmlns:a16="http://schemas.microsoft.com/office/drawing/2014/main" val="4135953675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3692444351"/>
                    </a:ext>
                  </a:extLst>
                </a:gridCol>
                <a:gridCol w="375116">
                  <a:extLst>
                    <a:ext uri="{9D8B030D-6E8A-4147-A177-3AD203B41FA5}">
                      <a16:colId xmlns:a16="http://schemas.microsoft.com/office/drawing/2014/main" val="1943094618"/>
                    </a:ext>
                  </a:extLst>
                </a:gridCol>
              </a:tblGrid>
              <a:tr h="444194">
                <a:tc gridSpan="2">
                  <a:txBody>
                    <a:bodyPr/>
                    <a:lstStyle/>
                    <a:p>
                      <a:r>
                        <a:rPr lang="zh-CN" altLang="en-US" sz="1800" dirty="0"/>
                        <a:t>城市名称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电话区号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模型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/>
                        <a:t>模型</a:t>
                      </a: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600" dirty="0"/>
                        <a:t>模型</a:t>
                      </a:r>
                      <a:r>
                        <a:rPr lang="en-US" altLang="zh-CN" sz="1600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48240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r>
                        <a:rPr lang="zh-CN" altLang="en-US" dirty="0"/>
                        <a:t>  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1720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r>
                        <a:rPr lang="zh-CN" altLang="en-US" dirty="0"/>
                        <a:t>  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45214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r>
                        <a:rPr lang="zh-CN" altLang="en-US" dirty="0"/>
                        <a:t>  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108255"/>
                  </a:ext>
                </a:extLst>
              </a:tr>
              <a:tr h="59654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最高气温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31489"/>
                  </a:ext>
                </a:extLst>
              </a:tr>
              <a:tr h="5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最低气温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90746"/>
                  </a:ext>
                </a:extLst>
              </a:tr>
              <a:tr h="5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平均气温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90041"/>
                  </a:ext>
                </a:extLst>
              </a:tr>
              <a:tr h="5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降雨      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65020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6A3DDDEC-780F-4707-8FE0-724A32805AEF}"/>
              </a:ext>
            </a:extLst>
          </p:cNvPr>
          <p:cNvSpPr/>
          <p:nvPr/>
        </p:nvSpPr>
        <p:spPr>
          <a:xfrm>
            <a:off x="9104669" y="5822076"/>
            <a:ext cx="175997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下一个</a:t>
            </a:r>
          </a:p>
        </p:txBody>
      </p:sp>
    </p:spTree>
    <p:extLst>
      <p:ext uri="{BB962C8B-B14F-4D97-AF65-F5344CB8AC3E}">
        <p14:creationId xmlns:p14="http://schemas.microsoft.com/office/powerpoint/2010/main" val="57633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5" y="29039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联系作者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1633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D2772-01B7-4F11-9A56-207454AD1B28}"/>
              </a:ext>
            </a:extLst>
          </p:cNvPr>
          <p:cNvSpPr/>
          <p:nvPr/>
        </p:nvSpPr>
        <p:spPr>
          <a:xfrm>
            <a:off x="471949" y="1437548"/>
            <a:ext cx="109334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下方是作者的联系方式，有任何疑问请联系作者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E74F5F-7F83-47C4-9E4A-B48DFC848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22586" r="-1912" b="22934"/>
          <a:stretch/>
        </p:blipFill>
        <p:spPr>
          <a:xfrm>
            <a:off x="4587976" y="2295057"/>
            <a:ext cx="2235612" cy="27210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80A4DB-0980-43DD-8AFB-1FC4D8309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7" b="16298"/>
          <a:stretch/>
        </p:blipFill>
        <p:spPr>
          <a:xfrm>
            <a:off x="7832313" y="2246666"/>
            <a:ext cx="2235612" cy="27694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A0A0BD6-4736-488D-B5C1-D8462653CEEE}"/>
              </a:ext>
            </a:extLst>
          </p:cNvPr>
          <p:cNvSpPr txBox="1"/>
          <p:nvPr/>
        </p:nvSpPr>
        <p:spPr>
          <a:xfrm>
            <a:off x="540774" y="2761821"/>
            <a:ext cx="3500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Email</a:t>
            </a:r>
            <a:r>
              <a:rPr lang="zh-CN" alt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  <a:endParaRPr lang="en-US" altLang="zh-CN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altLang="zh-CN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Jing_mo@Outlook.com</a:t>
            </a:r>
            <a:endParaRPr lang="zh-CN" alt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60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5" y="29039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使用介绍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1633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CA4306-2449-46A6-ACB3-483D39B86F88}"/>
              </a:ext>
            </a:extLst>
          </p:cNvPr>
          <p:cNvSpPr txBox="1"/>
          <p:nvPr/>
        </p:nvSpPr>
        <p:spPr>
          <a:xfrm>
            <a:off x="820993" y="1398395"/>
            <a:ext cx="105352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</a:t>
            </a:r>
            <a:r>
              <a:rPr lang="zh-CN" altLang="en-US" sz="2400" dirty="0"/>
              <a:t>天气管理与预测系统系统是基于</a:t>
            </a:r>
            <a:r>
              <a:rPr lang="en-US" altLang="zh-CN" sz="2400" dirty="0"/>
              <a:t>C++</a:t>
            </a:r>
            <a:r>
              <a:rPr lang="zh-CN" altLang="en-US" sz="2400" dirty="0"/>
              <a:t>的大型信息管理系统。在程序开发时使用了可视化编程工具</a:t>
            </a:r>
            <a:r>
              <a:rPr lang="en-US" altLang="zh-CN" sz="2400" dirty="0"/>
              <a:t>——EasyX</a:t>
            </a:r>
            <a:r>
              <a:rPr lang="zh-CN" altLang="en-US" sz="2400" dirty="0"/>
              <a:t>。使得您在使用时只需轻点鼠标，跟随系统的提示即可轻松使用。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本天气预测系统采用三种预测模型，第一种是线性回归曲线，适用于小范围，样本变化不剧烈，线性关系较强的样本类型。第二种是时间序列预测法的加权移动平均法，适合做近期预测，而且是预测目标的发展趋势变化不大的情况。 第三种是时间序列的移动平均法，同样适用于样本变化不大的情况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         </a:t>
            </a:r>
            <a:r>
              <a:rPr lang="zh-CN" altLang="en-US" sz="2400" dirty="0"/>
              <a:t>天气管理与预测系统有用户添加、用户登录、用户修改、用户删除、城市添加、城市修改、城市删除、气温预测、打印功能、信息保存、用户查看等诸多功能，带给您非一般的体验。</a:t>
            </a:r>
          </a:p>
        </p:txBody>
      </p:sp>
    </p:spTree>
    <p:extLst>
      <p:ext uri="{BB962C8B-B14F-4D97-AF65-F5344CB8AC3E}">
        <p14:creationId xmlns:p14="http://schemas.microsoft.com/office/powerpoint/2010/main" val="302596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5" y="29039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删除城市</a:t>
            </a:r>
            <a:endParaRPr lang="zh-CN" alt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7D6C6F-8174-433B-BB82-8C14410DA49A}"/>
              </a:ext>
            </a:extLst>
          </p:cNvPr>
          <p:cNvSpPr/>
          <p:nvPr/>
        </p:nvSpPr>
        <p:spPr>
          <a:xfrm>
            <a:off x="2595345" y="2807988"/>
            <a:ext cx="30059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城市名称：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7428269" y="429005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删除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1633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D2772-01B7-4F11-9A56-207454AD1B28}"/>
              </a:ext>
            </a:extLst>
          </p:cNvPr>
          <p:cNvSpPr/>
          <p:nvPr/>
        </p:nvSpPr>
        <p:spPr>
          <a:xfrm>
            <a:off x="2595345" y="1437548"/>
            <a:ext cx="655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</a:t>
            </a:r>
            <a:r>
              <a:rPr lang="zh-CN" altLang="en-US" sz="32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输入要删除城市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名称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58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1898540" y="132907"/>
            <a:ext cx="79444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信息显示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82207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3DDDEC-780F-4707-8FE0-724A32805AEF}"/>
              </a:ext>
            </a:extLst>
          </p:cNvPr>
          <p:cNvSpPr/>
          <p:nvPr/>
        </p:nvSpPr>
        <p:spPr>
          <a:xfrm>
            <a:off x="9104669" y="5822076"/>
            <a:ext cx="175997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下一个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FCF5D18-D5A2-4113-9975-1B7AAC11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49424"/>
              </p:ext>
            </p:extLst>
          </p:nvPr>
        </p:nvGraphicFramePr>
        <p:xfrm>
          <a:off x="375856" y="1506374"/>
          <a:ext cx="11440288" cy="4269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0557">
                  <a:extLst>
                    <a:ext uri="{9D8B030D-6E8A-4147-A177-3AD203B41FA5}">
                      <a16:colId xmlns:a16="http://schemas.microsoft.com/office/drawing/2014/main" val="1914194547"/>
                    </a:ext>
                  </a:extLst>
                </a:gridCol>
                <a:gridCol w="850587">
                  <a:extLst>
                    <a:ext uri="{9D8B030D-6E8A-4147-A177-3AD203B41FA5}">
                      <a16:colId xmlns:a16="http://schemas.microsoft.com/office/drawing/2014/main" val="1087005510"/>
                    </a:ext>
                  </a:extLst>
                </a:gridCol>
                <a:gridCol w="1271143">
                  <a:extLst>
                    <a:ext uri="{9D8B030D-6E8A-4147-A177-3AD203B41FA5}">
                      <a16:colId xmlns:a16="http://schemas.microsoft.com/office/drawing/2014/main" val="1716451935"/>
                    </a:ext>
                  </a:extLst>
                </a:gridCol>
                <a:gridCol w="1271143">
                  <a:extLst>
                    <a:ext uri="{9D8B030D-6E8A-4147-A177-3AD203B41FA5}">
                      <a16:colId xmlns:a16="http://schemas.microsoft.com/office/drawing/2014/main" val="3449349920"/>
                    </a:ext>
                  </a:extLst>
                </a:gridCol>
                <a:gridCol w="1271143">
                  <a:extLst>
                    <a:ext uri="{9D8B030D-6E8A-4147-A177-3AD203B41FA5}">
                      <a16:colId xmlns:a16="http://schemas.microsoft.com/office/drawing/2014/main" val="2706847157"/>
                    </a:ext>
                  </a:extLst>
                </a:gridCol>
                <a:gridCol w="1271143">
                  <a:extLst>
                    <a:ext uri="{9D8B030D-6E8A-4147-A177-3AD203B41FA5}">
                      <a16:colId xmlns:a16="http://schemas.microsoft.com/office/drawing/2014/main" val="130252912"/>
                    </a:ext>
                  </a:extLst>
                </a:gridCol>
                <a:gridCol w="1271143">
                  <a:extLst>
                    <a:ext uri="{9D8B030D-6E8A-4147-A177-3AD203B41FA5}">
                      <a16:colId xmlns:a16="http://schemas.microsoft.com/office/drawing/2014/main" val="1259241558"/>
                    </a:ext>
                  </a:extLst>
                </a:gridCol>
                <a:gridCol w="1271143">
                  <a:extLst>
                    <a:ext uri="{9D8B030D-6E8A-4147-A177-3AD203B41FA5}">
                      <a16:colId xmlns:a16="http://schemas.microsoft.com/office/drawing/2014/main" val="583740263"/>
                    </a:ext>
                  </a:extLst>
                </a:gridCol>
                <a:gridCol w="1271143">
                  <a:extLst>
                    <a:ext uri="{9D8B030D-6E8A-4147-A177-3AD203B41FA5}">
                      <a16:colId xmlns:a16="http://schemas.microsoft.com/office/drawing/2014/main" val="2916652113"/>
                    </a:ext>
                  </a:extLst>
                </a:gridCol>
                <a:gridCol w="1271143">
                  <a:extLst>
                    <a:ext uri="{9D8B030D-6E8A-4147-A177-3AD203B41FA5}">
                      <a16:colId xmlns:a16="http://schemas.microsoft.com/office/drawing/2014/main" val="213217296"/>
                    </a:ext>
                  </a:extLst>
                </a:gridCol>
              </a:tblGrid>
              <a:tr h="459886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45517"/>
                  </a:ext>
                </a:extLst>
              </a:tr>
              <a:tr h="641592">
                <a:tc gridSpan="2">
                  <a:txBody>
                    <a:bodyPr/>
                    <a:lstStyle/>
                    <a:p>
                      <a:r>
                        <a:rPr lang="zh-CN" altLang="en-US" sz="2000" dirty="0"/>
                        <a:t>城市名称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87493"/>
                  </a:ext>
                </a:extLst>
              </a:tr>
              <a:tr h="786916">
                <a:tc gridSpan="2">
                  <a:txBody>
                    <a:bodyPr/>
                    <a:lstStyle/>
                    <a:p>
                      <a:r>
                        <a:rPr lang="zh-CN" altLang="en-US" sz="2000" dirty="0"/>
                        <a:t>电话区号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80856"/>
                  </a:ext>
                </a:extLst>
              </a:tr>
              <a:tr h="793774">
                <a:tc rowSpan="3">
                  <a:txBody>
                    <a:bodyPr/>
                    <a:lstStyle/>
                    <a:p>
                      <a:r>
                        <a:rPr lang="zh-CN" altLang="en-US" sz="2000" dirty="0"/>
                        <a:t>气温预测结果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模型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98112"/>
                  </a:ext>
                </a:extLst>
              </a:tr>
              <a:tr h="793774">
                <a:tc v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模型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0306"/>
                  </a:ext>
                </a:extLst>
              </a:tr>
              <a:tr h="793774">
                <a:tc v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模型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78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35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1898540" y="329552"/>
            <a:ext cx="79444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修改管理员账户信息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7428269" y="429005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修改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1633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D2772-01B7-4F11-9A56-207454AD1B28}"/>
              </a:ext>
            </a:extLst>
          </p:cNvPr>
          <p:cNvSpPr/>
          <p:nvPr/>
        </p:nvSpPr>
        <p:spPr>
          <a:xfrm>
            <a:off x="2595345" y="1437548"/>
            <a:ext cx="655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请重新输入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管理员账户</a:t>
            </a:r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信息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D7B0F3-608D-418A-B15B-81C01B038842}"/>
              </a:ext>
            </a:extLst>
          </p:cNvPr>
          <p:cNvSpPr/>
          <p:nvPr/>
        </p:nvSpPr>
        <p:spPr>
          <a:xfrm>
            <a:off x="2695050" y="2302822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账号：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4B5316-3281-4537-B0CC-6AE4AB750B6B}"/>
              </a:ext>
            </a:extLst>
          </p:cNvPr>
          <p:cNvSpPr/>
          <p:nvPr/>
        </p:nvSpPr>
        <p:spPr>
          <a:xfrm>
            <a:off x="2695050" y="2866399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密码：</a:t>
            </a:r>
          </a:p>
        </p:txBody>
      </p:sp>
    </p:spTree>
    <p:extLst>
      <p:ext uri="{BB962C8B-B14F-4D97-AF65-F5344CB8AC3E}">
        <p14:creationId xmlns:p14="http://schemas.microsoft.com/office/powerpoint/2010/main" val="353919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6" y="41510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欢迎登录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7D6C6F-8174-433B-BB82-8C14410DA49A}"/>
              </a:ext>
            </a:extLst>
          </p:cNvPr>
          <p:cNvSpPr/>
          <p:nvPr/>
        </p:nvSpPr>
        <p:spPr>
          <a:xfrm>
            <a:off x="3790227" y="1875954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账号：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595E91-8487-422D-888C-24B59448D52D}"/>
              </a:ext>
            </a:extLst>
          </p:cNvPr>
          <p:cNvSpPr/>
          <p:nvPr/>
        </p:nvSpPr>
        <p:spPr>
          <a:xfrm>
            <a:off x="3790227" y="2829840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密码：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6956321" y="41720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登录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6956321" y="498317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5565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5" y="29039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删除用户</a:t>
            </a:r>
            <a:endParaRPr lang="zh-CN" alt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7D6C6F-8174-433B-BB82-8C14410DA49A}"/>
              </a:ext>
            </a:extLst>
          </p:cNvPr>
          <p:cNvSpPr/>
          <p:nvPr/>
        </p:nvSpPr>
        <p:spPr>
          <a:xfrm>
            <a:off x="2595345" y="2807988"/>
            <a:ext cx="30059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账号：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7428269" y="429005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删除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1633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D2772-01B7-4F11-9A56-207454AD1B28}"/>
              </a:ext>
            </a:extLst>
          </p:cNvPr>
          <p:cNvSpPr/>
          <p:nvPr/>
        </p:nvSpPr>
        <p:spPr>
          <a:xfrm>
            <a:off x="2595345" y="1437548"/>
            <a:ext cx="655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请输入要删除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的用户账号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314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9840505-A5F1-4D50-8849-CDF5A97C9E2B}"/>
              </a:ext>
            </a:extLst>
          </p:cNvPr>
          <p:cNvSpPr/>
          <p:nvPr/>
        </p:nvSpPr>
        <p:spPr>
          <a:xfrm>
            <a:off x="1789702" y="508007"/>
            <a:ext cx="934041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欢迎使用天气信息管理系统</a:t>
            </a:r>
          </a:p>
        </p:txBody>
      </p:sp>
    </p:spTree>
    <p:extLst>
      <p:ext uri="{BB962C8B-B14F-4D97-AF65-F5344CB8AC3E}">
        <p14:creationId xmlns:p14="http://schemas.microsoft.com/office/powerpoint/2010/main" val="104160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06EE2-BEF8-4996-9C19-F8B3232A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6D090-DB69-4ECA-8679-B940D291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7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29B4-B011-4649-862A-916CE71F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664A7-8B72-4967-8187-30CD720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6" y="273436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欢迎注册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7D6C6F-8174-433B-BB82-8C14410DA49A}"/>
              </a:ext>
            </a:extLst>
          </p:cNvPr>
          <p:cNvSpPr/>
          <p:nvPr/>
        </p:nvSpPr>
        <p:spPr>
          <a:xfrm>
            <a:off x="3790224" y="2243876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电话</a:t>
            </a:r>
            <a:r>
              <a:rPr lang="zh-CN" alt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595E91-8487-422D-888C-24B59448D52D}"/>
              </a:ext>
            </a:extLst>
          </p:cNvPr>
          <p:cNvSpPr/>
          <p:nvPr/>
        </p:nvSpPr>
        <p:spPr>
          <a:xfrm>
            <a:off x="3790224" y="3875761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密码：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7270953" y="4899601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注册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CBEF5B-174C-45E0-BE90-A36B5BDCA7AB}"/>
              </a:ext>
            </a:extLst>
          </p:cNvPr>
          <p:cNvSpPr/>
          <p:nvPr/>
        </p:nvSpPr>
        <p:spPr>
          <a:xfrm>
            <a:off x="3790224" y="3056343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账号：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D6377F-56A3-42CF-A41F-303F021A9FAB}"/>
              </a:ext>
            </a:extLst>
          </p:cNvPr>
          <p:cNvSpPr/>
          <p:nvPr/>
        </p:nvSpPr>
        <p:spPr>
          <a:xfrm>
            <a:off x="3790225" y="1455535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姓名：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7D8EEF-AAFF-4ED7-8D9C-2A0B8BDBB2D6}"/>
              </a:ext>
            </a:extLst>
          </p:cNvPr>
          <p:cNvSpPr/>
          <p:nvPr/>
        </p:nvSpPr>
        <p:spPr>
          <a:xfrm>
            <a:off x="7270953" y="5710762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679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6" y="273436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账户注销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595E91-8487-422D-888C-24B59448D52D}"/>
              </a:ext>
            </a:extLst>
          </p:cNvPr>
          <p:cNvSpPr/>
          <p:nvPr/>
        </p:nvSpPr>
        <p:spPr>
          <a:xfrm>
            <a:off x="3790221" y="3651031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密码：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7270953" y="4899601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注销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CBEF5B-174C-45E0-BE90-A36B5BDCA7AB}"/>
              </a:ext>
            </a:extLst>
          </p:cNvPr>
          <p:cNvSpPr/>
          <p:nvPr/>
        </p:nvSpPr>
        <p:spPr>
          <a:xfrm>
            <a:off x="3790221" y="2790125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账号：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7D8EEF-AAFF-4ED7-8D9C-2A0B8BDBB2D6}"/>
              </a:ext>
            </a:extLst>
          </p:cNvPr>
          <p:cNvSpPr/>
          <p:nvPr/>
        </p:nvSpPr>
        <p:spPr>
          <a:xfrm>
            <a:off x="7270953" y="5710762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06C253-37F1-44D0-AB0A-7FFB89BCB8F2}"/>
              </a:ext>
            </a:extLst>
          </p:cNvPr>
          <p:cNvSpPr/>
          <p:nvPr/>
        </p:nvSpPr>
        <p:spPr>
          <a:xfrm>
            <a:off x="1899979" y="1478713"/>
            <a:ext cx="839204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请确认您的身份信息</a:t>
            </a:r>
            <a:endParaRPr lang="en-US" altLang="zh-CN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注意，账户一旦注销您的所有信息都将丢失！</a:t>
            </a:r>
          </a:p>
        </p:txBody>
      </p:sp>
    </p:spTree>
    <p:extLst>
      <p:ext uri="{BB962C8B-B14F-4D97-AF65-F5344CB8AC3E}">
        <p14:creationId xmlns:p14="http://schemas.microsoft.com/office/powerpoint/2010/main" val="31154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9840505-A5F1-4D50-8849-CDF5A97C9E2B}"/>
              </a:ext>
            </a:extLst>
          </p:cNvPr>
          <p:cNvSpPr/>
          <p:nvPr/>
        </p:nvSpPr>
        <p:spPr>
          <a:xfrm>
            <a:off x="1293057" y="221187"/>
            <a:ext cx="96058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欢迎使用天气信息管理系统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BB8A28-EC27-499F-ABA6-0EF7D251191E}"/>
              </a:ext>
            </a:extLst>
          </p:cNvPr>
          <p:cNvSpPr/>
          <p:nvPr/>
        </p:nvSpPr>
        <p:spPr>
          <a:xfrm>
            <a:off x="2315493" y="1543999"/>
            <a:ext cx="2630133" cy="612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添加城市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C34B59-8917-4D50-8FD8-D63E68C072C2}"/>
              </a:ext>
            </a:extLst>
          </p:cNvPr>
          <p:cNvSpPr/>
          <p:nvPr/>
        </p:nvSpPr>
        <p:spPr>
          <a:xfrm>
            <a:off x="2315493" y="4702606"/>
            <a:ext cx="2630132" cy="6113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</a:t>
            </a:r>
            <a:r>
              <a:rPr lang="zh-CN" altLang="en-US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删除城市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452421-366C-4D50-BA71-59BCCC33DCF2}"/>
              </a:ext>
            </a:extLst>
          </p:cNvPr>
          <p:cNvSpPr/>
          <p:nvPr/>
        </p:nvSpPr>
        <p:spPr>
          <a:xfrm>
            <a:off x="2315493" y="3647663"/>
            <a:ext cx="2630132" cy="612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</a:t>
            </a:r>
            <a:r>
              <a:rPr lang="zh-CN" altLang="en-US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修改城市</a:t>
            </a:r>
            <a:endParaRPr lang="zh-CN" altLang="en-US" sz="3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8AD2D9-66AC-45F5-B09A-9A6C6FE83E0A}"/>
              </a:ext>
            </a:extLst>
          </p:cNvPr>
          <p:cNvSpPr/>
          <p:nvPr/>
        </p:nvSpPr>
        <p:spPr>
          <a:xfrm>
            <a:off x="2315494" y="2592719"/>
            <a:ext cx="2630132" cy="612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</a:t>
            </a:r>
            <a:r>
              <a:rPr lang="zh-CN" altLang="en-US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添加天气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68AAD4-8DEB-475E-91C5-C3D54D10BA27}"/>
              </a:ext>
            </a:extLst>
          </p:cNvPr>
          <p:cNvSpPr/>
          <p:nvPr/>
        </p:nvSpPr>
        <p:spPr>
          <a:xfrm>
            <a:off x="6499119" y="1544000"/>
            <a:ext cx="4208210" cy="606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6.</a:t>
            </a:r>
            <a:r>
              <a:rPr lang="zh-CN" altLang="en-US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修改用户个人信息</a:t>
            </a:r>
            <a:endParaRPr lang="zh-CN" altLang="en-US" sz="3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CABF5-E986-474A-926E-840B0E199410}"/>
              </a:ext>
            </a:extLst>
          </p:cNvPr>
          <p:cNvSpPr/>
          <p:nvPr/>
        </p:nvSpPr>
        <p:spPr>
          <a:xfrm>
            <a:off x="6499119" y="2592717"/>
            <a:ext cx="2630132" cy="6125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r>
              <a:rPr lang="en-US" altLang="zh-CN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zh-CN" altLang="en-US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退出登录</a:t>
            </a:r>
            <a:endParaRPr lang="zh-CN" altLang="en-US" sz="3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EAEF03-57EF-4931-8486-E77A9523493B}"/>
              </a:ext>
            </a:extLst>
          </p:cNvPr>
          <p:cNvSpPr/>
          <p:nvPr/>
        </p:nvSpPr>
        <p:spPr>
          <a:xfrm>
            <a:off x="6499119" y="3647661"/>
            <a:ext cx="2630132" cy="6125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</a:t>
            </a:r>
            <a:r>
              <a:rPr lang="en-US" altLang="zh-CN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zh-CN" altLang="en-US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退出程序</a:t>
            </a:r>
            <a:endParaRPr lang="zh-CN" altLang="en-US" sz="3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D1C299-4313-4942-9CCD-FAB2217A57D9}"/>
              </a:ext>
            </a:extLst>
          </p:cNvPr>
          <p:cNvSpPr/>
          <p:nvPr/>
        </p:nvSpPr>
        <p:spPr>
          <a:xfrm>
            <a:off x="6499119" y="4702606"/>
            <a:ext cx="2630132" cy="611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9.</a:t>
            </a:r>
            <a:r>
              <a:rPr lang="zh-CN" altLang="en-US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使用介绍</a:t>
            </a:r>
            <a:endParaRPr lang="zh-CN" altLang="en-US" sz="3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34DE5C-1E19-4746-AA84-0D85B8362866}"/>
              </a:ext>
            </a:extLst>
          </p:cNvPr>
          <p:cNvSpPr/>
          <p:nvPr/>
        </p:nvSpPr>
        <p:spPr>
          <a:xfrm>
            <a:off x="2315493" y="5751326"/>
            <a:ext cx="2630132" cy="611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5.</a:t>
            </a:r>
            <a:r>
              <a:rPr lang="zh-CN" altLang="en-US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显示城市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4ACB86-CE36-4102-ABAD-896528A262D1}"/>
              </a:ext>
            </a:extLst>
          </p:cNvPr>
          <p:cNvSpPr/>
          <p:nvPr/>
        </p:nvSpPr>
        <p:spPr>
          <a:xfrm>
            <a:off x="6499119" y="5751326"/>
            <a:ext cx="2630132" cy="611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10.</a:t>
            </a:r>
            <a:r>
              <a:rPr lang="zh-CN" altLang="en-US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联系作者</a:t>
            </a:r>
            <a:endParaRPr lang="zh-CN" altLang="en-US" sz="3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F63BB9-6508-48B6-938D-191DE99F1F36}"/>
              </a:ext>
            </a:extLst>
          </p:cNvPr>
          <p:cNvSpPr/>
          <p:nvPr/>
        </p:nvSpPr>
        <p:spPr>
          <a:xfrm>
            <a:off x="544221" y="2156512"/>
            <a:ext cx="1015663" cy="2862322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普通用户</a:t>
            </a:r>
          </a:p>
        </p:txBody>
      </p:sp>
    </p:spTree>
    <p:extLst>
      <p:ext uri="{BB962C8B-B14F-4D97-AF65-F5344CB8AC3E}">
        <p14:creationId xmlns:p14="http://schemas.microsoft.com/office/powerpoint/2010/main" val="148945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9840505-A5F1-4D50-8849-CDF5A97C9E2B}"/>
              </a:ext>
            </a:extLst>
          </p:cNvPr>
          <p:cNvSpPr/>
          <p:nvPr/>
        </p:nvSpPr>
        <p:spPr>
          <a:xfrm>
            <a:off x="1293057" y="221187"/>
            <a:ext cx="96058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欢迎使用天气信息管理系统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BB8A28-EC27-499F-ABA6-0EF7D251191E}"/>
              </a:ext>
            </a:extLst>
          </p:cNvPr>
          <p:cNvSpPr/>
          <p:nvPr/>
        </p:nvSpPr>
        <p:spPr>
          <a:xfrm>
            <a:off x="4055803" y="1483897"/>
            <a:ext cx="2905436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</a:t>
            </a:r>
            <a:r>
              <a:rPr lang="zh-CN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显示用户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C34B59-8917-4D50-8FD8-D63E68C072C2}"/>
              </a:ext>
            </a:extLst>
          </p:cNvPr>
          <p:cNvSpPr/>
          <p:nvPr/>
        </p:nvSpPr>
        <p:spPr>
          <a:xfrm>
            <a:off x="4055803" y="4714189"/>
            <a:ext cx="2905436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</a:t>
            </a:r>
            <a:r>
              <a:rPr lang="zh-CN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退出登录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452421-366C-4D50-BA71-59BCCC33DCF2}"/>
              </a:ext>
            </a:extLst>
          </p:cNvPr>
          <p:cNvSpPr/>
          <p:nvPr/>
        </p:nvSpPr>
        <p:spPr>
          <a:xfrm>
            <a:off x="4055803" y="3677053"/>
            <a:ext cx="2905436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删除用户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8AD2D9-66AC-45F5-B09A-9A6C6FE83E0A}"/>
              </a:ext>
            </a:extLst>
          </p:cNvPr>
          <p:cNvSpPr/>
          <p:nvPr/>
        </p:nvSpPr>
        <p:spPr>
          <a:xfrm>
            <a:off x="4055803" y="2592718"/>
            <a:ext cx="2905436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修改账户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34DE5C-1E19-4746-AA84-0D85B8362866}"/>
              </a:ext>
            </a:extLst>
          </p:cNvPr>
          <p:cNvSpPr/>
          <p:nvPr/>
        </p:nvSpPr>
        <p:spPr>
          <a:xfrm>
            <a:off x="4055803" y="5751325"/>
            <a:ext cx="2905436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5.</a:t>
            </a:r>
            <a:r>
              <a:rPr lang="zh-CN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退出程序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F63BB9-6508-48B6-938D-191DE99F1F36}"/>
              </a:ext>
            </a:extLst>
          </p:cNvPr>
          <p:cNvSpPr/>
          <p:nvPr/>
        </p:nvSpPr>
        <p:spPr>
          <a:xfrm>
            <a:off x="1293057" y="2544364"/>
            <a:ext cx="1015663" cy="2169825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管理员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410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6" y="41510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添加</a:t>
            </a:r>
            <a:r>
              <a:rPr lang="zh-CN" alt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城市</a:t>
            </a:r>
            <a:endParaRPr lang="zh-CN" alt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7D6C6F-8174-433B-BB82-8C14410DA49A}"/>
              </a:ext>
            </a:extLst>
          </p:cNvPr>
          <p:cNvSpPr/>
          <p:nvPr/>
        </p:nvSpPr>
        <p:spPr>
          <a:xfrm>
            <a:off x="1092370" y="2524390"/>
            <a:ext cx="30059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城市名称：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595E91-8487-422D-888C-24B59448D52D}"/>
              </a:ext>
            </a:extLst>
          </p:cNvPr>
          <p:cNvSpPr/>
          <p:nvPr/>
        </p:nvSpPr>
        <p:spPr>
          <a:xfrm>
            <a:off x="1348850" y="3476358"/>
            <a:ext cx="24929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电话区号：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7428269" y="429005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添加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1633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D2772-01B7-4F11-9A56-207454AD1B28}"/>
              </a:ext>
            </a:extLst>
          </p:cNvPr>
          <p:cNvSpPr/>
          <p:nvPr/>
        </p:nvSpPr>
        <p:spPr>
          <a:xfrm>
            <a:off x="2584597" y="1694686"/>
            <a:ext cx="655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请输入要添加的城市信息</a:t>
            </a:r>
          </a:p>
        </p:txBody>
      </p:sp>
    </p:spTree>
    <p:extLst>
      <p:ext uri="{BB962C8B-B14F-4D97-AF65-F5344CB8AC3E}">
        <p14:creationId xmlns:p14="http://schemas.microsoft.com/office/powerpoint/2010/main" val="353931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0BB6B8-5944-43BC-B16C-F32EED50A17E}"/>
              </a:ext>
            </a:extLst>
          </p:cNvPr>
          <p:cNvSpPr txBox="1"/>
          <p:nvPr/>
        </p:nvSpPr>
        <p:spPr>
          <a:xfrm>
            <a:off x="2812025" y="29039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添加天气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7D6C6F-8174-433B-BB82-8C14410DA49A}"/>
              </a:ext>
            </a:extLst>
          </p:cNvPr>
          <p:cNvSpPr/>
          <p:nvPr/>
        </p:nvSpPr>
        <p:spPr>
          <a:xfrm>
            <a:off x="1092367" y="2257587"/>
            <a:ext cx="30059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城市名称：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595E91-8487-422D-888C-24B59448D52D}"/>
              </a:ext>
            </a:extLst>
          </p:cNvPr>
          <p:cNvSpPr/>
          <p:nvPr/>
        </p:nvSpPr>
        <p:spPr>
          <a:xfrm>
            <a:off x="1602245" y="2886223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年</a:t>
            </a:r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FA271-23FD-40D2-81F4-E41180765A5D}"/>
              </a:ext>
            </a:extLst>
          </p:cNvPr>
          <p:cNvSpPr/>
          <p:nvPr/>
        </p:nvSpPr>
        <p:spPr>
          <a:xfrm>
            <a:off x="7428269" y="4290056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添加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8FF9E-9A39-4FEC-A7B5-2B7B4D04C6A2}"/>
              </a:ext>
            </a:extLst>
          </p:cNvPr>
          <p:cNvSpPr/>
          <p:nvPr/>
        </p:nvSpPr>
        <p:spPr>
          <a:xfrm>
            <a:off x="7428269" y="5163314"/>
            <a:ext cx="1342106" cy="576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cap="none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返回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D2772-01B7-4F11-9A56-207454AD1B28}"/>
              </a:ext>
            </a:extLst>
          </p:cNvPr>
          <p:cNvSpPr/>
          <p:nvPr/>
        </p:nvSpPr>
        <p:spPr>
          <a:xfrm>
            <a:off x="2595345" y="1437548"/>
            <a:ext cx="65508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请输入要添加城市的天气信息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97DA7F-0625-4869-B5A3-C72F58766B18}"/>
              </a:ext>
            </a:extLst>
          </p:cNvPr>
          <p:cNvSpPr/>
          <p:nvPr/>
        </p:nvSpPr>
        <p:spPr>
          <a:xfrm>
            <a:off x="1602245" y="3932663"/>
            <a:ext cx="902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日</a:t>
            </a:r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65985F-0B7E-4132-AA9E-B8A801F3C05C}"/>
              </a:ext>
            </a:extLst>
          </p:cNvPr>
          <p:cNvSpPr/>
          <p:nvPr/>
        </p:nvSpPr>
        <p:spPr>
          <a:xfrm>
            <a:off x="1602246" y="3409443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月</a:t>
            </a:r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D7B0F3-608D-418A-B15B-81C01B038842}"/>
              </a:ext>
            </a:extLst>
          </p:cNvPr>
          <p:cNvSpPr/>
          <p:nvPr/>
        </p:nvSpPr>
        <p:spPr>
          <a:xfrm>
            <a:off x="6927996" y="2253755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最高气温</a:t>
            </a:r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4B5316-3281-4537-B0CC-6AE4AB750B6B}"/>
              </a:ext>
            </a:extLst>
          </p:cNvPr>
          <p:cNvSpPr/>
          <p:nvPr/>
        </p:nvSpPr>
        <p:spPr>
          <a:xfrm>
            <a:off x="6927995" y="2776975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最低气温</a:t>
            </a:r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AF172C-E810-4982-A238-89FCECC8FF35}"/>
              </a:ext>
            </a:extLst>
          </p:cNvPr>
          <p:cNvSpPr/>
          <p:nvPr/>
        </p:nvSpPr>
        <p:spPr>
          <a:xfrm>
            <a:off x="6927995" y="3364455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降雨量：</a:t>
            </a:r>
          </a:p>
        </p:txBody>
      </p:sp>
    </p:spTree>
    <p:extLst>
      <p:ext uri="{BB962C8B-B14F-4D97-AF65-F5344CB8AC3E}">
        <p14:creationId xmlns:p14="http://schemas.microsoft.com/office/powerpoint/2010/main" val="146632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9840505-A5F1-4D50-8849-CDF5A97C9E2B}"/>
              </a:ext>
            </a:extLst>
          </p:cNvPr>
          <p:cNvSpPr/>
          <p:nvPr/>
        </p:nvSpPr>
        <p:spPr>
          <a:xfrm>
            <a:off x="1293057" y="221187"/>
            <a:ext cx="96058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修改城市与天气信息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BB8A28-EC27-499F-ABA6-0EF7D251191E}"/>
              </a:ext>
            </a:extLst>
          </p:cNvPr>
          <p:cNvSpPr/>
          <p:nvPr/>
        </p:nvSpPr>
        <p:spPr>
          <a:xfrm>
            <a:off x="4132002" y="2253337"/>
            <a:ext cx="3927991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</a:t>
            </a:r>
            <a:r>
              <a:rPr lang="zh-CN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修改城市信息</a:t>
            </a:r>
            <a:endParaRPr lang="zh-CN" alt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8AD2D9-66AC-45F5-B09A-9A6C6FE83E0A}"/>
              </a:ext>
            </a:extLst>
          </p:cNvPr>
          <p:cNvSpPr/>
          <p:nvPr/>
        </p:nvSpPr>
        <p:spPr>
          <a:xfrm>
            <a:off x="4132002" y="3450502"/>
            <a:ext cx="3927991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</a:t>
            </a:r>
            <a:r>
              <a:rPr lang="zh-CN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修改天气信息</a:t>
            </a:r>
          </a:p>
        </p:txBody>
      </p:sp>
    </p:spTree>
    <p:extLst>
      <p:ext uri="{BB962C8B-B14F-4D97-AF65-F5344CB8AC3E}">
        <p14:creationId xmlns:p14="http://schemas.microsoft.com/office/powerpoint/2010/main" val="155877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600</Words>
  <Application>Microsoft Office PowerPoint</Application>
  <PresentationFormat>宽屏</PresentationFormat>
  <Paragraphs>155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常 琪凯</dc:creator>
  <cp:lastModifiedBy>常 琪凯</cp:lastModifiedBy>
  <cp:revision>80</cp:revision>
  <dcterms:created xsi:type="dcterms:W3CDTF">2021-07-07T13:41:52Z</dcterms:created>
  <dcterms:modified xsi:type="dcterms:W3CDTF">2021-07-12T14:01:18Z</dcterms:modified>
</cp:coreProperties>
</file>