
<file path=[Content_Types].xml><?xml version="1.0" encoding="utf-8"?>
<Types xmlns="http://schemas.openxmlformats.org/package/2006/content-types">
  <Default Extension="jpeg" ContentType="image/jpeg"/>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12"/>
  </p:handoutMasterIdLst>
  <p:sldIdLst>
    <p:sldId id="3217" r:id="rId3"/>
    <p:sldId id="3218" r:id="rId5"/>
    <p:sldId id="3220" r:id="rId6"/>
    <p:sldId id="3225" r:id="rId7"/>
    <p:sldId id="3239" r:id="rId8"/>
    <p:sldId id="3227" r:id="rId9"/>
    <p:sldId id="3230" r:id="rId10"/>
    <p:sldId id="3244" r:id="rId11"/>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59817"/>
    <a:srgbClr val="5ED1E5"/>
    <a:srgbClr val="0673AE"/>
    <a:srgbClr val="33AE7F"/>
    <a:srgbClr val="FE5817"/>
    <a:srgbClr val="FFC000"/>
    <a:srgbClr val="66CCFF"/>
    <a:srgbClr val="33C0C9"/>
    <a:srgbClr val="0143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14" autoAdjust="0"/>
    <p:restoredTop sz="95317" autoAdjust="0"/>
  </p:normalViewPr>
  <p:slideViewPr>
    <p:cSldViewPr>
      <p:cViewPr varScale="1">
        <p:scale>
          <a:sx n="98" d="100"/>
          <a:sy n="98" d="100"/>
        </p:scale>
        <p:origin x="-114" y="-252"/>
      </p:cViewPr>
      <p:guideLst>
        <p:guide orient="horz" pos="284"/>
        <p:guide orient="horz" pos="4183"/>
        <p:guide pos="4064"/>
        <p:guide pos="521"/>
        <p:guide pos="7484"/>
        <p:guide pos="6878"/>
      </p:guideLst>
    </p:cSldViewPr>
  </p:slideViewPr>
  <p:outlineViewPr>
    <p:cViewPr>
      <p:scale>
        <a:sx n="100" d="100"/>
        <a:sy n="100" d="100"/>
      </p:scale>
      <p:origin x="0" y="-20556"/>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大侠素材铺  淘宝店：</a:t>
            </a:r>
            <a:r>
              <a:rPr lang="en-US" altLang="zh-CN" smtClean="0"/>
              <a:t>https://dxpu.taobao.com/</a:t>
            </a:r>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6050" y="514350"/>
            <a:ext cx="4573588"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8" Type="http://schemas.openxmlformats.org/officeDocument/2006/relationships/notesSlide" Target="../notesSlides/notesSlide1.xml"/><Relationship Id="rId17" Type="http://schemas.openxmlformats.org/officeDocument/2006/relationships/slideLayout" Target="../slideLayouts/slideLayout1.xml"/><Relationship Id="rId16" Type="http://schemas.openxmlformats.org/officeDocument/2006/relationships/image" Target="../media/image1.png"/><Relationship Id="rId15" Type="http://schemas.openxmlformats.org/officeDocument/2006/relationships/tags" Target="../tags/tag13.xml"/><Relationship Id="rId14" Type="http://schemas.microsoft.com/office/2007/relationships/media" Target="../media/media1.mp3"/><Relationship Id="rId13" Type="http://schemas.openxmlformats.org/officeDocument/2006/relationships/audio" Target="../media/media1.mp3"/><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_任意多边形 30"/>
          <p:cNvSpPr>
            <a:spLocks noEditPoints="1"/>
          </p:cNvSpPr>
          <p:nvPr>
            <p:custDataLst>
              <p:tags r:id="rId1"/>
            </p:custDataLst>
          </p:nvPr>
        </p:nvSpPr>
        <p:spPr bwMode="auto">
          <a:xfrm>
            <a:off x="4050891" y="1162975"/>
            <a:ext cx="1706562" cy="1708415"/>
          </a:xfrm>
          <a:custGeom>
            <a:avLst/>
            <a:gdLst>
              <a:gd name="T0" fmla="*/ 461 w 921"/>
              <a:gd name="T1" fmla="*/ 9 h 922"/>
              <a:gd name="T2" fmla="*/ 8 w 921"/>
              <a:gd name="T3" fmla="*/ 462 h 922"/>
              <a:gd name="T4" fmla="*/ 461 w 921"/>
              <a:gd name="T5" fmla="*/ 913 h 922"/>
              <a:gd name="T6" fmla="*/ 912 w 921"/>
              <a:gd name="T7" fmla="*/ 462 h 922"/>
              <a:gd name="T8" fmla="*/ 461 w 921"/>
              <a:gd name="T9" fmla="*/ 9 h 922"/>
              <a:gd name="T10" fmla="*/ 461 w 921"/>
              <a:gd name="T11" fmla="*/ 0 h 922"/>
              <a:gd name="T12" fmla="*/ 921 w 921"/>
              <a:gd name="T13" fmla="*/ 462 h 922"/>
              <a:gd name="T14" fmla="*/ 461 w 921"/>
              <a:gd name="T15" fmla="*/ 922 h 922"/>
              <a:gd name="T16" fmla="*/ 0 w 921"/>
              <a:gd name="T17" fmla="*/ 462 h 922"/>
              <a:gd name="T18" fmla="*/ 461 w 921"/>
              <a:gd name="T19" fmla="*/ 0 h 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1" h="922">
                <a:moveTo>
                  <a:pt x="461" y="9"/>
                </a:moveTo>
                <a:lnTo>
                  <a:pt x="8" y="462"/>
                </a:lnTo>
                <a:lnTo>
                  <a:pt x="461" y="913"/>
                </a:lnTo>
                <a:lnTo>
                  <a:pt x="912" y="462"/>
                </a:lnTo>
                <a:lnTo>
                  <a:pt x="461" y="9"/>
                </a:lnTo>
                <a:close/>
                <a:moveTo>
                  <a:pt x="461" y="0"/>
                </a:moveTo>
                <a:lnTo>
                  <a:pt x="921" y="462"/>
                </a:lnTo>
                <a:lnTo>
                  <a:pt x="461" y="922"/>
                </a:lnTo>
                <a:lnTo>
                  <a:pt x="0" y="462"/>
                </a:lnTo>
                <a:lnTo>
                  <a:pt x="461" y="0"/>
                </a:lnTo>
                <a:close/>
              </a:path>
            </a:pathLst>
          </a:custGeom>
          <a:solidFill>
            <a:schemeClr val="accent1"/>
          </a:solidFill>
          <a:ln w="0">
            <a:noFill/>
            <a:prstDash val="solid"/>
            <a:round/>
          </a:ln>
        </p:spPr>
        <p:txBody>
          <a:bodyPr vert="horz" wrap="square" lIns="0" tIns="0" rIns="0" bIns="0" numCol="1" anchor="ctr" anchorCtr="1" compatLnSpc="1"/>
          <a:lstStyle/>
          <a:p>
            <a:r>
              <a:rPr lang="zh-CN" altLang="en-US" sz="2800" dirty="0">
                <a:solidFill>
                  <a:schemeClr val="bg2">
                    <a:lumMod val="25000"/>
                  </a:schemeClr>
                </a:solidFill>
                <a:latin typeface="微软雅黑" panose="020B0503020204020204" pitchFamily="34" charset="-122"/>
                <a:ea typeface="微软雅黑" panose="020B0503020204020204" pitchFamily="34" charset="-122"/>
              </a:rPr>
              <a:t>营养</a:t>
            </a:r>
            <a:endParaRPr lang="zh-CN" altLang="en-US" sz="28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3" name="PA_任意多边形 31"/>
          <p:cNvSpPr>
            <a:spLocks noEditPoints="1"/>
          </p:cNvSpPr>
          <p:nvPr>
            <p:custDataLst>
              <p:tags r:id="rId2"/>
            </p:custDataLst>
          </p:nvPr>
        </p:nvSpPr>
        <p:spPr bwMode="auto">
          <a:xfrm>
            <a:off x="6026131" y="1162975"/>
            <a:ext cx="1706562" cy="1708415"/>
          </a:xfrm>
          <a:custGeom>
            <a:avLst/>
            <a:gdLst>
              <a:gd name="T0" fmla="*/ 462 w 921"/>
              <a:gd name="T1" fmla="*/ 9 h 922"/>
              <a:gd name="T2" fmla="*/ 9 w 921"/>
              <a:gd name="T3" fmla="*/ 462 h 922"/>
              <a:gd name="T4" fmla="*/ 462 w 921"/>
              <a:gd name="T5" fmla="*/ 913 h 922"/>
              <a:gd name="T6" fmla="*/ 913 w 921"/>
              <a:gd name="T7" fmla="*/ 462 h 922"/>
              <a:gd name="T8" fmla="*/ 462 w 921"/>
              <a:gd name="T9" fmla="*/ 9 h 922"/>
              <a:gd name="T10" fmla="*/ 462 w 921"/>
              <a:gd name="T11" fmla="*/ 0 h 922"/>
              <a:gd name="T12" fmla="*/ 921 w 921"/>
              <a:gd name="T13" fmla="*/ 462 h 922"/>
              <a:gd name="T14" fmla="*/ 462 w 921"/>
              <a:gd name="T15" fmla="*/ 922 h 922"/>
              <a:gd name="T16" fmla="*/ 0 w 921"/>
              <a:gd name="T17" fmla="*/ 462 h 922"/>
              <a:gd name="T18" fmla="*/ 462 w 921"/>
              <a:gd name="T19" fmla="*/ 0 h 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1" h="922">
                <a:moveTo>
                  <a:pt x="462" y="9"/>
                </a:moveTo>
                <a:lnTo>
                  <a:pt x="9" y="462"/>
                </a:lnTo>
                <a:lnTo>
                  <a:pt x="462" y="913"/>
                </a:lnTo>
                <a:lnTo>
                  <a:pt x="913" y="462"/>
                </a:lnTo>
                <a:lnTo>
                  <a:pt x="462" y="9"/>
                </a:lnTo>
                <a:close/>
                <a:moveTo>
                  <a:pt x="462" y="0"/>
                </a:moveTo>
                <a:lnTo>
                  <a:pt x="921" y="462"/>
                </a:lnTo>
                <a:lnTo>
                  <a:pt x="462" y="922"/>
                </a:lnTo>
                <a:lnTo>
                  <a:pt x="0" y="462"/>
                </a:lnTo>
                <a:lnTo>
                  <a:pt x="462" y="0"/>
                </a:lnTo>
                <a:close/>
              </a:path>
            </a:pathLst>
          </a:custGeom>
          <a:solidFill>
            <a:schemeClr val="accent1"/>
          </a:solidFill>
          <a:ln w="0">
            <a:noFill/>
            <a:prstDash val="solid"/>
            <a:round/>
          </a:ln>
        </p:spPr>
        <p:txBody>
          <a:bodyPr vert="horz" wrap="square" lIns="0" tIns="0" rIns="0" bIns="0" numCol="1" anchor="ctr" anchorCtr="1" compatLnSpc="1"/>
          <a:lstStyle/>
          <a:p>
            <a:r>
              <a:rPr lang="zh-CN" altLang="en-US" sz="2800" dirty="0">
                <a:solidFill>
                  <a:schemeClr val="bg2">
                    <a:lumMod val="25000"/>
                  </a:schemeClr>
                </a:solidFill>
                <a:latin typeface="微软雅黑" panose="020B0503020204020204" pitchFamily="34" charset="-122"/>
                <a:ea typeface="微软雅黑" panose="020B0503020204020204" pitchFamily="34" charset="-122"/>
              </a:rPr>
              <a:t>成功</a:t>
            </a:r>
            <a:endParaRPr lang="zh-CN" altLang="en-US" sz="28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5" name="PA_任意多边形 33"/>
          <p:cNvSpPr/>
          <p:nvPr>
            <p:custDataLst>
              <p:tags r:id="rId3"/>
            </p:custDataLst>
          </p:nvPr>
        </p:nvSpPr>
        <p:spPr bwMode="auto">
          <a:xfrm>
            <a:off x="354" y="314326"/>
            <a:ext cx="859766" cy="1704709"/>
          </a:xfrm>
          <a:custGeom>
            <a:avLst/>
            <a:gdLst>
              <a:gd name="T0" fmla="*/ 0 w 464"/>
              <a:gd name="T1" fmla="*/ 0 h 920"/>
              <a:gd name="T2" fmla="*/ 464 w 464"/>
              <a:gd name="T3" fmla="*/ 461 h 920"/>
              <a:gd name="T4" fmla="*/ 2 w 464"/>
              <a:gd name="T5" fmla="*/ 920 h 920"/>
              <a:gd name="T6" fmla="*/ 2 w 464"/>
              <a:gd name="T7" fmla="*/ 460 h 920"/>
              <a:gd name="T8" fmla="*/ 0 w 464"/>
              <a:gd name="T9" fmla="*/ 460 h 920"/>
              <a:gd name="T10" fmla="*/ 0 w 464"/>
              <a:gd name="T11" fmla="*/ 0 h 920"/>
            </a:gdLst>
            <a:ahLst/>
            <a:cxnLst>
              <a:cxn ang="0">
                <a:pos x="T0" y="T1"/>
              </a:cxn>
              <a:cxn ang="0">
                <a:pos x="T2" y="T3"/>
              </a:cxn>
              <a:cxn ang="0">
                <a:pos x="T4" y="T5"/>
              </a:cxn>
              <a:cxn ang="0">
                <a:pos x="T6" y="T7"/>
              </a:cxn>
              <a:cxn ang="0">
                <a:pos x="T8" y="T9"/>
              </a:cxn>
              <a:cxn ang="0">
                <a:pos x="T10" y="T11"/>
              </a:cxn>
            </a:cxnLst>
            <a:rect l="0" t="0" r="r" b="b"/>
            <a:pathLst>
              <a:path w="464" h="920">
                <a:moveTo>
                  <a:pt x="0" y="0"/>
                </a:moveTo>
                <a:lnTo>
                  <a:pt x="464" y="461"/>
                </a:lnTo>
                <a:lnTo>
                  <a:pt x="2" y="920"/>
                </a:lnTo>
                <a:lnTo>
                  <a:pt x="2" y="460"/>
                </a:lnTo>
                <a:lnTo>
                  <a:pt x="0" y="460"/>
                </a:lnTo>
                <a:lnTo>
                  <a:pt x="0" y="0"/>
                </a:lnTo>
                <a:close/>
              </a:path>
            </a:pathLst>
          </a:custGeom>
          <a:solidFill>
            <a:schemeClr val="accent2"/>
          </a:solidFill>
          <a:ln w="0">
            <a:noFill/>
            <a:prstDash val="solid"/>
            <a:round/>
          </a:ln>
        </p:spPr>
        <p:txBody>
          <a:bodyPr vert="horz" wrap="square" lIns="128580" tIns="64290" rIns="128580" bIns="64290" numCol="1" anchor="t" anchorCtr="0" compatLnSpc="1"/>
          <a:lstStyle/>
          <a:p>
            <a:endParaRPr lang="zh-CN" altLang="en-US"/>
          </a:p>
        </p:txBody>
      </p:sp>
      <p:sp>
        <p:nvSpPr>
          <p:cNvPr id="47" name="PA_任意多边形 35"/>
          <p:cNvSpPr/>
          <p:nvPr>
            <p:custDataLst>
              <p:tags r:id="rId4"/>
            </p:custDataLst>
          </p:nvPr>
        </p:nvSpPr>
        <p:spPr bwMode="auto">
          <a:xfrm>
            <a:off x="354" y="2119094"/>
            <a:ext cx="859766" cy="1704709"/>
          </a:xfrm>
          <a:custGeom>
            <a:avLst/>
            <a:gdLst>
              <a:gd name="T0" fmla="*/ 0 w 464"/>
              <a:gd name="T1" fmla="*/ 0 h 920"/>
              <a:gd name="T2" fmla="*/ 464 w 464"/>
              <a:gd name="T3" fmla="*/ 462 h 920"/>
              <a:gd name="T4" fmla="*/ 2 w 464"/>
              <a:gd name="T5" fmla="*/ 920 h 920"/>
              <a:gd name="T6" fmla="*/ 2 w 464"/>
              <a:gd name="T7" fmla="*/ 462 h 920"/>
              <a:gd name="T8" fmla="*/ 0 w 464"/>
              <a:gd name="T9" fmla="*/ 462 h 920"/>
              <a:gd name="T10" fmla="*/ 0 w 464"/>
              <a:gd name="T11" fmla="*/ 0 h 920"/>
            </a:gdLst>
            <a:ahLst/>
            <a:cxnLst>
              <a:cxn ang="0">
                <a:pos x="T0" y="T1"/>
              </a:cxn>
              <a:cxn ang="0">
                <a:pos x="T2" y="T3"/>
              </a:cxn>
              <a:cxn ang="0">
                <a:pos x="T4" y="T5"/>
              </a:cxn>
              <a:cxn ang="0">
                <a:pos x="T6" y="T7"/>
              </a:cxn>
              <a:cxn ang="0">
                <a:pos x="T8" y="T9"/>
              </a:cxn>
              <a:cxn ang="0">
                <a:pos x="T10" y="T11"/>
              </a:cxn>
            </a:cxnLst>
            <a:rect l="0" t="0" r="r" b="b"/>
            <a:pathLst>
              <a:path w="464" h="920">
                <a:moveTo>
                  <a:pt x="0" y="0"/>
                </a:moveTo>
                <a:lnTo>
                  <a:pt x="464" y="462"/>
                </a:lnTo>
                <a:lnTo>
                  <a:pt x="2" y="920"/>
                </a:lnTo>
                <a:lnTo>
                  <a:pt x="2" y="462"/>
                </a:lnTo>
                <a:lnTo>
                  <a:pt x="0" y="462"/>
                </a:lnTo>
                <a:lnTo>
                  <a:pt x="0"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
        <p:nvSpPr>
          <p:cNvPr id="48" name="PA_任意多边形 36"/>
          <p:cNvSpPr/>
          <p:nvPr>
            <p:custDataLst>
              <p:tags r:id="rId5"/>
            </p:custDataLst>
          </p:nvPr>
        </p:nvSpPr>
        <p:spPr bwMode="auto">
          <a:xfrm>
            <a:off x="1082474" y="314326"/>
            <a:ext cx="1717680" cy="1704709"/>
          </a:xfrm>
          <a:custGeom>
            <a:avLst/>
            <a:gdLst>
              <a:gd name="T0" fmla="*/ 463 w 927"/>
              <a:gd name="T1" fmla="*/ 0 h 920"/>
              <a:gd name="T2" fmla="*/ 927 w 927"/>
              <a:gd name="T3" fmla="*/ 461 h 920"/>
              <a:gd name="T4" fmla="*/ 465 w 927"/>
              <a:gd name="T5" fmla="*/ 920 h 920"/>
              <a:gd name="T6" fmla="*/ 465 w 927"/>
              <a:gd name="T7" fmla="*/ 918 h 920"/>
              <a:gd name="T8" fmla="*/ 0 w 927"/>
              <a:gd name="T9" fmla="*/ 458 h 920"/>
              <a:gd name="T10" fmla="*/ 0 w 927"/>
              <a:gd name="T11" fmla="*/ 458 h 920"/>
              <a:gd name="T12" fmla="*/ 0 w 927"/>
              <a:gd name="T13" fmla="*/ 458 h 920"/>
              <a:gd name="T14" fmla="*/ 0 w 927"/>
              <a:gd name="T15" fmla="*/ 458 h 920"/>
              <a:gd name="T16" fmla="*/ 1 w 927"/>
              <a:gd name="T17" fmla="*/ 458 h 920"/>
              <a:gd name="T18" fmla="*/ 463 w 927"/>
              <a:gd name="T19" fmla="*/ 0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7" h="920">
                <a:moveTo>
                  <a:pt x="463" y="0"/>
                </a:moveTo>
                <a:lnTo>
                  <a:pt x="927" y="461"/>
                </a:lnTo>
                <a:lnTo>
                  <a:pt x="465" y="920"/>
                </a:lnTo>
                <a:lnTo>
                  <a:pt x="465" y="918"/>
                </a:lnTo>
                <a:lnTo>
                  <a:pt x="0" y="458"/>
                </a:lnTo>
                <a:lnTo>
                  <a:pt x="0" y="458"/>
                </a:lnTo>
                <a:lnTo>
                  <a:pt x="0" y="458"/>
                </a:lnTo>
                <a:lnTo>
                  <a:pt x="0" y="458"/>
                </a:lnTo>
                <a:lnTo>
                  <a:pt x="1" y="458"/>
                </a:lnTo>
                <a:lnTo>
                  <a:pt x="463" y="0"/>
                </a:lnTo>
                <a:close/>
              </a:path>
            </a:pathLst>
          </a:custGeom>
          <a:solidFill>
            <a:schemeClr val="accent1"/>
          </a:solidFill>
          <a:ln w="0">
            <a:noFill/>
            <a:prstDash val="solid"/>
            <a:round/>
          </a:ln>
        </p:spPr>
        <p:txBody>
          <a:bodyPr vert="horz" wrap="square" lIns="0" tIns="0" rIns="0" bIns="0" numCol="1" anchor="ctr" anchorCtr="1" compatLnSpc="1"/>
          <a:lstStyle/>
          <a:p>
            <a:r>
              <a:rPr lang="zh-CN" altLang="en-US" sz="2800" dirty="0">
                <a:solidFill>
                  <a:schemeClr val="bg1"/>
                </a:solidFill>
                <a:latin typeface="微软雅黑" panose="020B0503020204020204" pitchFamily="34" charset="-122"/>
                <a:ea typeface="微软雅黑" panose="020B0503020204020204" pitchFamily="34" charset="-122"/>
              </a:rPr>
              <a:t>均衡</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9" name="PA_任意多边形 37"/>
          <p:cNvSpPr/>
          <p:nvPr>
            <p:custDataLst>
              <p:tags r:id="rId6"/>
            </p:custDataLst>
          </p:nvPr>
        </p:nvSpPr>
        <p:spPr bwMode="auto">
          <a:xfrm>
            <a:off x="1082474" y="2119094"/>
            <a:ext cx="1717680" cy="1704709"/>
          </a:xfrm>
          <a:custGeom>
            <a:avLst/>
            <a:gdLst>
              <a:gd name="T0" fmla="*/ 463 w 927"/>
              <a:gd name="T1" fmla="*/ 0 h 920"/>
              <a:gd name="T2" fmla="*/ 927 w 927"/>
              <a:gd name="T3" fmla="*/ 462 h 920"/>
              <a:gd name="T4" fmla="*/ 465 w 927"/>
              <a:gd name="T5" fmla="*/ 920 h 920"/>
              <a:gd name="T6" fmla="*/ 465 w 927"/>
              <a:gd name="T7" fmla="*/ 920 h 920"/>
              <a:gd name="T8" fmla="*/ 0 w 927"/>
              <a:gd name="T9" fmla="*/ 458 h 920"/>
              <a:gd name="T10" fmla="*/ 0 w 927"/>
              <a:gd name="T11" fmla="*/ 458 h 920"/>
              <a:gd name="T12" fmla="*/ 0 w 927"/>
              <a:gd name="T13" fmla="*/ 458 h 920"/>
              <a:gd name="T14" fmla="*/ 0 w 927"/>
              <a:gd name="T15" fmla="*/ 458 h 920"/>
              <a:gd name="T16" fmla="*/ 1 w 927"/>
              <a:gd name="T17" fmla="*/ 458 h 920"/>
              <a:gd name="T18" fmla="*/ 463 w 927"/>
              <a:gd name="T19" fmla="*/ 0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7" h="920">
                <a:moveTo>
                  <a:pt x="463" y="0"/>
                </a:moveTo>
                <a:lnTo>
                  <a:pt x="927" y="462"/>
                </a:lnTo>
                <a:lnTo>
                  <a:pt x="465" y="920"/>
                </a:lnTo>
                <a:lnTo>
                  <a:pt x="465" y="920"/>
                </a:lnTo>
                <a:lnTo>
                  <a:pt x="0" y="458"/>
                </a:lnTo>
                <a:lnTo>
                  <a:pt x="0" y="458"/>
                </a:lnTo>
                <a:lnTo>
                  <a:pt x="0" y="458"/>
                </a:lnTo>
                <a:lnTo>
                  <a:pt x="0" y="458"/>
                </a:lnTo>
                <a:lnTo>
                  <a:pt x="1" y="458"/>
                </a:lnTo>
                <a:lnTo>
                  <a:pt x="463" y="0"/>
                </a:lnTo>
                <a:close/>
              </a:path>
            </a:pathLst>
          </a:custGeom>
          <a:solidFill>
            <a:schemeClr val="accent2"/>
          </a:solidFill>
          <a:ln w="0">
            <a:noFill/>
            <a:prstDash val="solid"/>
            <a:round/>
          </a:ln>
        </p:spPr>
        <p:txBody>
          <a:bodyPr vert="horz" wrap="square" lIns="0" tIns="0" rIns="0" bIns="0" numCol="1" anchor="ctr" anchorCtr="1" compatLnSpc="1"/>
          <a:lstStyle/>
          <a:p>
            <a:r>
              <a:rPr lang="zh-CN" altLang="en-US" sz="2800" dirty="0">
                <a:solidFill>
                  <a:schemeClr val="bg1"/>
                </a:solidFill>
                <a:latin typeface="微软雅黑" panose="020B0503020204020204" pitchFamily="34" charset="-122"/>
                <a:ea typeface="微软雅黑" panose="020B0503020204020204" pitchFamily="34" charset="-122"/>
              </a:rPr>
              <a:t>健康</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51" name="PA_任意多边形 39"/>
          <p:cNvSpPr/>
          <p:nvPr>
            <p:custDataLst>
              <p:tags r:id="rId7"/>
            </p:custDataLst>
          </p:nvPr>
        </p:nvSpPr>
        <p:spPr bwMode="auto">
          <a:xfrm>
            <a:off x="3076242" y="2119094"/>
            <a:ext cx="1717680" cy="1704709"/>
          </a:xfrm>
          <a:custGeom>
            <a:avLst/>
            <a:gdLst>
              <a:gd name="T0" fmla="*/ 464 w 927"/>
              <a:gd name="T1" fmla="*/ 0 h 920"/>
              <a:gd name="T2" fmla="*/ 927 w 927"/>
              <a:gd name="T3" fmla="*/ 462 h 920"/>
              <a:gd name="T4" fmla="*/ 464 w 927"/>
              <a:gd name="T5" fmla="*/ 920 h 920"/>
              <a:gd name="T6" fmla="*/ 464 w 927"/>
              <a:gd name="T7" fmla="*/ 920 h 920"/>
              <a:gd name="T8" fmla="*/ 0 w 927"/>
              <a:gd name="T9" fmla="*/ 458 h 920"/>
              <a:gd name="T10" fmla="*/ 0 w 927"/>
              <a:gd name="T11" fmla="*/ 458 h 920"/>
              <a:gd name="T12" fmla="*/ 0 w 927"/>
              <a:gd name="T13" fmla="*/ 458 h 920"/>
              <a:gd name="T14" fmla="*/ 0 w 927"/>
              <a:gd name="T15" fmla="*/ 458 h 920"/>
              <a:gd name="T16" fmla="*/ 0 w 927"/>
              <a:gd name="T17" fmla="*/ 458 h 920"/>
              <a:gd name="T18" fmla="*/ 464 w 927"/>
              <a:gd name="T19" fmla="*/ 0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7" h="920">
                <a:moveTo>
                  <a:pt x="464" y="0"/>
                </a:moveTo>
                <a:lnTo>
                  <a:pt x="927" y="462"/>
                </a:lnTo>
                <a:lnTo>
                  <a:pt x="464" y="920"/>
                </a:lnTo>
                <a:lnTo>
                  <a:pt x="464" y="920"/>
                </a:lnTo>
                <a:lnTo>
                  <a:pt x="0" y="458"/>
                </a:lnTo>
                <a:lnTo>
                  <a:pt x="0" y="458"/>
                </a:lnTo>
                <a:lnTo>
                  <a:pt x="0" y="458"/>
                </a:lnTo>
                <a:lnTo>
                  <a:pt x="0" y="458"/>
                </a:lnTo>
                <a:lnTo>
                  <a:pt x="0" y="458"/>
                </a:lnTo>
                <a:lnTo>
                  <a:pt x="464" y="0"/>
                </a:lnTo>
                <a:close/>
              </a:path>
            </a:pathLst>
          </a:custGeom>
          <a:solidFill>
            <a:schemeClr val="accent2"/>
          </a:solidFill>
          <a:ln w="0">
            <a:noFill/>
            <a:prstDash val="solid"/>
            <a:round/>
          </a:ln>
        </p:spPr>
        <p:txBody>
          <a:bodyPr vert="horz" wrap="square" lIns="0" tIns="0" rIns="0" bIns="0" numCol="1" anchor="ctr" anchorCtr="1" compatLnSpc="1"/>
          <a:lstStyle/>
          <a:p>
            <a:r>
              <a:rPr lang="zh-CN" altLang="en-US" sz="2800" dirty="0" smtClean="0">
                <a:solidFill>
                  <a:schemeClr val="bg1"/>
                </a:solidFill>
                <a:latin typeface="微软雅黑" panose="020B0503020204020204" pitchFamily="34" charset="-122"/>
                <a:ea typeface="微软雅黑" panose="020B0503020204020204" pitchFamily="34" charset="-122"/>
              </a:rPr>
              <a:t>效率</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52" name="PA_任意多边形 40"/>
          <p:cNvSpPr/>
          <p:nvPr>
            <p:custDataLst>
              <p:tags r:id="rId8"/>
            </p:custDataLst>
          </p:nvPr>
        </p:nvSpPr>
        <p:spPr bwMode="auto">
          <a:xfrm>
            <a:off x="4043479" y="3034449"/>
            <a:ext cx="1704709" cy="854208"/>
          </a:xfrm>
          <a:custGeom>
            <a:avLst/>
            <a:gdLst>
              <a:gd name="T0" fmla="*/ 464 w 920"/>
              <a:gd name="T1" fmla="*/ 0 h 461"/>
              <a:gd name="T2" fmla="*/ 920 w 920"/>
              <a:gd name="T3" fmla="*/ 461 h 461"/>
              <a:gd name="T4" fmla="*/ 464 w 920"/>
              <a:gd name="T5" fmla="*/ 461 h 461"/>
              <a:gd name="T6" fmla="*/ 0 w 920"/>
              <a:gd name="T7" fmla="*/ 458 h 461"/>
              <a:gd name="T8" fmla="*/ 464 w 920"/>
              <a:gd name="T9" fmla="*/ 0 h 461"/>
            </a:gdLst>
            <a:ahLst/>
            <a:cxnLst>
              <a:cxn ang="0">
                <a:pos x="T0" y="T1"/>
              </a:cxn>
              <a:cxn ang="0">
                <a:pos x="T2" y="T3"/>
              </a:cxn>
              <a:cxn ang="0">
                <a:pos x="T4" y="T5"/>
              </a:cxn>
              <a:cxn ang="0">
                <a:pos x="T6" y="T7"/>
              </a:cxn>
              <a:cxn ang="0">
                <a:pos x="T8" y="T9"/>
              </a:cxn>
            </a:cxnLst>
            <a:rect l="0" t="0" r="r" b="b"/>
            <a:pathLst>
              <a:path w="920" h="461">
                <a:moveTo>
                  <a:pt x="464" y="0"/>
                </a:moveTo>
                <a:lnTo>
                  <a:pt x="920" y="461"/>
                </a:lnTo>
                <a:lnTo>
                  <a:pt x="464" y="461"/>
                </a:lnTo>
                <a:lnTo>
                  <a:pt x="0" y="458"/>
                </a:lnTo>
                <a:lnTo>
                  <a:pt x="464"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
        <p:nvSpPr>
          <p:cNvPr id="15" name="PA_矩形 259"/>
          <p:cNvSpPr>
            <a:spLocks noChangeArrowheads="1"/>
          </p:cNvSpPr>
          <p:nvPr>
            <p:custDataLst>
              <p:tags r:id="rId9"/>
            </p:custDataLst>
          </p:nvPr>
        </p:nvSpPr>
        <p:spPr bwMode="auto">
          <a:xfrm>
            <a:off x="4054693" y="4208450"/>
            <a:ext cx="4621760"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2800" dirty="0" smtClean="0">
                <a:solidFill>
                  <a:schemeClr val="accent1"/>
                </a:solidFill>
                <a:latin typeface="Arial" panose="020B0604020202090204" pitchFamily="34" charset="0"/>
                <a:cs typeface="Arial" panose="020B0604020202090204" pitchFamily="34" charset="0"/>
              </a:rPr>
              <a:t>Master of Body Management</a:t>
            </a:r>
            <a:endParaRPr lang="en-US" altLang="zh-CN" sz="2800" dirty="0" smtClean="0">
              <a:solidFill>
                <a:schemeClr val="accent1"/>
              </a:solidFill>
              <a:latin typeface="Arial" panose="020B0604020202090204" pitchFamily="34" charset="0"/>
              <a:cs typeface="Arial" panose="020B0604020202090204" pitchFamily="34" charset="0"/>
            </a:endParaRPr>
          </a:p>
        </p:txBody>
      </p:sp>
      <p:sp>
        <p:nvSpPr>
          <p:cNvPr id="16" name="PA_矩形 259"/>
          <p:cNvSpPr>
            <a:spLocks noChangeArrowheads="1"/>
          </p:cNvSpPr>
          <p:nvPr>
            <p:custDataLst>
              <p:tags r:id="rId10"/>
            </p:custDataLst>
          </p:nvPr>
        </p:nvSpPr>
        <p:spPr bwMode="auto">
          <a:xfrm>
            <a:off x="4054693" y="4646563"/>
            <a:ext cx="6911186"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4800" dirty="0">
                <a:solidFill>
                  <a:schemeClr val="accent1"/>
                </a:solidFill>
                <a:cs typeface="Arial" panose="020B0604020202090204" pitchFamily="34" charset="0"/>
              </a:rPr>
              <a:t>身体管理大师</a:t>
            </a:r>
            <a:endParaRPr lang="zh-CN" altLang="en-US" sz="4800" dirty="0">
              <a:solidFill>
                <a:schemeClr val="accent1"/>
              </a:solidFill>
              <a:cs typeface="Arial" panose="020B0604020202090204" pitchFamily="34" charset="0"/>
            </a:endParaRPr>
          </a:p>
        </p:txBody>
      </p:sp>
      <p:sp>
        <p:nvSpPr>
          <p:cNvPr id="17" name="PA_矩形 259"/>
          <p:cNvSpPr>
            <a:spLocks noChangeArrowheads="1"/>
          </p:cNvSpPr>
          <p:nvPr>
            <p:custDataLst>
              <p:tags r:id="rId11"/>
            </p:custDataLst>
          </p:nvPr>
        </p:nvSpPr>
        <p:spPr bwMode="auto">
          <a:xfrm>
            <a:off x="4054693" y="5800821"/>
            <a:ext cx="4950576"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1600" dirty="0" smtClean="0">
                <a:solidFill>
                  <a:schemeClr val="accent1"/>
                </a:solidFill>
                <a:cs typeface="Arial" panose="020B0604020202090204" pitchFamily="34" charset="0"/>
              </a:rPr>
              <a:t>汇报人：陈帅岐 方雪彤</a:t>
            </a:r>
            <a:endParaRPr lang="zh-CN" altLang="en-US" sz="1600" dirty="0" smtClean="0">
              <a:solidFill>
                <a:schemeClr val="accent1"/>
              </a:solidFill>
              <a:cs typeface="Arial" panose="020B0604020202090204" pitchFamily="34" charset="0"/>
            </a:endParaRPr>
          </a:p>
        </p:txBody>
      </p:sp>
      <p:sp>
        <p:nvSpPr>
          <p:cNvPr id="18" name="PA_任意多边形 30"/>
          <p:cNvSpPr>
            <a:spLocks noEditPoints="1"/>
          </p:cNvSpPr>
          <p:nvPr>
            <p:custDataLst>
              <p:tags r:id="rId12"/>
            </p:custDataLst>
          </p:nvPr>
        </p:nvSpPr>
        <p:spPr bwMode="auto">
          <a:xfrm>
            <a:off x="107825" y="3086331"/>
            <a:ext cx="1706562" cy="1708415"/>
          </a:xfrm>
          <a:custGeom>
            <a:avLst/>
            <a:gdLst>
              <a:gd name="T0" fmla="*/ 461 w 921"/>
              <a:gd name="T1" fmla="*/ 9 h 922"/>
              <a:gd name="T2" fmla="*/ 8 w 921"/>
              <a:gd name="T3" fmla="*/ 462 h 922"/>
              <a:gd name="T4" fmla="*/ 461 w 921"/>
              <a:gd name="T5" fmla="*/ 913 h 922"/>
              <a:gd name="T6" fmla="*/ 912 w 921"/>
              <a:gd name="T7" fmla="*/ 462 h 922"/>
              <a:gd name="T8" fmla="*/ 461 w 921"/>
              <a:gd name="T9" fmla="*/ 9 h 922"/>
              <a:gd name="T10" fmla="*/ 461 w 921"/>
              <a:gd name="T11" fmla="*/ 0 h 922"/>
              <a:gd name="T12" fmla="*/ 921 w 921"/>
              <a:gd name="T13" fmla="*/ 462 h 922"/>
              <a:gd name="T14" fmla="*/ 461 w 921"/>
              <a:gd name="T15" fmla="*/ 922 h 922"/>
              <a:gd name="T16" fmla="*/ 0 w 921"/>
              <a:gd name="T17" fmla="*/ 462 h 922"/>
              <a:gd name="T18" fmla="*/ 461 w 921"/>
              <a:gd name="T19" fmla="*/ 0 h 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1" h="922">
                <a:moveTo>
                  <a:pt x="461" y="9"/>
                </a:moveTo>
                <a:lnTo>
                  <a:pt x="8" y="462"/>
                </a:lnTo>
                <a:lnTo>
                  <a:pt x="461" y="913"/>
                </a:lnTo>
                <a:lnTo>
                  <a:pt x="912" y="462"/>
                </a:lnTo>
                <a:lnTo>
                  <a:pt x="461" y="9"/>
                </a:lnTo>
                <a:close/>
                <a:moveTo>
                  <a:pt x="461" y="0"/>
                </a:moveTo>
                <a:lnTo>
                  <a:pt x="921" y="462"/>
                </a:lnTo>
                <a:lnTo>
                  <a:pt x="461" y="922"/>
                </a:lnTo>
                <a:lnTo>
                  <a:pt x="0" y="462"/>
                </a:lnTo>
                <a:lnTo>
                  <a:pt x="461" y="0"/>
                </a:lnTo>
                <a:close/>
              </a:path>
            </a:pathLst>
          </a:custGeom>
          <a:solidFill>
            <a:schemeClr val="accent1"/>
          </a:solidFill>
          <a:ln w="0">
            <a:noFill/>
            <a:prstDash val="solid"/>
            <a:round/>
          </a:ln>
        </p:spPr>
        <p:txBody>
          <a:bodyPr vert="horz" wrap="square" lIns="0" tIns="0" rIns="0" bIns="0" numCol="1" anchor="ctr" anchorCtr="1" compatLnSpc="1"/>
          <a:lstStyle/>
          <a:p>
            <a:r>
              <a:rPr lang="zh-CN" altLang="en-US" sz="2800" dirty="0">
                <a:solidFill>
                  <a:schemeClr val="bg2">
                    <a:lumMod val="25000"/>
                  </a:schemeClr>
                </a:solidFill>
                <a:latin typeface="微软雅黑" panose="020B0503020204020204" pitchFamily="34" charset="-122"/>
                <a:ea typeface="微软雅黑" panose="020B0503020204020204" pitchFamily="34" charset="-122"/>
              </a:rPr>
              <a:t>计划</a:t>
            </a:r>
            <a:endParaRPr lang="zh-CN" altLang="en-US" sz="2800"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2" name="PA_CouldThisBeLove ">
            <a:hlinkClick r:id="" action="ppaction://media"/>
          </p:cNvPr>
          <p:cNvPicPr>
            <a:picLocks noChangeAspect="1"/>
          </p:cNvPicPr>
          <p:nvPr>
            <a:audioFile r:link="rId13"/>
            <p:extLst>
              <p:ext uri="{DAA4B4D4-6D71-4841-9C94-3DE7FCFB9230}">
                <p14:media xmlns:p14="http://schemas.microsoft.com/office/powerpoint/2010/main" r:embed="rId14"/>
              </p:ext>
            </p:extLst>
            <p:custDataLst>
              <p:tags r:id="rId15"/>
            </p:custDataLst>
          </p:nvPr>
        </p:nvPicPr>
        <p:blipFill>
          <a:blip r:embed="rId16"/>
          <a:stretch>
            <a:fillRect/>
          </a:stretch>
        </p:blipFill>
        <p:spPr>
          <a:xfrm>
            <a:off x="6124575" y="-1496243"/>
            <a:ext cx="609600" cy="609600"/>
          </a:xfrm>
          <a:prstGeom prst="rect">
            <a:avLst/>
          </a:prstGeom>
        </p:spPr>
      </p:pic>
    </p:spTree>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2" presetClass="entr" presetSubtype="8" accel="40000" fill="hold" grpId="0" nodeType="clickEffect" p14:presetBounceEnd="40000">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14:bounceEnd="40000">
                                          <p:cBhvr additive="base">
                                            <p:cTn id="11" dur="1500" fill="hold"/>
                                            <p:tgtEl>
                                              <p:spTgt spid="42"/>
                                            </p:tgtEl>
                                            <p:attrNameLst>
                                              <p:attrName>ppt_x</p:attrName>
                                            </p:attrNameLst>
                                          </p:cBhvr>
                                          <p:tavLst>
                                            <p:tav tm="0">
                                              <p:val>
                                                <p:strVal val="0-#ppt_w/2"/>
                                              </p:val>
                                            </p:tav>
                                            <p:tav tm="100000">
                                              <p:val>
                                                <p:strVal val="#ppt_x"/>
                                              </p:val>
                                            </p:tav>
                                          </p:tavLst>
                                        </p:anim>
                                        <p:anim calcmode="lin" valueType="num" p14:bounceEnd="40000">
                                          <p:cBhvr additive="base">
                                            <p:cTn id="12" dur="1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accel="40000" fill="hold" grpId="0" nodeType="clickEffect" p14:presetBounceEnd="40000">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14:bounceEnd="40000">
                                          <p:cBhvr additive="base">
                                            <p:cTn id="17" dur="1500" fill="hold"/>
                                            <p:tgtEl>
                                              <p:spTgt spid="43"/>
                                            </p:tgtEl>
                                            <p:attrNameLst>
                                              <p:attrName>ppt_x</p:attrName>
                                            </p:attrNameLst>
                                          </p:cBhvr>
                                          <p:tavLst>
                                            <p:tav tm="0">
                                              <p:val>
                                                <p:strVal val="0-#ppt_w/2"/>
                                              </p:val>
                                            </p:tav>
                                            <p:tav tm="100000">
                                              <p:val>
                                                <p:strVal val="#ppt_x"/>
                                              </p:val>
                                            </p:tav>
                                          </p:tavLst>
                                        </p:anim>
                                        <p:anim calcmode="lin" valueType="num" p14:bounceEnd="40000">
                                          <p:cBhvr additive="base">
                                            <p:cTn id="18" dur="1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accel="40000" fill="hold" grpId="0" nodeType="clickEffect" p14:presetBounceEnd="40000">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14:bounceEnd="40000">
                                          <p:cBhvr additive="base">
                                            <p:cTn id="23" dur="1500" fill="hold"/>
                                            <p:tgtEl>
                                              <p:spTgt spid="45"/>
                                            </p:tgtEl>
                                            <p:attrNameLst>
                                              <p:attrName>ppt_x</p:attrName>
                                            </p:attrNameLst>
                                          </p:cBhvr>
                                          <p:tavLst>
                                            <p:tav tm="0">
                                              <p:val>
                                                <p:strVal val="0-#ppt_w/2"/>
                                              </p:val>
                                            </p:tav>
                                            <p:tav tm="100000">
                                              <p:val>
                                                <p:strVal val="#ppt_x"/>
                                              </p:val>
                                            </p:tav>
                                          </p:tavLst>
                                        </p:anim>
                                        <p:anim calcmode="lin" valueType="num" p14:bounceEnd="40000">
                                          <p:cBhvr additive="base">
                                            <p:cTn id="24" dur="1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accel="40000" fill="hold" grpId="0" nodeType="clickEffect" p14:presetBounceEnd="40000">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14:bounceEnd="40000">
                                          <p:cBhvr additive="base">
                                            <p:cTn id="29" dur="1500" fill="hold"/>
                                            <p:tgtEl>
                                              <p:spTgt spid="47"/>
                                            </p:tgtEl>
                                            <p:attrNameLst>
                                              <p:attrName>ppt_x</p:attrName>
                                            </p:attrNameLst>
                                          </p:cBhvr>
                                          <p:tavLst>
                                            <p:tav tm="0">
                                              <p:val>
                                                <p:strVal val="0-#ppt_w/2"/>
                                              </p:val>
                                            </p:tav>
                                            <p:tav tm="100000">
                                              <p:val>
                                                <p:strVal val="#ppt_x"/>
                                              </p:val>
                                            </p:tav>
                                          </p:tavLst>
                                        </p:anim>
                                        <p:anim calcmode="lin" valueType="num" p14:bounceEnd="40000">
                                          <p:cBhvr additive="base">
                                            <p:cTn id="30" dur="1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accel="40000" fill="hold" grpId="0" nodeType="clickEffect" p14:presetBounceEnd="40000">
                                      <p:stCondLst>
                                        <p:cond delay="0"/>
                                      </p:stCondLst>
                                      <p:childTnLst>
                                        <p:set>
                                          <p:cBhvr>
                                            <p:cTn id="34" dur="1" fill="hold">
                                              <p:stCondLst>
                                                <p:cond delay="0"/>
                                              </p:stCondLst>
                                            </p:cTn>
                                            <p:tgtEl>
                                              <p:spTgt spid="48"/>
                                            </p:tgtEl>
                                            <p:attrNameLst>
                                              <p:attrName>style.visibility</p:attrName>
                                            </p:attrNameLst>
                                          </p:cBhvr>
                                          <p:to>
                                            <p:strVal val="visible"/>
                                          </p:to>
                                        </p:set>
                                        <p:anim calcmode="lin" valueType="num" p14:bounceEnd="40000">
                                          <p:cBhvr additive="base">
                                            <p:cTn id="35" dur="1500" fill="hold"/>
                                            <p:tgtEl>
                                              <p:spTgt spid="48"/>
                                            </p:tgtEl>
                                            <p:attrNameLst>
                                              <p:attrName>ppt_x</p:attrName>
                                            </p:attrNameLst>
                                          </p:cBhvr>
                                          <p:tavLst>
                                            <p:tav tm="0">
                                              <p:val>
                                                <p:strVal val="0-#ppt_w/2"/>
                                              </p:val>
                                            </p:tav>
                                            <p:tav tm="100000">
                                              <p:val>
                                                <p:strVal val="#ppt_x"/>
                                              </p:val>
                                            </p:tav>
                                          </p:tavLst>
                                        </p:anim>
                                        <p:anim calcmode="lin" valueType="num" p14:bounceEnd="40000">
                                          <p:cBhvr additive="base">
                                            <p:cTn id="36" dur="1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accel="40000" fill="hold" grpId="0" nodeType="clickEffect" p14:presetBounceEnd="40000">
                                      <p:stCondLst>
                                        <p:cond delay="0"/>
                                      </p:stCondLst>
                                      <p:childTnLst>
                                        <p:set>
                                          <p:cBhvr>
                                            <p:cTn id="40" dur="1" fill="hold">
                                              <p:stCondLst>
                                                <p:cond delay="0"/>
                                              </p:stCondLst>
                                            </p:cTn>
                                            <p:tgtEl>
                                              <p:spTgt spid="49"/>
                                            </p:tgtEl>
                                            <p:attrNameLst>
                                              <p:attrName>style.visibility</p:attrName>
                                            </p:attrNameLst>
                                          </p:cBhvr>
                                          <p:to>
                                            <p:strVal val="visible"/>
                                          </p:to>
                                        </p:set>
                                        <p:anim calcmode="lin" valueType="num" p14:bounceEnd="40000">
                                          <p:cBhvr additive="base">
                                            <p:cTn id="41" dur="1500" fill="hold"/>
                                            <p:tgtEl>
                                              <p:spTgt spid="49"/>
                                            </p:tgtEl>
                                            <p:attrNameLst>
                                              <p:attrName>ppt_x</p:attrName>
                                            </p:attrNameLst>
                                          </p:cBhvr>
                                          <p:tavLst>
                                            <p:tav tm="0">
                                              <p:val>
                                                <p:strVal val="0-#ppt_w/2"/>
                                              </p:val>
                                            </p:tav>
                                            <p:tav tm="100000">
                                              <p:val>
                                                <p:strVal val="#ppt_x"/>
                                              </p:val>
                                            </p:tav>
                                          </p:tavLst>
                                        </p:anim>
                                        <p:anim calcmode="lin" valueType="num" p14:bounceEnd="40000">
                                          <p:cBhvr additive="base">
                                            <p:cTn id="42" dur="1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accel="40000" fill="hold" grpId="0" nodeType="clickEffect" p14:presetBounceEnd="40000">
                                      <p:stCondLst>
                                        <p:cond delay="0"/>
                                      </p:stCondLst>
                                      <p:childTnLst>
                                        <p:set>
                                          <p:cBhvr>
                                            <p:cTn id="46" dur="1" fill="hold">
                                              <p:stCondLst>
                                                <p:cond delay="0"/>
                                              </p:stCondLst>
                                            </p:cTn>
                                            <p:tgtEl>
                                              <p:spTgt spid="51"/>
                                            </p:tgtEl>
                                            <p:attrNameLst>
                                              <p:attrName>style.visibility</p:attrName>
                                            </p:attrNameLst>
                                          </p:cBhvr>
                                          <p:to>
                                            <p:strVal val="visible"/>
                                          </p:to>
                                        </p:set>
                                        <p:anim calcmode="lin" valueType="num" p14:bounceEnd="40000">
                                          <p:cBhvr additive="base">
                                            <p:cTn id="47" dur="1500" fill="hold"/>
                                            <p:tgtEl>
                                              <p:spTgt spid="51"/>
                                            </p:tgtEl>
                                            <p:attrNameLst>
                                              <p:attrName>ppt_x</p:attrName>
                                            </p:attrNameLst>
                                          </p:cBhvr>
                                          <p:tavLst>
                                            <p:tav tm="0">
                                              <p:val>
                                                <p:strVal val="0-#ppt_w/2"/>
                                              </p:val>
                                            </p:tav>
                                            <p:tav tm="100000">
                                              <p:val>
                                                <p:strVal val="#ppt_x"/>
                                              </p:val>
                                            </p:tav>
                                          </p:tavLst>
                                        </p:anim>
                                        <p:anim calcmode="lin" valueType="num" p14:bounceEnd="40000">
                                          <p:cBhvr additive="base">
                                            <p:cTn id="48" dur="1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accel="40000" fill="hold" grpId="0" nodeType="clickEffect" p14:presetBounceEnd="40000">
                                      <p:stCondLst>
                                        <p:cond delay="0"/>
                                      </p:stCondLst>
                                      <p:childTnLst>
                                        <p:set>
                                          <p:cBhvr>
                                            <p:cTn id="52" dur="1" fill="hold">
                                              <p:stCondLst>
                                                <p:cond delay="0"/>
                                              </p:stCondLst>
                                            </p:cTn>
                                            <p:tgtEl>
                                              <p:spTgt spid="52"/>
                                            </p:tgtEl>
                                            <p:attrNameLst>
                                              <p:attrName>style.visibility</p:attrName>
                                            </p:attrNameLst>
                                          </p:cBhvr>
                                          <p:to>
                                            <p:strVal val="visible"/>
                                          </p:to>
                                        </p:set>
                                        <p:anim calcmode="lin" valueType="num" p14:bounceEnd="40000">
                                          <p:cBhvr additive="base">
                                            <p:cTn id="53" dur="1500" fill="hold"/>
                                            <p:tgtEl>
                                              <p:spTgt spid="52"/>
                                            </p:tgtEl>
                                            <p:attrNameLst>
                                              <p:attrName>ppt_x</p:attrName>
                                            </p:attrNameLst>
                                          </p:cBhvr>
                                          <p:tavLst>
                                            <p:tav tm="0">
                                              <p:val>
                                                <p:strVal val="0-#ppt_w/2"/>
                                              </p:val>
                                            </p:tav>
                                            <p:tav tm="100000">
                                              <p:val>
                                                <p:strVal val="#ppt_x"/>
                                              </p:val>
                                            </p:tav>
                                          </p:tavLst>
                                        </p:anim>
                                        <p:anim calcmode="lin" valueType="num" p14:bounceEnd="40000">
                                          <p:cBhvr additive="base">
                                            <p:cTn id="54" dur="1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accel="40000" fill="hold" grpId="0" nodeType="clickEffect" p14:presetBounceEnd="40000">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14:bounceEnd="40000">
                                          <p:cBhvr additive="base">
                                            <p:cTn id="59" dur="1500" fill="hold"/>
                                            <p:tgtEl>
                                              <p:spTgt spid="18"/>
                                            </p:tgtEl>
                                            <p:attrNameLst>
                                              <p:attrName>ppt_x</p:attrName>
                                            </p:attrNameLst>
                                          </p:cBhvr>
                                          <p:tavLst>
                                            <p:tav tm="0">
                                              <p:val>
                                                <p:strVal val="0-#ppt_w/2"/>
                                              </p:val>
                                            </p:tav>
                                            <p:tav tm="100000">
                                              <p:val>
                                                <p:strVal val="#ppt_x"/>
                                              </p:val>
                                            </p:tav>
                                          </p:tavLst>
                                        </p:anim>
                                        <p:anim calcmode="lin" valueType="num" p14:bounceEnd="40000">
                                          <p:cBhvr additive="base">
                                            <p:cTn id="60" dur="1500" fill="hold"/>
                                            <p:tgtEl>
                                              <p:spTgt spid="18"/>
                                            </p:tgtEl>
                                            <p:attrNameLst>
                                              <p:attrName>ppt_y</p:attrName>
                                            </p:attrNameLst>
                                          </p:cBhvr>
                                          <p:tavLst>
                                            <p:tav tm="0">
                                              <p:val>
                                                <p:strVal val="#ppt_y"/>
                                              </p:val>
                                            </p:tav>
                                            <p:tav tm="100000">
                                              <p:val>
                                                <p:strVal val="#ppt_y"/>
                                              </p:val>
                                            </p:tav>
                                          </p:tavLst>
                                        </p:anim>
                                      </p:childTnLst>
                                    </p:cTn>
                                  </p:par>
                                </p:childTnLst>
                              </p:cTn>
                            </p:par>
                            <p:par>
                              <p:cTn id="61" fill="hold">
                                <p:stCondLst>
                                  <p:cond delay="1500"/>
                                </p:stCondLst>
                                <p:childTnLst>
                                  <p:par>
                                    <p:cTn id="62" presetID="41" presetClass="entr" presetSubtype="0" fill="hold" grpId="0" nodeType="afterEffect">
                                      <p:stCondLst>
                                        <p:cond delay="0"/>
                                      </p:stCondLst>
                                      <p:iterate type="lt">
                                        <p:tmPct val="10000"/>
                                      </p:iterate>
                                      <p:childTnLst>
                                        <p:set>
                                          <p:cBhvr>
                                            <p:cTn id="63" dur="1" fill="hold">
                                              <p:stCondLst>
                                                <p:cond delay="0"/>
                                              </p:stCondLst>
                                            </p:cTn>
                                            <p:tgtEl>
                                              <p:spTgt spid="15"/>
                                            </p:tgtEl>
                                            <p:attrNameLst>
                                              <p:attrName>style.visibility</p:attrName>
                                            </p:attrNameLst>
                                          </p:cBhvr>
                                          <p:to>
                                            <p:strVal val="visible"/>
                                          </p:to>
                                        </p:set>
                                        <p:anim calcmode="lin" valueType="num">
                                          <p:cBhvr>
                                            <p:cTn id="6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65" dur="500" fill="hold"/>
                                            <p:tgtEl>
                                              <p:spTgt spid="15"/>
                                            </p:tgtEl>
                                            <p:attrNameLst>
                                              <p:attrName>ppt_y</p:attrName>
                                            </p:attrNameLst>
                                          </p:cBhvr>
                                          <p:tavLst>
                                            <p:tav tm="0">
                                              <p:val>
                                                <p:strVal val="#ppt_y"/>
                                              </p:val>
                                            </p:tav>
                                            <p:tav tm="100000">
                                              <p:val>
                                                <p:strVal val="#ppt_y"/>
                                              </p:val>
                                            </p:tav>
                                          </p:tavLst>
                                        </p:anim>
                                        <p:anim calcmode="lin" valueType="num">
                                          <p:cBhvr>
                                            <p:cTn id="6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6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68" dur="500" tmFilter="0,0; .5, 1; 1, 1"/>
                                            <p:tgtEl>
                                              <p:spTgt spid="15"/>
                                            </p:tgtEl>
                                          </p:cBhvr>
                                        </p:animEffect>
                                      </p:childTnLst>
                                    </p:cTn>
                                  </p:par>
                                </p:childTnLst>
                              </p:cTn>
                            </p:par>
                            <p:par>
                              <p:cTn id="69" fill="hold">
                                <p:stCondLst>
                                  <p:cond delay="3200"/>
                                </p:stCondLst>
                                <p:childTnLst>
                                  <p:par>
                                    <p:cTn id="70" presetID="26" presetClass="emph" presetSubtype="0" fill="hold" grpId="1" nodeType="afterEffect">
                                      <p:stCondLst>
                                        <p:cond delay="0"/>
                                      </p:stCondLst>
                                      <p:iterate type="lt">
                                        <p:tmPct val="0"/>
                                      </p:iterate>
                                      <p:childTnLst>
                                        <p:animEffect transition="out" filter="fade">
                                          <p:cBhvr>
                                            <p:cTn id="71" dur="500" tmFilter="0, 0; .2, .5; .8, .5; 1, 0"/>
                                            <p:tgtEl>
                                              <p:spTgt spid="15"/>
                                            </p:tgtEl>
                                          </p:cBhvr>
                                        </p:animEffect>
                                        <p:animScale>
                                          <p:cBhvr>
                                            <p:cTn id="72" dur="250" autoRev="1" fill="hold"/>
                                            <p:tgtEl>
                                              <p:spTgt spid="15"/>
                                            </p:tgtEl>
                                          </p:cBhvr>
                                          <p:by x="105000" y="105000"/>
                                        </p:animScale>
                                      </p:childTnLst>
                                    </p:cTn>
                                  </p:par>
                                </p:childTnLst>
                              </p:cTn>
                            </p:par>
                            <p:par>
                              <p:cTn id="73" fill="hold">
                                <p:stCondLst>
                                  <p:cond delay="3700"/>
                                </p:stCondLst>
                                <p:childTnLst>
                                  <p:par>
                                    <p:cTn id="74" presetID="41" presetClass="entr" presetSubtype="0" fill="hold" grpId="0" nodeType="afterEffect">
                                      <p:stCondLst>
                                        <p:cond delay="0"/>
                                      </p:stCondLst>
                                      <p:iterate type="lt">
                                        <p:tmPct val="10000"/>
                                      </p:iterate>
                                      <p:childTnLst>
                                        <p:set>
                                          <p:cBhvr>
                                            <p:cTn id="75" dur="1" fill="hold">
                                              <p:stCondLst>
                                                <p:cond delay="0"/>
                                              </p:stCondLst>
                                            </p:cTn>
                                            <p:tgtEl>
                                              <p:spTgt spid="16"/>
                                            </p:tgtEl>
                                            <p:attrNameLst>
                                              <p:attrName>style.visibility</p:attrName>
                                            </p:attrNameLst>
                                          </p:cBhvr>
                                          <p:to>
                                            <p:strVal val="visible"/>
                                          </p:to>
                                        </p:set>
                                        <p:anim calcmode="lin" valueType="num">
                                          <p:cBhvr>
                                            <p:cTn id="76"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77" dur="500" fill="hold"/>
                                            <p:tgtEl>
                                              <p:spTgt spid="16"/>
                                            </p:tgtEl>
                                            <p:attrNameLst>
                                              <p:attrName>ppt_y</p:attrName>
                                            </p:attrNameLst>
                                          </p:cBhvr>
                                          <p:tavLst>
                                            <p:tav tm="0">
                                              <p:val>
                                                <p:strVal val="#ppt_y"/>
                                              </p:val>
                                            </p:tav>
                                            <p:tav tm="100000">
                                              <p:val>
                                                <p:strVal val="#ppt_y"/>
                                              </p:val>
                                            </p:tav>
                                          </p:tavLst>
                                        </p:anim>
                                        <p:anim calcmode="lin" valueType="num">
                                          <p:cBhvr>
                                            <p:cTn id="78"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79"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80" dur="500" tmFilter="0,0; .5, 1; 1, 1"/>
                                            <p:tgtEl>
                                              <p:spTgt spid="16"/>
                                            </p:tgtEl>
                                          </p:cBhvr>
                                        </p:animEffect>
                                      </p:childTnLst>
                                    </p:cTn>
                                  </p:par>
                                </p:childTnLst>
                              </p:cTn>
                            </p:par>
                            <p:par>
                              <p:cTn id="81" fill="hold">
                                <p:stCondLst>
                                  <p:cond delay="4450"/>
                                </p:stCondLst>
                                <p:childTnLst>
                                  <p:par>
                                    <p:cTn id="82" presetID="26" presetClass="emph" presetSubtype="0" fill="hold" grpId="1" nodeType="afterEffect">
                                      <p:stCondLst>
                                        <p:cond delay="0"/>
                                      </p:stCondLst>
                                      <p:iterate type="lt">
                                        <p:tmPct val="0"/>
                                      </p:iterate>
                                      <p:childTnLst>
                                        <p:animEffect transition="out" filter="fade">
                                          <p:cBhvr>
                                            <p:cTn id="83" dur="500" tmFilter="0, 0; .2, .5; .8, .5; 1, 0"/>
                                            <p:tgtEl>
                                              <p:spTgt spid="16"/>
                                            </p:tgtEl>
                                          </p:cBhvr>
                                        </p:animEffect>
                                        <p:animScale>
                                          <p:cBhvr>
                                            <p:cTn id="84" dur="250" autoRev="1" fill="hold"/>
                                            <p:tgtEl>
                                              <p:spTgt spid="16"/>
                                            </p:tgtEl>
                                          </p:cBhvr>
                                          <p:by x="105000" y="105000"/>
                                        </p:animScale>
                                      </p:childTnLst>
                                    </p:cTn>
                                  </p:par>
                                </p:childTnLst>
                              </p:cTn>
                            </p:par>
                            <p:par>
                              <p:cTn id="85" fill="hold">
                                <p:stCondLst>
                                  <p:cond delay="4950"/>
                                </p:stCondLst>
                                <p:childTnLst>
                                  <p:par>
                                    <p:cTn id="86" presetID="41" presetClass="entr" presetSubtype="0" fill="hold" grpId="0" nodeType="afterEffect">
                                      <p:stCondLst>
                                        <p:cond delay="0"/>
                                      </p:stCondLst>
                                      <p:iterate type="lt">
                                        <p:tmPct val="10000"/>
                                      </p:iterate>
                                      <p:childTnLst>
                                        <p:set>
                                          <p:cBhvr>
                                            <p:cTn id="87" dur="1" fill="hold">
                                              <p:stCondLst>
                                                <p:cond delay="0"/>
                                              </p:stCondLst>
                                            </p:cTn>
                                            <p:tgtEl>
                                              <p:spTgt spid="17"/>
                                            </p:tgtEl>
                                            <p:attrNameLst>
                                              <p:attrName>style.visibility</p:attrName>
                                            </p:attrNameLst>
                                          </p:cBhvr>
                                          <p:to>
                                            <p:strVal val="visible"/>
                                          </p:to>
                                        </p:set>
                                        <p:anim calcmode="lin" valueType="num">
                                          <p:cBhvr>
                                            <p:cTn id="88"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9" dur="500" fill="hold"/>
                                            <p:tgtEl>
                                              <p:spTgt spid="17"/>
                                            </p:tgtEl>
                                            <p:attrNameLst>
                                              <p:attrName>ppt_y</p:attrName>
                                            </p:attrNameLst>
                                          </p:cBhvr>
                                          <p:tavLst>
                                            <p:tav tm="0">
                                              <p:val>
                                                <p:strVal val="#ppt_y"/>
                                              </p:val>
                                            </p:tav>
                                            <p:tav tm="100000">
                                              <p:val>
                                                <p:strVal val="#ppt_y"/>
                                              </p:val>
                                            </p:tav>
                                          </p:tavLst>
                                        </p:anim>
                                        <p:anim calcmode="lin" valueType="num">
                                          <p:cBhvr>
                                            <p:cTn id="90"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91"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92" dur="500" tmFilter="0,0; .5, 1; 1, 1"/>
                                            <p:tgtEl>
                                              <p:spTgt spid="17"/>
                                            </p:tgtEl>
                                          </p:cBhvr>
                                        </p:animEffect>
                                      </p:childTnLst>
                                    </p:cTn>
                                  </p:par>
                                </p:childTnLst>
                              </p:cTn>
                            </p:par>
                            <p:par>
                              <p:cTn id="93" fill="hold">
                                <p:stCondLst>
                                  <p:cond delay="5950"/>
                                </p:stCondLst>
                                <p:childTnLst>
                                  <p:par>
                                    <p:cTn id="94" presetID="26" presetClass="emph" presetSubtype="0" fill="hold" grpId="1" nodeType="afterEffect">
                                      <p:stCondLst>
                                        <p:cond delay="0"/>
                                      </p:stCondLst>
                                      <p:iterate type="lt">
                                        <p:tmPct val="0"/>
                                      </p:iterate>
                                      <p:childTnLst>
                                        <p:animEffect transition="out" filter="fade">
                                          <p:cBhvr>
                                            <p:cTn id="95" dur="500" tmFilter="0, 0; .2, .5; .8, .5; 1, 0"/>
                                            <p:tgtEl>
                                              <p:spTgt spid="17"/>
                                            </p:tgtEl>
                                          </p:cBhvr>
                                        </p:animEffect>
                                        <p:animScale>
                                          <p:cBhvr>
                                            <p:cTn id="96" dur="25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97" repeatCount="indefinite" fill="remove" display="0">
                      <p:stCondLst>
                        <p:cond delay="indefinite"/>
                      </p:stCondLst>
                      <p:endCondLst>
                        <p:cond evt="onStopAudio" delay="0">
                          <p:tgtEl>
                            <p:sldTgt/>
                          </p:tgtEl>
                        </p:cond>
                      </p:endCondLst>
                    </p:cTn>
                    <p:tgtEl>
                      <p:spTgt spid="2"/>
                    </p:tgtEl>
                  </p:cMediaNode>
                </p:audio>
              </p:childTnLst>
            </p:cTn>
          </p:par>
        </p:tnLst>
        <p:bldLst>
          <p:bldP spid="42" grpId="0" bldLvl="0" animBg="1"/>
          <p:bldP spid="43" grpId="0" bldLvl="0" animBg="1"/>
          <p:bldP spid="45" grpId="0" animBg="1"/>
          <p:bldP spid="47" grpId="0" animBg="1"/>
          <p:bldP spid="48" grpId="0" animBg="1"/>
          <p:bldP spid="49" grpId="0" animBg="1"/>
          <p:bldP spid="51" grpId="0" animBg="1"/>
          <p:bldP spid="52" grpId="0" animBg="1"/>
          <p:bldP spid="15" grpId="0"/>
          <p:bldP spid="15" grpId="1"/>
          <p:bldP spid="16" grpId="0"/>
          <p:bldP spid="16" grpId="1"/>
          <p:bldP spid="17" grpId="0"/>
          <p:bldP spid="17" grpId="1"/>
          <p:bldP spid="18"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2" presetClass="entr" presetSubtype="8" accel="4000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1500" fill="hold"/>
                                            <p:tgtEl>
                                              <p:spTgt spid="42"/>
                                            </p:tgtEl>
                                            <p:attrNameLst>
                                              <p:attrName>ppt_x</p:attrName>
                                            </p:attrNameLst>
                                          </p:cBhvr>
                                          <p:tavLst>
                                            <p:tav tm="0">
                                              <p:val>
                                                <p:strVal val="0-#ppt_w/2"/>
                                              </p:val>
                                            </p:tav>
                                            <p:tav tm="100000">
                                              <p:val>
                                                <p:strVal val="#ppt_x"/>
                                              </p:val>
                                            </p:tav>
                                          </p:tavLst>
                                        </p:anim>
                                        <p:anim calcmode="lin" valueType="num">
                                          <p:cBhvr additive="base">
                                            <p:cTn id="12" dur="1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accel="4000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additive="base">
                                            <p:cTn id="17" dur="1500" fill="hold"/>
                                            <p:tgtEl>
                                              <p:spTgt spid="43"/>
                                            </p:tgtEl>
                                            <p:attrNameLst>
                                              <p:attrName>ppt_x</p:attrName>
                                            </p:attrNameLst>
                                          </p:cBhvr>
                                          <p:tavLst>
                                            <p:tav tm="0">
                                              <p:val>
                                                <p:strVal val="0-#ppt_w/2"/>
                                              </p:val>
                                            </p:tav>
                                            <p:tav tm="100000">
                                              <p:val>
                                                <p:strVal val="#ppt_x"/>
                                              </p:val>
                                            </p:tav>
                                          </p:tavLst>
                                        </p:anim>
                                        <p:anim calcmode="lin" valueType="num">
                                          <p:cBhvr additive="base">
                                            <p:cTn id="18" dur="1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accel="4000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cBhvr additive="base">
                                            <p:cTn id="23" dur="1500" fill="hold"/>
                                            <p:tgtEl>
                                              <p:spTgt spid="45"/>
                                            </p:tgtEl>
                                            <p:attrNameLst>
                                              <p:attrName>ppt_x</p:attrName>
                                            </p:attrNameLst>
                                          </p:cBhvr>
                                          <p:tavLst>
                                            <p:tav tm="0">
                                              <p:val>
                                                <p:strVal val="0-#ppt_w/2"/>
                                              </p:val>
                                            </p:tav>
                                            <p:tav tm="100000">
                                              <p:val>
                                                <p:strVal val="#ppt_x"/>
                                              </p:val>
                                            </p:tav>
                                          </p:tavLst>
                                        </p:anim>
                                        <p:anim calcmode="lin" valueType="num">
                                          <p:cBhvr additive="base">
                                            <p:cTn id="24" dur="1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accel="40000" fill="hold" grpId="0" nodeType="click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additive="base">
                                            <p:cTn id="29" dur="1500" fill="hold"/>
                                            <p:tgtEl>
                                              <p:spTgt spid="47"/>
                                            </p:tgtEl>
                                            <p:attrNameLst>
                                              <p:attrName>ppt_x</p:attrName>
                                            </p:attrNameLst>
                                          </p:cBhvr>
                                          <p:tavLst>
                                            <p:tav tm="0">
                                              <p:val>
                                                <p:strVal val="0-#ppt_w/2"/>
                                              </p:val>
                                            </p:tav>
                                            <p:tav tm="100000">
                                              <p:val>
                                                <p:strVal val="#ppt_x"/>
                                              </p:val>
                                            </p:tav>
                                          </p:tavLst>
                                        </p:anim>
                                        <p:anim calcmode="lin" valueType="num">
                                          <p:cBhvr additive="base">
                                            <p:cTn id="30" dur="1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accel="40000" fill="hold" grpId="0" nodeType="clickEffect">
                                      <p:stCondLst>
                                        <p:cond delay="0"/>
                                      </p:stCondLst>
                                      <p:childTnLst>
                                        <p:set>
                                          <p:cBhvr>
                                            <p:cTn id="34" dur="1" fill="hold">
                                              <p:stCondLst>
                                                <p:cond delay="0"/>
                                              </p:stCondLst>
                                            </p:cTn>
                                            <p:tgtEl>
                                              <p:spTgt spid="48"/>
                                            </p:tgtEl>
                                            <p:attrNameLst>
                                              <p:attrName>style.visibility</p:attrName>
                                            </p:attrNameLst>
                                          </p:cBhvr>
                                          <p:to>
                                            <p:strVal val="visible"/>
                                          </p:to>
                                        </p:set>
                                        <p:anim calcmode="lin" valueType="num">
                                          <p:cBhvr additive="base">
                                            <p:cTn id="35" dur="1500" fill="hold"/>
                                            <p:tgtEl>
                                              <p:spTgt spid="48"/>
                                            </p:tgtEl>
                                            <p:attrNameLst>
                                              <p:attrName>ppt_x</p:attrName>
                                            </p:attrNameLst>
                                          </p:cBhvr>
                                          <p:tavLst>
                                            <p:tav tm="0">
                                              <p:val>
                                                <p:strVal val="0-#ppt_w/2"/>
                                              </p:val>
                                            </p:tav>
                                            <p:tav tm="100000">
                                              <p:val>
                                                <p:strVal val="#ppt_x"/>
                                              </p:val>
                                            </p:tav>
                                          </p:tavLst>
                                        </p:anim>
                                        <p:anim calcmode="lin" valueType="num">
                                          <p:cBhvr additive="base">
                                            <p:cTn id="36" dur="1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accel="40000" fill="hold" grpId="0" nodeType="clickEffect">
                                      <p:stCondLst>
                                        <p:cond delay="0"/>
                                      </p:stCondLst>
                                      <p:childTnLst>
                                        <p:set>
                                          <p:cBhvr>
                                            <p:cTn id="40" dur="1" fill="hold">
                                              <p:stCondLst>
                                                <p:cond delay="0"/>
                                              </p:stCondLst>
                                            </p:cTn>
                                            <p:tgtEl>
                                              <p:spTgt spid="49"/>
                                            </p:tgtEl>
                                            <p:attrNameLst>
                                              <p:attrName>style.visibility</p:attrName>
                                            </p:attrNameLst>
                                          </p:cBhvr>
                                          <p:to>
                                            <p:strVal val="visible"/>
                                          </p:to>
                                        </p:set>
                                        <p:anim calcmode="lin" valueType="num">
                                          <p:cBhvr additive="base">
                                            <p:cTn id="41" dur="1500" fill="hold"/>
                                            <p:tgtEl>
                                              <p:spTgt spid="49"/>
                                            </p:tgtEl>
                                            <p:attrNameLst>
                                              <p:attrName>ppt_x</p:attrName>
                                            </p:attrNameLst>
                                          </p:cBhvr>
                                          <p:tavLst>
                                            <p:tav tm="0">
                                              <p:val>
                                                <p:strVal val="0-#ppt_w/2"/>
                                              </p:val>
                                            </p:tav>
                                            <p:tav tm="100000">
                                              <p:val>
                                                <p:strVal val="#ppt_x"/>
                                              </p:val>
                                            </p:tav>
                                          </p:tavLst>
                                        </p:anim>
                                        <p:anim calcmode="lin" valueType="num">
                                          <p:cBhvr additive="base">
                                            <p:cTn id="42" dur="1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accel="40000" fill="hold" grpId="0" nodeType="clickEffect">
                                      <p:stCondLst>
                                        <p:cond delay="0"/>
                                      </p:stCondLst>
                                      <p:childTnLst>
                                        <p:set>
                                          <p:cBhvr>
                                            <p:cTn id="46" dur="1" fill="hold">
                                              <p:stCondLst>
                                                <p:cond delay="0"/>
                                              </p:stCondLst>
                                            </p:cTn>
                                            <p:tgtEl>
                                              <p:spTgt spid="51"/>
                                            </p:tgtEl>
                                            <p:attrNameLst>
                                              <p:attrName>style.visibility</p:attrName>
                                            </p:attrNameLst>
                                          </p:cBhvr>
                                          <p:to>
                                            <p:strVal val="visible"/>
                                          </p:to>
                                        </p:set>
                                        <p:anim calcmode="lin" valueType="num">
                                          <p:cBhvr additive="base">
                                            <p:cTn id="47" dur="1500" fill="hold"/>
                                            <p:tgtEl>
                                              <p:spTgt spid="51"/>
                                            </p:tgtEl>
                                            <p:attrNameLst>
                                              <p:attrName>ppt_x</p:attrName>
                                            </p:attrNameLst>
                                          </p:cBhvr>
                                          <p:tavLst>
                                            <p:tav tm="0">
                                              <p:val>
                                                <p:strVal val="0-#ppt_w/2"/>
                                              </p:val>
                                            </p:tav>
                                            <p:tav tm="100000">
                                              <p:val>
                                                <p:strVal val="#ppt_x"/>
                                              </p:val>
                                            </p:tav>
                                          </p:tavLst>
                                        </p:anim>
                                        <p:anim calcmode="lin" valueType="num">
                                          <p:cBhvr additive="base">
                                            <p:cTn id="48" dur="1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accel="40000" fill="hold" grpId="0" nodeType="clickEffect">
                                      <p:stCondLst>
                                        <p:cond delay="0"/>
                                      </p:stCondLst>
                                      <p:childTnLst>
                                        <p:set>
                                          <p:cBhvr>
                                            <p:cTn id="52" dur="1" fill="hold">
                                              <p:stCondLst>
                                                <p:cond delay="0"/>
                                              </p:stCondLst>
                                            </p:cTn>
                                            <p:tgtEl>
                                              <p:spTgt spid="52"/>
                                            </p:tgtEl>
                                            <p:attrNameLst>
                                              <p:attrName>style.visibility</p:attrName>
                                            </p:attrNameLst>
                                          </p:cBhvr>
                                          <p:to>
                                            <p:strVal val="visible"/>
                                          </p:to>
                                        </p:set>
                                        <p:anim calcmode="lin" valueType="num">
                                          <p:cBhvr additive="base">
                                            <p:cTn id="53" dur="1500" fill="hold"/>
                                            <p:tgtEl>
                                              <p:spTgt spid="52"/>
                                            </p:tgtEl>
                                            <p:attrNameLst>
                                              <p:attrName>ppt_x</p:attrName>
                                            </p:attrNameLst>
                                          </p:cBhvr>
                                          <p:tavLst>
                                            <p:tav tm="0">
                                              <p:val>
                                                <p:strVal val="0-#ppt_w/2"/>
                                              </p:val>
                                            </p:tav>
                                            <p:tav tm="100000">
                                              <p:val>
                                                <p:strVal val="#ppt_x"/>
                                              </p:val>
                                            </p:tav>
                                          </p:tavLst>
                                        </p:anim>
                                        <p:anim calcmode="lin" valueType="num">
                                          <p:cBhvr additive="base">
                                            <p:cTn id="54" dur="1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accel="4000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1500" fill="hold"/>
                                            <p:tgtEl>
                                              <p:spTgt spid="18"/>
                                            </p:tgtEl>
                                            <p:attrNameLst>
                                              <p:attrName>ppt_x</p:attrName>
                                            </p:attrNameLst>
                                          </p:cBhvr>
                                          <p:tavLst>
                                            <p:tav tm="0">
                                              <p:val>
                                                <p:strVal val="0-#ppt_w/2"/>
                                              </p:val>
                                            </p:tav>
                                            <p:tav tm="100000">
                                              <p:val>
                                                <p:strVal val="#ppt_x"/>
                                              </p:val>
                                            </p:tav>
                                          </p:tavLst>
                                        </p:anim>
                                        <p:anim calcmode="lin" valueType="num">
                                          <p:cBhvr additive="base">
                                            <p:cTn id="60" dur="1500" fill="hold"/>
                                            <p:tgtEl>
                                              <p:spTgt spid="18"/>
                                            </p:tgtEl>
                                            <p:attrNameLst>
                                              <p:attrName>ppt_y</p:attrName>
                                            </p:attrNameLst>
                                          </p:cBhvr>
                                          <p:tavLst>
                                            <p:tav tm="0">
                                              <p:val>
                                                <p:strVal val="#ppt_y"/>
                                              </p:val>
                                            </p:tav>
                                            <p:tav tm="100000">
                                              <p:val>
                                                <p:strVal val="#ppt_y"/>
                                              </p:val>
                                            </p:tav>
                                          </p:tavLst>
                                        </p:anim>
                                      </p:childTnLst>
                                    </p:cTn>
                                  </p:par>
                                </p:childTnLst>
                              </p:cTn>
                            </p:par>
                            <p:par>
                              <p:cTn id="61" fill="hold">
                                <p:stCondLst>
                                  <p:cond delay="1500"/>
                                </p:stCondLst>
                                <p:childTnLst>
                                  <p:par>
                                    <p:cTn id="62" presetID="41" presetClass="entr" presetSubtype="0" fill="hold" grpId="0" nodeType="afterEffect">
                                      <p:stCondLst>
                                        <p:cond delay="0"/>
                                      </p:stCondLst>
                                      <p:iterate type="lt">
                                        <p:tmPct val="10000"/>
                                      </p:iterate>
                                      <p:childTnLst>
                                        <p:set>
                                          <p:cBhvr>
                                            <p:cTn id="63" dur="1" fill="hold">
                                              <p:stCondLst>
                                                <p:cond delay="0"/>
                                              </p:stCondLst>
                                            </p:cTn>
                                            <p:tgtEl>
                                              <p:spTgt spid="15"/>
                                            </p:tgtEl>
                                            <p:attrNameLst>
                                              <p:attrName>style.visibility</p:attrName>
                                            </p:attrNameLst>
                                          </p:cBhvr>
                                          <p:to>
                                            <p:strVal val="visible"/>
                                          </p:to>
                                        </p:set>
                                        <p:anim calcmode="lin" valueType="num">
                                          <p:cBhvr>
                                            <p:cTn id="6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65" dur="500" fill="hold"/>
                                            <p:tgtEl>
                                              <p:spTgt spid="15"/>
                                            </p:tgtEl>
                                            <p:attrNameLst>
                                              <p:attrName>ppt_y</p:attrName>
                                            </p:attrNameLst>
                                          </p:cBhvr>
                                          <p:tavLst>
                                            <p:tav tm="0">
                                              <p:val>
                                                <p:strVal val="#ppt_y"/>
                                              </p:val>
                                            </p:tav>
                                            <p:tav tm="100000">
                                              <p:val>
                                                <p:strVal val="#ppt_y"/>
                                              </p:val>
                                            </p:tav>
                                          </p:tavLst>
                                        </p:anim>
                                        <p:anim calcmode="lin" valueType="num">
                                          <p:cBhvr>
                                            <p:cTn id="6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6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68" dur="500" tmFilter="0,0; .5, 1; 1, 1"/>
                                            <p:tgtEl>
                                              <p:spTgt spid="15"/>
                                            </p:tgtEl>
                                          </p:cBhvr>
                                        </p:animEffect>
                                      </p:childTnLst>
                                    </p:cTn>
                                  </p:par>
                                </p:childTnLst>
                              </p:cTn>
                            </p:par>
                            <p:par>
                              <p:cTn id="69" fill="hold">
                                <p:stCondLst>
                                  <p:cond delay="3200"/>
                                </p:stCondLst>
                                <p:childTnLst>
                                  <p:par>
                                    <p:cTn id="70" presetID="26" presetClass="emph" presetSubtype="0" fill="hold" grpId="1" nodeType="afterEffect">
                                      <p:stCondLst>
                                        <p:cond delay="0"/>
                                      </p:stCondLst>
                                      <p:iterate type="lt">
                                        <p:tmPct val="0"/>
                                      </p:iterate>
                                      <p:childTnLst>
                                        <p:animEffect transition="out" filter="fade">
                                          <p:cBhvr>
                                            <p:cTn id="71" dur="500" tmFilter="0, 0; .2, .5; .8, .5; 1, 0"/>
                                            <p:tgtEl>
                                              <p:spTgt spid="15"/>
                                            </p:tgtEl>
                                          </p:cBhvr>
                                        </p:animEffect>
                                        <p:animScale>
                                          <p:cBhvr>
                                            <p:cTn id="72" dur="250" autoRev="1" fill="hold"/>
                                            <p:tgtEl>
                                              <p:spTgt spid="15"/>
                                            </p:tgtEl>
                                          </p:cBhvr>
                                          <p:by x="105000" y="105000"/>
                                        </p:animScale>
                                      </p:childTnLst>
                                    </p:cTn>
                                  </p:par>
                                </p:childTnLst>
                              </p:cTn>
                            </p:par>
                            <p:par>
                              <p:cTn id="73" fill="hold">
                                <p:stCondLst>
                                  <p:cond delay="3700"/>
                                </p:stCondLst>
                                <p:childTnLst>
                                  <p:par>
                                    <p:cTn id="74" presetID="41" presetClass="entr" presetSubtype="0" fill="hold" grpId="0" nodeType="afterEffect">
                                      <p:stCondLst>
                                        <p:cond delay="0"/>
                                      </p:stCondLst>
                                      <p:iterate type="lt">
                                        <p:tmPct val="10000"/>
                                      </p:iterate>
                                      <p:childTnLst>
                                        <p:set>
                                          <p:cBhvr>
                                            <p:cTn id="75" dur="1" fill="hold">
                                              <p:stCondLst>
                                                <p:cond delay="0"/>
                                              </p:stCondLst>
                                            </p:cTn>
                                            <p:tgtEl>
                                              <p:spTgt spid="16"/>
                                            </p:tgtEl>
                                            <p:attrNameLst>
                                              <p:attrName>style.visibility</p:attrName>
                                            </p:attrNameLst>
                                          </p:cBhvr>
                                          <p:to>
                                            <p:strVal val="visible"/>
                                          </p:to>
                                        </p:set>
                                        <p:anim calcmode="lin" valueType="num">
                                          <p:cBhvr>
                                            <p:cTn id="76"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77" dur="500" fill="hold"/>
                                            <p:tgtEl>
                                              <p:spTgt spid="16"/>
                                            </p:tgtEl>
                                            <p:attrNameLst>
                                              <p:attrName>ppt_y</p:attrName>
                                            </p:attrNameLst>
                                          </p:cBhvr>
                                          <p:tavLst>
                                            <p:tav tm="0">
                                              <p:val>
                                                <p:strVal val="#ppt_y"/>
                                              </p:val>
                                            </p:tav>
                                            <p:tav tm="100000">
                                              <p:val>
                                                <p:strVal val="#ppt_y"/>
                                              </p:val>
                                            </p:tav>
                                          </p:tavLst>
                                        </p:anim>
                                        <p:anim calcmode="lin" valueType="num">
                                          <p:cBhvr>
                                            <p:cTn id="78"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79"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80" dur="500" tmFilter="0,0; .5, 1; 1, 1"/>
                                            <p:tgtEl>
                                              <p:spTgt spid="16"/>
                                            </p:tgtEl>
                                          </p:cBhvr>
                                        </p:animEffect>
                                      </p:childTnLst>
                                    </p:cTn>
                                  </p:par>
                                </p:childTnLst>
                              </p:cTn>
                            </p:par>
                            <p:par>
                              <p:cTn id="81" fill="hold">
                                <p:stCondLst>
                                  <p:cond delay="4450"/>
                                </p:stCondLst>
                                <p:childTnLst>
                                  <p:par>
                                    <p:cTn id="82" presetID="26" presetClass="emph" presetSubtype="0" fill="hold" grpId="1" nodeType="afterEffect">
                                      <p:stCondLst>
                                        <p:cond delay="0"/>
                                      </p:stCondLst>
                                      <p:iterate type="lt">
                                        <p:tmPct val="0"/>
                                      </p:iterate>
                                      <p:childTnLst>
                                        <p:animEffect transition="out" filter="fade">
                                          <p:cBhvr>
                                            <p:cTn id="83" dur="500" tmFilter="0, 0; .2, .5; .8, .5; 1, 0"/>
                                            <p:tgtEl>
                                              <p:spTgt spid="16"/>
                                            </p:tgtEl>
                                          </p:cBhvr>
                                        </p:animEffect>
                                        <p:animScale>
                                          <p:cBhvr>
                                            <p:cTn id="84" dur="250" autoRev="1" fill="hold"/>
                                            <p:tgtEl>
                                              <p:spTgt spid="16"/>
                                            </p:tgtEl>
                                          </p:cBhvr>
                                          <p:by x="105000" y="105000"/>
                                        </p:animScale>
                                      </p:childTnLst>
                                    </p:cTn>
                                  </p:par>
                                </p:childTnLst>
                              </p:cTn>
                            </p:par>
                            <p:par>
                              <p:cTn id="85" fill="hold">
                                <p:stCondLst>
                                  <p:cond delay="4950"/>
                                </p:stCondLst>
                                <p:childTnLst>
                                  <p:par>
                                    <p:cTn id="86" presetID="41" presetClass="entr" presetSubtype="0" fill="hold" grpId="0" nodeType="afterEffect">
                                      <p:stCondLst>
                                        <p:cond delay="0"/>
                                      </p:stCondLst>
                                      <p:iterate type="lt">
                                        <p:tmPct val="10000"/>
                                      </p:iterate>
                                      <p:childTnLst>
                                        <p:set>
                                          <p:cBhvr>
                                            <p:cTn id="87" dur="1" fill="hold">
                                              <p:stCondLst>
                                                <p:cond delay="0"/>
                                              </p:stCondLst>
                                            </p:cTn>
                                            <p:tgtEl>
                                              <p:spTgt spid="17"/>
                                            </p:tgtEl>
                                            <p:attrNameLst>
                                              <p:attrName>style.visibility</p:attrName>
                                            </p:attrNameLst>
                                          </p:cBhvr>
                                          <p:to>
                                            <p:strVal val="visible"/>
                                          </p:to>
                                        </p:set>
                                        <p:anim calcmode="lin" valueType="num">
                                          <p:cBhvr>
                                            <p:cTn id="88"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9" dur="500" fill="hold"/>
                                            <p:tgtEl>
                                              <p:spTgt spid="17"/>
                                            </p:tgtEl>
                                            <p:attrNameLst>
                                              <p:attrName>ppt_y</p:attrName>
                                            </p:attrNameLst>
                                          </p:cBhvr>
                                          <p:tavLst>
                                            <p:tav tm="0">
                                              <p:val>
                                                <p:strVal val="#ppt_y"/>
                                              </p:val>
                                            </p:tav>
                                            <p:tav tm="100000">
                                              <p:val>
                                                <p:strVal val="#ppt_y"/>
                                              </p:val>
                                            </p:tav>
                                          </p:tavLst>
                                        </p:anim>
                                        <p:anim calcmode="lin" valueType="num">
                                          <p:cBhvr>
                                            <p:cTn id="90"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91"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92" dur="500" tmFilter="0,0; .5, 1; 1, 1"/>
                                            <p:tgtEl>
                                              <p:spTgt spid="17"/>
                                            </p:tgtEl>
                                          </p:cBhvr>
                                        </p:animEffect>
                                      </p:childTnLst>
                                    </p:cTn>
                                  </p:par>
                                </p:childTnLst>
                              </p:cTn>
                            </p:par>
                            <p:par>
                              <p:cTn id="93" fill="hold">
                                <p:stCondLst>
                                  <p:cond delay="5950"/>
                                </p:stCondLst>
                                <p:childTnLst>
                                  <p:par>
                                    <p:cTn id="94" presetID="26" presetClass="emph" presetSubtype="0" fill="hold" grpId="1" nodeType="afterEffect">
                                      <p:stCondLst>
                                        <p:cond delay="0"/>
                                      </p:stCondLst>
                                      <p:iterate type="lt">
                                        <p:tmPct val="0"/>
                                      </p:iterate>
                                      <p:childTnLst>
                                        <p:animEffect transition="out" filter="fade">
                                          <p:cBhvr>
                                            <p:cTn id="95" dur="500" tmFilter="0, 0; .2, .5; .8, .5; 1, 0"/>
                                            <p:tgtEl>
                                              <p:spTgt spid="17"/>
                                            </p:tgtEl>
                                          </p:cBhvr>
                                        </p:animEffect>
                                        <p:animScale>
                                          <p:cBhvr>
                                            <p:cTn id="96" dur="25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97" repeatCount="indefinite" fill="remove" display="0">
                      <p:stCondLst>
                        <p:cond delay="indefinite"/>
                      </p:stCondLst>
                      <p:endCondLst>
                        <p:cond evt="onStopAudio" delay="0">
                          <p:tgtEl>
                            <p:sldTgt/>
                          </p:tgtEl>
                        </p:cond>
                      </p:endCondLst>
                    </p:cTn>
                    <p:tgtEl>
                      <p:spTgt spid="2"/>
                    </p:tgtEl>
                  </p:cMediaNode>
                </p:audio>
              </p:childTnLst>
            </p:cTn>
          </p:par>
        </p:tnLst>
        <p:bldLst>
          <p:bldP spid="42" grpId="0" bldLvl="0" animBg="1"/>
          <p:bldP spid="43" grpId="0" bldLvl="0" animBg="1"/>
          <p:bldP spid="45" grpId="0" animBg="1"/>
          <p:bldP spid="47" grpId="0" animBg="1"/>
          <p:bldP spid="48" grpId="0" animBg="1"/>
          <p:bldP spid="49" grpId="0" animBg="1"/>
          <p:bldP spid="51" grpId="0" animBg="1"/>
          <p:bldP spid="52" grpId="0" animBg="1"/>
          <p:bldP spid="15" grpId="0"/>
          <p:bldP spid="15" grpId="1"/>
          <p:bldP spid="16" grpId="0"/>
          <p:bldP spid="16" grpId="1"/>
          <p:bldP spid="17" grpId="0"/>
          <p:bldP spid="17" grpId="1"/>
          <p:bldP spid="18" grpId="0" bldLvl="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Freeform 6"/>
          <p:cNvSpPr/>
          <p:nvPr/>
        </p:nvSpPr>
        <p:spPr bwMode="auto">
          <a:xfrm>
            <a:off x="2771787" y="1755062"/>
            <a:ext cx="1305161" cy="1305161"/>
          </a:xfrm>
          <a:custGeom>
            <a:avLst/>
            <a:gdLst>
              <a:gd name="T0" fmla="*/ 510 w 1020"/>
              <a:gd name="T1" fmla="*/ 0 h 1020"/>
              <a:gd name="T2" fmla="*/ 1020 w 1020"/>
              <a:gd name="T3" fmla="*/ 510 h 1020"/>
              <a:gd name="T4" fmla="*/ 1020 w 1020"/>
              <a:gd name="T5" fmla="*/ 510 h 1020"/>
              <a:gd name="T6" fmla="*/ 510 w 1020"/>
              <a:gd name="T7" fmla="*/ 1020 h 1020"/>
              <a:gd name="T8" fmla="*/ 510 w 1020"/>
              <a:gd name="T9" fmla="*/ 1020 h 1020"/>
              <a:gd name="T10" fmla="*/ 0 w 1020"/>
              <a:gd name="T11" fmla="*/ 510 h 1020"/>
              <a:gd name="T12" fmla="*/ 510 w 1020"/>
              <a:gd name="T13" fmla="*/ 0 h 1020"/>
            </a:gdLst>
            <a:ahLst/>
            <a:cxnLst>
              <a:cxn ang="0">
                <a:pos x="T0" y="T1"/>
              </a:cxn>
              <a:cxn ang="0">
                <a:pos x="T2" y="T3"/>
              </a:cxn>
              <a:cxn ang="0">
                <a:pos x="T4" y="T5"/>
              </a:cxn>
              <a:cxn ang="0">
                <a:pos x="T6" y="T7"/>
              </a:cxn>
              <a:cxn ang="0">
                <a:pos x="T8" y="T9"/>
              </a:cxn>
              <a:cxn ang="0">
                <a:pos x="T10" y="T11"/>
              </a:cxn>
              <a:cxn ang="0">
                <a:pos x="T12" y="T13"/>
              </a:cxn>
            </a:cxnLst>
            <a:rect l="0" t="0" r="r" b="b"/>
            <a:pathLst>
              <a:path w="1020" h="1020">
                <a:moveTo>
                  <a:pt x="510" y="0"/>
                </a:moveTo>
                <a:lnTo>
                  <a:pt x="1020" y="510"/>
                </a:lnTo>
                <a:lnTo>
                  <a:pt x="1020" y="510"/>
                </a:lnTo>
                <a:lnTo>
                  <a:pt x="510" y="1020"/>
                </a:lnTo>
                <a:lnTo>
                  <a:pt x="510" y="1020"/>
                </a:lnTo>
                <a:lnTo>
                  <a:pt x="0" y="510"/>
                </a:lnTo>
                <a:lnTo>
                  <a:pt x="510" y="0"/>
                </a:lnTo>
                <a:close/>
              </a:path>
            </a:pathLst>
          </a:custGeom>
          <a:solidFill>
            <a:schemeClr val="accent3"/>
          </a:solidFill>
          <a:ln w="0">
            <a:noFill/>
            <a:prstDash val="solid"/>
            <a:round/>
          </a:ln>
        </p:spPr>
        <p:txBody>
          <a:bodyPr vert="horz" wrap="square" lIns="0" tIns="0" rIns="0" bIns="0" numCol="1" anchor="ctr" anchorCtr="1" compatLnSpc="1"/>
          <a:lstStyle/>
          <a:p>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71" name="Freeform 8"/>
          <p:cNvSpPr/>
          <p:nvPr/>
        </p:nvSpPr>
        <p:spPr bwMode="auto">
          <a:xfrm>
            <a:off x="3473194" y="1346809"/>
            <a:ext cx="3567054" cy="3563212"/>
          </a:xfrm>
          <a:custGeom>
            <a:avLst/>
            <a:gdLst>
              <a:gd name="T0" fmla="*/ 929 w 1857"/>
              <a:gd name="T1" fmla="*/ 0 h 1855"/>
              <a:gd name="T2" fmla="*/ 1857 w 1857"/>
              <a:gd name="T3" fmla="*/ 928 h 1855"/>
              <a:gd name="T4" fmla="*/ 929 w 1857"/>
              <a:gd name="T5" fmla="*/ 1855 h 1855"/>
              <a:gd name="T6" fmla="*/ 0 w 1857"/>
              <a:gd name="T7" fmla="*/ 928 h 1855"/>
              <a:gd name="T8" fmla="*/ 929 w 1857"/>
              <a:gd name="T9" fmla="*/ 0 h 1855"/>
            </a:gdLst>
            <a:ahLst/>
            <a:cxnLst>
              <a:cxn ang="0">
                <a:pos x="T0" y="T1"/>
              </a:cxn>
              <a:cxn ang="0">
                <a:pos x="T2" y="T3"/>
              </a:cxn>
              <a:cxn ang="0">
                <a:pos x="T4" y="T5"/>
              </a:cxn>
              <a:cxn ang="0">
                <a:pos x="T6" y="T7"/>
              </a:cxn>
              <a:cxn ang="0">
                <a:pos x="T8" y="T9"/>
              </a:cxn>
            </a:cxnLst>
            <a:rect l="0" t="0" r="r" b="b"/>
            <a:pathLst>
              <a:path w="1857" h="1855">
                <a:moveTo>
                  <a:pt x="929" y="0"/>
                </a:moveTo>
                <a:lnTo>
                  <a:pt x="1857" y="928"/>
                </a:lnTo>
                <a:lnTo>
                  <a:pt x="929" y="1855"/>
                </a:lnTo>
                <a:lnTo>
                  <a:pt x="0" y="928"/>
                </a:lnTo>
                <a:lnTo>
                  <a:pt x="929" y="0"/>
                </a:lnTo>
                <a:close/>
              </a:path>
            </a:pathLst>
          </a:custGeom>
          <a:solidFill>
            <a:schemeClr val="accent2"/>
          </a:solidFill>
          <a:ln w="0">
            <a:noFill/>
            <a:prstDash val="solid"/>
            <a:round/>
          </a:ln>
        </p:spPr>
        <p:txBody>
          <a:bodyPr vert="horz" wrap="square" lIns="128580" tIns="64290" rIns="128580" bIns="64290" numCol="1" anchor="t" anchorCtr="0" compatLnSpc="1"/>
          <a:lstStyle/>
          <a:p>
            <a:endParaRPr lang="zh-CN" altLang="en-US"/>
          </a:p>
        </p:txBody>
      </p:sp>
      <p:sp>
        <p:nvSpPr>
          <p:cNvPr id="73" name="Freeform 10"/>
          <p:cNvSpPr/>
          <p:nvPr/>
        </p:nvSpPr>
        <p:spPr bwMode="auto">
          <a:xfrm>
            <a:off x="4277086" y="4550818"/>
            <a:ext cx="954793" cy="954792"/>
          </a:xfrm>
          <a:custGeom>
            <a:avLst/>
            <a:gdLst>
              <a:gd name="T0" fmla="*/ 307 w 613"/>
              <a:gd name="T1" fmla="*/ 0 h 613"/>
              <a:gd name="T2" fmla="*/ 613 w 613"/>
              <a:gd name="T3" fmla="*/ 307 h 613"/>
              <a:gd name="T4" fmla="*/ 307 w 613"/>
              <a:gd name="T5" fmla="*/ 613 h 613"/>
              <a:gd name="T6" fmla="*/ 0 w 613"/>
              <a:gd name="T7" fmla="*/ 307 h 613"/>
              <a:gd name="T8" fmla="*/ 307 w 613"/>
              <a:gd name="T9" fmla="*/ 0 h 613"/>
            </a:gdLst>
            <a:ahLst/>
            <a:cxnLst>
              <a:cxn ang="0">
                <a:pos x="T0" y="T1"/>
              </a:cxn>
              <a:cxn ang="0">
                <a:pos x="T2" y="T3"/>
              </a:cxn>
              <a:cxn ang="0">
                <a:pos x="T4" y="T5"/>
              </a:cxn>
              <a:cxn ang="0">
                <a:pos x="T6" y="T7"/>
              </a:cxn>
              <a:cxn ang="0">
                <a:pos x="T8" y="T9"/>
              </a:cxn>
            </a:cxnLst>
            <a:rect l="0" t="0" r="r" b="b"/>
            <a:pathLst>
              <a:path w="613" h="613">
                <a:moveTo>
                  <a:pt x="307" y="0"/>
                </a:moveTo>
                <a:lnTo>
                  <a:pt x="613" y="307"/>
                </a:lnTo>
                <a:lnTo>
                  <a:pt x="307" y="613"/>
                </a:lnTo>
                <a:lnTo>
                  <a:pt x="0" y="307"/>
                </a:lnTo>
                <a:lnTo>
                  <a:pt x="307" y="0"/>
                </a:lnTo>
                <a:close/>
              </a:path>
            </a:pathLst>
          </a:custGeom>
          <a:solidFill>
            <a:schemeClr val="accent2"/>
          </a:solidFill>
          <a:ln w="0">
            <a:noFill/>
            <a:prstDash val="solid"/>
            <a:round/>
          </a:ln>
        </p:spPr>
        <p:txBody>
          <a:bodyPr vert="horz" wrap="square" lIns="128580" tIns="64290" rIns="128580" bIns="64290" numCol="1" anchor="t" anchorCtr="0" compatLnSpc="1"/>
          <a:lstStyle/>
          <a:p>
            <a:endParaRPr lang="zh-CN" altLang="en-US"/>
          </a:p>
        </p:txBody>
      </p:sp>
      <p:sp>
        <p:nvSpPr>
          <p:cNvPr id="74" name="Freeform 12"/>
          <p:cNvSpPr/>
          <p:nvPr/>
        </p:nvSpPr>
        <p:spPr bwMode="auto">
          <a:xfrm>
            <a:off x="6547743" y="1927997"/>
            <a:ext cx="1141275" cy="1138036"/>
          </a:xfrm>
          <a:custGeom>
            <a:avLst/>
            <a:gdLst>
              <a:gd name="T0" fmla="*/ 528 w 1057"/>
              <a:gd name="T1" fmla="*/ 0 h 1054"/>
              <a:gd name="T2" fmla="*/ 1057 w 1057"/>
              <a:gd name="T3" fmla="*/ 527 h 1054"/>
              <a:gd name="T4" fmla="*/ 528 w 1057"/>
              <a:gd name="T5" fmla="*/ 1054 h 1054"/>
              <a:gd name="T6" fmla="*/ 510 w 1057"/>
              <a:gd name="T7" fmla="*/ 1037 h 1054"/>
              <a:gd name="T8" fmla="*/ 0 w 1057"/>
              <a:gd name="T9" fmla="*/ 527 h 1054"/>
              <a:gd name="T10" fmla="*/ 510 w 1057"/>
              <a:gd name="T11" fmla="*/ 17 h 1054"/>
              <a:gd name="T12" fmla="*/ 528 w 1057"/>
              <a:gd name="T13" fmla="*/ 0 h 1054"/>
            </a:gdLst>
            <a:ahLst/>
            <a:cxnLst>
              <a:cxn ang="0">
                <a:pos x="T0" y="T1"/>
              </a:cxn>
              <a:cxn ang="0">
                <a:pos x="T2" y="T3"/>
              </a:cxn>
              <a:cxn ang="0">
                <a:pos x="T4" y="T5"/>
              </a:cxn>
              <a:cxn ang="0">
                <a:pos x="T6" y="T7"/>
              </a:cxn>
              <a:cxn ang="0">
                <a:pos x="T8" y="T9"/>
              </a:cxn>
              <a:cxn ang="0">
                <a:pos x="T10" y="T11"/>
              </a:cxn>
              <a:cxn ang="0">
                <a:pos x="T12" y="T13"/>
              </a:cxn>
            </a:cxnLst>
            <a:rect l="0" t="0" r="r" b="b"/>
            <a:pathLst>
              <a:path w="1057" h="1054">
                <a:moveTo>
                  <a:pt x="528" y="0"/>
                </a:moveTo>
                <a:lnTo>
                  <a:pt x="1057" y="527"/>
                </a:lnTo>
                <a:lnTo>
                  <a:pt x="528" y="1054"/>
                </a:lnTo>
                <a:lnTo>
                  <a:pt x="510" y="1037"/>
                </a:lnTo>
                <a:lnTo>
                  <a:pt x="0" y="527"/>
                </a:lnTo>
                <a:lnTo>
                  <a:pt x="510" y="17"/>
                </a:lnTo>
                <a:lnTo>
                  <a:pt x="528"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
        <p:nvSpPr>
          <p:cNvPr id="75" name="Freeform 7"/>
          <p:cNvSpPr/>
          <p:nvPr/>
        </p:nvSpPr>
        <p:spPr bwMode="auto">
          <a:xfrm>
            <a:off x="4474035" y="5553205"/>
            <a:ext cx="560893" cy="558973"/>
          </a:xfrm>
          <a:custGeom>
            <a:avLst/>
            <a:gdLst>
              <a:gd name="T0" fmla="*/ 145 w 292"/>
              <a:gd name="T1" fmla="*/ 0 h 291"/>
              <a:gd name="T2" fmla="*/ 292 w 292"/>
              <a:gd name="T3" fmla="*/ 146 h 291"/>
              <a:gd name="T4" fmla="*/ 145 w 292"/>
              <a:gd name="T5" fmla="*/ 291 h 291"/>
              <a:gd name="T6" fmla="*/ 0 w 292"/>
              <a:gd name="T7" fmla="*/ 146 h 291"/>
              <a:gd name="T8" fmla="*/ 145 w 292"/>
              <a:gd name="T9" fmla="*/ 0 h 291"/>
            </a:gdLst>
            <a:ahLst/>
            <a:cxnLst>
              <a:cxn ang="0">
                <a:pos x="T0" y="T1"/>
              </a:cxn>
              <a:cxn ang="0">
                <a:pos x="T2" y="T3"/>
              </a:cxn>
              <a:cxn ang="0">
                <a:pos x="T4" y="T5"/>
              </a:cxn>
              <a:cxn ang="0">
                <a:pos x="T6" y="T7"/>
              </a:cxn>
              <a:cxn ang="0">
                <a:pos x="T8" y="T9"/>
              </a:cxn>
            </a:cxnLst>
            <a:rect l="0" t="0" r="r" b="b"/>
            <a:pathLst>
              <a:path w="292" h="291">
                <a:moveTo>
                  <a:pt x="145" y="0"/>
                </a:moveTo>
                <a:lnTo>
                  <a:pt x="292" y="146"/>
                </a:lnTo>
                <a:lnTo>
                  <a:pt x="145" y="291"/>
                </a:lnTo>
                <a:lnTo>
                  <a:pt x="0" y="146"/>
                </a:lnTo>
                <a:lnTo>
                  <a:pt x="145" y="0"/>
                </a:lnTo>
                <a:close/>
              </a:path>
            </a:pathLst>
          </a:custGeom>
          <a:solidFill>
            <a:schemeClr val="accent3"/>
          </a:solidFill>
          <a:ln w="0">
            <a:noFill/>
            <a:prstDash val="solid"/>
            <a:round/>
          </a:ln>
        </p:spPr>
        <p:txBody>
          <a:bodyPr vert="horz" wrap="square" lIns="128580" tIns="64290" rIns="128580" bIns="64290" numCol="1" anchor="t" anchorCtr="0" compatLnSpc="1"/>
          <a:lstStyle/>
          <a:p>
            <a:endParaRPr lang="zh-CN" altLang="en-US"/>
          </a:p>
        </p:txBody>
      </p:sp>
      <p:sp>
        <p:nvSpPr>
          <p:cNvPr id="76" name="Freeform 7"/>
          <p:cNvSpPr/>
          <p:nvPr/>
        </p:nvSpPr>
        <p:spPr bwMode="auto">
          <a:xfrm>
            <a:off x="5049538" y="664626"/>
            <a:ext cx="560893" cy="558973"/>
          </a:xfrm>
          <a:custGeom>
            <a:avLst/>
            <a:gdLst>
              <a:gd name="T0" fmla="*/ 145 w 292"/>
              <a:gd name="T1" fmla="*/ 0 h 291"/>
              <a:gd name="T2" fmla="*/ 292 w 292"/>
              <a:gd name="T3" fmla="*/ 146 h 291"/>
              <a:gd name="T4" fmla="*/ 145 w 292"/>
              <a:gd name="T5" fmla="*/ 291 h 291"/>
              <a:gd name="T6" fmla="*/ 0 w 292"/>
              <a:gd name="T7" fmla="*/ 146 h 291"/>
              <a:gd name="T8" fmla="*/ 145 w 292"/>
              <a:gd name="T9" fmla="*/ 0 h 291"/>
            </a:gdLst>
            <a:ahLst/>
            <a:cxnLst>
              <a:cxn ang="0">
                <a:pos x="T0" y="T1"/>
              </a:cxn>
              <a:cxn ang="0">
                <a:pos x="T2" y="T3"/>
              </a:cxn>
              <a:cxn ang="0">
                <a:pos x="T4" y="T5"/>
              </a:cxn>
              <a:cxn ang="0">
                <a:pos x="T6" y="T7"/>
              </a:cxn>
              <a:cxn ang="0">
                <a:pos x="T8" y="T9"/>
              </a:cxn>
            </a:cxnLst>
            <a:rect l="0" t="0" r="r" b="b"/>
            <a:pathLst>
              <a:path w="292" h="291">
                <a:moveTo>
                  <a:pt x="145" y="0"/>
                </a:moveTo>
                <a:lnTo>
                  <a:pt x="292" y="146"/>
                </a:lnTo>
                <a:lnTo>
                  <a:pt x="145" y="291"/>
                </a:lnTo>
                <a:lnTo>
                  <a:pt x="0" y="146"/>
                </a:lnTo>
                <a:lnTo>
                  <a:pt x="145"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
        <p:nvSpPr>
          <p:cNvPr id="15" name="MH_Others_1"/>
          <p:cNvSpPr txBox="1"/>
          <p:nvPr>
            <p:custDataLst>
              <p:tags r:id="rId1"/>
            </p:custDataLst>
          </p:nvPr>
        </p:nvSpPr>
        <p:spPr>
          <a:xfrm>
            <a:off x="3794928" y="2436216"/>
            <a:ext cx="2873902" cy="1015663"/>
          </a:xfrm>
          <a:prstGeom prst="rect">
            <a:avLst/>
          </a:prstGeom>
          <a:noFill/>
        </p:spPr>
        <p:txBody>
          <a:bodyPr vert="horz" wrap="square" lIns="0" tIns="0" rIns="0" bIns="0" rtlCol="0" anchor="ctr" anchorCtr="0">
            <a:spAutoFit/>
          </a:bodyPr>
          <a:lstStyle/>
          <a:p>
            <a:pPr algn="ctr"/>
            <a:r>
              <a:rPr lang="zh-CN" altLang="en-US" sz="6600" b="1" dirty="0" smtClean="0">
                <a:solidFill>
                  <a:schemeClr val="bg1"/>
                </a:solidFill>
                <a:latin typeface="Arial" panose="020B0604020202090204" pitchFamily="34" charset="0"/>
                <a:ea typeface="微软雅黑" panose="020B0503020204020204" pitchFamily="34" charset="-122"/>
                <a:sym typeface="Arial" panose="020B0604020202090204" pitchFamily="34" charset="0"/>
              </a:rPr>
              <a:t>目  录</a:t>
            </a:r>
            <a:endParaRPr lang="zh-CN" altLang="en-US" sz="6600" b="1" dirty="0">
              <a:solidFill>
                <a:schemeClr val="bg1"/>
              </a:solidFill>
              <a:latin typeface="Arial" panose="020B0604020202090204" pitchFamily="34" charset="0"/>
              <a:ea typeface="微软雅黑" panose="020B0503020204020204" pitchFamily="34" charset="-122"/>
              <a:sym typeface="Arial" panose="020B0604020202090204" pitchFamily="34" charset="0"/>
            </a:endParaRPr>
          </a:p>
        </p:txBody>
      </p:sp>
      <p:sp>
        <p:nvSpPr>
          <p:cNvPr id="16" name="MH_Others_2"/>
          <p:cNvSpPr txBox="1"/>
          <p:nvPr>
            <p:custDataLst>
              <p:tags r:id="rId2"/>
            </p:custDataLst>
          </p:nvPr>
        </p:nvSpPr>
        <p:spPr>
          <a:xfrm>
            <a:off x="3809443" y="3451877"/>
            <a:ext cx="2844872" cy="430887"/>
          </a:xfrm>
          <a:prstGeom prst="rect">
            <a:avLst/>
          </a:prstGeom>
          <a:noFill/>
        </p:spPr>
        <p:txBody>
          <a:bodyPr wrap="square" lIns="0" tIns="0" rIns="0" bIns="0">
            <a:spAutoFit/>
          </a:bodyPr>
          <a:lstStyle/>
          <a:p>
            <a:pPr algn="ctr">
              <a:defRPr/>
            </a:pPr>
            <a:r>
              <a:rPr lang="en-US" altLang="zh-CN" sz="2800" b="1" dirty="0">
                <a:solidFill>
                  <a:schemeClr val="bg1"/>
                </a:solidFill>
                <a:latin typeface="Arial" panose="020B0604020202090204" pitchFamily="34" charset="0"/>
                <a:ea typeface="微软雅黑" panose="020B0503020204020204" pitchFamily="34" charset="-122"/>
                <a:sym typeface="Arial" panose="020B0604020202090204" pitchFamily="34" charset="0"/>
              </a:rPr>
              <a:t>CONTENTS</a:t>
            </a:r>
            <a:endParaRPr lang="zh-CN" altLang="en-US" sz="2800" b="1" dirty="0">
              <a:solidFill>
                <a:schemeClr val="bg1"/>
              </a:solidFill>
              <a:latin typeface="Arial" panose="020B0604020202090204" pitchFamily="34" charset="0"/>
              <a:ea typeface="微软雅黑" panose="020B0503020204020204" pitchFamily="34" charset="-122"/>
              <a:sym typeface="Arial" panose="020B0604020202090204" pitchFamily="34" charset="0"/>
            </a:endParaRPr>
          </a:p>
        </p:txBody>
      </p:sp>
      <p:sp>
        <p:nvSpPr>
          <p:cNvPr id="17" name="MH_SubTitle_1"/>
          <p:cNvSpPr txBox="1"/>
          <p:nvPr>
            <p:custDataLst>
              <p:tags r:id="rId3"/>
            </p:custDataLst>
          </p:nvPr>
        </p:nvSpPr>
        <p:spPr>
          <a:xfrm>
            <a:off x="8098899" y="2436279"/>
            <a:ext cx="2311020" cy="715010"/>
          </a:xfrm>
          <a:prstGeom prst="rect">
            <a:avLst/>
          </a:prstGeom>
          <a:noFill/>
        </p:spPr>
        <p:txBody>
          <a:bodyPr wrap="square" lIns="0" tIns="0" rIns="0" bIns="0" anchor="t" anchorCtr="0">
            <a:spAutoFit/>
          </a:bodyPr>
          <a:lstStyle/>
          <a:p>
            <a:pPr algn="ctr"/>
            <a:r>
              <a:rPr lang="zh-CN" altLang="en-US" sz="3600" dirty="0">
                <a:solidFill>
                  <a:schemeClr val="tx1">
                    <a:lumMod val="95000"/>
                    <a:lumOff val="5000"/>
                  </a:schemeClr>
                </a:solidFill>
                <a:latin typeface="Arial" panose="020B0604020202090204" pitchFamily="34" charset="0"/>
                <a:ea typeface="微软雅黑" panose="020B0503020204020204" pitchFamily="34" charset="-122"/>
                <a:sym typeface="Arial" panose="020B0604020202090204" pitchFamily="34" charset="0"/>
              </a:rPr>
              <a:t>概述</a:t>
            </a:r>
            <a:endParaRPr lang="en-US" altLang="zh-CN" sz="24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endParaRPr>
          </a:p>
          <a:p>
            <a:pPr algn="ctr"/>
            <a:endParaRPr lang="zh-CN" altLang="en-US" sz="105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endParaRPr>
          </a:p>
        </p:txBody>
      </p:sp>
      <p:sp>
        <p:nvSpPr>
          <p:cNvPr id="18" name="MH_SubTitle_2"/>
          <p:cNvSpPr txBox="1"/>
          <p:nvPr>
            <p:custDataLst>
              <p:tags r:id="rId4"/>
            </p:custDataLst>
          </p:nvPr>
        </p:nvSpPr>
        <p:spPr>
          <a:xfrm>
            <a:off x="7040326" y="3835958"/>
            <a:ext cx="2311019" cy="715010"/>
          </a:xfrm>
          <a:prstGeom prst="rect">
            <a:avLst/>
          </a:prstGeom>
          <a:noFill/>
        </p:spPr>
        <p:txBody>
          <a:bodyPr wrap="square" lIns="0" tIns="0" rIns="0" bIns="0" anchor="t" anchorCtr="0">
            <a:spAutoFit/>
          </a:bodyPr>
          <a:lstStyle/>
          <a:p>
            <a:pPr lvl="0"/>
            <a:r>
              <a:rPr lang="zh-CN" altLang="en-US" sz="3600" dirty="0">
                <a:solidFill>
                  <a:schemeClr val="tx1">
                    <a:lumMod val="85000"/>
                    <a:lumOff val="15000"/>
                  </a:schemeClr>
                </a:solidFill>
                <a:latin typeface="Arial" panose="020B0604020202090204" pitchFamily="34" charset="0"/>
                <a:ea typeface="微软雅黑" panose="020B0503020204020204" pitchFamily="34" charset="-122"/>
                <a:sym typeface="Arial" panose="020B0604020202090204" pitchFamily="34" charset="0"/>
              </a:rPr>
              <a:t>主要内容</a:t>
            </a:r>
            <a:endParaRPr lang="en-US" altLang="zh-CN" sz="24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endParaRPr>
          </a:p>
          <a:p>
            <a:pPr lvl="0"/>
            <a:endParaRPr lang="zh-CN" altLang="en-US" sz="105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endParaRPr>
          </a:p>
        </p:txBody>
      </p:sp>
      <p:sp>
        <p:nvSpPr>
          <p:cNvPr id="19" name="MH_SubTitle_3"/>
          <p:cNvSpPr txBox="1"/>
          <p:nvPr>
            <p:custDataLst>
              <p:tags r:id="rId5"/>
            </p:custDataLst>
          </p:nvPr>
        </p:nvSpPr>
        <p:spPr>
          <a:xfrm>
            <a:off x="5398885" y="4998782"/>
            <a:ext cx="2290637" cy="715010"/>
          </a:xfrm>
          <a:prstGeom prst="rect">
            <a:avLst/>
          </a:prstGeom>
          <a:noFill/>
        </p:spPr>
        <p:txBody>
          <a:bodyPr wrap="square" lIns="0" tIns="0" rIns="0" bIns="0" anchor="t" anchorCtr="0">
            <a:spAutoFit/>
          </a:bodyPr>
          <a:lstStyle/>
          <a:p>
            <a:pPr lvl="0"/>
            <a:r>
              <a:rPr lang="zh-CN" altLang="en-US" sz="3600" dirty="0">
                <a:solidFill>
                  <a:schemeClr val="tx1">
                    <a:lumMod val="85000"/>
                    <a:lumOff val="15000"/>
                  </a:schemeClr>
                </a:solidFill>
                <a:latin typeface="Arial" panose="020B0604020202090204" pitchFamily="34" charset="0"/>
                <a:ea typeface="微软雅黑" panose="020B0503020204020204" pitchFamily="34" charset="-122"/>
                <a:sym typeface="Arial" panose="020B0604020202090204" pitchFamily="34" charset="0"/>
              </a:rPr>
              <a:t>项目难点</a:t>
            </a:r>
            <a:endParaRPr lang="en-US" altLang="zh-CN" sz="240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endParaRPr>
          </a:p>
          <a:p>
            <a:pPr lvl="0"/>
            <a:endParaRPr lang="zh-CN" altLang="en-US" sz="1050" dirty="0">
              <a:solidFill>
                <a:schemeClr val="bg1">
                  <a:lumMod val="65000"/>
                </a:schemeClr>
              </a:solidFill>
              <a:latin typeface="Arial" panose="020B0604020202090204" pitchFamily="34" charset="0"/>
              <a:ea typeface="微软雅黑" panose="020B0503020204020204" pitchFamily="34" charset="-122"/>
              <a:sym typeface="Arial" panose="020B0604020202090204" pitchFamily="34" charset="0"/>
            </a:endParaRPr>
          </a:p>
        </p:txBody>
      </p:sp>
    </p:spTree>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40000" fill="hold" grpId="0" nodeType="clickEffect" p14:presetBounceEnd="40000">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14:bounceEnd="40000">
                                          <p:cBhvr additive="base">
                                            <p:cTn id="7" dur="1500" fill="hold"/>
                                            <p:tgtEl>
                                              <p:spTgt spid="70"/>
                                            </p:tgtEl>
                                            <p:attrNameLst>
                                              <p:attrName>ppt_x</p:attrName>
                                            </p:attrNameLst>
                                          </p:cBhvr>
                                          <p:tavLst>
                                            <p:tav tm="0">
                                              <p:val>
                                                <p:strVal val="0-#ppt_w/2"/>
                                              </p:val>
                                            </p:tav>
                                            <p:tav tm="100000">
                                              <p:val>
                                                <p:strVal val="#ppt_x"/>
                                              </p:val>
                                            </p:tav>
                                          </p:tavLst>
                                        </p:anim>
                                        <p:anim calcmode="lin" valueType="num" p14:bounceEnd="40000">
                                          <p:cBhvr additive="base">
                                            <p:cTn id="8" dur="1500" fill="hold"/>
                                            <p:tgtEl>
                                              <p:spTgt spid="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accel="40000" fill="hold" grpId="0" nodeType="clickEffect" p14:presetBounceEnd="40000">
                                      <p:stCondLst>
                                        <p:cond delay="0"/>
                                      </p:stCondLst>
                                      <p:childTnLst>
                                        <p:set>
                                          <p:cBhvr>
                                            <p:cTn id="12" dur="1" fill="hold">
                                              <p:stCondLst>
                                                <p:cond delay="0"/>
                                              </p:stCondLst>
                                            </p:cTn>
                                            <p:tgtEl>
                                              <p:spTgt spid="71"/>
                                            </p:tgtEl>
                                            <p:attrNameLst>
                                              <p:attrName>style.visibility</p:attrName>
                                            </p:attrNameLst>
                                          </p:cBhvr>
                                          <p:to>
                                            <p:strVal val="visible"/>
                                          </p:to>
                                        </p:set>
                                        <p:anim calcmode="lin" valueType="num" p14:bounceEnd="40000">
                                          <p:cBhvr additive="base">
                                            <p:cTn id="13" dur="1500" fill="hold"/>
                                            <p:tgtEl>
                                              <p:spTgt spid="71"/>
                                            </p:tgtEl>
                                            <p:attrNameLst>
                                              <p:attrName>ppt_x</p:attrName>
                                            </p:attrNameLst>
                                          </p:cBhvr>
                                          <p:tavLst>
                                            <p:tav tm="0">
                                              <p:val>
                                                <p:strVal val="0-#ppt_w/2"/>
                                              </p:val>
                                            </p:tav>
                                            <p:tav tm="100000">
                                              <p:val>
                                                <p:strVal val="#ppt_x"/>
                                              </p:val>
                                            </p:tav>
                                          </p:tavLst>
                                        </p:anim>
                                        <p:anim calcmode="lin" valueType="num" p14:bounceEnd="40000">
                                          <p:cBhvr additive="base">
                                            <p:cTn id="14" dur="1500" fill="hold"/>
                                            <p:tgtEl>
                                              <p:spTgt spid="7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accel="40000" fill="hold" grpId="0" nodeType="clickEffect" p14:presetBounceEnd="40000">
                                      <p:stCondLst>
                                        <p:cond delay="0"/>
                                      </p:stCondLst>
                                      <p:childTnLst>
                                        <p:set>
                                          <p:cBhvr>
                                            <p:cTn id="18" dur="1" fill="hold">
                                              <p:stCondLst>
                                                <p:cond delay="0"/>
                                              </p:stCondLst>
                                            </p:cTn>
                                            <p:tgtEl>
                                              <p:spTgt spid="73"/>
                                            </p:tgtEl>
                                            <p:attrNameLst>
                                              <p:attrName>style.visibility</p:attrName>
                                            </p:attrNameLst>
                                          </p:cBhvr>
                                          <p:to>
                                            <p:strVal val="visible"/>
                                          </p:to>
                                        </p:set>
                                        <p:anim calcmode="lin" valueType="num" p14:bounceEnd="40000">
                                          <p:cBhvr additive="base">
                                            <p:cTn id="19" dur="1500" fill="hold"/>
                                            <p:tgtEl>
                                              <p:spTgt spid="73"/>
                                            </p:tgtEl>
                                            <p:attrNameLst>
                                              <p:attrName>ppt_x</p:attrName>
                                            </p:attrNameLst>
                                          </p:cBhvr>
                                          <p:tavLst>
                                            <p:tav tm="0">
                                              <p:val>
                                                <p:strVal val="0-#ppt_w/2"/>
                                              </p:val>
                                            </p:tav>
                                            <p:tav tm="100000">
                                              <p:val>
                                                <p:strVal val="#ppt_x"/>
                                              </p:val>
                                            </p:tav>
                                          </p:tavLst>
                                        </p:anim>
                                        <p:anim calcmode="lin" valueType="num" p14:bounceEnd="40000">
                                          <p:cBhvr additive="base">
                                            <p:cTn id="20" dur="1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accel="40000" fill="hold" grpId="0" nodeType="clickEffect" p14:presetBounceEnd="40000">
                                      <p:stCondLst>
                                        <p:cond delay="0"/>
                                      </p:stCondLst>
                                      <p:childTnLst>
                                        <p:set>
                                          <p:cBhvr>
                                            <p:cTn id="24" dur="1" fill="hold">
                                              <p:stCondLst>
                                                <p:cond delay="0"/>
                                              </p:stCondLst>
                                            </p:cTn>
                                            <p:tgtEl>
                                              <p:spTgt spid="74"/>
                                            </p:tgtEl>
                                            <p:attrNameLst>
                                              <p:attrName>style.visibility</p:attrName>
                                            </p:attrNameLst>
                                          </p:cBhvr>
                                          <p:to>
                                            <p:strVal val="visible"/>
                                          </p:to>
                                        </p:set>
                                        <p:anim calcmode="lin" valueType="num" p14:bounceEnd="40000">
                                          <p:cBhvr additive="base">
                                            <p:cTn id="25" dur="1500" fill="hold"/>
                                            <p:tgtEl>
                                              <p:spTgt spid="74"/>
                                            </p:tgtEl>
                                            <p:attrNameLst>
                                              <p:attrName>ppt_x</p:attrName>
                                            </p:attrNameLst>
                                          </p:cBhvr>
                                          <p:tavLst>
                                            <p:tav tm="0">
                                              <p:val>
                                                <p:strVal val="0-#ppt_w/2"/>
                                              </p:val>
                                            </p:tav>
                                            <p:tav tm="100000">
                                              <p:val>
                                                <p:strVal val="#ppt_x"/>
                                              </p:val>
                                            </p:tav>
                                          </p:tavLst>
                                        </p:anim>
                                        <p:anim calcmode="lin" valueType="num" p14:bounceEnd="40000">
                                          <p:cBhvr additive="base">
                                            <p:cTn id="26" dur="1500" fill="hold"/>
                                            <p:tgtEl>
                                              <p:spTgt spid="7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accel="40000" fill="hold" grpId="0" nodeType="clickEffect" p14:presetBounceEnd="40000">
                                      <p:stCondLst>
                                        <p:cond delay="0"/>
                                      </p:stCondLst>
                                      <p:childTnLst>
                                        <p:set>
                                          <p:cBhvr>
                                            <p:cTn id="30" dur="1" fill="hold">
                                              <p:stCondLst>
                                                <p:cond delay="0"/>
                                              </p:stCondLst>
                                            </p:cTn>
                                            <p:tgtEl>
                                              <p:spTgt spid="75"/>
                                            </p:tgtEl>
                                            <p:attrNameLst>
                                              <p:attrName>style.visibility</p:attrName>
                                            </p:attrNameLst>
                                          </p:cBhvr>
                                          <p:to>
                                            <p:strVal val="visible"/>
                                          </p:to>
                                        </p:set>
                                        <p:anim calcmode="lin" valueType="num" p14:bounceEnd="40000">
                                          <p:cBhvr additive="base">
                                            <p:cTn id="31" dur="1500" fill="hold"/>
                                            <p:tgtEl>
                                              <p:spTgt spid="75"/>
                                            </p:tgtEl>
                                            <p:attrNameLst>
                                              <p:attrName>ppt_x</p:attrName>
                                            </p:attrNameLst>
                                          </p:cBhvr>
                                          <p:tavLst>
                                            <p:tav tm="0">
                                              <p:val>
                                                <p:strVal val="0-#ppt_w/2"/>
                                              </p:val>
                                            </p:tav>
                                            <p:tav tm="100000">
                                              <p:val>
                                                <p:strVal val="#ppt_x"/>
                                              </p:val>
                                            </p:tav>
                                          </p:tavLst>
                                        </p:anim>
                                        <p:anim calcmode="lin" valueType="num" p14:bounceEnd="40000">
                                          <p:cBhvr additive="base">
                                            <p:cTn id="32" dur="1500" fill="hold"/>
                                            <p:tgtEl>
                                              <p:spTgt spid="7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accel="40000" fill="hold" grpId="0" nodeType="clickEffect" p14:presetBounceEnd="40000">
                                      <p:stCondLst>
                                        <p:cond delay="0"/>
                                      </p:stCondLst>
                                      <p:childTnLst>
                                        <p:set>
                                          <p:cBhvr>
                                            <p:cTn id="36" dur="1" fill="hold">
                                              <p:stCondLst>
                                                <p:cond delay="0"/>
                                              </p:stCondLst>
                                            </p:cTn>
                                            <p:tgtEl>
                                              <p:spTgt spid="76"/>
                                            </p:tgtEl>
                                            <p:attrNameLst>
                                              <p:attrName>style.visibility</p:attrName>
                                            </p:attrNameLst>
                                          </p:cBhvr>
                                          <p:to>
                                            <p:strVal val="visible"/>
                                          </p:to>
                                        </p:set>
                                        <p:anim calcmode="lin" valueType="num" p14:bounceEnd="40000">
                                          <p:cBhvr additive="base">
                                            <p:cTn id="37" dur="1500" fill="hold"/>
                                            <p:tgtEl>
                                              <p:spTgt spid="76"/>
                                            </p:tgtEl>
                                            <p:attrNameLst>
                                              <p:attrName>ppt_x</p:attrName>
                                            </p:attrNameLst>
                                          </p:cBhvr>
                                          <p:tavLst>
                                            <p:tav tm="0">
                                              <p:val>
                                                <p:strVal val="0-#ppt_w/2"/>
                                              </p:val>
                                            </p:tav>
                                            <p:tav tm="100000">
                                              <p:val>
                                                <p:strVal val="#ppt_x"/>
                                              </p:val>
                                            </p:tav>
                                          </p:tavLst>
                                        </p:anim>
                                        <p:anim calcmode="lin" valueType="num" p14:bounceEnd="40000">
                                          <p:cBhvr additive="base">
                                            <p:cTn id="38" dur="1500" fill="hold"/>
                                            <p:tgtEl>
                                              <p:spTgt spid="7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6" presetClass="entr" presetSubtype="0" fill="hold" grpId="0" nodeType="clickEffect">
                                      <p:stCondLst>
                                        <p:cond delay="0"/>
                                      </p:stCondLst>
                                      <p:iterate type="lt">
                                        <p:tmPct val="10000"/>
                                      </p:iterate>
                                      <p:childTnLst>
                                        <p:set>
                                          <p:cBhvr>
                                            <p:cTn id="42" dur="1" fill="hold">
                                              <p:stCondLst>
                                                <p:cond delay="0"/>
                                              </p:stCondLst>
                                            </p:cTn>
                                            <p:tgtEl>
                                              <p:spTgt spid="15"/>
                                            </p:tgtEl>
                                            <p:attrNameLst>
                                              <p:attrName>style.visibility</p:attrName>
                                            </p:attrNameLst>
                                          </p:cBhvr>
                                          <p:to>
                                            <p:strVal val="visible"/>
                                          </p:to>
                                        </p:set>
                                        <p:anim by="(-#ppt_w*2)" calcmode="lin" valueType="num">
                                          <p:cBhvr rctx="PPT">
                                            <p:cTn id="43" dur="500" autoRev="1" fill="hold">
                                              <p:stCondLst>
                                                <p:cond delay="0"/>
                                              </p:stCondLst>
                                            </p:cTn>
                                            <p:tgtEl>
                                              <p:spTgt spid="15"/>
                                            </p:tgtEl>
                                            <p:attrNameLst>
                                              <p:attrName>ppt_w</p:attrName>
                                            </p:attrNameLst>
                                          </p:cBhvr>
                                        </p:anim>
                                        <p:anim by="(#ppt_w*0.50)" calcmode="lin" valueType="num">
                                          <p:cBhvr>
                                            <p:cTn id="44" dur="500" decel="50000" autoRev="1" fill="hold">
                                              <p:stCondLst>
                                                <p:cond delay="0"/>
                                              </p:stCondLst>
                                            </p:cTn>
                                            <p:tgtEl>
                                              <p:spTgt spid="15"/>
                                            </p:tgtEl>
                                            <p:attrNameLst>
                                              <p:attrName>ppt_x</p:attrName>
                                            </p:attrNameLst>
                                          </p:cBhvr>
                                        </p:anim>
                                        <p:anim from="(-#ppt_h/2)" to="(#ppt_y)" calcmode="lin" valueType="num">
                                          <p:cBhvr>
                                            <p:cTn id="45" dur="1000" fill="hold">
                                              <p:stCondLst>
                                                <p:cond delay="0"/>
                                              </p:stCondLst>
                                            </p:cTn>
                                            <p:tgtEl>
                                              <p:spTgt spid="15"/>
                                            </p:tgtEl>
                                            <p:attrNameLst>
                                              <p:attrName>ppt_y</p:attrName>
                                            </p:attrNameLst>
                                          </p:cBhvr>
                                        </p:anim>
                                        <p:animRot by="21600000">
                                          <p:cBhvr>
                                            <p:cTn id="46" dur="1000" fill="hold">
                                              <p:stCondLst>
                                                <p:cond delay="0"/>
                                              </p:stCondLst>
                                            </p:cTn>
                                            <p:tgtEl>
                                              <p:spTgt spid="15"/>
                                            </p:tgtEl>
                                            <p:attrNameLst>
                                              <p:attrName>r</p:attrName>
                                            </p:attrNameLst>
                                          </p:cBhvr>
                                        </p:animRot>
                                      </p:childTnLst>
                                    </p:cTn>
                                  </p:par>
                                  <p:par>
                                    <p:cTn id="47" presetID="56" presetClass="entr" presetSubtype="0" fill="hold" grpId="0" nodeType="withEffect">
                                      <p:stCondLst>
                                        <p:cond delay="0"/>
                                      </p:stCondLst>
                                      <p:iterate type="lt">
                                        <p:tmPct val="10000"/>
                                      </p:iterate>
                                      <p:childTnLst>
                                        <p:set>
                                          <p:cBhvr>
                                            <p:cTn id="48" dur="1" fill="hold">
                                              <p:stCondLst>
                                                <p:cond delay="0"/>
                                              </p:stCondLst>
                                            </p:cTn>
                                            <p:tgtEl>
                                              <p:spTgt spid="16"/>
                                            </p:tgtEl>
                                            <p:attrNameLst>
                                              <p:attrName>style.visibility</p:attrName>
                                            </p:attrNameLst>
                                          </p:cBhvr>
                                          <p:to>
                                            <p:strVal val="visible"/>
                                          </p:to>
                                        </p:set>
                                        <p:anim by="(-#ppt_w*2)" calcmode="lin" valueType="num">
                                          <p:cBhvr rctx="PPT">
                                            <p:cTn id="49" dur="500" autoRev="1" fill="hold">
                                              <p:stCondLst>
                                                <p:cond delay="0"/>
                                              </p:stCondLst>
                                            </p:cTn>
                                            <p:tgtEl>
                                              <p:spTgt spid="16"/>
                                            </p:tgtEl>
                                            <p:attrNameLst>
                                              <p:attrName>ppt_w</p:attrName>
                                            </p:attrNameLst>
                                          </p:cBhvr>
                                        </p:anim>
                                        <p:anim by="(#ppt_w*0.50)" calcmode="lin" valueType="num">
                                          <p:cBhvr>
                                            <p:cTn id="50" dur="500" decel="50000" autoRev="1" fill="hold">
                                              <p:stCondLst>
                                                <p:cond delay="0"/>
                                              </p:stCondLst>
                                            </p:cTn>
                                            <p:tgtEl>
                                              <p:spTgt spid="16"/>
                                            </p:tgtEl>
                                            <p:attrNameLst>
                                              <p:attrName>ppt_x</p:attrName>
                                            </p:attrNameLst>
                                          </p:cBhvr>
                                        </p:anim>
                                        <p:anim from="(-#ppt_h/2)" to="(#ppt_y)" calcmode="lin" valueType="num">
                                          <p:cBhvr>
                                            <p:cTn id="51" dur="1000" fill="hold">
                                              <p:stCondLst>
                                                <p:cond delay="0"/>
                                              </p:stCondLst>
                                            </p:cTn>
                                            <p:tgtEl>
                                              <p:spTgt spid="16"/>
                                            </p:tgtEl>
                                            <p:attrNameLst>
                                              <p:attrName>ppt_y</p:attrName>
                                            </p:attrNameLst>
                                          </p:cBhvr>
                                        </p:anim>
                                        <p:animRot by="21600000">
                                          <p:cBhvr>
                                            <p:cTn id="52" dur="1000" fill="hold">
                                              <p:stCondLst>
                                                <p:cond delay="0"/>
                                              </p:stCondLst>
                                            </p:cTn>
                                            <p:tgtEl>
                                              <p:spTgt spid="16"/>
                                            </p:tgtEl>
                                            <p:attrNameLst>
                                              <p:attrName>r</p:attrName>
                                            </p:attrNameLst>
                                          </p:cBhvr>
                                        </p:animRo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0-#ppt_w/2"/>
                                              </p:val>
                                            </p:tav>
                                            <p:tav tm="100000">
                                              <p:val>
                                                <p:strVal val="#ppt_x"/>
                                              </p:val>
                                            </p:tav>
                                          </p:tavLst>
                                        </p:anim>
                                        <p:anim calcmode="lin" valueType="num">
                                          <p:cBhvr additive="base">
                                            <p:cTn id="5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0-#ppt_w/2"/>
                                              </p:val>
                                            </p:tav>
                                            <p:tav tm="100000">
                                              <p:val>
                                                <p:strVal val="#ppt_x"/>
                                              </p:val>
                                            </p:tav>
                                          </p:tavLst>
                                        </p:anim>
                                        <p:anim calcmode="lin" valueType="num">
                                          <p:cBhvr additive="base">
                                            <p:cTn id="6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additive="base">
                                            <p:cTn id="69" dur="500" fill="hold"/>
                                            <p:tgtEl>
                                              <p:spTgt spid="19"/>
                                            </p:tgtEl>
                                            <p:attrNameLst>
                                              <p:attrName>ppt_x</p:attrName>
                                            </p:attrNameLst>
                                          </p:cBhvr>
                                          <p:tavLst>
                                            <p:tav tm="0">
                                              <p:val>
                                                <p:strVal val="1+#ppt_w/2"/>
                                              </p:val>
                                            </p:tav>
                                            <p:tav tm="100000">
                                              <p:val>
                                                <p:strVal val="#ppt_x"/>
                                              </p:val>
                                            </p:tav>
                                          </p:tavLst>
                                        </p:anim>
                                        <p:anim calcmode="lin" valueType="num">
                                          <p:cBhvr additive="base">
                                            <p:cTn id="70"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P spid="73" grpId="0" animBg="1"/>
          <p:bldP spid="74" grpId="0" animBg="1"/>
          <p:bldP spid="75" grpId="0" animBg="1"/>
          <p:bldP spid="76" grpId="0" animBg="1"/>
          <p:bldP spid="15" grpId="0"/>
          <p:bldP spid="16" grpId="0"/>
          <p:bldP spid="17" grpId="0"/>
          <p:bldP spid="18" grpId="0"/>
          <p:bldP spid="19"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4000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1500" fill="hold"/>
                                            <p:tgtEl>
                                              <p:spTgt spid="70"/>
                                            </p:tgtEl>
                                            <p:attrNameLst>
                                              <p:attrName>ppt_x</p:attrName>
                                            </p:attrNameLst>
                                          </p:cBhvr>
                                          <p:tavLst>
                                            <p:tav tm="0">
                                              <p:val>
                                                <p:strVal val="0-#ppt_w/2"/>
                                              </p:val>
                                            </p:tav>
                                            <p:tav tm="100000">
                                              <p:val>
                                                <p:strVal val="#ppt_x"/>
                                              </p:val>
                                            </p:tav>
                                          </p:tavLst>
                                        </p:anim>
                                        <p:anim calcmode="lin" valueType="num">
                                          <p:cBhvr additive="base">
                                            <p:cTn id="8" dur="1500" fill="hold"/>
                                            <p:tgtEl>
                                              <p:spTgt spid="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accel="40000" fill="hold" grpId="0" nodeType="clickEffect">
                                      <p:stCondLst>
                                        <p:cond delay="0"/>
                                      </p:stCondLst>
                                      <p:childTnLst>
                                        <p:set>
                                          <p:cBhvr>
                                            <p:cTn id="12" dur="1" fill="hold">
                                              <p:stCondLst>
                                                <p:cond delay="0"/>
                                              </p:stCondLst>
                                            </p:cTn>
                                            <p:tgtEl>
                                              <p:spTgt spid="71"/>
                                            </p:tgtEl>
                                            <p:attrNameLst>
                                              <p:attrName>style.visibility</p:attrName>
                                            </p:attrNameLst>
                                          </p:cBhvr>
                                          <p:to>
                                            <p:strVal val="visible"/>
                                          </p:to>
                                        </p:set>
                                        <p:anim calcmode="lin" valueType="num">
                                          <p:cBhvr additive="base">
                                            <p:cTn id="13" dur="1500" fill="hold"/>
                                            <p:tgtEl>
                                              <p:spTgt spid="71"/>
                                            </p:tgtEl>
                                            <p:attrNameLst>
                                              <p:attrName>ppt_x</p:attrName>
                                            </p:attrNameLst>
                                          </p:cBhvr>
                                          <p:tavLst>
                                            <p:tav tm="0">
                                              <p:val>
                                                <p:strVal val="0-#ppt_w/2"/>
                                              </p:val>
                                            </p:tav>
                                            <p:tav tm="100000">
                                              <p:val>
                                                <p:strVal val="#ppt_x"/>
                                              </p:val>
                                            </p:tav>
                                          </p:tavLst>
                                        </p:anim>
                                        <p:anim calcmode="lin" valueType="num">
                                          <p:cBhvr additive="base">
                                            <p:cTn id="14" dur="1500" fill="hold"/>
                                            <p:tgtEl>
                                              <p:spTgt spid="7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accel="40000" fill="hold" grpId="0" nodeType="clickEffect">
                                      <p:stCondLst>
                                        <p:cond delay="0"/>
                                      </p:stCondLst>
                                      <p:childTnLst>
                                        <p:set>
                                          <p:cBhvr>
                                            <p:cTn id="18" dur="1" fill="hold">
                                              <p:stCondLst>
                                                <p:cond delay="0"/>
                                              </p:stCondLst>
                                            </p:cTn>
                                            <p:tgtEl>
                                              <p:spTgt spid="73"/>
                                            </p:tgtEl>
                                            <p:attrNameLst>
                                              <p:attrName>style.visibility</p:attrName>
                                            </p:attrNameLst>
                                          </p:cBhvr>
                                          <p:to>
                                            <p:strVal val="visible"/>
                                          </p:to>
                                        </p:set>
                                        <p:anim calcmode="lin" valueType="num">
                                          <p:cBhvr additive="base">
                                            <p:cTn id="19" dur="1500" fill="hold"/>
                                            <p:tgtEl>
                                              <p:spTgt spid="73"/>
                                            </p:tgtEl>
                                            <p:attrNameLst>
                                              <p:attrName>ppt_x</p:attrName>
                                            </p:attrNameLst>
                                          </p:cBhvr>
                                          <p:tavLst>
                                            <p:tav tm="0">
                                              <p:val>
                                                <p:strVal val="0-#ppt_w/2"/>
                                              </p:val>
                                            </p:tav>
                                            <p:tav tm="100000">
                                              <p:val>
                                                <p:strVal val="#ppt_x"/>
                                              </p:val>
                                            </p:tav>
                                          </p:tavLst>
                                        </p:anim>
                                        <p:anim calcmode="lin" valueType="num">
                                          <p:cBhvr additive="base">
                                            <p:cTn id="20" dur="1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accel="40000" fill="hold" grpId="0" nodeType="clickEffect">
                                      <p:stCondLst>
                                        <p:cond delay="0"/>
                                      </p:stCondLst>
                                      <p:childTnLst>
                                        <p:set>
                                          <p:cBhvr>
                                            <p:cTn id="24" dur="1" fill="hold">
                                              <p:stCondLst>
                                                <p:cond delay="0"/>
                                              </p:stCondLst>
                                            </p:cTn>
                                            <p:tgtEl>
                                              <p:spTgt spid="74"/>
                                            </p:tgtEl>
                                            <p:attrNameLst>
                                              <p:attrName>style.visibility</p:attrName>
                                            </p:attrNameLst>
                                          </p:cBhvr>
                                          <p:to>
                                            <p:strVal val="visible"/>
                                          </p:to>
                                        </p:set>
                                        <p:anim calcmode="lin" valueType="num">
                                          <p:cBhvr additive="base">
                                            <p:cTn id="25" dur="1500" fill="hold"/>
                                            <p:tgtEl>
                                              <p:spTgt spid="74"/>
                                            </p:tgtEl>
                                            <p:attrNameLst>
                                              <p:attrName>ppt_x</p:attrName>
                                            </p:attrNameLst>
                                          </p:cBhvr>
                                          <p:tavLst>
                                            <p:tav tm="0">
                                              <p:val>
                                                <p:strVal val="0-#ppt_w/2"/>
                                              </p:val>
                                            </p:tav>
                                            <p:tav tm="100000">
                                              <p:val>
                                                <p:strVal val="#ppt_x"/>
                                              </p:val>
                                            </p:tav>
                                          </p:tavLst>
                                        </p:anim>
                                        <p:anim calcmode="lin" valueType="num">
                                          <p:cBhvr additive="base">
                                            <p:cTn id="26" dur="1500" fill="hold"/>
                                            <p:tgtEl>
                                              <p:spTgt spid="7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accel="40000" fill="hold" grpId="0" nodeType="clickEffect">
                                      <p:stCondLst>
                                        <p:cond delay="0"/>
                                      </p:stCondLst>
                                      <p:childTnLst>
                                        <p:set>
                                          <p:cBhvr>
                                            <p:cTn id="30" dur="1" fill="hold">
                                              <p:stCondLst>
                                                <p:cond delay="0"/>
                                              </p:stCondLst>
                                            </p:cTn>
                                            <p:tgtEl>
                                              <p:spTgt spid="75"/>
                                            </p:tgtEl>
                                            <p:attrNameLst>
                                              <p:attrName>style.visibility</p:attrName>
                                            </p:attrNameLst>
                                          </p:cBhvr>
                                          <p:to>
                                            <p:strVal val="visible"/>
                                          </p:to>
                                        </p:set>
                                        <p:anim calcmode="lin" valueType="num">
                                          <p:cBhvr additive="base">
                                            <p:cTn id="31" dur="1500" fill="hold"/>
                                            <p:tgtEl>
                                              <p:spTgt spid="75"/>
                                            </p:tgtEl>
                                            <p:attrNameLst>
                                              <p:attrName>ppt_x</p:attrName>
                                            </p:attrNameLst>
                                          </p:cBhvr>
                                          <p:tavLst>
                                            <p:tav tm="0">
                                              <p:val>
                                                <p:strVal val="0-#ppt_w/2"/>
                                              </p:val>
                                            </p:tav>
                                            <p:tav tm="100000">
                                              <p:val>
                                                <p:strVal val="#ppt_x"/>
                                              </p:val>
                                            </p:tav>
                                          </p:tavLst>
                                        </p:anim>
                                        <p:anim calcmode="lin" valueType="num">
                                          <p:cBhvr additive="base">
                                            <p:cTn id="32" dur="1500" fill="hold"/>
                                            <p:tgtEl>
                                              <p:spTgt spid="7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accel="40000" fill="hold" grpId="0" nodeType="clickEffect">
                                      <p:stCondLst>
                                        <p:cond delay="0"/>
                                      </p:stCondLst>
                                      <p:childTnLst>
                                        <p:set>
                                          <p:cBhvr>
                                            <p:cTn id="36" dur="1" fill="hold">
                                              <p:stCondLst>
                                                <p:cond delay="0"/>
                                              </p:stCondLst>
                                            </p:cTn>
                                            <p:tgtEl>
                                              <p:spTgt spid="76"/>
                                            </p:tgtEl>
                                            <p:attrNameLst>
                                              <p:attrName>style.visibility</p:attrName>
                                            </p:attrNameLst>
                                          </p:cBhvr>
                                          <p:to>
                                            <p:strVal val="visible"/>
                                          </p:to>
                                        </p:set>
                                        <p:anim calcmode="lin" valueType="num">
                                          <p:cBhvr additive="base">
                                            <p:cTn id="37" dur="1500" fill="hold"/>
                                            <p:tgtEl>
                                              <p:spTgt spid="76"/>
                                            </p:tgtEl>
                                            <p:attrNameLst>
                                              <p:attrName>ppt_x</p:attrName>
                                            </p:attrNameLst>
                                          </p:cBhvr>
                                          <p:tavLst>
                                            <p:tav tm="0">
                                              <p:val>
                                                <p:strVal val="0-#ppt_w/2"/>
                                              </p:val>
                                            </p:tav>
                                            <p:tav tm="100000">
                                              <p:val>
                                                <p:strVal val="#ppt_x"/>
                                              </p:val>
                                            </p:tav>
                                          </p:tavLst>
                                        </p:anim>
                                        <p:anim calcmode="lin" valueType="num">
                                          <p:cBhvr additive="base">
                                            <p:cTn id="38" dur="1500" fill="hold"/>
                                            <p:tgtEl>
                                              <p:spTgt spid="7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6" presetClass="entr" presetSubtype="0" fill="hold" grpId="0" nodeType="clickEffect">
                                      <p:stCondLst>
                                        <p:cond delay="0"/>
                                      </p:stCondLst>
                                      <p:iterate type="lt">
                                        <p:tmPct val="10000"/>
                                      </p:iterate>
                                      <p:childTnLst>
                                        <p:set>
                                          <p:cBhvr>
                                            <p:cTn id="42" dur="1" fill="hold">
                                              <p:stCondLst>
                                                <p:cond delay="0"/>
                                              </p:stCondLst>
                                            </p:cTn>
                                            <p:tgtEl>
                                              <p:spTgt spid="15"/>
                                            </p:tgtEl>
                                            <p:attrNameLst>
                                              <p:attrName>style.visibility</p:attrName>
                                            </p:attrNameLst>
                                          </p:cBhvr>
                                          <p:to>
                                            <p:strVal val="visible"/>
                                          </p:to>
                                        </p:set>
                                        <p:anim by="(-#ppt_w*2)" calcmode="lin" valueType="num">
                                          <p:cBhvr rctx="PPT">
                                            <p:cTn id="43" dur="500" autoRev="1" fill="hold">
                                              <p:stCondLst>
                                                <p:cond delay="0"/>
                                              </p:stCondLst>
                                            </p:cTn>
                                            <p:tgtEl>
                                              <p:spTgt spid="15"/>
                                            </p:tgtEl>
                                            <p:attrNameLst>
                                              <p:attrName>ppt_w</p:attrName>
                                            </p:attrNameLst>
                                          </p:cBhvr>
                                        </p:anim>
                                        <p:anim by="(#ppt_w*0.50)" calcmode="lin" valueType="num">
                                          <p:cBhvr>
                                            <p:cTn id="44" dur="500" decel="50000" autoRev="1" fill="hold">
                                              <p:stCondLst>
                                                <p:cond delay="0"/>
                                              </p:stCondLst>
                                            </p:cTn>
                                            <p:tgtEl>
                                              <p:spTgt spid="15"/>
                                            </p:tgtEl>
                                            <p:attrNameLst>
                                              <p:attrName>ppt_x</p:attrName>
                                            </p:attrNameLst>
                                          </p:cBhvr>
                                        </p:anim>
                                        <p:anim from="(-#ppt_h/2)" to="(#ppt_y)" calcmode="lin" valueType="num">
                                          <p:cBhvr>
                                            <p:cTn id="45" dur="1000" fill="hold">
                                              <p:stCondLst>
                                                <p:cond delay="0"/>
                                              </p:stCondLst>
                                            </p:cTn>
                                            <p:tgtEl>
                                              <p:spTgt spid="15"/>
                                            </p:tgtEl>
                                            <p:attrNameLst>
                                              <p:attrName>ppt_y</p:attrName>
                                            </p:attrNameLst>
                                          </p:cBhvr>
                                        </p:anim>
                                        <p:animRot by="21600000">
                                          <p:cBhvr>
                                            <p:cTn id="46" dur="1000" fill="hold">
                                              <p:stCondLst>
                                                <p:cond delay="0"/>
                                              </p:stCondLst>
                                            </p:cTn>
                                            <p:tgtEl>
                                              <p:spTgt spid="15"/>
                                            </p:tgtEl>
                                            <p:attrNameLst>
                                              <p:attrName>r</p:attrName>
                                            </p:attrNameLst>
                                          </p:cBhvr>
                                        </p:animRot>
                                      </p:childTnLst>
                                    </p:cTn>
                                  </p:par>
                                  <p:par>
                                    <p:cTn id="47" presetID="56" presetClass="entr" presetSubtype="0" fill="hold" grpId="0" nodeType="withEffect">
                                      <p:stCondLst>
                                        <p:cond delay="0"/>
                                      </p:stCondLst>
                                      <p:iterate type="lt">
                                        <p:tmPct val="10000"/>
                                      </p:iterate>
                                      <p:childTnLst>
                                        <p:set>
                                          <p:cBhvr>
                                            <p:cTn id="48" dur="1" fill="hold">
                                              <p:stCondLst>
                                                <p:cond delay="0"/>
                                              </p:stCondLst>
                                            </p:cTn>
                                            <p:tgtEl>
                                              <p:spTgt spid="16"/>
                                            </p:tgtEl>
                                            <p:attrNameLst>
                                              <p:attrName>style.visibility</p:attrName>
                                            </p:attrNameLst>
                                          </p:cBhvr>
                                          <p:to>
                                            <p:strVal val="visible"/>
                                          </p:to>
                                        </p:set>
                                        <p:anim by="(-#ppt_w*2)" calcmode="lin" valueType="num">
                                          <p:cBhvr rctx="PPT">
                                            <p:cTn id="49" dur="500" autoRev="1" fill="hold">
                                              <p:stCondLst>
                                                <p:cond delay="0"/>
                                              </p:stCondLst>
                                            </p:cTn>
                                            <p:tgtEl>
                                              <p:spTgt spid="16"/>
                                            </p:tgtEl>
                                            <p:attrNameLst>
                                              <p:attrName>ppt_w</p:attrName>
                                            </p:attrNameLst>
                                          </p:cBhvr>
                                        </p:anim>
                                        <p:anim by="(#ppt_w*0.50)" calcmode="lin" valueType="num">
                                          <p:cBhvr>
                                            <p:cTn id="50" dur="500" decel="50000" autoRev="1" fill="hold">
                                              <p:stCondLst>
                                                <p:cond delay="0"/>
                                              </p:stCondLst>
                                            </p:cTn>
                                            <p:tgtEl>
                                              <p:spTgt spid="16"/>
                                            </p:tgtEl>
                                            <p:attrNameLst>
                                              <p:attrName>ppt_x</p:attrName>
                                            </p:attrNameLst>
                                          </p:cBhvr>
                                        </p:anim>
                                        <p:anim from="(-#ppt_h/2)" to="(#ppt_y)" calcmode="lin" valueType="num">
                                          <p:cBhvr>
                                            <p:cTn id="51" dur="1000" fill="hold">
                                              <p:stCondLst>
                                                <p:cond delay="0"/>
                                              </p:stCondLst>
                                            </p:cTn>
                                            <p:tgtEl>
                                              <p:spTgt spid="16"/>
                                            </p:tgtEl>
                                            <p:attrNameLst>
                                              <p:attrName>ppt_y</p:attrName>
                                            </p:attrNameLst>
                                          </p:cBhvr>
                                        </p:anim>
                                        <p:animRot by="21600000">
                                          <p:cBhvr>
                                            <p:cTn id="52" dur="1000" fill="hold">
                                              <p:stCondLst>
                                                <p:cond delay="0"/>
                                              </p:stCondLst>
                                            </p:cTn>
                                            <p:tgtEl>
                                              <p:spTgt spid="16"/>
                                            </p:tgtEl>
                                            <p:attrNameLst>
                                              <p:attrName>r</p:attrName>
                                            </p:attrNameLst>
                                          </p:cBhvr>
                                        </p:animRo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0-#ppt_w/2"/>
                                              </p:val>
                                            </p:tav>
                                            <p:tav tm="100000">
                                              <p:val>
                                                <p:strVal val="#ppt_x"/>
                                              </p:val>
                                            </p:tav>
                                          </p:tavLst>
                                        </p:anim>
                                        <p:anim calcmode="lin" valueType="num">
                                          <p:cBhvr additive="base">
                                            <p:cTn id="5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0-#ppt_w/2"/>
                                              </p:val>
                                            </p:tav>
                                            <p:tav tm="100000">
                                              <p:val>
                                                <p:strVal val="#ppt_x"/>
                                              </p:val>
                                            </p:tav>
                                          </p:tavLst>
                                        </p:anim>
                                        <p:anim calcmode="lin" valueType="num">
                                          <p:cBhvr additive="base">
                                            <p:cTn id="6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additive="base">
                                            <p:cTn id="69" dur="500" fill="hold"/>
                                            <p:tgtEl>
                                              <p:spTgt spid="19"/>
                                            </p:tgtEl>
                                            <p:attrNameLst>
                                              <p:attrName>ppt_x</p:attrName>
                                            </p:attrNameLst>
                                          </p:cBhvr>
                                          <p:tavLst>
                                            <p:tav tm="0">
                                              <p:val>
                                                <p:strVal val="1+#ppt_w/2"/>
                                              </p:val>
                                            </p:tav>
                                            <p:tav tm="100000">
                                              <p:val>
                                                <p:strVal val="#ppt_x"/>
                                              </p:val>
                                            </p:tav>
                                          </p:tavLst>
                                        </p:anim>
                                        <p:anim calcmode="lin" valueType="num">
                                          <p:cBhvr additive="base">
                                            <p:cTn id="70"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P spid="73" grpId="0" animBg="1"/>
          <p:bldP spid="74" grpId="0" animBg="1"/>
          <p:bldP spid="75" grpId="0" animBg="1"/>
          <p:bldP spid="76" grpId="0" animBg="1"/>
          <p:bldP spid="15" grpId="0"/>
          <p:bldP spid="16" grpId="0"/>
          <p:bldP spid="17" grpId="0"/>
          <p:bldP spid="18" grpId="0"/>
          <p:bldP spid="19"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230279" y="698832"/>
            <a:ext cx="4468868" cy="830580"/>
          </a:xfrm>
          <a:prstGeom prst="rect">
            <a:avLst/>
          </a:prstGeom>
        </p:spPr>
        <p:txBody>
          <a:bodyPr wrap="square" lIns="0" tIns="0" rIns="0" bIns="0">
            <a:spAutoFit/>
          </a:bodyPr>
          <a:lstStyle/>
          <a:p>
            <a:pPr algn="ctr"/>
            <a:r>
              <a:rPr lang="zh-CN" altLang="en-US" sz="5400" dirty="0">
                <a:solidFill>
                  <a:schemeClr val="tx1"/>
                </a:solidFill>
                <a:effectLst>
                  <a:outerShdw blurRad="38100" dist="19050" dir="2700000" algn="tl" rotWithShape="0">
                    <a:schemeClr val="dk1">
                      <a:alpha val="40000"/>
                    </a:schemeClr>
                  </a:outerShdw>
                </a:effectLst>
                <a:latin typeface="Arial" panose="020B0604020202090204" pitchFamily="34" charset="0"/>
                <a:ea typeface="微软雅黑" panose="020B0503020204020204" pitchFamily="34" charset="-122"/>
                <a:cs typeface="+mn-ea"/>
                <a:sym typeface="Arial" panose="020B0604020202090204" pitchFamily="34" charset="0"/>
              </a:rPr>
              <a:t>项目概述</a:t>
            </a:r>
            <a:endParaRPr lang="zh-CN" altLang="en-US" sz="5400" dirty="0">
              <a:solidFill>
                <a:schemeClr val="tx1"/>
              </a:solidFill>
              <a:effectLst>
                <a:outerShdw blurRad="38100" dist="19050" dir="2700000" algn="tl" rotWithShape="0">
                  <a:schemeClr val="dk1">
                    <a:alpha val="40000"/>
                  </a:schemeClr>
                </a:outerShdw>
              </a:effectLst>
              <a:latin typeface="Arial" panose="020B0604020202090204" pitchFamily="34" charset="0"/>
              <a:ea typeface="微软雅黑" panose="020B0503020204020204" pitchFamily="34" charset="-122"/>
              <a:cs typeface="+mn-ea"/>
              <a:sym typeface="Arial" panose="020B0604020202090204" pitchFamily="34" charset="0"/>
            </a:endParaRPr>
          </a:p>
        </p:txBody>
      </p:sp>
      <p:sp>
        <p:nvSpPr>
          <p:cNvPr id="20" name="TextBox 11"/>
          <p:cNvSpPr txBox="1"/>
          <p:nvPr/>
        </p:nvSpPr>
        <p:spPr>
          <a:xfrm>
            <a:off x="1698625" y="1803400"/>
            <a:ext cx="8401685" cy="706755"/>
          </a:xfrm>
          <a:prstGeom prst="rect">
            <a:avLst/>
          </a:prstGeom>
          <a:noFill/>
        </p:spPr>
        <p:txBody>
          <a:bodyPr wrap="square" rtlCol="0">
            <a:spAutoFit/>
          </a:bodyPr>
          <a:lstStyle/>
          <a:p>
            <a:pPr marL="171450" lvl="1" indent="-171450" algn="l">
              <a:buFont typeface="Arial" panose="020B0604020202090204" pitchFamily="34" charset="0"/>
              <a:buChar char="•"/>
            </a:pPr>
            <a:r>
              <a:rPr lang="en-US" altLang="zh-CN" sz="2000" dirty="0">
                <a:solidFill>
                  <a:schemeClr val="accent1"/>
                </a:solidFill>
                <a:latin typeface="Arial" panose="020B0604020202090204" pitchFamily="34" charset="0"/>
                <a:ea typeface="微软雅黑" panose="020B0503020204020204" pitchFamily="34" charset="-122"/>
                <a:sym typeface="Arial" panose="020B0604020202090204" pitchFamily="34" charset="0"/>
              </a:rPr>
              <a:t>在社会不断发展的过程中,人们的健康意识越来越强,对生活质量,品位的追求不断提高,</a:t>
            </a:r>
            <a:r>
              <a:rPr lang="zh-CN" altLang="en-US" sz="2000" dirty="0">
                <a:solidFill>
                  <a:schemeClr val="accent1"/>
                </a:solidFill>
                <a:latin typeface="Arial" panose="020B0604020202090204" pitchFamily="34" charset="0"/>
                <a:ea typeface="微软雅黑" panose="020B0503020204020204" pitchFamily="34" charset="-122"/>
                <a:sym typeface="Arial" panose="020B0604020202090204" pitchFamily="34" charset="0"/>
              </a:rPr>
              <a:t>对营养均衡与合理膳食</a:t>
            </a:r>
            <a:r>
              <a:rPr lang="en-US" altLang="zh-CN" sz="2000" dirty="0">
                <a:solidFill>
                  <a:schemeClr val="accent1"/>
                </a:solidFill>
                <a:latin typeface="Arial" panose="020B0604020202090204" pitchFamily="34" charset="0"/>
                <a:ea typeface="微软雅黑" panose="020B0503020204020204" pitchFamily="34" charset="-122"/>
                <a:sym typeface="Arial" panose="020B0604020202090204" pitchFamily="34" charset="0"/>
              </a:rPr>
              <a:t>提出了更高要求</a:t>
            </a:r>
            <a:r>
              <a:rPr lang="zh-CN" altLang="en-US" sz="2000" dirty="0">
                <a:solidFill>
                  <a:schemeClr val="accent1"/>
                </a:solidFill>
                <a:latin typeface="Arial" panose="020B0604020202090204" pitchFamily="34" charset="0"/>
                <a:ea typeface="微软雅黑" panose="020B0503020204020204" pitchFamily="34" charset="-122"/>
                <a:sym typeface="Arial" panose="020B0604020202090204" pitchFamily="34" charset="0"/>
              </a:rPr>
              <a:t>。</a:t>
            </a:r>
            <a:endParaRPr lang="zh-CN" altLang="en-US" sz="2000" dirty="0">
              <a:solidFill>
                <a:schemeClr val="accent1"/>
              </a:solidFill>
              <a:latin typeface="Arial" panose="020B0604020202090204" pitchFamily="34" charset="0"/>
              <a:ea typeface="微软雅黑" panose="020B0503020204020204" pitchFamily="34" charset="-122"/>
              <a:sym typeface="Arial" panose="020B0604020202090204" pitchFamily="34" charset="0"/>
            </a:endParaRPr>
          </a:p>
        </p:txBody>
      </p:sp>
      <p:sp>
        <p:nvSpPr>
          <p:cNvPr id="21" name="TextBox 11"/>
          <p:cNvSpPr txBox="1"/>
          <p:nvPr/>
        </p:nvSpPr>
        <p:spPr>
          <a:xfrm>
            <a:off x="1698625" y="3914775"/>
            <a:ext cx="8749030" cy="706755"/>
          </a:xfrm>
          <a:prstGeom prst="rect">
            <a:avLst/>
          </a:prstGeom>
          <a:noFill/>
        </p:spPr>
        <p:txBody>
          <a:bodyPr wrap="square" rtlCol="0">
            <a:spAutoFit/>
          </a:bodyPr>
          <a:lstStyle/>
          <a:p>
            <a:pPr marL="171450" lvl="1" indent="-171450">
              <a:buFont typeface="Arial" panose="020B0604020202090204" pitchFamily="34" charset="0"/>
              <a:buChar char="•"/>
            </a:pPr>
            <a:r>
              <a:rPr lang="zh-CN" altLang="en-US" sz="2000" dirty="0" smtClean="0">
                <a:solidFill>
                  <a:schemeClr val="accent1"/>
                </a:solidFill>
                <a:latin typeface="Arial" panose="020B0604020202090204" pitchFamily="34" charset="0"/>
                <a:ea typeface="微软雅黑" panose="020B0503020204020204" pitchFamily="34" charset="-122"/>
                <a:cs typeface="+mn-ea"/>
                <a:sym typeface="Arial" panose="020B0604020202090204" pitchFamily="34" charset="0"/>
              </a:rPr>
              <a:t>身体管理大师旨在为当代大学生提供一个能够记录饮食和运动，计算热量消耗与摄入的计算器，为大学生的健康与美丽保驾护航。</a:t>
            </a:r>
            <a:endParaRPr lang="zh-CN" altLang="en-US" sz="2000" dirty="0" smtClean="0">
              <a:solidFill>
                <a:schemeClr val="accent1"/>
              </a:solidFill>
              <a:latin typeface="Arial" panose="020B0604020202090204" pitchFamily="34" charset="0"/>
              <a:ea typeface="微软雅黑" panose="020B0503020204020204" pitchFamily="34" charset="-122"/>
              <a:cs typeface="+mn-ea"/>
              <a:sym typeface="Arial" panose="020B0604020202090204" pitchFamily="34" charset="0"/>
            </a:endParaRPr>
          </a:p>
        </p:txBody>
      </p:sp>
      <p:sp>
        <p:nvSpPr>
          <p:cNvPr id="22" name="TextBox 11"/>
          <p:cNvSpPr txBox="1"/>
          <p:nvPr/>
        </p:nvSpPr>
        <p:spPr>
          <a:xfrm>
            <a:off x="1698625" y="2909570"/>
            <a:ext cx="7737475" cy="706755"/>
          </a:xfrm>
          <a:prstGeom prst="rect">
            <a:avLst/>
          </a:prstGeom>
          <a:noFill/>
        </p:spPr>
        <p:txBody>
          <a:bodyPr wrap="square" rtlCol="0">
            <a:spAutoFit/>
          </a:bodyPr>
          <a:lstStyle/>
          <a:p>
            <a:pPr marL="171450" lvl="1" indent="-171450">
              <a:buFont typeface="Arial" panose="020B0604020202090204" pitchFamily="34" charset="0"/>
              <a:buChar char="•"/>
            </a:pPr>
            <a:r>
              <a:rPr lang="zh-CN" altLang="en-US" sz="2000" dirty="0" smtClean="0">
                <a:solidFill>
                  <a:schemeClr val="accent1"/>
                </a:solidFill>
                <a:latin typeface="Arial" panose="020B0604020202090204" pitchFamily="34" charset="0"/>
                <a:ea typeface="微软雅黑" panose="020B0503020204020204" pitchFamily="34" charset="-122"/>
                <a:cs typeface="+mn-ea"/>
                <a:sym typeface="Arial" panose="020B0604020202090204" pitchFamily="34" charset="0"/>
              </a:rPr>
              <a:t>当今大学生在注重自身身材管理和健康的同时，面临着体育测试的考验，这也成为其大学生活中的一大烦恼。</a:t>
            </a:r>
            <a:endParaRPr lang="zh-CN" altLang="en-US" sz="2000" dirty="0" smtClean="0">
              <a:solidFill>
                <a:schemeClr val="accent1"/>
              </a:solidFill>
              <a:latin typeface="Arial" panose="020B0604020202090204" pitchFamily="34" charset="0"/>
              <a:ea typeface="微软雅黑" panose="020B0503020204020204" pitchFamily="34" charset="-122"/>
              <a:cs typeface="+mn-ea"/>
              <a:sym typeface="Arial" panose="020B0604020202090204" pitchFamily="34" charset="0"/>
            </a:endParaRPr>
          </a:p>
        </p:txBody>
      </p:sp>
      <p:sp>
        <p:nvSpPr>
          <p:cNvPr id="23" name="TextBox 11"/>
          <p:cNvSpPr txBox="1"/>
          <p:nvPr/>
        </p:nvSpPr>
        <p:spPr>
          <a:xfrm>
            <a:off x="1790065" y="4970780"/>
            <a:ext cx="8657590" cy="706755"/>
          </a:xfrm>
          <a:prstGeom prst="rect">
            <a:avLst/>
          </a:prstGeom>
          <a:noFill/>
        </p:spPr>
        <p:txBody>
          <a:bodyPr wrap="square" rtlCol="0">
            <a:spAutoFit/>
          </a:bodyPr>
          <a:lstStyle/>
          <a:p>
            <a:pPr marL="171450" lvl="1" indent="-171450">
              <a:buFont typeface="Arial" panose="020B0604020202090204" pitchFamily="34" charset="0"/>
              <a:buChar char="•"/>
            </a:pPr>
            <a:r>
              <a:rPr lang="zh-CN" altLang="en-US" sz="2000" dirty="0">
                <a:solidFill>
                  <a:schemeClr val="accent1"/>
                </a:solidFill>
                <a:latin typeface="Arial" panose="020B0604020202090204" pitchFamily="34" charset="0"/>
                <a:ea typeface="微软雅黑" panose="020B0503020204020204" pitchFamily="34" charset="-122"/>
                <a:sym typeface="Arial" panose="020B0604020202090204" pitchFamily="34" charset="0"/>
              </a:rPr>
              <a:t>此外，本计算器还可以换算各种体育测试的成绩，方便你在平时学习劳累过度后去锻炼以提高自身的身体素质和体测成绩，一举多得。</a:t>
            </a:r>
            <a:endParaRPr lang="zh-CN" altLang="en-US" sz="2000" dirty="0">
              <a:solidFill>
                <a:schemeClr val="accent1"/>
              </a:solidFill>
              <a:latin typeface="Arial" panose="020B0604020202090204" pitchFamily="34" charset="0"/>
              <a:ea typeface="微软雅黑" panose="020B0503020204020204" pitchFamily="34" charset="-122"/>
              <a:sym typeface="Arial" panose="020B0604020202090204" pitchFamily="34" charset="0"/>
            </a:endParaRPr>
          </a:p>
        </p:txBody>
      </p:sp>
      <p:sp>
        <p:nvSpPr>
          <p:cNvPr id="2" name="TextBox 11"/>
          <p:cNvSpPr txBox="1"/>
          <p:nvPr/>
        </p:nvSpPr>
        <p:spPr>
          <a:xfrm>
            <a:off x="1790065" y="6026150"/>
            <a:ext cx="8657590" cy="398780"/>
          </a:xfrm>
          <a:prstGeom prst="rect">
            <a:avLst/>
          </a:prstGeom>
          <a:noFill/>
        </p:spPr>
        <p:txBody>
          <a:bodyPr wrap="square" rtlCol="0">
            <a:spAutoFit/>
          </a:bodyPr>
          <a:p>
            <a:pPr marL="171450" lvl="1" indent="-171450">
              <a:buFont typeface="Arial" panose="020B0604020202090204" pitchFamily="34" charset="0"/>
              <a:buChar char="•"/>
            </a:pPr>
            <a:r>
              <a:rPr lang="zh-CN" altLang="en-US" sz="2000" dirty="0">
                <a:solidFill>
                  <a:schemeClr val="accent1"/>
                </a:solidFill>
                <a:latin typeface="Arial" panose="020B0604020202090204" pitchFamily="34" charset="0"/>
                <a:ea typeface="微软雅黑" panose="020B0503020204020204" pitchFamily="34" charset="-122"/>
                <a:sym typeface="Arial" panose="020B0604020202090204" pitchFamily="34" charset="0"/>
              </a:rPr>
              <a:t>最后，本计算器还保留了传统科学计算器的功能。</a:t>
            </a:r>
            <a:endParaRPr lang="zh-CN" altLang="en-US" sz="2000" dirty="0">
              <a:solidFill>
                <a:schemeClr val="accent1"/>
              </a:solidFill>
              <a:latin typeface="Arial" panose="020B0604020202090204" pitchFamily="34" charset="0"/>
              <a:ea typeface="微软雅黑" panose="020B0503020204020204" pitchFamily="34" charset="-122"/>
              <a:sym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500" advTm="0">
        <p:checker/>
      </p:transition>
    </mc:Choice>
    <mc:Fallback>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strVal val="4*#ppt_w"/>
                                          </p:val>
                                        </p:tav>
                                        <p:tav tm="100000">
                                          <p:val>
                                            <p:strVal val="#ppt_w"/>
                                          </p:val>
                                        </p:tav>
                                      </p:tavLst>
                                    </p:anim>
                                    <p:anim calcmode="lin" valueType="num">
                                      <p:cBhvr>
                                        <p:cTn id="8" dur="500" fill="hold"/>
                                        <p:tgtEl>
                                          <p:spTgt spid="19"/>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p:tgtEl>
                                          <p:spTgt spid="20"/>
                                        </p:tgtEl>
                                        <p:attrNameLst>
                                          <p:attrName>ppt_x</p:attrName>
                                        </p:attrNameLst>
                                      </p:cBhvr>
                                      <p:tavLst>
                                        <p:tav tm="0">
                                          <p:val>
                                            <p:strVal val="#ppt_x-#ppt_w*1.125000"/>
                                          </p:val>
                                        </p:tav>
                                        <p:tav tm="100000">
                                          <p:val>
                                            <p:strVal val="#ppt_x"/>
                                          </p:val>
                                        </p:tav>
                                      </p:tavLst>
                                    </p:anim>
                                    <p:animEffect transition="in" filter="wipe(right)">
                                      <p:cBhvr>
                                        <p:cTn id="13" dur="500"/>
                                        <p:tgtEl>
                                          <p:spTgt spid="20"/>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p:tgtEl>
                                          <p:spTgt spid="21"/>
                                        </p:tgtEl>
                                        <p:attrNameLst>
                                          <p:attrName>ppt_x</p:attrName>
                                        </p:attrNameLst>
                                      </p:cBhvr>
                                      <p:tavLst>
                                        <p:tav tm="0">
                                          <p:val>
                                            <p:strVal val="#ppt_x-#ppt_w*1.125000"/>
                                          </p:val>
                                        </p:tav>
                                        <p:tav tm="100000">
                                          <p:val>
                                            <p:strVal val="#ppt_x"/>
                                          </p:val>
                                        </p:tav>
                                      </p:tavLst>
                                    </p:anim>
                                    <p:animEffect transition="in" filter="wipe(right)">
                                      <p:cBhvr>
                                        <p:cTn id="18" dur="500"/>
                                        <p:tgtEl>
                                          <p:spTgt spid="21"/>
                                        </p:tgtEl>
                                      </p:cBhvr>
                                    </p:animEffect>
                                  </p:childTnLst>
                                </p:cTn>
                              </p:par>
                            </p:childTnLst>
                          </p:cTn>
                        </p:par>
                        <p:par>
                          <p:cTn id="19" fill="hold">
                            <p:stCondLst>
                              <p:cond delay="1500"/>
                            </p:stCondLst>
                            <p:childTnLst>
                              <p:par>
                                <p:cTn id="20" presetID="12" presetClass="entr" presetSubtype="8"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500"/>
                                        <p:tgtEl>
                                          <p:spTgt spid="22"/>
                                        </p:tgtEl>
                                        <p:attrNameLst>
                                          <p:attrName>ppt_x</p:attrName>
                                        </p:attrNameLst>
                                      </p:cBhvr>
                                      <p:tavLst>
                                        <p:tav tm="0">
                                          <p:val>
                                            <p:strVal val="#ppt_x-#ppt_w*1.125000"/>
                                          </p:val>
                                        </p:tav>
                                        <p:tav tm="100000">
                                          <p:val>
                                            <p:strVal val="#ppt_x"/>
                                          </p:val>
                                        </p:tav>
                                      </p:tavLst>
                                    </p:anim>
                                    <p:animEffect transition="in" filter="wipe(right)">
                                      <p:cBhvr>
                                        <p:cTn id="23" dur="500"/>
                                        <p:tgtEl>
                                          <p:spTgt spid="22"/>
                                        </p:tgtEl>
                                      </p:cBhvr>
                                    </p:animEffect>
                                  </p:childTnLst>
                                </p:cTn>
                              </p:par>
                            </p:childTnLst>
                          </p:cTn>
                        </p:par>
                        <p:par>
                          <p:cTn id="24" fill="hold">
                            <p:stCondLst>
                              <p:cond delay="2000"/>
                            </p:stCondLst>
                            <p:childTnLst>
                              <p:par>
                                <p:cTn id="25" presetID="12" presetClass="entr" presetSubtype="8"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p:tgtEl>
                                          <p:spTgt spid="23"/>
                                        </p:tgtEl>
                                        <p:attrNameLst>
                                          <p:attrName>ppt_x</p:attrName>
                                        </p:attrNameLst>
                                      </p:cBhvr>
                                      <p:tavLst>
                                        <p:tav tm="0">
                                          <p:val>
                                            <p:strVal val="#ppt_x-#ppt_w*1.125000"/>
                                          </p:val>
                                        </p:tav>
                                        <p:tav tm="100000">
                                          <p:val>
                                            <p:strVal val="#ppt_x"/>
                                          </p:val>
                                        </p:tav>
                                      </p:tavLst>
                                    </p:anim>
                                    <p:animEffect transition="in" filter="wipe(right)">
                                      <p:cBhvr>
                                        <p:cTn id="28" dur="500"/>
                                        <p:tgtEl>
                                          <p:spTgt spid="23"/>
                                        </p:tgtEl>
                                      </p:cBhvr>
                                    </p:animEffect>
                                  </p:childTnLst>
                                </p:cTn>
                              </p:par>
                            </p:childTnLst>
                          </p:cTn>
                        </p:par>
                        <p:par>
                          <p:cTn id="29" fill="hold">
                            <p:stCondLst>
                              <p:cond delay="2500"/>
                            </p:stCondLst>
                            <p:childTnLst>
                              <p:par>
                                <p:cTn id="30" presetID="12" presetClass="entr" presetSubtype="8" fill="hold" grpId="0" nodeType="after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p:tgtEl>
                                          <p:spTgt spid="2"/>
                                        </p:tgtEl>
                                        <p:attrNameLst>
                                          <p:attrName>ppt_x</p:attrName>
                                        </p:attrNameLst>
                                      </p:cBhvr>
                                      <p:tavLst>
                                        <p:tav tm="0">
                                          <p:val>
                                            <p:strVal val="#ppt_x-#ppt_w*1.125000"/>
                                          </p:val>
                                        </p:tav>
                                        <p:tav tm="100000">
                                          <p:val>
                                            <p:strVal val="#ppt_x"/>
                                          </p:val>
                                        </p:tav>
                                      </p:tavLst>
                                    </p:anim>
                                    <p:animEffect transition="in" filter="wipe(right)">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组合 93"/>
          <p:cNvGrpSpPr/>
          <p:nvPr/>
        </p:nvGrpSpPr>
        <p:grpSpPr>
          <a:xfrm>
            <a:off x="6931239" y="2006057"/>
            <a:ext cx="2378502" cy="1241451"/>
            <a:chOff x="4050244" y="1659421"/>
            <a:chExt cx="2378502" cy="1241451"/>
          </a:xfrm>
        </p:grpSpPr>
        <p:sp>
          <p:nvSpPr>
            <p:cNvPr id="9" name="Freeform 3723"/>
            <p:cNvSpPr/>
            <p:nvPr/>
          </p:nvSpPr>
          <p:spPr bwMode="auto">
            <a:xfrm>
              <a:off x="4050244" y="1685836"/>
              <a:ext cx="2378502" cy="1215036"/>
            </a:xfrm>
            <a:custGeom>
              <a:avLst/>
              <a:gdLst>
                <a:gd name="T0" fmla="*/ 799 w 799"/>
                <a:gd name="T1" fmla="*/ 140 h 408"/>
                <a:gd name="T2" fmla="*/ 727 w 799"/>
                <a:gd name="T3" fmla="*/ 68 h 408"/>
                <a:gd name="T4" fmla="*/ 212 w 799"/>
                <a:gd name="T5" fmla="*/ 68 h 408"/>
                <a:gd name="T6" fmla="*/ 212 w 799"/>
                <a:gd name="T7" fmla="*/ 23 h 408"/>
                <a:gd name="T8" fmla="*/ 188 w 799"/>
                <a:gd name="T9" fmla="*/ 12 h 408"/>
                <a:gd name="T10" fmla="*/ 13 w 799"/>
                <a:gd name="T11" fmla="*/ 171 h 408"/>
                <a:gd name="T12" fmla="*/ 13 w 799"/>
                <a:gd name="T13" fmla="*/ 214 h 408"/>
                <a:gd name="T14" fmla="*/ 188 w 799"/>
                <a:gd name="T15" fmla="*/ 373 h 408"/>
                <a:gd name="T16" fmla="*/ 212 w 799"/>
                <a:gd name="T17" fmla="*/ 362 h 408"/>
                <a:gd name="T18" fmla="*/ 212 w 799"/>
                <a:gd name="T19" fmla="*/ 322 h 408"/>
                <a:gd name="T20" fmla="*/ 677 w 799"/>
                <a:gd name="T21" fmla="*/ 322 h 408"/>
                <a:gd name="T22" fmla="*/ 707 w 799"/>
                <a:gd name="T23" fmla="*/ 322 h 408"/>
                <a:gd name="T24" fmla="*/ 799 w 799"/>
                <a:gd name="T25" fmla="*/ 408 h 408"/>
                <a:gd name="T26" fmla="*/ 799 w 799"/>
                <a:gd name="T27" fmla="*/ 257 h 408"/>
                <a:gd name="T28" fmla="*/ 799 w 799"/>
                <a:gd name="T29" fmla="*/ 257 h 408"/>
                <a:gd name="T30" fmla="*/ 799 w 799"/>
                <a:gd name="T31" fmla="*/ 250 h 408"/>
                <a:gd name="T32" fmla="*/ 799 w 799"/>
                <a:gd name="T33" fmla="*/ 14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99" h="408">
                  <a:moveTo>
                    <a:pt x="799" y="140"/>
                  </a:moveTo>
                  <a:cubicBezTo>
                    <a:pt x="799" y="100"/>
                    <a:pt x="767" y="68"/>
                    <a:pt x="727" y="68"/>
                  </a:cubicBezTo>
                  <a:cubicBezTo>
                    <a:pt x="212" y="68"/>
                    <a:pt x="212" y="68"/>
                    <a:pt x="212" y="68"/>
                  </a:cubicBezTo>
                  <a:cubicBezTo>
                    <a:pt x="212" y="23"/>
                    <a:pt x="212" y="23"/>
                    <a:pt x="212" y="23"/>
                  </a:cubicBezTo>
                  <a:cubicBezTo>
                    <a:pt x="212" y="5"/>
                    <a:pt x="201" y="0"/>
                    <a:pt x="188" y="12"/>
                  </a:cubicBezTo>
                  <a:cubicBezTo>
                    <a:pt x="13" y="171"/>
                    <a:pt x="13" y="171"/>
                    <a:pt x="13" y="171"/>
                  </a:cubicBezTo>
                  <a:cubicBezTo>
                    <a:pt x="0" y="183"/>
                    <a:pt x="0" y="202"/>
                    <a:pt x="13" y="214"/>
                  </a:cubicBezTo>
                  <a:cubicBezTo>
                    <a:pt x="188" y="373"/>
                    <a:pt x="188" y="373"/>
                    <a:pt x="188" y="373"/>
                  </a:cubicBezTo>
                  <a:cubicBezTo>
                    <a:pt x="201" y="385"/>
                    <a:pt x="212" y="380"/>
                    <a:pt x="212" y="362"/>
                  </a:cubicBezTo>
                  <a:cubicBezTo>
                    <a:pt x="212" y="322"/>
                    <a:pt x="212" y="322"/>
                    <a:pt x="212" y="322"/>
                  </a:cubicBezTo>
                  <a:cubicBezTo>
                    <a:pt x="677" y="322"/>
                    <a:pt x="677" y="322"/>
                    <a:pt x="677" y="322"/>
                  </a:cubicBezTo>
                  <a:cubicBezTo>
                    <a:pt x="707" y="322"/>
                    <a:pt x="707" y="322"/>
                    <a:pt x="707" y="322"/>
                  </a:cubicBezTo>
                  <a:cubicBezTo>
                    <a:pt x="756" y="322"/>
                    <a:pt x="796" y="360"/>
                    <a:pt x="799" y="408"/>
                  </a:cubicBezTo>
                  <a:cubicBezTo>
                    <a:pt x="799" y="257"/>
                    <a:pt x="799" y="257"/>
                    <a:pt x="799" y="257"/>
                  </a:cubicBezTo>
                  <a:cubicBezTo>
                    <a:pt x="799" y="257"/>
                    <a:pt x="799" y="257"/>
                    <a:pt x="799" y="257"/>
                  </a:cubicBezTo>
                  <a:cubicBezTo>
                    <a:pt x="799" y="255"/>
                    <a:pt x="799" y="252"/>
                    <a:pt x="799" y="250"/>
                  </a:cubicBezTo>
                  <a:lnTo>
                    <a:pt x="799" y="140"/>
                  </a:lnTo>
                  <a:close/>
                </a:path>
              </a:pathLst>
            </a:custGeom>
            <a:solidFill>
              <a:schemeClr val="accent4">
                <a:lumMod val="75000"/>
              </a:schemeClr>
            </a:solidFill>
            <a:ln>
              <a:noFill/>
            </a:ln>
          </p:spPr>
          <p:txBody>
            <a:bodyPr vert="horz" wrap="square" lIns="96430" tIns="48216" rIns="96430" bIns="48216" numCol="1" anchor="t" anchorCtr="0" compatLnSpc="1"/>
            <a:lstStyle/>
            <a:p>
              <a:pPr algn="just">
                <a:lnSpc>
                  <a:spcPct val="120000"/>
                </a:lnSpc>
              </a:pPr>
              <a:endParaRPr lang="en-GB" sz="950">
                <a:latin typeface="Arial" panose="020B0604020202090204" pitchFamily="34" charset="0"/>
                <a:ea typeface="微软雅黑" panose="020B0503020204020204" pitchFamily="34" charset="-122"/>
                <a:cs typeface="+mn-ea"/>
                <a:sym typeface="Arial" panose="020B0604020202090204" pitchFamily="34" charset="0"/>
              </a:endParaRPr>
            </a:p>
          </p:txBody>
        </p:sp>
        <p:sp>
          <p:nvSpPr>
            <p:cNvPr id="10" name="Freeform 3724"/>
            <p:cNvSpPr/>
            <p:nvPr/>
          </p:nvSpPr>
          <p:spPr bwMode="auto">
            <a:xfrm>
              <a:off x="4050244" y="1659421"/>
              <a:ext cx="2378502" cy="1213777"/>
            </a:xfrm>
            <a:custGeom>
              <a:avLst/>
              <a:gdLst>
                <a:gd name="T0" fmla="*/ 799 w 799"/>
                <a:gd name="T1" fmla="*/ 140 h 408"/>
                <a:gd name="T2" fmla="*/ 727 w 799"/>
                <a:gd name="T3" fmla="*/ 68 h 408"/>
                <a:gd name="T4" fmla="*/ 212 w 799"/>
                <a:gd name="T5" fmla="*/ 68 h 408"/>
                <a:gd name="T6" fmla="*/ 212 w 799"/>
                <a:gd name="T7" fmla="*/ 23 h 408"/>
                <a:gd name="T8" fmla="*/ 188 w 799"/>
                <a:gd name="T9" fmla="*/ 12 h 408"/>
                <a:gd name="T10" fmla="*/ 13 w 799"/>
                <a:gd name="T11" fmla="*/ 171 h 408"/>
                <a:gd name="T12" fmla="*/ 13 w 799"/>
                <a:gd name="T13" fmla="*/ 214 h 408"/>
                <a:gd name="T14" fmla="*/ 188 w 799"/>
                <a:gd name="T15" fmla="*/ 373 h 408"/>
                <a:gd name="T16" fmla="*/ 212 w 799"/>
                <a:gd name="T17" fmla="*/ 362 h 408"/>
                <a:gd name="T18" fmla="*/ 212 w 799"/>
                <a:gd name="T19" fmla="*/ 322 h 408"/>
                <a:gd name="T20" fmla="*/ 677 w 799"/>
                <a:gd name="T21" fmla="*/ 322 h 408"/>
                <a:gd name="T22" fmla="*/ 707 w 799"/>
                <a:gd name="T23" fmla="*/ 322 h 408"/>
                <a:gd name="T24" fmla="*/ 799 w 799"/>
                <a:gd name="T25" fmla="*/ 408 h 408"/>
                <a:gd name="T26" fmla="*/ 799 w 799"/>
                <a:gd name="T27" fmla="*/ 257 h 408"/>
                <a:gd name="T28" fmla="*/ 799 w 799"/>
                <a:gd name="T29" fmla="*/ 257 h 408"/>
                <a:gd name="T30" fmla="*/ 799 w 799"/>
                <a:gd name="T31" fmla="*/ 250 h 408"/>
                <a:gd name="T32" fmla="*/ 799 w 799"/>
                <a:gd name="T33" fmla="*/ 14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99" h="408">
                  <a:moveTo>
                    <a:pt x="799" y="140"/>
                  </a:moveTo>
                  <a:cubicBezTo>
                    <a:pt x="799" y="100"/>
                    <a:pt x="767" y="68"/>
                    <a:pt x="727" y="68"/>
                  </a:cubicBezTo>
                  <a:cubicBezTo>
                    <a:pt x="212" y="68"/>
                    <a:pt x="212" y="68"/>
                    <a:pt x="212" y="68"/>
                  </a:cubicBezTo>
                  <a:cubicBezTo>
                    <a:pt x="212" y="23"/>
                    <a:pt x="212" y="23"/>
                    <a:pt x="212" y="23"/>
                  </a:cubicBezTo>
                  <a:cubicBezTo>
                    <a:pt x="212" y="5"/>
                    <a:pt x="201" y="0"/>
                    <a:pt x="188" y="12"/>
                  </a:cubicBezTo>
                  <a:cubicBezTo>
                    <a:pt x="13" y="171"/>
                    <a:pt x="13" y="171"/>
                    <a:pt x="13" y="171"/>
                  </a:cubicBezTo>
                  <a:cubicBezTo>
                    <a:pt x="0" y="183"/>
                    <a:pt x="0" y="202"/>
                    <a:pt x="13" y="214"/>
                  </a:cubicBezTo>
                  <a:cubicBezTo>
                    <a:pt x="188" y="373"/>
                    <a:pt x="188" y="373"/>
                    <a:pt x="188" y="373"/>
                  </a:cubicBezTo>
                  <a:cubicBezTo>
                    <a:pt x="201" y="385"/>
                    <a:pt x="212" y="380"/>
                    <a:pt x="212" y="362"/>
                  </a:cubicBezTo>
                  <a:cubicBezTo>
                    <a:pt x="212" y="322"/>
                    <a:pt x="212" y="322"/>
                    <a:pt x="212" y="322"/>
                  </a:cubicBezTo>
                  <a:cubicBezTo>
                    <a:pt x="677" y="322"/>
                    <a:pt x="677" y="322"/>
                    <a:pt x="677" y="322"/>
                  </a:cubicBezTo>
                  <a:cubicBezTo>
                    <a:pt x="707" y="322"/>
                    <a:pt x="707" y="322"/>
                    <a:pt x="707" y="322"/>
                  </a:cubicBezTo>
                  <a:cubicBezTo>
                    <a:pt x="756" y="322"/>
                    <a:pt x="796" y="360"/>
                    <a:pt x="799" y="408"/>
                  </a:cubicBezTo>
                  <a:cubicBezTo>
                    <a:pt x="799" y="257"/>
                    <a:pt x="799" y="257"/>
                    <a:pt x="799" y="257"/>
                  </a:cubicBezTo>
                  <a:cubicBezTo>
                    <a:pt x="799" y="257"/>
                    <a:pt x="799" y="257"/>
                    <a:pt x="799" y="257"/>
                  </a:cubicBezTo>
                  <a:cubicBezTo>
                    <a:pt x="799" y="254"/>
                    <a:pt x="799" y="252"/>
                    <a:pt x="799" y="250"/>
                  </a:cubicBezTo>
                  <a:lnTo>
                    <a:pt x="799" y="140"/>
                  </a:lnTo>
                  <a:close/>
                </a:path>
              </a:pathLst>
            </a:custGeom>
            <a:solidFill>
              <a:schemeClr val="accent4"/>
            </a:solidFill>
            <a:ln>
              <a:noFill/>
            </a:ln>
          </p:spPr>
          <p:txBody>
            <a:bodyPr vert="horz" wrap="square" lIns="96430" tIns="48216" rIns="96430" bIns="48216" numCol="1" anchor="t" anchorCtr="0" compatLnSpc="1"/>
            <a:lstStyle/>
            <a:p>
              <a:pPr algn="just">
                <a:lnSpc>
                  <a:spcPct val="120000"/>
                </a:lnSpc>
              </a:pPr>
              <a:endParaRPr lang="en-GB" sz="950">
                <a:latin typeface="Arial" panose="020B0604020202090204" pitchFamily="34" charset="0"/>
                <a:ea typeface="微软雅黑" panose="020B0503020204020204" pitchFamily="34" charset="-122"/>
                <a:cs typeface="+mn-ea"/>
                <a:sym typeface="Arial" panose="020B0604020202090204" pitchFamily="34" charset="0"/>
              </a:endParaRPr>
            </a:p>
          </p:txBody>
        </p:sp>
      </p:grpSp>
      <p:grpSp>
        <p:nvGrpSpPr>
          <p:cNvPr id="101" name="组合 100"/>
          <p:cNvGrpSpPr/>
          <p:nvPr/>
        </p:nvGrpSpPr>
        <p:grpSpPr>
          <a:xfrm>
            <a:off x="6429937" y="3365099"/>
            <a:ext cx="3069033" cy="1601181"/>
            <a:chOff x="3359712" y="2561263"/>
            <a:chExt cx="3069033" cy="1601181"/>
          </a:xfrm>
        </p:grpSpPr>
        <p:sp>
          <p:nvSpPr>
            <p:cNvPr id="15" name="Freeform 3729"/>
            <p:cNvSpPr/>
            <p:nvPr/>
          </p:nvSpPr>
          <p:spPr bwMode="auto">
            <a:xfrm>
              <a:off x="3359712" y="2593967"/>
              <a:ext cx="3069033" cy="1568477"/>
            </a:xfrm>
            <a:custGeom>
              <a:avLst/>
              <a:gdLst>
                <a:gd name="T0" fmla="*/ 1031 w 1031"/>
                <a:gd name="T1" fmla="*/ 181 h 527"/>
                <a:gd name="T2" fmla="*/ 938 w 1031"/>
                <a:gd name="T3" fmla="*/ 88 h 527"/>
                <a:gd name="T4" fmla="*/ 274 w 1031"/>
                <a:gd name="T5" fmla="*/ 88 h 527"/>
                <a:gd name="T6" fmla="*/ 274 w 1031"/>
                <a:gd name="T7" fmla="*/ 30 h 527"/>
                <a:gd name="T8" fmla="*/ 243 w 1031"/>
                <a:gd name="T9" fmla="*/ 16 h 527"/>
                <a:gd name="T10" fmla="*/ 17 w 1031"/>
                <a:gd name="T11" fmla="*/ 221 h 527"/>
                <a:gd name="T12" fmla="*/ 17 w 1031"/>
                <a:gd name="T13" fmla="*/ 277 h 527"/>
                <a:gd name="T14" fmla="*/ 243 w 1031"/>
                <a:gd name="T15" fmla="*/ 482 h 527"/>
                <a:gd name="T16" fmla="*/ 274 w 1031"/>
                <a:gd name="T17" fmla="*/ 468 h 527"/>
                <a:gd name="T18" fmla="*/ 274 w 1031"/>
                <a:gd name="T19" fmla="*/ 416 h 527"/>
                <a:gd name="T20" fmla="*/ 874 w 1031"/>
                <a:gd name="T21" fmla="*/ 416 h 527"/>
                <a:gd name="T22" fmla="*/ 912 w 1031"/>
                <a:gd name="T23" fmla="*/ 416 h 527"/>
                <a:gd name="T24" fmla="*/ 1031 w 1031"/>
                <a:gd name="T25" fmla="*/ 527 h 527"/>
                <a:gd name="T26" fmla="*/ 1031 w 1031"/>
                <a:gd name="T27" fmla="*/ 332 h 527"/>
                <a:gd name="T28" fmla="*/ 1031 w 1031"/>
                <a:gd name="T29" fmla="*/ 332 h 527"/>
                <a:gd name="T30" fmla="*/ 1031 w 1031"/>
                <a:gd name="T31" fmla="*/ 323 h 527"/>
                <a:gd name="T32" fmla="*/ 1031 w 1031"/>
                <a:gd name="T33" fmla="*/ 181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1" h="527">
                  <a:moveTo>
                    <a:pt x="1031" y="181"/>
                  </a:moveTo>
                  <a:cubicBezTo>
                    <a:pt x="1031" y="130"/>
                    <a:pt x="990" y="88"/>
                    <a:pt x="938" y="88"/>
                  </a:cubicBezTo>
                  <a:cubicBezTo>
                    <a:pt x="274" y="88"/>
                    <a:pt x="274" y="88"/>
                    <a:pt x="274" y="88"/>
                  </a:cubicBezTo>
                  <a:cubicBezTo>
                    <a:pt x="274" y="30"/>
                    <a:pt x="274" y="30"/>
                    <a:pt x="274" y="30"/>
                  </a:cubicBezTo>
                  <a:cubicBezTo>
                    <a:pt x="274" y="7"/>
                    <a:pt x="260" y="0"/>
                    <a:pt x="243" y="16"/>
                  </a:cubicBezTo>
                  <a:cubicBezTo>
                    <a:pt x="17" y="221"/>
                    <a:pt x="17" y="221"/>
                    <a:pt x="17" y="221"/>
                  </a:cubicBezTo>
                  <a:cubicBezTo>
                    <a:pt x="0" y="236"/>
                    <a:pt x="0" y="261"/>
                    <a:pt x="17" y="277"/>
                  </a:cubicBezTo>
                  <a:cubicBezTo>
                    <a:pt x="243" y="482"/>
                    <a:pt x="243" y="482"/>
                    <a:pt x="243" y="482"/>
                  </a:cubicBezTo>
                  <a:cubicBezTo>
                    <a:pt x="260" y="497"/>
                    <a:pt x="274" y="491"/>
                    <a:pt x="274" y="468"/>
                  </a:cubicBezTo>
                  <a:cubicBezTo>
                    <a:pt x="274" y="416"/>
                    <a:pt x="274" y="416"/>
                    <a:pt x="274" y="416"/>
                  </a:cubicBezTo>
                  <a:cubicBezTo>
                    <a:pt x="874" y="416"/>
                    <a:pt x="874" y="416"/>
                    <a:pt x="874" y="416"/>
                  </a:cubicBezTo>
                  <a:cubicBezTo>
                    <a:pt x="912" y="416"/>
                    <a:pt x="912" y="416"/>
                    <a:pt x="912" y="416"/>
                  </a:cubicBezTo>
                  <a:cubicBezTo>
                    <a:pt x="975" y="416"/>
                    <a:pt x="1027" y="465"/>
                    <a:pt x="1031" y="527"/>
                  </a:cubicBezTo>
                  <a:cubicBezTo>
                    <a:pt x="1031" y="332"/>
                    <a:pt x="1031" y="332"/>
                    <a:pt x="1031" y="332"/>
                  </a:cubicBezTo>
                  <a:cubicBezTo>
                    <a:pt x="1031" y="332"/>
                    <a:pt x="1031" y="332"/>
                    <a:pt x="1031" y="332"/>
                  </a:cubicBezTo>
                  <a:cubicBezTo>
                    <a:pt x="1031" y="329"/>
                    <a:pt x="1031" y="326"/>
                    <a:pt x="1031" y="323"/>
                  </a:cubicBezTo>
                  <a:lnTo>
                    <a:pt x="1031" y="181"/>
                  </a:lnTo>
                  <a:close/>
                </a:path>
              </a:pathLst>
            </a:custGeom>
            <a:solidFill>
              <a:schemeClr val="accent2">
                <a:lumMod val="75000"/>
              </a:schemeClr>
            </a:solidFill>
            <a:ln>
              <a:noFill/>
            </a:ln>
          </p:spPr>
          <p:txBody>
            <a:bodyPr vert="horz" wrap="square" lIns="96430" tIns="48216" rIns="96430" bIns="48216" numCol="1" anchor="t" anchorCtr="0" compatLnSpc="1"/>
            <a:lstStyle/>
            <a:p>
              <a:pPr algn="just">
                <a:lnSpc>
                  <a:spcPct val="120000"/>
                </a:lnSpc>
              </a:pPr>
              <a:endParaRPr lang="en-GB" sz="950">
                <a:latin typeface="Arial" panose="020B0604020202090204" pitchFamily="34" charset="0"/>
                <a:ea typeface="微软雅黑" panose="020B0503020204020204" pitchFamily="34" charset="-122"/>
                <a:cs typeface="+mn-ea"/>
                <a:sym typeface="Arial" panose="020B0604020202090204" pitchFamily="34" charset="0"/>
              </a:endParaRPr>
            </a:p>
          </p:txBody>
        </p:sp>
        <p:sp>
          <p:nvSpPr>
            <p:cNvPr id="16" name="Freeform 3730"/>
            <p:cNvSpPr/>
            <p:nvPr/>
          </p:nvSpPr>
          <p:spPr bwMode="auto">
            <a:xfrm>
              <a:off x="3359712" y="2561263"/>
              <a:ext cx="3069033" cy="1565963"/>
            </a:xfrm>
            <a:custGeom>
              <a:avLst/>
              <a:gdLst>
                <a:gd name="T0" fmla="*/ 1031 w 1031"/>
                <a:gd name="T1" fmla="*/ 180 h 526"/>
                <a:gd name="T2" fmla="*/ 938 w 1031"/>
                <a:gd name="T3" fmla="*/ 87 h 526"/>
                <a:gd name="T4" fmla="*/ 274 w 1031"/>
                <a:gd name="T5" fmla="*/ 87 h 526"/>
                <a:gd name="T6" fmla="*/ 274 w 1031"/>
                <a:gd name="T7" fmla="*/ 29 h 526"/>
                <a:gd name="T8" fmla="*/ 243 w 1031"/>
                <a:gd name="T9" fmla="*/ 15 h 526"/>
                <a:gd name="T10" fmla="*/ 17 w 1031"/>
                <a:gd name="T11" fmla="*/ 220 h 526"/>
                <a:gd name="T12" fmla="*/ 17 w 1031"/>
                <a:gd name="T13" fmla="*/ 276 h 526"/>
                <a:gd name="T14" fmla="*/ 243 w 1031"/>
                <a:gd name="T15" fmla="*/ 481 h 526"/>
                <a:gd name="T16" fmla="*/ 274 w 1031"/>
                <a:gd name="T17" fmla="*/ 467 h 526"/>
                <a:gd name="T18" fmla="*/ 274 w 1031"/>
                <a:gd name="T19" fmla="*/ 415 h 526"/>
                <a:gd name="T20" fmla="*/ 874 w 1031"/>
                <a:gd name="T21" fmla="*/ 415 h 526"/>
                <a:gd name="T22" fmla="*/ 912 w 1031"/>
                <a:gd name="T23" fmla="*/ 415 h 526"/>
                <a:gd name="T24" fmla="*/ 1031 w 1031"/>
                <a:gd name="T25" fmla="*/ 526 h 526"/>
                <a:gd name="T26" fmla="*/ 1031 w 1031"/>
                <a:gd name="T27" fmla="*/ 331 h 526"/>
                <a:gd name="T28" fmla="*/ 1031 w 1031"/>
                <a:gd name="T29" fmla="*/ 331 h 526"/>
                <a:gd name="T30" fmla="*/ 1031 w 1031"/>
                <a:gd name="T31" fmla="*/ 322 h 526"/>
                <a:gd name="T32" fmla="*/ 1031 w 1031"/>
                <a:gd name="T33" fmla="*/ 180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1" h="526">
                  <a:moveTo>
                    <a:pt x="1031" y="180"/>
                  </a:moveTo>
                  <a:cubicBezTo>
                    <a:pt x="1031" y="129"/>
                    <a:pt x="990" y="87"/>
                    <a:pt x="938" y="87"/>
                  </a:cubicBezTo>
                  <a:cubicBezTo>
                    <a:pt x="274" y="87"/>
                    <a:pt x="274" y="87"/>
                    <a:pt x="274" y="87"/>
                  </a:cubicBezTo>
                  <a:cubicBezTo>
                    <a:pt x="274" y="29"/>
                    <a:pt x="274" y="29"/>
                    <a:pt x="274" y="29"/>
                  </a:cubicBezTo>
                  <a:cubicBezTo>
                    <a:pt x="274" y="6"/>
                    <a:pt x="260" y="0"/>
                    <a:pt x="243" y="15"/>
                  </a:cubicBezTo>
                  <a:cubicBezTo>
                    <a:pt x="17" y="220"/>
                    <a:pt x="17" y="220"/>
                    <a:pt x="17" y="220"/>
                  </a:cubicBezTo>
                  <a:cubicBezTo>
                    <a:pt x="0" y="235"/>
                    <a:pt x="0" y="261"/>
                    <a:pt x="17" y="276"/>
                  </a:cubicBezTo>
                  <a:cubicBezTo>
                    <a:pt x="243" y="481"/>
                    <a:pt x="243" y="481"/>
                    <a:pt x="243" y="481"/>
                  </a:cubicBezTo>
                  <a:cubicBezTo>
                    <a:pt x="260" y="496"/>
                    <a:pt x="274" y="490"/>
                    <a:pt x="274" y="467"/>
                  </a:cubicBezTo>
                  <a:cubicBezTo>
                    <a:pt x="274" y="415"/>
                    <a:pt x="274" y="415"/>
                    <a:pt x="274" y="415"/>
                  </a:cubicBezTo>
                  <a:cubicBezTo>
                    <a:pt x="874" y="415"/>
                    <a:pt x="874" y="415"/>
                    <a:pt x="874" y="415"/>
                  </a:cubicBezTo>
                  <a:cubicBezTo>
                    <a:pt x="912" y="415"/>
                    <a:pt x="912" y="415"/>
                    <a:pt x="912" y="415"/>
                  </a:cubicBezTo>
                  <a:cubicBezTo>
                    <a:pt x="975" y="415"/>
                    <a:pt x="1027" y="464"/>
                    <a:pt x="1031" y="526"/>
                  </a:cubicBezTo>
                  <a:cubicBezTo>
                    <a:pt x="1031" y="331"/>
                    <a:pt x="1031" y="331"/>
                    <a:pt x="1031" y="331"/>
                  </a:cubicBezTo>
                  <a:cubicBezTo>
                    <a:pt x="1031" y="331"/>
                    <a:pt x="1031" y="331"/>
                    <a:pt x="1031" y="331"/>
                  </a:cubicBezTo>
                  <a:cubicBezTo>
                    <a:pt x="1031" y="328"/>
                    <a:pt x="1031" y="325"/>
                    <a:pt x="1031" y="322"/>
                  </a:cubicBezTo>
                  <a:lnTo>
                    <a:pt x="1031" y="180"/>
                  </a:lnTo>
                  <a:close/>
                </a:path>
              </a:pathLst>
            </a:custGeom>
            <a:solidFill>
              <a:schemeClr val="accent2"/>
            </a:solidFill>
            <a:ln>
              <a:noFill/>
            </a:ln>
          </p:spPr>
          <p:txBody>
            <a:bodyPr vert="horz" wrap="square" lIns="96430" tIns="48216" rIns="96430" bIns="48216" numCol="1" anchor="t" anchorCtr="0" compatLnSpc="1"/>
            <a:lstStyle/>
            <a:p>
              <a:pPr algn="just">
                <a:lnSpc>
                  <a:spcPct val="120000"/>
                </a:lnSpc>
              </a:pPr>
              <a:endParaRPr lang="en-GB" sz="950">
                <a:latin typeface="Arial" panose="020B0604020202090204" pitchFamily="34" charset="0"/>
                <a:ea typeface="微软雅黑" panose="020B0503020204020204" pitchFamily="34" charset="-122"/>
                <a:cs typeface="+mn-ea"/>
                <a:sym typeface="Arial" panose="020B0604020202090204" pitchFamily="34" charset="0"/>
              </a:endParaRPr>
            </a:p>
          </p:txBody>
        </p:sp>
      </p:grpSp>
      <p:sp>
        <p:nvSpPr>
          <p:cNvPr id="75" name="TextBox 74"/>
          <p:cNvSpPr txBox="1"/>
          <p:nvPr/>
        </p:nvSpPr>
        <p:spPr>
          <a:xfrm>
            <a:off x="7358616" y="3880411"/>
            <a:ext cx="1402080" cy="534035"/>
          </a:xfrm>
          <a:prstGeom prst="rect">
            <a:avLst/>
          </a:prstGeom>
          <a:noFill/>
        </p:spPr>
        <p:txBody>
          <a:bodyPr wrap="none" rtlCol="0">
            <a:spAutoFit/>
          </a:bodyPr>
          <a:lstStyle/>
          <a:p>
            <a:pPr algn="just">
              <a:lnSpc>
                <a:spcPct val="120000"/>
              </a:lnSpc>
            </a:pPr>
            <a:r>
              <a:rPr lang="zh-CN" altLang="en-US" sz="2400" smtClean="0">
                <a:solidFill>
                  <a:schemeClr val="bg1"/>
                </a:solidFill>
                <a:latin typeface="Arial" panose="020B0604020202090204" pitchFamily="34" charset="0"/>
                <a:ea typeface="微软雅黑" panose="020B0503020204020204" pitchFamily="34" charset="-122"/>
                <a:cs typeface="+mn-ea"/>
                <a:sym typeface="Arial" panose="020B0604020202090204" pitchFamily="34" charset="0"/>
              </a:rPr>
              <a:t>热量消耗</a:t>
            </a:r>
            <a:endParaRPr lang="zh-CN" altLang="en-US" sz="2400" smtClean="0">
              <a:solidFill>
                <a:schemeClr val="bg1"/>
              </a:solidFill>
              <a:latin typeface="Arial" panose="020B0604020202090204" pitchFamily="34" charset="0"/>
              <a:ea typeface="微软雅黑" panose="020B0503020204020204" pitchFamily="34" charset="-122"/>
              <a:cs typeface="+mn-ea"/>
              <a:sym typeface="Arial" panose="020B0604020202090204" pitchFamily="34" charset="0"/>
            </a:endParaRPr>
          </a:p>
        </p:txBody>
      </p:sp>
      <p:sp>
        <p:nvSpPr>
          <p:cNvPr id="81" name="TextBox 80"/>
          <p:cNvSpPr txBox="1"/>
          <p:nvPr/>
        </p:nvSpPr>
        <p:spPr>
          <a:xfrm>
            <a:off x="7460216" y="2345625"/>
            <a:ext cx="1402080" cy="534035"/>
          </a:xfrm>
          <a:prstGeom prst="rect">
            <a:avLst/>
          </a:prstGeom>
          <a:noFill/>
        </p:spPr>
        <p:txBody>
          <a:bodyPr wrap="none" rtlCol="0">
            <a:spAutoFit/>
          </a:bodyPr>
          <a:lstStyle/>
          <a:p>
            <a:pPr algn="just">
              <a:lnSpc>
                <a:spcPct val="120000"/>
              </a:lnSpc>
            </a:pPr>
            <a:r>
              <a:rPr lang="zh-CN" altLang="en-US" sz="2400" smtClean="0">
                <a:solidFill>
                  <a:schemeClr val="bg1"/>
                </a:solidFill>
                <a:latin typeface="Arial" panose="020B0604020202090204" pitchFamily="34" charset="0"/>
                <a:ea typeface="微软雅黑" panose="020B0503020204020204" pitchFamily="34" charset="-122"/>
                <a:cs typeface="+mn-ea"/>
                <a:sym typeface="Arial" panose="020B0604020202090204" pitchFamily="34" charset="0"/>
              </a:rPr>
              <a:t>每日所需</a:t>
            </a:r>
            <a:endParaRPr lang="zh-CN" altLang="en-US" sz="2400" smtClean="0">
              <a:solidFill>
                <a:schemeClr val="bg1"/>
              </a:solidFill>
              <a:latin typeface="Arial" panose="020B0604020202090204" pitchFamily="34" charset="0"/>
              <a:ea typeface="微软雅黑" panose="020B0503020204020204" pitchFamily="34" charset="-122"/>
              <a:cs typeface="+mn-ea"/>
              <a:sym typeface="Arial" panose="020B0604020202090204" pitchFamily="34" charset="0"/>
            </a:endParaRPr>
          </a:p>
        </p:txBody>
      </p:sp>
      <p:sp>
        <p:nvSpPr>
          <p:cNvPr id="87" name="Title 20"/>
          <p:cNvSpPr txBox="1"/>
          <p:nvPr/>
        </p:nvSpPr>
        <p:spPr>
          <a:xfrm>
            <a:off x="2498090" y="5347653"/>
            <a:ext cx="3736975" cy="792480"/>
          </a:xfrm>
          <a:prstGeom prst="rect">
            <a:avLst/>
          </a:prstGeom>
        </p:spPr>
        <p:txBody>
          <a:bodyPr vert="horz" wrap="square" lIns="128545" tIns="64271" rIns="128545" bIns="64271"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a:lnSpc>
                <a:spcPct val="120000"/>
              </a:lnSpc>
            </a:pPr>
            <a:r>
              <a:rPr lang="zh-CN" altLang="en-US" sz="1800" dirty="0" smtClean="0">
                <a:solidFill>
                  <a:schemeClr val="tx1"/>
                </a:solidFill>
                <a:effectLst>
                  <a:outerShdw blurRad="38100" dist="19050" dir="2700000" algn="tl" rotWithShape="0">
                    <a:schemeClr val="dk1">
                      <a:alpha val="40000"/>
                    </a:schemeClr>
                  </a:outerShdw>
                </a:effectLst>
                <a:latin typeface="Arial" panose="020B0604020202090204" pitchFamily="34" charset="0"/>
                <a:ea typeface="微软雅黑" panose="020B0503020204020204" pitchFamily="34" charset="-122"/>
                <a:cs typeface="+mn-ea"/>
                <a:sym typeface="Arial" panose="020B0604020202090204" pitchFamily="34" charset="0"/>
              </a:rPr>
              <a:t>本产品可以在您提供的食谱的基础上，为您计算所摄入的卡路里。</a:t>
            </a:r>
            <a:r>
              <a:rPr lang="en-US" altLang="zh-CN" sz="800" dirty="0" smtClean="0">
                <a:solidFill>
                  <a:schemeClr val="tx1"/>
                </a:solidFill>
                <a:effectLst>
                  <a:outerShdw blurRad="38100" dist="19050" dir="2700000" algn="tl" rotWithShape="0">
                    <a:schemeClr val="dk1">
                      <a:alpha val="40000"/>
                    </a:schemeClr>
                  </a:outerShdw>
                </a:effectLst>
                <a:latin typeface="Arial" panose="020B0604020202090204" pitchFamily="34" charset="0"/>
                <a:ea typeface="微软雅黑" panose="020B0503020204020204" pitchFamily="34" charset="-122"/>
                <a:cs typeface="+mn-ea"/>
                <a:sym typeface="Arial" panose="020B0604020202090204" pitchFamily="34" charset="0"/>
              </a:rPr>
              <a:t>.</a:t>
            </a:r>
            <a:endParaRPr lang="en-US" altLang="zh-CN" sz="800" dirty="0" smtClean="0">
              <a:solidFill>
                <a:schemeClr val="tx1"/>
              </a:solidFill>
              <a:effectLst>
                <a:outerShdw blurRad="38100" dist="19050" dir="2700000" algn="tl" rotWithShape="0">
                  <a:schemeClr val="dk1">
                    <a:alpha val="40000"/>
                  </a:schemeClr>
                </a:outerShdw>
              </a:effectLst>
              <a:latin typeface="Arial" panose="020B0604020202090204" pitchFamily="34" charset="0"/>
              <a:ea typeface="微软雅黑" panose="020B0503020204020204" pitchFamily="34" charset="-122"/>
              <a:cs typeface="+mn-ea"/>
              <a:sym typeface="Arial" panose="020B0604020202090204" pitchFamily="34" charset="0"/>
            </a:endParaRPr>
          </a:p>
        </p:txBody>
      </p:sp>
      <p:sp>
        <p:nvSpPr>
          <p:cNvPr id="88" name="Title 20"/>
          <p:cNvSpPr txBox="1"/>
          <p:nvPr/>
        </p:nvSpPr>
        <p:spPr>
          <a:xfrm>
            <a:off x="3059430" y="3584893"/>
            <a:ext cx="2614930" cy="1124585"/>
          </a:xfrm>
          <a:prstGeom prst="rect">
            <a:avLst/>
          </a:prstGeom>
        </p:spPr>
        <p:txBody>
          <a:bodyPr vert="horz" wrap="square" lIns="128545" tIns="64271" rIns="128545" bIns="64271"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20000"/>
              </a:lnSpc>
            </a:pPr>
            <a:r>
              <a:rPr lang="zh-CN" altLang="en-US" sz="1800" dirty="0">
                <a:solidFill>
                  <a:schemeClr val="tx1"/>
                </a:solidFill>
                <a:effectLst>
                  <a:outerShdw blurRad="38100" dist="19050" dir="2700000" algn="tl" rotWithShape="0">
                    <a:schemeClr val="dk1">
                      <a:alpha val="40000"/>
                    </a:schemeClr>
                  </a:outerShdw>
                </a:effectLst>
                <a:latin typeface="Arial" panose="020B0604020202090204" pitchFamily="34" charset="0"/>
                <a:ea typeface="微软雅黑" panose="020B0503020204020204" pitchFamily="34" charset="-122"/>
                <a:cs typeface="+mn-ea"/>
                <a:sym typeface="Arial" panose="020B0604020202090204" pitchFamily="34" charset="0"/>
              </a:rPr>
              <a:t>还可以基于您运动的记录，计算您运动所消耗的卡路里。</a:t>
            </a:r>
            <a:endParaRPr lang="zh-CN" altLang="en-US" sz="1800" dirty="0">
              <a:solidFill>
                <a:schemeClr val="tx1"/>
              </a:solidFill>
              <a:effectLst>
                <a:outerShdw blurRad="38100" dist="19050" dir="2700000" algn="tl" rotWithShape="0">
                  <a:schemeClr val="dk1">
                    <a:alpha val="40000"/>
                  </a:schemeClr>
                </a:outerShdw>
              </a:effectLst>
              <a:latin typeface="Arial" panose="020B0604020202090204" pitchFamily="34" charset="0"/>
              <a:ea typeface="微软雅黑" panose="020B0503020204020204" pitchFamily="34" charset="-122"/>
              <a:cs typeface="+mn-ea"/>
              <a:sym typeface="Arial" panose="020B0604020202090204" pitchFamily="34" charset="0"/>
            </a:endParaRPr>
          </a:p>
        </p:txBody>
      </p:sp>
      <p:sp>
        <p:nvSpPr>
          <p:cNvPr id="71" name="TextBox 8"/>
          <p:cNvSpPr txBox="1"/>
          <p:nvPr/>
        </p:nvSpPr>
        <p:spPr>
          <a:xfrm>
            <a:off x="888365" y="704850"/>
            <a:ext cx="5323840" cy="676910"/>
          </a:xfrm>
          <a:prstGeom prst="rect">
            <a:avLst/>
          </a:prstGeom>
          <a:noFill/>
        </p:spPr>
        <p:txBody>
          <a:bodyPr wrap="square" lIns="0" tIns="0" rIns="0" bIns="0" rtlCol="0" anchor="ctr">
            <a:spAutoFit/>
          </a:bodyPr>
          <a:lstStyle/>
          <a:p>
            <a:r>
              <a:rPr lang="zh-CN" altLang="en-US" sz="4400" b="1" dirty="0" smtClean="0">
                <a:solidFill>
                  <a:schemeClr val="tx1"/>
                </a:solidFill>
                <a:effectLst>
                  <a:outerShdw blurRad="38100" dist="19050" dir="2700000" algn="tl" rotWithShape="0">
                    <a:schemeClr val="dk1">
                      <a:alpha val="40000"/>
                    </a:schemeClr>
                  </a:outerShdw>
                </a:effectLst>
                <a:latin typeface="Arial" panose="020B0604020202090204" pitchFamily="34" charset="0"/>
                <a:ea typeface="微软雅黑" panose="020B0503020204020204" pitchFamily="34" charset="-122"/>
                <a:sym typeface="Arial" panose="020B0604020202090204" pitchFamily="34" charset="0"/>
              </a:rPr>
              <a:t>功能</a:t>
            </a:r>
            <a:r>
              <a:rPr lang="en-US" altLang="zh-CN" sz="4400" b="1" dirty="0" smtClean="0">
                <a:solidFill>
                  <a:schemeClr val="tx1"/>
                </a:solidFill>
                <a:effectLst>
                  <a:outerShdw blurRad="38100" dist="19050" dir="2700000" algn="tl" rotWithShape="0">
                    <a:schemeClr val="dk1">
                      <a:alpha val="40000"/>
                    </a:schemeClr>
                  </a:outerShdw>
                </a:effectLst>
                <a:latin typeface="Arial" panose="020B0604020202090204" pitchFamily="34" charset="0"/>
                <a:ea typeface="微软雅黑" panose="020B0503020204020204" pitchFamily="34" charset="-122"/>
                <a:sym typeface="Arial" panose="020B0604020202090204" pitchFamily="34" charset="0"/>
              </a:rPr>
              <a:t>1: </a:t>
            </a:r>
            <a:r>
              <a:rPr lang="zh-CN" altLang="en-US" sz="4400" b="1" dirty="0" smtClean="0">
                <a:solidFill>
                  <a:schemeClr val="tx1"/>
                </a:solidFill>
                <a:effectLst>
                  <a:outerShdw blurRad="38100" dist="19050" dir="2700000" algn="tl" rotWithShape="0">
                    <a:schemeClr val="dk1">
                      <a:alpha val="40000"/>
                    </a:schemeClr>
                  </a:outerShdw>
                </a:effectLst>
                <a:latin typeface="Arial" panose="020B0604020202090204" pitchFamily="34" charset="0"/>
                <a:ea typeface="微软雅黑" panose="020B0503020204020204" pitchFamily="34" charset="-122"/>
                <a:sym typeface="Arial" panose="020B0604020202090204" pitchFamily="34" charset="0"/>
              </a:rPr>
              <a:t>卡路里计算</a:t>
            </a:r>
            <a:endParaRPr lang="zh-CN" altLang="en-US" sz="4400" b="1" dirty="0" smtClean="0">
              <a:solidFill>
                <a:schemeClr val="tx1"/>
              </a:solidFill>
              <a:effectLst>
                <a:outerShdw blurRad="38100" dist="19050" dir="2700000" algn="tl" rotWithShape="0">
                  <a:schemeClr val="dk1">
                    <a:alpha val="40000"/>
                  </a:schemeClr>
                </a:outerShdw>
              </a:effectLst>
              <a:latin typeface="Arial" panose="020B0604020202090204" pitchFamily="34" charset="0"/>
              <a:ea typeface="微软雅黑" panose="020B0503020204020204" pitchFamily="34" charset="-122"/>
              <a:sym typeface="Arial" panose="020B0604020202090204" pitchFamily="34" charset="0"/>
            </a:endParaRPr>
          </a:p>
        </p:txBody>
      </p:sp>
      <p:sp>
        <p:nvSpPr>
          <p:cNvPr id="2" name="Freeform 3724"/>
          <p:cNvSpPr/>
          <p:nvPr/>
        </p:nvSpPr>
        <p:spPr bwMode="auto">
          <a:xfrm>
            <a:off x="6870279" y="5303612"/>
            <a:ext cx="2378502" cy="1213777"/>
          </a:xfrm>
          <a:custGeom>
            <a:avLst/>
            <a:gdLst>
              <a:gd name="T0" fmla="*/ 799 w 799"/>
              <a:gd name="T1" fmla="*/ 140 h 408"/>
              <a:gd name="T2" fmla="*/ 727 w 799"/>
              <a:gd name="T3" fmla="*/ 68 h 408"/>
              <a:gd name="T4" fmla="*/ 212 w 799"/>
              <a:gd name="T5" fmla="*/ 68 h 408"/>
              <a:gd name="T6" fmla="*/ 212 w 799"/>
              <a:gd name="T7" fmla="*/ 23 h 408"/>
              <a:gd name="T8" fmla="*/ 188 w 799"/>
              <a:gd name="T9" fmla="*/ 12 h 408"/>
              <a:gd name="T10" fmla="*/ 13 w 799"/>
              <a:gd name="T11" fmla="*/ 171 h 408"/>
              <a:gd name="T12" fmla="*/ 13 w 799"/>
              <a:gd name="T13" fmla="*/ 214 h 408"/>
              <a:gd name="T14" fmla="*/ 188 w 799"/>
              <a:gd name="T15" fmla="*/ 373 h 408"/>
              <a:gd name="T16" fmla="*/ 212 w 799"/>
              <a:gd name="T17" fmla="*/ 362 h 408"/>
              <a:gd name="T18" fmla="*/ 212 w 799"/>
              <a:gd name="T19" fmla="*/ 322 h 408"/>
              <a:gd name="T20" fmla="*/ 677 w 799"/>
              <a:gd name="T21" fmla="*/ 322 h 408"/>
              <a:gd name="T22" fmla="*/ 707 w 799"/>
              <a:gd name="T23" fmla="*/ 322 h 408"/>
              <a:gd name="T24" fmla="*/ 799 w 799"/>
              <a:gd name="T25" fmla="*/ 408 h 408"/>
              <a:gd name="T26" fmla="*/ 799 w 799"/>
              <a:gd name="T27" fmla="*/ 257 h 408"/>
              <a:gd name="T28" fmla="*/ 799 w 799"/>
              <a:gd name="T29" fmla="*/ 257 h 408"/>
              <a:gd name="T30" fmla="*/ 799 w 799"/>
              <a:gd name="T31" fmla="*/ 250 h 408"/>
              <a:gd name="T32" fmla="*/ 799 w 799"/>
              <a:gd name="T33" fmla="*/ 14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99" h="408">
                <a:moveTo>
                  <a:pt x="799" y="140"/>
                </a:moveTo>
                <a:cubicBezTo>
                  <a:pt x="799" y="100"/>
                  <a:pt x="767" y="68"/>
                  <a:pt x="727" y="68"/>
                </a:cubicBezTo>
                <a:cubicBezTo>
                  <a:pt x="212" y="68"/>
                  <a:pt x="212" y="68"/>
                  <a:pt x="212" y="68"/>
                </a:cubicBezTo>
                <a:cubicBezTo>
                  <a:pt x="212" y="23"/>
                  <a:pt x="212" y="23"/>
                  <a:pt x="212" y="23"/>
                </a:cubicBezTo>
                <a:cubicBezTo>
                  <a:pt x="212" y="5"/>
                  <a:pt x="201" y="0"/>
                  <a:pt x="188" y="12"/>
                </a:cubicBezTo>
                <a:cubicBezTo>
                  <a:pt x="13" y="171"/>
                  <a:pt x="13" y="171"/>
                  <a:pt x="13" y="171"/>
                </a:cubicBezTo>
                <a:cubicBezTo>
                  <a:pt x="0" y="183"/>
                  <a:pt x="0" y="202"/>
                  <a:pt x="13" y="214"/>
                </a:cubicBezTo>
                <a:cubicBezTo>
                  <a:pt x="188" y="373"/>
                  <a:pt x="188" y="373"/>
                  <a:pt x="188" y="373"/>
                </a:cubicBezTo>
                <a:cubicBezTo>
                  <a:pt x="201" y="385"/>
                  <a:pt x="212" y="380"/>
                  <a:pt x="212" y="362"/>
                </a:cubicBezTo>
                <a:cubicBezTo>
                  <a:pt x="212" y="322"/>
                  <a:pt x="212" y="322"/>
                  <a:pt x="212" y="322"/>
                </a:cubicBezTo>
                <a:cubicBezTo>
                  <a:pt x="677" y="322"/>
                  <a:pt x="677" y="322"/>
                  <a:pt x="677" y="322"/>
                </a:cubicBezTo>
                <a:cubicBezTo>
                  <a:pt x="707" y="322"/>
                  <a:pt x="707" y="322"/>
                  <a:pt x="707" y="322"/>
                </a:cubicBezTo>
                <a:cubicBezTo>
                  <a:pt x="756" y="322"/>
                  <a:pt x="796" y="360"/>
                  <a:pt x="799" y="408"/>
                </a:cubicBezTo>
                <a:cubicBezTo>
                  <a:pt x="799" y="257"/>
                  <a:pt x="799" y="257"/>
                  <a:pt x="799" y="257"/>
                </a:cubicBezTo>
                <a:cubicBezTo>
                  <a:pt x="799" y="257"/>
                  <a:pt x="799" y="257"/>
                  <a:pt x="799" y="257"/>
                </a:cubicBezTo>
                <a:cubicBezTo>
                  <a:pt x="799" y="254"/>
                  <a:pt x="799" y="252"/>
                  <a:pt x="799" y="250"/>
                </a:cubicBezTo>
                <a:lnTo>
                  <a:pt x="799" y="140"/>
                </a:lnTo>
                <a:close/>
              </a:path>
            </a:pathLst>
          </a:custGeom>
          <a:solidFill>
            <a:schemeClr val="accent4"/>
          </a:solidFill>
          <a:ln>
            <a:noFill/>
          </a:ln>
        </p:spPr>
        <p:txBody>
          <a:bodyPr vert="horz" wrap="square" lIns="96430" tIns="48216" rIns="96430" bIns="48216" numCol="1" anchor="t" anchorCtr="0" compatLnSpc="1"/>
          <a:p>
            <a:pPr algn="just">
              <a:lnSpc>
                <a:spcPct val="120000"/>
              </a:lnSpc>
            </a:pPr>
            <a:endParaRPr lang="en-GB" sz="950">
              <a:latin typeface="Arial" panose="020B0604020202090204" pitchFamily="34" charset="0"/>
              <a:ea typeface="微软雅黑" panose="020B0503020204020204" pitchFamily="34" charset="-122"/>
              <a:cs typeface="+mn-ea"/>
              <a:sym typeface="Arial" panose="020B0604020202090204" pitchFamily="34" charset="0"/>
            </a:endParaRPr>
          </a:p>
        </p:txBody>
      </p:sp>
      <p:sp>
        <p:nvSpPr>
          <p:cNvPr id="3" name="TextBox 80"/>
          <p:cNvSpPr txBox="1"/>
          <p:nvPr/>
        </p:nvSpPr>
        <p:spPr>
          <a:xfrm>
            <a:off x="7460216" y="5680010"/>
            <a:ext cx="1198880" cy="460375"/>
          </a:xfrm>
          <a:prstGeom prst="rect">
            <a:avLst/>
          </a:prstGeom>
          <a:noFill/>
        </p:spPr>
        <p:txBody>
          <a:bodyPr wrap="none" rtlCol="0">
            <a:spAutoFit/>
          </a:bodyPr>
          <a:p>
            <a:pPr algn="just">
              <a:lnSpc>
                <a:spcPct val="120000"/>
              </a:lnSpc>
            </a:pPr>
            <a:r>
              <a:rPr lang="zh-CN" altLang="en-US" sz="2000" smtClean="0">
                <a:solidFill>
                  <a:schemeClr val="bg1"/>
                </a:solidFill>
                <a:latin typeface="Arial" panose="020B0604020202090204" pitchFamily="34" charset="0"/>
                <a:ea typeface="微软雅黑" panose="020B0503020204020204" pitchFamily="34" charset="-122"/>
                <a:cs typeface="+mn-ea"/>
                <a:sym typeface="Arial" panose="020B0604020202090204" pitchFamily="34" charset="0"/>
              </a:rPr>
              <a:t>热量计算</a:t>
            </a:r>
            <a:endParaRPr lang="zh-CN" altLang="en-US" sz="2000" smtClean="0">
              <a:solidFill>
                <a:schemeClr val="bg1"/>
              </a:solidFill>
              <a:latin typeface="Arial" panose="020B0604020202090204" pitchFamily="34" charset="0"/>
              <a:ea typeface="微软雅黑" panose="020B0503020204020204" pitchFamily="34" charset="-122"/>
              <a:cs typeface="+mn-ea"/>
              <a:sym typeface="Arial" panose="020B0604020202090204" pitchFamily="34" charset="0"/>
            </a:endParaRPr>
          </a:p>
        </p:txBody>
      </p:sp>
      <p:sp>
        <p:nvSpPr>
          <p:cNvPr id="12" name="Title 20"/>
          <p:cNvSpPr txBox="1"/>
          <p:nvPr/>
        </p:nvSpPr>
        <p:spPr>
          <a:xfrm>
            <a:off x="3147695" y="2077403"/>
            <a:ext cx="2614930" cy="1124585"/>
          </a:xfrm>
          <a:prstGeom prst="rect">
            <a:avLst/>
          </a:prstGeom>
        </p:spPr>
        <p:txBody>
          <a:bodyPr vert="horz" wrap="square" lIns="128545" tIns="64271" rIns="128545" bIns="64271"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20000"/>
              </a:lnSpc>
            </a:pPr>
            <a:r>
              <a:rPr lang="zh-CN" altLang="en-US" sz="1800" dirty="0">
                <a:solidFill>
                  <a:schemeClr val="tx1"/>
                </a:solidFill>
                <a:effectLst>
                  <a:outerShdw blurRad="38100" dist="19050" dir="2700000" algn="tl" rotWithShape="0">
                    <a:schemeClr val="dk1">
                      <a:alpha val="40000"/>
                    </a:schemeClr>
                  </a:outerShdw>
                </a:effectLst>
                <a:latin typeface="Arial" panose="020B0604020202090204" pitchFamily="34" charset="0"/>
                <a:ea typeface="微软雅黑" panose="020B0503020204020204" pitchFamily="34" charset="-122"/>
                <a:cs typeface="+mn-ea"/>
                <a:sym typeface="Arial" panose="020B0604020202090204" pitchFamily="34" charset="0"/>
              </a:rPr>
              <a:t>本品可以通过您的身高体重计算每日所需卡路里。</a:t>
            </a:r>
            <a:endParaRPr lang="zh-CN" altLang="en-US" sz="1800" dirty="0">
              <a:solidFill>
                <a:schemeClr val="tx1"/>
              </a:solidFill>
              <a:effectLst>
                <a:outerShdw blurRad="38100" dist="19050" dir="2700000" algn="tl" rotWithShape="0">
                  <a:schemeClr val="dk1">
                    <a:alpha val="40000"/>
                  </a:schemeClr>
                </a:outerShdw>
              </a:effectLst>
              <a:latin typeface="Arial" panose="020B0604020202090204" pitchFamily="34" charset="0"/>
              <a:ea typeface="微软雅黑" panose="020B0503020204020204" pitchFamily="34" charset="-122"/>
              <a:cs typeface="+mn-ea"/>
              <a:sym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wipe(right)">
                                      <p:cBhvr>
                                        <p:cTn id="7" dur="500"/>
                                        <p:tgtEl>
                                          <p:spTgt spid="94"/>
                                        </p:tgtEl>
                                      </p:cBhvr>
                                    </p:animEffect>
                                  </p:childTnLst>
                                </p:cTn>
                              </p:par>
                              <p:par>
                                <p:cTn id="8" presetID="22" presetClass="entr" presetSubtype="2" fill="hold"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wipe(right)">
                                      <p:cBhvr>
                                        <p:cTn id="10" dur="500"/>
                                        <p:tgtEl>
                                          <p:spTgt spid="101"/>
                                        </p:tgtEl>
                                      </p:cBhvr>
                                    </p:animEffec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81"/>
                                        </p:tgtEl>
                                        <p:attrNameLst>
                                          <p:attrName>style.visibility</p:attrName>
                                        </p:attrNameLst>
                                      </p:cBhvr>
                                      <p:to>
                                        <p:strVal val="visible"/>
                                      </p:to>
                                    </p:set>
                                    <p:anim by="(-#ppt_w*2)" calcmode="lin" valueType="num">
                                      <p:cBhvr rctx="PPT">
                                        <p:cTn id="13" dur="500" autoRev="1" fill="hold">
                                          <p:stCondLst>
                                            <p:cond delay="0"/>
                                          </p:stCondLst>
                                        </p:cTn>
                                        <p:tgtEl>
                                          <p:spTgt spid="81"/>
                                        </p:tgtEl>
                                        <p:attrNameLst>
                                          <p:attrName>ppt_w</p:attrName>
                                        </p:attrNameLst>
                                      </p:cBhvr>
                                    </p:anim>
                                    <p:anim by="(#ppt_w*0.50)" calcmode="lin" valueType="num">
                                      <p:cBhvr>
                                        <p:cTn id="14" dur="500" decel="50000" autoRev="1" fill="hold">
                                          <p:stCondLst>
                                            <p:cond delay="0"/>
                                          </p:stCondLst>
                                        </p:cTn>
                                        <p:tgtEl>
                                          <p:spTgt spid="81"/>
                                        </p:tgtEl>
                                        <p:attrNameLst>
                                          <p:attrName>ppt_x</p:attrName>
                                        </p:attrNameLst>
                                      </p:cBhvr>
                                    </p:anim>
                                    <p:anim from="(-#ppt_h/2)" to="(#ppt_y)" calcmode="lin" valueType="num">
                                      <p:cBhvr>
                                        <p:cTn id="15" dur="1000" fill="hold">
                                          <p:stCondLst>
                                            <p:cond delay="0"/>
                                          </p:stCondLst>
                                        </p:cTn>
                                        <p:tgtEl>
                                          <p:spTgt spid="81"/>
                                        </p:tgtEl>
                                        <p:attrNameLst>
                                          <p:attrName>ppt_y</p:attrName>
                                        </p:attrNameLst>
                                      </p:cBhvr>
                                    </p:anim>
                                    <p:animRot by="21600000">
                                      <p:cBhvr>
                                        <p:cTn id="16" dur="1000" fill="hold">
                                          <p:stCondLst>
                                            <p:cond delay="0"/>
                                          </p:stCondLst>
                                        </p:cTn>
                                        <p:tgtEl>
                                          <p:spTgt spid="81"/>
                                        </p:tgtEl>
                                        <p:attrNameLst>
                                          <p:attrName>r</p:attrName>
                                        </p:attrNameLst>
                                      </p:cBhvr>
                                    </p:animRot>
                                  </p:childTnLst>
                                </p:cTn>
                              </p:par>
                              <p:par>
                                <p:cTn id="17" presetID="56" presetClass="entr" presetSubtype="0" fill="hold" grpId="0" nodeType="withEffect">
                                  <p:stCondLst>
                                    <p:cond delay="0"/>
                                  </p:stCondLst>
                                  <p:iterate type="lt">
                                    <p:tmPct val="10000"/>
                                  </p:iterate>
                                  <p:childTnLst>
                                    <p:set>
                                      <p:cBhvr>
                                        <p:cTn id="18" dur="1" fill="hold">
                                          <p:stCondLst>
                                            <p:cond delay="0"/>
                                          </p:stCondLst>
                                        </p:cTn>
                                        <p:tgtEl>
                                          <p:spTgt spid="75"/>
                                        </p:tgtEl>
                                        <p:attrNameLst>
                                          <p:attrName>style.visibility</p:attrName>
                                        </p:attrNameLst>
                                      </p:cBhvr>
                                      <p:to>
                                        <p:strVal val="visible"/>
                                      </p:to>
                                    </p:set>
                                    <p:anim by="(-#ppt_w*2)" calcmode="lin" valueType="num">
                                      <p:cBhvr rctx="PPT">
                                        <p:cTn id="19" dur="500" autoRev="1" fill="hold">
                                          <p:stCondLst>
                                            <p:cond delay="0"/>
                                          </p:stCondLst>
                                        </p:cTn>
                                        <p:tgtEl>
                                          <p:spTgt spid="75"/>
                                        </p:tgtEl>
                                        <p:attrNameLst>
                                          <p:attrName>ppt_w</p:attrName>
                                        </p:attrNameLst>
                                      </p:cBhvr>
                                    </p:anim>
                                    <p:anim by="(#ppt_w*0.50)" calcmode="lin" valueType="num">
                                      <p:cBhvr>
                                        <p:cTn id="20" dur="500" decel="50000" autoRev="1" fill="hold">
                                          <p:stCondLst>
                                            <p:cond delay="0"/>
                                          </p:stCondLst>
                                        </p:cTn>
                                        <p:tgtEl>
                                          <p:spTgt spid="75"/>
                                        </p:tgtEl>
                                        <p:attrNameLst>
                                          <p:attrName>ppt_x</p:attrName>
                                        </p:attrNameLst>
                                      </p:cBhvr>
                                    </p:anim>
                                    <p:anim from="(-#ppt_h/2)" to="(#ppt_y)" calcmode="lin" valueType="num">
                                      <p:cBhvr>
                                        <p:cTn id="21" dur="1000" fill="hold">
                                          <p:stCondLst>
                                            <p:cond delay="0"/>
                                          </p:stCondLst>
                                        </p:cTn>
                                        <p:tgtEl>
                                          <p:spTgt spid="75"/>
                                        </p:tgtEl>
                                        <p:attrNameLst>
                                          <p:attrName>ppt_y</p:attrName>
                                        </p:attrNameLst>
                                      </p:cBhvr>
                                    </p:anim>
                                    <p:animRot by="21600000">
                                      <p:cBhvr>
                                        <p:cTn id="22" dur="1000" fill="hold">
                                          <p:stCondLst>
                                            <p:cond delay="0"/>
                                          </p:stCondLst>
                                        </p:cTn>
                                        <p:tgtEl>
                                          <p:spTgt spid="75"/>
                                        </p:tgtEl>
                                        <p:attrNameLst>
                                          <p:attrName>r</p:attrName>
                                        </p:attrNameLst>
                                      </p:cBhvr>
                                    </p:animRot>
                                  </p:childTnLst>
                                </p:cTn>
                              </p:par>
                            </p:childTnLst>
                          </p:cTn>
                        </p:par>
                        <p:par>
                          <p:cTn id="23" fill="hold">
                            <p:stCondLst>
                              <p:cond delay="1300"/>
                            </p:stCondLst>
                            <p:childTnLst>
                              <p:par>
                                <p:cTn id="24" presetID="10" presetClass="entr" presetSubtype="0" fill="hold" grpId="0" nodeType="afterEffect">
                                  <p:stCondLst>
                                    <p:cond delay="0"/>
                                  </p:stCondLst>
                                  <p:childTnLst>
                                    <p:set>
                                      <p:cBhvr>
                                        <p:cTn id="25" dur="1" fill="hold">
                                          <p:stCondLst>
                                            <p:cond delay="0"/>
                                          </p:stCondLst>
                                        </p:cTn>
                                        <p:tgtEl>
                                          <p:spTgt spid="87"/>
                                        </p:tgtEl>
                                        <p:attrNameLst>
                                          <p:attrName>style.visibility</p:attrName>
                                        </p:attrNameLst>
                                      </p:cBhvr>
                                      <p:to>
                                        <p:strVal val="visible"/>
                                      </p:to>
                                    </p:set>
                                    <p:animEffect transition="in" filter="fade">
                                      <p:cBhvr>
                                        <p:cTn id="26" dur="500"/>
                                        <p:tgtEl>
                                          <p:spTgt spid="87"/>
                                        </p:tgtEl>
                                      </p:cBhvr>
                                    </p:animEffect>
                                  </p:childTnLst>
                                </p:cTn>
                              </p:par>
                            </p:childTnLst>
                          </p:cTn>
                        </p:par>
                        <p:par>
                          <p:cTn id="27" fill="hold">
                            <p:stCondLst>
                              <p:cond delay="1800"/>
                            </p:stCondLst>
                            <p:childTnLst>
                              <p:par>
                                <p:cTn id="28" presetID="10" presetClass="entr" presetSubtype="0" fill="hold" grpId="0" nodeType="afterEffect">
                                  <p:stCondLst>
                                    <p:cond delay="0"/>
                                  </p:stCondLst>
                                  <p:childTnLst>
                                    <p:set>
                                      <p:cBhvr>
                                        <p:cTn id="29" dur="1" fill="hold">
                                          <p:stCondLst>
                                            <p:cond delay="0"/>
                                          </p:stCondLst>
                                        </p:cTn>
                                        <p:tgtEl>
                                          <p:spTgt spid="88"/>
                                        </p:tgtEl>
                                        <p:attrNameLst>
                                          <p:attrName>style.visibility</p:attrName>
                                        </p:attrNameLst>
                                      </p:cBhvr>
                                      <p:to>
                                        <p:strVal val="visible"/>
                                      </p:to>
                                    </p:set>
                                    <p:animEffect transition="in" filter="fade">
                                      <p:cBhvr>
                                        <p:cTn id="30" dur="500"/>
                                        <p:tgtEl>
                                          <p:spTgt spid="88"/>
                                        </p:tgtEl>
                                      </p:cBhvr>
                                    </p:animEffect>
                                  </p:childTnLst>
                                </p:cTn>
                              </p:par>
                              <p:par>
                                <p:cTn id="31" presetID="56" presetClass="entr" presetSubtype="0" fill="hold" grpId="0" nodeType="withEffect">
                                  <p:stCondLst>
                                    <p:cond delay="0"/>
                                  </p:stCondLst>
                                  <p:iterate type="lt">
                                    <p:tmPct val="10000"/>
                                  </p:iterate>
                                  <p:childTnLst>
                                    <p:set>
                                      <p:cBhvr>
                                        <p:cTn id="32" dur="1" fill="hold">
                                          <p:stCondLst>
                                            <p:cond delay="0"/>
                                          </p:stCondLst>
                                        </p:cTn>
                                        <p:tgtEl>
                                          <p:spTgt spid="3"/>
                                        </p:tgtEl>
                                        <p:attrNameLst>
                                          <p:attrName>style.visibility</p:attrName>
                                        </p:attrNameLst>
                                      </p:cBhvr>
                                      <p:to>
                                        <p:strVal val="visible"/>
                                      </p:to>
                                    </p:set>
                                    <p:anim by="(-#ppt_w*2)" calcmode="lin" valueType="num">
                                      <p:cBhvr rctx="PPT">
                                        <p:cTn id="33" dur="500" autoRev="1" fill="hold">
                                          <p:stCondLst>
                                            <p:cond delay="0"/>
                                          </p:stCondLst>
                                        </p:cTn>
                                        <p:tgtEl>
                                          <p:spTgt spid="3"/>
                                        </p:tgtEl>
                                        <p:attrNameLst>
                                          <p:attrName>ppt_w</p:attrName>
                                        </p:attrNameLst>
                                      </p:cBhvr>
                                    </p:anim>
                                    <p:anim by="(#ppt_w*0.50)" calcmode="lin" valueType="num">
                                      <p:cBhvr>
                                        <p:cTn id="34" dur="500" decel="50000" autoRev="1" fill="hold">
                                          <p:stCondLst>
                                            <p:cond delay="0"/>
                                          </p:stCondLst>
                                        </p:cTn>
                                        <p:tgtEl>
                                          <p:spTgt spid="3"/>
                                        </p:tgtEl>
                                        <p:attrNameLst>
                                          <p:attrName>ppt_x</p:attrName>
                                        </p:attrNameLst>
                                      </p:cBhvr>
                                    </p:anim>
                                    <p:anim from="(-#ppt_h/2)" to="(#ppt_y)" calcmode="lin" valueType="num">
                                      <p:cBhvr>
                                        <p:cTn id="35" dur="1000" fill="hold">
                                          <p:stCondLst>
                                            <p:cond delay="0"/>
                                          </p:stCondLst>
                                        </p:cTn>
                                        <p:tgtEl>
                                          <p:spTgt spid="3"/>
                                        </p:tgtEl>
                                        <p:attrNameLst>
                                          <p:attrName>ppt_y</p:attrName>
                                        </p:attrNameLst>
                                      </p:cBhvr>
                                    </p:anim>
                                    <p:animRot by="21600000">
                                      <p:cBhvr>
                                        <p:cTn id="36" dur="1000" fill="hold">
                                          <p:stCondLst>
                                            <p:cond delay="0"/>
                                          </p:stCondLst>
                                        </p:cTn>
                                        <p:tgtEl>
                                          <p:spTgt spid="3"/>
                                        </p:tgtEl>
                                        <p:attrNameLst>
                                          <p:attrName>r</p:attrName>
                                        </p:attrNameLst>
                                      </p:cBhvr>
                                    </p:animRot>
                                  </p:childTnLst>
                                </p:cTn>
                              </p:par>
                            </p:childTnLst>
                          </p:cTn>
                        </p:par>
                        <p:par>
                          <p:cTn id="37" fill="hold">
                            <p:stCondLst>
                              <p:cond delay="3100"/>
                            </p:stCondLst>
                            <p:childTnLst>
                              <p:par>
                                <p:cTn id="38" presetID="10" presetClass="entr" presetSubtype="0"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81" grpId="0"/>
      <p:bldP spid="87" grpId="0"/>
      <p:bldP spid="88" grpId="0"/>
      <p:bldP spid="3"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12" name="Group 32"/>
          <p:cNvGrpSpPr/>
          <p:nvPr/>
        </p:nvGrpSpPr>
        <p:grpSpPr bwMode="auto">
          <a:xfrm>
            <a:off x="1825574" y="5127860"/>
            <a:ext cx="1073735" cy="2116220"/>
            <a:chOff x="0" y="0"/>
            <a:chExt cx="762745" cy="1504951"/>
          </a:xfrm>
          <a:solidFill>
            <a:schemeClr val="bg1">
              <a:lumMod val="75000"/>
            </a:schemeClr>
          </a:solidFill>
        </p:grpSpPr>
        <p:sp>
          <p:nvSpPr>
            <p:cNvPr id="20513" name="AutoShape 33"/>
            <p:cNvSpPr/>
            <p:nvPr/>
          </p:nvSpPr>
          <p:spPr bwMode="auto">
            <a:xfrm>
              <a:off x="0" y="0"/>
              <a:ext cx="762745" cy="1504951"/>
            </a:xfrm>
            <a:custGeom>
              <a:avLst/>
              <a:gdLst>
                <a:gd name="T0" fmla="+- 0 10879 158"/>
                <a:gd name="T1" fmla="*/ T0 w 21442"/>
                <a:gd name="T2" fmla="*/ 10800 h 21600"/>
                <a:gd name="T3" fmla="+- 0 10879 158"/>
                <a:gd name="T4" fmla="*/ T3 w 21442"/>
                <a:gd name="T5" fmla="*/ 10800 h 21600"/>
                <a:gd name="T6" fmla="+- 0 10879 158"/>
                <a:gd name="T7" fmla="*/ T6 w 21442"/>
                <a:gd name="T8" fmla="*/ 10800 h 21600"/>
                <a:gd name="T9" fmla="+- 0 10879 158"/>
                <a:gd name="T10" fmla="*/ T9 w 21442"/>
                <a:gd name="T11" fmla="*/ 10800 h 21600"/>
              </a:gdLst>
              <a:ahLst/>
              <a:cxnLst>
                <a:cxn ang="0">
                  <a:pos x="T1" y="T2"/>
                </a:cxn>
                <a:cxn ang="0">
                  <a:pos x="T4" y="T5"/>
                </a:cxn>
                <a:cxn ang="0">
                  <a:pos x="T7" y="T8"/>
                </a:cxn>
                <a:cxn ang="0">
                  <a:pos x="T10" y="T11"/>
                </a:cxn>
              </a:cxnLst>
              <a:rect l="0" t="0" r="r" b="b"/>
              <a:pathLst>
                <a:path w="21442" h="21600">
                  <a:moveTo>
                    <a:pt x="1659" y="11288"/>
                  </a:moveTo>
                  <a:cubicBezTo>
                    <a:pt x="1659" y="11288"/>
                    <a:pt x="1659" y="11288"/>
                    <a:pt x="1659" y="11288"/>
                  </a:cubicBezTo>
                  <a:cubicBezTo>
                    <a:pt x="2729" y="13025"/>
                    <a:pt x="2729" y="13025"/>
                    <a:pt x="2729" y="13025"/>
                  </a:cubicBezTo>
                  <a:cubicBezTo>
                    <a:pt x="4226" y="15250"/>
                    <a:pt x="6792" y="15901"/>
                    <a:pt x="8289" y="16118"/>
                  </a:cubicBezTo>
                  <a:cubicBezTo>
                    <a:pt x="7647" y="21600"/>
                    <a:pt x="7647" y="21600"/>
                    <a:pt x="7647" y="21600"/>
                  </a:cubicBezTo>
                  <a:cubicBezTo>
                    <a:pt x="18768" y="21600"/>
                    <a:pt x="18768" y="21600"/>
                    <a:pt x="18768" y="21600"/>
                  </a:cubicBezTo>
                  <a:cubicBezTo>
                    <a:pt x="17913" y="15901"/>
                    <a:pt x="17913" y="15901"/>
                    <a:pt x="17913" y="15901"/>
                  </a:cubicBezTo>
                  <a:cubicBezTo>
                    <a:pt x="19838" y="15413"/>
                    <a:pt x="21441" y="14110"/>
                    <a:pt x="21441" y="11234"/>
                  </a:cubicBezTo>
                  <a:cubicBezTo>
                    <a:pt x="21441" y="8194"/>
                    <a:pt x="21441" y="8194"/>
                    <a:pt x="21441" y="8194"/>
                  </a:cubicBezTo>
                  <a:cubicBezTo>
                    <a:pt x="21441" y="7597"/>
                    <a:pt x="20479" y="7109"/>
                    <a:pt x="19303" y="7109"/>
                  </a:cubicBezTo>
                  <a:cubicBezTo>
                    <a:pt x="19089" y="7109"/>
                    <a:pt x="19089" y="7109"/>
                    <a:pt x="19089" y="7109"/>
                  </a:cubicBezTo>
                  <a:cubicBezTo>
                    <a:pt x="18768" y="7109"/>
                    <a:pt x="18447" y="7218"/>
                    <a:pt x="18234" y="7380"/>
                  </a:cubicBezTo>
                  <a:cubicBezTo>
                    <a:pt x="18127" y="6892"/>
                    <a:pt x="17378" y="6566"/>
                    <a:pt x="16523" y="6566"/>
                  </a:cubicBezTo>
                  <a:cubicBezTo>
                    <a:pt x="15026" y="6566"/>
                    <a:pt x="15026" y="6566"/>
                    <a:pt x="15026" y="6566"/>
                  </a:cubicBezTo>
                  <a:cubicBezTo>
                    <a:pt x="14598" y="6566"/>
                    <a:pt x="14277" y="6675"/>
                    <a:pt x="14063" y="6838"/>
                  </a:cubicBezTo>
                  <a:cubicBezTo>
                    <a:pt x="13956" y="6512"/>
                    <a:pt x="13422" y="6241"/>
                    <a:pt x="12673" y="6241"/>
                  </a:cubicBezTo>
                  <a:cubicBezTo>
                    <a:pt x="10855" y="6241"/>
                    <a:pt x="10855" y="6241"/>
                    <a:pt x="10855" y="6241"/>
                  </a:cubicBezTo>
                  <a:cubicBezTo>
                    <a:pt x="10321" y="6241"/>
                    <a:pt x="10000" y="6404"/>
                    <a:pt x="9893" y="6621"/>
                  </a:cubicBezTo>
                  <a:cubicBezTo>
                    <a:pt x="9679" y="922"/>
                    <a:pt x="9679" y="922"/>
                    <a:pt x="9679" y="922"/>
                  </a:cubicBezTo>
                  <a:cubicBezTo>
                    <a:pt x="9679" y="434"/>
                    <a:pt x="9144" y="0"/>
                    <a:pt x="8075" y="0"/>
                  </a:cubicBezTo>
                  <a:cubicBezTo>
                    <a:pt x="7541" y="0"/>
                    <a:pt x="7541" y="0"/>
                    <a:pt x="7541" y="0"/>
                  </a:cubicBezTo>
                  <a:cubicBezTo>
                    <a:pt x="6578" y="0"/>
                    <a:pt x="5937" y="434"/>
                    <a:pt x="5937" y="922"/>
                  </a:cubicBezTo>
                  <a:cubicBezTo>
                    <a:pt x="5723" y="9877"/>
                    <a:pt x="5723" y="9877"/>
                    <a:pt x="5723" y="9877"/>
                  </a:cubicBezTo>
                  <a:cubicBezTo>
                    <a:pt x="5723" y="10800"/>
                    <a:pt x="5723" y="10800"/>
                    <a:pt x="5723" y="10800"/>
                  </a:cubicBezTo>
                  <a:cubicBezTo>
                    <a:pt x="4974" y="9660"/>
                    <a:pt x="4974" y="9660"/>
                    <a:pt x="4974" y="9660"/>
                  </a:cubicBezTo>
                  <a:cubicBezTo>
                    <a:pt x="4440" y="8846"/>
                    <a:pt x="2836" y="8249"/>
                    <a:pt x="1125" y="8249"/>
                  </a:cubicBezTo>
                  <a:cubicBezTo>
                    <a:pt x="804" y="8249"/>
                    <a:pt x="804" y="8249"/>
                    <a:pt x="804" y="8249"/>
                  </a:cubicBezTo>
                  <a:cubicBezTo>
                    <a:pt x="269" y="8249"/>
                    <a:pt x="-158" y="8520"/>
                    <a:pt x="55" y="8791"/>
                  </a:cubicBezTo>
                  <a:lnTo>
                    <a:pt x="1659" y="11288"/>
                  </a:ln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70">
                <a:latin typeface="Arial" panose="020B0604020202090204" pitchFamily="34" charset="0"/>
                <a:ea typeface="微软雅黑" panose="020B0503020204020204" pitchFamily="34" charset="-122"/>
                <a:cs typeface="Calibri" panose="020F0502020204030204" pitchFamily="34" charset="0"/>
                <a:sym typeface="Arial" panose="020B0604020202090204" pitchFamily="34" charset="0"/>
              </a:endParaRPr>
            </a:p>
          </p:txBody>
        </p:sp>
        <p:sp>
          <p:nvSpPr>
            <p:cNvPr id="20514" name="AutoShape 34"/>
            <p:cNvSpPr/>
            <p:nvPr/>
          </p:nvSpPr>
          <p:spPr bwMode="auto">
            <a:xfrm>
              <a:off x="237862" y="19050"/>
              <a:ext cx="84044" cy="95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cubicBezTo>
                    <a:pt x="21600" y="9503"/>
                    <a:pt x="21600" y="9503"/>
                    <a:pt x="21600" y="9503"/>
                  </a:cubicBezTo>
                  <a:cubicBezTo>
                    <a:pt x="21600" y="4320"/>
                    <a:pt x="17672" y="0"/>
                    <a:pt x="11781" y="0"/>
                  </a:cubicBezTo>
                  <a:cubicBezTo>
                    <a:pt x="8836" y="0"/>
                    <a:pt x="8836" y="0"/>
                    <a:pt x="8836" y="0"/>
                  </a:cubicBezTo>
                  <a:cubicBezTo>
                    <a:pt x="2945" y="0"/>
                    <a:pt x="0" y="4320"/>
                    <a:pt x="0" y="9503"/>
                  </a:cubicBezTo>
                  <a:cubicBezTo>
                    <a:pt x="0" y="21600"/>
                    <a:pt x="0" y="21600"/>
                    <a:pt x="0" y="21600"/>
                  </a:cubicBezTo>
                  <a:lnTo>
                    <a:pt x="21600" y="21600"/>
                  </a:ln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2670">
                <a:latin typeface="Arial" panose="020B0604020202090204" pitchFamily="34" charset="0"/>
                <a:ea typeface="微软雅黑" panose="020B0503020204020204" pitchFamily="34" charset="-122"/>
                <a:cs typeface="Calibri" panose="020F0502020204030204" pitchFamily="34" charset="0"/>
                <a:sym typeface="Arial" panose="020B0604020202090204" pitchFamily="34" charset="0"/>
              </a:endParaRPr>
            </a:p>
          </p:txBody>
        </p:sp>
      </p:grpSp>
      <p:sp>
        <p:nvSpPr>
          <p:cNvPr id="47" name="TextBox 15"/>
          <p:cNvSpPr txBox="1"/>
          <p:nvPr/>
        </p:nvSpPr>
        <p:spPr>
          <a:xfrm>
            <a:off x="5092065" y="2646680"/>
            <a:ext cx="4766310" cy="1938655"/>
          </a:xfrm>
          <a:prstGeom prst="rect">
            <a:avLst/>
          </a:prstGeom>
          <a:noFill/>
        </p:spPr>
        <p:txBody>
          <a:bodyPr wrap="square" lIns="0" tIns="0" rIns="0" bIns="0" rtlCol="0">
            <a:spAutoFit/>
          </a:bodyPr>
          <a:lstStyle/>
          <a:p>
            <a:pPr algn="just">
              <a:lnSpc>
                <a:spcPct val="150000"/>
              </a:lnSpc>
            </a:pPr>
            <a:r>
              <a:rPr lang="zh-CN" altLang="en-US" sz="2800" dirty="0">
                <a:solidFill>
                  <a:schemeClr val="tx1"/>
                </a:solidFill>
                <a:effectLst>
                  <a:outerShdw blurRad="38100" dist="19050" dir="2700000" algn="tl" rotWithShape="0">
                    <a:schemeClr val="dk1">
                      <a:alpha val="40000"/>
                    </a:schemeClr>
                  </a:outerShdw>
                </a:effectLst>
                <a:latin typeface="Arial" panose="020B0604020202090204" pitchFamily="34" charset="0"/>
                <a:ea typeface="微软雅黑" panose="020B0503020204020204" pitchFamily="34" charset="-122"/>
                <a:sym typeface="Arial" panose="020B0604020202090204" pitchFamily="34" charset="0"/>
              </a:rPr>
              <a:t>本品可根据各项体育测试的指标换算成你的体育成绩，方便你弥补弱项</a:t>
            </a:r>
            <a:endParaRPr lang="zh-CN" altLang="en-US" sz="2800" dirty="0">
              <a:solidFill>
                <a:schemeClr val="tx1"/>
              </a:solidFill>
              <a:effectLst>
                <a:outerShdw blurRad="38100" dist="19050" dir="2700000" algn="tl" rotWithShape="0">
                  <a:schemeClr val="dk1">
                    <a:alpha val="40000"/>
                  </a:schemeClr>
                </a:outerShdw>
              </a:effectLst>
              <a:latin typeface="Arial" panose="020B0604020202090204" pitchFamily="34" charset="0"/>
              <a:ea typeface="微软雅黑" panose="020B0503020204020204" pitchFamily="34" charset="-122"/>
              <a:sym typeface="Arial" panose="020B0604020202090204" pitchFamily="34" charset="0"/>
            </a:endParaRPr>
          </a:p>
        </p:txBody>
      </p:sp>
      <p:sp>
        <p:nvSpPr>
          <p:cNvPr id="40" name="TextBox 8"/>
          <p:cNvSpPr txBox="1"/>
          <p:nvPr/>
        </p:nvSpPr>
        <p:spPr>
          <a:xfrm>
            <a:off x="824230" y="450533"/>
            <a:ext cx="5043170" cy="676910"/>
          </a:xfrm>
          <a:prstGeom prst="rect">
            <a:avLst/>
          </a:prstGeom>
          <a:noFill/>
        </p:spPr>
        <p:txBody>
          <a:bodyPr wrap="square" lIns="0" tIns="0" rIns="0" bIns="0" rtlCol="0" anchor="ctr">
            <a:spAutoFit/>
          </a:bodyPr>
          <a:lstStyle/>
          <a:p>
            <a:r>
              <a:rPr lang="zh-CN" altLang="en-US" sz="4400" b="1" dirty="0" smtClean="0">
                <a:solidFill>
                  <a:schemeClr val="tx1"/>
                </a:solidFill>
                <a:effectLst>
                  <a:outerShdw blurRad="38100" dist="19050" dir="2700000" algn="tl" rotWithShape="0">
                    <a:schemeClr val="dk1">
                      <a:alpha val="40000"/>
                    </a:schemeClr>
                  </a:outerShdw>
                </a:effectLst>
                <a:latin typeface="Arial" panose="020B0604020202090204" pitchFamily="34" charset="0"/>
                <a:ea typeface="微软雅黑" panose="020B0503020204020204" pitchFamily="34" charset="-122"/>
                <a:sym typeface="Arial" panose="020B0604020202090204" pitchFamily="34" charset="0"/>
              </a:rPr>
              <a:t>功能</a:t>
            </a:r>
            <a:r>
              <a:rPr lang="en-US" altLang="zh-CN" sz="4400" b="1" dirty="0" smtClean="0">
                <a:solidFill>
                  <a:schemeClr val="tx1"/>
                </a:solidFill>
                <a:effectLst>
                  <a:outerShdw blurRad="38100" dist="19050" dir="2700000" algn="tl" rotWithShape="0">
                    <a:schemeClr val="dk1">
                      <a:alpha val="40000"/>
                    </a:schemeClr>
                  </a:outerShdw>
                </a:effectLst>
                <a:latin typeface="Arial" panose="020B0604020202090204" pitchFamily="34" charset="0"/>
                <a:ea typeface="微软雅黑" panose="020B0503020204020204" pitchFamily="34" charset="-122"/>
                <a:sym typeface="Arial" panose="020B0604020202090204" pitchFamily="34" charset="0"/>
              </a:rPr>
              <a:t>2:</a:t>
            </a:r>
            <a:r>
              <a:rPr lang="zh-CN" altLang="en-US" sz="4400" b="1" dirty="0" smtClean="0">
                <a:solidFill>
                  <a:schemeClr val="tx1"/>
                </a:solidFill>
                <a:effectLst>
                  <a:outerShdw blurRad="38100" dist="19050" dir="2700000" algn="tl" rotWithShape="0">
                    <a:schemeClr val="dk1">
                      <a:alpha val="40000"/>
                    </a:schemeClr>
                  </a:outerShdw>
                </a:effectLst>
                <a:latin typeface="Arial" panose="020B0604020202090204" pitchFamily="34" charset="0"/>
                <a:ea typeface="微软雅黑" panose="020B0503020204020204" pitchFamily="34" charset="-122"/>
                <a:sym typeface="Arial" panose="020B0604020202090204" pitchFamily="34" charset="0"/>
              </a:rPr>
              <a:t>体育成绩换算</a:t>
            </a:r>
            <a:endParaRPr lang="zh-CN" altLang="en-US" sz="4400" b="1" dirty="0" smtClean="0">
              <a:solidFill>
                <a:schemeClr val="tx1"/>
              </a:solidFill>
              <a:effectLst>
                <a:outerShdw blurRad="38100" dist="19050" dir="2700000" algn="tl" rotWithShape="0">
                  <a:schemeClr val="dk1">
                    <a:alpha val="40000"/>
                  </a:schemeClr>
                </a:outerShdw>
              </a:effectLst>
              <a:latin typeface="Arial" panose="020B0604020202090204" pitchFamily="34" charset="0"/>
              <a:ea typeface="微软雅黑" panose="020B0503020204020204" pitchFamily="34" charset="-122"/>
              <a:sym typeface="Arial" panose="020B0604020202090204" pitchFamily="34" charset="0"/>
            </a:endParaRPr>
          </a:p>
        </p:txBody>
      </p:sp>
      <p:sp>
        <p:nvSpPr>
          <p:cNvPr id="28" name="Freeform 3742"/>
          <p:cNvSpPr/>
          <p:nvPr/>
        </p:nvSpPr>
        <p:spPr bwMode="auto">
          <a:xfrm>
            <a:off x="1242695" y="2716530"/>
            <a:ext cx="3070225" cy="1566545"/>
          </a:xfrm>
          <a:custGeom>
            <a:avLst/>
            <a:gdLst>
              <a:gd name="T0" fmla="*/ 0 w 1032"/>
              <a:gd name="T1" fmla="*/ 180 h 526"/>
              <a:gd name="T2" fmla="*/ 93 w 1032"/>
              <a:gd name="T3" fmla="*/ 87 h 526"/>
              <a:gd name="T4" fmla="*/ 757 w 1032"/>
              <a:gd name="T5" fmla="*/ 87 h 526"/>
              <a:gd name="T6" fmla="*/ 757 w 1032"/>
              <a:gd name="T7" fmla="*/ 29 h 526"/>
              <a:gd name="T8" fmla="*/ 788 w 1032"/>
              <a:gd name="T9" fmla="*/ 15 h 526"/>
              <a:gd name="T10" fmla="*/ 1014 w 1032"/>
              <a:gd name="T11" fmla="*/ 220 h 526"/>
              <a:gd name="T12" fmla="*/ 1014 w 1032"/>
              <a:gd name="T13" fmla="*/ 276 h 526"/>
              <a:gd name="T14" fmla="*/ 788 w 1032"/>
              <a:gd name="T15" fmla="*/ 481 h 526"/>
              <a:gd name="T16" fmla="*/ 757 w 1032"/>
              <a:gd name="T17" fmla="*/ 467 h 526"/>
              <a:gd name="T18" fmla="*/ 757 w 1032"/>
              <a:gd name="T19" fmla="*/ 415 h 526"/>
              <a:gd name="T20" fmla="*/ 157 w 1032"/>
              <a:gd name="T21" fmla="*/ 415 h 526"/>
              <a:gd name="T22" fmla="*/ 119 w 1032"/>
              <a:gd name="T23" fmla="*/ 415 h 526"/>
              <a:gd name="T24" fmla="*/ 0 w 1032"/>
              <a:gd name="T25" fmla="*/ 526 h 526"/>
              <a:gd name="T26" fmla="*/ 0 w 1032"/>
              <a:gd name="T27" fmla="*/ 331 h 526"/>
              <a:gd name="T28" fmla="*/ 1 w 1032"/>
              <a:gd name="T29" fmla="*/ 331 h 526"/>
              <a:gd name="T30" fmla="*/ 0 w 1032"/>
              <a:gd name="T31" fmla="*/ 322 h 526"/>
              <a:gd name="T32" fmla="*/ 0 w 1032"/>
              <a:gd name="T33" fmla="*/ 180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2" h="526">
                <a:moveTo>
                  <a:pt x="0" y="180"/>
                </a:moveTo>
                <a:cubicBezTo>
                  <a:pt x="0" y="129"/>
                  <a:pt x="42" y="87"/>
                  <a:pt x="93" y="87"/>
                </a:cubicBezTo>
                <a:cubicBezTo>
                  <a:pt x="757" y="87"/>
                  <a:pt x="757" y="87"/>
                  <a:pt x="757" y="87"/>
                </a:cubicBezTo>
                <a:cubicBezTo>
                  <a:pt x="757" y="29"/>
                  <a:pt x="757" y="29"/>
                  <a:pt x="757" y="29"/>
                </a:cubicBezTo>
                <a:cubicBezTo>
                  <a:pt x="757" y="6"/>
                  <a:pt x="771" y="0"/>
                  <a:pt x="788" y="15"/>
                </a:cubicBezTo>
                <a:cubicBezTo>
                  <a:pt x="1014" y="220"/>
                  <a:pt x="1014" y="220"/>
                  <a:pt x="1014" y="220"/>
                </a:cubicBezTo>
                <a:cubicBezTo>
                  <a:pt x="1032" y="235"/>
                  <a:pt x="1032" y="261"/>
                  <a:pt x="1014" y="276"/>
                </a:cubicBezTo>
                <a:cubicBezTo>
                  <a:pt x="788" y="481"/>
                  <a:pt x="788" y="481"/>
                  <a:pt x="788" y="481"/>
                </a:cubicBezTo>
                <a:cubicBezTo>
                  <a:pt x="771" y="496"/>
                  <a:pt x="757" y="490"/>
                  <a:pt x="757" y="467"/>
                </a:cubicBezTo>
                <a:cubicBezTo>
                  <a:pt x="757" y="415"/>
                  <a:pt x="757" y="415"/>
                  <a:pt x="757" y="415"/>
                </a:cubicBezTo>
                <a:cubicBezTo>
                  <a:pt x="157" y="415"/>
                  <a:pt x="157" y="415"/>
                  <a:pt x="157" y="415"/>
                </a:cubicBezTo>
                <a:cubicBezTo>
                  <a:pt x="119" y="415"/>
                  <a:pt x="119" y="415"/>
                  <a:pt x="119" y="415"/>
                </a:cubicBezTo>
                <a:cubicBezTo>
                  <a:pt x="56" y="415"/>
                  <a:pt x="4" y="464"/>
                  <a:pt x="0" y="526"/>
                </a:cubicBezTo>
                <a:cubicBezTo>
                  <a:pt x="0" y="331"/>
                  <a:pt x="0" y="331"/>
                  <a:pt x="0" y="331"/>
                </a:cubicBezTo>
                <a:cubicBezTo>
                  <a:pt x="1" y="331"/>
                  <a:pt x="1" y="331"/>
                  <a:pt x="1" y="331"/>
                </a:cubicBezTo>
                <a:cubicBezTo>
                  <a:pt x="0" y="328"/>
                  <a:pt x="0" y="325"/>
                  <a:pt x="0" y="322"/>
                </a:cubicBezTo>
                <a:lnTo>
                  <a:pt x="0" y="180"/>
                </a:lnTo>
                <a:close/>
              </a:path>
            </a:pathLst>
          </a:custGeom>
          <a:solidFill>
            <a:schemeClr val="accent1"/>
          </a:solidFill>
          <a:ln>
            <a:solidFill>
              <a:schemeClr val="bg1"/>
            </a:solidFill>
          </a:ln>
        </p:spPr>
        <p:txBody>
          <a:bodyPr vert="horz" wrap="square" lIns="96430" tIns="48216" rIns="96430" bIns="48216" numCol="1" anchor="t" anchorCtr="0" compatLnSpc="1"/>
          <a:p>
            <a:pPr algn="just">
              <a:lnSpc>
                <a:spcPct val="120000"/>
              </a:lnSpc>
            </a:pPr>
            <a:endParaRPr lang="en-GB" sz="950">
              <a:latin typeface="Arial" panose="020B0604020202090204" pitchFamily="34" charset="0"/>
              <a:ea typeface="微软雅黑" panose="020B0503020204020204" pitchFamily="34" charset="-122"/>
              <a:cs typeface="+mn-ea"/>
              <a:sym typeface="Arial" panose="020B0604020202090204" pitchFamily="34" charset="0"/>
            </a:endParaRPr>
          </a:p>
        </p:txBody>
      </p:sp>
      <p:sp>
        <p:nvSpPr>
          <p:cNvPr id="48" name="TextBox 16"/>
          <p:cNvSpPr txBox="1"/>
          <p:nvPr/>
        </p:nvSpPr>
        <p:spPr>
          <a:xfrm>
            <a:off x="1658515" y="3224842"/>
            <a:ext cx="1828800" cy="368935"/>
          </a:xfrm>
          <a:prstGeom prst="rect">
            <a:avLst/>
          </a:prstGeom>
          <a:noFill/>
        </p:spPr>
        <p:txBody>
          <a:bodyPr wrap="none" lIns="0" tIns="0" rIns="0" bIns="0" rtlCol="0">
            <a:spAutoFit/>
          </a:bodyPr>
          <a:lstStyle/>
          <a:p>
            <a:r>
              <a:rPr lang="zh-CN" altLang="en-US" sz="2400" dirty="0" smtClean="0">
                <a:solidFill>
                  <a:schemeClr val="bg1"/>
                </a:solidFill>
                <a:latin typeface="Arial" panose="020B0604020202090204" pitchFamily="34" charset="0"/>
                <a:ea typeface="微软雅黑" panose="020B0503020204020204" pitchFamily="34" charset="-122"/>
                <a:sym typeface="Arial" panose="020B0604020202090204" pitchFamily="34" charset="0"/>
              </a:rPr>
              <a:t>体测成绩换算</a:t>
            </a:r>
            <a:endParaRPr lang="zh-CN" altLang="en-US" sz="2400" dirty="0" smtClean="0">
              <a:solidFill>
                <a:schemeClr val="bg1"/>
              </a:solidFill>
              <a:latin typeface="Arial" panose="020B0604020202090204" pitchFamily="34" charset="0"/>
              <a:ea typeface="微软雅黑" panose="020B0503020204020204" pitchFamily="34" charset="-122"/>
              <a:sym typeface="Arial" panose="020B0604020202090204" pitchFamily="34" charset="0"/>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0512"/>
                                        </p:tgtEl>
                                        <p:attrNameLst>
                                          <p:attrName>style.visibility</p:attrName>
                                        </p:attrNameLst>
                                      </p:cBhvr>
                                      <p:to>
                                        <p:strVal val="visible"/>
                                      </p:to>
                                    </p:set>
                                    <p:anim calcmode="lin" valueType="num">
                                      <p:cBhvr additive="base">
                                        <p:cTn id="7" dur="500" fill="hold"/>
                                        <p:tgtEl>
                                          <p:spTgt spid="20512"/>
                                        </p:tgtEl>
                                        <p:attrNameLst>
                                          <p:attrName>ppt_x</p:attrName>
                                        </p:attrNameLst>
                                      </p:cBhvr>
                                      <p:tavLst>
                                        <p:tav tm="0">
                                          <p:val>
                                            <p:strVal val="#ppt_x"/>
                                          </p:val>
                                        </p:tav>
                                        <p:tav tm="100000">
                                          <p:val>
                                            <p:strVal val="#ppt_x"/>
                                          </p:val>
                                        </p:tav>
                                      </p:tavLst>
                                    </p:anim>
                                    <p:anim calcmode="lin" valueType="num">
                                      <p:cBhvr additive="base">
                                        <p:cTn id="8" dur="500" fill="hold"/>
                                        <p:tgtEl>
                                          <p:spTgt spid="2051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8"/>
                                        </p:tgtEl>
                                        <p:attrNameLst>
                                          <p:attrName>style.visibility</p:attrName>
                                        </p:attrNameLst>
                                      </p:cBhvr>
                                      <p:to>
                                        <p:strVal val="visible"/>
                                      </p:to>
                                    </p:set>
                                    <p:anim calcmode="lin" valueType="num">
                                      <p:cBhvr>
                                        <p:cTn id="12" dur="250" fill="hold"/>
                                        <p:tgtEl>
                                          <p:spTgt spid="48"/>
                                        </p:tgtEl>
                                        <p:attrNameLst>
                                          <p:attrName>ppt_x</p:attrName>
                                        </p:attrNameLst>
                                      </p:cBhvr>
                                      <p:tavLst>
                                        <p:tav tm="0">
                                          <p:val>
                                            <p:strVal val="#ppt_x"/>
                                          </p:val>
                                        </p:tav>
                                        <p:tav tm="100000">
                                          <p:val>
                                            <p:strVal val="#ppt_x"/>
                                          </p:val>
                                        </p:tav>
                                      </p:tavLst>
                                    </p:anim>
                                    <p:anim calcmode="lin" valueType="num">
                                      <p:cBhvr>
                                        <p:cTn id="13" dur="250" fill="hold"/>
                                        <p:tgtEl>
                                          <p:spTgt spid="48"/>
                                        </p:tgtEl>
                                        <p:attrNameLst>
                                          <p:attrName>ppt_y</p:attrName>
                                        </p:attrNameLst>
                                      </p:cBhvr>
                                      <p:tavLst>
                                        <p:tav tm="0">
                                          <p:val>
                                            <p:strVal val="#ppt_y-#ppt_h/2"/>
                                          </p:val>
                                        </p:tav>
                                        <p:tav tm="100000">
                                          <p:val>
                                            <p:strVal val="#ppt_y"/>
                                          </p:val>
                                        </p:tav>
                                      </p:tavLst>
                                    </p:anim>
                                    <p:anim calcmode="lin" valueType="num">
                                      <p:cBhvr>
                                        <p:cTn id="14" dur="250" fill="hold"/>
                                        <p:tgtEl>
                                          <p:spTgt spid="48"/>
                                        </p:tgtEl>
                                        <p:attrNameLst>
                                          <p:attrName>ppt_w</p:attrName>
                                        </p:attrNameLst>
                                      </p:cBhvr>
                                      <p:tavLst>
                                        <p:tav tm="0">
                                          <p:val>
                                            <p:strVal val="#ppt_w"/>
                                          </p:val>
                                        </p:tav>
                                        <p:tav tm="100000">
                                          <p:val>
                                            <p:strVal val="#ppt_w"/>
                                          </p:val>
                                        </p:tav>
                                      </p:tavLst>
                                    </p:anim>
                                    <p:anim calcmode="lin" valueType="num">
                                      <p:cBhvr>
                                        <p:cTn id="15" dur="250" fill="hold"/>
                                        <p:tgtEl>
                                          <p:spTgt spid="48"/>
                                        </p:tgtEl>
                                        <p:attrNameLst>
                                          <p:attrName>ppt_h</p:attrName>
                                        </p:attrNameLst>
                                      </p:cBhvr>
                                      <p:tavLst>
                                        <p:tav tm="0">
                                          <p:val>
                                            <p:fltVal val="0"/>
                                          </p:val>
                                        </p:tav>
                                        <p:tav tm="100000">
                                          <p:val>
                                            <p:strVal val="#ppt_h"/>
                                          </p:val>
                                        </p:tav>
                                      </p:tavLst>
                                    </p:anim>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wipe(left)">
                                      <p:cBhvr>
                                        <p:cTn id="1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ounded Rectangle 72"/>
          <p:cNvSpPr/>
          <p:nvPr/>
        </p:nvSpPr>
        <p:spPr>
          <a:xfrm>
            <a:off x="2411026" y="1732905"/>
            <a:ext cx="1970313" cy="42208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2000" b="1" dirty="0">
                <a:latin typeface="Arial" panose="020B0604020202090204" pitchFamily="34" charset="0"/>
                <a:ea typeface="微软雅黑" panose="020B0503020204020204" pitchFamily="34" charset="-122"/>
                <a:sym typeface="Arial" panose="020B0604020202090204" pitchFamily="34" charset="0"/>
              </a:rPr>
              <a:t>1</a:t>
            </a:r>
            <a:endParaRPr lang="en-US" sz="2000" b="1" dirty="0">
              <a:latin typeface="Arial" panose="020B0604020202090204" pitchFamily="34" charset="0"/>
              <a:ea typeface="微软雅黑" panose="020B0503020204020204" pitchFamily="34" charset="-122"/>
              <a:sym typeface="Arial" panose="020B0604020202090204" pitchFamily="34" charset="0"/>
            </a:endParaRPr>
          </a:p>
        </p:txBody>
      </p:sp>
      <p:sp>
        <p:nvSpPr>
          <p:cNvPr id="78" name="Rounded Rectangle 77"/>
          <p:cNvSpPr/>
          <p:nvPr/>
        </p:nvSpPr>
        <p:spPr>
          <a:xfrm>
            <a:off x="2411026" y="2637311"/>
            <a:ext cx="1970313" cy="42208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2000" b="1" dirty="0">
                <a:latin typeface="Arial" panose="020B0604020202090204" pitchFamily="34" charset="0"/>
                <a:ea typeface="微软雅黑" panose="020B0503020204020204" pitchFamily="34" charset="-122"/>
                <a:sym typeface="Arial" panose="020B0604020202090204" pitchFamily="34" charset="0"/>
              </a:rPr>
              <a:t>2</a:t>
            </a:r>
            <a:endParaRPr lang="en-US" sz="2000" b="1" dirty="0">
              <a:latin typeface="Arial" panose="020B0604020202090204" pitchFamily="34" charset="0"/>
              <a:ea typeface="微软雅黑" panose="020B0503020204020204" pitchFamily="34" charset="-122"/>
              <a:sym typeface="Arial" panose="020B0604020202090204" pitchFamily="34" charset="0"/>
            </a:endParaRPr>
          </a:p>
        </p:txBody>
      </p:sp>
      <p:sp>
        <p:nvSpPr>
          <p:cNvPr id="81" name="Rounded Rectangle 80"/>
          <p:cNvSpPr/>
          <p:nvPr/>
        </p:nvSpPr>
        <p:spPr>
          <a:xfrm>
            <a:off x="2411026" y="3532109"/>
            <a:ext cx="1970313" cy="42208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2000" b="1" dirty="0">
                <a:latin typeface="Arial" panose="020B0604020202090204" pitchFamily="34" charset="0"/>
                <a:ea typeface="微软雅黑" panose="020B0503020204020204" pitchFamily="34" charset="-122"/>
                <a:sym typeface="Arial" panose="020B0604020202090204" pitchFamily="34" charset="0"/>
              </a:rPr>
              <a:t>3</a:t>
            </a:r>
            <a:endParaRPr lang="en-US" sz="2000" b="1" dirty="0">
              <a:latin typeface="Arial" panose="020B0604020202090204" pitchFamily="34" charset="0"/>
              <a:ea typeface="微软雅黑" panose="020B0503020204020204" pitchFamily="34" charset="-122"/>
              <a:sym typeface="Arial" panose="020B0604020202090204" pitchFamily="34" charset="0"/>
            </a:endParaRPr>
          </a:p>
        </p:txBody>
      </p:sp>
      <p:sp>
        <p:nvSpPr>
          <p:cNvPr id="84" name="Rounded Rectangle 83"/>
          <p:cNvSpPr/>
          <p:nvPr/>
        </p:nvSpPr>
        <p:spPr>
          <a:xfrm>
            <a:off x="2411026" y="4415275"/>
            <a:ext cx="1970313" cy="422087"/>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2000" b="1" dirty="0">
                <a:latin typeface="Arial" panose="020B0604020202090204" pitchFamily="34" charset="0"/>
                <a:ea typeface="微软雅黑" panose="020B0503020204020204" pitchFamily="34" charset="-122"/>
                <a:sym typeface="Arial" panose="020B0604020202090204" pitchFamily="34" charset="0"/>
              </a:rPr>
              <a:t>4</a:t>
            </a:r>
            <a:endParaRPr lang="en-US" sz="2000" b="1" dirty="0">
              <a:latin typeface="Arial" panose="020B0604020202090204" pitchFamily="34" charset="0"/>
              <a:ea typeface="微软雅黑" panose="020B0503020204020204" pitchFamily="34" charset="-122"/>
              <a:sym typeface="Arial" panose="020B0604020202090204" pitchFamily="34" charset="0"/>
            </a:endParaRPr>
          </a:p>
        </p:txBody>
      </p:sp>
      <p:sp>
        <p:nvSpPr>
          <p:cNvPr id="89" name="Rounded Rectangle 88"/>
          <p:cNvSpPr/>
          <p:nvPr/>
        </p:nvSpPr>
        <p:spPr>
          <a:xfrm>
            <a:off x="2411026" y="5298439"/>
            <a:ext cx="1970313" cy="422087"/>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2000" b="1" dirty="0">
                <a:latin typeface="Arial" panose="020B0604020202090204" pitchFamily="34" charset="0"/>
                <a:ea typeface="微软雅黑" panose="020B0503020204020204" pitchFamily="34" charset="-122"/>
                <a:sym typeface="Arial" panose="020B0604020202090204" pitchFamily="34" charset="0"/>
              </a:rPr>
              <a:t>5</a:t>
            </a:r>
            <a:endParaRPr lang="en-US" sz="2000" b="1" dirty="0">
              <a:latin typeface="Arial" panose="020B0604020202090204" pitchFamily="34" charset="0"/>
              <a:ea typeface="微软雅黑" panose="020B0503020204020204" pitchFamily="34" charset="-122"/>
              <a:sym typeface="Arial" panose="020B0604020202090204" pitchFamily="34" charset="0"/>
            </a:endParaRPr>
          </a:p>
        </p:txBody>
      </p:sp>
      <p:cxnSp>
        <p:nvCxnSpPr>
          <p:cNvPr id="92" name="Straight Connector 91"/>
          <p:cNvCxnSpPr/>
          <p:nvPr/>
        </p:nvCxnSpPr>
        <p:spPr>
          <a:xfrm rot="5400000">
            <a:off x="3136975" y="2370404"/>
            <a:ext cx="437686" cy="1940"/>
          </a:xfrm>
          <a:prstGeom prst="line">
            <a:avLst/>
          </a:prstGeom>
          <a:ln w="19050"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3356792" y="2362866"/>
            <a:ext cx="6188738" cy="0"/>
          </a:xfrm>
          <a:prstGeom prst="line">
            <a:avLst/>
          </a:prstGeom>
          <a:ln w="19050"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3356792" y="3289519"/>
            <a:ext cx="6188738" cy="0"/>
          </a:xfrm>
          <a:prstGeom prst="line">
            <a:avLst/>
          </a:prstGeom>
          <a:ln w="1905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3356792" y="4150257"/>
            <a:ext cx="6188738" cy="0"/>
          </a:xfrm>
          <a:prstGeom prst="line">
            <a:avLst/>
          </a:prstGeom>
          <a:ln w="19050" cap="rnd">
            <a:solidFill>
              <a:schemeClr val="accent3"/>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3356792" y="5034260"/>
            <a:ext cx="6188738" cy="0"/>
          </a:xfrm>
          <a:prstGeom prst="line">
            <a:avLst/>
          </a:prstGeom>
          <a:ln w="19050" cap="rnd">
            <a:solidFill>
              <a:schemeClr val="accent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111" name="Text Placeholder 3"/>
          <p:cNvSpPr txBox="1"/>
          <p:nvPr/>
        </p:nvSpPr>
        <p:spPr>
          <a:xfrm>
            <a:off x="4827400" y="1732717"/>
            <a:ext cx="4466036" cy="44259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116330">
              <a:lnSpc>
                <a:spcPct val="120000"/>
              </a:lnSpc>
              <a:spcBef>
                <a:spcPct val="20000"/>
              </a:spcBef>
              <a:defRPr/>
            </a:pPr>
            <a:r>
              <a:rPr lang="zh-CN" altLang="en-US" sz="2400" dirty="0">
                <a:solidFill>
                  <a:schemeClr val="tx1"/>
                </a:solidFill>
                <a:effectLst>
                  <a:outerShdw blurRad="38100" dist="19050" dir="2700000" algn="tl" rotWithShape="0">
                    <a:schemeClr val="dk1">
                      <a:alpha val="40000"/>
                    </a:schemeClr>
                  </a:outerShdw>
                </a:effectLst>
                <a:latin typeface="Arial" panose="020B0604020202090204" pitchFamily="34" charset="0"/>
                <a:ea typeface="微软雅黑" panose="020B0503020204020204" pitchFamily="34" charset="-122"/>
                <a:sym typeface="Arial" panose="020B0604020202090204" pitchFamily="34" charset="0"/>
              </a:rPr>
              <a:t>加、减、乘、除</a:t>
            </a:r>
            <a:endParaRPr lang="zh-CN" altLang="en-US" sz="2400" dirty="0">
              <a:solidFill>
                <a:schemeClr val="tx1"/>
              </a:solidFill>
              <a:effectLst>
                <a:outerShdw blurRad="38100" dist="19050" dir="2700000" algn="tl" rotWithShape="0">
                  <a:schemeClr val="dk1">
                    <a:alpha val="40000"/>
                  </a:schemeClr>
                </a:outerShdw>
              </a:effectLst>
              <a:latin typeface="Arial" panose="020B0604020202090204" pitchFamily="34" charset="0"/>
              <a:ea typeface="微软雅黑" panose="020B0503020204020204" pitchFamily="34" charset="-122"/>
              <a:sym typeface="Arial" panose="020B0604020202090204" pitchFamily="34" charset="0"/>
            </a:endParaRPr>
          </a:p>
        </p:txBody>
      </p:sp>
      <p:sp>
        <p:nvSpPr>
          <p:cNvPr id="114" name="Text Placeholder 3"/>
          <p:cNvSpPr txBox="1"/>
          <p:nvPr/>
        </p:nvSpPr>
        <p:spPr>
          <a:xfrm>
            <a:off x="4827400" y="2573220"/>
            <a:ext cx="4466036" cy="44259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116330">
              <a:lnSpc>
                <a:spcPct val="120000"/>
              </a:lnSpc>
              <a:spcBef>
                <a:spcPct val="20000"/>
              </a:spcBef>
              <a:defRPr/>
            </a:pPr>
            <a:r>
              <a:rPr lang="zh-CN" altLang="en-US" sz="2400" dirty="0" smtClean="0">
                <a:solidFill>
                  <a:schemeClr val="tx1"/>
                </a:solidFill>
                <a:effectLst>
                  <a:outerShdw blurRad="38100" dist="19050" dir="2700000" algn="tl" rotWithShape="0">
                    <a:schemeClr val="dk1">
                      <a:alpha val="40000"/>
                    </a:schemeClr>
                  </a:outerShdw>
                </a:effectLst>
                <a:latin typeface="Arial" panose="020B0604020202090204" pitchFamily="34" charset="0"/>
                <a:ea typeface="微软雅黑" panose="020B0503020204020204" pitchFamily="34" charset="-122"/>
                <a:sym typeface="Arial" panose="020B0604020202090204" pitchFamily="34" charset="0"/>
              </a:rPr>
              <a:t>平方、立方、开方</a:t>
            </a:r>
            <a:endParaRPr lang="zh-CN" altLang="en-US" sz="2400" dirty="0" smtClean="0">
              <a:solidFill>
                <a:schemeClr val="tx1"/>
              </a:solidFill>
              <a:effectLst>
                <a:outerShdw blurRad="38100" dist="19050" dir="2700000" algn="tl" rotWithShape="0">
                  <a:schemeClr val="dk1">
                    <a:alpha val="40000"/>
                  </a:schemeClr>
                </a:outerShdw>
              </a:effectLst>
              <a:latin typeface="Arial" panose="020B0604020202090204" pitchFamily="34" charset="0"/>
              <a:ea typeface="微软雅黑" panose="020B0503020204020204" pitchFamily="34" charset="-122"/>
              <a:sym typeface="Arial" panose="020B0604020202090204" pitchFamily="34" charset="0"/>
            </a:endParaRPr>
          </a:p>
        </p:txBody>
      </p:sp>
      <p:sp>
        <p:nvSpPr>
          <p:cNvPr id="117" name="Text Placeholder 3"/>
          <p:cNvSpPr txBox="1"/>
          <p:nvPr/>
        </p:nvSpPr>
        <p:spPr>
          <a:xfrm>
            <a:off x="4827400" y="3493666"/>
            <a:ext cx="4466036" cy="44259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116330">
              <a:lnSpc>
                <a:spcPct val="120000"/>
              </a:lnSpc>
              <a:spcBef>
                <a:spcPct val="20000"/>
              </a:spcBef>
              <a:defRPr/>
            </a:pPr>
            <a:r>
              <a:rPr lang="zh-CN" altLang="en-US" sz="2400" dirty="0">
                <a:solidFill>
                  <a:schemeClr val="tx1"/>
                </a:solidFill>
                <a:effectLst>
                  <a:outerShdw blurRad="38100" dist="19050" dir="2700000" algn="tl" rotWithShape="0">
                    <a:schemeClr val="dk1">
                      <a:alpha val="40000"/>
                    </a:schemeClr>
                  </a:outerShdw>
                </a:effectLst>
                <a:latin typeface="Arial" panose="020B0604020202090204" pitchFamily="34" charset="0"/>
                <a:ea typeface="微软雅黑" panose="020B0503020204020204" pitchFamily="34" charset="-122"/>
                <a:sym typeface="Arial" panose="020B0604020202090204" pitchFamily="34" charset="0"/>
              </a:rPr>
              <a:t>三角函数</a:t>
            </a:r>
            <a:r>
              <a:rPr lang="en-US" altLang="zh-CN" sz="2400" dirty="0">
                <a:solidFill>
                  <a:schemeClr val="tx1"/>
                </a:solidFill>
                <a:effectLst>
                  <a:outerShdw blurRad="38100" dist="19050" dir="2700000" algn="tl" rotWithShape="0">
                    <a:schemeClr val="dk1">
                      <a:alpha val="40000"/>
                    </a:schemeClr>
                  </a:outerShdw>
                </a:effectLst>
                <a:latin typeface="Arial" panose="020B0604020202090204" pitchFamily="34" charset="0"/>
                <a:ea typeface="微软雅黑" panose="020B0503020204020204" pitchFamily="34" charset="-122"/>
                <a:sym typeface="Arial" panose="020B0604020202090204" pitchFamily="34" charset="0"/>
              </a:rPr>
              <a:t>sin cos tan</a:t>
            </a:r>
            <a:endParaRPr lang="en-US" altLang="zh-CN" sz="2400" dirty="0">
              <a:solidFill>
                <a:schemeClr val="tx1"/>
              </a:solidFill>
              <a:effectLst>
                <a:outerShdw blurRad="38100" dist="19050" dir="2700000" algn="tl" rotWithShape="0">
                  <a:schemeClr val="dk1">
                    <a:alpha val="40000"/>
                  </a:schemeClr>
                </a:outerShdw>
              </a:effectLst>
              <a:latin typeface="Arial" panose="020B0604020202090204" pitchFamily="34" charset="0"/>
              <a:ea typeface="微软雅黑" panose="020B0503020204020204" pitchFamily="34" charset="-122"/>
              <a:sym typeface="Arial" panose="020B0604020202090204" pitchFamily="34" charset="0"/>
            </a:endParaRPr>
          </a:p>
        </p:txBody>
      </p:sp>
      <p:sp>
        <p:nvSpPr>
          <p:cNvPr id="120" name="Text Placeholder 3"/>
          <p:cNvSpPr txBox="1"/>
          <p:nvPr/>
        </p:nvSpPr>
        <p:spPr>
          <a:xfrm>
            <a:off x="4827400" y="4305278"/>
            <a:ext cx="4466036" cy="442595"/>
          </a:xfrm>
          <a:prstGeom prst="rect">
            <a:avLst/>
          </a:prstGeom>
        </p:spPr>
        <p:txBody>
          <a:bodyPr wrap="square" lIns="0" tIns="0" rIns="0" bIns="0" anchor="t" anchorCtr="0">
            <a:spAutoFit/>
            <a:scene3d>
              <a:camera prst="orthographicFront"/>
              <a:lightRig rig="threePt" dir="t"/>
            </a:scene3d>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116330">
              <a:lnSpc>
                <a:spcPct val="120000"/>
              </a:lnSpc>
              <a:spcBef>
                <a:spcPct val="20000"/>
              </a:spcBef>
              <a:defRPr/>
            </a:pPr>
            <a:r>
              <a:rPr lang="zh-CN" altLang="en-US" sz="2400" dirty="0">
                <a:solidFill>
                  <a:schemeClr val="tx1"/>
                </a:solidFill>
                <a:effectLst>
                  <a:outerShdw blurRad="38100" dist="19050" dir="2700000" algn="tl" rotWithShape="0">
                    <a:schemeClr val="dk1">
                      <a:alpha val="40000"/>
                    </a:schemeClr>
                  </a:outerShdw>
                </a:effectLst>
                <a:latin typeface="Arial" panose="020B0604020202090204" pitchFamily="34" charset="0"/>
                <a:ea typeface="微软雅黑" panose="020B0503020204020204" pitchFamily="34" charset="-122"/>
                <a:sym typeface="Arial" panose="020B0604020202090204" pitchFamily="34" charset="0"/>
              </a:rPr>
              <a:t>对数、指数、幂运算</a:t>
            </a:r>
            <a:endParaRPr lang="zh-CN" altLang="en-US" sz="2400" dirty="0">
              <a:solidFill>
                <a:schemeClr val="tx1"/>
              </a:solidFill>
              <a:effectLst>
                <a:outerShdw blurRad="38100" dist="19050" dir="2700000" algn="tl" rotWithShape="0">
                  <a:schemeClr val="dk1">
                    <a:alpha val="40000"/>
                  </a:schemeClr>
                </a:outerShdw>
              </a:effectLst>
              <a:latin typeface="Arial" panose="020B0604020202090204" pitchFamily="34" charset="0"/>
              <a:ea typeface="微软雅黑" panose="020B0503020204020204" pitchFamily="34" charset="-122"/>
              <a:sym typeface="Arial" panose="020B0604020202090204" pitchFamily="34" charset="0"/>
            </a:endParaRPr>
          </a:p>
        </p:txBody>
      </p:sp>
      <p:sp>
        <p:nvSpPr>
          <p:cNvPr id="121" name="Text Placeholder 3"/>
          <p:cNvSpPr txBox="1"/>
          <p:nvPr/>
        </p:nvSpPr>
        <p:spPr>
          <a:xfrm>
            <a:off x="4827400" y="5230588"/>
            <a:ext cx="4466036" cy="44259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116330">
              <a:lnSpc>
                <a:spcPct val="120000"/>
              </a:lnSpc>
              <a:spcBef>
                <a:spcPct val="20000"/>
              </a:spcBef>
              <a:defRPr/>
            </a:pPr>
            <a:r>
              <a:rPr lang="zh-CN" altLang="en-US" sz="2400" dirty="0">
                <a:solidFill>
                  <a:schemeClr val="tx1"/>
                </a:solidFill>
                <a:effectLst>
                  <a:outerShdw blurRad="38100" dist="19050" dir="2700000" algn="tl" rotWithShape="0">
                    <a:schemeClr val="dk1">
                      <a:alpha val="40000"/>
                    </a:schemeClr>
                  </a:outerShdw>
                </a:effectLst>
                <a:latin typeface="Arial" panose="020B0604020202090204" pitchFamily="34" charset="0"/>
                <a:ea typeface="微软雅黑" panose="020B0503020204020204" pitchFamily="34" charset="-122"/>
                <a:sym typeface="Arial" panose="020B0604020202090204" pitchFamily="34" charset="0"/>
              </a:rPr>
              <a:t>倒数、绝对值</a:t>
            </a:r>
            <a:endParaRPr lang="zh-CN" altLang="en-US" sz="2400" dirty="0">
              <a:solidFill>
                <a:schemeClr val="tx1"/>
              </a:solidFill>
              <a:effectLst>
                <a:outerShdw blurRad="38100" dist="19050" dir="2700000" algn="tl" rotWithShape="0">
                  <a:schemeClr val="dk1">
                    <a:alpha val="40000"/>
                  </a:schemeClr>
                </a:outerShdw>
              </a:effectLst>
              <a:latin typeface="Arial" panose="020B0604020202090204" pitchFamily="34" charset="0"/>
              <a:ea typeface="微软雅黑" panose="020B0503020204020204" pitchFamily="34" charset="-122"/>
              <a:sym typeface="Arial" panose="020B0604020202090204" pitchFamily="34" charset="0"/>
            </a:endParaRPr>
          </a:p>
        </p:txBody>
      </p:sp>
      <p:sp>
        <p:nvSpPr>
          <p:cNvPr id="122" name="Text Placeholder 3"/>
          <p:cNvSpPr txBox="1"/>
          <p:nvPr/>
        </p:nvSpPr>
        <p:spPr>
          <a:xfrm>
            <a:off x="9725819" y="1914996"/>
            <a:ext cx="698060" cy="526185"/>
          </a:xfrm>
          <a:prstGeom prst="rect">
            <a:avLst/>
          </a:prstGeom>
        </p:spPr>
        <p:txBody>
          <a:bodyPr wrap="none" lIns="0" tIns="0" rIns="0" bIns="0" anchor="ctr" anchorCtr="0">
            <a:no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116330">
              <a:spcBef>
                <a:spcPct val="20000"/>
              </a:spcBef>
              <a:defRPr/>
            </a:pPr>
            <a:endParaRPr lang="en-US" sz="2800" dirty="0">
              <a:solidFill>
                <a:schemeClr val="accent1"/>
              </a:solidFill>
              <a:latin typeface="Arial" panose="020B0604020202090204" pitchFamily="34" charset="0"/>
              <a:ea typeface="微软雅黑" panose="020B0503020204020204" pitchFamily="34" charset="-122"/>
              <a:sym typeface="Arial" panose="020B0604020202090204" pitchFamily="34" charset="0"/>
            </a:endParaRPr>
          </a:p>
        </p:txBody>
      </p:sp>
      <p:cxnSp>
        <p:nvCxnSpPr>
          <p:cNvPr id="128" name="Straight Connector 127"/>
          <p:cNvCxnSpPr/>
          <p:nvPr/>
        </p:nvCxnSpPr>
        <p:spPr>
          <a:xfrm flipH="1">
            <a:off x="3356793" y="5925629"/>
            <a:ext cx="6188738" cy="0"/>
          </a:xfrm>
          <a:prstGeom prst="line">
            <a:avLst/>
          </a:prstGeom>
          <a:ln w="19050" cap="rnd">
            <a:solidFill>
              <a:schemeClr val="accent5"/>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rot="5400000">
            <a:off x="3136975" y="3273841"/>
            <a:ext cx="437686" cy="1940"/>
          </a:xfrm>
          <a:prstGeom prst="line">
            <a:avLst/>
          </a:prstGeom>
          <a:ln w="1905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5400000">
            <a:off x="3136975" y="4163009"/>
            <a:ext cx="437686" cy="1940"/>
          </a:xfrm>
          <a:prstGeom prst="line">
            <a:avLst/>
          </a:prstGeom>
          <a:ln w="19050" cap="rnd">
            <a:solidFill>
              <a:schemeClr val="accent3"/>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5400000">
            <a:off x="3136975" y="5049011"/>
            <a:ext cx="437686" cy="1940"/>
          </a:xfrm>
          <a:prstGeom prst="line">
            <a:avLst/>
          </a:prstGeom>
          <a:ln w="19050" cap="rnd">
            <a:solidFill>
              <a:schemeClr val="accent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5400000">
            <a:off x="3136975" y="5938396"/>
            <a:ext cx="437686" cy="1940"/>
          </a:xfrm>
          <a:prstGeom prst="line">
            <a:avLst/>
          </a:prstGeom>
          <a:ln w="19050" cap="rnd">
            <a:solidFill>
              <a:schemeClr val="accent5"/>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27" name="TextBox 8"/>
          <p:cNvSpPr txBox="1"/>
          <p:nvPr/>
        </p:nvSpPr>
        <p:spPr>
          <a:xfrm>
            <a:off x="898525" y="685800"/>
            <a:ext cx="4996180" cy="492125"/>
          </a:xfrm>
          <a:prstGeom prst="rect">
            <a:avLst/>
          </a:prstGeom>
          <a:noFill/>
        </p:spPr>
        <p:txBody>
          <a:bodyPr wrap="square" lIns="0" tIns="0" rIns="0" bIns="0" rtlCol="0" anchor="ctr">
            <a:spAutoFit/>
          </a:bodyPr>
          <a:lstStyle/>
          <a:p>
            <a:r>
              <a:rPr lang="zh-CN" altLang="en-US" sz="3200" b="1" dirty="0" smtClean="0">
                <a:solidFill>
                  <a:schemeClr val="tx1"/>
                </a:solidFill>
                <a:effectLst>
                  <a:outerShdw blurRad="38100" dist="19050" dir="2700000" algn="tl" rotWithShape="0">
                    <a:schemeClr val="dk1">
                      <a:alpha val="40000"/>
                    </a:schemeClr>
                  </a:outerShdw>
                </a:effectLst>
                <a:latin typeface="Arial" panose="020B0604020202090204" pitchFamily="34" charset="0"/>
                <a:ea typeface="微软雅黑" panose="020B0503020204020204" pitchFamily="34" charset="-122"/>
                <a:sym typeface="Arial" panose="020B0604020202090204" pitchFamily="34" charset="0"/>
              </a:rPr>
              <a:t>功能</a:t>
            </a:r>
            <a:r>
              <a:rPr lang="en-US" altLang="zh-CN" sz="3200" b="1" dirty="0" smtClean="0">
                <a:solidFill>
                  <a:schemeClr val="tx1"/>
                </a:solidFill>
                <a:effectLst>
                  <a:outerShdw blurRad="38100" dist="19050" dir="2700000" algn="tl" rotWithShape="0">
                    <a:schemeClr val="dk1">
                      <a:alpha val="40000"/>
                    </a:schemeClr>
                  </a:outerShdw>
                </a:effectLst>
                <a:latin typeface="Arial" panose="020B0604020202090204" pitchFamily="34" charset="0"/>
                <a:ea typeface="微软雅黑" panose="020B0503020204020204" pitchFamily="34" charset="-122"/>
                <a:sym typeface="Arial" panose="020B0604020202090204" pitchFamily="34" charset="0"/>
              </a:rPr>
              <a:t>3:</a:t>
            </a:r>
            <a:r>
              <a:rPr lang="zh-CN" altLang="en-US" sz="3200" b="1" dirty="0" smtClean="0">
                <a:solidFill>
                  <a:schemeClr val="tx1"/>
                </a:solidFill>
                <a:effectLst>
                  <a:outerShdw blurRad="38100" dist="19050" dir="2700000" algn="tl" rotWithShape="0">
                    <a:schemeClr val="dk1">
                      <a:alpha val="40000"/>
                    </a:schemeClr>
                  </a:outerShdw>
                </a:effectLst>
                <a:latin typeface="Arial" panose="020B0604020202090204" pitchFamily="34" charset="0"/>
                <a:ea typeface="微软雅黑" panose="020B0503020204020204" pitchFamily="34" charset="-122"/>
                <a:sym typeface="Arial" panose="020B0604020202090204" pitchFamily="34" charset="0"/>
              </a:rPr>
              <a:t>传统科学计算器</a:t>
            </a:r>
            <a:endParaRPr lang="zh-CN" altLang="en-US" sz="3200" b="1" dirty="0" smtClean="0">
              <a:solidFill>
                <a:schemeClr val="tx1"/>
              </a:solidFill>
              <a:effectLst>
                <a:outerShdw blurRad="38100" dist="19050" dir="2700000" algn="tl" rotWithShape="0">
                  <a:schemeClr val="dk1">
                    <a:alpha val="40000"/>
                  </a:schemeClr>
                </a:outerShdw>
              </a:effectLst>
              <a:latin typeface="Arial" panose="020B0604020202090204" pitchFamily="34" charset="0"/>
              <a:ea typeface="微软雅黑" panose="020B0503020204020204" pitchFamily="34" charset="-122"/>
              <a:sym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p:cTn id="7" dur="500" fill="hold"/>
                                        <p:tgtEl>
                                          <p:spTgt spid="73"/>
                                        </p:tgtEl>
                                        <p:attrNameLst>
                                          <p:attrName>ppt_w</p:attrName>
                                        </p:attrNameLst>
                                      </p:cBhvr>
                                      <p:tavLst>
                                        <p:tav tm="0">
                                          <p:val>
                                            <p:fltVal val="0"/>
                                          </p:val>
                                        </p:tav>
                                        <p:tav tm="100000">
                                          <p:val>
                                            <p:strVal val="#ppt_w"/>
                                          </p:val>
                                        </p:tav>
                                      </p:tavLst>
                                    </p:anim>
                                    <p:anim calcmode="lin" valueType="num">
                                      <p:cBhvr>
                                        <p:cTn id="8" dur="500" fill="hold"/>
                                        <p:tgtEl>
                                          <p:spTgt spid="73"/>
                                        </p:tgtEl>
                                        <p:attrNameLst>
                                          <p:attrName>ppt_h</p:attrName>
                                        </p:attrNameLst>
                                      </p:cBhvr>
                                      <p:tavLst>
                                        <p:tav tm="0">
                                          <p:val>
                                            <p:fltVal val="0"/>
                                          </p:val>
                                        </p:tav>
                                        <p:tav tm="100000">
                                          <p:val>
                                            <p:strVal val="#ppt_h"/>
                                          </p:val>
                                        </p:tav>
                                      </p:tavLst>
                                    </p:anim>
                                    <p:animEffect transition="in" filter="fade">
                                      <p:cBhvr>
                                        <p:cTn id="9" dur="500"/>
                                        <p:tgtEl>
                                          <p:spTgt spid="73"/>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11"/>
                                        </p:tgtEl>
                                        <p:attrNameLst>
                                          <p:attrName>style.visibility</p:attrName>
                                        </p:attrNameLst>
                                      </p:cBhvr>
                                      <p:to>
                                        <p:strVal val="visible"/>
                                      </p:to>
                                    </p:set>
                                    <p:animEffect transition="in" filter="wipe(left)">
                                      <p:cBhvr>
                                        <p:cTn id="13" dur="500"/>
                                        <p:tgtEl>
                                          <p:spTgt spid="111"/>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up)">
                                      <p:cBhvr>
                                        <p:cTn id="17" dur="500"/>
                                        <p:tgtEl>
                                          <p:spTgt spid="92"/>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100"/>
                                        </p:tgtEl>
                                        <p:attrNameLst>
                                          <p:attrName>style.visibility</p:attrName>
                                        </p:attrNameLst>
                                      </p:cBhvr>
                                      <p:to>
                                        <p:strVal val="visible"/>
                                      </p:to>
                                    </p:set>
                                    <p:animEffect transition="in" filter="wipe(left)">
                                      <p:cBhvr>
                                        <p:cTn id="21" dur="500"/>
                                        <p:tgtEl>
                                          <p:spTgt spid="100"/>
                                        </p:tgtEl>
                                      </p:cBhvr>
                                    </p:animEffect>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122"/>
                                        </p:tgtEl>
                                        <p:attrNameLst>
                                          <p:attrName>style.visibility</p:attrName>
                                        </p:attrNameLst>
                                      </p:cBhvr>
                                      <p:to>
                                        <p:strVal val="visible"/>
                                      </p:to>
                                    </p:set>
                                    <p:anim calcmode="lin" valueType="num">
                                      <p:cBhvr>
                                        <p:cTn id="25" dur="500" fill="hold"/>
                                        <p:tgtEl>
                                          <p:spTgt spid="122"/>
                                        </p:tgtEl>
                                        <p:attrNameLst>
                                          <p:attrName>ppt_w</p:attrName>
                                        </p:attrNameLst>
                                      </p:cBhvr>
                                      <p:tavLst>
                                        <p:tav tm="0">
                                          <p:val>
                                            <p:fltVal val="0"/>
                                          </p:val>
                                        </p:tav>
                                        <p:tav tm="100000">
                                          <p:val>
                                            <p:strVal val="#ppt_w"/>
                                          </p:val>
                                        </p:tav>
                                      </p:tavLst>
                                    </p:anim>
                                    <p:anim calcmode="lin" valueType="num">
                                      <p:cBhvr>
                                        <p:cTn id="26" dur="500" fill="hold"/>
                                        <p:tgtEl>
                                          <p:spTgt spid="122"/>
                                        </p:tgtEl>
                                        <p:attrNameLst>
                                          <p:attrName>ppt_h</p:attrName>
                                        </p:attrNameLst>
                                      </p:cBhvr>
                                      <p:tavLst>
                                        <p:tav tm="0">
                                          <p:val>
                                            <p:fltVal val="0"/>
                                          </p:val>
                                        </p:tav>
                                        <p:tav tm="100000">
                                          <p:val>
                                            <p:strVal val="#ppt_h"/>
                                          </p:val>
                                        </p:tav>
                                      </p:tavLst>
                                    </p:anim>
                                    <p:animEffect transition="in" filter="fade">
                                      <p:cBhvr>
                                        <p:cTn id="27" dur="500"/>
                                        <p:tgtEl>
                                          <p:spTgt spid="122"/>
                                        </p:tgtEl>
                                      </p:cBhvr>
                                    </p:animEffect>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78"/>
                                        </p:tgtEl>
                                        <p:attrNameLst>
                                          <p:attrName>style.visibility</p:attrName>
                                        </p:attrNameLst>
                                      </p:cBhvr>
                                      <p:to>
                                        <p:strVal val="visible"/>
                                      </p:to>
                                    </p:set>
                                    <p:anim calcmode="lin" valueType="num">
                                      <p:cBhvr>
                                        <p:cTn id="31" dur="500" fill="hold"/>
                                        <p:tgtEl>
                                          <p:spTgt spid="78"/>
                                        </p:tgtEl>
                                        <p:attrNameLst>
                                          <p:attrName>ppt_w</p:attrName>
                                        </p:attrNameLst>
                                      </p:cBhvr>
                                      <p:tavLst>
                                        <p:tav tm="0">
                                          <p:val>
                                            <p:fltVal val="0"/>
                                          </p:val>
                                        </p:tav>
                                        <p:tav tm="100000">
                                          <p:val>
                                            <p:strVal val="#ppt_w"/>
                                          </p:val>
                                        </p:tav>
                                      </p:tavLst>
                                    </p:anim>
                                    <p:anim calcmode="lin" valueType="num">
                                      <p:cBhvr>
                                        <p:cTn id="32" dur="500" fill="hold"/>
                                        <p:tgtEl>
                                          <p:spTgt spid="78"/>
                                        </p:tgtEl>
                                        <p:attrNameLst>
                                          <p:attrName>ppt_h</p:attrName>
                                        </p:attrNameLst>
                                      </p:cBhvr>
                                      <p:tavLst>
                                        <p:tav tm="0">
                                          <p:val>
                                            <p:fltVal val="0"/>
                                          </p:val>
                                        </p:tav>
                                        <p:tav tm="100000">
                                          <p:val>
                                            <p:strVal val="#ppt_h"/>
                                          </p:val>
                                        </p:tav>
                                      </p:tavLst>
                                    </p:anim>
                                    <p:animEffect transition="in" filter="fade">
                                      <p:cBhvr>
                                        <p:cTn id="33" dur="500"/>
                                        <p:tgtEl>
                                          <p:spTgt spid="78"/>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14"/>
                                        </p:tgtEl>
                                        <p:attrNameLst>
                                          <p:attrName>style.visibility</p:attrName>
                                        </p:attrNameLst>
                                      </p:cBhvr>
                                      <p:to>
                                        <p:strVal val="visible"/>
                                      </p:to>
                                    </p:set>
                                    <p:animEffect transition="in" filter="wipe(left)">
                                      <p:cBhvr>
                                        <p:cTn id="37" dur="500"/>
                                        <p:tgtEl>
                                          <p:spTgt spid="114"/>
                                        </p:tgtEl>
                                      </p:cBhvr>
                                    </p:animEffect>
                                  </p:childTnLst>
                                </p:cTn>
                              </p:par>
                            </p:childTnLst>
                          </p:cTn>
                        </p:par>
                        <p:par>
                          <p:cTn id="38" fill="hold">
                            <p:stCondLst>
                              <p:cond delay="3500"/>
                            </p:stCondLst>
                            <p:childTnLst>
                              <p:par>
                                <p:cTn id="39" presetID="22" presetClass="entr" presetSubtype="1" fill="hold" nodeType="afterEffect">
                                  <p:stCondLst>
                                    <p:cond delay="0"/>
                                  </p:stCondLst>
                                  <p:childTnLst>
                                    <p:set>
                                      <p:cBhvr>
                                        <p:cTn id="40" dur="1" fill="hold">
                                          <p:stCondLst>
                                            <p:cond delay="0"/>
                                          </p:stCondLst>
                                        </p:cTn>
                                        <p:tgtEl>
                                          <p:spTgt spid="133"/>
                                        </p:tgtEl>
                                        <p:attrNameLst>
                                          <p:attrName>style.visibility</p:attrName>
                                        </p:attrNameLst>
                                      </p:cBhvr>
                                      <p:to>
                                        <p:strVal val="visible"/>
                                      </p:to>
                                    </p:set>
                                    <p:animEffect transition="in" filter="wipe(up)">
                                      <p:cBhvr>
                                        <p:cTn id="41" dur="500"/>
                                        <p:tgtEl>
                                          <p:spTgt spid="133"/>
                                        </p:tgtEl>
                                      </p:cBhvr>
                                    </p:animEffect>
                                  </p:childTnLst>
                                </p:cTn>
                              </p:par>
                            </p:childTnLst>
                          </p:cTn>
                        </p:par>
                        <p:par>
                          <p:cTn id="42" fill="hold">
                            <p:stCondLst>
                              <p:cond delay="4000"/>
                            </p:stCondLst>
                            <p:childTnLst>
                              <p:par>
                                <p:cTn id="43" presetID="22" presetClass="entr" presetSubtype="8" fill="hold" nodeType="afterEffect">
                                  <p:stCondLst>
                                    <p:cond delay="0"/>
                                  </p:stCondLst>
                                  <p:childTnLst>
                                    <p:set>
                                      <p:cBhvr>
                                        <p:cTn id="44" dur="1" fill="hold">
                                          <p:stCondLst>
                                            <p:cond delay="0"/>
                                          </p:stCondLst>
                                        </p:cTn>
                                        <p:tgtEl>
                                          <p:spTgt spid="104"/>
                                        </p:tgtEl>
                                        <p:attrNameLst>
                                          <p:attrName>style.visibility</p:attrName>
                                        </p:attrNameLst>
                                      </p:cBhvr>
                                      <p:to>
                                        <p:strVal val="visible"/>
                                      </p:to>
                                    </p:set>
                                    <p:animEffect transition="in" filter="wipe(left)">
                                      <p:cBhvr>
                                        <p:cTn id="45" dur="500"/>
                                        <p:tgtEl>
                                          <p:spTgt spid="104"/>
                                        </p:tgtEl>
                                      </p:cBhvr>
                                    </p:animEffect>
                                  </p:childTnLst>
                                </p:cTn>
                              </p:par>
                            </p:childTnLst>
                          </p:cTn>
                        </p:par>
                        <p:par>
                          <p:cTn id="46" fill="hold">
                            <p:stCondLst>
                              <p:cond delay="4500"/>
                            </p:stCondLst>
                            <p:childTnLst>
                              <p:par>
                                <p:cTn id="47" presetID="53" presetClass="entr" presetSubtype="16" fill="hold" grpId="0" nodeType="afterEffect">
                                  <p:stCondLst>
                                    <p:cond delay="0"/>
                                  </p:stCondLst>
                                  <p:childTnLst>
                                    <p:set>
                                      <p:cBhvr>
                                        <p:cTn id="48" dur="1" fill="hold">
                                          <p:stCondLst>
                                            <p:cond delay="0"/>
                                          </p:stCondLst>
                                        </p:cTn>
                                        <p:tgtEl>
                                          <p:spTgt spid="81"/>
                                        </p:tgtEl>
                                        <p:attrNameLst>
                                          <p:attrName>style.visibility</p:attrName>
                                        </p:attrNameLst>
                                      </p:cBhvr>
                                      <p:to>
                                        <p:strVal val="visible"/>
                                      </p:to>
                                    </p:set>
                                    <p:anim calcmode="lin" valueType="num">
                                      <p:cBhvr>
                                        <p:cTn id="49" dur="500" fill="hold"/>
                                        <p:tgtEl>
                                          <p:spTgt spid="81"/>
                                        </p:tgtEl>
                                        <p:attrNameLst>
                                          <p:attrName>ppt_w</p:attrName>
                                        </p:attrNameLst>
                                      </p:cBhvr>
                                      <p:tavLst>
                                        <p:tav tm="0">
                                          <p:val>
                                            <p:fltVal val="0"/>
                                          </p:val>
                                        </p:tav>
                                        <p:tav tm="100000">
                                          <p:val>
                                            <p:strVal val="#ppt_w"/>
                                          </p:val>
                                        </p:tav>
                                      </p:tavLst>
                                    </p:anim>
                                    <p:anim calcmode="lin" valueType="num">
                                      <p:cBhvr>
                                        <p:cTn id="50" dur="500" fill="hold"/>
                                        <p:tgtEl>
                                          <p:spTgt spid="81"/>
                                        </p:tgtEl>
                                        <p:attrNameLst>
                                          <p:attrName>ppt_h</p:attrName>
                                        </p:attrNameLst>
                                      </p:cBhvr>
                                      <p:tavLst>
                                        <p:tav tm="0">
                                          <p:val>
                                            <p:fltVal val="0"/>
                                          </p:val>
                                        </p:tav>
                                        <p:tav tm="100000">
                                          <p:val>
                                            <p:strVal val="#ppt_h"/>
                                          </p:val>
                                        </p:tav>
                                      </p:tavLst>
                                    </p:anim>
                                    <p:animEffect transition="in" filter="fade">
                                      <p:cBhvr>
                                        <p:cTn id="51" dur="500"/>
                                        <p:tgtEl>
                                          <p:spTgt spid="81"/>
                                        </p:tgtEl>
                                      </p:cBhvr>
                                    </p:animEffect>
                                  </p:childTnLst>
                                </p:cTn>
                              </p:par>
                            </p:childTnLst>
                          </p:cTn>
                        </p:par>
                        <p:par>
                          <p:cTn id="52" fill="hold">
                            <p:stCondLst>
                              <p:cond delay="5000"/>
                            </p:stCondLst>
                            <p:childTnLst>
                              <p:par>
                                <p:cTn id="53" presetID="22" presetClass="entr" presetSubtype="8" fill="hold" grpId="0" nodeType="afterEffect">
                                  <p:stCondLst>
                                    <p:cond delay="0"/>
                                  </p:stCondLst>
                                  <p:childTnLst>
                                    <p:set>
                                      <p:cBhvr>
                                        <p:cTn id="54" dur="1" fill="hold">
                                          <p:stCondLst>
                                            <p:cond delay="0"/>
                                          </p:stCondLst>
                                        </p:cTn>
                                        <p:tgtEl>
                                          <p:spTgt spid="117"/>
                                        </p:tgtEl>
                                        <p:attrNameLst>
                                          <p:attrName>style.visibility</p:attrName>
                                        </p:attrNameLst>
                                      </p:cBhvr>
                                      <p:to>
                                        <p:strVal val="visible"/>
                                      </p:to>
                                    </p:set>
                                    <p:animEffect transition="in" filter="wipe(left)">
                                      <p:cBhvr>
                                        <p:cTn id="55" dur="500"/>
                                        <p:tgtEl>
                                          <p:spTgt spid="117"/>
                                        </p:tgtEl>
                                      </p:cBhvr>
                                    </p:animEffect>
                                  </p:childTnLst>
                                </p:cTn>
                              </p:par>
                            </p:childTnLst>
                          </p:cTn>
                        </p:par>
                        <p:par>
                          <p:cTn id="56" fill="hold">
                            <p:stCondLst>
                              <p:cond delay="5500"/>
                            </p:stCondLst>
                            <p:childTnLst>
                              <p:par>
                                <p:cTn id="57" presetID="22" presetClass="entr" presetSubtype="1" fill="hold" nodeType="afterEffect">
                                  <p:stCondLst>
                                    <p:cond delay="0"/>
                                  </p:stCondLst>
                                  <p:childTnLst>
                                    <p:set>
                                      <p:cBhvr>
                                        <p:cTn id="58" dur="1" fill="hold">
                                          <p:stCondLst>
                                            <p:cond delay="0"/>
                                          </p:stCondLst>
                                        </p:cTn>
                                        <p:tgtEl>
                                          <p:spTgt spid="134"/>
                                        </p:tgtEl>
                                        <p:attrNameLst>
                                          <p:attrName>style.visibility</p:attrName>
                                        </p:attrNameLst>
                                      </p:cBhvr>
                                      <p:to>
                                        <p:strVal val="visible"/>
                                      </p:to>
                                    </p:set>
                                    <p:animEffect transition="in" filter="wipe(up)">
                                      <p:cBhvr>
                                        <p:cTn id="59" dur="500"/>
                                        <p:tgtEl>
                                          <p:spTgt spid="134"/>
                                        </p:tgtEl>
                                      </p:cBhvr>
                                    </p:animEffect>
                                  </p:childTnLst>
                                </p:cTn>
                              </p:par>
                            </p:childTnLst>
                          </p:cTn>
                        </p:par>
                        <p:par>
                          <p:cTn id="60" fill="hold">
                            <p:stCondLst>
                              <p:cond delay="6000"/>
                            </p:stCondLst>
                            <p:childTnLst>
                              <p:par>
                                <p:cTn id="61" presetID="22" presetClass="entr" presetSubtype="8" fill="hold" nodeType="afterEffect">
                                  <p:stCondLst>
                                    <p:cond delay="0"/>
                                  </p:stCondLst>
                                  <p:childTnLst>
                                    <p:set>
                                      <p:cBhvr>
                                        <p:cTn id="62" dur="1" fill="hold">
                                          <p:stCondLst>
                                            <p:cond delay="0"/>
                                          </p:stCondLst>
                                        </p:cTn>
                                        <p:tgtEl>
                                          <p:spTgt spid="105"/>
                                        </p:tgtEl>
                                        <p:attrNameLst>
                                          <p:attrName>style.visibility</p:attrName>
                                        </p:attrNameLst>
                                      </p:cBhvr>
                                      <p:to>
                                        <p:strVal val="visible"/>
                                      </p:to>
                                    </p:set>
                                    <p:animEffect transition="in" filter="wipe(left)">
                                      <p:cBhvr>
                                        <p:cTn id="63" dur="500"/>
                                        <p:tgtEl>
                                          <p:spTgt spid="105"/>
                                        </p:tgtEl>
                                      </p:cBhvr>
                                    </p:animEffect>
                                  </p:childTnLst>
                                </p:cTn>
                              </p:par>
                            </p:childTnLst>
                          </p:cTn>
                        </p:par>
                        <p:par>
                          <p:cTn id="64" fill="hold">
                            <p:stCondLst>
                              <p:cond delay="6500"/>
                            </p:stCondLst>
                            <p:childTnLst>
                              <p:par>
                                <p:cTn id="65" presetID="53" presetClass="entr" presetSubtype="16" fill="hold" grpId="0" nodeType="afterEffect">
                                  <p:stCondLst>
                                    <p:cond delay="0"/>
                                  </p:stCondLst>
                                  <p:childTnLst>
                                    <p:set>
                                      <p:cBhvr>
                                        <p:cTn id="66" dur="1" fill="hold">
                                          <p:stCondLst>
                                            <p:cond delay="0"/>
                                          </p:stCondLst>
                                        </p:cTn>
                                        <p:tgtEl>
                                          <p:spTgt spid="84"/>
                                        </p:tgtEl>
                                        <p:attrNameLst>
                                          <p:attrName>style.visibility</p:attrName>
                                        </p:attrNameLst>
                                      </p:cBhvr>
                                      <p:to>
                                        <p:strVal val="visible"/>
                                      </p:to>
                                    </p:set>
                                    <p:anim calcmode="lin" valueType="num">
                                      <p:cBhvr>
                                        <p:cTn id="67" dur="500" fill="hold"/>
                                        <p:tgtEl>
                                          <p:spTgt spid="84"/>
                                        </p:tgtEl>
                                        <p:attrNameLst>
                                          <p:attrName>ppt_w</p:attrName>
                                        </p:attrNameLst>
                                      </p:cBhvr>
                                      <p:tavLst>
                                        <p:tav tm="0">
                                          <p:val>
                                            <p:fltVal val="0"/>
                                          </p:val>
                                        </p:tav>
                                        <p:tav tm="100000">
                                          <p:val>
                                            <p:strVal val="#ppt_w"/>
                                          </p:val>
                                        </p:tav>
                                      </p:tavLst>
                                    </p:anim>
                                    <p:anim calcmode="lin" valueType="num">
                                      <p:cBhvr>
                                        <p:cTn id="68" dur="500" fill="hold"/>
                                        <p:tgtEl>
                                          <p:spTgt spid="84"/>
                                        </p:tgtEl>
                                        <p:attrNameLst>
                                          <p:attrName>ppt_h</p:attrName>
                                        </p:attrNameLst>
                                      </p:cBhvr>
                                      <p:tavLst>
                                        <p:tav tm="0">
                                          <p:val>
                                            <p:fltVal val="0"/>
                                          </p:val>
                                        </p:tav>
                                        <p:tav tm="100000">
                                          <p:val>
                                            <p:strVal val="#ppt_h"/>
                                          </p:val>
                                        </p:tav>
                                      </p:tavLst>
                                    </p:anim>
                                    <p:animEffect transition="in" filter="fade">
                                      <p:cBhvr>
                                        <p:cTn id="69" dur="500"/>
                                        <p:tgtEl>
                                          <p:spTgt spid="84"/>
                                        </p:tgtEl>
                                      </p:cBhvr>
                                    </p:animEffect>
                                  </p:childTnLst>
                                </p:cTn>
                              </p:par>
                            </p:childTnLst>
                          </p:cTn>
                        </p:par>
                        <p:par>
                          <p:cTn id="70" fill="hold">
                            <p:stCondLst>
                              <p:cond delay="7000"/>
                            </p:stCondLst>
                            <p:childTnLst>
                              <p:par>
                                <p:cTn id="71" presetID="22" presetClass="entr" presetSubtype="8" fill="hold" grpId="0" nodeType="afterEffect">
                                  <p:stCondLst>
                                    <p:cond delay="0"/>
                                  </p:stCondLst>
                                  <p:childTnLst>
                                    <p:set>
                                      <p:cBhvr>
                                        <p:cTn id="72" dur="1" fill="hold">
                                          <p:stCondLst>
                                            <p:cond delay="0"/>
                                          </p:stCondLst>
                                        </p:cTn>
                                        <p:tgtEl>
                                          <p:spTgt spid="120"/>
                                        </p:tgtEl>
                                        <p:attrNameLst>
                                          <p:attrName>style.visibility</p:attrName>
                                        </p:attrNameLst>
                                      </p:cBhvr>
                                      <p:to>
                                        <p:strVal val="visible"/>
                                      </p:to>
                                    </p:set>
                                    <p:animEffect transition="in" filter="wipe(left)">
                                      <p:cBhvr>
                                        <p:cTn id="73" dur="500"/>
                                        <p:tgtEl>
                                          <p:spTgt spid="120"/>
                                        </p:tgtEl>
                                      </p:cBhvr>
                                    </p:animEffect>
                                  </p:childTnLst>
                                </p:cTn>
                              </p:par>
                            </p:childTnLst>
                          </p:cTn>
                        </p:par>
                        <p:par>
                          <p:cTn id="74" fill="hold">
                            <p:stCondLst>
                              <p:cond delay="7500"/>
                            </p:stCondLst>
                            <p:childTnLst>
                              <p:par>
                                <p:cTn id="75" presetID="22" presetClass="entr" presetSubtype="1" fill="hold" nodeType="afterEffect">
                                  <p:stCondLst>
                                    <p:cond delay="0"/>
                                  </p:stCondLst>
                                  <p:childTnLst>
                                    <p:set>
                                      <p:cBhvr>
                                        <p:cTn id="76" dur="1" fill="hold">
                                          <p:stCondLst>
                                            <p:cond delay="0"/>
                                          </p:stCondLst>
                                        </p:cTn>
                                        <p:tgtEl>
                                          <p:spTgt spid="135"/>
                                        </p:tgtEl>
                                        <p:attrNameLst>
                                          <p:attrName>style.visibility</p:attrName>
                                        </p:attrNameLst>
                                      </p:cBhvr>
                                      <p:to>
                                        <p:strVal val="visible"/>
                                      </p:to>
                                    </p:set>
                                    <p:animEffect transition="in" filter="wipe(up)">
                                      <p:cBhvr>
                                        <p:cTn id="77" dur="500"/>
                                        <p:tgtEl>
                                          <p:spTgt spid="135"/>
                                        </p:tgtEl>
                                      </p:cBhvr>
                                    </p:animEffect>
                                  </p:childTnLst>
                                </p:cTn>
                              </p:par>
                            </p:childTnLst>
                          </p:cTn>
                        </p:par>
                        <p:par>
                          <p:cTn id="78" fill="hold">
                            <p:stCondLst>
                              <p:cond delay="8000"/>
                            </p:stCondLst>
                            <p:childTnLst>
                              <p:par>
                                <p:cTn id="79" presetID="22" presetClass="entr" presetSubtype="8" fill="hold" nodeType="afterEffect">
                                  <p:stCondLst>
                                    <p:cond delay="0"/>
                                  </p:stCondLst>
                                  <p:childTnLst>
                                    <p:set>
                                      <p:cBhvr>
                                        <p:cTn id="80" dur="1" fill="hold">
                                          <p:stCondLst>
                                            <p:cond delay="0"/>
                                          </p:stCondLst>
                                        </p:cTn>
                                        <p:tgtEl>
                                          <p:spTgt spid="108"/>
                                        </p:tgtEl>
                                        <p:attrNameLst>
                                          <p:attrName>style.visibility</p:attrName>
                                        </p:attrNameLst>
                                      </p:cBhvr>
                                      <p:to>
                                        <p:strVal val="visible"/>
                                      </p:to>
                                    </p:set>
                                    <p:animEffect transition="in" filter="wipe(left)">
                                      <p:cBhvr>
                                        <p:cTn id="81" dur="500"/>
                                        <p:tgtEl>
                                          <p:spTgt spid="108"/>
                                        </p:tgtEl>
                                      </p:cBhvr>
                                    </p:animEffect>
                                  </p:childTnLst>
                                </p:cTn>
                              </p:par>
                            </p:childTnLst>
                          </p:cTn>
                        </p:par>
                        <p:par>
                          <p:cTn id="82" fill="hold">
                            <p:stCondLst>
                              <p:cond delay="8500"/>
                            </p:stCondLst>
                            <p:childTnLst>
                              <p:par>
                                <p:cTn id="83" presetID="53" presetClass="entr" presetSubtype="16" fill="hold" grpId="0" nodeType="afterEffect">
                                  <p:stCondLst>
                                    <p:cond delay="0"/>
                                  </p:stCondLst>
                                  <p:childTnLst>
                                    <p:set>
                                      <p:cBhvr>
                                        <p:cTn id="84" dur="1" fill="hold">
                                          <p:stCondLst>
                                            <p:cond delay="0"/>
                                          </p:stCondLst>
                                        </p:cTn>
                                        <p:tgtEl>
                                          <p:spTgt spid="89"/>
                                        </p:tgtEl>
                                        <p:attrNameLst>
                                          <p:attrName>style.visibility</p:attrName>
                                        </p:attrNameLst>
                                      </p:cBhvr>
                                      <p:to>
                                        <p:strVal val="visible"/>
                                      </p:to>
                                    </p:set>
                                    <p:anim calcmode="lin" valueType="num">
                                      <p:cBhvr>
                                        <p:cTn id="85" dur="500" fill="hold"/>
                                        <p:tgtEl>
                                          <p:spTgt spid="89"/>
                                        </p:tgtEl>
                                        <p:attrNameLst>
                                          <p:attrName>ppt_w</p:attrName>
                                        </p:attrNameLst>
                                      </p:cBhvr>
                                      <p:tavLst>
                                        <p:tav tm="0">
                                          <p:val>
                                            <p:fltVal val="0"/>
                                          </p:val>
                                        </p:tav>
                                        <p:tav tm="100000">
                                          <p:val>
                                            <p:strVal val="#ppt_w"/>
                                          </p:val>
                                        </p:tav>
                                      </p:tavLst>
                                    </p:anim>
                                    <p:anim calcmode="lin" valueType="num">
                                      <p:cBhvr>
                                        <p:cTn id="86" dur="500" fill="hold"/>
                                        <p:tgtEl>
                                          <p:spTgt spid="89"/>
                                        </p:tgtEl>
                                        <p:attrNameLst>
                                          <p:attrName>ppt_h</p:attrName>
                                        </p:attrNameLst>
                                      </p:cBhvr>
                                      <p:tavLst>
                                        <p:tav tm="0">
                                          <p:val>
                                            <p:fltVal val="0"/>
                                          </p:val>
                                        </p:tav>
                                        <p:tav tm="100000">
                                          <p:val>
                                            <p:strVal val="#ppt_h"/>
                                          </p:val>
                                        </p:tav>
                                      </p:tavLst>
                                    </p:anim>
                                    <p:animEffect transition="in" filter="fade">
                                      <p:cBhvr>
                                        <p:cTn id="87" dur="500"/>
                                        <p:tgtEl>
                                          <p:spTgt spid="89"/>
                                        </p:tgtEl>
                                      </p:cBhvr>
                                    </p:animEffect>
                                  </p:childTnLst>
                                </p:cTn>
                              </p:par>
                            </p:childTnLst>
                          </p:cTn>
                        </p:par>
                        <p:par>
                          <p:cTn id="88" fill="hold">
                            <p:stCondLst>
                              <p:cond delay="9000"/>
                            </p:stCondLst>
                            <p:childTnLst>
                              <p:par>
                                <p:cTn id="89" presetID="22" presetClass="entr" presetSubtype="8" fill="hold" grpId="0" nodeType="afterEffect">
                                  <p:stCondLst>
                                    <p:cond delay="0"/>
                                  </p:stCondLst>
                                  <p:childTnLst>
                                    <p:set>
                                      <p:cBhvr>
                                        <p:cTn id="90" dur="1" fill="hold">
                                          <p:stCondLst>
                                            <p:cond delay="0"/>
                                          </p:stCondLst>
                                        </p:cTn>
                                        <p:tgtEl>
                                          <p:spTgt spid="121"/>
                                        </p:tgtEl>
                                        <p:attrNameLst>
                                          <p:attrName>style.visibility</p:attrName>
                                        </p:attrNameLst>
                                      </p:cBhvr>
                                      <p:to>
                                        <p:strVal val="visible"/>
                                      </p:to>
                                    </p:set>
                                    <p:animEffect transition="in" filter="wipe(left)">
                                      <p:cBhvr>
                                        <p:cTn id="91" dur="500"/>
                                        <p:tgtEl>
                                          <p:spTgt spid="121"/>
                                        </p:tgtEl>
                                      </p:cBhvr>
                                    </p:animEffect>
                                  </p:childTnLst>
                                </p:cTn>
                              </p:par>
                            </p:childTnLst>
                          </p:cTn>
                        </p:par>
                        <p:par>
                          <p:cTn id="92" fill="hold">
                            <p:stCondLst>
                              <p:cond delay="9500"/>
                            </p:stCondLst>
                            <p:childTnLst>
                              <p:par>
                                <p:cTn id="93" presetID="22" presetClass="entr" presetSubtype="1" fill="hold" nodeType="afterEffect">
                                  <p:stCondLst>
                                    <p:cond delay="0"/>
                                  </p:stCondLst>
                                  <p:childTnLst>
                                    <p:set>
                                      <p:cBhvr>
                                        <p:cTn id="94" dur="1" fill="hold">
                                          <p:stCondLst>
                                            <p:cond delay="0"/>
                                          </p:stCondLst>
                                        </p:cTn>
                                        <p:tgtEl>
                                          <p:spTgt spid="136"/>
                                        </p:tgtEl>
                                        <p:attrNameLst>
                                          <p:attrName>style.visibility</p:attrName>
                                        </p:attrNameLst>
                                      </p:cBhvr>
                                      <p:to>
                                        <p:strVal val="visible"/>
                                      </p:to>
                                    </p:set>
                                    <p:animEffect transition="in" filter="wipe(up)">
                                      <p:cBhvr>
                                        <p:cTn id="95" dur="500"/>
                                        <p:tgtEl>
                                          <p:spTgt spid="136"/>
                                        </p:tgtEl>
                                      </p:cBhvr>
                                    </p:animEffect>
                                  </p:childTnLst>
                                </p:cTn>
                              </p:par>
                            </p:childTnLst>
                          </p:cTn>
                        </p:par>
                        <p:par>
                          <p:cTn id="96" fill="hold">
                            <p:stCondLst>
                              <p:cond delay="10000"/>
                            </p:stCondLst>
                            <p:childTnLst>
                              <p:par>
                                <p:cTn id="97" presetID="22" presetClass="entr" presetSubtype="8" fill="hold" nodeType="afterEffect">
                                  <p:stCondLst>
                                    <p:cond delay="0"/>
                                  </p:stCondLst>
                                  <p:childTnLst>
                                    <p:set>
                                      <p:cBhvr>
                                        <p:cTn id="98" dur="1" fill="hold">
                                          <p:stCondLst>
                                            <p:cond delay="0"/>
                                          </p:stCondLst>
                                        </p:cTn>
                                        <p:tgtEl>
                                          <p:spTgt spid="128"/>
                                        </p:tgtEl>
                                        <p:attrNameLst>
                                          <p:attrName>style.visibility</p:attrName>
                                        </p:attrNameLst>
                                      </p:cBhvr>
                                      <p:to>
                                        <p:strVal val="visible"/>
                                      </p:to>
                                    </p:set>
                                    <p:animEffect transition="in" filter="wipe(left)">
                                      <p:cBhvr>
                                        <p:cTn id="99"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8" grpId="0" animBg="1"/>
      <p:bldP spid="81" grpId="0" animBg="1"/>
      <p:bldP spid="84" grpId="0" animBg="1"/>
      <p:bldP spid="89" grpId="0" animBg="1"/>
      <p:bldP spid="111" grpId="0"/>
      <p:bldP spid="114" grpId="0"/>
      <p:bldP spid="117" grpId="0"/>
      <p:bldP spid="120" grpId="0"/>
      <p:bldP spid="121" grpId="0"/>
      <p:bldP spid="1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33"/>
          <p:cNvSpPr txBox="1"/>
          <p:nvPr/>
        </p:nvSpPr>
        <p:spPr>
          <a:xfrm>
            <a:off x="4128770" y="4123690"/>
            <a:ext cx="6067425" cy="132905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9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9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9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AU" sz="2400" dirty="0">
                <a:solidFill>
                  <a:schemeClr val="tx1"/>
                </a:solidFill>
                <a:effectLst>
                  <a:outerShdw blurRad="38100" dist="19050" dir="2700000" algn="tl" rotWithShape="0">
                    <a:schemeClr val="dk1">
                      <a:alpha val="40000"/>
                    </a:schemeClr>
                  </a:outerShdw>
                </a:effectLst>
                <a:latin typeface="Arial" panose="020B0604020202090204" pitchFamily="34" charset="0"/>
                <a:ea typeface="微软雅黑" panose="020B0503020204020204" pitchFamily="34" charset="-122"/>
                <a:cs typeface="+mn-ea"/>
                <a:sym typeface="Arial" panose="020B0604020202090204" pitchFamily="34" charset="0"/>
              </a:rPr>
              <a:t>在卡路里以及热量的计算上很容易出现不够精准，以偏概全的问题，用现有的知识并不是很容易解决。</a:t>
            </a:r>
            <a:endParaRPr lang="zh-CN" altLang="en-AU" sz="2400" dirty="0">
              <a:solidFill>
                <a:schemeClr val="tx1"/>
              </a:solidFill>
              <a:effectLst>
                <a:outerShdw blurRad="38100" dist="19050" dir="2700000" algn="tl" rotWithShape="0">
                  <a:schemeClr val="dk1">
                    <a:alpha val="40000"/>
                  </a:schemeClr>
                </a:outerShdw>
              </a:effectLst>
              <a:latin typeface="Arial" panose="020B0604020202090204" pitchFamily="34" charset="0"/>
              <a:ea typeface="微软雅黑" panose="020B0503020204020204" pitchFamily="34" charset="-122"/>
              <a:cs typeface="+mn-ea"/>
              <a:sym typeface="Arial" panose="020B0604020202090204" pitchFamily="34" charset="0"/>
            </a:endParaRPr>
          </a:p>
        </p:txBody>
      </p:sp>
      <p:sp>
        <p:nvSpPr>
          <p:cNvPr id="3" name="Rectangle 2"/>
          <p:cNvSpPr/>
          <p:nvPr/>
        </p:nvSpPr>
        <p:spPr>
          <a:xfrm>
            <a:off x="4017010" y="2291080"/>
            <a:ext cx="6179185" cy="1477010"/>
          </a:xfrm>
          <a:prstGeom prst="rect">
            <a:avLst/>
          </a:prstGeom>
        </p:spPr>
        <p:txBody>
          <a:bodyPr wrap="square" lIns="0" tIns="0" rIns="0" bIns="0">
            <a:spAutoFit/>
          </a:bodyPr>
          <a:lstStyle/>
          <a:p>
            <a:pPr algn="ctr">
              <a:spcBef>
                <a:spcPts val="0"/>
              </a:spcBef>
              <a:spcAft>
                <a:spcPts val="0"/>
              </a:spcAft>
            </a:pPr>
            <a:r>
              <a:rPr lang="zh-CN" altLang="en-US" sz="2400" dirty="0" smtClean="0">
                <a:solidFill>
                  <a:schemeClr val="tx1"/>
                </a:solidFill>
                <a:effectLst>
                  <a:outerShdw blurRad="38100" dist="19050" dir="2700000" algn="tl" rotWithShape="0">
                    <a:schemeClr val="dk1">
                      <a:alpha val="40000"/>
                    </a:schemeClr>
                  </a:outerShdw>
                </a:effectLst>
                <a:latin typeface="Arial" panose="020B0604020202090204" pitchFamily="34" charset="0"/>
                <a:ea typeface="微软雅黑" panose="020B0503020204020204" pitchFamily="34" charset="-122"/>
                <a:cs typeface="+mn-ea"/>
                <a:sym typeface="Arial" panose="020B0604020202090204" pitchFamily="34" charset="0"/>
              </a:rPr>
              <a:t>由于我们的身体管理大师功能过于强大，内容过于丰富，导致各功能在界面的融合上有一定困难，如何能巧妙的解决这个问题是该设计的一大难点。</a:t>
            </a:r>
            <a:endParaRPr lang="zh-CN" altLang="en-US" sz="2400" dirty="0" smtClean="0">
              <a:solidFill>
                <a:schemeClr val="tx1"/>
              </a:solidFill>
              <a:effectLst>
                <a:outerShdw blurRad="38100" dist="19050" dir="2700000" algn="tl" rotWithShape="0">
                  <a:schemeClr val="dk1">
                    <a:alpha val="40000"/>
                  </a:schemeClr>
                </a:outerShdw>
              </a:effectLst>
              <a:latin typeface="Arial" panose="020B0604020202090204" pitchFamily="34" charset="0"/>
              <a:ea typeface="微软雅黑" panose="020B0503020204020204" pitchFamily="34" charset="-122"/>
              <a:cs typeface="+mn-ea"/>
              <a:sym typeface="Arial" panose="020B0604020202090204" pitchFamily="34" charset="0"/>
            </a:endParaRPr>
          </a:p>
        </p:txBody>
      </p:sp>
      <p:sp>
        <p:nvSpPr>
          <p:cNvPr id="109" name="Oval 108"/>
          <p:cNvSpPr>
            <a:spLocks noChangeAspect="1"/>
          </p:cNvSpPr>
          <p:nvPr/>
        </p:nvSpPr>
        <p:spPr>
          <a:xfrm>
            <a:off x="2820684" y="2552191"/>
            <a:ext cx="578612" cy="578612"/>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spcBef>
                <a:spcPts val="0"/>
              </a:spcBef>
              <a:spcAft>
                <a:spcPts val="0"/>
              </a:spcAft>
            </a:pPr>
            <a:r>
              <a:rPr lang="en-AU" sz="1400" dirty="0" smtClean="0">
                <a:solidFill>
                  <a:schemeClr val="bg1"/>
                </a:solidFill>
                <a:latin typeface="Arial" panose="020B0604020202090204" pitchFamily="34" charset="0"/>
                <a:ea typeface="微软雅黑" panose="020B0503020204020204" pitchFamily="34" charset="-122"/>
                <a:cs typeface="+mn-ea"/>
                <a:sym typeface="Arial" panose="020B0604020202090204" pitchFamily="34" charset="0"/>
              </a:rPr>
              <a:t>01</a:t>
            </a:r>
            <a:endParaRPr lang="en-US" sz="1400" dirty="0">
              <a:solidFill>
                <a:schemeClr val="bg1"/>
              </a:solidFill>
              <a:latin typeface="Arial" panose="020B0604020202090204" pitchFamily="34" charset="0"/>
              <a:ea typeface="微软雅黑" panose="020B0503020204020204" pitchFamily="34" charset="-122"/>
              <a:cs typeface="+mn-ea"/>
              <a:sym typeface="Arial" panose="020B0604020202090204" pitchFamily="34" charset="0"/>
            </a:endParaRPr>
          </a:p>
        </p:txBody>
      </p:sp>
      <p:sp>
        <p:nvSpPr>
          <p:cNvPr id="112" name="Oval 111"/>
          <p:cNvSpPr>
            <a:spLocks noChangeAspect="1"/>
          </p:cNvSpPr>
          <p:nvPr/>
        </p:nvSpPr>
        <p:spPr>
          <a:xfrm>
            <a:off x="2820924" y="4123816"/>
            <a:ext cx="578612" cy="578612"/>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spcBef>
                <a:spcPts val="0"/>
              </a:spcBef>
              <a:spcAft>
                <a:spcPts val="0"/>
              </a:spcAft>
            </a:pPr>
            <a:r>
              <a:rPr lang="en-AU" sz="1400" dirty="0" smtClean="0">
                <a:solidFill>
                  <a:schemeClr val="bg1"/>
                </a:solidFill>
                <a:latin typeface="Arial" panose="020B0604020202090204" pitchFamily="34" charset="0"/>
                <a:ea typeface="微软雅黑" panose="020B0503020204020204" pitchFamily="34" charset="-122"/>
                <a:cs typeface="+mn-ea"/>
                <a:sym typeface="Arial" panose="020B0604020202090204" pitchFamily="34" charset="0"/>
              </a:rPr>
              <a:t>02</a:t>
            </a:r>
            <a:endParaRPr lang="en-US" sz="1400" dirty="0">
              <a:solidFill>
                <a:schemeClr val="bg1"/>
              </a:solidFill>
              <a:latin typeface="Arial" panose="020B0604020202090204" pitchFamily="34" charset="0"/>
              <a:ea typeface="微软雅黑" panose="020B0503020204020204" pitchFamily="34" charset="-122"/>
              <a:cs typeface="+mn-ea"/>
              <a:sym typeface="Arial" panose="020B0604020202090204" pitchFamily="34" charset="0"/>
            </a:endParaRPr>
          </a:p>
        </p:txBody>
      </p:sp>
      <p:sp>
        <p:nvSpPr>
          <p:cNvPr id="45" name="TextBox 8"/>
          <p:cNvSpPr txBox="1"/>
          <p:nvPr/>
        </p:nvSpPr>
        <p:spPr>
          <a:xfrm>
            <a:off x="1133281" y="1006522"/>
            <a:ext cx="2807720" cy="492125"/>
          </a:xfrm>
          <a:prstGeom prst="rect">
            <a:avLst/>
          </a:prstGeom>
          <a:noFill/>
        </p:spPr>
        <p:txBody>
          <a:bodyPr wrap="square" lIns="0" tIns="0" rIns="0" bIns="0" rtlCol="0" anchor="ctr">
            <a:spAutoFit/>
          </a:bodyPr>
          <a:lstStyle/>
          <a:p>
            <a:r>
              <a:rPr lang="zh-CN" altLang="en-US" sz="3200" b="1" dirty="0" smtClean="0">
                <a:solidFill>
                  <a:schemeClr val="tx1"/>
                </a:solidFill>
                <a:effectLst>
                  <a:outerShdw blurRad="38100" dist="19050" dir="2700000" algn="tl" rotWithShape="0">
                    <a:schemeClr val="dk1">
                      <a:alpha val="40000"/>
                    </a:schemeClr>
                  </a:outerShdw>
                </a:effectLst>
                <a:latin typeface="Arial" panose="020B0604020202090204" pitchFamily="34" charset="0"/>
                <a:ea typeface="微软雅黑" panose="020B0503020204020204" pitchFamily="34" charset="-122"/>
                <a:sym typeface="Arial" panose="020B0604020202090204" pitchFamily="34" charset="0"/>
              </a:rPr>
              <a:t>项目难点</a:t>
            </a:r>
            <a:endParaRPr lang="zh-CN" altLang="en-US" sz="3200" b="1" dirty="0" smtClean="0">
              <a:solidFill>
                <a:schemeClr val="tx1"/>
              </a:solidFill>
              <a:effectLst>
                <a:outerShdw blurRad="38100" dist="19050" dir="2700000" algn="tl" rotWithShape="0">
                  <a:schemeClr val="dk1">
                    <a:alpha val="40000"/>
                  </a:schemeClr>
                </a:outerShdw>
              </a:effectLst>
              <a:latin typeface="Arial" panose="020B0604020202090204" pitchFamily="34" charset="0"/>
              <a:ea typeface="微软雅黑" panose="020B0503020204020204" pitchFamily="34" charset="-122"/>
              <a:sym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down)">
                                      <p:cBhvr>
                                        <p:cTn id="12" dur="500"/>
                                        <p:tgtEl>
                                          <p:spTgt spid="2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9"/>
                                        </p:tgtEl>
                                        <p:attrNameLst>
                                          <p:attrName>style.visibility</p:attrName>
                                        </p:attrNameLst>
                                      </p:cBhvr>
                                      <p:to>
                                        <p:strVal val="visible"/>
                                      </p:to>
                                    </p:set>
                                    <p:animEffect transition="in" filter="fade">
                                      <p:cBhvr>
                                        <p:cTn id="15" dur="500"/>
                                        <p:tgtEl>
                                          <p:spTgt spid="10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2"/>
                                        </p:tgtEl>
                                        <p:attrNameLst>
                                          <p:attrName>style.visibility</p:attrName>
                                        </p:attrNameLst>
                                      </p:cBhvr>
                                      <p:to>
                                        <p:strVal val="visible"/>
                                      </p:to>
                                    </p:set>
                                    <p:animEffect transition="in" filter="fade">
                                      <p:cBhvr>
                                        <p:cTn id="20"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 grpId="0"/>
      <p:bldP spid="109" grpId="0" bldLvl="0" animBg="1"/>
      <p:bldP spid="112"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4684395" y="1656715"/>
            <a:ext cx="5387340" cy="1015365"/>
          </a:xfrm>
          <a:prstGeom prst="rect">
            <a:avLst/>
          </a:prstGeom>
        </p:spPr>
        <p:txBody>
          <a:bodyPr wrap="square" lIns="0" tIns="0" rIns="0" bIns="0">
            <a:spAutoFit/>
          </a:bodyPr>
          <a:lstStyle/>
          <a:p>
            <a:r>
              <a:rPr lang="en-US" altLang="zh-CN" sz="6600" dirty="0">
                <a:solidFill>
                  <a:schemeClr val="accent1"/>
                </a:solidFill>
                <a:latin typeface="Arial" panose="020B0604020202090204" pitchFamily="34" charset="0"/>
                <a:ea typeface="微软雅黑" panose="020B0503020204020204" pitchFamily="34" charset="-122"/>
                <a:cs typeface="+mn-ea"/>
                <a:sym typeface="Arial" panose="020B0604020202090204" pitchFamily="34" charset="0"/>
              </a:rPr>
              <a:t>Thanks</a:t>
            </a:r>
            <a:endParaRPr lang="en-US" altLang="zh-CN" sz="6600" dirty="0">
              <a:solidFill>
                <a:schemeClr val="accent1"/>
              </a:solidFill>
              <a:latin typeface="Arial" panose="020B0604020202090204" pitchFamily="34" charset="0"/>
              <a:ea typeface="微软雅黑" panose="020B0503020204020204" pitchFamily="34" charset="-122"/>
              <a:cs typeface="+mn-ea"/>
              <a:sym typeface="Arial" panose="020B0604020202090204" pitchFamily="34" charset="0"/>
            </a:endParaRPr>
          </a:p>
        </p:txBody>
      </p:sp>
      <p:sp>
        <p:nvSpPr>
          <p:cNvPr id="28" name="Rectangle 27"/>
          <p:cNvSpPr>
            <a:spLocks noChangeAspect="1"/>
          </p:cNvSpPr>
          <p:nvPr/>
        </p:nvSpPr>
        <p:spPr>
          <a:xfrm>
            <a:off x="4422629" y="4067380"/>
            <a:ext cx="2544528" cy="2086084"/>
          </a:xfrm>
          <a:prstGeom prst="rect">
            <a:avLst/>
          </a:prstGeom>
          <a:blipFill>
            <a:blip r:embed="rId1"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hangingPunct="1">
              <a:lnSpc>
                <a:spcPct val="150000"/>
              </a:lnSpc>
              <a:defRPr/>
            </a:pPr>
            <a:endParaRPr lang="zh-CN" altLang="zh-CN" sz="2000" dirty="0">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2" name="文本框 1"/>
          <p:cNvSpPr txBox="1"/>
          <p:nvPr/>
        </p:nvSpPr>
        <p:spPr>
          <a:xfrm>
            <a:off x="3084830" y="3262630"/>
            <a:ext cx="6278880" cy="706755"/>
          </a:xfrm>
          <a:prstGeom prst="rect">
            <a:avLst/>
          </a:prstGeom>
          <a:noFill/>
        </p:spPr>
        <p:txBody>
          <a:bodyPr wrap="none" rtlCol="0">
            <a:spAutoFit/>
          </a:bodyPr>
          <a:p>
            <a:r>
              <a:rPr lang="zh-CN" altLang="en-US" sz="4000">
                <a:solidFill>
                  <a:schemeClr val="accent1"/>
                </a:solidFill>
                <a:effectLst>
                  <a:outerShdw blurRad="38100" dist="25400" dir="5400000" algn="ctr" rotWithShape="0">
                    <a:srgbClr val="6E747A">
                      <a:alpha val="43000"/>
                    </a:srgbClr>
                  </a:outerShdw>
                </a:effectLst>
              </a:rPr>
              <a:t>一个更健康的身体向你招手</a:t>
            </a:r>
            <a:endParaRPr lang="zh-CN" altLang="en-US" sz="4000">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500" advTm="0">
        <p:checker/>
      </p:transition>
    </mc:Choice>
    <mc:Fallback>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strVal val="4*#ppt_w"/>
                                          </p:val>
                                        </p:tav>
                                        <p:tav tm="100000">
                                          <p:val>
                                            <p:strVal val="#ppt_w"/>
                                          </p:val>
                                        </p:tav>
                                      </p:tavLst>
                                    </p:anim>
                                    <p:anim calcmode="lin" valueType="num">
                                      <p:cBhvr>
                                        <p:cTn id="8" dur="500" fill="hold"/>
                                        <p:tgtEl>
                                          <p:spTgt spid="19"/>
                                        </p:tgtEl>
                                        <p:attrNameLst>
                                          <p:attrName>ppt_h</p:attrName>
                                        </p:attrNameLst>
                                      </p:cBhvr>
                                      <p:tavLst>
                                        <p:tav tm="0">
                                          <p:val>
                                            <p:strVal val="4*#ppt_h"/>
                                          </p:val>
                                        </p:tav>
                                        <p:tav tm="100000">
                                          <p:val>
                                            <p:strVal val="#ppt_h"/>
                                          </p:val>
                                        </p:tav>
                                      </p:tavLst>
                                    </p:anim>
                                  </p:childTnLst>
                                </p:cTn>
                              </p:par>
                              <p:par>
                                <p:cTn id="9" presetID="2" presetClass="entr" presetSubtype="1" fill="hold" grpId="0" nodeType="withEffect">
                                  <p:stCondLst>
                                    <p:cond delay="100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ppt_x"/>
                                          </p:val>
                                        </p:tav>
                                        <p:tav tm="100000">
                                          <p:val>
                                            <p:strVal val="#ppt_x"/>
                                          </p:val>
                                        </p:tav>
                                      </p:tavLst>
                                    </p:anim>
                                    <p:anim calcmode="lin" valueType="num">
                                      <p:cBhvr additive="base">
                                        <p:cTn id="12" dur="10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8" grpId="0" bldLvl="0" animBg="1"/>
    </p:bldLst>
  </p:timing>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PA" val="v3.0.1"/>
</p:tagLst>
</file>

<file path=ppt/tags/tag12.xml><?xml version="1.0" encoding="utf-8"?>
<p:tagLst xmlns:p="http://schemas.openxmlformats.org/presentationml/2006/main">
  <p:tag name="PA" val="v3.0.1"/>
</p:tagLst>
</file>

<file path=ppt/tags/tag13.xml><?xml version="1.0" encoding="utf-8"?>
<p:tagLst xmlns:p="http://schemas.openxmlformats.org/presentationml/2006/main">
  <p:tag name="PA" val="v3.0.1"/>
</p:tagLst>
</file>

<file path=ppt/tags/tag14.xml><?xml version="1.0" encoding="utf-8"?>
<p:tagLst xmlns:p="http://schemas.openxmlformats.org/presentationml/2006/main">
  <p:tag name="MH" val="20160830110146"/>
  <p:tag name="MH_LIBRARY" val="CONTENTS"/>
  <p:tag name="MH_TYPE" val="OTHERS"/>
  <p:tag name="ID" val="553512"/>
</p:tagLst>
</file>

<file path=ppt/tags/tag15.xml><?xml version="1.0" encoding="utf-8"?>
<p:tagLst xmlns:p="http://schemas.openxmlformats.org/presentationml/2006/main">
  <p:tag name="MH" val="20160830110146"/>
  <p:tag name="MH_LIBRARY" val="CONTENTS"/>
  <p:tag name="MH_TYPE" val="OTHERS"/>
  <p:tag name="ID" val="553512"/>
</p:tagLst>
</file>

<file path=ppt/tags/tag16.xml><?xml version="1.0" encoding="utf-8"?>
<p:tagLst xmlns:p="http://schemas.openxmlformats.org/presentationml/2006/main">
  <p:tag name="MH" val="20161022203036"/>
  <p:tag name="MH_LIBRARY" val="GRAPHIC"/>
  <p:tag name="MH_TYPE" val="SubTitle"/>
  <p:tag name="MH_ORDER" val="1"/>
</p:tagLst>
</file>

<file path=ppt/tags/tag17.xml><?xml version="1.0" encoding="utf-8"?>
<p:tagLst xmlns:p="http://schemas.openxmlformats.org/presentationml/2006/main">
  <p:tag name="MH" val="20161022203036"/>
  <p:tag name="MH_LIBRARY" val="GRAPHIC"/>
  <p:tag name="MH_TYPE" val="SubTitle"/>
  <p:tag name="MH_ORDER" val="2"/>
</p:tagLst>
</file>

<file path=ppt/tags/tag18.xml><?xml version="1.0" encoding="utf-8"?>
<p:tagLst xmlns:p="http://schemas.openxmlformats.org/presentationml/2006/main">
  <p:tag name="MH" val="20161022203036"/>
  <p:tag name="MH_LIBRARY" val="GRAPHIC"/>
  <p:tag name="MH_TYPE" val="SubTitle"/>
  <p:tag name="MH_ORDER" val="3"/>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heme/theme1.xml><?xml version="1.0" encoding="utf-8"?>
<a:theme xmlns:a="http://schemas.openxmlformats.org/drawingml/2006/main" name="自定义设计方案">
  <a:themeElements>
    <a:clrScheme name="自定义 120">
      <a:dk1>
        <a:srgbClr val="000000"/>
      </a:dk1>
      <a:lt1>
        <a:srgbClr val="FFFFFF"/>
      </a:lt1>
      <a:dk2>
        <a:srgbClr val="44546A"/>
      </a:dk2>
      <a:lt2>
        <a:srgbClr val="E7E6E6"/>
      </a:lt2>
      <a:accent1>
        <a:srgbClr val="00B0F0"/>
      </a:accent1>
      <a:accent2>
        <a:srgbClr val="FFC000"/>
      </a:accent2>
      <a:accent3>
        <a:srgbClr val="00B0F0"/>
      </a:accent3>
      <a:accent4>
        <a:srgbClr val="FFC000"/>
      </a:accent4>
      <a:accent5>
        <a:srgbClr val="00B0F0"/>
      </a:accent5>
      <a:accent6>
        <a:srgbClr val="FFC000"/>
      </a:accent6>
      <a:hlink>
        <a:srgbClr val="00B0F0"/>
      </a:hlink>
      <a:folHlink>
        <a:srgbClr val="FFC0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667</Words>
  <Application>WPS 演示</Application>
  <PresentationFormat>自定义</PresentationFormat>
  <Paragraphs>99</Paragraphs>
  <Slides>8</Slides>
  <Notes>22</Notes>
  <HiddenSlides>0</HiddenSlides>
  <MMClips>1</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8</vt:i4>
      </vt:variant>
    </vt:vector>
  </HeadingPairs>
  <TitlesOfParts>
    <vt:vector size="24" baseType="lpstr">
      <vt:lpstr>Arial</vt:lpstr>
      <vt:lpstr>方正书宋_GBK</vt:lpstr>
      <vt:lpstr>Wingdings</vt:lpstr>
      <vt:lpstr>Calibri</vt:lpstr>
      <vt:lpstr>Helvetica Neue</vt:lpstr>
      <vt:lpstr>宋体</vt:lpstr>
      <vt:lpstr>汉仪书宋二KW</vt:lpstr>
      <vt:lpstr>微软雅黑</vt:lpstr>
      <vt:lpstr>汉仪旗黑</vt:lpstr>
      <vt:lpstr>Source Sans Pro ExtraLight</vt:lpstr>
      <vt:lpstr>Neris Thin</vt:lpstr>
      <vt:lpstr>苹方-简</vt:lpstr>
      <vt:lpstr>宋体</vt:lpstr>
      <vt:lpstr>Arial Unicode MS</vt:lpstr>
      <vt:lpstr>Thonburi</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大侠素材铺</dc:title>
  <dc:creator/>
  <dc:description>大侠素材铺  淘宝店：https://dxpu.taobao.com/</dc:description>
  <cp:lastModifiedBy>a1</cp:lastModifiedBy>
  <cp:revision>4</cp:revision>
  <dcterms:created xsi:type="dcterms:W3CDTF">2020-09-21T11:49:24Z</dcterms:created>
  <dcterms:modified xsi:type="dcterms:W3CDTF">2020-09-21T11:49:24Z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2052-2.6.1.4274</vt:lpwstr>
  </property>
</Properties>
</file>