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90aa5870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90aa5870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90aa587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90aa587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90aa5870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90aa5870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90aa5870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90aa5870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90aa5870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90aa5870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90aa5870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90aa5870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90aa5870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90aa5870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90aa5870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90aa5870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Binomial Distribution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75" y="66375"/>
            <a:ext cx="7429424" cy="49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75" y="66375"/>
            <a:ext cx="7429424" cy="49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38" y="2607938"/>
            <a:ext cx="530542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575725"/>
            <a:ext cx="5913799" cy="10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00" y="292638"/>
            <a:ext cx="79248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00" y="292638"/>
            <a:ext cx="792480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000" y="3076400"/>
            <a:ext cx="7870300" cy="958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450500" cy="13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50"/>
            <a:ext cx="3453526" cy="20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3500" y="2571750"/>
            <a:ext cx="5777801" cy="15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36" y="1850986"/>
            <a:ext cx="5558325" cy="1411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5558325" cy="653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4738"/>
            <a:ext cx="9144000" cy="44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1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感謝聆聽，祝各位新年快樂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