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35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8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63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0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5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97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E186-0488-4B6E-AD56-77239DE7D324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047D-9AF1-4123-BE91-E1EB56B7D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2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08720"/>
            <a:ext cx="7992888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3482"/>
            <a:ext cx="6997630" cy="13227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0112" y="3501008"/>
            <a:ext cx="7992888" cy="223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91840" y="3941511"/>
            <a:ext cx="7609432" cy="1222359"/>
            <a:chOff x="491840" y="3941511"/>
            <a:chExt cx="7609432" cy="1222359"/>
          </a:xfrm>
        </p:grpSpPr>
        <p:sp>
          <p:nvSpPr>
            <p:cNvPr id="7" name="文字方塊 6"/>
            <p:cNvSpPr txBox="1"/>
            <p:nvPr/>
          </p:nvSpPr>
          <p:spPr>
            <a:xfrm>
              <a:off x="491840" y="3941511"/>
              <a:ext cx="7609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85000"/>
                    </a:schemeClr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National Cheng Kung University</a:t>
              </a:r>
            </a:p>
            <a:p>
              <a:r>
                <a:rPr lang="en-US" altLang="zh-TW" sz="24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Institute of Computer and Communication Engineering</a:t>
              </a:r>
              <a:endParaRPr lang="zh-TW" altLang="en-US" sz="24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91840" y="4710952"/>
              <a:ext cx="7609432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1259632" y="4763760"/>
              <a:ext cx="4632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國立成功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大學 電腦與通信工程研究所</a:t>
              </a:r>
              <a:endParaRPr lang="en-US" altLang="zh-TW" sz="20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5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2016-03-07T07:55:36Z</dcterms:created>
  <dcterms:modified xsi:type="dcterms:W3CDTF">2016-03-07T08:07:48Z</dcterms:modified>
</cp:coreProperties>
</file>