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8415" autoAdjust="0"/>
  </p:normalViewPr>
  <p:slideViewPr>
    <p:cSldViewPr snapToGrid="0" showGuides="1">
      <p:cViewPr varScale="1">
        <p:scale>
          <a:sx n="70" d="100"/>
          <a:sy n="70" d="100"/>
        </p:scale>
        <p:origin x="52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IN" smtClean="0"/>
              <a:t>16-11-2018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IN" smtClean="0"/>
              <a:t>16-11-2018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16-11-2018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smtClean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16-11-2018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16-11-2018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4a50279979c6.jp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4a50134860fa.jp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4a504decd9f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file4a504c971a81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 hasCustomPrompt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3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/>
          <a:lstStyle/>
          <a:p>
            <a:r>
              <a:rPr/>
              <a:t>Xiang XU, TangJing, Ningze ZU,Jianhao Yan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/>
            <a:r>
              <a:rPr/>
              <a:t>1. Represents ownership in a firm 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 over time</a:t>
            </a:r>
          </a:p>
          <a:p>
            <a:pPr lvl="1"/>
            <a:r>
              <a:rPr/>
              <a:t>Dividends are paid to the stockholder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dividend</a:t>
            </a:r>
          </a:p>
          <a:p>
            <a:pPr lvl="2"/>
            <a:r>
              <a:rPr/>
              <a:t> Do not usually vote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316488" y="0"/>
            <a:ext cx="685800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/>
          <a:lstStyle/>
          <a:p>
            <a:r>
              <a:rPr/>
              <a:t>Sample Corporate Stock Certificate 
  Figure 11.1  Wien Consolidated Airlines Stock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61520" cy="3712464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316488" y="0"/>
            <a:ext cx="685800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3416" y="1825625"/>
            <a:ext cx="11465168" cy="43513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/>
          <a:lstStyle/>
          <a:p>
            <a:r>
              <a:rPr/>
              <a:t>Dow Jones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/>
          <a:lstStyle/>
          <a:p>
            <a:r>
              <a:rPr/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363416" y="1825625"/>
            <a:ext cx="11465168" cy="4351338"/>
          </a:xfrm>
        </p:spPr>
        <p:txBody>
          <a:bodyPr/>
          <a:lstStyle/>
          <a:p>
            <a:pPr/>
            <a:r>
              <a:rPr/>
              <a:t>Sept. 30, 2002  Dow  7,528</a:t>
            </a:r>
          </a:p>
          <a:p>
            <a:pPr/>
            <a:r>
              <a:rPr/>
              <a:t>Jan. 5, 2004   Dow  10,568</a:t>
            </a:r>
          </a:p>
          <a:p>
            <a:pPr/>
            <a:r>
              <a:rPr/>
              <a:t>Oct. 8, 2007      Dow   14,093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/>
          <a:lstStyle/>
          <a:p>
            <a:r>
              <a:rPr/>
              <a:t>What do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363416" y="1825625"/>
            <a:ext cx="11465168" cy="4351338"/>
          </a:xfrm>
        </p:spPr>
        <p:txBody>
          <a:bodyPr/>
          <a:lstStyle/>
          <a:p>
            <a:pPr/>
            <a:r>
              <a:rPr/>
              <a:t>Decide whether this is a market correction or the start of something more</a:t>
            </a:r>
          </a:p>
          <a:p>
            <a:pPr/>
            <a:r>
              <a:rPr/>
              <a:t>Review the stocks you own</a:t>
            </a:r>
          </a:p>
          <a:p>
            <a:pPr/>
            <a:r>
              <a:rPr/>
              <a:t>Review stocks you wanted to own but were too expensive at time of research</a:t>
            </a:r>
          </a:p>
          <a:p>
            <a:pPr/>
            <a:r>
              <a:rPr/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03_CA - v5" id="{676C8139-D340-432F-9674-2FA823DFFDED}" vid="{F880323A-559C-41C8-8579-8950CC3EC8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88AAE1-610C-4AC3-8008-2C517A489104}">
  <ds:schemaRefs>
    <ds:schemaRef ds:uri="6dc4bcd6-49db-4c07-9060-8acfc67cef9f"/>
    <ds:schemaRef ds:uri="fb0879af-3eba-417a-a55a-ffe6dcd6ca77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0AAAE00-6035-4595-9AF7-D4D31844E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F0C872-40F0-4E6E-990F-D5B14C4220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 xmlns:cp="http://schemas.openxmlformats.org/package/2006/metadata/core-properties"/>
  <cp:revision>1</cp:revision>
  <dcterms:created xsi:type="dcterms:W3CDTF">2018-11-17T01:48:29Z</dcterms:created>
  <dcterms:modified xmlns:xsi="http://www.w3.org/2001/XMLSchema-instance" xmlns:dcterms="http://purl.org/dc/terms/" xsi:type="dcterms:W3CDTF">2018-11-17T00:12:47Z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