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jpeg" ContentType="image/jpeg"/>
  <Default Extension="gif" ContentType="image/gif"/>
  <Default Extension="bmp" ContentType="image/bmp"/>
  <Default Extension="emf" ContentType="image/x-emf"/>
  <Default Extension="tiff" ContentType="image/tiff"/>
  <Default Extension="jpg" ContentType="application/octet-stream"/>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sldIdLst xmlns:a="http://schemas.openxmlformats.org/drawingml/2006/main" xmlns:r="http://schemas.openxmlformats.org/officeDocument/2006/relationships" xmlns:p="http://schemas.openxmlformats.org/presentationml/2006/main">
    <p:sldId id="256" r:id="rId11"/>
    <p:sldId id="257" r:id="rId12"/>
    <p:sldId id="258" r:id="rId13"/>
    <p:sldId id="259" r:id="rId14"/>
    <p:sldId id="260" r:id="rId15"/>
    <p:sldId id="261" r:id="rId16"/>
    <p:sldId id="262" r:id="rId17"/>
    <p:sldId id="263" r:id="rId18"/>
  </p:sldIdLst>
  <p:notesMasterIdLst>
    <p:notesMasterId r:id="rId5"/>
  </p:notesMasterIdLst>
  <p:handoutMasterIdLst>
    <p:handoutMasterId r:id="rId6"/>
  </p:handoutMaster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4040"/>
    <a:srgbClr val="7030A0"/>
    <a:srgbClr val="00B0F0"/>
    <a:srgbClr val="0070C0"/>
    <a:srgbClr val="37CB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88415" autoAdjust="0"/>
  </p:normalViewPr>
  <p:slideViewPr>
    <p:cSldViewPr snapToGrid="0" showGuides="1">
      <p:cViewPr varScale="1">
        <p:scale>
          <a:sx n="70" d="100"/>
          <a:sy n="70" d="100"/>
        </p:scale>
        <p:origin x="525" y="45"/>
      </p:cViewPr>
      <p:guideLst>
        <p:guide orient="horz" pos="2160"/>
        <p:guide pos="3840"/>
      </p:guideLst>
    </p:cSldViewPr>
  </p:slideViewPr>
  <p:notesTextViewPr>
    <p:cViewPr>
      <p:scale>
        <a:sx n="1" d="1"/>
        <a:sy n="1" d="1"/>
      </p:scale>
      <p:origin x="0" y="0"/>
    </p:cViewPr>
  </p:notesTextViewPr>
  <p:sorterViewPr>
    <p:cViewPr>
      <p:scale>
        <a:sx n="114" d="100"/>
        <a:sy n="114" d="100"/>
      </p:scale>
      <p:origin x="0" y="-1476"/>
    </p:cViewPr>
  </p:sorterViewPr>
  <p:notesViewPr>
    <p:cSldViewPr snapToGrid="0" showGuides="1">
      <p:cViewPr varScale="1">
        <p:scale>
          <a:sx n="53" d="100"/>
          <a:sy n="53" d="100"/>
        </p:scale>
        <p:origin x="2844"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 Id="rId11" Type="http://schemas.openxmlformats.org/officeDocument/2006/relationships/slide" Target="slides/slide1.xml"/><Relationship Id="rId12" Type="http://schemas.openxmlformats.org/officeDocument/2006/relationships/slide" Target="slides/slide2.xml"/><Relationship Id="rId13" Type="http://schemas.openxmlformats.org/officeDocument/2006/relationships/slide" Target="slides/slide3.xml"/><Relationship Id="rId14" Type="http://schemas.openxmlformats.org/officeDocument/2006/relationships/slide" Target="slides/slide4.xml"/><Relationship Id="rId15" Type="http://schemas.openxmlformats.org/officeDocument/2006/relationships/slide" Target="slides/slide5.xml"/><Relationship Id="rId16" Type="http://schemas.openxmlformats.org/officeDocument/2006/relationships/slide" Target="slides/slide6.xml"/><Relationship Id="rId17" Type="http://schemas.openxmlformats.org/officeDocument/2006/relationships/slide" Target="slides/slide7.xml"/><Relationship Id="rId18"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AFA8042-29A1-4486-A765-75526984061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a:extLst>
              <a:ext uri="{FF2B5EF4-FFF2-40B4-BE49-F238E27FC236}">
                <a16:creationId xmlns:a16="http://schemas.microsoft.com/office/drawing/2014/main" id="{08D8449A-A734-4B2E-9806-61303F24B60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9249263-8DF9-4907-970E-1CFD040DC73A}" type="datetimeFigureOut">
              <a:rPr lang="en-IN" smtClean="0"/>
              <a:t>16-11-2018</a:t>
            </a:fld>
            <a:endParaRPr lang="en-IN" dirty="0"/>
          </a:p>
        </p:txBody>
      </p:sp>
      <p:sp>
        <p:nvSpPr>
          <p:cNvPr id="4" name="Footer Placeholder 3">
            <a:extLst>
              <a:ext uri="{FF2B5EF4-FFF2-40B4-BE49-F238E27FC236}">
                <a16:creationId xmlns:a16="http://schemas.microsoft.com/office/drawing/2014/main" id="{F6605C2A-990C-4531-8CBF-BC3BEC0AF34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5" name="Slide Number Placeholder 4">
            <a:extLst>
              <a:ext uri="{FF2B5EF4-FFF2-40B4-BE49-F238E27FC236}">
                <a16:creationId xmlns:a16="http://schemas.microsoft.com/office/drawing/2014/main" id="{0D7358FE-F7D5-4C85-B0FD-2394F7F8774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5BAE485-B3C6-4830-BBC8-C6E008BDD690}" type="slidenum">
              <a:rPr lang="en-IN" smtClean="0"/>
              <a:t>‹#›</a:t>
            </a:fld>
            <a:endParaRPr lang="en-IN" dirty="0"/>
          </a:p>
        </p:txBody>
      </p:sp>
    </p:spTree>
    <p:extLst>
      <p:ext uri="{BB962C8B-B14F-4D97-AF65-F5344CB8AC3E}">
        <p14:creationId xmlns:p14="http://schemas.microsoft.com/office/powerpoint/2010/main" val="41216289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70B412-7BFF-46C7-AB5E-DE35F66C9933}" type="datetimeFigureOut">
              <a:rPr lang="en-IN" smtClean="0"/>
              <a:t>16-11-2018</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5ACE04-E13C-4837-B6DD-B388E7CAA05E}" type="slidenum">
              <a:rPr lang="en-IN" smtClean="0"/>
              <a:t>‹#›</a:t>
            </a:fld>
            <a:endParaRPr lang="en-IN" dirty="0"/>
          </a:p>
        </p:txBody>
      </p:sp>
    </p:spTree>
    <p:extLst>
      <p:ext uri="{BB962C8B-B14F-4D97-AF65-F5344CB8AC3E}">
        <p14:creationId xmlns:p14="http://schemas.microsoft.com/office/powerpoint/2010/main" val="18504410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582E5-8FA2-4056-805F-EF36F7066893}"/>
              </a:ext>
            </a:extLst>
          </p:cNvPr>
          <p:cNvSpPr>
            <a:spLocks noGrp="1"/>
          </p:cNvSpPr>
          <p:nvPr>
            <p:ph type="ctrTitle" hasCustomPrompt="1"/>
          </p:nvPr>
        </p:nvSpPr>
        <p:spPr>
          <a:xfrm>
            <a:off x="4686300" y="2726872"/>
            <a:ext cx="7233557" cy="832077"/>
          </a:xfrm>
        </p:spPr>
        <p:txBody>
          <a:bodyPr anchor="b">
            <a:normAutofit/>
          </a:bodyPr>
          <a:lstStyle>
            <a:lvl1pPr algn="l">
              <a:defRPr sz="4800" b="1" cap="all" baseline="0">
                <a:solidFill>
                  <a:schemeClr val="tx1"/>
                </a:solidFill>
              </a:defRPr>
            </a:lvl1pPr>
          </a:lstStyle>
          <a:p>
            <a:r>
              <a:rPr lang="en-US" dirty="0"/>
              <a:t>Presentation title</a:t>
            </a:r>
            <a:endParaRPr lang="en-IN" dirty="0"/>
          </a:p>
        </p:txBody>
      </p:sp>
      <p:sp>
        <p:nvSpPr>
          <p:cNvPr id="3" name="Subtitle 2">
            <a:extLst>
              <a:ext uri="{FF2B5EF4-FFF2-40B4-BE49-F238E27FC236}">
                <a16:creationId xmlns:a16="http://schemas.microsoft.com/office/drawing/2014/main" id="{1C085D6F-874B-44F8-B241-51EF13CA9C8B}"/>
              </a:ext>
            </a:extLst>
          </p:cNvPr>
          <p:cNvSpPr>
            <a:spLocks noGrp="1"/>
          </p:cNvSpPr>
          <p:nvPr>
            <p:ph type="subTitle" idx="1"/>
          </p:nvPr>
        </p:nvSpPr>
        <p:spPr>
          <a:xfrm>
            <a:off x="4686300" y="3569380"/>
            <a:ext cx="7233557" cy="365125"/>
          </a:xfrm>
        </p:spPr>
        <p:txBody>
          <a:bodyPr lIns="0">
            <a:norm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dirty="0"/>
          </a:p>
        </p:txBody>
      </p:sp>
      <p:sp>
        <p:nvSpPr>
          <p:cNvPr id="4" name="Date Placeholder 3">
            <a:extLst>
              <a:ext uri="{FF2B5EF4-FFF2-40B4-BE49-F238E27FC236}">
                <a16:creationId xmlns:a16="http://schemas.microsoft.com/office/drawing/2014/main" id="{ABDE5D2F-535D-4D7C-9BE1-84BFEC7A6547}"/>
              </a:ext>
            </a:extLst>
          </p:cNvPr>
          <p:cNvSpPr>
            <a:spLocks noGrp="1"/>
          </p:cNvSpPr>
          <p:nvPr>
            <p:ph type="dt" sz="half" idx="10"/>
          </p:nvPr>
        </p:nvSpPr>
        <p:spPr>
          <a:xfrm>
            <a:off x="838200" y="6356350"/>
            <a:ext cx="2743200" cy="365125"/>
          </a:xfrm>
          <a:prstGeom prst="rect">
            <a:avLst/>
          </a:prstGeom>
        </p:spPr>
        <p:txBody>
          <a:bodyPr/>
          <a:lstStyle/>
          <a:p>
            <a:fld id="{C1F93407-1483-4B80-86DE-DAE1D4D89093}" type="datetimeFigureOut">
              <a:rPr lang="en-IN" smtClean="0"/>
              <a:t>16-11-2018</a:t>
            </a:fld>
            <a:endParaRPr lang="en-IN" dirty="0"/>
          </a:p>
        </p:txBody>
      </p:sp>
      <p:cxnSp>
        <p:nvCxnSpPr>
          <p:cNvPr id="7" name="Straight Connector 6">
            <a:extLst>
              <a:ext uri="{FF2B5EF4-FFF2-40B4-BE49-F238E27FC236}">
                <a16:creationId xmlns:a16="http://schemas.microsoft.com/office/drawing/2014/main" id="{64363625-95D4-4DF0-A1AA-D060728EC426}"/>
              </a:ext>
            </a:extLst>
          </p:cNvPr>
          <p:cNvCxnSpPr>
            <a:cxnSpLocks/>
          </p:cNvCxnSpPr>
          <p:nvPr userDrawn="1"/>
        </p:nvCxnSpPr>
        <p:spPr>
          <a:xfrm>
            <a:off x="4827813" y="4082142"/>
            <a:ext cx="148862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ECBCF8A4-C2B4-4945-8D79-C9D46B7FBECB}"/>
              </a:ext>
            </a:extLst>
          </p:cNvPr>
          <p:cNvGrpSpPr/>
          <p:nvPr userDrawn="1"/>
        </p:nvGrpSpPr>
        <p:grpSpPr>
          <a:xfrm>
            <a:off x="4793474" y="2475187"/>
            <a:ext cx="748798" cy="134113"/>
            <a:chOff x="4827813" y="2534636"/>
            <a:chExt cx="996651" cy="178504"/>
          </a:xfrm>
        </p:grpSpPr>
        <p:sp>
          <p:nvSpPr>
            <p:cNvPr id="9" name="Oval 8">
              <a:extLst>
                <a:ext uri="{FF2B5EF4-FFF2-40B4-BE49-F238E27FC236}">
                  <a16:creationId xmlns:a16="http://schemas.microsoft.com/office/drawing/2014/main" id="{479C2256-8A0F-4625-86F0-FB439F3EAD4E}"/>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Oval 9">
              <a:extLst>
                <a:ext uri="{FF2B5EF4-FFF2-40B4-BE49-F238E27FC236}">
                  <a16:creationId xmlns:a16="http://schemas.microsoft.com/office/drawing/2014/main" id="{253CF488-6D31-4B63-A3C6-C4D838C23FCE}"/>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Oval 10">
              <a:extLst>
                <a:ext uri="{FF2B5EF4-FFF2-40B4-BE49-F238E27FC236}">
                  <a16:creationId xmlns:a16="http://schemas.microsoft.com/office/drawing/2014/main" id="{E32985B6-7260-445A-A580-6993E0DEBFD9}"/>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sp>
          <p:nvSpPr>
            <p:cNvPr id="12" name="Oval 11">
              <a:extLst>
                <a:ext uri="{FF2B5EF4-FFF2-40B4-BE49-F238E27FC236}">
                  <a16:creationId xmlns:a16="http://schemas.microsoft.com/office/drawing/2014/main" id="{3BC682E1-4E5D-4006-81EA-550DD98166E4}"/>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grpSp>
      <p:sp>
        <p:nvSpPr>
          <p:cNvPr id="14" name="Picture Placeholder 13">
            <a:extLst>
              <a:ext uri="{FF2B5EF4-FFF2-40B4-BE49-F238E27FC236}">
                <a16:creationId xmlns:a16="http://schemas.microsoft.com/office/drawing/2014/main" id="{F0C7F772-E2DA-4B13-AC2E-28A0EE6D8465}"/>
              </a:ext>
            </a:extLst>
          </p:cNvPr>
          <p:cNvSpPr>
            <a:spLocks noGrp="1"/>
          </p:cNvSpPr>
          <p:nvPr>
            <p:ph type="pic" sz="quarter" idx="13"/>
          </p:nvPr>
        </p:nvSpPr>
        <p:spPr>
          <a:xfrm>
            <a:off x="0" y="1"/>
            <a:ext cx="4424363" cy="6858000"/>
          </a:xfrm>
          <a:solidFill>
            <a:schemeClr val="bg2"/>
          </a:solidFill>
        </p:spPr>
        <p:txBody>
          <a:bodyPr anchor="ctr"/>
          <a:lstStyle>
            <a:lvl1pPr marL="0" indent="0" algn="ctr">
              <a:buNone/>
              <a:defRPr/>
            </a:lvl1pPr>
          </a:lstStyle>
          <a:p>
            <a:r>
              <a:rPr lang="en-US" smtClean="0"/>
              <a:t>Click icon to add picture</a:t>
            </a:r>
            <a:endParaRPr lang="en-IN" dirty="0"/>
          </a:p>
        </p:txBody>
      </p:sp>
      <p:sp>
        <p:nvSpPr>
          <p:cNvPr id="15" name="Oval 14">
            <a:extLst>
              <a:ext uri="{FF2B5EF4-FFF2-40B4-BE49-F238E27FC236}">
                <a16:creationId xmlns:a16="http://schemas.microsoft.com/office/drawing/2014/main" id="{47953C80-71A5-4AA2-AEAD-21948D1AA6DC}"/>
              </a:ext>
            </a:extLst>
          </p:cNvPr>
          <p:cNvSpPr/>
          <p:nvPr userDrawn="1"/>
        </p:nvSpPr>
        <p:spPr>
          <a:xfrm>
            <a:off x="8621485" y="4408714"/>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Oval 15">
            <a:extLst>
              <a:ext uri="{FF2B5EF4-FFF2-40B4-BE49-F238E27FC236}">
                <a16:creationId xmlns:a16="http://schemas.microsoft.com/office/drawing/2014/main" id="{9C4582D1-F710-4E2F-9868-CB89116D5932}"/>
              </a:ext>
            </a:extLst>
          </p:cNvPr>
          <p:cNvSpPr/>
          <p:nvPr userDrawn="1"/>
        </p:nvSpPr>
        <p:spPr>
          <a:xfrm>
            <a:off x="8303078" y="4184310"/>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89945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Slide Number Placeholder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IN" smtClean="0"/>
              <a:pPr/>
              <a:t>‹#›</a:t>
            </a:fld>
            <a:endParaRPr lang="en-IN" dirty="0"/>
          </a:p>
        </p:txBody>
      </p:sp>
      <p:cxnSp>
        <p:nvCxnSpPr>
          <p:cNvPr id="12" name="Straight Connector 11">
            <a:extLst>
              <a:ext uri="{FF2B5EF4-FFF2-40B4-BE49-F238E27FC236}">
                <a16:creationId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831C4EF-58CF-4AEC-9F81-CB38D946A457}"/>
              </a:ext>
            </a:extLst>
          </p:cNvPr>
          <p:cNvCxnSpPr>
            <a:cxnSpLocks/>
          </p:cNvCxnSpPr>
          <p:nvPr userDrawn="1"/>
        </p:nvCxnSpPr>
        <p:spPr>
          <a:xfrm flipV="1">
            <a:off x="2454442" y="1429119"/>
            <a:ext cx="9737558" cy="15383"/>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EC7CCE55-AF4E-4245-BFBC-DEC36E1D4A47}"/>
              </a:ext>
            </a:extLst>
          </p:cNvPr>
          <p:cNvGrpSpPr/>
          <p:nvPr userDrawn="1"/>
        </p:nvGrpSpPr>
        <p:grpSpPr>
          <a:xfrm>
            <a:off x="363416" y="421045"/>
            <a:ext cx="748798" cy="134113"/>
            <a:chOff x="4827813" y="2534636"/>
            <a:chExt cx="996651" cy="178504"/>
          </a:xfrm>
        </p:grpSpPr>
        <p:sp>
          <p:nvSpPr>
            <p:cNvPr id="20" name="Oval 19">
              <a:extLst>
                <a:ext uri="{FF2B5EF4-FFF2-40B4-BE49-F238E27FC236}">
                  <a16:creationId xmlns:a16="http://schemas.microsoft.com/office/drawing/2014/main" id="{A13A9D50-C6EA-F04C-BB84-891959D759F9}"/>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Oval 20">
              <a:extLst>
                <a:ext uri="{FF2B5EF4-FFF2-40B4-BE49-F238E27FC236}">
                  <a16:creationId xmlns:a16="http://schemas.microsoft.com/office/drawing/2014/main" id="{2790B908-BCFE-FA4B-B5E3-36C62E088DE9}"/>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3" name="Oval 22">
              <a:extLst>
                <a:ext uri="{FF2B5EF4-FFF2-40B4-BE49-F238E27FC236}">
                  <a16:creationId xmlns:a16="http://schemas.microsoft.com/office/drawing/2014/main" id="{C96D4A9D-D054-044B-8920-BE06A68ED267}"/>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sp>
          <p:nvSpPr>
            <p:cNvPr id="24" name="Oval 23">
              <a:extLst>
                <a:ext uri="{FF2B5EF4-FFF2-40B4-BE49-F238E27FC236}">
                  <a16:creationId xmlns:a16="http://schemas.microsoft.com/office/drawing/2014/main" id="{843643B7-9DFD-8C46-881C-69B3D67CA91A}"/>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grpSp>
      <p:sp>
        <p:nvSpPr>
          <p:cNvPr id="15" name="Text Placeholder 2">
            <a:extLst>
              <a:ext uri="{FF2B5EF4-FFF2-40B4-BE49-F238E27FC236}">
                <a16:creationId xmlns:a16="http://schemas.microsoft.com/office/drawing/2014/main" id="{BE814D66-F00F-0D44-AD03-889FEE787EB6}"/>
              </a:ext>
            </a:extLst>
          </p:cNvPr>
          <p:cNvSpPr>
            <a:spLocks noGrp="1"/>
          </p:cNvSpPr>
          <p:nvPr>
            <p:ph idx="1"/>
          </p:nvPr>
        </p:nvSpPr>
        <p:spPr>
          <a:xfrm>
            <a:off x="363416" y="1825625"/>
            <a:ext cx="11465168"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3" name="Title 2">
            <a:extLst>
              <a:ext uri="{FF2B5EF4-FFF2-40B4-BE49-F238E27FC236}">
                <a16:creationId xmlns:a16="http://schemas.microsoft.com/office/drawing/2014/main" id="{FF9B990C-5D9C-4A90-AC73-5889BC9F755C}"/>
              </a:ext>
            </a:extLst>
          </p:cNvPr>
          <p:cNvSpPr>
            <a:spLocks noGrp="1"/>
          </p:cNvSpPr>
          <p:nvPr>
            <p:ph type="title" hasCustomPrompt="1"/>
          </p:nvPr>
        </p:nvSpPr>
        <p:spPr/>
        <p:txBody>
          <a:bodyPr/>
          <a:lstStyle/>
          <a:p>
            <a:r>
              <a:rPr lang="en-US" dirty="0"/>
              <a:t>CLICK TO EDIT MASTER TITLE STYLE</a:t>
            </a:r>
          </a:p>
        </p:txBody>
      </p:sp>
      <p:sp>
        <p:nvSpPr>
          <p:cNvPr id="16" name="Oval 15">
            <a:extLst>
              <a:ext uri="{FF2B5EF4-FFF2-40B4-BE49-F238E27FC236}">
                <a16:creationId xmlns:a16="http://schemas.microsoft.com/office/drawing/2014/main" id="{44C85E5F-5B5E-48CC-8469-0263621D91FF}"/>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Oval 16">
            <a:extLst>
              <a:ext uri="{FF2B5EF4-FFF2-40B4-BE49-F238E27FC236}">
                <a16:creationId xmlns:a16="http://schemas.microsoft.com/office/drawing/2014/main" id="{7EE4E300-6C8E-4262-BE1D-587C7B70E7ED}"/>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12897028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237E7-A574-47D2-9624-D12F47560519}"/>
              </a:ext>
            </a:extLst>
          </p:cNvPr>
          <p:cNvSpPr>
            <a:spLocks noGrp="1"/>
          </p:cNvSpPr>
          <p:nvPr>
            <p:ph type="title"/>
          </p:nvPr>
        </p:nvSpPr>
        <p:spPr>
          <a:xfrm>
            <a:off x="363416" y="246186"/>
            <a:ext cx="11465168" cy="1037492"/>
          </a:xfrm>
        </p:spPr>
        <p:txBody>
          <a:bodyPr lIns="0" tIns="0" rIns="0" bIns="0" anchor="b">
            <a:noAutofit/>
          </a:bodyPr>
          <a:lstStyle>
            <a:lvl1pPr>
              <a:defRPr sz="3200" b="1" cap="all" baseline="0"/>
            </a:lvl1pPr>
          </a:lstStyle>
          <a:p>
            <a:r>
              <a:rPr lang="en-US" smtClean="0"/>
              <a:t>Click to edit Master title style</a:t>
            </a:r>
            <a:endParaRPr lang="en-IN" dirty="0"/>
          </a:p>
        </p:txBody>
      </p:sp>
      <p:sp>
        <p:nvSpPr>
          <p:cNvPr id="10" name="Slide Number Placeholder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IN" smtClean="0"/>
              <a:pPr/>
              <a:t>‹#›</a:t>
            </a:fld>
            <a:endParaRPr lang="en-IN" dirty="0"/>
          </a:p>
        </p:txBody>
      </p:sp>
      <p:cxnSp>
        <p:nvCxnSpPr>
          <p:cNvPr id="12" name="Straight Connector 11">
            <a:extLst>
              <a:ext uri="{FF2B5EF4-FFF2-40B4-BE49-F238E27FC236}">
                <a16:creationId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831C4EF-58CF-4AEC-9F81-CB38D946A457}"/>
              </a:ext>
            </a:extLst>
          </p:cNvPr>
          <p:cNvCxnSpPr>
            <a:cxnSpLocks/>
          </p:cNvCxnSpPr>
          <p:nvPr userDrawn="1"/>
        </p:nvCxnSpPr>
        <p:spPr>
          <a:xfrm flipV="1">
            <a:off x="2454442" y="1429119"/>
            <a:ext cx="9737558" cy="15383"/>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EC7CCE55-AF4E-4245-BFBC-DEC36E1D4A47}"/>
              </a:ext>
            </a:extLst>
          </p:cNvPr>
          <p:cNvGrpSpPr/>
          <p:nvPr userDrawn="1"/>
        </p:nvGrpSpPr>
        <p:grpSpPr>
          <a:xfrm>
            <a:off x="363416" y="421045"/>
            <a:ext cx="748798" cy="134113"/>
            <a:chOff x="4827813" y="2534636"/>
            <a:chExt cx="996651" cy="178504"/>
          </a:xfrm>
        </p:grpSpPr>
        <p:sp>
          <p:nvSpPr>
            <p:cNvPr id="20" name="Oval 19">
              <a:extLst>
                <a:ext uri="{FF2B5EF4-FFF2-40B4-BE49-F238E27FC236}">
                  <a16:creationId xmlns:a16="http://schemas.microsoft.com/office/drawing/2014/main" id="{A13A9D50-C6EA-F04C-BB84-891959D759F9}"/>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Oval 20">
              <a:extLst>
                <a:ext uri="{FF2B5EF4-FFF2-40B4-BE49-F238E27FC236}">
                  <a16:creationId xmlns:a16="http://schemas.microsoft.com/office/drawing/2014/main" id="{2790B908-BCFE-FA4B-B5E3-36C62E088DE9}"/>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3" name="Oval 22">
              <a:extLst>
                <a:ext uri="{FF2B5EF4-FFF2-40B4-BE49-F238E27FC236}">
                  <a16:creationId xmlns:a16="http://schemas.microsoft.com/office/drawing/2014/main" id="{C96D4A9D-D054-044B-8920-BE06A68ED267}"/>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sp>
          <p:nvSpPr>
            <p:cNvPr id="24" name="Oval 23">
              <a:extLst>
                <a:ext uri="{FF2B5EF4-FFF2-40B4-BE49-F238E27FC236}">
                  <a16:creationId xmlns:a16="http://schemas.microsoft.com/office/drawing/2014/main" id="{843643B7-9DFD-8C46-881C-69B3D67CA91A}"/>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grpSp>
      <p:sp>
        <p:nvSpPr>
          <p:cNvPr id="16" name="Content Placeholder 3">
            <a:extLst>
              <a:ext uri="{FF2B5EF4-FFF2-40B4-BE49-F238E27FC236}">
                <a16:creationId xmlns:a16="http://schemas.microsoft.com/office/drawing/2014/main" id="{6E22FA8C-3243-4716-A6BD-F37D6058FB43}"/>
              </a:ext>
            </a:extLst>
          </p:cNvPr>
          <p:cNvSpPr>
            <a:spLocks noGrp="1"/>
          </p:cNvSpPr>
          <p:nvPr>
            <p:ph sz="half" idx="2"/>
          </p:nvPr>
        </p:nvSpPr>
        <p:spPr>
          <a:xfrm>
            <a:off x="6347381" y="1825625"/>
            <a:ext cx="5481203"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7" name="Content Placeholder 2">
            <a:extLst>
              <a:ext uri="{FF2B5EF4-FFF2-40B4-BE49-F238E27FC236}">
                <a16:creationId xmlns:a16="http://schemas.microsoft.com/office/drawing/2014/main" id="{8ABE3FD8-339C-4F75-876F-8347ADE67E94}"/>
              </a:ext>
            </a:extLst>
          </p:cNvPr>
          <p:cNvSpPr>
            <a:spLocks noGrp="1"/>
          </p:cNvSpPr>
          <p:nvPr>
            <p:ph sz="half" idx="1"/>
          </p:nvPr>
        </p:nvSpPr>
        <p:spPr>
          <a:xfrm>
            <a:off x="363416" y="1825625"/>
            <a:ext cx="5481203"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5" name="Oval 24">
            <a:extLst>
              <a:ext uri="{FF2B5EF4-FFF2-40B4-BE49-F238E27FC236}">
                <a16:creationId xmlns:a16="http://schemas.microsoft.com/office/drawing/2014/main" id="{E72FB389-5EA4-4084-B7A2-A4D0A43561F6}"/>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6" name="Oval 25">
            <a:extLst>
              <a:ext uri="{FF2B5EF4-FFF2-40B4-BE49-F238E27FC236}">
                <a16:creationId xmlns:a16="http://schemas.microsoft.com/office/drawing/2014/main" id="{F7783FE1-0115-4345-89B2-C073569FB8EE}"/>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273661461"/>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237E7-A574-47D2-9624-D12F47560519}"/>
              </a:ext>
            </a:extLst>
          </p:cNvPr>
          <p:cNvSpPr>
            <a:spLocks noGrp="1"/>
          </p:cNvSpPr>
          <p:nvPr>
            <p:ph type="title"/>
          </p:nvPr>
        </p:nvSpPr>
        <p:spPr>
          <a:xfrm>
            <a:off x="363416" y="246186"/>
            <a:ext cx="11465168" cy="1037492"/>
          </a:xfrm>
        </p:spPr>
        <p:txBody>
          <a:bodyPr lIns="0" tIns="0" rIns="0" bIns="0" anchor="b">
            <a:noAutofit/>
          </a:bodyPr>
          <a:lstStyle>
            <a:lvl1pPr>
              <a:defRPr sz="3200" b="1" cap="all" baseline="0"/>
            </a:lvl1pPr>
          </a:lstStyle>
          <a:p>
            <a:r>
              <a:rPr lang="en-US" smtClean="0"/>
              <a:t>Click to edit Master title style</a:t>
            </a:r>
            <a:endParaRPr lang="en-IN" dirty="0"/>
          </a:p>
        </p:txBody>
      </p:sp>
      <p:sp>
        <p:nvSpPr>
          <p:cNvPr id="10" name="Slide Number Placeholder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IN" smtClean="0"/>
              <a:pPr/>
              <a:t>‹#›</a:t>
            </a:fld>
            <a:endParaRPr lang="en-IN" dirty="0"/>
          </a:p>
        </p:txBody>
      </p:sp>
      <p:cxnSp>
        <p:nvCxnSpPr>
          <p:cNvPr id="12" name="Straight Connector 11">
            <a:extLst>
              <a:ext uri="{FF2B5EF4-FFF2-40B4-BE49-F238E27FC236}">
                <a16:creationId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831C4EF-58CF-4AEC-9F81-CB38D946A457}"/>
              </a:ext>
            </a:extLst>
          </p:cNvPr>
          <p:cNvCxnSpPr>
            <a:cxnSpLocks/>
          </p:cNvCxnSpPr>
          <p:nvPr userDrawn="1"/>
        </p:nvCxnSpPr>
        <p:spPr>
          <a:xfrm flipV="1">
            <a:off x="2454442" y="1429119"/>
            <a:ext cx="9737558" cy="15383"/>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EC7CCE55-AF4E-4245-BFBC-DEC36E1D4A47}"/>
              </a:ext>
            </a:extLst>
          </p:cNvPr>
          <p:cNvGrpSpPr/>
          <p:nvPr userDrawn="1"/>
        </p:nvGrpSpPr>
        <p:grpSpPr>
          <a:xfrm>
            <a:off x="363416" y="421045"/>
            <a:ext cx="748798" cy="134113"/>
            <a:chOff x="4827813" y="2534636"/>
            <a:chExt cx="996651" cy="178504"/>
          </a:xfrm>
        </p:grpSpPr>
        <p:sp>
          <p:nvSpPr>
            <p:cNvPr id="20" name="Oval 19">
              <a:extLst>
                <a:ext uri="{FF2B5EF4-FFF2-40B4-BE49-F238E27FC236}">
                  <a16:creationId xmlns:a16="http://schemas.microsoft.com/office/drawing/2014/main" id="{A13A9D50-C6EA-F04C-BB84-891959D759F9}"/>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Oval 20">
              <a:extLst>
                <a:ext uri="{FF2B5EF4-FFF2-40B4-BE49-F238E27FC236}">
                  <a16:creationId xmlns:a16="http://schemas.microsoft.com/office/drawing/2014/main" id="{2790B908-BCFE-FA4B-B5E3-36C62E088DE9}"/>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3" name="Oval 22">
              <a:extLst>
                <a:ext uri="{FF2B5EF4-FFF2-40B4-BE49-F238E27FC236}">
                  <a16:creationId xmlns:a16="http://schemas.microsoft.com/office/drawing/2014/main" id="{C96D4A9D-D054-044B-8920-BE06A68ED267}"/>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sp>
          <p:nvSpPr>
            <p:cNvPr id="24" name="Oval 23">
              <a:extLst>
                <a:ext uri="{FF2B5EF4-FFF2-40B4-BE49-F238E27FC236}">
                  <a16:creationId xmlns:a16="http://schemas.microsoft.com/office/drawing/2014/main" id="{843643B7-9DFD-8C46-881C-69B3D67CA91A}"/>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grpSp>
      <p:sp>
        <p:nvSpPr>
          <p:cNvPr id="27" name="Text Placeholder 4">
            <a:extLst>
              <a:ext uri="{FF2B5EF4-FFF2-40B4-BE49-F238E27FC236}">
                <a16:creationId xmlns:a16="http://schemas.microsoft.com/office/drawing/2014/main" id="{9F73353B-C50B-4A8A-87CF-657C1EB8940F}"/>
              </a:ext>
            </a:extLst>
          </p:cNvPr>
          <p:cNvSpPr>
            <a:spLocks noGrp="1"/>
          </p:cNvSpPr>
          <p:nvPr>
            <p:ph type="body" sz="quarter" idx="3"/>
          </p:nvPr>
        </p:nvSpPr>
        <p:spPr>
          <a:xfrm>
            <a:off x="6347380" y="1681163"/>
            <a:ext cx="5481203"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8" name="Content Placeholder 5">
            <a:extLst>
              <a:ext uri="{FF2B5EF4-FFF2-40B4-BE49-F238E27FC236}">
                <a16:creationId xmlns:a16="http://schemas.microsoft.com/office/drawing/2014/main" id="{5EFF7F5E-3221-4390-9B17-D1944365BF12}"/>
              </a:ext>
            </a:extLst>
          </p:cNvPr>
          <p:cNvSpPr>
            <a:spLocks noGrp="1"/>
          </p:cNvSpPr>
          <p:nvPr>
            <p:ph sz="quarter" idx="4"/>
          </p:nvPr>
        </p:nvSpPr>
        <p:spPr>
          <a:xfrm>
            <a:off x="6347379" y="2586215"/>
            <a:ext cx="5481203" cy="360344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9" name="Text Placeholder 2">
            <a:extLst>
              <a:ext uri="{FF2B5EF4-FFF2-40B4-BE49-F238E27FC236}">
                <a16:creationId xmlns:a16="http://schemas.microsoft.com/office/drawing/2014/main" id="{9506B516-77C1-431B-A8A5-68FA5D4B6D7E}"/>
              </a:ext>
            </a:extLst>
          </p:cNvPr>
          <p:cNvSpPr>
            <a:spLocks noGrp="1"/>
          </p:cNvSpPr>
          <p:nvPr>
            <p:ph type="body" idx="1"/>
          </p:nvPr>
        </p:nvSpPr>
        <p:spPr>
          <a:xfrm>
            <a:off x="363416" y="1681163"/>
            <a:ext cx="54812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Content Placeholder 3">
            <a:extLst>
              <a:ext uri="{FF2B5EF4-FFF2-40B4-BE49-F238E27FC236}">
                <a16:creationId xmlns:a16="http://schemas.microsoft.com/office/drawing/2014/main" id="{860F1452-CAB9-4154-ADCC-9245E71D0D2C}"/>
              </a:ext>
            </a:extLst>
          </p:cNvPr>
          <p:cNvSpPr>
            <a:spLocks noGrp="1"/>
          </p:cNvSpPr>
          <p:nvPr>
            <p:ph sz="half" idx="2"/>
          </p:nvPr>
        </p:nvSpPr>
        <p:spPr>
          <a:xfrm>
            <a:off x="363416" y="2586215"/>
            <a:ext cx="5481202" cy="360344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1" name="Oval 30">
            <a:extLst>
              <a:ext uri="{FF2B5EF4-FFF2-40B4-BE49-F238E27FC236}">
                <a16:creationId xmlns:a16="http://schemas.microsoft.com/office/drawing/2014/main" id="{12892DF4-5A8A-4E92-A425-210ABE570F58}"/>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2" name="Oval 31">
            <a:extLst>
              <a:ext uri="{FF2B5EF4-FFF2-40B4-BE49-F238E27FC236}">
                <a16:creationId xmlns:a16="http://schemas.microsoft.com/office/drawing/2014/main" id="{99AE2680-A46C-4B06-9ED9-53E617C1F174}"/>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155278557"/>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44E22-137C-4913-A29E-04F82EA87867}"/>
              </a:ext>
            </a:extLst>
          </p:cNvPr>
          <p:cNvSpPr>
            <a:spLocks noGrp="1"/>
          </p:cNvSpPr>
          <p:nvPr>
            <p:ph type="title" hasCustomPrompt="1"/>
          </p:nvPr>
        </p:nvSpPr>
        <p:spPr>
          <a:xfrm>
            <a:off x="831850" y="3794663"/>
            <a:ext cx="10515600" cy="823232"/>
          </a:xfrm>
        </p:spPr>
        <p:txBody>
          <a:bodyPr vert="horz" lIns="91440" tIns="45720" rIns="91440" bIns="45720" rtlCol="0" anchor="b">
            <a:noAutofit/>
          </a:bodyPr>
          <a:lstStyle>
            <a:lvl1pPr algn="ctr">
              <a:defRPr lang="en-IN" sz="3600" b="1" cap="all" baseline="0"/>
            </a:lvl1pPr>
          </a:lstStyle>
          <a:p>
            <a:pPr lvl="0"/>
            <a:r>
              <a:rPr lang="en-US" dirty="0"/>
              <a:t>TITLE HERE</a:t>
            </a:r>
            <a:endParaRPr lang="en-IN" dirty="0"/>
          </a:p>
        </p:txBody>
      </p:sp>
      <p:sp>
        <p:nvSpPr>
          <p:cNvPr id="6" name="Slide Number Placeholder 5">
            <a:extLst>
              <a:ext uri="{FF2B5EF4-FFF2-40B4-BE49-F238E27FC236}">
                <a16:creationId xmlns:a16="http://schemas.microsoft.com/office/drawing/2014/main" id="{B44139FA-A83B-432B-9C7C-26634F4630E6}"/>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IN" smtClean="0"/>
              <a:pPr/>
              <a:t>‹#›</a:t>
            </a:fld>
            <a:endParaRPr lang="en-IN" dirty="0"/>
          </a:p>
        </p:txBody>
      </p:sp>
      <p:cxnSp>
        <p:nvCxnSpPr>
          <p:cNvPr id="7" name="Straight Connector 6">
            <a:extLst>
              <a:ext uri="{FF2B5EF4-FFF2-40B4-BE49-F238E27FC236}">
                <a16:creationId xmlns:a16="http://schemas.microsoft.com/office/drawing/2014/main" id="{D93E40EC-FFAE-4BC0-932E-60CC9A1785C0}"/>
              </a:ext>
            </a:extLst>
          </p:cNvPr>
          <p:cNvCxnSpPr>
            <a:cxnSpLocks/>
          </p:cNvCxnSpPr>
          <p:nvPr userDrawn="1"/>
        </p:nvCxnSpPr>
        <p:spPr>
          <a:xfrm>
            <a:off x="5351690" y="3748188"/>
            <a:ext cx="1488621" cy="0"/>
          </a:xfrm>
          <a:prstGeom prst="line">
            <a:avLst/>
          </a:prstGeom>
          <a:ln w="1397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65844635-8274-49B1-BBEC-354A0872E526}"/>
              </a:ext>
            </a:extLst>
          </p:cNvPr>
          <p:cNvGrpSpPr/>
          <p:nvPr userDrawn="1"/>
        </p:nvGrpSpPr>
        <p:grpSpPr>
          <a:xfrm>
            <a:off x="5721601" y="4594679"/>
            <a:ext cx="748798" cy="134113"/>
            <a:chOff x="4827813" y="2534636"/>
            <a:chExt cx="996651" cy="178504"/>
          </a:xfrm>
        </p:grpSpPr>
        <p:sp>
          <p:nvSpPr>
            <p:cNvPr id="19" name="Oval 18">
              <a:extLst>
                <a:ext uri="{FF2B5EF4-FFF2-40B4-BE49-F238E27FC236}">
                  <a16:creationId xmlns:a16="http://schemas.microsoft.com/office/drawing/2014/main" id="{9754643C-5B30-4FC2-BFAC-4FD007AC9EC7}"/>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Oval 19">
              <a:extLst>
                <a:ext uri="{FF2B5EF4-FFF2-40B4-BE49-F238E27FC236}">
                  <a16:creationId xmlns:a16="http://schemas.microsoft.com/office/drawing/2014/main" id="{23FDDB55-6BA5-4489-9E37-4A76254A5CD7}"/>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Oval 20">
              <a:extLst>
                <a:ext uri="{FF2B5EF4-FFF2-40B4-BE49-F238E27FC236}">
                  <a16:creationId xmlns:a16="http://schemas.microsoft.com/office/drawing/2014/main" id="{DA023CF8-2471-40A5-B2EF-E9BF4DF2C0E1}"/>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sp>
          <p:nvSpPr>
            <p:cNvPr id="22" name="Oval 21">
              <a:extLst>
                <a:ext uri="{FF2B5EF4-FFF2-40B4-BE49-F238E27FC236}">
                  <a16:creationId xmlns:a16="http://schemas.microsoft.com/office/drawing/2014/main" id="{F9B0428F-5D1A-4CD3-BDA2-9CA7F5141455}"/>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grpSp>
      <p:sp>
        <p:nvSpPr>
          <p:cNvPr id="13" name="Text Placeholder 3">
            <a:extLst>
              <a:ext uri="{FF2B5EF4-FFF2-40B4-BE49-F238E27FC236}">
                <a16:creationId xmlns:a16="http://schemas.microsoft.com/office/drawing/2014/main" id="{86E0573A-023B-4D1C-8224-56A5D0DDF379}"/>
              </a:ext>
            </a:extLst>
          </p:cNvPr>
          <p:cNvSpPr>
            <a:spLocks noGrp="1"/>
          </p:cNvSpPr>
          <p:nvPr>
            <p:ph type="body" sz="half" idx="2"/>
          </p:nvPr>
        </p:nvSpPr>
        <p:spPr>
          <a:xfrm>
            <a:off x="839788" y="4839679"/>
            <a:ext cx="10507662" cy="1305379"/>
          </a:xfrm>
        </p:spPr>
        <p:txBody>
          <a:bodyPr vert="horz" lIns="91440" tIns="45720" rIns="91440" bIns="45720" rtlCol="0">
            <a:noAutofit/>
          </a:bodyPr>
          <a:lstStyle>
            <a:lvl1pPr marL="0" indent="0" algn="ctr">
              <a:buNone/>
              <a:defRPr lang="en-US" b="0" cap="none" baseline="0"/>
            </a:lvl1pPr>
          </a:lstStyle>
          <a:p>
            <a:pPr marL="228600" lvl="0" indent="-228600" algn="ctr">
              <a:lnSpc>
                <a:spcPct val="100000"/>
              </a:lnSpc>
            </a:pPr>
            <a:r>
              <a:rPr lang="en-US" smtClean="0"/>
              <a:t>Edit Master text styles</a:t>
            </a:r>
          </a:p>
        </p:txBody>
      </p:sp>
      <p:sp>
        <p:nvSpPr>
          <p:cNvPr id="15" name="Picture Placeholder 2">
            <a:extLst>
              <a:ext uri="{FF2B5EF4-FFF2-40B4-BE49-F238E27FC236}">
                <a16:creationId xmlns:a16="http://schemas.microsoft.com/office/drawing/2014/main" id="{12087456-C0E8-4AA6-81E8-996CEC037E57}"/>
              </a:ext>
            </a:extLst>
          </p:cNvPr>
          <p:cNvSpPr>
            <a:spLocks noGrp="1"/>
          </p:cNvSpPr>
          <p:nvPr>
            <p:ph type="pic" idx="1"/>
          </p:nvPr>
        </p:nvSpPr>
        <p:spPr>
          <a:xfrm>
            <a:off x="0" y="1"/>
            <a:ext cx="12192000" cy="3713017"/>
          </a:xfrm>
          <a:solidFill>
            <a:schemeClr val="bg1">
              <a:lumMod val="85000"/>
            </a:schemeClr>
          </a:solidFill>
        </p:spPr>
        <p:txBody>
          <a:bodyPr vert="horz" lIns="91440" tIns="45720" rIns="91440" bIns="45720" rtlCol="0" anchor="ctr">
            <a:normAutofit/>
          </a:bodyPr>
          <a:lstStyle>
            <a:lvl1pPr>
              <a:defRPr lang="en-US" sz="2000" dirty="0"/>
            </a:lvl1pPr>
          </a:lstStyle>
          <a:p>
            <a:pPr marL="0" lvl="0" indent="0" algn="ctr">
              <a:buNone/>
            </a:pPr>
            <a:r>
              <a:rPr lang="en-US" smtClean="0"/>
              <a:t>Click icon to add picture</a:t>
            </a:r>
            <a:endParaRPr lang="en-US" dirty="0"/>
          </a:p>
        </p:txBody>
      </p:sp>
    </p:spTree>
    <p:extLst>
      <p:ext uri="{BB962C8B-B14F-4D97-AF65-F5344CB8AC3E}">
        <p14:creationId xmlns:p14="http://schemas.microsoft.com/office/powerpoint/2010/main" val="1821192149"/>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237E7-A574-47D2-9624-D12F47560519}"/>
              </a:ext>
            </a:extLst>
          </p:cNvPr>
          <p:cNvSpPr>
            <a:spLocks noGrp="1"/>
          </p:cNvSpPr>
          <p:nvPr>
            <p:ph type="title" hasCustomPrompt="1"/>
          </p:nvPr>
        </p:nvSpPr>
        <p:spPr>
          <a:xfrm>
            <a:off x="363416" y="246186"/>
            <a:ext cx="3206261" cy="1037492"/>
          </a:xfrm>
        </p:spPr>
        <p:txBody>
          <a:bodyPr lIns="0" tIns="0" rIns="0" bIns="0" anchor="b">
            <a:noAutofit/>
          </a:bodyPr>
          <a:lstStyle>
            <a:lvl1pPr>
              <a:defRPr sz="3200" b="1" cap="all" baseline="0"/>
            </a:lvl1pPr>
          </a:lstStyle>
          <a:p>
            <a:r>
              <a:rPr lang="en-US" dirty="0"/>
              <a:t>Title here</a:t>
            </a:r>
            <a:endParaRPr lang="en-IN" dirty="0"/>
          </a:p>
        </p:txBody>
      </p:sp>
      <p:sp>
        <p:nvSpPr>
          <p:cNvPr id="10" name="Slide Number Placeholder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IN" smtClean="0"/>
              <a:pPr/>
              <a:t>‹#›</a:t>
            </a:fld>
            <a:endParaRPr lang="en-IN" dirty="0"/>
          </a:p>
        </p:txBody>
      </p:sp>
      <p:grpSp>
        <p:nvGrpSpPr>
          <p:cNvPr id="6" name="Group 5">
            <a:extLst>
              <a:ext uri="{FF2B5EF4-FFF2-40B4-BE49-F238E27FC236}">
                <a16:creationId xmlns:a16="http://schemas.microsoft.com/office/drawing/2014/main" id="{A6A27954-3A0E-430B-AD48-05A3F3278D70}"/>
              </a:ext>
            </a:extLst>
          </p:cNvPr>
          <p:cNvGrpSpPr/>
          <p:nvPr userDrawn="1"/>
        </p:nvGrpSpPr>
        <p:grpSpPr>
          <a:xfrm>
            <a:off x="-24056" y="1452564"/>
            <a:ext cx="3385227" cy="134113"/>
            <a:chOff x="-24055" y="1452565"/>
            <a:chExt cx="2374534" cy="0"/>
          </a:xfrm>
        </p:grpSpPr>
        <p:cxnSp>
          <p:nvCxnSpPr>
            <p:cNvPr id="12" name="Straight Connector 11">
              <a:extLst>
                <a:ext uri="{FF2B5EF4-FFF2-40B4-BE49-F238E27FC236}">
                  <a16:creationId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5" name="Oval 24">
            <a:extLst>
              <a:ext uri="{FF2B5EF4-FFF2-40B4-BE49-F238E27FC236}">
                <a16:creationId xmlns:a16="http://schemas.microsoft.com/office/drawing/2014/main" id="{3F366940-FB5E-4B76-8829-80C14F137B3A}"/>
              </a:ext>
            </a:extLst>
          </p:cNvPr>
          <p:cNvSpPr/>
          <p:nvPr userDrawn="1"/>
        </p:nvSpPr>
        <p:spPr>
          <a:xfrm>
            <a:off x="10251393" y="555158"/>
            <a:ext cx="3298372" cy="3298372"/>
          </a:xfrm>
          <a:prstGeom prst="ellipse">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6" name="Oval 25">
            <a:extLst>
              <a:ext uri="{FF2B5EF4-FFF2-40B4-BE49-F238E27FC236}">
                <a16:creationId xmlns:a16="http://schemas.microsoft.com/office/drawing/2014/main" id="{75486FFB-46EF-4E74-BFFF-7ED054DB0D9C}"/>
              </a:ext>
            </a:extLst>
          </p:cNvPr>
          <p:cNvSpPr/>
          <p:nvPr userDrawn="1"/>
        </p:nvSpPr>
        <p:spPr>
          <a:xfrm>
            <a:off x="9932986" y="330754"/>
            <a:ext cx="1268186" cy="1268186"/>
          </a:xfrm>
          <a:prstGeom prst="ellipse">
            <a:avLst/>
          </a:prstGeom>
          <a:noFill/>
          <a:ln w="31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27" name="Group 26">
            <a:extLst>
              <a:ext uri="{FF2B5EF4-FFF2-40B4-BE49-F238E27FC236}">
                <a16:creationId xmlns:a16="http://schemas.microsoft.com/office/drawing/2014/main" id="{6D35CCD2-B73F-944C-B572-7FBFC7DE22E4}"/>
              </a:ext>
            </a:extLst>
          </p:cNvPr>
          <p:cNvGrpSpPr/>
          <p:nvPr userDrawn="1"/>
        </p:nvGrpSpPr>
        <p:grpSpPr>
          <a:xfrm>
            <a:off x="363416" y="421045"/>
            <a:ext cx="748798" cy="134113"/>
            <a:chOff x="4827813" y="2534636"/>
            <a:chExt cx="996651" cy="178504"/>
          </a:xfrm>
        </p:grpSpPr>
        <p:sp>
          <p:nvSpPr>
            <p:cNvPr id="28" name="Oval 27">
              <a:extLst>
                <a:ext uri="{FF2B5EF4-FFF2-40B4-BE49-F238E27FC236}">
                  <a16:creationId xmlns:a16="http://schemas.microsoft.com/office/drawing/2014/main" id="{9D8F78D8-558F-3540-A5F4-B1AD8942B341}"/>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5" name="Oval 34">
              <a:extLst>
                <a:ext uri="{FF2B5EF4-FFF2-40B4-BE49-F238E27FC236}">
                  <a16:creationId xmlns:a16="http://schemas.microsoft.com/office/drawing/2014/main" id="{3F8F621A-F298-2B48-B7E0-8D9BEE8AA763}"/>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6" name="Oval 35">
              <a:extLst>
                <a:ext uri="{FF2B5EF4-FFF2-40B4-BE49-F238E27FC236}">
                  <a16:creationId xmlns:a16="http://schemas.microsoft.com/office/drawing/2014/main" id="{C17A3A3B-82AE-0A46-AE32-9B111F975BDB}"/>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sp>
          <p:nvSpPr>
            <p:cNvPr id="37" name="Oval 36">
              <a:extLst>
                <a:ext uri="{FF2B5EF4-FFF2-40B4-BE49-F238E27FC236}">
                  <a16:creationId xmlns:a16="http://schemas.microsoft.com/office/drawing/2014/main" id="{DF206CE3-6B94-C340-8BA3-A2A4E407E499}"/>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grpSp>
      <p:sp>
        <p:nvSpPr>
          <p:cNvPr id="30" name="Text Placeholder 3">
            <a:extLst>
              <a:ext uri="{FF2B5EF4-FFF2-40B4-BE49-F238E27FC236}">
                <a16:creationId xmlns:a16="http://schemas.microsoft.com/office/drawing/2014/main" id="{1B247C0B-04BA-4D5C-A41D-AEA60217241B}"/>
              </a:ext>
            </a:extLst>
          </p:cNvPr>
          <p:cNvSpPr>
            <a:spLocks noGrp="1"/>
          </p:cNvSpPr>
          <p:nvPr>
            <p:ph type="body" sz="half" idx="2"/>
          </p:nvPr>
        </p:nvSpPr>
        <p:spPr>
          <a:xfrm>
            <a:off x="363416" y="2057400"/>
            <a:ext cx="3206261"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31" name="Content Placeholder 2">
            <a:extLst>
              <a:ext uri="{FF2B5EF4-FFF2-40B4-BE49-F238E27FC236}">
                <a16:creationId xmlns:a16="http://schemas.microsoft.com/office/drawing/2014/main" id="{194C619D-34F6-4A29-857A-D76007218728}"/>
              </a:ext>
            </a:extLst>
          </p:cNvPr>
          <p:cNvSpPr>
            <a:spLocks noGrp="1"/>
          </p:cNvSpPr>
          <p:nvPr>
            <p:ph idx="1"/>
          </p:nvPr>
        </p:nvSpPr>
        <p:spPr>
          <a:xfrm>
            <a:off x="3888084" y="246187"/>
            <a:ext cx="7467304" cy="5614864"/>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95175903"/>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237E7-A574-47D2-9624-D12F47560519}"/>
              </a:ext>
            </a:extLst>
          </p:cNvPr>
          <p:cNvSpPr>
            <a:spLocks noGrp="1"/>
          </p:cNvSpPr>
          <p:nvPr>
            <p:ph type="title"/>
          </p:nvPr>
        </p:nvSpPr>
        <p:spPr>
          <a:xfrm>
            <a:off x="363416" y="246186"/>
            <a:ext cx="11465168" cy="1037492"/>
          </a:xfrm>
        </p:spPr>
        <p:txBody>
          <a:bodyPr lIns="0" tIns="0" rIns="0" bIns="0" anchor="b">
            <a:noAutofit/>
          </a:bodyPr>
          <a:lstStyle>
            <a:lvl1pPr>
              <a:defRPr sz="3200" b="1" cap="all" baseline="0"/>
            </a:lvl1pPr>
          </a:lstStyle>
          <a:p>
            <a:r>
              <a:rPr lang="en-US" smtClean="0"/>
              <a:t>Click to edit Master title style</a:t>
            </a:r>
            <a:endParaRPr lang="en-IN" dirty="0"/>
          </a:p>
        </p:txBody>
      </p:sp>
      <p:sp>
        <p:nvSpPr>
          <p:cNvPr id="10" name="Slide Number Placeholder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IN" smtClean="0"/>
              <a:pPr/>
              <a:t>‹#›</a:t>
            </a:fld>
            <a:endParaRPr lang="en-IN" dirty="0"/>
          </a:p>
        </p:txBody>
      </p:sp>
      <p:cxnSp>
        <p:nvCxnSpPr>
          <p:cNvPr id="12" name="Straight Connector 11">
            <a:extLst>
              <a:ext uri="{FF2B5EF4-FFF2-40B4-BE49-F238E27FC236}">
                <a16:creationId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831C4EF-58CF-4AEC-9F81-CB38D946A457}"/>
              </a:ext>
            </a:extLst>
          </p:cNvPr>
          <p:cNvCxnSpPr>
            <a:cxnSpLocks/>
          </p:cNvCxnSpPr>
          <p:nvPr userDrawn="1"/>
        </p:nvCxnSpPr>
        <p:spPr>
          <a:xfrm flipV="1">
            <a:off x="2454442" y="1429119"/>
            <a:ext cx="9737558" cy="15383"/>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EC7CCE55-AF4E-4245-BFBC-DEC36E1D4A47}"/>
              </a:ext>
            </a:extLst>
          </p:cNvPr>
          <p:cNvGrpSpPr/>
          <p:nvPr userDrawn="1"/>
        </p:nvGrpSpPr>
        <p:grpSpPr>
          <a:xfrm>
            <a:off x="363416" y="421045"/>
            <a:ext cx="748798" cy="134113"/>
            <a:chOff x="4827813" y="2534636"/>
            <a:chExt cx="996651" cy="178504"/>
          </a:xfrm>
        </p:grpSpPr>
        <p:sp>
          <p:nvSpPr>
            <p:cNvPr id="20" name="Oval 19">
              <a:extLst>
                <a:ext uri="{FF2B5EF4-FFF2-40B4-BE49-F238E27FC236}">
                  <a16:creationId xmlns:a16="http://schemas.microsoft.com/office/drawing/2014/main" id="{A13A9D50-C6EA-F04C-BB84-891959D759F9}"/>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Oval 20">
              <a:extLst>
                <a:ext uri="{FF2B5EF4-FFF2-40B4-BE49-F238E27FC236}">
                  <a16:creationId xmlns:a16="http://schemas.microsoft.com/office/drawing/2014/main" id="{2790B908-BCFE-FA4B-B5E3-36C62E088DE9}"/>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3" name="Oval 22">
              <a:extLst>
                <a:ext uri="{FF2B5EF4-FFF2-40B4-BE49-F238E27FC236}">
                  <a16:creationId xmlns:a16="http://schemas.microsoft.com/office/drawing/2014/main" id="{C96D4A9D-D054-044B-8920-BE06A68ED267}"/>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sp>
          <p:nvSpPr>
            <p:cNvPr id="24" name="Oval 23">
              <a:extLst>
                <a:ext uri="{FF2B5EF4-FFF2-40B4-BE49-F238E27FC236}">
                  <a16:creationId xmlns:a16="http://schemas.microsoft.com/office/drawing/2014/main" id="{843643B7-9DFD-8C46-881C-69B3D67CA91A}"/>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grpSp>
      <p:sp>
        <p:nvSpPr>
          <p:cNvPr id="13" name="Oval 12">
            <a:extLst>
              <a:ext uri="{FF2B5EF4-FFF2-40B4-BE49-F238E27FC236}">
                <a16:creationId xmlns:a16="http://schemas.microsoft.com/office/drawing/2014/main" id="{82D9D565-739D-4898-97BD-79EB8C7F91EC}"/>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Oval 13">
            <a:extLst>
              <a:ext uri="{FF2B5EF4-FFF2-40B4-BE49-F238E27FC236}">
                <a16:creationId xmlns:a16="http://schemas.microsoft.com/office/drawing/2014/main" id="{620FADA3-E777-489C-976D-0B0C4FD31310}"/>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436514738"/>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0" name="Slide Number Placeholder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IN" smtClean="0"/>
              <a:pPr/>
              <a:t>‹#›</a:t>
            </a:fld>
            <a:endParaRPr lang="en-IN" dirty="0"/>
          </a:p>
        </p:txBody>
      </p:sp>
      <p:grpSp>
        <p:nvGrpSpPr>
          <p:cNvPr id="4" name="Group 3">
            <a:extLst>
              <a:ext uri="{FF2B5EF4-FFF2-40B4-BE49-F238E27FC236}">
                <a16:creationId xmlns:a16="http://schemas.microsoft.com/office/drawing/2014/main" id="{8DCE8039-0D05-4A75-878A-907B8D44B9E7}"/>
              </a:ext>
            </a:extLst>
          </p:cNvPr>
          <p:cNvGrpSpPr/>
          <p:nvPr userDrawn="1"/>
        </p:nvGrpSpPr>
        <p:grpSpPr>
          <a:xfrm>
            <a:off x="363416" y="421045"/>
            <a:ext cx="748798" cy="134113"/>
            <a:chOff x="4827813" y="2534636"/>
            <a:chExt cx="996651" cy="178504"/>
          </a:xfrm>
        </p:grpSpPr>
        <p:sp>
          <p:nvSpPr>
            <p:cNvPr id="5" name="Oval 4">
              <a:extLst>
                <a:ext uri="{FF2B5EF4-FFF2-40B4-BE49-F238E27FC236}">
                  <a16:creationId xmlns:a16="http://schemas.microsoft.com/office/drawing/2014/main" id="{C1402252-45E8-45B3-BA5E-DFA33A45474E}"/>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Oval 5">
              <a:extLst>
                <a:ext uri="{FF2B5EF4-FFF2-40B4-BE49-F238E27FC236}">
                  <a16:creationId xmlns:a16="http://schemas.microsoft.com/office/drawing/2014/main" id="{1300C883-1ACE-4AF3-9875-792A769588D5}"/>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Oval 6">
              <a:extLst>
                <a:ext uri="{FF2B5EF4-FFF2-40B4-BE49-F238E27FC236}">
                  <a16:creationId xmlns:a16="http://schemas.microsoft.com/office/drawing/2014/main" id="{E75483D7-E612-43D2-9B0E-C69356C160DA}"/>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sp>
          <p:nvSpPr>
            <p:cNvPr id="8" name="Oval 7">
              <a:extLst>
                <a:ext uri="{FF2B5EF4-FFF2-40B4-BE49-F238E27FC236}">
                  <a16:creationId xmlns:a16="http://schemas.microsoft.com/office/drawing/2014/main" id="{F279C5F2-4C7F-4470-A44F-E8AD69AC9FA0}"/>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grpSp>
    </p:spTree>
    <p:extLst>
      <p:ext uri="{BB962C8B-B14F-4D97-AF65-F5344CB8AC3E}">
        <p14:creationId xmlns:p14="http://schemas.microsoft.com/office/powerpoint/2010/main" val="3875061161"/>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Content, and Large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16441-0F1F-453B-BACF-543CEDE2AE72}"/>
              </a:ext>
            </a:extLst>
          </p:cNvPr>
          <p:cNvSpPr>
            <a:spLocks noGrp="1"/>
          </p:cNvSpPr>
          <p:nvPr>
            <p:ph type="title"/>
          </p:nvPr>
        </p:nvSpPr>
        <p:spPr>
          <a:xfrm>
            <a:off x="5908430" y="1046163"/>
            <a:ext cx="5445369" cy="1114784"/>
          </a:xfrm>
        </p:spPr>
        <p:txBody>
          <a:bodyPr lIns="0" tIns="0" rIns="0" bIns="0" anchor="b">
            <a:noAutofit/>
          </a:bodyPr>
          <a:lstStyle>
            <a:lvl1pPr>
              <a:defRPr sz="3200" b="1" cap="all" baseline="0"/>
            </a:lvl1pPr>
          </a:lstStyle>
          <a:p>
            <a:r>
              <a:rPr lang="en-US" smtClean="0"/>
              <a:t>Click to edit Master title style</a:t>
            </a:r>
            <a:endParaRPr lang="en-IN"/>
          </a:p>
        </p:txBody>
      </p:sp>
      <p:sp>
        <p:nvSpPr>
          <p:cNvPr id="3" name="Content Placeholder 2">
            <a:extLst>
              <a:ext uri="{FF2B5EF4-FFF2-40B4-BE49-F238E27FC236}">
                <a16:creationId xmlns:a16="http://schemas.microsoft.com/office/drawing/2014/main" id="{61EC9302-80D9-4A88-8591-DE2D4BA1F91A}"/>
              </a:ext>
            </a:extLst>
          </p:cNvPr>
          <p:cNvSpPr>
            <a:spLocks noGrp="1"/>
          </p:cNvSpPr>
          <p:nvPr>
            <p:ph idx="1"/>
          </p:nvPr>
        </p:nvSpPr>
        <p:spPr>
          <a:xfrm>
            <a:off x="5908430" y="2506662"/>
            <a:ext cx="5445370" cy="3454523"/>
          </a:xfrm>
        </p:spPr>
        <p:txBody>
          <a:bodyPr lIns="0" tIns="0" rIns="0" bIns="0">
            <a:noAutofit/>
          </a:bodyPr>
          <a:lstStyle>
            <a:lvl1pPr>
              <a:lnSpc>
                <a:spcPct val="100000"/>
              </a:lnSpc>
              <a:buClr>
                <a:schemeClr val="accent1"/>
              </a:buClr>
              <a:defRPr sz="1800"/>
            </a:lvl1pPr>
            <a:lvl2pPr>
              <a:lnSpc>
                <a:spcPct val="100000"/>
              </a:lnSpc>
              <a:buClr>
                <a:schemeClr val="accent1"/>
              </a:buClr>
              <a:defRPr sz="1600"/>
            </a:lvl2pPr>
            <a:lvl3pPr>
              <a:lnSpc>
                <a:spcPct val="100000"/>
              </a:lnSpc>
              <a:buClr>
                <a:schemeClr val="accent1"/>
              </a:buClr>
              <a:defRPr sz="1400"/>
            </a:lvl3pPr>
            <a:lvl4pPr>
              <a:lnSpc>
                <a:spcPct val="100000"/>
              </a:lnSpc>
              <a:buClr>
                <a:schemeClr val="accent1"/>
              </a:buClr>
              <a:defRPr sz="1200"/>
            </a:lvl4pPr>
            <a:lvl5pPr>
              <a:lnSpc>
                <a:spcPct val="100000"/>
              </a:lnSpc>
              <a:buClr>
                <a:schemeClr val="accent1"/>
              </a:buClr>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7" name="Slide Number Placeholder 5">
            <a:extLst>
              <a:ext uri="{FF2B5EF4-FFF2-40B4-BE49-F238E27FC236}">
                <a16:creationId xmlns:a16="http://schemas.microsoft.com/office/drawing/2014/main" id="{2C89B828-B338-413C-B008-0A8566F4881D}"/>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IN" smtClean="0"/>
              <a:pPr/>
              <a:t>‹#›</a:t>
            </a:fld>
            <a:endParaRPr lang="en-IN" dirty="0"/>
          </a:p>
        </p:txBody>
      </p:sp>
      <p:sp>
        <p:nvSpPr>
          <p:cNvPr id="8" name="Content Placeholder 16">
            <a:extLst>
              <a:ext uri="{FF2B5EF4-FFF2-40B4-BE49-F238E27FC236}">
                <a16:creationId xmlns:a16="http://schemas.microsoft.com/office/drawing/2014/main" id="{6AEAE6ED-58FA-4039-939A-E4032520CB3C}"/>
              </a:ext>
            </a:extLst>
          </p:cNvPr>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Your company name</a:t>
            </a:r>
          </a:p>
        </p:txBody>
      </p:sp>
      <p:sp>
        <p:nvSpPr>
          <p:cNvPr id="10" name="Picture Placeholder 9">
            <a:extLst>
              <a:ext uri="{FF2B5EF4-FFF2-40B4-BE49-F238E27FC236}">
                <a16:creationId xmlns:a16="http://schemas.microsoft.com/office/drawing/2014/main" id="{4502AABE-45EB-48A5-AD25-47BD8B79DF61}"/>
              </a:ext>
            </a:extLst>
          </p:cNvPr>
          <p:cNvSpPr>
            <a:spLocks noGrp="1"/>
          </p:cNvSpPr>
          <p:nvPr>
            <p:ph type="pic" sz="quarter" idx="15"/>
          </p:nvPr>
        </p:nvSpPr>
        <p:spPr>
          <a:xfrm>
            <a:off x="469045" y="0"/>
            <a:ext cx="5210175" cy="5961063"/>
          </a:xfrm>
          <a:solidFill>
            <a:schemeClr val="bg1">
              <a:lumMod val="85000"/>
            </a:schemeClr>
          </a:solidFill>
        </p:spPr>
        <p:txBody>
          <a:bodyPr anchor="ctr"/>
          <a:lstStyle>
            <a:lvl1pPr marL="0" indent="0" algn="ctr">
              <a:buNone/>
              <a:defRPr/>
            </a:lvl1pPr>
          </a:lstStyle>
          <a:p>
            <a:r>
              <a:rPr lang="en-US" smtClean="0"/>
              <a:t>Click icon to add picture</a:t>
            </a:r>
            <a:endParaRPr lang="en-IN" dirty="0"/>
          </a:p>
        </p:txBody>
      </p:sp>
      <p:cxnSp>
        <p:nvCxnSpPr>
          <p:cNvPr id="11" name="Straight Connector 10">
            <a:extLst>
              <a:ext uri="{FF2B5EF4-FFF2-40B4-BE49-F238E27FC236}">
                <a16:creationId xmlns:a16="http://schemas.microsoft.com/office/drawing/2014/main" id="{8888A4FD-81F4-4588-9E6D-70E57577D8BF}"/>
              </a:ext>
            </a:extLst>
          </p:cNvPr>
          <p:cNvCxnSpPr>
            <a:cxnSpLocks/>
          </p:cNvCxnSpPr>
          <p:nvPr userDrawn="1"/>
        </p:nvCxnSpPr>
        <p:spPr>
          <a:xfrm>
            <a:off x="5679220" y="2286312"/>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4CF1D2ED-7B25-4251-BF07-47FBAA534810}"/>
              </a:ext>
            </a:extLst>
          </p:cNvPr>
          <p:cNvGrpSpPr/>
          <p:nvPr userDrawn="1"/>
        </p:nvGrpSpPr>
        <p:grpSpPr>
          <a:xfrm>
            <a:off x="11079786" y="421045"/>
            <a:ext cx="748798" cy="134113"/>
            <a:chOff x="4827813" y="2534636"/>
            <a:chExt cx="996651" cy="178504"/>
          </a:xfrm>
        </p:grpSpPr>
        <p:sp>
          <p:nvSpPr>
            <p:cNvPr id="13" name="Oval 12">
              <a:extLst>
                <a:ext uri="{FF2B5EF4-FFF2-40B4-BE49-F238E27FC236}">
                  <a16:creationId xmlns:a16="http://schemas.microsoft.com/office/drawing/2014/main" id="{E397537E-DF51-4990-9447-2DAE98ABC683}"/>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Oval 13">
              <a:extLst>
                <a:ext uri="{FF2B5EF4-FFF2-40B4-BE49-F238E27FC236}">
                  <a16:creationId xmlns:a16="http://schemas.microsoft.com/office/drawing/2014/main" id="{3E99CAB5-81F4-4EA8-8B36-4A70C59861FD}"/>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Oval 14">
              <a:extLst>
                <a:ext uri="{FF2B5EF4-FFF2-40B4-BE49-F238E27FC236}">
                  <a16:creationId xmlns:a16="http://schemas.microsoft.com/office/drawing/2014/main" id="{16AADF9A-A507-4453-8CE3-3F78BB303FA4}"/>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sp>
          <p:nvSpPr>
            <p:cNvPr id="16" name="Oval 15">
              <a:extLst>
                <a:ext uri="{FF2B5EF4-FFF2-40B4-BE49-F238E27FC236}">
                  <a16:creationId xmlns:a16="http://schemas.microsoft.com/office/drawing/2014/main" id="{C33AA69F-C4B8-479C-9F0F-69C184D0611F}"/>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grpSp>
      <p:sp>
        <p:nvSpPr>
          <p:cNvPr id="17" name="Oval 16">
            <a:extLst>
              <a:ext uri="{FF2B5EF4-FFF2-40B4-BE49-F238E27FC236}">
                <a16:creationId xmlns:a16="http://schemas.microsoft.com/office/drawing/2014/main" id="{8725921A-0ED5-431E-899C-28A6920B5029}"/>
              </a:ext>
            </a:extLst>
          </p:cNvPr>
          <p:cNvSpPr/>
          <p:nvPr userDrawn="1"/>
        </p:nvSpPr>
        <p:spPr>
          <a:xfrm>
            <a:off x="10039330" y="896815"/>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Oval 17">
            <a:extLst>
              <a:ext uri="{FF2B5EF4-FFF2-40B4-BE49-F238E27FC236}">
                <a16:creationId xmlns:a16="http://schemas.microsoft.com/office/drawing/2014/main" id="{EE8B169A-8A2F-4425-A9A1-1B828428B434}"/>
              </a:ext>
            </a:extLst>
          </p:cNvPr>
          <p:cNvSpPr/>
          <p:nvPr userDrawn="1"/>
        </p:nvSpPr>
        <p:spPr>
          <a:xfrm>
            <a:off x="9720923" y="672411"/>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20" name="Straight Connector 19">
            <a:extLst>
              <a:ext uri="{FF2B5EF4-FFF2-40B4-BE49-F238E27FC236}">
                <a16:creationId xmlns:a16="http://schemas.microsoft.com/office/drawing/2014/main" id="{43B45974-F6C7-40D3-9399-E05FA19C565E}"/>
              </a:ext>
            </a:extLst>
          </p:cNvPr>
          <p:cNvCxnSpPr>
            <a:cxnSpLocks/>
          </p:cNvCxnSpPr>
          <p:nvPr userDrawn="1"/>
        </p:nvCxnSpPr>
        <p:spPr>
          <a:xfrm>
            <a:off x="7508020" y="2286312"/>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1847650"/>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Content, and Three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16441-0F1F-453B-BACF-543CEDE2AE72}"/>
              </a:ext>
            </a:extLst>
          </p:cNvPr>
          <p:cNvSpPr>
            <a:spLocks noGrp="1"/>
          </p:cNvSpPr>
          <p:nvPr>
            <p:ph type="title"/>
          </p:nvPr>
        </p:nvSpPr>
        <p:spPr>
          <a:xfrm>
            <a:off x="363416" y="1046163"/>
            <a:ext cx="5445369" cy="1114784"/>
          </a:xfrm>
        </p:spPr>
        <p:txBody>
          <a:bodyPr lIns="0" tIns="0" rIns="0" bIns="0" anchor="b">
            <a:noAutofit/>
          </a:bodyPr>
          <a:lstStyle>
            <a:lvl1pPr>
              <a:defRPr sz="3200" b="1" cap="all" baseline="0"/>
            </a:lvl1pPr>
          </a:lstStyle>
          <a:p>
            <a:r>
              <a:rPr lang="en-US" smtClean="0"/>
              <a:t>Click to edit Master title style</a:t>
            </a:r>
            <a:endParaRPr lang="en-IN" dirty="0"/>
          </a:p>
        </p:txBody>
      </p:sp>
      <p:sp>
        <p:nvSpPr>
          <p:cNvPr id="3" name="Content Placeholder 2">
            <a:extLst>
              <a:ext uri="{FF2B5EF4-FFF2-40B4-BE49-F238E27FC236}">
                <a16:creationId xmlns:a16="http://schemas.microsoft.com/office/drawing/2014/main" id="{61EC9302-80D9-4A88-8591-DE2D4BA1F91A}"/>
              </a:ext>
            </a:extLst>
          </p:cNvPr>
          <p:cNvSpPr>
            <a:spLocks noGrp="1"/>
          </p:cNvSpPr>
          <p:nvPr>
            <p:ph idx="1"/>
          </p:nvPr>
        </p:nvSpPr>
        <p:spPr>
          <a:xfrm>
            <a:off x="363416" y="2506662"/>
            <a:ext cx="5445370" cy="3454523"/>
          </a:xfrm>
        </p:spPr>
        <p:txBody>
          <a:bodyPr lIns="0" tIns="0" rIns="0" bIns="0">
            <a:noAutofit/>
          </a:bodyPr>
          <a:lstStyle>
            <a:lvl1pPr>
              <a:lnSpc>
                <a:spcPct val="100000"/>
              </a:lnSpc>
              <a:defRPr sz="1800"/>
            </a:lvl1pPr>
            <a:lvl2pPr>
              <a:lnSpc>
                <a:spcPct val="100000"/>
              </a:lnSpc>
              <a:defRPr sz="1600"/>
            </a:lvl2pPr>
            <a:lvl3pPr>
              <a:lnSpc>
                <a:spcPct val="100000"/>
              </a:lnSpc>
              <a:defRPr sz="1400"/>
            </a:lvl3pPr>
            <a:lvl4pPr>
              <a:lnSpc>
                <a:spcPct val="100000"/>
              </a:lnSpc>
              <a:defRPr sz="1200"/>
            </a:lvl4pPr>
            <a:lvl5pPr>
              <a:lnSpc>
                <a:spcPct val="100000"/>
              </a:lnSpc>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7" name="Slide Number Placeholder 5">
            <a:extLst>
              <a:ext uri="{FF2B5EF4-FFF2-40B4-BE49-F238E27FC236}">
                <a16:creationId xmlns:a16="http://schemas.microsoft.com/office/drawing/2014/main" id="{2C89B828-B338-413C-B008-0A8566F4881D}"/>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IN" smtClean="0"/>
              <a:pPr/>
              <a:t>‹#›</a:t>
            </a:fld>
            <a:endParaRPr lang="en-IN" dirty="0"/>
          </a:p>
        </p:txBody>
      </p:sp>
      <p:sp>
        <p:nvSpPr>
          <p:cNvPr id="8" name="Content Placeholder 16">
            <a:extLst>
              <a:ext uri="{FF2B5EF4-FFF2-40B4-BE49-F238E27FC236}">
                <a16:creationId xmlns:a16="http://schemas.microsoft.com/office/drawing/2014/main" id="{6AEAE6ED-58FA-4039-939A-E4032520CB3C}"/>
              </a:ext>
            </a:extLst>
          </p:cNvPr>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Your company name</a:t>
            </a:r>
          </a:p>
        </p:txBody>
      </p:sp>
      <p:sp>
        <p:nvSpPr>
          <p:cNvPr id="10" name="Picture Placeholder 9">
            <a:extLst>
              <a:ext uri="{FF2B5EF4-FFF2-40B4-BE49-F238E27FC236}">
                <a16:creationId xmlns:a16="http://schemas.microsoft.com/office/drawing/2014/main" id="{4502AABE-45EB-48A5-AD25-47BD8B79DF61}"/>
              </a:ext>
            </a:extLst>
          </p:cNvPr>
          <p:cNvSpPr>
            <a:spLocks noGrp="1"/>
          </p:cNvSpPr>
          <p:nvPr>
            <p:ph type="pic" sz="quarter" idx="15"/>
          </p:nvPr>
        </p:nvSpPr>
        <p:spPr>
          <a:xfrm>
            <a:off x="5919755" y="1"/>
            <a:ext cx="3430408" cy="4091942"/>
          </a:xfrm>
          <a:solidFill>
            <a:schemeClr val="bg1">
              <a:lumMod val="85000"/>
            </a:schemeClr>
          </a:solidFill>
        </p:spPr>
        <p:txBody>
          <a:bodyPr anchor="ctr"/>
          <a:lstStyle>
            <a:lvl1pPr marL="0" indent="0" algn="ctr">
              <a:buNone/>
              <a:defRPr/>
            </a:lvl1pPr>
          </a:lstStyle>
          <a:p>
            <a:r>
              <a:rPr lang="en-US" smtClean="0"/>
              <a:t>Click icon to add picture</a:t>
            </a:r>
            <a:endParaRPr lang="en-IN" dirty="0"/>
          </a:p>
        </p:txBody>
      </p:sp>
      <p:cxnSp>
        <p:nvCxnSpPr>
          <p:cNvPr id="11" name="Straight Connector 10">
            <a:extLst>
              <a:ext uri="{FF2B5EF4-FFF2-40B4-BE49-F238E27FC236}">
                <a16:creationId xmlns:a16="http://schemas.microsoft.com/office/drawing/2014/main" id="{8888A4FD-81F4-4588-9E6D-70E57577D8BF}"/>
              </a:ext>
            </a:extLst>
          </p:cNvPr>
          <p:cNvCxnSpPr>
            <a:cxnSpLocks/>
          </p:cNvCxnSpPr>
          <p:nvPr userDrawn="1"/>
        </p:nvCxnSpPr>
        <p:spPr>
          <a:xfrm>
            <a:off x="-24055" y="2286312"/>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4CF1D2ED-7B25-4251-BF07-47FBAA534810}"/>
              </a:ext>
            </a:extLst>
          </p:cNvPr>
          <p:cNvGrpSpPr/>
          <p:nvPr userDrawn="1"/>
        </p:nvGrpSpPr>
        <p:grpSpPr>
          <a:xfrm>
            <a:off x="363416" y="421045"/>
            <a:ext cx="748798" cy="134113"/>
            <a:chOff x="4827813" y="2534636"/>
            <a:chExt cx="996651" cy="178504"/>
          </a:xfrm>
        </p:grpSpPr>
        <p:sp>
          <p:nvSpPr>
            <p:cNvPr id="13" name="Oval 12">
              <a:extLst>
                <a:ext uri="{FF2B5EF4-FFF2-40B4-BE49-F238E27FC236}">
                  <a16:creationId xmlns:a16="http://schemas.microsoft.com/office/drawing/2014/main" id="{E397537E-DF51-4990-9447-2DAE98ABC683}"/>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Oval 13">
              <a:extLst>
                <a:ext uri="{FF2B5EF4-FFF2-40B4-BE49-F238E27FC236}">
                  <a16:creationId xmlns:a16="http://schemas.microsoft.com/office/drawing/2014/main" id="{3E99CAB5-81F4-4EA8-8B36-4A70C59861FD}"/>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Oval 14">
              <a:extLst>
                <a:ext uri="{FF2B5EF4-FFF2-40B4-BE49-F238E27FC236}">
                  <a16:creationId xmlns:a16="http://schemas.microsoft.com/office/drawing/2014/main" id="{16AADF9A-A507-4453-8CE3-3F78BB303FA4}"/>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sp>
          <p:nvSpPr>
            <p:cNvPr id="16" name="Oval 15">
              <a:extLst>
                <a:ext uri="{FF2B5EF4-FFF2-40B4-BE49-F238E27FC236}">
                  <a16:creationId xmlns:a16="http://schemas.microsoft.com/office/drawing/2014/main" id="{C33AA69F-C4B8-479C-9F0F-69C184D0611F}"/>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grpSp>
      <p:sp>
        <p:nvSpPr>
          <p:cNvPr id="17" name="Oval 16">
            <a:extLst>
              <a:ext uri="{FF2B5EF4-FFF2-40B4-BE49-F238E27FC236}">
                <a16:creationId xmlns:a16="http://schemas.microsoft.com/office/drawing/2014/main" id="{8725921A-0ED5-431E-899C-28A6920B5029}"/>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Oval 17">
            <a:extLst>
              <a:ext uri="{FF2B5EF4-FFF2-40B4-BE49-F238E27FC236}">
                <a16:creationId xmlns:a16="http://schemas.microsoft.com/office/drawing/2014/main" id="{EE8B169A-8A2F-4425-A9A1-1B828428B434}"/>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20" name="Straight Connector 19">
            <a:extLst>
              <a:ext uri="{FF2B5EF4-FFF2-40B4-BE49-F238E27FC236}">
                <a16:creationId xmlns:a16="http://schemas.microsoft.com/office/drawing/2014/main" id="{43B45974-F6C7-40D3-9399-E05FA19C565E}"/>
              </a:ext>
            </a:extLst>
          </p:cNvPr>
          <p:cNvCxnSpPr>
            <a:cxnSpLocks/>
          </p:cNvCxnSpPr>
          <p:nvPr userDrawn="1"/>
        </p:nvCxnSpPr>
        <p:spPr>
          <a:xfrm>
            <a:off x="1804745" y="2286312"/>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Picture Placeholder 9">
            <a:extLst>
              <a:ext uri="{FF2B5EF4-FFF2-40B4-BE49-F238E27FC236}">
                <a16:creationId xmlns:a16="http://schemas.microsoft.com/office/drawing/2014/main" id="{63A2A33D-4D91-454D-A35B-6DA97069EC3F}"/>
              </a:ext>
            </a:extLst>
          </p:cNvPr>
          <p:cNvSpPr>
            <a:spLocks noGrp="1"/>
          </p:cNvSpPr>
          <p:nvPr>
            <p:ph type="pic" sz="quarter" idx="16"/>
          </p:nvPr>
        </p:nvSpPr>
        <p:spPr>
          <a:xfrm>
            <a:off x="9542186" y="555157"/>
            <a:ext cx="2649814" cy="4298197"/>
          </a:xfrm>
          <a:solidFill>
            <a:schemeClr val="bg1">
              <a:lumMod val="85000"/>
            </a:schemeClr>
          </a:solidFill>
        </p:spPr>
        <p:txBody>
          <a:bodyPr anchor="ctr"/>
          <a:lstStyle>
            <a:lvl1pPr marL="0" indent="0" algn="ctr">
              <a:buNone/>
              <a:defRPr/>
            </a:lvl1pPr>
          </a:lstStyle>
          <a:p>
            <a:r>
              <a:rPr lang="en-US" smtClean="0"/>
              <a:t>Click icon to add picture</a:t>
            </a:r>
            <a:endParaRPr lang="en-IN" dirty="0"/>
          </a:p>
        </p:txBody>
      </p:sp>
      <p:sp>
        <p:nvSpPr>
          <p:cNvPr id="21" name="Picture Placeholder 9">
            <a:extLst>
              <a:ext uri="{FF2B5EF4-FFF2-40B4-BE49-F238E27FC236}">
                <a16:creationId xmlns:a16="http://schemas.microsoft.com/office/drawing/2014/main" id="{7EC67FB7-777C-473E-95B8-585AA8E66406}"/>
              </a:ext>
            </a:extLst>
          </p:cNvPr>
          <p:cNvSpPr>
            <a:spLocks noGrp="1"/>
          </p:cNvSpPr>
          <p:nvPr>
            <p:ph type="pic" sz="quarter" idx="17"/>
          </p:nvPr>
        </p:nvSpPr>
        <p:spPr>
          <a:xfrm>
            <a:off x="5919754" y="4289110"/>
            <a:ext cx="3430407" cy="1672075"/>
          </a:xfrm>
          <a:solidFill>
            <a:schemeClr val="bg1">
              <a:lumMod val="85000"/>
            </a:schemeClr>
          </a:solidFill>
        </p:spPr>
        <p:txBody>
          <a:bodyPr anchor="ctr"/>
          <a:lstStyle>
            <a:lvl1pPr marL="0" indent="0" algn="ctr">
              <a:buNone/>
              <a:defRPr/>
            </a:lvl1pPr>
          </a:lstStyle>
          <a:p>
            <a:r>
              <a:rPr lang="en-US" smtClean="0"/>
              <a:t>Click icon to add picture</a:t>
            </a:r>
            <a:endParaRPr lang="en-IN" dirty="0"/>
          </a:p>
        </p:txBody>
      </p:sp>
    </p:spTree>
    <p:extLst>
      <p:ext uri="{BB962C8B-B14F-4D97-AF65-F5344CB8AC3E}">
        <p14:creationId xmlns:p14="http://schemas.microsoft.com/office/powerpoint/2010/main" val="234058956"/>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alf Image Horizonta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44E22-137C-4913-A29E-04F82EA87867}"/>
              </a:ext>
            </a:extLst>
          </p:cNvPr>
          <p:cNvSpPr>
            <a:spLocks noGrp="1"/>
          </p:cNvSpPr>
          <p:nvPr>
            <p:ph type="title" hasCustomPrompt="1"/>
          </p:nvPr>
        </p:nvSpPr>
        <p:spPr>
          <a:xfrm>
            <a:off x="831850" y="3794663"/>
            <a:ext cx="10515600" cy="823232"/>
          </a:xfrm>
        </p:spPr>
        <p:txBody>
          <a:bodyPr vert="horz" lIns="91440" tIns="45720" rIns="91440" bIns="45720" rtlCol="0" anchor="b">
            <a:noAutofit/>
          </a:bodyPr>
          <a:lstStyle>
            <a:lvl1pPr algn="ctr">
              <a:defRPr lang="en-IN" sz="3600" b="1" cap="all" baseline="0"/>
            </a:lvl1pPr>
          </a:lstStyle>
          <a:p>
            <a:pPr lvl="0"/>
            <a:r>
              <a:rPr lang="en-US" dirty="0"/>
              <a:t>TITLE HERE</a:t>
            </a:r>
            <a:endParaRPr lang="en-IN" dirty="0"/>
          </a:p>
        </p:txBody>
      </p:sp>
      <p:sp>
        <p:nvSpPr>
          <p:cNvPr id="3" name="Text Placeholder 2">
            <a:extLst>
              <a:ext uri="{FF2B5EF4-FFF2-40B4-BE49-F238E27FC236}">
                <a16:creationId xmlns:a16="http://schemas.microsoft.com/office/drawing/2014/main" id="{6E8BFC94-FFEC-4290-AC27-760323F21BA3}"/>
              </a:ext>
            </a:extLst>
          </p:cNvPr>
          <p:cNvSpPr>
            <a:spLocks noGrp="1"/>
          </p:cNvSpPr>
          <p:nvPr>
            <p:ph type="body" idx="1"/>
          </p:nvPr>
        </p:nvSpPr>
        <p:spPr>
          <a:xfrm>
            <a:off x="831850" y="4839691"/>
            <a:ext cx="10515600" cy="1305379"/>
          </a:xfrm>
        </p:spPr>
        <p:txBody>
          <a:bodyPr vert="horz" lIns="91440" tIns="45720" rIns="91440" bIns="45720" rtlCol="0">
            <a:noAutofit/>
          </a:bodyPr>
          <a:lstStyle>
            <a:lvl1pPr marL="0" indent="0" algn="ctr">
              <a:lnSpc>
                <a:spcPct val="100000"/>
              </a:lnSpc>
              <a:buNone/>
              <a:defRPr lang="en-US" sz="1800" b="0" cap="none" baseline="0" dirty="0" smtClean="0"/>
            </a:lvl1pPr>
          </a:lstStyle>
          <a:p>
            <a:pPr marL="228600" lvl="0" indent="-228600"/>
            <a:r>
              <a:rPr lang="en-US" smtClean="0"/>
              <a:t>Edit Master text styles</a:t>
            </a:r>
          </a:p>
        </p:txBody>
      </p:sp>
      <p:sp>
        <p:nvSpPr>
          <p:cNvPr id="6" name="Slide Number Placeholder 5">
            <a:extLst>
              <a:ext uri="{FF2B5EF4-FFF2-40B4-BE49-F238E27FC236}">
                <a16:creationId xmlns:a16="http://schemas.microsoft.com/office/drawing/2014/main" id="{B44139FA-A83B-432B-9C7C-26634F4630E6}"/>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IN" smtClean="0"/>
              <a:pPr/>
              <a:t>‹#›</a:t>
            </a:fld>
            <a:endParaRPr lang="en-IN" dirty="0"/>
          </a:p>
        </p:txBody>
      </p:sp>
      <p:sp>
        <p:nvSpPr>
          <p:cNvPr id="14" name="Picture Placeholder 13">
            <a:extLst>
              <a:ext uri="{FF2B5EF4-FFF2-40B4-BE49-F238E27FC236}">
                <a16:creationId xmlns:a16="http://schemas.microsoft.com/office/drawing/2014/main" id="{A7389277-B3D3-4AEE-8BE0-0559A7396981}"/>
              </a:ext>
            </a:extLst>
          </p:cNvPr>
          <p:cNvSpPr>
            <a:spLocks noGrp="1"/>
          </p:cNvSpPr>
          <p:nvPr>
            <p:ph type="pic" sz="quarter" idx="13"/>
          </p:nvPr>
        </p:nvSpPr>
        <p:spPr>
          <a:xfrm>
            <a:off x="0" y="0"/>
            <a:ext cx="12192000" cy="3713018"/>
          </a:xfrm>
          <a:solidFill>
            <a:schemeClr val="bg1">
              <a:lumMod val="85000"/>
            </a:schemeClr>
          </a:solidFill>
        </p:spPr>
        <p:txBody>
          <a:bodyPr anchor="ctr">
            <a:normAutofit/>
          </a:bodyPr>
          <a:lstStyle>
            <a:lvl1pPr marL="0" indent="0" algn="ctr">
              <a:buNone/>
              <a:defRPr sz="2000"/>
            </a:lvl1pPr>
          </a:lstStyle>
          <a:p>
            <a:r>
              <a:rPr lang="en-US" smtClean="0"/>
              <a:t>Click icon to add picture</a:t>
            </a:r>
            <a:endParaRPr lang="en-IN" dirty="0"/>
          </a:p>
        </p:txBody>
      </p:sp>
      <p:cxnSp>
        <p:nvCxnSpPr>
          <p:cNvPr id="7" name="Straight Connector 6">
            <a:extLst>
              <a:ext uri="{FF2B5EF4-FFF2-40B4-BE49-F238E27FC236}">
                <a16:creationId xmlns:a16="http://schemas.microsoft.com/office/drawing/2014/main" id="{D93E40EC-FFAE-4BC0-932E-60CC9A1785C0}"/>
              </a:ext>
            </a:extLst>
          </p:cNvPr>
          <p:cNvCxnSpPr>
            <a:cxnSpLocks/>
          </p:cNvCxnSpPr>
          <p:nvPr userDrawn="1"/>
        </p:nvCxnSpPr>
        <p:spPr>
          <a:xfrm>
            <a:off x="5351690" y="3748188"/>
            <a:ext cx="1488621" cy="0"/>
          </a:xfrm>
          <a:prstGeom prst="line">
            <a:avLst/>
          </a:prstGeom>
          <a:ln w="139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Content Placeholder 16">
            <a:extLst>
              <a:ext uri="{FF2B5EF4-FFF2-40B4-BE49-F238E27FC236}">
                <a16:creationId xmlns:a16="http://schemas.microsoft.com/office/drawing/2014/main" id="{B34A1799-63F2-4B23-A188-7BAB23FB821F}"/>
              </a:ext>
            </a:extLst>
          </p:cNvPr>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Your company name</a:t>
            </a:r>
          </a:p>
        </p:txBody>
      </p:sp>
      <p:grpSp>
        <p:nvGrpSpPr>
          <p:cNvPr id="18" name="Group 17">
            <a:extLst>
              <a:ext uri="{FF2B5EF4-FFF2-40B4-BE49-F238E27FC236}">
                <a16:creationId xmlns:a16="http://schemas.microsoft.com/office/drawing/2014/main" id="{65844635-8274-49B1-BBEC-354A0872E526}"/>
              </a:ext>
            </a:extLst>
          </p:cNvPr>
          <p:cNvGrpSpPr/>
          <p:nvPr userDrawn="1"/>
        </p:nvGrpSpPr>
        <p:grpSpPr>
          <a:xfrm>
            <a:off x="5721601" y="4594679"/>
            <a:ext cx="748798" cy="134113"/>
            <a:chOff x="4827813" y="2534636"/>
            <a:chExt cx="996651" cy="178504"/>
          </a:xfrm>
        </p:grpSpPr>
        <p:sp>
          <p:nvSpPr>
            <p:cNvPr id="19" name="Oval 18">
              <a:extLst>
                <a:ext uri="{FF2B5EF4-FFF2-40B4-BE49-F238E27FC236}">
                  <a16:creationId xmlns:a16="http://schemas.microsoft.com/office/drawing/2014/main" id="{9754643C-5B30-4FC2-BFAC-4FD007AC9EC7}"/>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Oval 19">
              <a:extLst>
                <a:ext uri="{FF2B5EF4-FFF2-40B4-BE49-F238E27FC236}">
                  <a16:creationId xmlns:a16="http://schemas.microsoft.com/office/drawing/2014/main" id="{23FDDB55-6BA5-4489-9E37-4A76254A5CD7}"/>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Oval 20">
              <a:extLst>
                <a:ext uri="{FF2B5EF4-FFF2-40B4-BE49-F238E27FC236}">
                  <a16:creationId xmlns:a16="http://schemas.microsoft.com/office/drawing/2014/main" id="{DA023CF8-2471-40A5-B2EF-E9BF4DF2C0E1}"/>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sp>
          <p:nvSpPr>
            <p:cNvPr id="22" name="Oval 21">
              <a:extLst>
                <a:ext uri="{FF2B5EF4-FFF2-40B4-BE49-F238E27FC236}">
                  <a16:creationId xmlns:a16="http://schemas.microsoft.com/office/drawing/2014/main" id="{F9B0428F-5D1A-4CD3-BDA2-9CA7F5141455}"/>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grpSp>
    </p:spTree>
    <p:extLst>
      <p:ext uri="{BB962C8B-B14F-4D97-AF65-F5344CB8AC3E}">
        <p14:creationId xmlns:p14="http://schemas.microsoft.com/office/powerpoint/2010/main" val="4278063850"/>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237E7-A574-47D2-9624-D12F47560519}"/>
              </a:ext>
            </a:extLst>
          </p:cNvPr>
          <p:cNvSpPr>
            <a:spLocks noGrp="1"/>
          </p:cNvSpPr>
          <p:nvPr>
            <p:ph type="title" hasCustomPrompt="1"/>
          </p:nvPr>
        </p:nvSpPr>
        <p:spPr>
          <a:xfrm>
            <a:off x="363416" y="246186"/>
            <a:ext cx="3206261" cy="1037492"/>
          </a:xfrm>
        </p:spPr>
        <p:txBody>
          <a:bodyPr lIns="0" tIns="0" rIns="0" bIns="0" anchor="b">
            <a:noAutofit/>
          </a:bodyPr>
          <a:lstStyle>
            <a:lvl1pPr>
              <a:defRPr sz="3200" b="1" cap="all" baseline="0"/>
            </a:lvl1pPr>
          </a:lstStyle>
          <a:p>
            <a:r>
              <a:rPr lang="en-US" dirty="0"/>
              <a:t>Title here</a:t>
            </a:r>
            <a:endParaRPr lang="en-IN" dirty="0"/>
          </a:p>
        </p:txBody>
      </p:sp>
      <p:sp>
        <p:nvSpPr>
          <p:cNvPr id="3" name="Text Placeholder 2">
            <a:extLst>
              <a:ext uri="{FF2B5EF4-FFF2-40B4-BE49-F238E27FC236}">
                <a16:creationId xmlns:a16="http://schemas.microsoft.com/office/drawing/2014/main" id="{712D9B6D-CE43-4FB1-87C0-D3565E730242}"/>
              </a:ext>
            </a:extLst>
          </p:cNvPr>
          <p:cNvSpPr>
            <a:spLocks noGrp="1"/>
          </p:cNvSpPr>
          <p:nvPr>
            <p:ph type="body" idx="1"/>
          </p:nvPr>
        </p:nvSpPr>
        <p:spPr>
          <a:xfrm>
            <a:off x="4080986" y="2426274"/>
            <a:ext cx="3008434" cy="601087"/>
          </a:xfrm>
        </p:spPr>
        <p:txBody>
          <a:bodyPr lIns="0" tIns="0" rIns="0" bIns="0" anchor="b">
            <a:noAutofit/>
          </a:bodyPr>
          <a:lstStyle>
            <a:lvl1pPr marL="0" indent="0">
              <a:buNone/>
              <a:defRPr sz="18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a:extLst>
              <a:ext uri="{FF2B5EF4-FFF2-40B4-BE49-F238E27FC236}">
                <a16:creationId xmlns:a16="http://schemas.microsoft.com/office/drawing/2014/main" id="{249D73CD-EB11-4ED6-80CF-B68320D57E91}"/>
              </a:ext>
            </a:extLst>
          </p:cNvPr>
          <p:cNvSpPr>
            <a:spLocks noGrp="1"/>
          </p:cNvSpPr>
          <p:nvPr>
            <p:ph sz="half" idx="2"/>
          </p:nvPr>
        </p:nvSpPr>
        <p:spPr>
          <a:xfrm>
            <a:off x="4080986" y="3097702"/>
            <a:ext cx="3008434" cy="3091961"/>
          </a:xfrm>
        </p:spPr>
        <p:txBody>
          <a:bodyPr lIns="0" tIns="0" rIns="0" bIns="0">
            <a:noAutofit/>
          </a:bodyPr>
          <a:lstStyle>
            <a:lvl1pPr>
              <a:defRPr sz="1600"/>
            </a:lvl1pPr>
            <a:lvl2pPr>
              <a:defRPr sz="1400"/>
            </a:lvl2pPr>
            <a:lvl3pPr>
              <a:defRPr sz="1200"/>
            </a:lvl3pPr>
            <a:lvl4pPr>
              <a:defRPr sz="1100"/>
            </a:lvl4pPr>
            <a:lvl5pPr>
              <a:defRPr sz="11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10" name="Slide Number Placeholder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IN" smtClean="0"/>
              <a:pPr/>
              <a:t>‹#›</a:t>
            </a:fld>
            <a:endParaRPr lang="en-IN" dirty="0"/>
          </a:p>
        </p:txBody>
      </p:sp>
      <p:sp>
        <p:nvSpPr>
          <p:cNvPr id="11" name="Content Placeholder 16">
            <a:extLst>
              <a:ext uri="{FF2B5EF4-FFF2-40B4-BE49-F238E27FC236}">
                <a16:creationId xmlns:a16="http://schemas.microsoft.com/office/drawing/2014/main" id="{57889B18-CC7E-47A7-B83B-45D7871D298A}"/>
              </a:ext>
            </a:extLst>
          </p:cNvPr>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Your company name</a:t>
            </a:r>
          </a:p>
        </p:txBody>
      </p:sp>
      <p:grpSp>
        <p:nvGrpSpPr>
          <p:cNvPr id="6" name="Group 5">
            <a:extLst>
              <a:ext uri="{FF2B5EF4-FFF2-40B4-BE49-F238E27FC236}">
                <a16:creationId xmlns:a16="http://schemas.microsoft.com/office/drawing/2014/main" id="{A6A27954-3A0E-430B-AD48-05A3F3278D70}"/>
              </a:ext>
            </a:extLst>
          </p:cNvPr>
          <p:cNvGrpSpPr/>
          <p:nvPr userDrawn="1"/>
        </p:nvGrpSpPr>
        <p:grpSpPr>
          <a:xfrm>
            <a:off x="-24056" y="1452564"/>
            <a:ext cx="3385227" cy="134113"/>
            <a:chOff x="-24055" y="1452565"/>
            <a:chExt cx="2374534" cy="0"/>
          </a:xfrm>
        </p:grpSpPr>
        <p:cxnSp>
          <p:nvCxnSpPr>
            <p:cNvPr id="12" name="Straight Connector 11">
              <a:extLst>
                <a:ext uri="{FF2B5EF4-FFF2-40B4-BE49-F238E27FC236}">
                  <a16:creationId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cxnSp>
        <p:nvCxnSpPr>
          <p:cNvPr id="22" name="Straight Connector 21">
            <a:extLst>
              <a:ext uri="{FF2B5EF4-FFF2-40B4-BE49-F238E27FC236}">
                <a16:creationId xmlns:a16="http://schemas.microsoft.com/office/drawing/2014/main" id="{6831C4EF-58CF-4AEC-9F81-CB38D946A457}"/>
              </a:ext>
            </a:extLst>
          </p:cNvPr>
          <p:cNvCxnSpPr>
            <a:cxnSpLocks/>
          </p:cNvCxnSpPr>
          <p:nvPr userDrawn="1"/>
        </p:nvCxnSpPr>
        <p:spPr>
          <a:xfrm flipV="1">
            <a:off x="3639489" y="421045"/>
            <a:ext cx="0" cy="5768619"/>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9" name="Text Placeholder 2">
            <a:extLst>
              <a:ext uri="{FF2B5EF4-FFF2-40B4-BE49-F238E27FC236}">
                <a16:creationId xmlns:a16="http://schemas.microsoft.com/office/drawing/2014/main" id="{A09F60F9-61AE-4464-B369-1CF86DB708DA}"/>
              </a:ext>
            </a:extLst>
          </p:cNvPr>
          <p:cNvSpPr>
            <a:spLocks noGrp="1"/>
          </p:cNvSpPr>
          <p:nvPr>
            <p:ph type="body" idx="15"/>
          </p:nvPr>
        </p:nvSpPr>
        <p:spPr>
          <a:xfrm>
            <a:off x="7870582" y="2426274"/>
            <a:ext cx="3008434" cy="601087"/>
          </a:xfrm>
        </p:spPr>
        <p:txBody>
          <a:bodyPr lIns="0" tIns="0" rIns="0" bIns="0" anchor="b">
            <a:noAutofit/>
          </a:bodyPr>
          <a:lstStyle>
            <a:lvl1pPr marL="0" indent="0">
              <a:buNone/>
              <a:defRPr sz="18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Content Placeholder 3">
            <a:extLst>
              <a:ext uri="{FF2B5EF4-FFF2-40B4-BE49-F238E27FC236}">
                <a16:creationId xmlns:a16="http://schemas.microsoft.com/office/drawing/2014/main" id="{124CEF01-2C7C-4568-8A45-5F5A058ECFC1}"/>
              </a:ext>
            </a:extLst>
          </p:cNvPr>
          <p:cNvSpPr>
            <a:spLocks noGrp="1"/>
          </p:cNvSpPr>
          <p:nvPr>
            <p:ph sz="half" idx="16"/>
          </p:nvPr>
        </p:nvSpPr>
        <p:spPr>
          <a:xfrm>
            <a:off x="7870582" y="3097702"/>
            <a:ext cx="3008434" cy="3091961"/>
          </a:xfrm>
        </p:spPr>
        <p:txBody>
          <a:bodyPr lIns="0" tIns="0" rIns="0" bIns="0">
            <a:noAutofit/>
          </a:bodyPr>
          <a:lstStyle>
            <a:lvl1pPr>
              <a:defRPr sz="1600"/>
            </a:lvl1pPr>
            <a:lvl2pPr>
              <a:defRPr sz="1400"/>
            </a:lvl2pPr>
            <a:lvl3pPr>
              <a:defRPr sz="1200"/>
            </a:lvl3pPr>
            <a:lvl4pPr>
              <a:defRPr sz="1100"/>
            </a:lvl4pPr>
            <a:lvl5pPr>
              <a:defRPr sz="11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23" name="Picture Placeholder 8">
            <a:extLst>
              <a:ext uri="{FF2B5EF4-FFF2-40B4-BE49-F238E27FC236}">
                <a16:creationId xmlns:a16="http://schemas.microsoft.com/office/drawing/2014/main" id="{BAF86618-E012-4E70-91E3-A72E71C63E64}"/>
              </a:ext>
            </a:extLst>
          </p:cNvPr>
          <p:cNvSpPr>
            <a:spLocks noGrp="1"/>
          </p:cNvSpPr>
          <p:nvPr>
            <p:ph type="pic" sz="quarter" idx="18" hasCustomPrompt="1"/>
          </p:nvPr>
        </p:nvSpPr>
        <p:spPr>
          <a:xfrm>
            <a:off x="4080986" y="1676296"/>
            <a:ext cx="587932" cy="587932"/>
          </a:xfrm>
          <a:noFill/>
        </p:spPr>
        <p:txBody>
          <a:bodyPr anchor="ctr">
            <a:noAutofit/>
          </a:bodyPr>
          <a:lstStyle>
            <a:lvl1pPr marL="0" indent="0" algn="ctr">
              <a:buNone/>
              <a:defRPr sz="1400">
                <a:solidFill>
                  <a:schemeClr val="tx1"/>
                </a:solidFill>
              </a:defRPr>
            </a:lvl1pPr>
          </a:lstStyle>
          <a:p>
            <a:r>
              <a:rPr lang="en-US" dirty="0"/>
              <a:t>Icon Here</a:t>
            </a:r>
            <a:endParaRPr lang="en-IN" dirty="0"/>
          </a:p>
        </p:txBody>
      </p:sp>
      <p:sp>
        <p:nvSpPr>
          <p:cNvPr id="24" name="Picture Placeholder 8">
            <a:extLst>
              <a:ext uri="{FF2B5EF4-FFF2-40B4-BE49-F238E27FC236}">
                <a16:creationId xmlns:a16="http://schemas.microsoft.com/office/drawing/2014/main" id="{4FF378B9-734E-4C43-836C-CB80566DDB15}"/>
              </a:ext>
            </a:extLst>
          </p:cNvPr>
          <p:cNvSpPr>
            <a:spLocks noGrp="1"/>
          </p:cNvSpPr>
          <p:nvPr>
            <p:ph type="pic" sz="quarter" idx="19" hasCustomPrompt="1"/>
          </p:nvPr>
        </p:nvSpPr>
        <p:spPr>
          <a:xfrm>
            <a:off x="7868008" y="1676296"/>
            <a:ext cx="587932" cy="587932"/>
          </a:xfrm>
          <a:noFill/>
        </p:spPr>
        <p:txBody>
          <a:bodyPr anchor="ctr">
            <a:noAutofit/>
          </a:bodyPr>
          <a:lstStyle>
            <a:lvl1pPr marL="0" indent="0" algn="ctr">
              <a:buNone/>
              <a:defRPr sz="1400">
                <a:solidFill>
                  <a:schemeClr val="tx1"/>
                </a:solidFill>
              </a:defRPr>
            </a:lvl1pPr>
          </a:lstStyle>
          <a:p>
            <a:r>
              <a:rPr lang="en-US" dirty="0"/>
              <a:t>Icon Here</a:t>
            </a:r>
            <a:endParaRPr lang="en-IN" dirty="0"/>
          </a:p>
        </p:txBody>
      </p:sp>
      <p:sp>
        <p:nvSpPr>
          <p:cNvPr id="25" name="Oval 24">
            <a:extLst>
              <a:ext uri="{FF2B5EF4-FFF2-40B4-BE49-F238E27FC236}">
                <a16:creationId xmlns:a16="http://schemas.microsoft.com/office/drawing/2014/main" id="{3F366940-FB5E-4B76-8829-80C14F137B3A}"/>
              </a:ext>
            </a:extLst>
          </p:cNvPr>
          <p:cNvSpPr/>
          <p:nvPr userDrawn="1"/>
        </p:nvSpPr>
        <p:spPr>
          <a:xfrm>
            <a:off x="10251393" y="555158"/>
            <a:ext cx="3298372" cy="3298372"/>
          </a:xfrm>
          <a:prstGeom prst="ellipse">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6" name="Oval 25">
            <a:extLst>
              <a:ext uri="{FF2B5EF4-FFF2-40B4-BE49-F238E27FC236}">
                <a16:creationId xmlns:a16="http://schemas.microsoft.com/office/drawing/2014/main" id="{75486FFB-46EF-4E74-BFFF-7ED054DB0D9C}"/>
              </a:ext>
            </a:extLst>
          </p:cNvPr>
          <p:cNvSpPr/>
          <p:nvPr userDrawn="1"/>
        </p:nvSpPr>
        <p:spPr>
          <a:xfrm>
            <a:off x="9932986" y="330754"/>
            <a:ext cx="1268186" cy="1268186"/>
          </a:xfrm>
          <a:prstGeom prst="ellipse">
            <a:avLst/>
          </a:prstGeom>
          <a:noFill/>
          <a:ln w="31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9" name="Text Placeholder 2">
            <a:extLst>
              <a:ext uri="{FF2B5EF4-FFF2-40B4-BE49-F238E27FC236}">
                <a16:creationId xmlns:a16="http://schemas.microsoft.com/office/drawing/2014/main" id="{76F2CCF2-293A-49CA-B2A9-134BB5DEF98E}"/>
              </a:ext>
            </a:extLst>
          </p:cNvPr>
          <p:cNvSpPr>
            <a:spLocks noGrp="1"/>
          </p:cNvSpPr>
          <p:nvPr>
            <p:ph type="body" idx="20"/>
          </p:nvPr>
        </p:nvSpPr>
        <p:spPr>
          <a:xfrm>
            <a:off x="4080985" y="480157"/>
            <a:ext cx="6944563" cy="823912"/>
          </a:xfrm>
        </p:spPr>
        <p:txBody>
          <a:bodyPr lIns="0" tIns="0" rIns="0" bIns="0" anchor="ctr">
            <a:noAutofit/>
          </a:bodyPr>
          <a:lstStyle>
            <a:lvl1pPr marL="0" indent="0">
              <a:buNone/>
              <a:defRPr sz="2000" b="1">
                <a:solidFill>
                  <a:schemeClr val="tx1">
                    <a:lumMod val="50000"/>
                    <a:lumOff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grpSp>
        <p:nvGrpSpPr>
          <p:cNvPr id="27" name="Group 26">
            <a:extLst>
              <a:ext uri="{FF2B5EF4-FFF2-40B4-BE49-F238E27FC236}">
                <a16:creationId xmlns:a16="http://schemas.microsoft.com/office/drawing/2014/main" id="{6D35CCD2-B73F-944C-B572-7FBFC7DE22E4}"/>
              </a:ext>
            </a:extLst>
          </p:cNvPr>
          <p:cNvGrpSpPr/>
          <p:nvPr userDrawn="1"/>
        </p:nvGrpSpPr>
        <p:grpSpPr>
          <a:xfrm>
            <a:off x="363416" y="421045"/>
            <a:ext cx="748798" cy="134113"/>
            <a:chOff x="4827813" y="2534636"/>
            <a:chExt cx="996651" cy="178504"/>
          </a:xfrm>
        </p:grpSpPr>
        <p:sp>
          <p:nvSpPr>
            <p:cNvPr id="28" name="Oval 27">
              <a:extLst>
                <a:ext uri="{FF2B5EF4-FFF2-40B4-BE49-F238E27FC236}">
                  <a16:creationId xmlns:a16="http://schemas.microsoft.com/office/drawing/2014/main" id="{9D8F78D8-558F-3540-A5F4-B1AD8942B341}"/>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5" name="Oval 34">
              <a:extLst>
                <a:ext uri="{FF2B5EF4-FFF2-40B4-BE49-F238E27FC236}">
                  <a16:creationId xmlns:a16="http://schemas.microsoft.com/office/drawing/2014/main" id="{3F8F621A-F298-2B48-B7E0-8D9BEE8AA763}"/>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6" name="Oval 35">
              <a:extLst>
                <a:ext uri="{FF2B5EF4-FFF2-40B4-BE49-F238E27FC236}">
                  <a16:creationId xmlns:a16="http://schemas.microsoft.com/office/drawing/2014/main" id="{C17A3A3B-82AE-0A46-AE32-9B111F975BDB}"/>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sp>
          <p:nvSpPr>
            <p:cNvPr id="37" name="Oval 36">
              <a:extLst>
                <a:ext uri="{FF2B5EF4-FFF2-40B4-BE49-F238E27FC236}">
                  <a16:creationId xmlns:a16="http://schemas.microsoft.com/office/drawing/2014/main" id="{DF206CE3-6B94-C340-8BA3-A2A4E407E499}"/>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grpSp>
    </p:spTree>
    <p:extLst>
      <p:ext uri="{BB962C8B-B14F-4D97-AF65-F5344CB8AC3E}">
        <p14:creationId xmlns:p14="http://schemas.microsoft.com/office/powerpoint/2010/main" val="321905163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alf Image Vertical Purple">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A7389277-B3D3-4AEE-8BE0-0559A7396981}"/>
              </a:ext>
            </a:extLst>
          </p:cNvPr>
          <p:cNvSpPr>
            <a:spLocks noGrp="1"/>
          </p:cNvSpPr>
          <p:nvPr>
            <p:ph type="pic" sz="quarter" idx="13"/>
          </p:nvPr>
        </p:nvSpPr>
        <p:spPr>
          <a:xfrm>
            <a:off x="5316488" y="0"/>
            <a:ext cx="6875511" cy="6858000"/>
          </a:xfrm>
          <a:solidFill>
            <a:schemeClr val="bg1">
              <a:lumMod val="85000"/>
            </a:schemeClr>
          </a:solidFill>
        </p:spPr>
        <p:txBody>
          <a:bodyPr anchor="ctr">
            <a:normAutofit/>
          </a:bodyPr>
          <a:lstStyle>
            <a:lvl1pPr marL="0" indent="0" algn="ctr">
              <a:buNone/>
              <a:defRPr sz="2000"/>
            </a:lvl1pPr>
          </a:lstStyle>
          <a:p>
            <a:r>
              <a:rPr lang="en-US" smtClean="0"/>
              <a:t>Click icon to add picture</a:t>
            </a:r>
            <a:endParaRPr lang="en-IN" dirty="0"/>
          </a:p>
        </p:txBody>
      </p:sp>
      <p:sp>
        <p:nvSpPr>
          <p:cNvPr id="4" name="Rectangle 3">
            <a:extLst>
              <a:ext uri="{FF2B5EF4-FFF2-40B4-BE49-F238E27FC236}">
                <a16:creationId xmlns:a16="http://schemas.microsoft.com/office/drawing/2014/main" id="{9536DA47-61AF-4CF1-8DF3-3721934D13E3}"/>
              </a:ext>
            </a:extLst>
          </p:cNvPr>
          <p:cNvSpPr/>
          <p:nvPr userDrawn="1"/>
        </p:nvSpPr>
        <p:spPr>
          <a:xfrm>
            <a:off x="0" y="0"/>
            <a:ext cx="5316488"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a:extLst>
              <a:ext uri="{FF2B5EF4-FFF2-40B4-BE49-F238E27FC236}">
                <a16:creationId xmlns:a16="http://schemas.microsoft.com/office/drawing/2014/main" id="{056FD760-FBDC-4410-A039-469F7931D3A3}"/>
              </a:ext>
            </a:extLst>
          </p:cNvPr>
          <p:cNvSpPr/>
          <p:nvPr userDrawn="1"/>
        </p:nvSpPr>
        <p:spPr>
          <a:xfrm>
            <a:off x="831850" y="1723292"/>
            <a:ext cx="5307246" cy="3745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CD44E22-137C-4913-A29E-04F82EA87867}"/>
              </a:ext>
            </a:extLst>
          </p:cNvPr>
          <p:cNvSpPr>
            <a:spLocks noGrp="1"/>
          </p:cNvSpPr>
          <p:nvPr>
            <p:ph type="title" hasCustomPrompt="1"/>
          </p:nvPr>
        </p:nvSpPr>
        <p:spPr>
          <a:xfrm>
            <a:off x="384651" y="1087907"/>
            <a:ext cx="4468698" cy="1444275"/>
          </a:xfrm>
        </p:spPr>
        <p:txBody>
          <a:bodyPr vert="horz" lIns="91440" tIns="792000" rIns="91440" bIns="45720" rtlCol="0" anchor="t">
            <a:noAutofit/>
          </a:bodyPr>
          <a:lstStyle>
            <a:lvl1pPr algn="l">
              <a:defRPr lang="en-IN" sz="3600" b="1" cap="all" baseline="0">
                <a:solidFill>
                  <a:schemeClr val="bg1"/>
                </a:solidFill>
              </a:defRPr>
            </a:lvl1pPr>
          </a:lstStyle>
          <a:p>
            <a:pPr lvl="0"/>
            <a:r>
              <a:rPr lang="en-US" dirty="0"/>
              <a:t>TITLE HERE</a:t>
            </a:r>
            <a:endParaRPr lang="en-IN" dirty="0"/>
          </a:p>
        </p:txBody>
      </p:sp>
      <p:sp>
        <p:nvSpPr>
          <p:cNvPr id="3" name="Text Placeholder 2">
            <a:extLst>
              <a:ext uri="{FF2B5EF4-FFF2-40B4-BE49-F238E27FC236}">
                <a16:creationId xmlns:a16="http://schemas.microsoft.com/office/drawing/2014/main" id="{6E8BFC94-FFEC-4290-AC27-760323F21BA3}"/>
              </a:ext>
            </a:extLst>
          </p:cNvPr>
          <p:cNvSpPr>
            <a:spLocks noGrp="1"/>
          </p:cNvSpPr>
          <p:nvPr>
            <p:ph type="body" idx="1"/>
          </p:nvPr>
        </p:nvSpPr>
        <p:spPr>
          <a:xfrm>
            <a:off x="368711" y="2552611"/>
            <a:ext cx="4097778" cy="1992819"/>
          </a:xfrm>
        </p:spPr>
        <p:txBody>
          <a:bodyPr vert="horz" lIns="91440" tIns="45720" rIns="91440" bIns="45720" rtlCol="0">
            <a:noAutofit/>
          </a:bodyPr>
          <a:lstStyle>
            <a:lvl1pPr marL="0" indent="0" algn="l">
              <a:lnSpc>
                <a:spcPct val="100000"/>
              </a:lnSpc>
              <a:buNone/>
              <a:defRPr lang="en-US" sz="1800" b="0" cap="none" baseline="0" dirty="0" smtClean="0">
                <a:solidFill>
                  <a:schemeClr val="bg1"/>
                </a:solidFill>
              </a:defRPr>
            </a:lvl1pPr>
          </a:lstStyle>
          <a:p>
            <a:pPr marL="228600" lvl="0" indent="-228600"/>
            <a:r>
              <a:rPr lang="en-US" smtClean="0"/>
              <a:t>Edit Master text styles</a:t>
            </a:r>
          </a:p>
        </p:txBody>
      </p:sp>
      <p:sp>
        <p:nvSpPr>
          <p:cNvPr id="6" name="Slide Number Placeholder 5">
            <a:extLst>
              <a:ext uri="{FF2B5EF4-FFF2-40B4-BE49-F238E27FC236}">
                <a16:creationId xmlns:a16="http://schemas.microsoft.com/office/drawing/2014/main" id="{B44139FA-A83B-432B-9C7C-26634F4630E6}"/>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IN" smtClean="0"/>
              <a:pPr/>
              <a:t>‹#›</a:t>
            </a:fld>
            <a:endParaRPr lang="en-IN" dirty="0"/>
          </a:p>
        </p:txBody>
      </p:sp>
      <p:cxnSp>
        <p:nvCxnSpPr>
          <p:cNvPr id="7" name="Straight Connector 6">
            <a:extLst>
              <a:ext uri="{FF2B5EF4-FFF2-40B4-BE49-F238E27FC236}">
                <a16:creationId xmlns:a16="http://schemas.microsoft.com/office/drawing/2014/main" id="{D93E40EC-FFAE-4BC0-932E-60CC9A1785C0}"/>
              </a:ext>
            </a:extLst>
          </p:cNvPr>
          <p:cNvCxnSpPr>
            <a:cxnSpLocks/>
          </p:cNvCxnSpPr>
          <p:nvPr userDrawn="1"/>
        </p:nvCxnSpPr>
        <p:spPr>
          <a:xfrm>
            <a:off x="454991" y="1620451"/>
            <a:ext cx="1488621"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Content Placeholder 16">
            <a:extLst>
              <a:ext uri="{FF2B5EF4-FFF2-40B4-BE49-F238E27FC236}">
                <a16:creationId xmlns:a16="http://schemas.microsoft.com/office/drawing/2014/main" id="{B34A1799-63F2-4B23-A188-7BAB23FB821F}"/>
              </a:ext>
            </a:extLst>
          </p:cNvPr>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Your company name</a:t>
            </a:r>
          </a:p>
        </p:txBody>
      </p:sp>
      <p:grpSp>
        <p:nvGrpSpPr>
          <p:cNvPr id="13" name="Group 12">
            <a:extLst>
              <a:ext uri="{FF2B5EF4-FFF2-40B4-BE49-F238E27FC236}">
                <a16:creationId xmlns:a16="http://schemas.microsoft.com/office/drawing/2014/main" id="{C5F2EA84-5150-479B-86D5-F4BAE1263488}"/>
              </a:ext>
            </a:extLst>
          </p:cNvPr>
          <p:cNvGrpSpPr/>
          <p:nvPr userDrawn="1"/>
        </p:nvGrpSpPr>
        <p:grpSpPr>
          <a:xfrm flipH="1">
            <a:off x="1130928" y="4803540"/>
            <a:ext cx="3616779" cy="3522776"/>
            <a:chOff x="2555621" y="3917613"/>
            <a:chExt cx="3616779" cy="3522776"/>
          </a:xfrm>
        </p:grpSpPr>
        <p:sp>
          <p:nvSpPr>
            <p:cNvPr id="15" name="Oval 14">
              <a:extLst>
                <a:ext uri="{FF2B5EF4-FFF2-40B4-BE49-F238E27FC236}">
                  <a16:creationId xmlns:a16="http://schemas.microsoft.com/office/drawing/2014/main" id="{C0699C4B-8D8E-47E2-A0C5-D71C25ABAC72}"/>
                </a:ext>
              </a:extLst>
            </p:cNvPr>
            <p:cNvSpPr/>
            <p:nvPr userDrawn="1"/>
          </p:nvSpPr>
          <p:spPr>
            <a:xfrm>
              <a:off x="2874028" y="4142017"/>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Oval 15">
              <a:extLst>
                <a:ext uri="{FF2B5EF4-FFF2-40B4-BE49-F238E27FC236}">
                  <a16:creationId xmlns:a16="http://schemas.microsoft.com/office/drawing/2014/main" id="{2F607AB9-31A7-4B79-9AFE-0DFDB792E20C}"/>
                </a:ext>
              </a:extLst>
            </p:cNvPr>
            <p:cNvSpPr/>
            <p:nvPr userDrawn="1"/>
          </p:nvSpPr>
          <p:spPr>
            <a:xfrm>
              <a:off x="2555621" y="3917613"/>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Tree>
    <p:extLst>
      <p:ext uri="{BB962C8B-B14F-4D97-AF65-F5344CB8AC3E}">
        <p14:creationId xmlns:p14="http://schemas.microsoft.com/office/powerpoint/2010/main" val="1941749301"/>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CABAC-B403-4354-A27F-4C38B08C1D3F}"/>
              </a:ext>
            </a:extLst>
          </p:cNvPr>
          <p:cNvSpPr>
            <a:spLocks noGrp="1"/>
          </p:cNvSpPr>
          <p:nvPr>
            <p:ph type="title" hasCustomPrompt="1"/>
          </p:nvPr>
        </p:nvSpPr>
        <p:spPr>
          <a:xfrm>
            <a:off x="4712885" y="2704121"/>
            <a:ext cx="6556248" cy="750278"/>
          </a:xfrm>
        </p:spPr>
        <p:txBody>
          <a:bodyPr/>
          <a:lstStyle>
            <a:lvl1pPr>
              <a:defRPr lang="en-US" sz="4800" b="1" kern="1200" cap="all" baseline="0" smtClean="0">
                <a:solidFill>
                  <a:schemeClr val="tx1"/>
                </a:solidFill>
                <a:latin typeface="+mn-lt"/>
                <a:ea typeface="+mn-ea"/>
                <a:cs typeface="+mn-cs"/>
              </a:defRPr>
            </a:lvl1pPr>
          </a:lstStyle>
          <a:p>
            <a:r>
              <a:rPr lang="en-US" dirty="0"/>
              <a:t>Thank You</a:t>
            </a:r>
          </a:p>
        </p:txBody>
      </p:sp>
      <p:sp>
        <p:nvSpPr>
          <p:cNvPr id="4" name="Date Placeholder 3">
            <a:extLst>
              <a:ext uri="{FF2B5EF4-FFF2-40B4-BE49-F238E27FC236}">
                <a16:creationId xmlns:a16="http://schemas.microsoft.com/office/drawing/2014/main" id="{ABDE5D2F-535D-4D7C-9BE1-84BFEC7A6547}"/>
              </a:ext>
            </a:extLst>
          </p:cNvPr>
          <p:cNvSpPr>
            <a:spLocks noGrp="1"/>
          </p:cNvSpPr>
          <p:nvPr>
            <p:ph type="dt" sz="half" idx="10"/>
          </p:nvPr>
        </p:nvSpPr>
        <p:spPr>
          <a:xfrm>
            <a:off x="838200" y="6356350"/>
            <a:ext cx="2743200" cy="365125"/>
          </a:xfrm>
          <a:prstGeom prst="rect">
            <a:avLst/>
          </a:prstGeom>
        </p:spPr>
        <p:txBody>
          <a:bodyPr/>
          <a:lstStyle/>
          <a:p>
            <a:fld id="{C1F93407-1483-4B80-86DE-DAE1D4D89093}" type="datetimeFigureOut">
              <a:rPr lang="en-IN" smtClean="0"/>
              <a:t>16-11-2018</a:t>
            </a:fld>
            <a:endParaRPr lang="en-IN" dirty="0"/>
          </a:p>
        </p:txBody>
      </p:sp>
      <p:cxnSp>
        <p:nvCxnSpPr>
          <p:cNvPr id="7" name="Straight Connector 6">
            <a:extLst>
              <a:ext uri="{FF2B5EF4-FFF2-40B4-BE49-F238E27FC236}">
                <a16:creationId xmlns:a16="http://schemas.microsoft.com/office/drawing/2014/main" id="{64363625-95D4-4DF0-A1AA-D060728EC426}"/>
              </a:ext>
            </a:extLst>
          </p:cNvPr>
          <p:cNvCxnSpPr>
            <a:cxnSpLocks/>
          </p:cNvCxnSpPr>
          <p:nvPr userDrawn="1"/>
        </p:nvCxnSpPr>
        <p:spPr>
          <a:xfrm>
            <a:off x="4827813" y="3760408"/>
            <a:ext cx="148862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Picture Placeholder 13">
            <a:extLst>
              <a:ext uri="{FF2B5EF4-FFF2-40B4-BE49-F238E27FC236}">
                <a16:creationId xmlns:a16="http://schemas.microsoft.com/office/drawing/2014/main" id="{F0C7F772-E2DA-4B13-AC2E-28A0EE6D8465}"/>
              </a:ext>
            </a:extLst>
          </p:cNvPr>
          <p:cNvSpPr>
            <a:spLocks noGrp="1"/>
          </p:cNvSpPr>
          <p:nvPr>
            <p:ph type="pic" sz="quarter" idx="13"/>
          </p:nvPr>
        </p:nvSpPr>
        <p:spPr>
          <a:xfrm>
            <a:off x="0" y="1"/>
            <a:ext cx="4424363" cy="6858000"/>
          </a:xfrm>
          <a:solidFill>
            <a:schemeClr val="bg2"/>
          </a:solidFill>
        </p:spPr>
        <p:txBody>
          <a:bodyPr anchor="ctr"/>
          <a:lstStyle>
            <a:lvl1pPr marL="0" indent="0" algn="ctr">
              <a:buNone/>
              <a:defRPr/>
            </a:lvl1pPr>
          </a:lstStyle>
          <a:p>
            <a:r>
              <a:rPr lang="en-US" smtClean="0"/>
              <a:t>Click icon to add picture</a:t>
            </a:r>
            <a:endParaRPr lang="en-IN" dirty="0"/>
          </a:p>
        </p:txBody>
      </p:sp>
      <p:sp>
        <p:nvSpPr>
          <p:cNvPr id="15" name="Oval 14">
            <a:extLst>
              <a:ext uri="{FF2B5EF4-FFF2-40B4-BE49-F238E27FC236}">
                <a16:creationId xmlns:a16="http://schemas.microsoft.com/office/drawing/2014/main" id="{47953C80-71A5-4AA2-AEAD-21948D1AA6DC}"/>
              </a:ext>
            </a:extLst>
          </p:cNvPr>
          <p:cNvSpPr/>
          <p:nvPr userDrawn="1"/>
        </p:nvSpPr>
        <p:spPr>
          <a:xfrm>
            <a:off x="8621485" y="4408714"/>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Oval 15">
            <a:extLst>
              <a:ext uri="{FF2B5EF4-FFF2-40B4-BE49-F238E27FC236}">
                <a16:creationId xmlns:a16="http://schemas.microsoft.com/office/drawing/2014/main" id="{9C4582D1-F710-4E2F-9868-CB89116D5932}"/>
              </a:ext>
            </a:extLst>
          </p:cNvPr>
          <p:cNvSpPr/>
          <p:nvPr userDrawn="1"/>
        </p:nvSpPr>
        <p:spPr>
          <a:xfrm>
            <a:off x="8303078" y="4184310"/>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23" name="Graphic 22" descr="Envelope">
            <a:extLst>
              <a:ext uri="{FF2B5EF4-FFF2-40B4-BE49-F238E27FC236}">
                <a16:creationId xmlns:a16="http://schemas.microsoft.com/office/drawing/2014/main" id="{3C32C7E5-809C-4E12-8962-1B868951E679}"/>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 xmlns:asvg="http://schemas.microsoft.com/office/drawing/2016/SVG/main" r:embed="rId3"/>
              </a:ext>
            </a:extLst>
          </a:blip>
          <a:stretch>
            <a:fillRect/>
          </a:stretch>
        </p:blipFill>
        <p:spPr>
          <a:xfrm>
            <a:off x="4834803" y="4029040"/>
            <a:ext cx="469232" cy="469232"/>
          </a:xfrm>
          <a:prstGeom prst="rect">
            <a:avLst/>
          </a:prstGeom>
        </p:spPr>
      </p:pic>
      <p:sp>
        <p:nvSpPr>
          <p:cNvPr id="34" name="Subtitle 2">
            <a:extLst>
              <a:ext uri="{FF2B5EF4-FFF2-40B4-BE49-F238E27FC236}">
                <a16:creationId xmlns:a16="http://schemas.microsoft.com/office/drawing/2014/main" id="{31AD270F-1692-4526-B979-6B5945A20D90}"/>
              </a:ext>
            </a:extLst>
          </p:cNvPr>
          <p:cNvSpPr>
            <a:spLocks noGrp="1"/>
          </p:cNvSpPr>
          <p:nvPr>
            <p:ph type="subTitle" idx="1"/>
          </p:nvPr>
        </p:nvSpPr>
        <p:spPr>
          <a:xfrm>
            <a:off x="5406809" y="4126311"/>
            <a:ext cx="3640478" cy="433938"/>
          </a:xfrm>
        </p:spPr>
        <p:txBody>
          <a:bodyPr>
            <a:normAutofit/>
          </a:bodyPr>
          <a:lstStyle>
            <a:lvl1pPr marL="0" indent="0" algn="l">
              <a:buNone/>
              <a:defRPr sz="1800" b="0" cap="none"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dirty="0"/>
          </a:p>
        </p:txBody>
      </p:sp>
      <p:sp>
        <p:nvSpPr>
          <p:cNvPr id="39" name="Content Placeholder 38">
            <a:extLst>
              <a:ext uri="{FF2B5EF4-FFF2-40B4-BE49-F238E27FC236}">
                <a16:creationId xmlns:a16="http://schemas.microsoft.com/office/drawing/2014/main" id="{382940E6-7963-411F-B35A-57121171A988}"/>
              </a:ext>
            </a:extLst>
          </p:cNvPr>
          <p:cNvSpPr>
            <a:spLocks noGrp="1"/>
          </p:cNvSpPr>
          <p:nvPr>
            <p:ph sz="quarter" idx="15"/>
          </p:nvPr>
        </p:nvSpPr>
        <p:spPr>
          <a:xfrm>
            <a:off x="5408614" y="4836222"/>
            <a:ext cx="3638674" cy="453938"/>
          </a:xfrm>
        </p:spPr>
        <p:txBody>
          <a:bodyPr vert="horz" lIns="91440" tIns="45720" rIns="91440" bIns="45720" rtlCol="0">
            <a:normAutofit/>
          </a:bodyPr>
          <a:lstStyle>
            <a:lvl1pPr marL="0" indent="0">
              <a:buNone/>
              <a:defRPr lang="en-US" sz="1800" b="0" cap="none" baseline="0" dirty="0" smtClean="0"/>
            </a:lvl1pPr>
            <a:lvl2pPr>
              <a:defRPr lang="en-US" sz="2000" dirty="0" smtClean="0"/>
            </a:lvl2pPr>
            <a:lvl3pPr>
              <a:defRPr lang="en-US" sz="1800" dirty="0" smtClean="0"/>
            </a:lvl3pPr>
            <a:lvl4pPr>
              <a:defRPr lang="en-US" sz="1600" dirty="0" smtClean="0"/>
            </a:lvl4pPr>
            <a:lvl5pPr>
              <a:defRPr lang="en-IN" sz="1600" dirty="0"/>
            </a:lvl5pPr>
          </a:lstStyle>
          <a:p>
            <a:pPr marL="228600" lvl="0" indent="-228600"/>
            <a:r>
              <a:rPr lang="en-US" smtClean="0"/>
              <a:t>Edit Master text styles</a:t>
            </a:r>
          </a:p>
        </p:txBody>
      </p:sp>
      <p:grpSp>
        <p:nvGrpSpPr>
          <p:cNvPr id="20" name="Group 19">
            <a:extLst>
              <a:ext uri="{FF2B5EF4-FFF2-40B4-BE49-F238E27FC236}">
                <a16:creationId xmlns:a16="http://schemas.microsoft.com/office/drawing/2014/main" id="{1F8FC2D7-B114-3444-8684-995FC4D6D459}"/>
              </a:ext>
            </a:extLst>
          </p:cNvPr>
          <p:cNvGrpSpPr/>
          <p:nvPr userDrawn="1"/>
        </p:nvGrpSpPr>
        <p:grpSpPr>
          <a:xfrm>
            <a:off x="4793474" y="2475187"/>
            <a:ext cx="748798" cy="134113"/>
            <a:chOff x="4827813" y="2534636"/>
            <a:chExt cx="996651" cy="178504"/>
          </a:xfrm>
        </p:grpSpPr>
        <p:sp>
          <p:nvSpPr>
            <p:cNvPr id="21" name="Oval 20">
              <a:extLst>
                <a:ext uri="{FF2B5EF4-FFF2-40B4-BE49-F238E27FC236}">
                  <a16:creationId xmlns:a16="http://schemas.microsoft.com/office/drawing/2014/main" id="{CEE45073-ED8E-0544-85FA-9AF5A478417E}"/>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Oval 21">
              <a:extLst>
                <a:ext uri="{FF2B5EF4-FFF2-40B4-BE49-F238E27FC236}">
                  <a16:creationId xmlns:a16="http://schemas.microsoft.com/office/drawing/2014/main" id="{B8BAF06E-A8A8-484C-8F6C-E42EDC46BBCB}"/>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4" name="Oval 23">
              <a:extLst>
                <a:ext uri="{FF2B5EF4-FFF2-40B4-BE49-F238E27FC236}">
                  <a16:creationId xmlns:a16="http://schemas.microsoft.com/office/drawing/2014/main" id="{586EB62D-13C7-6E43-9D98-B706D2B9ADDF}"/>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sp>
          <p:nvSpPr>
            <p:cNvPr id="26" name="Oval 25">
              <a:extLst>
                <a:ext uri="{FF2B5EF4-FFF2-40B4-BE49-F238E27FC236}">
                  <a16:creationId xmlns:a16="http://schemas.microsoft.com/office/drawing/2014/main" id="{35CF3453-ED5A-024D-8815-C08EFA13D1A6}"/>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grpSp>
      <p:pic>
        <p:nvPicPr>
          <p:cNvPr id="3" name="Graphic 2" descr="Link">
            <a:extLst>
              <a:ext uri="{FF2B5EF4-FFF2-40B4-BE49-F238E27FC236}">
                <a16:creationId xmlns:a16="http://schemas.microsoft.com/office/drawing/2014/main" id="{16E3F5A0-978F-8D46-BBFB-19A7F7883D93}"/>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 xmlns:asvg="http://schemas.microsoft.com/office/drawing/2016/SVG/main" r:embed="rId5"/>
              </a:ext>
            </a:extLst>
          </a:blip>
          <a:stretch>
            <a:fillRect/>
          </a:stretch>
        </p:blipFill>
        <p:spPr>
          <a:xfrm>
            <a:off x="4787152" y="4809677"/>
            <a:ext cx="542081" cy="542081"/>
          </a:xfrm>
          <a:prstGeom prst="rect">
            <a:avLst/>
          </a:prstGeom>
        </p:spPr>
      </p:pic>
    </p:spTree>
    <p:extLst>
      <p:ext uri="{BB962C8B-B14F-4D97-AF65-F5344CB8AC3E}">
        <p14:creationId xmlns:p14="http://schemas.microsoft.com/office/powerpoint/2010/main" val="348435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582E5-8FA2-4056-805F-EF36F7066893}"/>
              </a:ext>
            </a:extLst>
          </p:cNvPr>
          <p:cNvSpPr>
            <a:spLocks noGrp="1"/>
          </p:cNvSpPr>
          <p:nvPr>
            <p:ph type="ctrTitle" hasCustomPrompt="1"/>
          </p:nvPr>
        </p:nvSpPr>
        <p:spPr>
          <a:xfrm>
            <a:off x="4686300" y="2726872"/>
            <a:ext cx="7233557" cy="832077"/>
          </a:xfrm>
        </p:spPr>
        <p:txBody>
          <a:bodyPr anchor="b">
            <a:normAutofit/>
          </a:bodyPr>
          <a:lstStyle>
            <a:lvl1pPr algn="l">
              <a:defRPr sz="4800" b="1" cap="all" baseline="0">
                <a:solidFill>
                  <a:schemeClr val="tx1"/>
                </a:solidFill>
              </a:defRPr>
            </a:lvl1pPr>
          </a:lstStyle>
          <a:p>
            <a:r>
              <a:rPr lang="en-US" dirty="0"/>
              <a:t>Presentation title</a:t>
            </a:r>
            <a:endParaRPr lang="en-IN" dirty="0"/>
          </a:p>
        </p:txBody>
      </p:sp>
      <p:sp>
        <p:nvSpPr>
          <p:cNvPr id="3" name="Subtitle 2">
            <a:extLst>
              <a:ext uri="{FF2B5EF4-FFF2-40B4-BE49-F238E27FC236}">
                <a16:creationId xmlns:a16="http://schemas.microsoft.com/office/drawing/2014/main" id="{1C085D6F-874B-44F8-B241-51EF13CA9C8B}"/>
              </a:ext>
            </a:extLst>
          </p:cNvPr>
          <p:cNvSpPr>
            <a:spLocks noGrp="1"/>
          </p:cNvSpPr>
          <p:nvPr>
            <p:ph type="subTitle" idx="1"/>
          </p:nvPr>
        </p:nvSpPr>
        <p:spPr>
          <a:xfrm>
            <a:off x="4686300" y="3569380"/>
            <a:ext cx="7233557" cy="365125"/>
          </a:xfrm>
        </p:spPr>
        <p:txBody>
          <a:bodyPr lIns="0">
            <a:norm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dirty="0"/>
          </a:p>
        </p:txBody>
      </p:sp>
      <p:sp>
        <p:nvSpPr>
          <p:cNvPr id="4" name="Date Placeholder 3">
            <a:extLst>
              <a:ext uri="{FF2B5EF4-FFF2-40B4-BE49-F238E27FC236}">
                <a16:creationId xmlns:a16="http://schemas.microsoft.com/office/drawing/2014/main" id="{ABDE5D2F-535D-4D7C-9BE1-84BFEC7A6547}"/>
              </a:ext>
            </a:extLst>
          </p:cNvPr>
          <p:cNvSpPr>
            <a:spLocks noGrp="1"/>
          </p:cNvSpPr>
          <p:nvPr>
            <p:ph type="dt" sz="half" idx="10"/>
          </p:nvPr>
        </p:nvSpPr>
        <p:spPr>
          <a:xfrm>
            <a:off x="838200" y="6356350"/>
            <a:ext cx="2743200" cy="365125"/>
          </a:xfrm>
          <a:prstGeom prst="rect">
            <a:avLst/>
          </a:prstGeom>
        </p:spPr>
        <p:txBody>
          <a:bodyPr/>
          <a:lstStyle/>
          <a:p>
            <a:fld id="{C1F93407-1483-4B80-86DE-DAE1D4D89093}" type="datetimeFigureOut">
              <a:rPr lang="en-IN" smtClean="0"/>
              <a:t>16-11-2018</a:t>
            </a:fld>
            <a:endParaRPr lang="en-IN" dirty="0"/>
          </a:p>
        </p:txBody>
      </p:sp>
      <p:cxnSp>
        <p:nvCxnSpPr>
          <p:cNvPr id="7" name="Straight Connector 6">
            <a:extLst>
              <a:ext uri="{FF2B5EF4-FFF2-40B4-BE49-F238E27FC236}">
                <a16:creationId xmlns:a16="http://schemas.microsoft.com/office/drawing/2014/main" id="{64363625-95D4-4DF0-A1AA-D060728EC426}"/>
              </a:ext>
            </a:extLst>
          </p:cNvPr>
          <p:cNvCxnSpPr>
            <a:cxnSpLocks/>
          </p:cNvCxnSpPr>
          <p:nvPr userDrawn="1"/>
        </p:nvCxnSpPr>
        <p:spPr>
          <a:xfrm>
            <a:off x="4827813" y="4082142"/>
            <a:ext cx="148862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ECBCF8A4-C2B4-4945-8D79-C9D46B7FBECB}"/>
              </a:ext>
            </a:extLst>
          </p:cNvPr>
          <p:cNvGrpSpPr/>
          <p:nvPr userDrawn="1"/>
        </p:nvGrpSpPr>
        <p:grpSpPr>
          <a:xfrm>
            <a:off x="4793474" y="2475187"/>
            <a:ext cx="748798" cy="134113"/>
            <a:chOff x="4827813" y="2534636"/>
            <a:chExt cx="996651" cy="178504"/>
          </a:xfrm>
        </p:grpSpPr>
        <p:sp>
          <p:nvSpPr>
            <p:cNvPr id="9" name="Oval 8">
              <a:extLst>
                <a:ext uri="{FF2B5EF4-FFF2-40B4-BE49-F238E27FC236}">
                  <a16:creationId xmlns:a16="http://schemas.microsoft.com/office/drawing/2014/main" id="{479C2256-8A0F-4625-86F0-FB439F3EAD4E}"/>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Oval 9">
              <a:extLst>
                <a:ext uri="{FF2B5EF4-FFF2-40B4-BE49-F238E27FC236}">
                  <a16:creationId xmlns:a16="http://schemas.microsoft.com/office/drawing/2014/main" id="{253CF488-6D31-4B63-A3C6-C4D838C23FCE}"/>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Oval 10">
              <a:extLst>
                <a:ext uri="{FF2B5EF4-FFF2-40B4-BE49-F238E27FC236}">
                  <a16:creationId xmlns:a16="http://schemas.microsoft.com/office/drawing/2014/main" id="{E32985B6-7260-445A-A580-6993E0DEBFD9}"/>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sp>
          <p:nvSpPr>
            <p:cNvPr id="12" name="Oval 11">
              <a:extLst>
                <a:ext uri="{FF2B5EF4-FFF2-40B4-BE49-F238E27FC236}">
                  <a16:creationId xmlns:a16="http://schemas.microsoft.com/office/drawing/2014/main" id="{3BC682E1-4E5D-4006-81EA-550DD98166E4}"/>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grpSp>
      <p:sp>
        <p:nvSpPr>
          <p:cNvPr id="15" name="Oval 14">
            <a:extLst>
              <a:ext uri="{FF2B5EF4-FFF2-40B4-BE49-F238E27FC236}">
                <a16:creationId xmlns:a16="http://schemas.microsoft.com/office/drawing/2014/main" id="{47953C80-71A5-4AA2-AEAD-21948D1AA6DC}"/>
              </a:ext>
            </a:extLst>
          </p:cNvPr>
          <p:cNvSpPr/>
          <p:nvPr userDrawn="1"/>
        </p:nvSpPr>
        <p:spPr>
          <a:xfrm>
            <a:off x="8621485" y="4408714"/>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Oval 15">
            <a:extLst>
              <a:ext uri="{FF2B5EF4-FFF2-40B4-BE49-F238E27FC236}">
                <a16:creationId xmlns:a16="http://schemas.microsoft.com/office/drawing/2014/main" id="{9C4582D1-F710-4E2F-9868-CB89116D5932}"/>
              </a:ext>
            </a:extLst>
          </p:cNvPr>
          <p:cNvSpPr/>
          <p:nvPr userDrawn="1"/>
        </p:nvSpPr>
        <p:spPr>
          <a:xfrm>
            <a:off x="8303078" y="4184310"/>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Rectangle 16">
            <a:extLst>
              <a:ext uri="{FF2B5EF4-FFF2-40B4-BE49-F238E27FC236}">
                <a16:creationId xmlns:a16="http://schemas.microsoft.com/office/drawing/2014/main" id="{25F8A1A8-E078-4836-ABD1-CD4E75BBF58F}"/>
              </a:ext>
            </a:extLst>
          </p:cNvPr>
          <p:cNvSpPr/>
          <p:nvPr userDrawn="1"/>
        </p:nvSpPr>
        <p:spPr>
          <a:xfrm>
            <a:off x="0" y="0"/>
            <a:ext cx="4424363"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961775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2C89B828-B338-413C-B008-0A8566F4881D}"/>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IN" smtClean="0"/>
              <a:pPr/>
              <a:t>‹#›</a:t>
            </a:fld>
            <a:endParaRPr lang="en-IN" dirty="0"/>
          </a:p>
        </p:txBody>
      </p:sp>
      <p:cxnSp>
        <p:nvCxnSpPr>
          <p:cNvPr id="11" name="Straight Connector 10">
            <a:extLst>
              <a:ext uri="{FF2B5EF4-FFF2-40B4-BE49-F238E27FC236}">
                <a16:creationId xmlns:a16="http://schemas.microsoft.com/office/drawing/2014/main" id="{8888A4FD-81F4-4588-9E6D-70E57577D8BF}"/>
              </a:ext>
            </a:extLst>
          </p:cNvPr>
          <p:cNvCxnSpPr>
            <a:cxnSpLocks/>
          </p:cNvCxnSpPr>
          <p:nvPr userDrawn="1"/>
        </p:nvCxnSpPr>
        <p:spPr>
          <a:xfrm>
            <a:off x="5679220" y="2286312"/>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4CF1D2ED-7B25-4251-BF07-47FBAA534810}"/>
              </a:ext>
            </a:extLst>
          </p:cNvPr>
          <p:cNvGrpSpPr/>
          <p:nvPr userDrawn="1"/>
        </p:nvGrpSpPr>
        <p:grpSpPr>
          <a:xfrm>
            <a:off x="11079786" y="421045"/>
            <a:ext cx="748798" cy="134113"/>
            <a:chOff x="4827813" y="2534636"/>
            <a:chExt cx="996651" cy="178504"/>
          </a:xfrm>
        </p:grpSpPr>
        <p:sp>
          <p:nvSpPr>
            <p:cNvPr id="13" name="Oval 12">
              <a:extLst>
                <a:ext uri="{FF2B5EF4-FFF2-40B4-BE49-F238E27FC236}">
                  <a16:creationId xmlns:a16="http://schemas.microsoft.com/office/drawing/2014/main" id="{E397537E-DF51-4990-9447-2DAE98ABC683}"/>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Oval 13">
              <a:extLst>
                <a:ext uri="{FF2B5EF4-FFF2-40B4-BE49-F238E27FC236}">
                  <a16:creationId xmlns:a16="http://schemas.microsoft.com/office/drawing/2014/main" id="{3E99CAB5-81F4-4EA8-8B36-4A70C59861FD}"/>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Oval 14">
              <a:extLst>
                <a:ext uri="{FF2B5EF4-FFF2-40B4-BE49-F238E27FC236}">
                  <a16:creationId xmlns:a16="http://schemas.microsoft.com/office/drawing/2014/main" id="{16AADF9A-A507-4453-8CE3-3F78BB303FA4}"/>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sp>
          <p:nvSpPr>
            <p:cNvPr id="16" name="Oval 15">
              <a:extLst>
                <a:ext uri="{FF2B5EF4-FFF2-40B4-BE49-F238E27FC236}">
                  <a16:creationId xmlns:a16="http://schemas.microsoft.com/office/drawing/2014/main" id="{C33AA69F-C4B8-479C-9F0F-69C184D0611F}"/>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grpSp>
      <p:sp>
        <p:nvSpPr>
          <p:cNvPr id="17" name="Oval 16">
            <a:extLst>
              <a:ext uri="{FF2B5EF4-FFF2-40B4-BE49-F238E27FC236}">
                <a16:creationId xmlns:a16="http://schemas.microsoft.com/office/drawing/2014/main" id="{8725921A-0ED5-431E-899C-28A6920B5029}"/>
              </a:ext>
            </a:extLst>
          </p:cNvPr>
          <p:cNvSpPr/>
          <p:nvPr userDrawn="1"/>
        </p:nvSpPr>
        <p:spPr>
          <a:xfrm>
            <a:off x="10039330" y="896815"/>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Oval 17">
            <a:extLst>
              <a:ext uri="{FF2B5EF4-FFF2-40B4-BE49-F238E27FC236}">
                <a16:creationId xmlns:a16="http://schemas.microsoft.com/office/drawing/2014/main" id="{EE8B169A-8A2F-4425-A9A1-1B828428B434}"/>
              </a:ext>
            </a:extLst>
          </p:cNvPr>
          <p:cNvSpPr/>
          <p:nvPr userDrawn="1"/>
        </p:nvSpPr>
        <p:spPr>
          <a:xfrm>
            <a:off x="9720923" y="672411"/>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20" name="Straight Connector 19">
            <a:extLst>
              <a:ext uri="{FF2B5EF4-FFF2-40B4-BE49-F238E27FC236}">
                <a16:creationId xmlns:a16="http://schemas.microsoft.com/office/drawing/2014/main" id="{43B45974-F6C7-40D3-9399-E05FA19C565E}"/>
              </a:ext>
            </a:extLst>
          </p:cNvPr>
          <p:cNvCxnSpPr>
            <a:cxnSpLocks/>
          </p:cNvCxnSpPr>
          <p:nvPr userDrawn="1"/>
        </p:nvCxnSpPr>
        <p:spPr>
          <a:xfrm>
            <a:off x="7508020" y="2286312"/>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9A55704E-D515-4774-90C6-5F887DDAE55E}"/>
              </a:ext>
            </a:extLst>
          </p:cNvPr>
          <p:cNvSpPr/>
          <p:nvPr userDrawn="1"/>
        </p:nvSpPr>
        <p:spPr>
          <a:xfrm>
            <a:off x="469044" y="1"/>
            <a:ext cx="5210176" cy="59610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23" name="Straight Connector 22">
            <a:extLst>
              <a:ext uri="{FF2B5EF4-FFF2-40B4-BE49-F238E27FC236}">
                <a16:creationId xmlns:a16="http://schemas.microsoft.com/office/drawing/2014/main" id="{84878778-0299-471F-A4C9-D0C1E82ED8D2}"/>
              </a:ext>
            </a:extLst>
          </p:cNvPr>
          <p:cNvCxnSpPr>
            <a:cxnSpLocks/>
          </p:cNvCxnSpPr>
          <p:nvPr userDrawn="1"/>
        </p:nvCxnSpPr>
        <p:spPr>
          <a:xfrm>
            <a:off x="1001746" y="1290512"/>
            <a:ext cx="1488621"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E39D1C78-6110-4052-8455-7E7893F7FCD3}"/>
              </a:ext>
            </a:extLst>
          </p:cNvPr>
          <p:cNvSpPr>
            <a:spLocks noGrp="1"/>
          </p:cNvSpPr>
          <p:nvPr>
            <p:ph type="title"/>
          </p:nvPr>
        </p:nvSpPr>
        <p:spPr>
          <a:xfrm>
            <a:off x="915466" y="1276857"/>
            <a:ext cx="4097778" cy="1255325"/>
          </a:xfrm>
        </p:spPr>
        <p:txBody>
          <a:bodyPr/>
          <a:lstStyle>
            <a:lvl1pPr>
              <a:defRPr lang="en-US" sz="3600" b="1" kern="1200" cap="all" baseline="0" smtClean="0">
                <a:solidFill>
                  <a:schemeClr val="bg1"/>
                </a:solidFill>
                <a:latin typeface="+mj-lt"/>
                <a:ea typeface="+mj-ea"/>
                <a:cs typeface="+mj-cs"/>
              </a:defRPr>
            </a:lvl1pPr>
          </a:lstStyle>
          <a:p>
            <a:r>
              <a:rPr lang="en-US" smtClean="0"/>
              <a:t>Click to edit Master title style</a:t>
            </a:r>
            <a:endParaRPr lang="en-US" dirty="0"/>
          </a:p>
        </p:txBody>
      </p:sp>
      <p:sp>
        <p:nvSpPr>
          <p:cNvPr id="24" name="Text Placeholder 2">
            <a:extLst>
              <a:ext uri="{FF2B5EF4-FFF2-40B4-BE49-F238E27FC236}">
                <a16:creationId xmlns:a16="http://schemas.microsoft.com/office/drawing/2014/main" id="{E3405997-7AE2-4C6E-8A7D-735F58A49D12}"/>
              </a:ext>
            </a:extLst>
          </p:cNvPr>
          <p:cNvSpPr>
            <a:spLocks noGrp="1"/>
          </p:cNvSpPr>
          <p:nvPr>
            <p:ph type="body" idx="1"/>
          </p:nvPr>
        </p:nvSpPr>
        <p:spPr>
          <a:xfrm>
            <a:off x="915467" y="2620651"/>
            <a:ext cx="4097778" cy="1933681"/>
          </a:xfrm>
        </p:spPr>
        <p:txBody>
          <a:bodyPr vert="horz" lIns="91440" tIns="45720" rIns="91440" bIns="45720" rtlCol="0">
            <a:noAutofit/>
          </a:bodyPr>
          <a:lstStyle>
            <a:lvl1pPr>
              <a:defRPr lang="en-US" b="0" cap="none" baseline="0">
                <a:solidFill>
                  <a:schemeClr val="bg1"/>
                </a:solidFill>
              </a:defRPr>
            </a:lvl1pPr>
          </a:lstStyle>
          <a:p>
            <a:pPr lvl="0">
              <a:lnSpc>
                <a:spcPct val="100000"/>
              </a:lnSpc>
              <a:buNone/>
            </a:pPr>
            <a:r>
              <a:rPr lang="en-US" smtClean="0"/>
              <a:t>Edit Master text styles</a:t>
            </a:r>
          </a:p>
        </p:txBody>
      </p:sp>
    </p:spTree>
    <p:extLst>
      <p:ext uri="{BB962C8B-B14F-4D97-AF65-F5344CB8AC3E}">
        <p14:creationId xmlns:p14="http://schemas.microsoft.com/office/powerpoint/2010/main" val="293153372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0D79E1-5F46-41CA-85E7-44C2A6C62820}"/>
              </a:ext>
            </a:extLst>
          </p:cNvPr>
          <p:cNvSpPr>
            <a:spLocks noGrp="1"/>
          </p:cNvSpPr>
          <p:nvPr>
            <p:ph type="title"/>
          </p:nvPr>
        </p:nvSpPr>
        <p:spPr>
          <a:xfrm>
            <a:off x="363416" y="365125"/>
            <a:ext cx="11465168" cy="918553"/>
          </a:xfrm>
          <a:prstGeom prst="rect">
            <a:avLst/>
          </a:prstGeom>
        </p:spPr>
        <p:txBody>
          <a:bodyPr vert="horz" lIns="0" tIns="0" rIns="0" bIns="0" rtlCol="0" anchor="b">
            <a:normAutofit/>
          </a:bodyPr>
          <a:lstStyle/>
          <a:p>
            <a:r>
              <a:rPr lang="en-US" smtClean="0"/>
              <a:t>Click to edit Master title style</a:t>
            </a:r>
            <a:endParaRPr lang="en-IN" dirty="0"/>
          </a:p>
        </p:txBody>
      </p:sp>
      <p:sp>
        <p:nvSpPr>
          <p:cNvPr id="3" name="Text Placeholder 2">
            <a:extLst>
              <a:ext uri="{FF2B5EF4-FFF2-40B4-BE49-F238E27FC236}">
                <a16:creationId xmlns:a16="http://schemas.microsoft.com/office/drawing/2014/main" id="{D7B0B511-05FD-459E-AC79-A87540961FC1}"/>
              </a:ext>
            </a:extLst>
          </p:cNvPr>
          <p:cNvSpPr>
            <a:spLocks noGrp="1"/>
          </p:cNvSpPr>
          <p:nvPr>
            <p:ph type="body" idx="1"/>
          </p:nvPr>
        </p:nvSpPr>
        <p:spPr>
          <a:xfrm>
            <a:off x="363416" y="1825625"/>
            <a:ext cx="11465168"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Footer Placeholder 4">
            <a:extLst>
              <a:ext uri="{FF2B5EF4-FFF2-40B4-BE49-F238E27FC236}">
                <a16:creationId xmlns:a16="http://schemas.microsoft.com/office/drawing/2014/main" id="{FC32B635-1E22-483C-94B9-F587908DE6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6DB98321-594C-4030-A2B0-3492F77EE03E}"/>
              </a:ext>
            </a:extLst>
          </p:cNvPr>
          <p:cNvSpPr>
            <a:spLocks noGrp="1"/>
          </p:cNvSpPr>
          <p:nvPr>
            <p:ph type="sldNum" sz="quarter" idx="4"/>
          </p:nvPr>
        </p:nvSpPr>
        <p:spPr>
          <a:xfrm>
            <a:off x="9085384" y="6463207"/>
            <a:ext cx="2743200" cy="258268"/>
          </a:xfrm>
          <a:prstGeom prst="rect">
            <a:avLst/>
          </a:prstGeom>
        </p:spPr>
        <p:txBody>
          <a:bodyPr vert="horz" lIns="91440" tIns="45720" rIns="91440" bIns="45720" rtlCol="0" anchor="ctr"/>
          <a:lstStyle>
            <a:lvl1pPr algn="r">
              <a:defRPr sz="900">
                <a:solidFill>
                  <a:schemeClr val="accent3"/>
                </a:solidFill>
              </a:defRPr>
            </a:lvl1pPr>
          </a:lstStyle>
          <a:p>
            <a:fld id="{48BB047D-A6CD-43AB-96F0-683C726B586B}" type="slidenum">
              <a:rPr lang="en-IN" smtClean="0"/>
              <a:pPr/>
              <a:t>‹#›</a:t>
            </a:fld>
            <a:endParaRPr lang="en-IN" dirty="0"/>
          </a:p>
        </p:txBody>
      </p:sp>
    </p:spTree>
    <p:extLst>
      <p:ext uri="{BB962C8B-B14F-4D97-AF65-F5344CB8AC3E}">
        <p14:creationId xmlns:p14="http://schemas.microsoft.com/office/powerpoint/2010/main" val="20536527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51" r:id="rId4"/>
    <p:sldLayoutId id="2147483662" r:id="rId5"/>
    <p:sldLayoutId id="2147483660" r:id="rId6"/>
    <p:sldLayoutId id="2147483663" r:id="rId7"/>
    <p:sldLayoutId id="2147483667" r:id="rId8"/>
    <p:sldLayoutId id="2147483668" r:id="rId9"/>
    <p:sldLayoutId id="2147483666" r:id="rId10"/>
    <p:sldLayoutId id="2147483669" r:id="rId11"/>
    <p:sldLayoutId id="2147483670" r:id="rId12"/>
    <p:sldLayoutId id="2147483671" r:id="rId13"/>
    <p:sldLayoutId id="2147483672" r:id="rId14"/>
    <p:sldLayoutId id="2147483664" r:id="rId15"/>
    <p:sldLayoutId id="2147483665" r:id="rId16"/>
  </p:sldLayoutIdLst>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file4084783e75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file4084418e56c0.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file40841c0677a.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file408413e9107c.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
          <p:cNvSpPr>
            <a:spLocks noGrp="1"/>
          </p:cNvSpPr>
          <p:nvPr>
            <p:ph type="ctrTitle" hasCustomPrompt="1"/>
          </p:nvPr>
        </p:nvSpPr>
        <p:spPr/>
        <p:txBody xmlns:a="http://schemas.openxmlformats.org/drawingml/2006/main" xmlns:r="http://schemas.openxmlformats.org/officeDocument/2006/relationships" xmlns:p="http://schemas.openxmlformats.org/presentationml/2006/main">
          <a:bodyPr/>
          <a:lstStyle/>
          <a:p xmlns:a="http://schemas.openxmlformats.org/drawingml/2006/main" xmlns:r="http://schemas.openxmlformats.org/officeDocument/2006/relationships" xmlns:p="http://schemas.openxmlformats.org/presentationml/2006/main">
            <a:pPr xmlns:a="http://schemas.openxmlformats.org/drawingml/2006/main" xmlns:r="http://schemas.openxmlformats.org/officeDocument/2006/relationships" xmlns:p="http://schemas.openxmlformats.org/presentationml/2006/main"/>
            <a:r>
              <a:rPr sz="3400">
                <a:solidFill>
                  <a:srgbClr val="000000">
                    <a:alpha val="100000"/>
                  </a:srgbClr>
                </a:solidFill>
                <a:latin typeface="Arial"/>
                <a:cs typeface="Arial"/>
              </a:rPr>
              <a:t>Advantages of a Bear Market</a:t>
            </a:r>
          </a:p>
        </p:txBody>
      </p:sp>
      <p:sp xmlns:a="http://schemas.openxmlformats.org/drawingml/2006/main" xmlns:r="http://schemas.openxmlformats.org/officeDocument/2006/relationships" xmlns:p="http://schemas.openxmlformats.org/presentationml/2006/main">
        <p:nvSpPr>
          <p:cNvPr id="3" name=""/>
          <p:cNvSpPr>
            <a:spLocks noGrp="1"/>
          </p:cNvSpPr>
          <p:nvPr>
            <p:ph type="subTitle" idx="1"/>
          </p:nvPr>
        </p:nvSpPr>
        <p:spPr>
          <a:xfrm>
            <a:off x="4686300" y="3569380"/>
            <a:ext cx="7233557" cy="365125"/>
          </a:xfrm>
        </p:spPr>
        <p:txBody>
          <a:bodyPr/>
          <a:lstStyle/>
          <a:p>
            <a:r>
              <a:rPr/>
              <a:t>Xiang XU, TangJing, Ningze ZU,Jianhao Yan</a:t>
            </a:r>
          </a:p>
        </p:txBody>
      </p:sp>
      <p:sp xmlns:a="http://schemas.openxmlformats.org/drawingml/2006/main" xmlns:r="http://schemas.openxmlformats.org/officeDocument/2006/relationships" xmlns:p="http://schemas.openxmlformats.org/presentationml/2006/main">
        <p:nvSpPr>
          <p:cNvPr id="4" name=""/>
          <p:cNvSpPr>
            <a:spLocks noGrp="1"/>
          </p:cNvSpPr>
          <p:nvPr>
            <p:ph type="dt" sz="half" idx="10"/>
          </p:nvPr>
        </p:nvSpPr>
        <p:spPr>
          <a:xfrm>
            <a:off x="838200" y="6356350"/>
            <a:ext cx="2743200" cy="365125"/>
          </a:xfrm>
        </p:spPr>
        <p:txBody>
          <a:bodyPr/>
          <a:lstStyle/>
          <a:p>
            <a:r>
              <a:rPr/>
              <a:t>2018-11-16</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
          <p:cNvSpPr>
            <a:spLocks noGrp="1"/>
          </p:cNvSpPr>
          <p:nvPr>
            <p:ph type="title"/>
          </p:nvPr>
        </p:nvSpPr>
        <p:spPr>
          <a:xfrm>
            <a:off x="363416" y="246186"/>
            <a:ext cx="11465168" cy="1037492"/>
          </a:xfrm>
        </p:spPr>
        <p:txBody>
          <a:bodyPr/>
          <a:lstStyle/>
          <a:p>
            <a:r>
              <a:rPr/>
              <a:t>Investing in Stocks</a:t>
            </a:r>
          </a:p>
        </p:txBody>
      </p:sp>
      <p:sp xmlns:a="http://schemas.openxmlformats.org/drawingml/2006/main" xmlns:r="http://schemas.openxmlformats.org/officeDocument/2006/relationships" xmlns:p="http://schemas.openxmlformats.org/presentationml/2006/main">
        <p:nvSpPr>
          <p:cNvPr id="3" name=""/>
          <p:cNvSpPr>
            <a:spLocks noGrp="1"/>
          </p:cNvSpPr>
          <p:nvPr>
            <p:ph sz="half" idx="1"/>
          </p:nvPr>
        </p:nvSpPr>
        <p:spPr>
          <a:xfrm>
            <a:off x="363416" y="1825625"/>
            <a:ext cx="5481203" cy="4351338"/>
          </a:xfrm>
        </p:spPr>
        <p:txBody>
          <a:bodyPr/>
          <a:lstStyle/>
          <a:p>
            <a:r>
              <a:rPr/>
              <a:t>1. Represents ownership in a firm 
2. Earn a return in two ways
  - Price of the stock rises over time
  - Dividends are paid to the stockholder
3. Stockholders have claim on all assets</a:t>
            </a:r>
          </a:p>
        </p:txBody>
      </p:sp>
      <p:sp xmlns:a="http://schemas.openxmlformats.org/drawingml/2006/main" xmlns:r="http://schemas.openxmlformats.org/officeDocument/2006/relationships" xmlns:p="http://schemas.openxmlformats.org/presentationml/2006/main">
        <p:nvSpPr>
          <p:cNvPr id="4" name=""/>
          <p:cNvSpPr>
            <a:spLocks noGrp="1"/>
          </p:cNvSpPr>
          <p:nvPr>
            <p:ph sz="half" idx="2"/>
          </p:nvPr>
        </p:nvSpPr>
        <p:spPr>
          <a:xfrm>
            <a:off x="6347381" y="1825625"/>
            <a:ext cx="5481203" cy="4351338"/>
          </a:xfrm>
        </p:spPr>
        <p:txBody>
          <a:bodyPr/>
          <a:lstStyle/>
          <a:p>
            <a:r>
              <a:rPr/>
              <a:t>4. Right to vote for directors and on certain issues
5. Two types
  - Common stock
       Right to vote
       Receive dividends
  - Preferred stock
       Receive a fixed dividend
       Do not usually vote</a:t>
            </a:r>
          </a:p>
        </p:txBody>
      </p:sp>
      <p:sp xmlns:a="http://schemas.openxmlformats.org/drawingml/2006/main" xmlns:r="http://schemas.openxmlformats.org/officeDocument/2006/relationships" xmlns:p="http://schemas.openxmlformats.org/presentationml/2006/main">
        <p:nvSpPr>
          <p:cNvPr id="5" name=""/>
          <p:cNvSpPr>
            <a:spLocks noGrp="1"/>
          </p:cNvSpPr>
          <p:nvPr>
            <p:ph type="sldNum" sz="quarter" idx="12"/>
          </p:nvPr>
        </p:nvSpPr>
        <p:spPr>
          <a:xfrm>
            <a:off x="9085384" y="6463207"/>
            <a:ext cx="2743200" cy="249385"/>
          </a:xfrm>
        </p:spPr>
        <p:txBody>
          <a:bodyPr/>
          <a:lstStyle/>
          <a:p>
            <a:r>
              <a:rPr/>
              <a:t>Slide 01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
          <p:cNvPicPr/>
          <p:nvPr/>
        </p:nvPicPr>
        <p:blipFill>
          <a:blip cstate="print" r:embed="rId2"/>
          <a:stretch>
            <a:fillRect/>
          </a:stretch>
        </p:blipFill>
        <p:spPr>
          <a:xfrm>
            <a:off x="5316488" y="0"/>
            <a:ext cx="6858000" cy="6858000"/>
          </a:xfrm>
          <a:prstGeom prst="rect">
            <a:avLst/>
          </a:prstGeom>
        </p:spPr>
      </p:pic>
      <p:sp xmlns:a="http://schemas.openxmlformats.org/drawingml/2006/main" xmlns:r="http://schemas.openxmlformats.org/officeDocument/2006/relationships" xmlns:p="http://schemas.openxmlformats.org/presentationml/2006/main">
        <p:nvSpPr>
          <p:cNvPr id="3" name=""/>
          <p:cNvSpPr>
            <a:spLocks noGrp="1"/>
          </p:cNvSpPr>
          <p:nvPr>
            <p:ph type="title" hasCustomPrompt="1"/>
          </p:nvPr>
        </p:nvSpPr>
        <p:spPr>
          <a:xfrm>
            <a:off x="384651" y="1087907"/>
            <a:ext cx="4468698" cy="1444275"/>
          </a:xfrm>
        </p:spPr>
        <p:txBody>
          <a:bodyPr/>
          <a:lstStyle/>
          <a:p>
            <a:r>
              <a:rPr/>
              <a:t>Investing in Stocks</a:t>
            </a:r>
          </a:p>
        </p:txBody>
      </p:sp>
      <p:sp xmlns:a="http://schemas.openxmlformats.org/drawingml/2006/main" xmlns:r="http://schemas.openxmlformats.org/officeDocument/2006/relationships" xmlns:p="http://schemas.openxmlformats.org/presentationml/2006/main">
        <p:nvSpPr>
          <p:cNvPr id="4" name=""/>
          <p:cNvSpPr>
            <a:spLocks noGrp="1"/>
          </p:cNvSpPr>
          <p:nvPr>
            <p:ph type="body" idx="1"/>
          </p:nvPr>
        </p:nvSpPr>
        <p:spPr>
          <a:xfrm>
            <a:off x="368711" y="2552611"/>
            <a:ext cx="4097778" cy="1992819"/>
          </a:xfrm>
        </p:spPr>
        <p:txBody>
          <a:bodyPr/>
          <a:lstStyle/>
          <a:p>
            <a:r>
              <a:rPr/>
              <a:t>Sample Corporate Stock Certificate 
  Figure 11.1  Wien Consolidated Airlines Stock</a:t>
            </a:r>
          </a:p>
        </p:txBody>
      </p:sp>
      <p:sp xmlns:a="http://schemas.openxmlformats.org/drawingml/2006/main" xmlns:r="http://schemas.openxmlformats.org/officeDocument/2006/relationships" xmlns:p="http://schemas.openxmlformats.org/presentationml/2006/main">
        <p:nvSpPr>
          <p:cNvPr id="5" name=""/>
          <p:cNvSpPr>
            <a:spLocks noGrp="1"/>
          </p:cNvSpPr>
          <p:nvPr>
            <p:ph type="sldNum" sz="quarter" idx="12"/>
          </p:nvPr>
        </p:nvSpPr>
        <p:spPr>
          <a:xfrm>
            <a:off x="9085384" y="6463207"/>
            <a:ext cx="2743200" cy="249385"/>
          </a:xfrm>
        </p:spPr>
        <p:txBody>
          <a:bodyPr/>
          <a:lstStyle/>
          <a:p>
            <a:r>
              <a:rPr/>
              <a:t>Slide 02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
          <p:cNvPicPr/>
          <p:nvPr/>
        </p:nvPicPr>
        <p:blipFill>
          <a:blip cstate="print" r:embed="rId2"/>
          <a:stretch>
            <a:fillRect/>
          </a:stretch>
        </p:blipFill>
        <p:spPr>
          <a:xfrm>
            <a:off x="0" y="0"/>
            <a:ext cx="12161520" cy="3712464"/>
          </a:xfrm>
          <a:prstGeom prst="rect">
            <a:avLst/>
          </a:prstGeom>
        </p:spPr>
      </p:pic>
      <p:sp xmlns:a="http://schemas.openxmlformats.org/drawingml/2006/main" xmlns:r="http://schemas.openxmlformats.org/officeDocument/2006/relationships" xmlns:p="http://schemas.openxmlformats.org/presentationml/2006/main">
        <p:nvSpPr>
          <p:cNvPr id="3" name=""/>
          <p:cNvSpPr>
            <a:spLocks noGrp="1"/>
          </p:cNvSpPr>
          <p:nvPr>
            <p:ph type="title" hasCustomPrompt="1"/>
          </p:nvPr>
        </p:nvSpPr>
        <p:spPr>
          <a:xfrm>
            <a:off x="831850" y="3794663"/>
            <a:ext cx="10515600" cy="823232"/>
          </a:xfrm>
        </p:spPr>
        <p:txBody>
          <a:bodyPr/>
          <a:lstStyle/>
          <a:p>
            <a:r>
              <a:rPr/>
              <a:t>What is a Bear Market?</a:t>
            </a:r>
          </a:p>
        </p:txBody>
      </p:sp>
      <p:sp xmlns:a="http://schemas.openxmlformats.org/drawingml/2006/main" xmlns:r="http://schemas.openxmlformats.org/officeDocument/2006/relationships" xmlns:p="http://schemas.openxmlformats.org/presentationml/2006/main">
        <p:nvSpPr>
          <p:cNvPr id="4" name=""/>
          <p:cNvSpPr>
            <a:spLocks noGrp="1"/>
          </p:cNvSpPr>
          <p:nvPr>
            <p:ph type="body" idx="1"/>
          </p:nvPr>
        </p:nvSpPr>
        <p:spPr>
          <a:xfrm>
            <a:off x="831850" y="4839691"/>
            <a:ext cx="10515600" cy="1305379"/>
          </a:xfrm>
        </p:spPr>
        <p:txBody>
          <a:bodyPr/>
          <a:lstStyle/>
          <a:p>
            <a:r>
              <a:rPr/>
              <a:t>A decline of 15-20% of the broad market coupled with pessimistic sentiment underlying the stock market.</a:t>
            </a:r>
          </a:p>
        </p:txBody>
      </p:sp>
      <p:sp xmlns:a="http://schemas.openxmlformats.org/drawingml/2006/main" xmlns:r="http://schemas.openxmlformats.org/officeDocument/2006/relationships" xmlns:p="http://schemas.openxmlformats.org/presentationml/2006/main">
        <p:nvSpPr>
          <p:cNvPr id="5" name=""/>
          <p:cNvSpPr>
            <a:spLocks noGrp="1"/>
          </p:cNvSpPr>
          <p:nvPr>
            <p:ph type="sldNum" sz="quarter" idx="12"/>
          </p:nvPr>
        </p:nvSpPr>
        <p:spPr>
          <a:xfrm>
            <a:off x="9085384" y="6463207"/>
            <a:ext cx="2743200" cy="249385"/>
          </a:xfrm>
        </p:spPr>
        <p:txBody>
          <a:bodyPr/>
          <a:lstStyle/>
          <a:p>
            <a:r>
              <a:rPr/>
              <a:t>Slide 03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
          <p:cNvPicPr/>
          <p:nvPr/>
        </p:nvPicPr>
        <p:blipFill>
          <a:blip cstate="print" r:embed="rId2"/>
          <a:stretch>
            <a:fillRect/>
          </a:stretch>
        </p:blipFill>
        <p:spPr>
          <a:xfrm>
            <a:off x="5316488" y="0"/>
            <a:ext cx="6858000" cy="6858000"/>
          </a:xfrm>
          <a:prstGeom prst="rect">
            <a:avLst/>
          </a:prstGeom>
        </p:spPr>
      </p:pic>
      <p:sp xmlns:a="http://schemas.openxmlformats.org/drawingml/2006/main" xmlns:r="http://schemas.openxmlformats.org/officeDocument/2006/relationships" xmlns:p="http://schemas.openxmlformats.org/presentationml/2006/main">
        <p:nvSpPr>
          <p:cNvPr id="3" name=""/>
          <p:cNvSpPr>
            <a:spLocks noGrp="1"/>
          </p:cNvSpPr>
          <p:nvPr>
            <p:ph type="title" hasCustomPrompt="1"/>
          </p:nvPr>
        </p:nvSpPr>
        <p:spPr>
          <a:xfrm>
            <a:off x="384651" y="1087907"/>
            <a:ext cx="4468698" cy="1444275"/>
          </a:xfrm>
        </p:spPr>
        <p:txBody>
          <a:bodyPr/>
          <a:lstStyle/>
          <a:p>
            <a:r>
              <a:rPr/>
              <a:t>Stock Market Indexes: the Dow Jones Industrial Average</a:t>
            </a:r>
          </a:p>
        </p:txBody>
      </p:sp>
      <p:sp xmlns:a="http://schemas.openxmlformats.org/drawingml/2006/main" xmlns:r="http://schemas.openxmlformats.org/officeDocument/2006/relationships" xmlns:p="http://schemas.openxmlformats.org/presentationml/2006/main">
        <p:nvSpPr>
          <p:cNvPr id="4" name=""/>
          <p:cNvSpPr>
            <a:spLocks noGrp="1"/>
          </p:cNvSpPr>
          <p:nvPr>
            <p:ph type="sldNum" sz="quarter" idx="12"/>
          </p:nvPr>
        </p:nvSpPr>
        <p:spPr>
          <a:xfrm>
            <a:off x="9085384" y="6463207"/>
            <a:ext cx="2743200" cy="249385"/>
          </a:xfrm>
        </p:spPr>
        <p:txBody>
          <a:bodyPr/>
          <a:lstStyle/>
          <a:p>
            <a:r>
              <a:rPr/>
              <a:t>Slide 04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
          <p:cNvPicPr/>
          <p:nvPr/>
        </p:nvPicPr>
        <p:blipFill>
          <a:blip cstate="print" r:embed="rId2"/>
          <a:stretch>
            <a:fillRect/>
          </a:stretch>
        </p:blipFill>
        <p:spPr>
          <a:xfrm>
            <a:off x="363416" y="1825625"/>
            <a:ext cx="11465168" cy="4351338"/>
          </a:xfrm>
          <a:prstGeom prst="rect">
            <a:avLst/>
          </a:prstGeom>
        </p:spPr>
      </p:pic>
      <p:sp xmlns:a="http://schemas.openxmlformats.org/drawingml/2006/main" xmlns:r="http://schemas.openxmlformats.org/officeDocument/2006/relationships" xmlns:p="http://schemas.openxmlformats.org/presentationml/2006/main">
        <p:nvSpPr>
          <p:cNvPr id="3" name=""/>
          <p:cNvSpPr>
            <a:spLocks noGrp="1"/>
          </p:cNvSpPr>
          <p:nvPr>
            <p:ph type="title" hasCustomPrompt="1"/>
          </p:nvPr>
        </p:nvSpPr>
        <p:spPr>
          <a:xfrm>
            <a:off x="363416" y="246186"/>
            <a:ext cx="3206261" cy="1037492"/>
          </a:xfrm>
        </p:spPr>
        <p:txBody>
          <a:bodyPr/>
          <a:lstStyle/>
          <a:p>
            <a:r>
              <a:rPr/>
              <a:t>Dow Jones </a:t>
            </a:r>
          </a:p>
        </p:txBody>
      </p:sp>
      <p:sp xmlns:a="http://schemas.openxmlformats.org/drawingml/2006/main" xmlns:r="http://schemas.openxmlformats.org/officeDocument/2006/relationships" xmlns:p="http://schemas.openxmlformats.org/presentationml/2006/main">
        <p:nvSpPr>
          <p:cNvPr id="4" name=""/>
          <p:cNvSpPr>
            <a:spLocks noGrp="1"/>
          </p:cNvSpPr>
          <p:nvPr>
            <p:ph type="sldNum" sz="quarter" idx="12"/>
          </p:nvPr>
        </p:nvSpPr>
        <p:spPr>
          <a:xfrm>
            <a:off x="9085384" y="6463207"/>
            <a:ext cx="2743200" cy="249385"/>
          </a:xfrm>
        </p:spPr>
        <p:txBody>
          <a:bodyPr/>
          <a:lstStyle/>
          <a:p>
            <a:r>
              <a:rPr/>
              <a:t>Slide 05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
          <p:cNvSpPr>
            <a:spLocks noGrp="1"/>
          </p:cNvSpPr>
          <p:nvPr>
            <p:ph type="title"/>
          </p:nvPr>
        </p:nvSpPr>
        <p:spPr>
          <a:xfrm>
            <a:off x="363416" y="246186"/>
            <a:ext cx="11465168" cy="1037492"/>
          </a:xfrm>
        </p:spPr>
        <p:txBody>
          <a:bodyPr/>
          <a:lstStyle/>
          <a:p>
            <a:r>
              <a:rPr/>
              <a:t>The last Bear market</a:t>
            </a:r>
          </a:p>
        </p:txBody>
      </p:sp>
      <p:sp xmlns:a="http://schemas.openxmlformats.org/drawingml/2006/main" xmlns:r="http://schemas.openxmlformats.org/officeDocument/2006/relationships" xmlns:p="http://schemas.openxmlformats.org/presentationml/2006/main">
        <p:nvSpPr>
          <p:cNvPr id="3" name=""/>
          <p:cNvSpPr>
            <a:spLocks noGrp="1"/>
          </p:cNvSpPr>
          <p:nvPr/>
        </p:nvSpPr>
        <p:spPr>
          <a:xfrm>
            <a:off x="363416" y="1825625"/>
            <a:ext cx="11465168" cy="4351338"/>
          </a:xfrm>
        </p:spPr>
        <p:txBody>
          <a:bodyPr/>
          <a:lstStyle/>
          <a:p>
            <a:r>
              <a:rPr/>
              <a:t>Sept. 30, 2002  Dow  7528
Jan. 5, 2004      Dow  10,568
Oct. 8, 2007      Dow   14093</a:t>
            </a:r>
          </a:p>
        </p:txBody>
      </p:sp>
      <p:sp xmlns:a="http://schemas.openxmlformats.org/drawingml/2006/main" xmlns:r="http://schemas.openxmlformats.org/officeDocument/2006/relationships" xmlns:p="http://schemas.openxmlformats.org/presentationml/2006/main">
        <p:nvSpPr>
          <p:cNvPr id="4" name=""/>
          <p:cNvSpPr>
            <a:spLocks noGrp="1"/>
          </p:cNvSpPr>
          <p:nvPr>
            <p:ph type="sldNum" sz="quarter" idx="12"/>
          </p:nvPr>
        </p:nvSpPr>
        <p:spPr>
          <a:xfrm>
            <a:off x="9085384" y="6463207"/>
            <a:ext cx="2743200" cy="249385"/>
          </a:xfrm>
        </p:spPr>
        <p:txBody>
          <a:bodyPr/>
          <a:lstStyle/>
          <a:p>
            <a:r>
              <a:rPr/>
              <a:t>Slide 06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
          <p:cNvSpPr>
            <a:spLocks noGrp="1"/>
          </p:cNvSpPr>
          <p:nvPr>
            <p:ph type="title"/>
          </p:nvPr>
        </p:nvSpPr>
        <p:spPr>
          <a:xfrm>
            <a:off x="363416" y="246186"/>
            <a:ext cx="11465168" cy="1037492"/>
          </a:xfrm>
        </p:spPr>
        <p:txBody>
          <a:bodyPr/>
          <a:lstStyle/>
          <a:p>
            <a:r>
              <a:rPr/>
              <a:t>What do I do in a Bear Market</a:t>
            </a:r>
          </a:p>
        </p:txBody>
      </p:sp>
      <p:sp xmlns:a="http://schemas.openxmlformats.org/drawingml/2006/main" xmlns:r="http://schemas.openxmlformats.org/officeDocument/2006/relationships" xmlns:p="http://schemas.openxmlformats.org/presentationml/2006/main">
        <p:nvSpPr>
          <p:cNvPr id="3" name=""/>
          <p:cNvSpPr>
            <a:spLocks noGrp="1"/>
          </p:cNvSpPr>
          <p:nvPr/>
        </p:nvSpPr>
        <p:spPr>
          <a:xfrm>
            <a:off x="363416" y="1825625"/>
            <a:ext cx="11465168" cy="4351338"/>
          </a:xfrm>
        </p:spPr>
        <p:txBody>
          <a:bodyPr/>
          <a:lstStyle/>
          <a:p>
            <a:r>
              <a:rPr/>
              <a:t>Decide whether this is a market correction or the start of something more
Review the stocks you own
Review stocks you wanted to own but were too expensive at time of research
Check your portfolio for balance or the type of stocks you own</a:t>
            </a:r>
          </a:p>
        </p:txBody>
      </p:sp>
      <p:sp xmlns:a="http://schemas.openxmlformats.org/drawingml/2006/main" xmlns:r="http://schemas.openxmlformats.org/officeDocument/2006/relationships" xmlns:p="http://schemas.openxmlformats.org/presentationml/2006/main">
        <p:nvSpPr>
          <p:cNvPr id="4" name=""/>
          <p:cNvSpPr>
            <a:spLocks noGrp="1"/>
          </p:cNvSpPr>
          <p:nvPr>
            <p:ph type="sldNum" sz="quarter" idx="12"/>
          </p:nvPr>
        </p:nvSpPr>
        <p:spPr>
          <a:xfrm>
            <a:off x="9085384" y="6463207"/>
            <a:ext cx="2743200" cy="249385"/>
          </a:xfrm>
        </p:spPr>
        <p:txBody>
          <a:bodyPr/>
          <a:lstStyle/>
          <a:p>
            <a:r>
              <a:rPr/>
              <a:t>Slide 07</a:t>
            </a:r>
          </a:p>
        </p:txBody>
      </p:sp>
    </p:spTree>
  </p:cSld>
  <p:clrMapOvr>
    <a:masterClrMapping/>
  </p:clrMapOvr>
</p:sld>
</file>

<file path=ppt/theme/theme1.xml><?xml version="1.0" encoding="utf-8"?>
<a:theme xmlns:a="http://schemas.openxmlformats.org/drawingml/2006/main" name="Office Theme">
  <a:themeElements>
    <a:clrScheme name="Custom 12">
      <a:dk1>
        <a:sysClr val="windowText" lastClr="000000"/>
      </a:dk1>
      <a:lt1>
        <a:sysClr val="window" lastClr="FFFFFF"/>
      </a:lt1>
      <a:dk2>
        <a:srgbClr val="44546A"/>
      </a:dk2>
      <a:lt2>
        <a:srgbClr val="E7E6E6"/>
      </a:lt2>
      <a:accent1>
        <a:srgbClr val="7030A0"/>
      </a:accent1>
      <a:accent2>
        <a:srgbClr val="404040"/>
      </a:accent2>
      <a:accent3>
        <a:srgbClr val="7F7F7F"/>
      </a:accent3>
      <a:accent4>
        <a:srgbClr val="C7A2E3"/>
      </a:accent4>
      <a:accent5>
        <a:srgbClr val="48A1FA"/>
      </a:accent5>
      <a:accent6>
        <a:srgbClr val="70AD47"/>
      </a:accent6>
      <a:hlink>
        <a:srgbClr val="0563C1"/>
      </a:hlink>
      <a:folHlink>
        <a:srgbClr val="954F72"/>
      </a:folHlink>
    </a:clrScheme>
    <a:fontScheme name="Custom 6">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_03_CA - v5" id="{676C8139-D340-432F-9674-2FA823DFFDED}" vid="{F880323A-559C-41C8-8579-8950CC3EC8F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388AAE1-610C-4AC3-8008-2C517A489104}">
  <ds:schemaRefs>
    <ds:schemaRef ds:uri="6dc4bcd6-49db-4c07-9060-8acfc67cef9f"/>
    <ds:schemaRef ds:uri="fb0879af-3eba-417a-a55a-ffe6dcd6ca77"/>
    <ds:schemaRef ds:uri="http://www.w3.org/XML/1998/namespace"/>
    <ds:schemaRef ds:uri="http://schemas.openxmlformats.org/package/2006/metadata/core-properties"/>
    <ds:schemaRef ds:uri="http://purl.org/dc/terms/"/>
    <ds:schemaRef ds:uri="http://purl.org/dc/dcmitype/"/>
    <ds:schemaRef ds:uri="http://purl.org/dc/elements/1.1/"/>
    <ds:schemaRef ds:uri="http://schemas.microsoft.com/office/2006/metadata/properties"/>
    <ds:schemaRef ds:uri="http://schemas.microsoft.com/office/2006/documentManagement/typ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C0AAAE00-6035-4595-9AF7-D4D31844EE2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EF0C872-40F0-4E6E-990F-D5B14C42200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Coastal presentation</Template>
  <TotalTime>0</TotalTime>
  <Words>0</Words>
  <Application>Microsoft Office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Office Theme</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xmlns:cp="http://schemas.openxmlformats.org/package/2006/metadata/core-properties"/>
  <cp:revision>1</cp:revision>
  <dcterms:created xsi:type="dcterms:W3CDTF">2018-11-17T01:48:29Z</dcterms:created>
  <dcterms:modified xmlns:xsi="http://www.w3.org/2001/XMLSchema-instance" xmlns:dcterms="http://purl.org/dc/terms/" xsi:type="dcterms:W3CDTF">2018-11-16T23:48:38Z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