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7030A0"/>
    <a:srgbClr val="00B0F0"/>
    <a:srgbClr val="0070C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88415" autoAdjust="0"/>
  </p:normalViewPr>
  <p:slideViewPr>
    <p:cSldViewPr snapToGrid="0" showGuides="1">
      <p:cViewPr varScale="1">
        <p:scale>
          <a:sx n="70" d="100"/>
          <a:sy n="70" d="100"/>
        </p:scale>
        <p:origin x="525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 varScale="1">
        <p:scale>
          <a:sx n="53" d="100"/>
          <a:sy n="53" d="100"/>
        </p:scale>
        <p:origin x="284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49263-8DF9-4907-970E-1CFD040DC73A}" type="datetimeFigureOut">
              <a:rPr lang="en-IN" smtClean="0"/>
              <a:t>16-11-2018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AE485-B3C6-4830-BBC8-C6E008BDD69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0B412-7BFF-46C7-AB5E-DE35F66C9933}" type="datetimeFigureOut">
              <a:rPr lang="en-IN" smtClean="0"/>
              <a:t>16-11-2018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ACE04-E13C-4837-B6DD-B388E7CAA0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IN" smtClean="0"/>
              <a:t>16-11-2018</a:t>
            </a:fld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E814D66-F00F-0D44-AD03-889FEE78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E4E300-6C8E-4262-BE1D-587C7B70E7ED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E22FA8C-3243-4716-A6BD-F37D6058F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7381" y="1825625"/>
            <a:ext cx="5481203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ABE3FD8-339C-4F75-876F-8347ADE6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416" y="1825625"/>
            <a:ext cx="5481203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73353B-C50B-4A8A-87CF-657C1EB89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7380" y="1681163"/>
            <a:ext cx="548120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5EFF7F5E-3221-4390-9B17-D1944365B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7379" y="2586215"/>
            <a:ext cx="5481203" cy="36034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506B516-77C1-431B-A8A5-68FA5D4B6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681163"/>
            <a:ext cx="54812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860F1452-CAB9-4154-ADCC-9245E71D0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416" y="2586215"/>
            <a:ext cx="5481202" cy="36034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dirty="0"/>
              <a:t>TITLE HERE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6E0573A-023B-4D1C-8224-56A5D0DDF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839679"/>
            <a:ext cx="10507662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>
              <a:lnSpc>
                <a:spcPct val="100000"/>
              </a:lnSpc>
            </a:pPr>
            <a:r>
              <a:rPr lang="en-US" smtClean="0"/>
              <a:t>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dirty="0"/>
              <a:t>Title here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1B247C0B-04BA-4D5C-A41D-AEA602172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416" y="2057400"/>
            <a:ext cx="3206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94C619D-34F6-4A29-857A-D76007218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84" y="246187"/>
            <a:ext cx="7467304" cy="5614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2D9D565-739D-4898-97BD-79EB8C7F91EC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0FADA3-E777-489C-976D-0B0C4FD31310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0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45" y="0"/>
            <a:ext cx="5210175" cy="59610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6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9755" y="1"/>
            <a:ext cx="3430408" cy="409194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24055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804745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2186" y="555157"/>
            <a:ext cx="2649814" cy="429819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9754" y="4289110"/>
            <a:ext cx="3430407" cy="167207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dirty="0"/>
              <a:t>TITLE HERE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39691"/>
            <a:ext cx="105156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13018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Your company name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dirty="0"/>
              <a:t>Title here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D9B6D-CE43-4FB1-87C0-D3565E730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986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D73CD-EB11-4ED6-80CF-B68320D57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80986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Your company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39489" y="421045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09F60F9-61AE-4464-B369-1CF86DB708DA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870582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24CEF01-2C7C-4568-8A45-5F5A058ECFC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870582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80986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Here</a:t>
            </a:r>
            <a:endParaRPr lang="en-IN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68008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Here</a:t>
            </a:r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6F2CCF2-293A-49CA-B2A9-134BB5DEF98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080985" y="480157"/>
            <a:ext cx="6944563" cy="82391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Vertical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6488" y="0"/>
            <a:ext cx="6875511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36DA47-61AF-4CF1-8DF3-3721934D13E3}"/>
              </a:ext>
            </a:extLst>
          </p:cNvPr>
          <p:cNvSpPr/>
          <p:nvPr userDrawn="1"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6FD760-FBDC-4410-A039-469F7931D3A3}"/>
              </a:ext>
            </a:extLst>
          </p:cNvPr>
          <p:cNvSpPr/>
          <p:nvPr userDrawn="1"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711" y="2552611"/>
            <a:ext cx="4097778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54991" y="1620451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Your company name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F2EA84-5150-479B-86D5-F4BAE1263488}"/>
              </a:ext>
            </a:extLst>
          </p:cNvPr>
          <p:cNvGrpSpPr/>
          <p:nvPr userDrawn="1"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5" y="2704121"/>
            <a:ext cx="6556248" cy="750278"/>
          </a:xfrm>
        </p:spPr>
        <p:txBody>
          <a:bodyPr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IN" smtClean="0"/>
              <a:t>16-11-2018</a:t>
            </a:fld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3760408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3" name="Graphic 22" descr="Envelope">
            <a:extLst>
              <a:ext uri="{FF2B5EF4-FFF2-40B4-BE49-F238E27FC236}">
                <a16:creationId xmlns:a16="http://schemas.microsoft.com/office/drawing/2014/main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4803" y="4029040"/>
            <a:ext cx="469232" cy="469232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:a16="http://schemas.microsoft.com/office/drawing/2014/main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809" y="4126311"/>
            <a:ext cx="3640478" cy="433938"/>
          </a:xfrm>
        </p:spPr>
        <p:txBody>
          <a:bodyPr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382940E6-7963-411F-B35A-57121171A98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08614" y="4836222"/>
            <a:ext cx="3638674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8FC2D7-B114-3444-8684-995FC4D6D459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pic>
        <p:nvPicPr>
          <p:cNvPr id="3" name="Graphic 2" descr="Link">
            <a:extLst>
              <a:ext uri="{FF2B5EF4-FFF2-40B4-BE49-F238E27FC236}">
                <a16:creationId xmlns:a16="http://schemas.microsoft.com/office/drawing/2014/main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7152" y="4809677"/>
            <a:ext cx="54208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IN" smtClean="0"/>
              <a:t>16-11-2018</a:t>
            </a:fld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F8A1A8-E078-4836-ABD1-CD4E75BBF58F}"/>
              </a:ext>
            </a:extLst>
          </p:cNvPr>
          <p:cNvSpPr/>
          <p:nvPr userDrawn="1"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55704E-D515-4774-90C6-5F887DDAE55E}"/>
              </a:ext>
            </a:extLst>
          </p:cNvPr>
          <p:cNvSpPr/>
          <p:nvPr userDrawn="1"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1001746" y="1290512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66" y="1276857"/>
            <a:ext cx="4097778" cy="1255325"/>
          </a:xfrm>
        </p:spPr>
        <p:txBody>
          <a:bodyPr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3405997-7AE2-4C6E-8A7D-735F58A49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5467" y="2620651"/>
            <a:ext cx="4097778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buNone/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03_CA - v5" id="{676C8139-D340-432F-9674-2FA823DFFDED}" vid="{F880323A-559C-41C8-8579-8950CC3EC8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88AAE1-610C-4AC3-8008-2C517A489104}">
  <ds:schemaRefs>
    <ds:schemaRef ds:uri="6dc4bcd6-49db-4c07-9060-8acfc67cef9f"/>
    <ds:schemaRef ds:uri="fb0879af-3eba-417a-a55a-ffe6dcd6ca77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0AAAE00-6035-4595-9AF7-D4D31844EE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F0C872-40F0-4E6E-990F-D5B14C4220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2018-11-17T01:48:29Z</dcterms:created>
  <dcterms:modified xsi:type="dcterms:W3CDTF">2018-11-17T02:00:36Z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