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91D-58FE-4598-BB7C-34E23456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5989-B706-46FE-AB39-2FFBB77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91E8-BAD0-4583-AB4E-F8C62D7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024-D0BF-4A11-BE34-E7279C2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5A9-4C31-4435-815A-A179DE5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4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55-1CAD-42E1-9294-4367547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7424-0B14-4B06-8636-00ADBF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7AA8-D80D-469F-9D12-1CBC2D4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65C5-1A93-49D6-8B24-2F10219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A5F-08F2-4FD5-A51A-6CC843B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BAD8-A74B-4525-B8D2-B25164B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9330-6C6E-423B-8C5C-EFA3839B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A4F-BFFC-4FB9-8A09-532645B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331C-8DD5-4909-B316-11A5A1F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E3F8-BAB8-4203-B9E1-25F86F7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E9-FA9E-4B80-B653-17773BA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7B-F549-423F-BC92-3F5AA92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ABE-4C45-4975-B45F-549C7E1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0A5A-691B-460A-A98C-420AC0B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87F-2BEC-45FA-9E5B-DF84D46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65C-5741-409F-A205-0FDB2FF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9A00-7FF6-4F12-B8E0-9FFE4CA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482C-C834-4B8F-9BBD-96FC8A5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CEF1-2DA9-4C2D-9EDC-8A3A391A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D53-D7E7-492F-9071-13641A9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7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3-BD41-4ED2-8E04-285AF2B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5BFC-3787-4635-AB53-FD036E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B89C-1209-4F3E-B20A-1F7BD622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29A7-45AD-49CA-AC96-E9ED3D7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CB98-ACE9-4A9D-826A-3A4A379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1D8-5E31-4AE1-9B74-99FE546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E6C-2BEF-4728-B50A-808B310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2BE4-E5D1-4CD3-9DA1-C327532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0115-1DB1-4613-AA5B-920B14C7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6696-4D26-425E-829A-E44CB06A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CCB4-CD42-4F60-9F10-831CBF5A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6465-6CA5-4785-B027-8A67C32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1679-1C6E-4BEB-A74B-53496EC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0F7-63D5-4AF2-893C-4911258D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0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82CA-4CD4-4BEB-8653-0784D3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D84A-0262-4BB0-BAF0-64AE1D1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227-0E7A-415E-A03D-F021AE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ED43-0F66-40AD-9D04-3C04183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11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70F-449C-4A48-96A1-6031F9F1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C58C-8C6B-48D0-8AB2-5DBB63A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5787-7BF6-4A15-B026-4AAFA5E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F5B-DFB4-4E82-90D8-AAD59F7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8F9-0504-4D52-BF5D-BF8CFBDC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2E5F-5EE1-4422-AA77-3D239A1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9FCF-EC82-4685-9401-FD1158E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F6E7-4516-47F6-AD55-DE73385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40-C2BB-4415-A938-C5E7BE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C16-4229-429F-A184-C74C8FF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0ADD-0D4D-442D-BB3B-EADBCE9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6A46-A61C-4D6A-90B8-6230D8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67C6-751A-47D1-A39C-D91E82F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06F1-4199-457E-88AE-3B4117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DD57-AD82-4C8D-93C0-833922C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4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02E-E928-44E4-B009-BD79B89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9E3C-DC4C-44B6-AF21-F6CB6E42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440A-E2C7-4970-B0C8-085F09DB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85E-D2F1-4159-8F71-195F38FC89AA}" type="datetimeFigureOut">
              <a:rPr lang="en-SG" smtClean="0"/>
              <a:t>14/5/2019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6B-DB14-483A-A7D1-ED5A41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F7C3-97C9-4AC8-9D21-F0EB26A5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DBC-CE37-44E5-A48C-561A2DB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188"/>
          </a:xfrm>
        </p:spPr>
        <p:txBody>
          <a:bodyPr/>
          <a:lstStyle/>
          <a:p>
            <a:r>
              <a:rPr lang="en-SG" dirty="0" err="1"/>
              <a:t>Panopto</a:t>
            </a:r>
            <a:r>
              <a:rPr lang="en-SG" dirty="0"/>
              <a:t>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EE2-4D2E-4CEF-ACEC-76606DDF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Chrome extension</a:t>
            </a:r>
            <a:r>
              <a:rPr lang="en-US" dirty="0"/>
              <a:t> to improve the user experience of webcasting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dirty="0"/>
              <a:t>Improved user-friendliness</a:t>
            </a:r>
          </a:p>
          <a:p>
            <a:pPr lvl="2"/>
            <a:r>
              <a:rPr lang="en-US" dirty="0"/>
              <a:t>e.g. wider range of video playback speeds, restructuring of page to allow for more space for the video webcast</a:t>
            </a:r>
          </a:p>
          <a:p>
            <a:pPr lvl="1"/>
            <a:r>
              <a:rPr lang="en-US" dirty="0"/>
              <a:t>Machine Text Transcription (Machine-generated subtitles for webcasts)</a:t>
            </a:r>
          </a:p>
          <a:p>
            <a:pPr lvl="2"/>
            <a:r>
              <a:rPr lang="en-US" dirty="0"/>
              <a:t>Users can click sections of the transcript to seek to that video timeframe</a:t>
            </a:r>
          </a:p>
          <a:p>
            <a:pPr lvl="1"/>
            <a:r>
              <a:rPr lang="en-US" dirty="0"/>
              <a:t>Auto fast-forwarding of silent sections in </a:t>
            </a:r>
            <a:r>
              <a:rPr lang="en-US"/>
              <a:t>the webcast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F9366-A410-4B34-91D3-CACA53A32C99}"/>
              </a:ext>
            </a:extLst>
          </p:cNvPr>
          <p:cNvSpPr txBox="1"/>
          <p:nvPr/>
        </p:nvSpPr>
        <p:spPr>
          <a:xfrm>
            <a:off x="8737336" y="6441608"/>
            <a:ext cx="345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Group 1: Matthew Lee &amp; </a:t>
            </a:r>
            <a:r>
              <a:rPr lang="en-SG" dirty="0" err="1"/>
              <a:t>Fyonn</a:t>
            </a:r>
            <a:r>
              <a:rPr lang="en-SG" dirty="0"/>
              <a:t> Oh</a:t>
            </a:r>
          </a:p>
        </p:txBody>
      </p:sp>
    </p:spTree>
    <p:extLst>
      <p:ext uri="{BB962C8B-B14F-4D97-AF65-F5344CB8AC3E}">
        <p14:creationId xmlns:p14="http://schemas.microsoft.com/office/powerpoint/2010/main" val="2055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Panopto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</dc:creator>
  <cp:lastModifiedBy>Matthew Lee</cp:lastModifiedBy>
  <cp:revision>8</cp:revision>
  <dcterms:created xsi:type="dcterms:W3CDTF">2019-05-13T06:31:42Z</dcterms:created>
  <dcterms:modified xsi:type="dcterms:W3CDTF">2019-05-14T03:40:28Z</dcterms:modified>
</cp:coreProperties>
</file>