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591D-58FE-4598-BB7C-34E23456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5989-B706-46FE-AB39-2FFBB77F7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91E8-BAD0-4583-AB4E-F8C62D74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A024-D0BF-4A11-BE34-E7279C2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85A9-4C31-4435-815A-A179DE55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4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3755-1CAD-42E1-9294-4367547A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7424-0B14-4B06-8636-00ADBF41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7AA8-D80D-469F-9D12-1CBC2D48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65C5-1A93-49D6-8B24-2F10219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AA5F-08F2-4FD5-A51A-6CC843B9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6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6BAD8-A74B-4525-B8D2-B25164B9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59330-6C6E-423B-8C5C-EFA3839B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DA4F-BFFC-4FB9-8A09-532645B8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331C-8DD5-4909-B316-11A5A1FD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E3F8-BAB8-4203-B9E1-25F86F7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65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AEE9-FA9E-4B80-B653-17773BAB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7B-F549-423F-BC92-3F5AA92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CABE-4C45-4975-B45F-549C7E1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0A5A-691B-460A-A98C-420AC0BE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187F-2BEC-45FA-9E5B-DF84D46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2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565C-5741-409F-A205-0FDB2FF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9A00-7FF6-4F12-B8E0-9FFE4CA1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482C-C834-4B8F-9BBD-96FC8A5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CEF1-2DA9-4C2D-9EDC-8A3A391A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4D53-D7E7-492F-9071-13641A9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7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933-BD41-4ED2-8E04-285AF2BC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5BFC-3787-4635-AB53-FD036E36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B89C-1209-4F3E-B20A-1F7BD622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29A7-45AD-49CA-AC96-E9ED3D71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CB98-ACE9-4A9D-826A-3A4A3795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71D8-5E31-4AE1-9B74-99FE546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7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2E6C-2BEF-4728-B50A-808B310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2BE4-E5D1-4CD3-9DA1-C3275322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0115-1DB1-4613-AA5B-920B14C73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A6696-4D26-425E-829A-E44CB06AF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CCB4-CD42-4F60-9F10-831CBF5A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16465-6CA5-4785-B027-8A67C32D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1679-1C6E-4BEB-A74B-53496EC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D50F7-63D5-4AF2-893C-4911258D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0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82CA-4CD4-4BEB-8653-0784D38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9D84A-0262-4BB0-BAF0-64AE1D10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65227-0E7A-415E-A03D-F021AEE2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ED43-0F66-40AD-9D04-3C04183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11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4670F-449C-4A48-96A1-6031F9F1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FC58C-8C6B-48D0-8AB2-5DBB63A8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5787-7BF6-4A15-B026-4AAFA5E1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5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F5B-DFB4-4E82-90D8-AAD59F7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98F9-0504-4D52-BF5D-BF8CFBDC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2E5F-5EE1-4422-AA77-3D239A19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9FCF-EC82-4685-9401-FD1158EA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F6E7-4516-47F6-AD55-DE73385E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40-C2BB-4415-A938-C5E7BE4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8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C16-4229-429F-A184-C74C8FF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50ADD-0D4D-442D-BB3B-EADBCE90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6A46-A61C-4D6A-90B8-6230D87E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67C6-751A-47D1-A39C-D91E82F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06F1-4199-457E-88AE-3B4117D9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DD57-AD82-4C8D-93C0-833922C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4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E02E-E928-44E4-B009-BD79B89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9E3C-DC4C-44B6-AF21-F6CB6E42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440A-E2C7-4970-B0C8-085F09DB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185E-D2F1-4159-8F71-195F38FC89AA}" type="datetimeFigureOut">
              <a:rPr lang="en-SG" smtClean="0"/>
              <a:t>27/7/2019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B16B-DB14-483A-A7D1-ED5A4136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F7C3-97C9-4AC8-9D21-F0EB26A5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0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57B11E-227E-4204-B115-2A616383C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7" y="1092509"/>
            <a:ext cx="9121786" cy="513100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B946DCB-6E27-4BB7-A6B2-D6D0221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103818"/>
            <a:ext cx="10135827" cy="833284"/>
          </a:xfrm>
        </p:spPr>
        <p:txBody>
          <a:bodyPr/>
          <a:lstStyle/>
          <a:p>
            <a:r>
              <a:rPr lang="en-SG" dirty="0" err="1"/>
              <a:t>anopto</a:t>
            </a:r>
            <a:r>
              <a:rPr lang="en-SG" dirty="0"/>
              <a:t> Plus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B50405B9-0B6B-42EF-B168-200090FBEDAD}"/>
              </a:ext>
            </a:extLst>
          </p:cNvPr>
          <p:cNvSpPr/>
          <p:nvPr/>
        </p:nvSpPr>
        <p:spPr>
          <a:xfrm>
            <a:off x="9857143" y="2622198"/>
            <a:ext cx="1815163" cy="833284"/>
          </a:xfrm>
          <a:prstGeom prst="callout2">
            <a:avLst>
              <a:gd name="adj1" fmla="val 47327"/>
              <a:gd name="adj2" fmla="val -4135"/>
              <a:gd name="adj3" fmla="val 46184"/>
              <a:gd name="adj4" fmla="val -117418"/>
              <a:gd name="adj5" fmla="val 327317"/>
              <a:gd name="adj6" fmla="val -290234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Subtitles</a:t>
            </a:r>
          </a:p>
          <a:p>
            <a:pPr algn="ctr"/>
            <a:r>
              <a:rPr lang="en-SG" dirty="0"/>
              <a:t>(synced on both video streams)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ED61A45D-6198-4E87-9A70-31CE7ADA5894}"/>
              </a:ext>
            </a:extLst>
          </p:cNvPr>
          <p:cNvSpPr/>
          <p:nvPr/>
        </p:nvSpPr>
        <p:spPr>
          <a:xfrm>
            <a:off x="9861785" y="4691509"/>
            <a:ext cx="1815163" cy="49182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0276"/>
              <a:gd name="adj6" fmla="val -96805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Smaller Carousel</a:t>
            </a:r>
          </a:p>
        </p:txBody>
      </p:sp>
      <p:sp>
        <p:nvSpPr>
          <p:cNvPr id="27" name="Callout: Bent Line with No Border 26">
            <a:extLst>
              <a:ext uri="{FF2B5EF4-FFF2-40B4-BE49-F238E27FC236}">
                <a16:creationId xmlns:a16="http://schemas.microsoft.com/office/drawing/2014/main" id="{FB2DD5FB-B26F-4F7A-BE20-F5EC144BBA51}"/>
              </a:ext>
            </a:extLst>
          </p:cNvPr>
          <p:cNvSpPr/>
          <p:nvPr/>
        </p:nvSpPr>
        <p:spPr>
          <a:xfrm>
            <a:off x="9857145" y="1589207"/>
            <a:ext cx="1815163" cy="491820"/>
          </a:xfrm>
          <a:prstGeom prst="callout2">
            <a:avLst>
              <a:gd name="adj1" fmla="val 47800"/>
              <a:gd name="adj2" fmla="val -3610"/>
              <a:gd name="adj3" fmla="val 45863"/>
              <a:gd name="adj4" fmla="val -16142"/>
              <a:gd name="adj5" fmla="val 188941"/>
              <a:gd name="adj6" fmla="val -6692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Silence Trimming</a:t>
            </a:r>
          </a:p>
        </p:txBody>
      </p:sp>
      <p:sp>
        <p:nvSpPr>
          <p:cNvPr id="28" name="Callout: Bent Line with No Border 27">
            <a:extLst>
              <a:ext uri="{FF2B5EF4-FFF2-40B4-BE49-F238E27FC236}">
                <a16:creationId xmlns:a16="http://schemas.microsoft.com/office/drawing/2014/main" id="{6000CB7F-42CA-48F9-8967-2AC1C2165200}"/>
              </a:ext>
            </a:extLst>
          </p:cNvPr>
          <p:cNvSpPr/>
          <p:nvPr/>
        </p:nvSpPr>
        <p:spPr>
          <a:xfrm>
            <a:off x="9852260" y="4089811"/>
            <a:ext cx="1815163" cy="57942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1722"/>
              <a:gd name="adj6" fmla="val -112904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Playback speed slider</a:t>
            </a:r>
          </a:p>
        </p:txBody>
      </p:sp>
      <p:sp>
        <p:nvSpPr>
          <p:cNvPr id="29" name="Callout: Bent Line with No Border 28">
            <a:extLst>
              <a:ext uri="{FF2B5EF4-FFF2-40B4-BE49-F238E27FC236}">
                <a16:creationId xmlns:a16="http://schemas.microsoft.com/office/drawing/2014/main" id="{61E23479-AC48-4898-A7E8-BEC2360A1E07}"/>
              </a:ext>
            </a:extLst>
          </p:cNvPr>
          <p:cNvSpPr/>
          <p:nvPr/>
        </p:nvSpPr>
        <p:spPr>
          <a:xfrm>
            <a:off x="9854188" y="542651"/>
            <a:ext cx="1815163" cy="491820"/>
          </a:xfrm>
          <a:prstGeom prst="callout2">
            <a:avLst>
              <a:gd name="adj1" fmla="val 91397"/>
              <a:gd name="adj2" fmla="val -3086"/>
              <a:gd name="adj3" fmla="val 94525"/>
              <a:gd name="adj4" fmla="val -445351"/>
              <a:gd name="adj5" fmla="val 219074"/>
              <a:gd name="adj6" fmla="val -477839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Sidebar navbar</a:t>
            </a:r>
          </a:p>
        </p:txBody>
      </p:sp>
      <p:sp>
        <p:nvSpPr>
          <p:cNvPr id="32" name="Title 8">
            <a:extLst>
              <a:ext uri="{FF2B5EF4-FFF2-40B4-BE49-F238E27FC236}">
                <a16:creationId xmlns:a16="http://schemas.microsoft.com/office/drawing/2014/main" id="{2E83498E-E422-49D5-ACF1-23BF2A5DA97B}"/>
              </a:ext>
            </a:extLst>
          </p:cNvPr>
          <p:cNvSpPr txBox="1">
            <a:spLocks/>
          </p:cNvSpPr>
          <p:nvPr/>
        </p:nvSpPr>
        <p:spPr>
          <a:xfrm>
            <a:off x="7084142" y="6467852"/>
            <a:ext cx="5107858" cy="38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SG" dirty="0"/>
              <a:t>Milestone 3 Submission By Group 1 Matthew &amp; </a:t>
            </a:r>
            <a:r>
              <a:rPr lang="en-SG" dirty="0" err="1"/>
              <a:t>Fyonn</a:t>
            </a:r>
            <a:endParaRPr lang="en-SG" dirty="0"/>
          </a:p>
        </p:txBody>
      </p:sp>
      <p:sp>
        <p:nvSpPr>
          <p:cNvPr id="34" name="Callout: Bent Line with No Border 33">
            <a:extLst>
              <a:ext uri="{FF2B5EF4-FFF2-40B4-BE49-F238E27FC236}">
                <a16:creationId xmlns:a16="http://schemas.microsoft.com/office/drawing/2014/main" id="{127446A3-C61C-4035-AB96-E152755D90D0}"/>
              </a:ext>
            </a:extLst>
          </p:cNvPr>
          <p:cNvSpPr/>
          <p:nvPr/>
        </p:nvSpPr>
        <p:spPr>
          <a:xfrm>
            <a:off x="9857144" y="2619362"/>
            <a:ext cx="1815163" cy="833284"/>
          </a:xfrm>
          <a:prstGeom prst="callout2">
            <a:avLst>
              <a:gd name="adj1" fmla="val 37713"/>
              <a:gd name="adj2" fmla="val -4135"/>
              <a:gd name="adj3" fmla="val 40380"/>
              <a:gd name="adj4" fmla="val -451919"/>
              <a:gd name="adj5" fmla="val 11364"/>
              <a:gd name="adj6" fmla="val -47579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Subtitles</a:t>
            </a:r>
          </a:p>
          <a:p>
            <a:pPr algn="ctr"/>
            <a:r>
              <a:rPr lang="en-SG" dirty="0"/>
              <a:t>(synced on both video streams)</a:t>
            </a:r>
          </a:p>
        </p:txBody>
      </p:sp>
      <p:sp>
        <p:nvSpPr>
          <p:cNvPr id="35" name="Title 8">
            <a:extLst>
              <a:ext uri="{FF2B5EF4-FFF2-40B4-BE49-F238E27FC236}">
                <a16:creationId xmlns:a16="http://schemas.microsoft.com/office/drawing/2014/main" id="{67E1CE09-8C7E-4EDB-A8C0-3BEDA55BAFA9}"/>
              </a:ext>
            </a:extLst>
          </p:cNvPr>
          <p:cNvSpPr txBox="1">
            <a:spLocks/>
          </p:cNvSpPr>
          <p:nvPr/>
        </p:nvSpPr>
        <p:spPr>
          <a:xfrm>
            <a:off x="4546305" y="7154365"/>
            <a:ext cx="5107858" cy="1691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400" dirty="0"/>
              <a:t>Stay tuned for more upcoming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Volume Booster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/>
              <a:t>(Increase volume beyond maximum)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Retractable sidebar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Transcript (stand-alone sidebar &amp; below screen)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Finished Settings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Customizable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Responsiveness (still able to watch webcast with browser minimized)</a:t>
            </a:r>
          </a:p>
          <a:p>
            <a:endParaRPr lang="en-SG" sz="1400" dirty="0"/>
          </a:p>
        </p:txBody>
      </p:sp>
      <p:pic>
        <p:nvPicPr>
          <p:cNvPr id="1026" name="Picture 2" descr="https://lh3.googleusercontent.com/NMa565gdlB60pcQp0BYCmjN4RZXg10491jpH5K6Oet8OmDk_OsQy7QhFc56mv-0tOuau5scI=w128-h128-e365">
            <a:extLst>
              <a:ext uri="{FF2B5EF4-FFF2-40B4-BE49-F238E27FC236}">
                <a16:creationId xmlns:a16="http://schemas.microsoft.com/office/drawing/2014/main" id="{F1C78CB6-31FA-4153-B861-1BD1ACCB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2" y="-3893"/>
            <a:ext cx="921432" cy="92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llout: Bent Line with No Border 18">
            <a:extLst>
              <a:ext uri="{FF2B5EF4-FFF2-40B4-BE49-F238E27FC236}">
                <a16:creationId xmlns:a16="http://schemas.microsoft.com/office/drawing/2014/main" id="{8C060DF1-075D-498F-A309-2BEFB0E938C4}"/>
              </a:ext>
            </a:extLst>
          </p:cNvPr>
          <p:cNvSpPr/>
          <p:nvPr/>
        </p:nvSpPr>
        <p:spPr>
          <a:xfrm>
            <a:off x="9854187" y="3482063"/>
            <a:ext cx="1815163" cy="57942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226"/>
              <a:gd name="adj6" fmla="val -6725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SG" dirty="0" err="1"/>
              <a:t>olume</a:t>
            </a:r>
            <a:r>
              <a:rPr lang="en-SG" dirty="0"/>
              <a:t> Booster</a:t>
            </a:r>
          </a:p>
        </p:txBody>
      </p:sp>
      <p:sp>
        <p:nvSpPr>
          <p:cNvPr id="20" name="Callout: Bent Line with No Border 19">
            <a:extLst>
              <a:ext uri="{FF2B5EF4-FFF2-40B4-BE49-F238E27FC236}">
                <a16:creationId xmlns:a16="http://schemas.microsoft.com/office/drawing/2014/main" id="{1ACEB368-01AE-47F8-8AF8-66FD972B548F}"/>
              </a:ext>
            </a:extLst>
          </p:cNvPr>
          <p:cNvSpPr/>
          <p:nvPr/>
        </p:nvSpPr>
        <p:spPr>
          <a:xfrm>
            <a:off x="9854188" y="1066016"/>
            <a:ext cx="1815163" cy="491820"/>
          </a:xfrm>
          <a:prstGeom prst="callout2">
            <a:avLst>
              <a:gd name="adj1" fmla="val 54600"/>
              <a:gd name="adj2" fmla="val -2561"/>
              <a:gd name="adj3" fmla="val 53854"/>
              <a:gd name="adj4" fmla="val -428559"/>
              <a:gd name="adj5" fmla="val 222947"/>
              <a:gd name="adj6" fmla="val -475215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Responsiveness</a:t>
            </a: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B9CFFCE4-BDE9-45CE-81AC-2B3D42AB4E0D}"/>
              </a:ext>
            </a:extLst>
          </p:cNvPr>
          <p:cNvSpPr/>
          <p:nvPr/>
        </p:nvSpPr>
        <p:spPr>
          <a:xfrm>
            <a:off x="9854187" y="2103693"/>
            <a:ext cx="1815163" cy="491820"/>
          </a:xfrm>
          <a:prstGeom prst="callout2">
            <a:avLst>
              <a:gd name="adj1" fmla="val 47800"/>
              <a:gd name="adj2" fmla="val -3610"/>
              <a:gd name="adj3" fmla="val 47800"/>
              <a:gd name="adj4" fmla="val -428593"/>
              <a:gd name="adj5" fmla="val 204434"/>
              <a:gd name="adj6" fmla="val -47413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Transcript</a:t>
            </a:r>
          </a:p>
        </p:txBody>
      </p: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21538AF6-1115-4053-BA0B-C22B7EAD4A3C}"/>
              </a:ext>
            </a:extLst>
          </p:cNvPr>
          <p:cNvSpPr/>
          <p:nvPr/>
        </p:nvSpPr>
        <p:spPr>
          <a:xfrm>
            <a:off x="9857146" y="5205607"/>
            <a:ext cx="1815163" cy="491820"/>
          </a:xfrm>
          <a:prstGeom prst="callout2">
            <a:avLst>
              <a:gd name="adj1" fmla="val 5193"/>
              <a:gd name="adj2" fmla="val -13580"/>
              <a:gd name="adj3" fmla="val 7130"/>
              <a:gd name="adj4" fmla="val -14043"/>
              <a:gd name="adj5" fmla="val 8823"/>
              <a:gd name="adj6" fmla="val -13895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Customizable UI 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64890D83-74A3-407B-9656-76BD3D479330}"/>
              </a:ext>
            </a:extLst>
          </p:cNvPr>
          <p:cNvSpPr/>
          <p:nvPr/>
        </p:nvSpPr>
        <p:spPr>
          <a:xfrm>
            <a:off x="9861785" y="5735527"/>
            <a:ext cx="1815163" cy="579822"/>
          </a:xfrm>
          <a:prstGeom prst="callout2">
            <a:avLst>
              <a:gd name="adj1" fmla="val 5193"/>
              <a:gd name="adj2" fmla="val -13580"/>
              <a:gd name="adj3" fmla="val 7130"/>
              <a:gd name="adj4" fmla="val -14043"/>
              <a:gd name="adj5" fmla="val 8823"/>
              <a:gd name="adj6" fmla="val -13895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Usable on all NUS webcasts</a:t>
            </a:r>
          </a:p>
        </p:txBody>
      </p:sp>
    </p:spTree>
    <p:extLst>
      <p:ext uri="{BB962C8B-B14F-4D97-AF65-F5344CB8AC3E}">
        <p14:creationId xmlns:p14="http://schemas.microsoft.com/office/powerpoint/2010/main" val="20557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anopto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</dc:creator>
  <cp:lastModifiedBy>Matthew Lee</cp:lastModifiedBy>
  <cp:revision>21</cp:revision>
  <dcterms:created xsi:type="dcterms:W3CDTF">2019-05-13T06:31:42Z</dcterms:created>
  <dcterms:modified xsi:type="dcterms:W3CDTF">2019-07-27T15:33:03Z</dcterms:modified>
</cp:coreProperties>
</file>