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591D-58FE-4598-BB7C-34E23456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5989-B706-46FE-AB39-2FFBB77F7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91E8-BAD0-4583-AB4E-F8C62D74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A024-D0BF-4A11-BE34-E7279C21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85A9-4C31-4435-815A-A179DE55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4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755-1CAD-42E1-9294-4367547A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47424-0B14-4B06-8636-00ADBF41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7AA8-D80D-469F-9D12-1CBC2D48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65C5-1A93-49D6-8B24-2F10219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AA5F-08F2-4FD5-A51A-6CC843B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36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6BAD8-A74B-4525-B8D2-B25164B9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59330-6C6E-423B-8C5C-EFA3839B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DA4F-BFFC-4FB9-8A09-532645B8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0331C-8DD5-4909-B316-11A5A1F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E3F8-BAB8-4203-B9E1-25F86F78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6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AEE9-FA9E-4B80-B653-17773BAB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7B-F549-423F-BC92-3F5AA92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CABE-4C45-4975-B45F-549C7E1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E0A5A-691B-460A-A98C-420AC0BE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187F-2BEC-45FA-9E5B-DF84D469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2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565C-5741-409F-A205-0FDB2FF0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9A00-7FF6-4F12-B8E0-9FFE4CA1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482C-C834-4B8F-9BBD-96FC8A5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CEF1-2DA9-4C2D-9EDC-8A3A391A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4D53-D7E7-492F-9071-13641A9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7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933-BD41-4ED2-8E04-285AF2B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D5BFC-3787-4635-AB53-FD036E36F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B89C-1209-4F3E-B20A-1F7BD6227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29A7-45AD-49CA-AC96-E9ED3D71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4CB98-ACE9-4A9D-826A-3A4A3795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71D8-5E31-4AE1-9B74-99FE546A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37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2E6C-2BEF-4728-B50A-808B310D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2BE4-E5D1-4CD3-9DA1-C3275322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20115-1DB1-4613-AA5B-920B14C7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A6696-4D26-425E-829A-E44CB06AF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CCB4-CD42-4F60-9F10-831CBF5A1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16465-6CA5-4785-B027-8A67C32D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1679-1C6E-4BEB-A74B-53496EC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D50F7-63D5-4AF2-893C-4911258D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207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82CA-4CD4-4BEB-8653-0784D38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9D84A-0262-4BB0-BAF0-64AE1D10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65227-0E7A-415E-A03D-F021AEE2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9ED43-0F66-40AD-9D04-3C04183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11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4670F-449C-4A48-96A1-6031F9F1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FC58C-8C6B-48D0-8AB2-5DBB63A8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5787-7BF6-4A15-B026-4AAFA5E1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5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F5B-DFB4-4E82-90D8-AAD59F79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98F9-0504-4D52-BF5D-BF8CFBDC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2E5F-5EE1-4422-AA77-3D239A19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39FCF-EC82-4685-9401-FD1158EA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7F6E7-4516-47F6-AD55-DE73385E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40-C2BB-4415-A938-C5E7BE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8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C16-4229-429F-A184-C74C8FF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0ADD-0D4D-442D-BB3B-EADBCE90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16A46-A61C-4D6A-90B8-6230D87E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67C6-751A-47D1-A39C-D91E82F0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06F1-4199-457E-88AE-3B4117D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DD57-AD82-4C8D-93C0-833922C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040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02E-E928-44E4-B009-BD79B89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69E3C-DC4C-44B6-AF21-F6CB6E42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440A-E2C7-4970-B0C8-085F09DB6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185E-D2F1-4159-8F71-195F38FC89AA}" type="datetimeFigureOut">
              <a:rPr lang="en-SG" smtClean="0"/>
              <a:t>24/5/2019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B16B-DB14-483A-A7D1-ED5A41363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F7C3-97C9-4AC8-9D21-F0EB26A54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B33D-7FAB-425A-9583-364F0124FAA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0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DDBC-CE37-44E5-A48C-561A2DB9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188"/>
          </a:xfrm>
        </p:spPr>
        <p:txBody>
          <a:bodyPr/>
          <a:lstStyle/>
          <a:p>
            <a:r>
              <a:rPr lang="en-SG" dirty="0" err="1"/>
              <a:t>Panopto</a:t>
            </a:r>
            <a:r>
              <a:rPr lang="en-SG" dirty="0"/>
              <a:t> 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6EE2-4D2E-4CEF-ACEC-76606DDF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1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Chrome extension</a:t>
            </a:r>
            <a:r>
              <a:rPr lang="en-US" dirty="0"/>
              <a:t> to improve the user experience of webcasting</a:t>
            </a:r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lvl="1"/>
            <a:r>
              <a:rPr lang="en-US" dirty="0"/>
              <a:t>Improved user interface</a:t>
            </a:r>
          </a:p>
          <a:p>
            <a:pPr lvl="2"/>
            <a:r>
              <a:rPr lang="en-US" dirty="0"/>
              <a:t>Faster playback speed options</a:t>
            </a:r>
          </a:p>
          <a:p>
            <a:pPr lvl="2"/>
            <a:r>
              <a:rPr lang="en-US" dirty="0"/>
              <a:t>Persistent user settings</a:t>
            </a:r>
          </a:p>
          <a:p>
            <a:pPr lvl="1"/>
            <a:r>
              <a:rPr lang="en-US" dirty="0"/>
              <a:t>Subtitles </a:t>
            </a:r>
            <a:r>
              <a:rPr lang="en-US"/>
              <a:t>&amp; Transcript</a:t>
            </a:r>
            <a:endParaRPr lang="en-US" dirty="0"/>
          </a:p>
          <a:p>
            <a:pPr lvl="1"/>
            <a:r>
              <a:rPr lang="en-US" dirty="0"/>
              <a:t>Auto removal of silent sections in the webcast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F9366-A410-4B34-91D3-CACA53A32C99}"/>
              </a:ext>
            </a:extLst>
          </p:cNvPr>
          <p:cNvSpPr txBox="1"/>
          <p:nvPr/>
        </p:nvSpPr>
        <p:spPr>
          <a:xfrm>
            <a:off x="8737336" y="6441608"/>
            <a:ext cx="345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Group 1: Matthew Lee &amp; </a:t>
            </a:r>
            <a:r>
              <a:rPr lang="en-SG" dirty="0" err="1"/>
              <a:t>Fyonn</a:t>
            </a:r>
            <a:r>
              <a:rPr lang="en-SG" dirty="0"/>
              <a:t> Oh</a:t>
            </a:r>
          </a:p>
        </p:txBody>
      </p:sp>
    </p:spTree>
    <p:extLst>
      <p:ext uri="{BB962C8B-B14F-4D97-AF65-F5344CB8AC3E}">
        <p14:creationId xmlns:p14="http://schemas.microsoft.com/office/powerpoint/2010/main" val="205579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Panopto Plus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</dc:creator>
  <cp:lastModifiedBy>Matthew Lee</cp:lastModifiedBy>
  <cp:revision>9</cp:revision>
  <dcterms:created xsi:type="dcterms:W3CDTF">2019-05-13T06:31:42Z</dcterms:created>
  <dcterms:modified xsi:type="dcterms:W3CDTF">2019-05-24T13:09:36Z</dcterms:modified>
</cp:coreProperties>
</file>