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36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184809" y="1396097"/>
            <a:ext cx="4387191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Class name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84809" y="1700808"/>
            <a:ext cx="4387191" cy="7200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visibility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name: type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= default-value</a:t>
            </a:r>
          </a:p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4809" y="2348881"/>
            <a:ext cx="4387191" cy="670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visibility name (parameter-list) : return-type</a:t>
            </a:r>
          </a:p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… </a:t>
            </a:r>
          </a:p>
        </p:txBody>
      </p:sp>
      <p:sp>
        <p:nvSpPr>
          <p:cNvPr id="158" name="Right Brace 157"/>
          <p:cNvSpPr/>
          <p:nvPr/>
        </p:nvSpPr>
        <p:spPr>
          <a:xfrm>
            <a:off x="4644008" y="1700808"/>
            <a:ext cx="144016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59" name="TextBox 158"/>
          <p:cNvSpPr txBox="1"/>
          <p:nvPr/>
        </p:nvSpPr>
        <p:spPr>
          <a:xfrm>
            <a:off x="4932040" y="184482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attributes</a:t>
            </a:r>
            <a:endParaRPr lang="en-SG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932040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methods</a:t>
            </a:r>
            <a:endParaRPr lang="en-SG" sz="1600" dirty="0"/>
          </a:p>
        </p:txBody>
      </p:sp>
      <p:sp>
        <p:nvSpPr>
          <p:cNvPr id="161" name="Right Brace 160"/>
          <p:cNvSpPr/>
          <p:nvPr/>
        </p:nvSpPr>
        <p:spPr>
          <a:xfrm>
            <a:off x="4644008" y="2420888"/>
            <a:ext cx="144016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17</cp:revision>
  <dcterms:created xsi:type="dcterms:W3CDTF">2017-06-02T06:53:37Z</dcterms:created>
  <dcterms:modified xsi:type="dcterms:W3CDTF">2020-06-29T12:57:37Z</dcterms:modified>
</cp:coreProperties>
</file>