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17/10/2017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51720" y="3707029"/>
            <a:ext cx="1512168" cy="7694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rgbClr val="FF0000"/>
                </a:solidFill>
                <a:latin typeface="Calibri" pitchFamily="34" charset="0"/>
              </a:rPr>
              <a:t>{{abstract}}</a:t>
            </a:r>
            <a:r>
              <a:rPr lang="en-US" sz="2200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Bot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03679" y="5127076"/>
            <a:ext cx="1368152" cy="4308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Human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1" name="Elbow Connector 10"/>
          <p:cNvCxnSpPr>
            <a:stCxn id="16" idx="0"/>
            <a:endCxn id="12" idx="2"/>
          </p:cNvCxnSpPr>
          <p:nvPr/>
        </p:nvCxnSpPr>
        <p:spPr>
          <a:xfrm rot="5400000" flipH="1" flipV="1">
            <a:off x="3236234" y="2730907"/>
            <a:ext cx="547693" cy="140455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Extract 11"/>
          <p:cNvSpPr/>
          <p:nvPr/>
        </p:nvSpPr>
        <p:spPr>
          <a:xfrm>
            <a:off x="4082278" y="2930736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" name="Elbow Connector 7"/>
          <p:cNvCxnSpPr>
            <a:stCxn id="17" idx="0"/>
            <a:endCxn id="12" idx="2"/>
          </p:cNvCxnSpPr>
          <p:nvPr/>
        </p:nvCxnSpPr>
        <p:spPr>
          <a:xfrm rot="16200000" flipV="1">
            <a:off x="4116186" y="3255506"/>
            <a:ext cx="1967740" cy="1775399"/>
          </a:xfrm>
          <a:prstGeom prst="bentConnector3">
            <a:avLst>
              <a:gd name="adj1" fmla="val 85642"/>
            </a:avLst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59832" y="1577332"/>
            <a:ext cx="2233978" cy="5914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Player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59832" y="2164066"/>
            <a:ext cx="2233978" cy="1848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2348880"/>
            <a:ext cx="2233978" cy="549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play()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3748" y="1586376"/>
            <a:ext cx="2233978" cy="5914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Trainable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3748" y="2173110"/>
            <a:ext cx="2233978" cy="1848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748" y="2357924"/>
            <a:ext cx="2233978" cy="5497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train()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76112" y="4956426"/>
            <a:ext cx="1663385" cy="7694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err="1" smtClean="0">
                <a:solidFill>
                  <a:sysClr val="windowText" lastClr="000000"/>
                </a:solidFill>
                <a:latin typeface="Calibri" pitchFamily="34" charset="0"/>
              </a:rPr>
              <a:t>TrainableBot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8" name="Elbow Connector 27"/>
          <p:cNvCxnSpPr>
            <a:stCxn id="27" idx="0"/>
            <a:endCxn id="29" idx="2"/>
          </p:cNvCxnSpPr>
          <p:nvPr/>
        </p:nvCxnSpPr>
        <p:spPr>
          <a:xfrm rot="16200000" flipV="1">
            <a:off x="2693727" y="4842347"/>
            <a:ext cx="228156" cy="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Extract 28"/>
          <p:cNvSpPr/>
          <p:nvPr/>
        </p:nvSpPr>
        <p:spPr>
          <a:xfrm>
            <a:off x="2677726" y="4499670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Flowchart: Extract 30"/>
          <p:cNvSpPr/>
          <p:nvPr/>
        </p:nvSpPr>
        <p:spPr>
          <a:xfrm>
            <a:off x="1554731" y="2933243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2" name="Elbow Connector 7"/>
          <p:cNvCxnSpPr>
            <a:stCxn id="27" idx="1"/>
            <a:endCxn id="31" idx="2"/>
          </p:cNvCxnSpPr>
          <p:nvPr/>
        </p:nvCxnSpPr>
        <p:spPr>
          <a:xfrm rot="10800000">
            <a:off x="1684810" y="3161843"/>
            <a:ext cx="291303" cy="2179304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2" grpId="0" animBg="1"/>
      <p:bldP spid="27" grpId="0" animBg="1"/>
      <p:bldP spid="29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51720" y="3707029"/>
            <a:ext cx="1512168" cy="7694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rgbClr val="FF0000"/>
                </a:solidFill>
                <a:latin typeface="Calibri" pitchFamily="34" charset="0"/>
              </a:rPr>
              <a:t>{{abstract}}</a:t>
            </a:r>
            <a:r>
              <a:rPr lang="en-US" sz="2200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Bot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03679" y="5127076"/>
            <a:ext cx="1368152" cy="4308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Human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66254" y="5958572"/>
            <a:ext cx="1368152" cy="430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Lesson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1" name="Straight Connector 20"/>
          <p:cNvCxnSpPr>
            <a:stCxn id="27" idx="3"/>
            <a:endCxn id="17" idx="1"/>
          </p:cNvCxnSpPr>
          <p:nvPr/>
        </p:nvCxnSpPr>
        <p:spPr>
          <a:xfrm>
            <a:off x="3639497" y="5341147"/>
            <a:ext cx="1664182" cy="137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262298" y="5652120"/>
            <a:ext cx="50405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66253" y="4941168"/>
            <a:ext cx="11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trained by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5400000">
            <a:off x="4970273" y="5106680"/>
            <a:ext cx="147547" cy="9836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16" idx="0"/>
            <a:endCxn id="12" idx="2"/>
          </p:cNvCxnSpPr>
          <p:nvPr/>
        </p:nvCxnSpPr>
        <p:spPr>
          <a:xfrm rot="5400000" flipH="1" flipV="1">
            <a:off x="3236234" y="2730907"/>
            <a:ext cx="547693" cy="140455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Extract 11"/>
          <p:cNvSpPr/>
          <p:nvPr/>
        </p:nvSpPr>
        <p:spPr>
          <a:xfrm>
            <a:off x="4082278" y="2930736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" name="Elbow Connector 7"/>
          <p:cNvCxnSpPr>
            <a:stCxn id="17" idx="0"/>
            <a:endCxn id="12" idx="2"/>
          </p:cNvCxnSpPr>
          <p:nvPr/>
        </p:nvCxnSpPr>
        <p:spPr>
          <a:xfrm rot="16200000" flipV="1">
            <a:off x="4116186" y="3255506"/>
            <a:ext cx="1967740" cy="1775399"/>
          </a:xfrm>
          <a:prstGeom prst="bentConnector3">
            <a:avLst>
              <a:gd name="adj1" fmla="val 85642"/>
            </a:avLst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59832" y="1577332"/>
            <a:ext cx="2233978" cy="5914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Player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59832" y="2164066"/>
            <a:ext cx="2233978" cy="1848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2348880"/>
            <a:ext cx="2233978" cy="549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play()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3748" y="1586376"/>
            <a:ext cx="2233978" cy="5914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Trainable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3748" y="2173110"/>
            <a:ext cx="2233978" cy="1848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748" y="2357924"/>
            <a:ext cx="2233978" cy="5497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train()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76112" y="4956426"/>
            <a:ext cx="1663385" cy="7694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err="1" smtClean="0">
                <a:solidFill>
                  <a:sysClr val="windowText" lastClr="000000"/>
                </a:solidFill>
                <a:latin typeface="Calibri" pitchFamily="34" charset="0"/>
              </a:rPr>
              <a:t>TrainableBot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8" name="Elbow Connector 27"/>
          <p:cNvCxnSpPr>
            <a:stCxn id="27" idx="0"/>
            <a:endCxn id="29" idx="2"/>
          </p:cNvCxnSpPr>
          <p:nvPr/>
        </p:nvCxnSpPr>
        <p:spPr>
          <a:xfrm rot="16200000" flipV="1">
            <a:off x="2693727" y="4842347"/>
            <a:ext cx="228156" cy="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Extract 28"/>
          <p:cNvSpPr/>
          <p:nvPr/>
        </p:nvSpPr>
        <p:spPr>
          <a:xfrm>
            <a:off x="2677726" y="4499670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Flowchart: Extract 30"/>
          <p:cNvSpPr/>
          <p:nvPr/>
        </p:nvSpPr>
        <p:spPr>
          <a:xfrm>
            <a:off x="1554731" y="2933243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2" name="Elbow Connector 7"/>
          <p:cNvCxnSpPr>
            <a:stCxn id="27" idx="1"/>
            <a:endCxn id="31" idx="2"/>
          </p:cNvCxnSpPr>
          <p:nvPr/>
        </p:nvCxnSpPr>
        <p:spPr>
          <a:xfrm rot="10800000">
            <a:off x="1684810" y="3161843"/>
            <a:ext cx="291303" cy="2179304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3" idx="3"/>
            <a:endCxn id="14" idx="0"/>
          </p:cNvCxnSpPr>
          <p:nvPr/>
        </p:nvCxnSpPr>
        <p:spPr>
          <a:xfrm flipH="1" flipV="1">
            <a:off x="4176821" y="1577332"/>
            <a:ext cx="1116989" cy="1046434"/>
          </a:xfrm>
          <a:prstGeom prst="bentConnector4">
            <a:avLst>
              <a:gd name="adj1" fmla="val -52257"/>
              <a:gd name="adj2" fmla="val 13542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10799" y="1990001"/>
            <a:ext cx="1368152" cy="430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Challenge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9" name="Straight Connector 58"/>
          <p:cNvCxnSpPr>
            <a:endCxn id="45" idx="1"/>
          </p:cNvCxnSpPr>
          <p:nvPr/>
        </p:nvCxnSpPr>
        <p:spPr>
          <a:xfrm>
            <a:off x="5868144" y="2205445"/>
            <a:ext cx="542655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42434" y="751616"/>
            <a:ext cx="11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challenges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 rot="5400000">
            <a:off x="5446454" y="917128"/>
            <a:ext cx="147547" cy="9836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2" grpId="0" animBg="1"/>
      <p:bldP spid="27" grpId="0" animBg="1"/>
      <p:bldP spid="29" grpId="0" animBg="1"/>
      <p:bldP spid="31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51720" y="3707029"/>
            <a:ext cx="1512168" cy="7694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rgbClr val="FF0000"/>
                </a:solidFill>
                <a:latin typeface="Calibri" pitchFamily="34" charset="0"/>
              </a:rPr>
              <a:t>{{abstract}}</a:t>
            </a:r>
            <a:r>
              <a:rPr lang="en-US" sz="2200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Bot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03679" y="5127076"/>
            <a:ext cx="1368152" cy="4308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Human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66254" y="5958572"/>
            <a:ext cx="1368152" cy="430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Lesson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1" name="Elbow Connector 10"/>
          <p:cNvCxnSpPr>
            <a:stCxn id="16" idx="0"/>
            <a:endCxn id="12" idx="2"/>
          </p:cNvCxnSpPr>
          <p:nvPr/>
        </p:nvCxnSpPr>
        <p:spPr>
          <a:xfrm rot="5400000" flipH="1" flipV="1">
            <a:off x="3236234" y="2730907"/>
            <a:ext cx="547693" cy="140455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Extract 11"/>
          <p:cNvSpPr/>
          <p:nvPr/>
        </p:nvSpPr>
        <p:spPr>
          <a:xfrm>
            <a:off x="4082278" y="2930736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" name="Elbow Connector 7"/>
          <p:cNvCxnSpPr>
            <a:stCxn id="17" idx="0"/>
            <a:endCxn id="12" idx="2"/>
          </p:cNvCxnSpPr>
          <p:nvPr/>
        </p:nvCxnSpPr>
        <p:spPr>
          <a:xfrm rot="16200000" flipV="1">
            <a:off x="4116186" y="3255506"/>
            <a:ext cx="1967740" cy="1775399"/>
          </a:xfrm>
          <a:prstGeom prst="bentConnector3">
            <a:avLst>
              <a:gd name="adj1" fmla="val 85642"/>
            </a:avLst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59832" y="1577332"/>
            <a:ext cx="2233978" cy="5914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Player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59832" y="2164066"/>
            <a:ext cx="2233978" cy="1848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2348880"/>
            <a:ext cx="2233978" cy="549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play()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3748" y="1586376"/>
            <a:ext cx="2233978" cy="5914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Trainable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3748" y="2173110"/>
            <a:ext cx="2233978" cy="1848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748" y="2357924"/>
            <a:ext cx="2233978" cy="5497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train()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76112" y="4956426"/>
            <a:ext cx="1663385" cy="7694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err="1" smtClean="0">
                <a:solidFill>
                  <a:sysClr val="windowText" lastClr="000000"/>
                </a:solidFill>
                <a:latin typeface="Calibri" pitchFamily="34" charset="0"/>
              </a:rPr>
              <a:t>TrainableBot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8" name="Elbow Connector 27"/>
          <p:cNvCxnSpPr>
            <a:stCxn id="27" idx="0"/>
            <a:endCxn id="29" idx="2"/>
          </p:cNvCxnSpPr>
          <p:nvPr/>
        </p:nvCxnSpPr>
        <p:spPr>
          <a:xfrm rot="16200000" flipV="1">
            <a:off x="2693727" y="4842347"/>
            <a:ext cx="228156" cy="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Extract 28"/>
          <p:cNvSpPr/>
          <p:nvPr/>
        </p:nvSpPr>
        <p:spPr>
          <a:xfrm>
            <a:off x="2677726" y="4499670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Flowchart: Extract 30"/>
          <p:cNvSpPr/>
          <p:nvPr/>
        </p:nvSpPr>
        <p:spPr>
          <a:xfrm>
            <a:off x="1554731" y="2933243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2" name="Elbow Connector 7"/>
          <p:cNvCxnSpPr>
            <a:stCxn id="27" idx="1"/>
            <a:endCxn id="31" idx="2"/>
          </p:cNvCxnSpPr>
          <p:nvPr/>
        </p:nvCxnSpPr>
        <p:spPr>
          <a:xfrm rot="10800000">
            <a:off x="1684810" y="3161843"/>
            <a:ext cx="291303" cy="2179304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10799" y="1988840"/>
            <a:ext cx="1368152" cy="430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Challenge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64" name="Elbow Connector 63"/>
          <p:cNvCxnSpPr>
            <a:stCxn id="18" idx="1"/>
            <a:endCxn id="27" idx="2"/>
          </p:cNvCxnSpPr>
          <p:nvPr/>
        </p:nvCxnSpPr>
        <p:spPr>
          <a:xfrm rot="10800000">
            <a:off x="2807806" y="5725868"/>
            <a:ext cx="1058449" cy="44814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8" idx="3"/>
            <a:endCxn id="17" idx="2"/>
          </p:cNvCxnSpPr>
          <p:nvPr/>
        </p:nvCxnSpPr>
        <p:spPr>
          <a:xfrm flipV="1">
            <a:off x="5234406" y="5557963"/>
            <a:ext cx="753349" cy="61605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258352" y="1512745"/>
            <a:ext cx="11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challenger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79452" y="2628092"/>
            <a:ext cx="79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target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23" idx="3"/>
            <a:endCxn id="45" idx="2"/>
          </p:cNvCxnSpPr>
          <p:nvPr/>
        </p:nvCxnSpPr>
        <p:spPr>
          <a:xfrm flipV="1">
            <a:off x="5293810" y="2419727"/>
            <a:ext cx="1801065" cy="20403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4" idx="3"/>
            <a:endCxn id="45" idx="0"/>
          </p:cNvCxnSpPr>
          <p:nvPr/>
        </p:nvCxnSpPr>
        <p:spPr>
          <a:xfrm>
            <a:off x="5293810" y="1873034"/>
            <a:ext cx="1801065" cy="11580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70138" y="5561492"/>
            <a:ext cx="92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teacher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79354" y="5725866"/>
            <a:ext cx="92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student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1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2" grpId="0" animBg="1"/>
      <p:bldP spid="27" grpId="0" animBg="1"/>
      <p:bldP spid="29" grpId="0" animBg="1"/>
      <p:bldP spid="31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65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9</cp:revision>
  <dcterms:created xsi:type="dcterms:W3CDTF">2017-06-02T06:53:37Z</dcterms:created>
  <dcterms:modified xsi:type="dcterms:W3CDTF">2017-10-17T07:38:26Z</dcterms:modified>
</cp:coreProperties>
</file>