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10/9/2018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10/9/2018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10/9/2018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10/9/2018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10/9/2018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10/9/2018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10/9/2018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10/9/2018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10/9/2018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10/9/2018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10/9/2018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10/9/2018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6295813" y="2134101"/>
            <a:ext cx="1484233" cy="3141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:Address</a:t>
            </a:r>
            <a:endParaRPr lang="en-SG" sz="1400" u="sng" dirty="0"/>
          </a:p>
        </p:txBody>
      </p:sp>
      <p:sp>
        <p:nvSpPr>
          <p:cNvPr id="49" name="Rectangle 48"/>
          <p:cNvSpPr/>
          <p:nvPr/>
        </p:nvSpPr>
        <p:spPr>
          <a:xfrm>
            <a:off x="670684" y="2116982"/>
            <a:ext cx="1512168" cy="310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Alfred: Person</a:t>
            </a:r>
            <a:endParaRPr lang="en-SG" sz="1400" u="sng" dirty="0"/>
          </a:p>
        </p:txBody>
      </p:sp>
      <p:sp>
        <p:nvSpPr>
          <p:cNvPr id="53" name="Rectangle 52"/>
          <p:cNvSpPr/>
          <p:nvPr/>
        </p:nvSpPr>
        <p:spPr>
          <a:xfrm>
            <a:off x="6295814" y="2129279"/>
            <a:ext cx="1484233" cy="3141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Bat </a:t>
            </a:r>
            <a:r>
              <a:rPr lang="en-US" sz="1400" u="sng" dirty="0" err="1" smtClean="0"/>
              <a:t>Cave:Address</a:t>
            </a:r>
            <a:endParaRPr lang="en-SG" sz="1400" u="sng" dirty="0"/>
          </a:p>
        </p:txBody>
      </p:sp>
      <p:cxnSp>
        <p:nvCxnSpPr>
          <p:cNvPr id="54" name="Elbow Connector 53"/>
          <p:cNvCxnSpPr>
            <a:stCxn id="23" idx="3"/>
            <a:endCxn id="53" idx="1"/>
          </p:cNvCxnSpPr>
          <p:nvPr/>
        </p:nvCxnSpPr>
        <p:spPr>
          <a:xfrm>
            <a:off x="5397332" y="2263743"/>
            <a:ext cx="898482" cy="225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58" name="TextBox 57"/>
          <p:cNvSpPr txBox="1"/>
          <p:nvPr/>
        </p:nvSpPr>
        <p:spPr>
          <a:xfrm>
            <a:off x="5707171" y="2273389"/>
            <a:ext cx="697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home</a:t>
            </a:r>
            <a:endParaRPr lang="en-SG" sz="1400" dirty="0"/>
          </a:p>
        </p:txBody>
      </p:sp>
      <p:cxnSp>
        <p:nvCxnSpPr>
          <p:cNvPr id="59" name="Elbow Connector 58"/>
          <p:cNvCxnSpPr>
            <a:stCxn id="23" idx="1"/>
            <a:endCxn id="49" idx="3"/>
          </p:cNvCxnSpPr>
          <p:nvPr/>
        </p:nvCxnSpPr>
        <p:spPr>
          <a:xfrm rot="10800000" flipV="1">
            <a:off x="2182852" y="2263742"/>
            <a:ext cx="1702312" cy="86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2" name="TextBox 61"/>
          <p:cNvSpPr txBox="1"/>
          <p:nvPr/>
        </p:nvSpPr>
        <p:spPr>
          <a:xfrm>
            <a:off x="7807982" y="1975390"/>
            <a:ext cx="697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office</a:t>
            </a:r>
            <a:endParaRPr lang="en-SG" sz="1400" dirty="0"/>
          </a:p>
        </p:txBody>
      </p:sp>
      <p:sp>
        <p:nvSpPr>
          <p:cNvPr id="64" name="Rectangle 63"/>
          <p:cNvSpPr/>
          <p:nvPr/>
        </p:nvSpPr>
        <p:spPr>
          <a:xfrm>
            <a:off x="3871360" y="2982389"/>
            <a:ext cx="1539773" cy="3107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:</a:t>
            </a:r>
            <a:r>
              <a:rPr lang="en-US" sz="1400" u="sng" dirty="0" err="1" smtClean="0"/>
              <a:t>ContactNumber</a:t>
            </a:r>
            <a:endParaRPr lang="en-SG" sz="1400" u="sng" dirty="0"/>
          </a:p>
        </p:txBody>
      </p:sp>
      <p:cxnSp>
        <p:nvCxnSpPr>
          <p:cNvPr id="65" name="Elbow Connector 64"/>
          <p:cNvCxnSpPr>
            <a:stCxn id="49" idx="2"/>
            <a:endCxn id="64" idx="1"/>
          </p:cNvCxnSpPr>
          <p:nvPr/>
        </p:nvCxnSpPr>
        <p:spPr>
          <a:xfrm rot="16200000" flipH="1">
            <a:off x="2294046" y="1560447"/>
            <a:ext cx="710036" cy="244459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9" name="TextBox 78"/>
          <p:cNvSpPr txBox="1"/>
          <p:nvPr/>
        </p:nvSpPr>
        <p:spPr>
          <a:xfrm>
            <a:off x="2182852" y="2235719"/>
            <a:ext cx="948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guardian</a:t>
            </a:r>
            <a:endParaRPr lang="en-SG" sz="1400" dirty="0"/>
          </a:p>
        </p:txBody>
      </p:sp>
      <p:sp>
        <p:nvSpPr>
          <p:cNvPr id="23" name="Rectangle 22"/>
          <p:cNvSpPr/>
          <p:nvPr/>
        </p:nvSpPr>
        <p:spPr>
          <a:xfrm>
            <a:off x="3885164" y="2108371"/>
            <a:ext cx="1512168" cy="310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Bruce: Person</a:t>
            </a:r>
            <a:endParaRPr lang="en-SG" sz="1400" u="sng" dirty="0"/>
          </a:p>
        </p:txBody>
      </p:sp>
      <p:cxnSp>
        <p:nvCxnSpPr>
          <p:cNvPr id="32" name="Elbow Connector 31"/>
          <p:cNvCxnSpPr>
            <a:stCxn id="49" idx="0"/>
            <a:endCxn id="53" idx="0"/>
          </p:cNvCxnSpPr>
          <p:nvPr/>
        </p:nvCxnSpPr>
        <p:spPr>
          <a:xfrm rot="16200000" flipH="1">
            <a:off x="4226200" y="-682451"/>
            <a:ext cx="12297" cy="5611163"/>
          </a:xfrm>
          <a:prstGeom prst="bentConnector3">
            <a:avLst>
              <a:gd name="adj1" fmla="val -1858990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3" name="TextBox 32"/>
          <p:cNvSpPr txBox="1"/>
          <p:nvPr/>
        </p:nvSpPr>
        <p:spPr>
          <a:xfrm>
            <a:off x="7072695" y="1786755"/>
            <a:ext cx="697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home</a:t>
            </a:r>
            <a:endParaRPr lang="en-SG" sz="1400" dirty="0"/>
          </a:p>
        </p:txBody>
      </p:sp>
      <p:cxnSp>
        <p:nvCxnSpPr>
          <p:cNvPr id="38" name="Elbow Connector 37"/>
          <p:cNvCxnSpPr>
            <a:stCxn id="23" idx="2"/>
            <a:endCxn id="64" idx="0"/>
          </p:cNvCxnSpPr>
          <p:nvPr/>
        </p:nvCxnSpPr>
        <p:spPr>
          <a:xfrm rot="5400000">
            <a:off x="4359611" y="2700751"/>
            <a:ext cx="563275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1" name="Rectangle 40"/>
          <p:cNvSpPr/>
          <p:nvPr/>
        </p:nvSpPr>
        <p:spPr>
          <a:xfrm>
            <a:off x="670683" y="3989190"/>
            <a:ext cx="1512168" cy="310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: Person</a:t>
            </a:r>
            <a:endParaRPr lang="en-SG" sz="1400" u="sng" dirty="0"/>
          </a:p>
        </p:txBody>
      </p:sp>
      <p:cxnSp>
        <p:nvCxnSpPr>
          <p:cNvPr id="42" name="Elbow Connector 41"/>
          <p:cNvCxnSpPr>
            <a:stCxn id="41" idx="1"/>
            <a:endCxn id="49" idx="1"/>
          </p:cNvCxnSpPr>
          <p:nvPr/>
        </p:nvCxnSpPr>
        <p:spPr>
          <a:xfrm rot="10800000" flipH="1">
            <a:off x="670682" y="2272354"/>
            <a:ext cx="1" cy="1872208"/>
          </a:xfrm>
          <a:prstGeom prst="bentConnector3">
            <a:avLst>
              <a:gd name="adj1" fmla="val -22860000000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5" name="Elbow Connector 44"/>
          <p:cNvCxnSpPr>
            <a:stCxn id="41" idx="3"/>
            <a:endCxn id="53" idx="2"/>
          </p:cNvCxnSpPr>
          <p:nvPr/>
        </p:nvCxnSpPr>
        <p:spPr>
          <a:xfrm flipV="1">
            <a:off x="2182851" y="2443381"/>
            <a:ext cx="4855080" cy="170118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50" name="TextBox 49"/>
          <p:cNvSpPr txBox="1"/>
          <p:nvPr/>
        </p:nvSpPr>
        <p:spPr>
          <a:xfrm>
            <a:off x="6423541" y="2505410"/>
            <a:ext cx="697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home</a:t>
            </a:r>
            <a:endParaRPr lang="en-SG" sz="1400" dirty="0"/>
          </a:p>
        </p:txBody>
      </p:sp>
      <p:cxnSp>
        <p:nvCxnSpPr>
          <p:cNvPr id="51" name="Elbow Connector 50"/>
          <p:cNvCxnSpPr>
            <a:stCxn id="41" idx="2"/>
            <a:endCxn id="53" idx="3"/>
          </p:cNvCxnSpPr>
          <p:nvPr/>
        </p:nvCxnSpPr>
        <p:spPr>
          <a:xfrm rot="5400000" flipH="1" flipV="1">
            <a:off x="3596605" y="116492"/>
            <a:ext cx="2013603" cy="6353280"/>
          </a:xfrm>
          <a:prstGeom prst="bentConnector4">
            <a:avLst>
              <a:gd name="adj1" fmla="val -11353"/>
              <a:gd name="adj2" fmla="val 103598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55" name="Rectangle 54"/>
          <p:cNvSpPr/>
          <p:nvPr/>
        </p:nvSpPr>
        <p:spPr>
          <a:xfrm>
            <a:off x="3131840" y="1124744"/>
            <a:ext cx="2265493" cy="3141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/>
              <a:t>Wyane</a:t>
            </a:r>
            <a:r>
              <a:rPr lang="en-US" sz="1400" u="sng" dirty="0" smtClean="0"/>
              <a:t> </a:t>
            </a:r>
            <a:r>
              <a:rPr lang="en-US" sz="1400" u="sng" dirty="0" err="1" smtClean="0"/>
              <a:t>Industries:Address</a:t>
            </a:r>
            <a:endParaRPr lang="en-SG" sz="1400" u="sng" dirty="0"/>
          </a:p>
        </p:txBody>
      </p:sp>
      <p:cxnSp>
        <p:nvCxnSpPr>
          <p:cNvPr id="56" name="Elbow Connector 55"/>
          <p:cNvCxnSpPr>
            <a:stCxn id="49" idx="0"/>
            <a:endCxn id="55" idx="1"/>
          </p:cNvCxnSpPr>
          <p:nvPr/>
        </p:nvCxnSpPr>
        <p:spPr>
          <a:xfrm rot="5400000" flipH="1" flipV="1">
            <a:off x="1861711" y="846853"/>
            <a:ext cx="835187" cy="170507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0" name="TextBox 59"/>
          <p:cNvSpPr txBox="1"/>
          <p:nvPr/>
        </p:nvSpPr>
        <p:spPr>
          <a:xfrm>
            <a:off x="2542892" y="974017"/>
            <a:ext cx="697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office</a:t>
            </a:r>
            <a:endParaRPr lang="en-SG" sz="1400" dirty="0"/>
          </a:p>
        </p:txBody>
      </p:sp>
      <p:sp>
        <p:nvSpPr>
          <p:cNvPr id="67" name="Rectangle 66"/>
          <p:cNvSpPr/>
          <p:nvPr/>
        </p:nvSpPr>
        <p:spPr>
          <a:xfrm>
            <a:off x="565432" y="5559266"/>
            <a:ext cx="1512168" cy="310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Alfred: Person</a:t>
            </a:r>
            <a:endParaRPr lang="en-SG" sz="1400" u="sng" dirty="0"/>
          </a:p>
        </p:txBody>
      </p:sp>
      <p:cxnSp>
        <p:nvCxnSpPr>
          <p:cNvPr id="72" name="Elbow Connector 71"/>
          <p:cNvCxnSpPr>
            <a:stCxn id="73" idx="1"/>
            <a:endCxn id="67" idx="3"/>
          </p:cNvCxnSpPr>
          <p:nvPr/>
        </p:nvCxnSpPr>
        <p:spPr>
          <a:xfrm rot="10800000" flipV="1">
            <a:off x="2077600" y="5706026"/>
            <a:ext cx="1702312" cy="86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3" name="Rectangle 72"/>
          <p:cNvSpPr/>
          <p:nvPr/>
        </p:nvSpPr>
        <p:spPr>
          <a:xfrm>
            <a:off x="3779912" y="5550655"/>
            <a:ext cx="1512168" cy="310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Bruce: Person</a:t>
            </a:r>
            <a:endParaRPr lang="en-SG" sz="1400" u="sng" dirty="0"/>
          </a:p>
        </p:txBody>
      </p:sp>
      <p:sp>
        <p:nvSpPr>
          <p:cNvPr id="74" name="TextBox 73"/>
          <p:cNvSpPr txBox="1"/>
          <p:nvPr/>
        </p:nvSpPr>
        <p:spPr>
          <a:xfrm>
            <a:off x="2158704" y="5406860"/>
            <a:ext cx="948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guardian</a:t>
            </a:r>
            <a:endParaRPr lang="en-SG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-80466" y="1973888"/>
            <a:ext cx="948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guardian</a:t>
            </a:r>
            <a:endParaRPr lang="en-SG" sz="1400" dirty="0"/>
          </a:p>
        </p:txBody>
      </p:sp>
      <p:sp>
        <p:nvSpPr>
          <p:cNvPr id="36" name="Rectangle 35"/>
          <p:cNvSpPr/>
          <p:nvPr/>
        </p:nvSpPr>
        <p:spPr>
          <a:xfrm>
            <a:off x="3761185" y="6195329"/>
            <a:ext cx="1539773" cy="3107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:</a:t>
            </a:r>
            <a:r>
              <a:rPr lang="en-US" sz="1400" u="sng" dirty="0" err="1" smtClean="0"/>
              <a:t>ContactNumber</a:t>
            </a:r>
            <a:endParaRPr lang="en-SG" sz="1400" u="sng" dirty="0"/>
          </a:p>
        </p:txBody>
      </p:sp>
      <p:cxnSp>
        <p:nvCxnSpPr>
          <p:cNvPr id="37" name="Elbow Connector 36"/>
          <p:cNvCxnSpPr>
            <a:stCxn id="67" idx="2"/>
            <a:endCxn id="36" idx="1"/>
          </p:cNvCxnSpPr>
          <p:nvPr/>
        </p:nvCxnSpPr>
        <p:spPr>
          <a:xfrm rot="16200000" flipH="1">
            <a:off x="2301004" y="4890520"/>
            <a:ext cx="480692" cy="243966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9" name="Elbow Connector 38"/>
          <p:cNvCxnSpPr>
            <a:stCxn id="73" idx="2"/>
            <a:endCxn id="36" idx="0"/>
          </p:cNvCxnSpPr>
          <p:nvPr/>
        </p:nvCxnSpPr>
        <p:spPr>
          <a:xfrm rot="5400000">
            <a:off x="4366569" y="6025901"/>
            <a:ext cx="333931" cy="49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5041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9" grpId="0" animBg="1"/>
      <p:bldP spid="53" grpId="0" animBg="1"/>
      <p:bldP spid="58" grpId="0"/>
      <p:bldP spid="62" grpId="0"/>
      <p:bldP spid="64" grpId="0" animBg="1"/>
      <p:bldP spid="79" grpId="0"/>
      <p:bldP spid="23" grpId="0" animBg="1"/>
      <p:bldP spid="33" grpId="0"/>
      <p:bldP spid="41" grpId="0" animBg="1"/>
      <p:bldP spid="50" grpId="0"/>
      <p:bldP spid="55" grpId="0" animBg="1"/>
      <p:bldP spid="60" grpId="0"/>
      <p:bldP spid="67" grpId="0" animBg="1"/>
      <p:bldP spid="73" grpId="0" animBg="1"/>
      <p:bldP spid="74" grpId="0"/>
      <p:bldP spid="35" grpId="0"/>
      <p:bldP spid="3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Reviewer</cp:lastModifiedBy>
  <cp:revision>35</cp:revision>
  <dcterms:created xsi:type="dcterms:W3CDTF">2017-06-02T06:53:37Z</dcterms:created>
  <dcterms:modified xsi:type="dcterms:W3CDTF">2018-09-10T07:48:23Z</dcterms:modified>
</cp:coreProperties>
</file>