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9156" y="2564904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&lt;&lt;interface&gt;&gt;</a:t>
            </a:r>
            <a:br>
              <a:rPr lang="en-US" sz="1400" dirty="0" smtClean="0"/>
            </a:br>
            <a:r>
              <a:rPr lang="en-US" sz="1400" dirty="0" smtClean="0"/>
              <a:t>Billable</a:t>
            </a:r>
            <a:endParaRPr lang="en-SG" sz="1400" dirty="0"/>
          </a:p>
        </p:txBody>
      </p:sp>
      <p:sp>
        <p:nvSpPr>
          <p:cNvPr id="5" name="Rectangle 4"/>
          <p:cNvSpPr/>
          <p:nvPr/>
        </p:nvSpPr>
        <p:spPr>
          <a:xfrm>
            <a:off x="6868485" y="3906873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Inventory</a:t>
            </a:r>
            <a:endParaRPr lang="en-SG" sz="1400" dirty="0"/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5345550" y="2749091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5108387" y="2834933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1979712" y="5700543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SG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916929" y="3778760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cxnSp>
        <p:nvCxnSpPr>
          <p:cNvPr id="22" name="Elbow Connector 21"/>
          <p:cNvCxnSpPr>
            <a:stCxn id="5" idx="1"/>
            <a:endCxn id="37" idx="3"/>
          </p:cNvCxnSpPr>
          <p:nvPr/>
        </p:nvCxnSpPr>
        <p:spPr>
          <a:xfrm rot="10800000">
            <a:off x="5865337" y="4053898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Elbow Connector 29"/>
          <p:cNvCxnSpPr>
            <a:stCxn id="69" idx="1"/>
            <a:endCxn id="15" idx="3"/>
          </p:cNvCxnSpPr>
          <p:nvPr/>
        </p:nvCxnSpPr>
        <p:spPr>
          <a:xfrm rot="10800000" flipV="1">
            <a:off x="3248556" y="5850923"/>
            <a:ext cx="763441" cy="57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351437" y="3766541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{abstract}</a:t>
            </a:r>
          </a:p>
          <a:p>
            <a:pPr algn="ctr"/>
            <a:r>
              <a:rPr lang="en-US" sz="1400" dirty="0" smtClean="0"/>
              <a:t>Item</a:t>
            </a:r>
            <a:endParaRPr lang="en-SG" sz="1400" dirty="0"/>
          </a:p>
        </p:txBody>
      </p:sp>
      <p:sp>
        <p:nvSpPr>
          <p:cNvPr id="49" name="Rectangle 48"/>
          <p:cNvSpPr/>
          <p:nvPr/>
        </p:nvSpPr>
        <p:spPr>
          <a:xfrm>
            <a:off x="4283968" y="5302809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StockItem</a:t>
            </a:r>
            <a:endParaRPr lang="en-SG" sz="1400" dirty="0"/>
          </a:p>
        </p:txBody>
      </p:sp>
      <p:sp>
        <p:nvSpPr>
          <p:cNvPr id="50" name="Isosceles Triangle 49"/>
          <p:cNvSpPr/>
          <p:nvPr/>
        </p:nvSpPr>
        <p:spPr>
          <a:xfrm rot="10800000" flipH="1" flipV="1">
            <a:off x="4964338" y="4790748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Elbow Connector 53"/>
          <p:cNvCxnSpPr>
            <a:stCxn id="49" idx="0"/>
            <a:endCxn id="50" idx="3"/>
          </p:cNvCxnSpPr>
          <p:nvPr/>
        </p:nvCxnSpPr>
        <p:spPr>
          <a:xfrm rot="5400000" flipH="1" flipV="1">
            <a:off x="4940056" y="5130765"/>
            <a:ext cx="340376" cy="3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4283968" y="5608552"/>
            <a:ext cx="1648839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name: String</a:t>
            </a:r>
            <a:endParaRPr lang="en-US" sz="1400" dirty="0" smtClean="0"/>
          </a:p>
          <a:p>
            <a:endParaRPr lang="en-SG" sz="1400" dirty="0"/>
          </a:p>
        </p:txBody>
      </p:sp>
      <p:sp>
        <p:nvSpPr>
          <p:cNvPr id="68" name="Rectangle 67"/>
          <p:cNvSpPr/>
          <p:nvPr/>
        </p:nvSpPr>
        <p:spPr>
          <a:xfrm>
            <a:off x="4283968" y="6096490"/>
            <a:ext cx="1648839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+print()</a:t>
            </a:r>
            <a:endParaRPr lang="en-US" sz="1400" dirty="0" smtClean="0"/>
          </a:p>
          <a:p>
            <a:r>
              <a:rPr lang="en-US" sz="1400" dirty="0" smtClean="0"/>
              <a:t>+bill()</a:t>
            </a:r>
            <a:endParaRPr lang="en-SG" sz="1400" dirty="0"/>
          </a:p>
        </p:txBody>
      </p:sp>
      <p:sp>
        <p:nvSpPr>
          <p:cNvPr id="69" name="Flowchart: Decision 68"/>
          <p:cNvSpPr/>
          <p:nvPr/>
        </p:nvSpPr>
        <p:spPr>
          <a:xfrm>
            <a:off x="4011996" y="5711141"/>
            <a:ext cx="266061" cy="27956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Rectangle 79"/>
          <p:cNvSpPr/>
          <p:nvPr/>
        </p:nvSpPr>
        <p:spPr>
          <a:xfrm>
            <a:off x="6868485" y="4192511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/>
          <p:cNvSpPr/>
          <p:nvPr/>
        </p:nvSpPr>
        <p:spPr>
          <a:xfrm>
            <a:off x="6870384" y="4328068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/>
              <a:t>+add(</a:t>
            </a:r>
            <a:r>
              <a:rPr lang="en-SG" sz="1400" dirty="0" err="1" smtClean="0"/>
              <a:t>StockItem</a:t>
            </a:r>
            <a:r>
              <a:rPr lang="en-SG" sz="1400" dirty="0" smtClean="0"/>
              <a:t>)</a:t>
            </a:r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generateBill</a:t>
            </a:r>
            <a:r>
              <a:rPr lang="en-SG" sz="1400" dirty="0" smtClean="0"/>
              <a:t>(Billable)</a:t>
            </a:r>
            <a:endParaRPr lang="en-SG" sz="1400" dirty="0" smtClean="0"/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getItemCount</a:t>
            </a:r>
            <a:r>
              <a:rPr lang="en-SG" sz="1400" dirty="0" smtClean="0"/>
              <a:t>()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1826819" y="4103993"/>
            <a:ext cx="1576377" cy="54005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&lt;&lt;enumeration&gt;&gt;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Rating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1826818" y="4642910"/>
            <a:ext cx="1576377" cy="34484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GOOD, OK, POOR</a:t>
            </a:r>
            <a:endParaRPr lang="en-SG" sz="1400" dirty="0"/>
          </a:p>
        </p:txBody>
      </p:sp>
      <p:cxnSp>
        <p:nvCxnSpPr>
          <p:cNvPr id="58" name="Elbow Connector 57"/>
          <p:cNvCxnSpPr>
            <a:stCxn id="15" idx="0"/>
            <a:endCxn id="55" idx="2"/>
          </p:cNvCxnSpPr>
          <p:nvPr/>
        </p:nvCxnSpPr>
        <p:spPr>
          <a:xfrm rot="5400000" flipH="1" flipV="1">
            <a:off x="2258174" y="5343711"/>
            <a:ext cx="712792" cy="87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4351437" y="4349003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4351437" y="4479016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+print() {abstract}</a:t>
            </a:r>
          </a:p>
        </p:txBody>
      </p:sp>
      <p:cxnSp>
        <p:nvCxnSpPr>
          <p:cNvPr id="103" name="Elbow Connector 102"/>
          <p:cNvCxnSpPr>
            <a:stCxn id="5" idx="0"/>
            <a:endCxn id="4" idx="3"/>
          </p:cNvCxnSpPr>
          <p:nvPr/>
        </p:nvCxnSpPr>
        <p:spPr>
          <a:xfrm rot="16200000" flipV="1">
            <a:off x="6786529" y="2885877"/>
            <a:ext cx="1071939" cy="970054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3248555" y="5905535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979712" y="6007095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-</a:t>
            </a:r>
            <a:r>
              <a:rPr lang="en-US" sz="1400" dirty="0" err="1" smtClean="0"/>
              <a:t>rating:Rating</a:t>
            </a:r>
            <a:endParaRPr lang="en-SG" sz="1400" dirty="0"/>
          </a:p>
        </p:txBody>
      </p:sp>
      <p:sp>
        <p:nvSpPr>
          <p:cNvPr id="118" name="Rectangle 117"/>
          <p:cNvSpPr/>
          <p:nvPr/>
        </p:nvSpPr>
        <p:spPr>
          <a:xfrm>
            <a:off x="5579152" y="3245634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ill()</a:t>
            </a:r>
            <a:endParaRPr lang="en-SG" sz="1400" dirty="0"/>
          </a:p>
        </p:txBody>
      </p:sp>
      <p:sp>
        <p:nvSpPr>
          <p:cNvPr id="119" name="Rectangle 118"/>
          <p:cNvSpPr/>
          <p:nvPr/>
        </p:nvSpPr>
        <p:spPr>
          <a:xfrm>
            <a:off x="5579154" y="3066971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32</cp:revision>
  <dcterms:created xsi:type="dcterms:W3CDTF">2017-06-02T06:53:37Z</dcterms:created>
  <dcterms:modified xsi:type="dcterms:W3CDTF">2018-09-17T07:45:40Z</dcterms:modified>
</cp:coreProperties>
</file>