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12/9/2017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6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12/9/2017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12/9/2017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5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12/9/2017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12/9/2017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9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12/9/2017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12/9/2017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9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12/9/2017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12/9/2017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5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12/9/2017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2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12/9/2017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EA63-0159-4067-AC1E-0A923D89E69F}" type="datetimeFigureOut">
              <a:rPr lang="en-SG" smtClean="0"/>
              <a:t>12/9/2017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1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411876" y="3141466"/>
            <a:ext cx="4256467" cy="1275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Calibri" pitchFamily="34" charset="0"/>
              </a:rPr>
              <a:t>					</a:t>
            </a: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4379531" y="1308354"/>
            <a:ext cx="0" cy="3462364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595605" y="986032"/>
            <a:ext cx="1567434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m:Machine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1636331" y="2298954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1663378" y="4584959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2614818" y="4158968"/>
            <a:ext cx="343960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4240987" y="2270772"/>
            <a:ext cx="231797" cy="229989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7256331" y="2810212"/>
            <a:ext cx="0" cy="196050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4494325" y="2357537"/>
            <a:ext cx="19852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5256350" y="1957427"/>
            <a:ext cx="1043000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/>
              <a:t>Unit()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7112835" y="2441041"/>
            <a:ext cx="251361" cy="3938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4496305" y="2863984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4506200" y="3694679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273254" y="3305821"/>
            <a:ext cx="134498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 smtClean="0"/>
              <a:t>stressTest</a:t>
            </a:r>
            <a:r>
              <a:rPr lang="en-US" sz="2000" i="1" dirty="0" smtClean="0"/>
              <a:t>()</a:t>
            </a:r>
            <a:endParaRPr lang="en-US" sz="2000" i="1" dirty="0"/>
          </a:p>
        </p:txBody>
      </p:sp>
      <p:sp>
        <p:nvSpPr>
          <p:cNvPr id="26" name="Rectangle 25"/>
          <p:cNvSpPr/>
          <p:nvPr/>
        </p:nvSpPr>
        <p:spPr>
          <a:xfrm>
            <a:off x="7110855" y="3690246"/>
            <a:ext cx="251361" cy="3938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4494325" y="4095433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35" name="Snip Single Corner Rectangle 34"/>
          <p:cNvSpPr/>
          <p:nvPr/>
        </p:nvSpPr>
        <p:spPr>
          <a:xfrm flipV="1">
            <a:off x="3411877" y="3140988"/>
            <a:ext cx="673143" cy="403761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456433" y="309874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cs typeface="Arial" charset="0"/>
              </a:rPr>
              <a:t>l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oop         [5 times]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479538" y="2137381"/>
            <a:ext cx="1567434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p</a:t>
            </a:r>
            <a:r>
              <a:rPr lang="en-US" sz="2000" dirty="0" smtClean="0">
                <a:solidFill>
                  <a:schemeClr val="tx1"/>
                </a:solidFill>
              </a:rPr>
              <a:t>:Unit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1778687" y="1944509"/>
            <a:ext cx="227717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 smtClean="0"/>
              <a:t>producePrototype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5476498" y="3720812"/>
            <a:ext cx="343960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/>
              <a:t>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32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5" grpId="0" animBg="1"/>
      <p:bldP spid="6" grpId="0" animBg="1"/>
      <p:bldP spid="7" grpId="0" animBg="1"/>
      <p:bldP spid="8" grpId="0" animBg="1"/>
      <p:bldP spid="10" grpId="0"/>
      <p:bldP spid="17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35" grpId="0" animBg="1"/>
      <p:bldP spid="35" grpId="1" animBg="1"/>
      <p:bldP spid="36" grpId="0"/>
      <p:bldP spid="36" grpId="1"/>
      <p:bldP spid="38" grpId="0" animBg="1"/>
      <p:bldP spid="39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3</cp:revision>
  <dcterms:created xsi:type="dcterms:W3CDTF">2017-06-01T03:42:16Z</dcterms:created>
  <dcterms:modified xsi:type="dcterms:W3CDTF">2017-09-12T05:29:04Z</dcterms:modified>
</cp:coreProperties>
</file>