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91829" y="1532930"/>
            <a:ext cx="0" cy="333623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79512" y="1588532"/>
            <a:ext cx="144780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SquareGame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837112" y="2121932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116" name="Elbow Connector 6"/>
          <p:cNvCxnSpPr>
            <a:stCxn id="114" idx="3"/>
            <a:endCxn id="115" idx="0"/>
          </p:cNvCxnSpPr>
          <p:nvPr/>
        </p:nvCxnSpPr>
        <p:spPr>
          <a:xfrm>
            <a:off x="1627312" y="1773198"/>
            <a:ext cx="2781300" cy="348734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2160712" y="134826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779712" y="2567464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Piece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31912" y="3253264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Board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779712" y="3786664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Square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121" name="Elbow Connector 26"/>
          <p:cNvCxnSpPr>
            <a:stCxn id="118" idx="0"/>
            <a:endCxn id="115" idx="1"/>
          </p:cNvCxnSpPr>
          <p:nvPr/>
        </p:nvCxnSpPr>
        <p:spPr>
          <a:xfrm rot="5400000" flipH="1" flipV="1">
            <a:off x="2963729" y="1694081"/>
            <a:ext cx="260866" cy="1485900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2" name="Elbow Connector 121"/>
          <p:cNvCxnSpPr>
            <a:stCxn id="114" idx="2"/>
            <a:endCxn id="119" idx="0"/>
          </p:cNvCxnSpPr>
          <p:nvPr/>
        </p:nvCxnSpPr>
        <p:spPr>
          <a:xfrm rot="5400000">
            <a:off x="255712" y="2605564"/>
            <a:ext cx="129540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3" name="Elbow Connector 122"/>
          <p:cNvCxnSpPr>
            <a:stCxn id="120" idx="0"/>
            <a:endCxn id="118" idx="2"/>
          </p:cNvCxnSpPr>
          <p:nvPr/>
        </p:nvCxnSpPr>
        <p:spPr>
          <a:xfrm rot="5400000" flipH="1" flipV="1">
            <a:off x="1926278" y="3361730"/>
            <a:ext cx="849868" cy="1588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24" name="Elbow Connector 43"/>
          <p:cNvCxnSpPr>
            <a:stCxn id="119" idx="2"/>
            <a:endCxn id="120" idx="1"/>
          </p:cNvCxnSpPr>
          <p:nvPr/>
        </p:nvCxnSpPr>
        <p:spPr>
          <a:xfrm rot="16200000" flipH="1">
            <a:off x="1167195" y="3358813"/>
            <a:ext cx="348734" cy="876300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25" name="Rectangle 124"/>
          <p:cNvSpPr/>
          <p:nvPr/>
        </p:nvSpPr>
        <p:spPr>
          <a:xfrm>
            <a:off x="1779712" y="4103132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number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617912" y="195786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owns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-93022" y="238279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lang="en-US" b="1" kern="0" dirty="0" smtClean="0">
                <a:solidFill>
                  <a:sysClr val="windowText" lastClr="000000"/>
                </a:solidFill>
                <a:latin typeface="Calibri" pitchFamily="34" charset="0"/>
              </a:rPr>
              <a:t>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played 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 rot="16200000">
            <a:off x="1726217" y="3351515"/>
            <a:ext cx="97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</a:rPr>
              <a:t>  </a:t>
            </a: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isOn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837112" y="172926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2..*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008312" y="2186464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389312" y="2872264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*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433935" y="1609130"/>
            <a:ext cx="144780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SquareGame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9091535" y="2142530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135" name="Elbow Connector 6"/>
          <p:cNvCxnSpPr>
            <a:stCxn id="133" idx="3"/>
            <a:endCxn id="134" idx="0"/>
          </p:cNvCxnSpPr>
          <p:nvPr/>
        </p:nvCxnSpPr>
        <p:spPr>
          <a:xfrm>
            <a:off x="6881735" y="1793796"/>
            <a:ext cx="2781300" cy="348734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36" name="TextBox 135"/>
          <p:cNvSpPr txBox="1"/>
          <p:nvPr/>
        </p:nvSpPr>
        <p:spPr>
          <a:xfrm>
            <a:off x="7415135" y="136886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 plays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029738" y="2588062"/>
            <a:ext cx="2006757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Piece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5586335" y="3273862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Board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034135" y="3807262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Square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140" name="Elbow Connector 26"/>
          <p:cNvCxnSpPr>
            <a:stCxn id="137" idx="0"/>
            <a:endCxn id="134" idx="1"/>
          </p:cNvCxnSpPr>
          <p:nvPr/>
        </p:nvCxnSpPr>
        <p:spPr>
          <a:xfrm rot="5400000" flipH="1" flipV="1">
            <a:off x="8431893" y="1928420"/>
            <a:ext cx="260866" cy="1058418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1" name="Elbow Connector 140"/>
          <p:cNvCxnSpPr>
            <a:stCxn id="133" idx="2"/>
            <a:endCxn id="138" idx="0"/>
          </p:cNvCxnSpPr>
          <p:nvPr/>
        </p:nvCxnSpPr>
        <p:spPr>
          <a:xfrm rot="5400000">
            <a:off x="5510135" y="2626162"/>
            <a:ext cx="129540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2" name="Elbow Connector 43"/>
          <p:cNvCxnSpPr>
            <a:stCxn id="138" idx="2"/>
            <a:endCxn id="139" idx="1"/>
          </p:cNvCxnSpPr>
          <p:nvPr/>
        </p:nvCxnSpPr>
        <p:spPr>
          <a:xfrm rot="16200000" flipH="1">
            <a:off x="6421618" y="3379411"/>
            <a:ext cx="348734" cy="876300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43" name="Rectangle 142"/>
          <p:cNvSpPr/>
          <p:nvPr/>
        </p:nvSpPr>
        <p:spPr>
          <a:xfrm>
            <a:off x="7034135" y="4155996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number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872335" y="197846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 owns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 rot="16200000">
            <a:off x="5161401" y="240339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lang="en-US" b="1" kern="0" dirty="0" smtClean="0">
                <a:solidFill>
                  <a:sysClr val="windowText" lastClr="000000"/>
                </a:solidFill>
                <a:latin typeface="Calibri" pitchFamily="34" charset="0"/>
              </a:rPr>
              <a:t>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played 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157041" y="3679898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lvl="0">
              <a:defRPr kern="0">
                <a:latin typeface="Calibri" pitchFamily="34" charset="0"/>
              </a:defRPr>
            </a:lvl1pPr>
          </a:lstStyle>
          <a:p>
            <a:r>
              <a:rPr lang="en-US" dirty="0"/>
              <a:t>       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9091535" y="174986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2..*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262735" y="2207062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7029738" y="2936796"/>
            <a:ext cx="2006757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isOn:Square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 =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 null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310904" y="34798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0.. 1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51" name="Striped Right Arrow 150"/>
          <p:cNvSpPr/>
          <p:nvPr/>
        </p:nvSpPr>
        <p:spPr>
          <a:xfrm>
            <a:off x="4886369" y="2728794"/>
            <a:ext cx="533400" cy="457200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779712" y="4472409"/>
            <a:ext cx="1143000" cy="1524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034135" y="4449128"/>
            <a:ext cx="1143000" cy="1524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29738" y="3262139"/>
            <a:ext cx="2006757" cy="184666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61319" y="4022538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    </a:t>
            </a:r>
            <a:endParaRPr kumimoji="0" lang="en-US" sz="180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95935" y="3968591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kern="0" dirty="0">
                <a:latin typeface="Calibri" pitchFamily="34" charset="0"/>
              </a:rPr>
              <a:t>squares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02802" y="364812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      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100</a:t>
            </a:r>
            <a:endParaRPr kumimoji="0" lang="en-US" sz="18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41696" y="3936818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kern="0" dirty="0">
                <a:latin typeface="Calibri" pitchFamily="34" charset="0"/>
              </a:rPr>
              <a:t>squares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545065" y="367272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51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18</cp:revision>
  <dcterms:created xsi:type="dcterms:W3CDTF">2017-06-02T06:53:37Z</dcterms:created>
  <dcterms:modified xsi:type="dcterms:W3CDTF">2017-09-06T08:42:02Z</dcterms:modified>
</cp:coreProperties>
</file>