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/>
          <p:cNvCxnSpPr>
            <a:stCxn id="61" idx="1"/>
            <a:endCxn id="49" idx="0"/>
          </p:cNvCxnSpPr>
          <p:nvPr/>
        </p:nvCxnSpPr>
        <p:spPr>
          <a:xfrm rot="10800000" flipH="1">
            <a:off x="2771800" y="3189451"/>
            <a:ext cx="824420" cy="457149"/>
          </a:xfrm>
          <a:prstGeom prst="bentConnector4">
            <a:avLst>
              <a:gd name="adj1" fmla="val -27729"/>
              <a:gd name="adj2" fmla="val 150006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5410216" y="376044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49" name="Rectangle 48"/>
          <p:cNvSpPr/>
          <p:nvPr/>
        </p:nvSpPr>
        <p:spPr>
          <a:xfrm>
            <a:off x="2771800" y="3189450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5686667" y="3626968"/>
            <a:ext cx="1360807" cy="31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SG" sz="1400" dirty="0"/>
          </a:p>
        </p:txBody>
      </p:sp>
      <p:cxnSp>
        <p:nvCxnSpPr>
          <p:cNvPr id="54" name="Elbow Connector 53"/>
          <p:cNvCxnSpPr>
            <a:stCxn id="61" idx="3"/>
            <a:endCxn id="53" idx="1"/>
          </p:cNvCxnSpPr>
          <p:nvPr/>
        </p:nvCxnSpPr>
        <p:spPr>
          <a:xfrm>
            <a:off x="4420639" y="3646599"/>
            <a:ext cx="1266028" cy="1374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2771800" y="3495193"/>
            <a:ext cx="1648839" cy="302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name: String</a:t>
            </a:r>
            <a:endParaRPr lang="en-US" sz="14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2771800" y="3789040"/>
            <a:ext cx="1648839" cy="5016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</a:t>
            </a:r>
            <a:r>
              <a:rPr lang="en-US" sz="1400" dirty="0" err="1" smtClean="0"/>
              <a:t>getName</a:t>
            </a:r>
            <a:r>
              <a:rPr lang="en-US" sz="1400" dirty="0" smtClean="0"/>
              <a:t>()</a:t>
            </a:r>
            <a:endParaRPr lang="en-US" sz="14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2673252" y="2666074"/>
            <a:ext cx="850180" cy="261610"/>
            <a:chOff x="4817345" y="2084658"/>
            <a:chExt cx="850180" cy="261610"/>
          </a:xfrm>
        </p:grpSpPr>
        <p:sp>
          <p:nvSpPr>
            <p:cNvPr id="75" name="TextBox 74"/>
            <p:cNvSpPr txBox="1"/>
            <p:nvPr/>
          </p:nvSpPr>
          <p:spPr>
            <a:xfrm>
              <a:off x="4857991" y="2084658"/>
              <a:ext cx="809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paying for</a:t>
              </a:r>
              <a:endParaRPr lang="en-SG" sz="1100" dirty="0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4800409" y="2174817"/>
              <a:ext cx="115165" cy="812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13782" y="3496764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</a:t>
            </a:r>
            <a:endParaRPr lang="en-SG" sz="1400" dirty="0"/>
          </a:p>
        </p:txBody>
      </p:sp>
      <p:cxnSp>
        <p:nvCxnSpPr>
          <p:cNvPr id="59" name="Elbow Connector 58"/>
          <p:cNvCxnSpPr>
            <a:stCxn id="49" idx="3"/>
            <a:endCxn id="53" idx="0"/>
          </p:cNvCxnSpPr>
          <p:nvPr/>
        </p:nvCxnSpPr>
        <p:spPr>
          <a:xfrm>
            <a:off x="4420639" y="3344822"/>
            <a:ext cx="1946432" cy="282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6355702" y="3292770"/>
            <a:ext cx="6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office</a:t>
            </a:r>
            <a:endParaRPr lang="en-SG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35803" y="3341304"/>
            <a:ext cx="51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0..1</a:t>
            </a:r>
            <a:endParaRPr lang="en-SG" sz="1400" dirty="0"/>
          </a:p>
        </p:txBody>
      </p:sp>
      <p:sp>
        <p:nvSpPr>
          <p:cNvPr id="64" name="Rectangle 63"/>
          <p:cNvSpPr/>
          <p:nvPr/>
        </p:nvSpPr>
        <p:spPr>
          <a:xfrm>
            <a:off x="5696523" y="4143809"/>
            <a:ext cx="1360807" cy="3107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ContactNumber</a:t>
            </a:r>
            <a:endParaRPr lang="en-SG" sz="1400" dirty="0"/>
          </a:p>
        </p:txBody>
      </p:sp>
      <p:cxnSp>
        <p:nvCxnSpPr>
          <p:cNvPr id="65" name="Elbow Connector 64"/>
          <p:cNvCxnSpPr>
            <a:endCxn id="64" idx="1"/>
          </p:cNvCxnSpPr>
          <p:nvPr/>
        </p:nvCxnSpPr>
        <p:spPr>
          <a:xfrm>
            <a:off x="4409788" y="4056841"/>
            <a:ext cx="1286735" cy="242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5417939" y="4060005"/>
            <a:ext cx="323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596219" y="2848630"/>
            <a:ext cx="94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Guardian</a:t>
            </a:r>
            <a:endParaRPr lang="en-SG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307408" y="292768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29</cp:revision>
  <dcterms:created xsi:type="dcterms:W3CDTF">2017-06-02T06:53:37Z</dcterms:created>
  <dcterms:modified xsi:type="dcterms:W3CDTF">2017-08-30T11:07:28Z</dcterms:modified>
</cp:coreProperties>
</file>